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5"/>
  </p:notesMasterIdLst>
  <p:sldIdLst>
    <p:sldId id="279" r:id="rId2"/>
    <p:sldId id="262" r:id="rId3"/>
    <p:sldId id="280" r:id="rId4"/>
    <p:sldId id="281" r:id="rId5"/>
    <p:sldId id="282" r:id="rId6"/>
    <p:sldId id="283" r:id="rId7"/>
    <p:sldId id="284" r:id="rId8"/>
    <p:sldId id="285" r:id="rId9"/>
    <p:sldId id="286" r:id="rId10"/>
    <p:sldId id="289" r:id="rId11"/>
    <p:sldId id="290" r:id="rId12"/>
    <p:sldId id="291" r:id="rId13"/>
    <p:sldId id="293"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C9A1B"/>
    <a:srgbClr val="9ADDE3"/>
    <a:srgbClr val="B1D9D6"/>
    <a:srgbClr val="EFF7F6"/>
    <a:srgbClr val="012D47"/>
    <a:srgbClr val="1C7690"/>
    <a:srgbClr val="FD9A1D"/>
    <a:srgbClr val="F1E8E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70E7D09-F425-1BE6-7BDA-C023DC6E757F}" v="63" dt="2022-05-22T20:57:10.376"/>
    <p1510:client id="{4AD8E509-4546-4160-94CB-BE368E085EA8}" v="28" dt="2022-05-22T10:32:43.933"/>
    <p1510:client id="{899FEBFF-9D61-9167-5F06-DA06B1D868FB}" v="2" dt="2022-05-21T20:49:16.45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771"/>
    <p:restoredTop sz="94694"/>
  </p:normalViewPr>
  <p:slideViewPr>
    <p:cSldViewPr snapToGrid="0" snapToObjects="1">
      <p:cViewPr varScale="1">
        <p:scale>
          <a:sx n="71" d="100"/>
          <a:sy n="71" d="100"/>
        </p:scale>
        <p:origin x="180" y="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21"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ulia Neme" userId="S::z5288620@ad.unsw.edu.au::9cb3b9aa-332c-4d8d-8016-9dfe75f77b34" providerId="AD" clId="Web-{899FEBFF-9D61-9167-5F06-DA06B1D868FB}"/>
    <pc:docChg chg="modSld">
      <pc:chgData name="Julia Neme" userId="S::z5288620@ad.unsw.edu.au::9cb3b9aa-332c-4d8d-8016-9dfe75f77b34" providerId="AD" clId="Web-{899FEBFF-9D61-9167-5F06-DA06B1D868FB}" dt="2022-05-21T20:49:16.455" v="1"/>
      <pc:docMkLst>
        <pc:docMk/>
      </pc:docMkLst>
      <pc:sldChg chg="addSp">
        <pc:chgData name="Julia Neme" userId="S::z5288620@ad.unsw.edu.au::9cb3b9aa-332c-4d8d-8016-9dfe75f77b34" providerId="AD" clId="Web-{899FEBFF-9D61-9167-5F06-DA06B1D868FB}" dt="2022-05-21T20:49:16.455" v="1"/>
        <pc:sldMkLst>
          <pc:docMk/>
          <pc:sldMk cId="2263707109" sldId="284"/>
        </pc:sldMkLst>
        <pc:spChg chg="add">
          <ac:chgData name="Julia Neme" userId="S::z5288620@ad.unsw.edu.au::9cb3b9aa-332c-4d8d-8016-9dfe75f77b34" providerId="AD" clId="Web-{899FEBFF-9D61-9167-5F06-DA06B1D868FB}" dt="2022-05-21T20:49:16.455" v="1"/>
          <ac:spMkLst>
            <pc:docMk/>
            <pc:sldMk cId="2263707109" sldId="284"/>
            <ac:spMk id="5" creationId="{F981DC3A-88C7-84F9-BCC3-99CFB8C0DAA7}"/>
          </ac:spMkLst>
        </pc:spChg>
      </pc:sldChg>
      <pc:sldChg chg="delSp">
        <pc:chgData name="Julia Neme" userId="S::z5288620@ad.unsw.edu.au::9cb3b9aa-332c-4d8d-8016-9dfe75f77b34" providerId="AD" clId="Web-{899FEBFF-9D61-9167-5F06-DA06B1D868FB}" dt="2022-05-21T20:49:13.830" v="0"/>
        <pc:sldMkLst>
          <pc:docMk/>
          <pc:sldMk cId="875341771" sldId="285"/>
        </pc:sldMkLst>
        <pc:spChg chg="del">
          <ac:chgData name="Julia Neme" userId="S::z5288620@ad.unsw.edu.au::9cb3b9aa-332c-4d8d-8016-9dfe75f77b34" providerId="AD" clId="Web-{899FEBFF-9D61-9167-5F06-DA06B1D868FB}" dt="2022-05-21T20:49:13.830" v="0"/>
          <ac:spMkLst>
            <pc:docMk/>
            <pc:sldMk cId="875341771" sldId="285"/>
            <ac:spMk id="3" creationId="{337F8319-8928-2164-797F-3DE74C91D28B}"/>
          </ac:spMkLst>
        </pc:spChg>
      </pc:sldChg>
    </pc:docChg>
  </pc:docChgLst>
  <pc:docChgLst>
    <pc:chgData name="Julia Neme" userId="S::z5288620@ad.unsw.edu.au::9cb3b9aa-332c-4d8d-8016-9dfe75f77b34" providerId="AD" clId="Web-{36C862EE-590C-B514-8EEF-8EF09DCA7E7B}"/>
    <pc:docChg chg="modSld">
      <pc:chgData name="Julia Neme" userId="S::z5288620@ad.unsw.edu.au::9cb3b9aa-332c-4d8d-8016-9dfe75f77b34" providerId="AD" clId="Web-{36C862EE-590C-B514-8EEF-8EF09DCA7E7B}" dt="2022-04-25T18:45:39.326" v="0" actId="1076"/>
      <pc:docMkLst>
        <pc:docMk/>
      </pc:docMkLst>
      <pc:sldChg chg="modSp">
        <pc:chgData name="Julia Neme" userId="S::z5288620@ad.unsw.edu.au::9cb3b9aa-332c-4d8d-8016-9dfe75f77b34" providerId="AD" clId="Web-{36C862EE-590C-B514-8EEF-8EF09DCA7E7B}" dt="2022-04-25T18:45:39.326" v="0" actId="1076"/>
        <pc:sldMkLst>
          <pc:docMk/>
          <pc:sldMk cId="2098120411" sldId="290"/>
        </pc:sldMkLst>
        <pc:picChg chg="mod">
          <ac:chgData name="Julia Neme" userId="S::z5288620@ad.unsw.edu.au::9cb3b9aa-332c-4d8d-8016-9dfe75f77b34" providerId="AD" clId="Web-{36C862EE-590C-B514-8EEF-8EF09DCA7E7B}" dt="2022-04-25T18:45:39.326" v="0" actId="1076"/>
          <ac:picMkLst>
            <pc:docMk/>
            <pc:sldMk cId="2098120411" sldId="290"/>
            <ac:picMk id="5" creationId="{D8F7A18B-DE32-4D66-9C8E-1393240F3121}"/>
          </ac:picMkLst>
        </pc:picChg>
      </pc:sldChg>
    </pc:docChg>
  </pc:docChgLst>
  <pc:docChgLst>
    <pc:chgData name="Julia Neme" userId="S::z5288620@ad.unsw.edu.au::9cb3b9aa-332c-4d8d-8016-9dfe75f77b34" providerId="AD" clId="Web-{170E7D09-F425-1BE6-7BDA-C023DC6E757F}"/>
    <pc:docChg chg="modSld">
      <pc:chgData name="Julia Neme" userId="S::z5288620@ad.unsw.edu.au::9cb3b9aa-332c-4d8d-8016-9dfe75f77b34" providerId="AD" clId="Web-{170E7D09-F425-1BE6-7BDA-C023DC6E757F}" dt="2022-05-22T20:57:10.376" v="60" actId="14100"/>
      <pc:docMkLst>
        <pc:docMk/>
      </pc:docMkLst>
      <pc:sldChg chg="addSp">
        <pc:chgData name="Julia Neme" userId="S::z5288620@ad.unsw.edu.au::9cb3b9aa-332c-4d8d-8016-9dfe75f77b34" providerId="AD" clId="Web-{170E7D09-F425-1BE6-7BDA-C023DC6E757F}" dt="2022-05-22T20:47:54.464" v="7"/>
        <pc:sldMkLst>
          <pc:docMk/>
          <pc:sldMk cId="272453732" sldId="262"/>
        </pc:sldMkLst>
        <pc:picChg chg="add">
          <ac:chgData name="Julia Neme" userId="S::z5288620@ad.unsw.edu.au::9cb3b9aa-332c-4d8d-8016-9dfe75f77b34" providerId="AD" clId="Web-{170E7D09-F425-1BE6-7BDA-C023DC6E757F}" dt="2022-05-22T20:47:54.464" v="7"/>
          <ac:picMkLst>
            <pc:docMk/>
            <pc:sldMk cId="272453732" sldId="262"/>
            <ac:picMk id="2" creationId="{97EE8375-39B1-C128-8599-961BD1917BE7}"/>
          </ac:picMkLst>
        </pc:picChg>
      </pc:sldChg>
      <pc:sldChg chg="addSp modSp">
        <pc:chgData name="Julia Neme" userId="S::z5288620@ad.unsw.edu.au::9cb3b9aa-332c-4d8d-8016-9dfe75f77b34" providerId="AD" clId="Web-{170E7D09-F425-1BE6-7BDA-C023DC6E757F}" dt="2022-05-22T20:47:49.120" v="6" actId="1076"/>
        <pc:sldMkLst>
          <pc:docMk/>
          <pc:sldMk cId="806349833" sldId="279"/>
        </pc:sldMkLst>
        <pc:picChg chg="add mod">
          <ac:chgData name="Julia Neme" userId="S::z5288620@ad.unsw.edu.au::9cb3b9aa-332c-4d8d-8016-9dfe75f77b34" providerId="AD" clId="Web-{170E7D09-F425-1BE6-7BDA-C023DC6E757F}" dt="2022-05-22T20:47:49.120" v="6" actId="1076"/>
          <ac:picMkLst>
            <pc:docMk/>
            <pc:sldMk cId="806349833" sldId="279"/>
            <ac:picMk id="2" creationId="{7CF3D2C8-9CE7-2752-98EB-8F547EFE0AD9}"/>
          </ac:picMkLst>
        </pc:picChg>
      </pc:sldChg>
      <pc:sldChg chg="addSp">
        <pc:chgData name="Julia Neme" userId="S::z5288620@ad.unsw.edu.au::9cb3b9aa-332c-4d8d-8016-9dfe75f77b34" providerId="AD" clId="Web-{170E7D09-F425-1BE6-7BDA-C023DC6E757F}" dt="2022-05-22T20:47:59.542" v="8"/>
        <pc:sldMkLst>
          <pc:docMk/>
          <pc:sldMk cId="1548355375" sldId="280"/>
        </pc:sldMkLst>
        <pc:picChg chg="add">
          <ac:chgData name="Julia Neme" userId="S::z5288620@ad.unsw.edu.au::9cb3b9aa-332c-4d8d-8016-9dfe75f77b34" providerId="AD" clId="Web-{170E7D09-F425-1BE6-7BDA-C023DC6E757F}" dt="2022-05-22T20:47:59.542" v="8"/>
          <ac:picMkLst>
            <pc:docMk/>
            <pc:sldMk cId="1548355375" sldId="280"/>
            <ac:picMk id="2" creationId="{B05F78A1-7224-6ABE-6ED9-C2C8352B228E}"/>
          </ac:picMkLst>
        </pc:picChg>
      </pc:sldChg>
      <pc:sldChg chg="addSp">
        <pc:chgData name="Julia Neme" userId="S::z5288620@ad.unsw.edu.au::9cb3b9aa-332c-4d8d-8016-9dfe75f77b34" providerId="AD" clId="Web-{170E7D09-F425-1BE6-7BDA-C023DC6E757F}" dt="2022-05-22T20:48:01.636" v="9"/>
        <pc:sldMkLst>
          <pc:docMk/>
          <pc:sldMk cId="3743455977" sldId="281"/>
        </pc:sldMkLst>
        <pc:picChg chg="add">
          <ac:chgData name="Julia Neme" userId="S::z5288620@ad.unsw.edu.au::9cb3b9aa-332c-4d8d-8016-9dfe75f77b34" providerId="AD" clId="Web-{170E7D09-F425-1BE6-7BDA-C023DC6E757F}" dt="2022-05-22T20:48:01.636" v="9"/>
          <ac:picMkLst>
            <pc:docMk/>
            <pc:sldMk cId="3743455977" sldId="281"/>
            <ac:picMk id="3" creationId="{99ACF47F-1366-20F0-03C7-4F68A46593BB}"/>
          </ac:picMkLst>
        </pc:picChg>
      </pc:sldChg>
      <pc:sldChg chg="addSp">
        <pc:chgData name="Julia Neme" userId="S::z5288620@ad.unsw.edu.au::9cb3b9aa-332c-4d8d-8016-9dfe75f77b34" providerId="AD" clId="Web-{170E7D09-F425-1BE6-7BDA-C023DC6E757F}" dt="2022-05-22T20:48:07.230" v="10"/>
        <pc:sldMkLst>
          <pc:docMk/>
          <pc:sldMk cId="3602170573" sldId="282"/>
        </pc:sldMkLst>
        <pc:picChg chg="add">
          <ac:chgData name="Julia Neme" userId="S::z5288620@ad.unsw.edu.au::9cb3b9aa-332c-4d8d-8016-9dfe75f77b34" providerId="AD" clId="Web-{170E7D09-F425-1BE6-7BDA-C023DC6E757F}" dt="2022-05-22T20:48:07.230" v="10"/>
          <ac:picMkLst>
            <pc:docMk/>
            <pc:sldMk cId="3602170573" sldId="282"/>
            <ac:picMk id="2" creationId="{72677FFE-2F5E-9879-D5A5-6760503D4060}"/>
          </ac:picMkLst>
        </pc:picChg>
      </pc:sldChg>
      <pc:sldChg chg="addSp">
        <pc:chgData name="Julia Neme" userId="S::z5288620@ad.unsw.edu.au::9cb3b9aa-332c-4d8d-8016-9dfe75f77b34" providerId="AD" clId="Web-{170E7D09-F425-1BE6-7BDA-C023DC6E757F}" dt="2022-05-22T20:48:09.042" v="11"/>
        <pc:sldMkLst>
          <pc:docMk/>
          <pc:sldMk cId="1388662886" sldId="283"/>
        </pc:sldMkLst>
        <pc:picChg chg="add">
          <ac:chgData name="Julia Neme" userId="S::z5288620@ad.unsw.edu.au::9cb3b9aa-332c-4d8d-8016-9dfe75f77b34" providerId="AD" clId="Web-{170E7D09-F425-1BE6-7BDA-C023DC6E757F}" dt="2022-05-22T20:48:09.042" v="11"/>
          <ac:picMkLst>
            <pc:docMk/>
            <pc:sldMk cId="1388662886" sldId="283"/>
            <ac:picMk id="3" creationId="{1A83BF4C-E547-77F6-7AC1-AB191CEF0461}"/>
          </ac:picMkLst>
        </pc:picChg>
      </pc:sldChg>
      <pc:sldChg chg="addSp">
        <pc:chgData name="Julia Neme" userId="S::z5288620@ad.unsw.edu.au::9cb3b9aa-332c-4d8d-8016-9dfe75f77b34" providerId="AD" clId="Web-{170E7D09-F425-1BE6-7BDA-C023DC6E757F}" dt="2022-05-22T20:48:11.855" v="12"/>
        <pc:sldMkLst>
          <pc:docMk/>
          <pc:sldMk cId="2263707109" sldId="284"/>
        </pc:sldMkLst>
        <pc:picChg chg="add">
          <ac:chgData name="Julia Neme" userId="S::z5288620@ad.unsw.edu.au::9cb3b9aa-332c-4d8d-8016-9dfe75f77b34" providerId="AD" clId="Web-{170E7D09-F425-1BE6-7BDA-C023DC6E757F}" dt="2022-05-22T20:48:11.855" v="12"/>
          <ac:picMkLst>
            <pc:docMk/>
            <pc:sldMk cId="2263707109" sldId="284"/>
            <ac:picMk id="2" creationId="{C0E1EF75-46D3-9C48-F7FF-1B0F8651D6B3}"/>
          </ac:picMkLst>
        </pc:picChg>
      </pc:sldChg>
      <pc:sldChg chg="addSp">
        <pc:chgData name="Julia Neme" userId="S::z5288620@ad.unsw.edu.au::9cb3b9aa-332c-4d8d-8016-9dfe75f77b34" providerId="AD" clId="Web-{170E7D09-F425-1BE6-7BDA-C023DC6E757F}" dt="2022-05-22T20:48:14.449" v="13"/>
        <pc:sldMkLst>
          <pc:docMk/>
          <pc:sldMk cId="875341771" sldId="285"/>
        </pc:sldMkLst>
        <pc:picChg chg="add">
          <ac:chgData name="Julia Neme" userId="S::z5288620@ad.unsw.edu.au::9cb3b9aa-332c-4d8d-8016-9dfe75f77b34" providerId="AD" clId="Web-{170E7D09-F425-1BE6-7BDA-C023DC6E757F}" dt="2022-05-22T20:48:14.449" v="13"/>
          <ac:picMkLst>
            <pc:docMk/>
            <pc:sldMk cId="875341771" sldId="285"/>
            <ac:picMk id="3" creationId="{BA06A720-28AE-689B-D79E-9EE5D597BE6A}"/>
          </ac:picMkLst>
        </pc:picChg>
      </pc:sldChg>
      <pc:sldChg chg="addSp">
        <pc:chgData name="Julia Neme" userId="S::z5288620@ad.unsw.edu.au::9cb3b9aa-332c-4d8d-8016-9dfe75f77b34" providerId="AD" clId="Web-{170E7D09-F425-1BE6-7BDA-C023DC6E757F}" dt="2022-05-22T20:48:15.996" v="14"/>
        <pc:sldMkLst>
          <pc:docMk/>
          <pc:sldMk cId="3735515437" sldId="286"/>
        </pc:sldMkLst>
        <pc:picChg chg="add">
          <ac:chgData name="Julia Neme" userId="S::z5288620@ad.unsw.edu.au::9cb3b9aa-332c-4d8d-8016-9dfe75f77b34" providerId="AD" clId="Web-{170E7D09-F425-1BE6-7BDA-C023DC6E757F}" dt="2022-05-22T20:48:15.996" v="14"/>
          <ac:picMkLst>
            <pc:docMk/>
            <pc:sldMk cId="3735515437" sldId="286"/>
            <ac:picMk id="2" creationId="{12D79F7D-784D-4226-FE94-3A4FBEE5BCE0}"/>
          </ac:picMkLst>
        </pc:picChg>
      </pc:sldChg>
      <pc:sldChg chg="addSp">
        <pc:chgData name="Julia Neme" userId="S::z5288620@ad.unsw.edu.au::9cb3b9aa-332c-4d8d-8016-9dfe75f77b34" providerId="AD" clId="Web-{170E7D09-F425-1BE6-7BDA-C023DC6E757F}" dt="2022-05-22T20:48:18.715" v="15"/>
        <pc:sldMkLst>
          <pc:docMk/>
          <pc:sldMk cId="3941139104" sldId="289"/>
        </pc:sldMkLst>
        <pc:picChg chg="add">
          <ac:chgData name="Julia Neme" userId="S::z5288620@ad.unsw.edu.au::9cb3b9aa-332c-4d8d-8016-9dfe75f77b34" providerId="AD" clId="Web-{170E7D09-F425-1BE6-7BDA-C023DC6E757F}" dt="2022-05-22T20:48:18.715" v="15"/>
          <ac:picMkLst>
            <pc:docMk/>
            <pc:sldMk cId="3941139104" sldId="289"/>
            <ac:picMk id="5" creationId="{E3B7E2F5-897F-BFD0-F6FA-AC422DFE990F}"/>
          </ac:picMkLst>
        </pc:picChg>
      </pc:sldChg>
      <pc:sldChg chg="addSp">
        <pc:chgData name="Julia Neme" userId="S::z5288620@ad.unsw.edu.au::9cb3b9aa-332c-4d8d-8016-9dfe75f77b34" providerId="AD" clId="Web-{170E7D09-F425-1BE6-7BDA-C023DC6E757F}" dt="2022-05-22T20:48:20.371" v="16"/>
        <pc:sldMkLst>
          <pc:docMk/>
          <pc:sldMk cId="2098120411" sldId="290"/>
        </pc:sldMkLst>
        <pc:picChg chg="add">
          <ac:chgData name="Julia Neme" userId="S::z5288620@ad.unsw.edu.au::9cb3b9aa-332c-4d8d-8016-9dfe75f77b34" providerId="AD" clId="Web-{170E7D09-F425-1BE6-7BDA-C023DC6E757F}" dt="2022-05-22T20:48:20.371" v="16"/>
          <ac:picMkLst>
            <pc:docMk/>
            <pc:sldMk cId="2098120411" sldId="290"/>
            <ac:picMk id="2" creationId="{0063CFA3-56E3-F8AC-AA6D-B4E1DFD43D2D}"/>
          </ac:picMkLst>
        </pc:picChg>
      </pc:sldChg>
      <pc:sldChg chg="addSp">
        <pc:chgData name="Julia Neme" userId="S::z5288620@ad.unsw.edu.au::9cb3b9aa-332c-4d8d-8016-9dfe75f77b34" providerId="AD" clId="Web-{170E7D09-F425-1BE6-7BDA-C023DC6E757F}" dt="2022-05-22T20:48:22.918" v="17"/>
        <pc:sldMkLst>
          <pc:docMk/>
          <pc:sldMk cId="1350382255" sldId="291"/>
        </pc:sldMkLst>
        <pc:picChg chg="add">
          <ac:chgData name="Julia Neme" userId="S::z5288620@ad.unsw.edu.au::9cb3b9aa-332c-4d8d-8016-9dfe75f77b34" providerId="AD" clId="Web-{170E7D09-F425-1BE6-7BDA-C023DC6E757F}" dt="2022-05-22T20:48:22.918" v="17"/>
          <ac:picMkLst>
            <pc:docMk/>
            <pc:sldMk cId="1350382255" sldId="291"/>
            <ac:picMk id="8" creationId="{ECD4A416-8C62-018D-B22D-289190A3188F}"/>
          </ac:picMkLst>
        </pc:picChg>
      </pc:sldChg>
      <pc:sldChg chg="addSp delSp modSp">
        <pc:chgData name="Julia Neme" userId="S::z5288620@ad.unsw.edu.au::9cb3b9aa-332c-4d8d-8016-9dfe75f77b34" providerId="AD" clId="Web-{170E7D09-F425-1BE6-7BDA-C023DC6E757F}" dt="2022-05-22T20:57:10.376" v="60" actId="14100"/>
        <pc:sldMkLst>
          <pc:docMk/>
          <pc:sldMk cId="3573719256" sldId="293"/>
        </pc:sldMkLst>
        <pc:spChg chg="mod">
          <ac:chgData name="Julia Neme" userId="S::z5288620@ad.unsw.edu.au::9cb3b9aa-332c-4d8d-8016-9dfe75f77b34" providerId="AD" clId="Web-{170E7D09-F425-1BE6-7BDA-C023DC6E757F}" dt="2022-05-22T20:51:21.658" v="49" actId="1076"/>
          <ac:spMkLst>
            <pc:docMk/>
            <pc:sldMk cId="3573719256" sldId="293"/>
            <ac:spMk id="2" creationId="{9D8097E5-5D8F-46F8-991D-7A72DC2B5B35}"/>
          </ac:spMkLst>
        </pc:spChg>
        <pc:spChg chg="del mod">
          <ac:chgData name="Julia Neme" userId="S::z5288620@ad.unsw.edu.au::9cb3b9aa-332c-4d8d-8016-9dfe75f77b34" providerId="AD" clId="Web-{170E7D09-F425-1BE6-7BDA-C023DC6E757F}" dt="2022-05-22T20:51:04.455" v="45"/>
          <ac:spMkLst>
            <pc:docMk/>
            <pc:sldMk cId="3573719256" sldId="293"/>
            <ac:spMk id="4" creationId="{05A021A3-ACD8-0230-8BA8-9024DF2B3036}"/>
          </ac:spMkLst>
        </pc:spChg>
        <pc:spChg chg="mod">
          <ac:chgData name="Julia Neme" userId="S::z5288620@ad.unsw.edu.au::9cb3b9aa-332c-4d8d-8016-9dfe75f77b34" providerId="AD" clId="Web-{170E7D09-F425-1BE6-7BDA-C023DC6E757F}" dt="2022-05-22T20:51:01.345" v="44" actId="1076"/>
          <ac:spMkLst>
            <pc:docMk/>
            <pc:sldMk cId="3573719256" sldId="293"/>
            <ac:spMk id="6" creationId="{085265D1-3812-4606-A07B-56814FF72F03}"/>
          </ac:spMkLst>
        </pc:spChg>
        <pc:spChg chg="mod">
          <ac:chgData name="Julia Neme" userId="S::z5288620@ad.unsw.edu.au::9cb3b9aa-332c-4d8d-8016-9dfe75f77b34" providerId="AD" clId="Web-{170E7D09-F425-1BE6-7BDA-C023DC6E757F}" dt="2022-05-22T20:51:33.315" v="51" actId="1076"/>
          <ac:spMkLst>
            <pc:docMk/>
            <pc:sldMk cId="3573719256" sldId="293"/>
            <ac:spMk id="7" creationId="{CBA0276E-6C4F-4FC2-8846-5C6AB9808283}"/>
          </ac:spMkLst>
        </pc:spChg>
        <pc:spChg chg="add mod">
          <ac:chgData name="Julia Neme" userId="S::z5288620@ad.unsw.edu.au::9cb3b9aa-332c-4d8d-8016-9dfe75f77b34" providerId="AD" clId="Web-{170E7D09-F425-1BE6-7BDA-C023DC6E757F}" dt="2022-05-22T20:57:10.376" v="60" actId="14100"/>
          <ac:spMkLst>
            <pc:docMk/>
            <pc:sldMk cId="3573719256" sldId="293"/>
            <ac:spMk id="12" creationId="{88706B45-DE87-4989-3B81-3E1A2994881E}"/>
          </ac:spMkLst>
        </pc:spChg>
        <pc:picChg chg="add mod">
          <ac:chgData name="Julia Neme" userId="S::z5288620@ad.unsw.edu.au::9cb3b9aa-332c-4d8d-8016-9dfe75f77b34" providerId="AD" clId="Web-{170E7D09-F425-1BE6-7BDA-C023DC6E757F}" dt="2022-05-22T20:51:38.705" v="54" actId="1076"/>
          <ac:picMkLst>
            <pc:docMk/>
            <pc:sldMk cId="3573719256" sldId="293"/>
            <ac:picMk id="3" creationId="{D352607E-BE73-56D1-A88F-CA5B74C99E9C}"/>
          </ac:picMkLst>
        </pc:picChg>
        <pc:picChg chg="mod">
          <ac:chgData name="Julia Neme" userId="S::z5288620@ad.unsw.edu.au::9cb3b9aa-332c-4d8d-8016-9dfe75f77b34" providerId="AD" clId="Web-{170E7D09-F425-1BE6-7BDA-C023DC6E757F}" dt="2022-05-22T20:51:21.658" v="48" actId="1076"/>
          <ac:picMkLst>
            <pc:docMk/>
            <pc:sldMk cId="3573719256" sldId="293"/>
            <ac:picMk id="5" creationId="{529D415E-FD2E-0D23-7777-9874CDAD0DEE}"/>
          </ac:picMkLst>
        </pc:picChg>
        <pc:picChg chg="add mod">
          <ac:chgData name="Julia Neme" userId="S::z5288620@ad.unsw.edu.au::9cb3b9aa-332c-4d8d-8016-9dfe75f77b34" providerId="AD" clId="Web-{170E7D09-F425-1BE6-7BDA-C023DC6E757F}" dt="2022-05-22T20:56:52.719" v="57" actId="14100"/>
          <ac:picMkLst>
            <pc:docMk/>
            <pc:sldMk cId="3573719256" sldId="293"/>
            <ac:picMk id="9" creationId="{97F62B9A-D0B2-60A9-3818-CB4C4E3A983B}"/>
          </ac:picMkLst>
        </pc:picChg>
      </pc:sldChg>
    </pc:docChg>
  </pc:docChgLst>
  <pc:docChgLst>
    <pc:chgData name="Julia Neme" userId="S::z5288620@ad.unsw.edu.au::9cb3b9aa-332c-4d8d-8016-9dfe75f77b34" providerId="AD" clId="Web-{F341F3D2-FE96-1C3A-0358-07FA0FE9E72B}"/>
    <pc:docChg chg="addSld delSld modSld sldOrd">
      <pc:chgData name="Julia Neme" userId="S::z5288620@ad.unsw.edu.au::9cb3b9aa-332c-4d8d-8016-9dfe75f77b34" providerId="AD" clId="Web-{F341F3D2-FE96-1C3A-0358-07FA0FE9E72B}" dt="2022-04-25T16:03:05.130" v="1828"/>
      <pc:docMkLst>
        <pc:docMk/>
      </pc:docMkLst>
      <pc:sldChg chg="del">
        <pc:chgData name="Julia Neme" userId="S::z5288620@ad.unsw.edu.au::9cb3b9aa-332c-4d8d-8016-9dfe75f77b34" providerId="AD" clId="Web-{F341F3D2-FE96-1C3A-0358-07FA0FE9E72B}" dt="2022-04-25T14:30:28.672" v="738"/>
        <pc:sldMkLst>
          <pc:docMk/>
          <pc:sldMk cId="3067542110" sldId="256"/>
        </pc:sldMkLst>
      </pc:sldChg>
      <pc:sldChg chg="addSp del">
        <pc:chgData name="Julia Neme" userId="S::z5288620@ad.unsw.edu.au::9cb3b9aa-332c-4d8d-8016-9dfe75f77b34" providerId="AD" clId="Web-{F341F3D2-FE96-1C3A-0358-07FA0FE9E72B}" dt="2022-04-25T14:30:28.672" v="737"/>
        <pc:sldMkLst>
          <pc:docMk/>
          <pc:sldMk cId="3073782310" sldId="257"/>
        </pc:sldMkLst>
        <pc:spChg chg="add">
          <ac:chgData name="Julia Neme" userId="S::z5288620@ad.unsw.edu.au::9cb3b9aa-332c-4d8d-8016-9dfe75f77b34" providerId="AD" clId="Web-{F341F3D2-FE96-1C3A-0358-07FA0FE9E72B}" dt="2022-04-25T13:49:30.596" v="150"/>
          <ac:spMkLst>
            <pc:docMk/>
            <pc:sldMk cId="3073782310" sldId="257"/>
            <ac:spMk id="2" creationId="{CB74071B-0075-3E9C-C304-56F9ECAB9A58}"/>
          </ac:spMkLst>
        </pc:spChg>
        <pc:spChg chg="add">
          <ac:chgData name="Julia Neme" userId="S::z5288620@ad.unsw.edu.au::9cb3b9aa-332c-4d8d-8016-9dfe75f77b34" providerId="AD" clId="Web-{F341F3D2-FE96-1C3A-0358-07FA0FE9E72B}" dt="2022-04-25T13:49:31.784" v="151"/>
          <ac:spMkLst>
            <pc:docMk/>
            <pc:sldMk cId="3073782310" sldId="257"/>
            <ac:spMk id="3" creationId="{8EFB7D92-4D84-96C1-A17B-66B342A8812E}"/>
          </ac:spMkLst>
        </pc:spChg>
      </pc:sldChg>
      <pc:sldChg chg="addSp delSp modSp">
        <pc:chgData name="Julia Neme" userId="S::z5288620@ad.unsw.edu.au::9cb3b9aa-332c-4d8d-8016-9dfe75f77b34" providerId="AD" clId="Web-{F341F3D2-FE96-1C3A-0358-07FA0FE9E72B}" dt="2022-04-25T14:19:30.904" v="376" actId="20577"/>
        <pc:sldMkLst>
          <pc:docMk/>
          <pc:sldMk cId="272453732" sldId="262"/>
        </pc:sldMkLst>
        <pc:spChg chg="mod">
          <ac:chgData name="Julia Neme" userId="S::z5288620@ad.unsw.edu.au::9cb3b9aa-332c-4d8d-8016-9dfe75f77b34" providerId="AD" clId="Web-{F341F3D2-FE96-1C3A-0358-07FA0FE9E72B}" dt="2022-04-25T13:50:31.769" v="194" actId="14100"/>
          <ac:spMkLst>
            <pc:docMk/>
            <pc:sldMk cId="272453732" sldId="262"/>
            <ac:spMk id="6" creationId="{C9B13F75-97E7-403C-A5A8-4D1AB4516962}"/>
          </ac:spMkLst>
        </pc:spChg>
        <pc:spChg chg="mod">
          <ac:chgData name="Julia Neme" userId="S::z5288620@ad.unsw.edu.au::9cb3b9aa-332c-4d8d-8016-9dfe75f77b34" providerId="AD" clId="Web-{F341F3D2-FE96-1C3A-0358-07FA0FE9E72B}" dt="2022-04-25T14:19:30.904" v="376" actId="20577"/>
          <ac:spMkLst>
            <pc:docMk/>
            <pc:sldMk cId="272453732" sldId="262"/>
            <ac:spMk id="7" creationId="{DB38E5C2-AF49-4917-9F00-DD2C6A105040}"/>
          </ac:spMkLst>
        </pc:spChg>
        <pc:spChg chg="del">
          <ac:chgData name="Julia Neme" userId="S::z5288620@ad.unsw.edu.au::9cb3b9aa-332c-4d8d-8016-9dfe75f77b34" providerId="AD" clId="Web-{F341F3D2-FE96-1C3A-0358-07FA0FE9E72B}" dt="2022-04-25T13:46:04.810" v="123"/>
          <ac:spMkLst>
            <pc:docMk/>
            <pc:sldMk cId="272453732" sldId="262"/>
            <ac:spMk id="8" creationId="{F54D439F-5535-4F1F-A241-AF72B3E09498}"/>
          </ac:spMkLst>
        </pc:spChg>
        <pc:spChg chg="add">
          <ac:chgData name="Julia Neme" userId="S::z5288620@ad.unsw.edu.au::9cb3b9aa-332c-4d8d-8016-9dfe75f77b34" providerId="AD" clId="Web-{F341F3D2-FE96-1C3A-0358-07FA0FE9E72B}" dt="2022-04-25T13:46:08.528" v="124"/>
          <ac:spMkLst>
            <pc:docMk/>
            <pc:sldMk cId="272453732" sldId="262"/>
            <ac:spMk id="10" creationId="{FB9AAB63-37E7-1F7A-4683-BA1539FD7CFC}"/>
          </ac:spMkLst>
        </pc:spChg>
        <pc:spChg chg="add">
          <ac:chgData name="Julia Neme" userId="S::z5288620@ad.unsw.edu.au::9cb3b9aa-332c-4d8d-8016-9dfe75f77b34" providerId="AD" clId="Web-{F341F3D2-FE96-1C3A-0358-07FA0FE9E72B}" dt="2022-04-25T13:46:08.528" v="124"/>
          <ac:spMkLst>
            <pc:docMk/>
            <pc:sldMk cId="272453732" sldId="262"/>
            <ac:spMk id="11" creationId="{BDDF060A-6AB7-F989-BE2D-DE447DE3666A}"/>
          </ac:spMkLst>
        </pc:spChg>
        <pc:spChg chg="add">
          <ac:chgData name="Julia Neme" userId="S::z5288620@ad.unsw.edu.au::9cb3b9aa-332c-4d8d-8016-9dfe75f77b34" providerId="AD" clId="Web-{F341F3D2-FE96-1C3A-0358-07FA0FE9E72B}" dt="2022-04-25T13:46:08.528" v="124"/>
          <ac:spMkLst>
            <pc:docMk/>
            <pc:sldMk cId="272453732" sldId="262"/>
            <ac:spMk id="12" creationId="{6E25AF47-4570-5F6F-E64C-BCF77E29AF41}"/>
          </ac:spMkLst>
        </pc:spChg>
        <pc:spChg chg="add">
          <ac:chgData name="Julia Neme" userId="S::z5288620@ad.unsw.edu.au::9cb3b9aa-332c-4d8d-8016-9dfe75f77b34" providerId="AD" clId="Web-{F341F3D2-FE96-1C3A-0358-07FA0FE9E72B}" dt="2022-04-25T13:46:08.528" v="124"/>
          <ac:spMkLst>
            <pc:docMk/>
            <pc:sldMk cId="272453732" sldId="262"/>
            <ac:spMk id="13" creationId="{E987AED6-6EE1-CE73-FB55-625E893877CE}"/>
          </ac:spMkLst>
        </pc:spChg>
        <pc:spChg chg="add">
          <ac:chgData name="Julia Neme" userId="S::z5288620@ad.unsw.edu.au::9cb3b9aa-332c-4d8d-8016-9dfe75f77b34" providerId="AD" clId="Web-{F341F3D2-FE96-1C3A-0358-07FA0FE9E72B}" dt="2022-04-25T13:46:08.528" v="124"/>
          <ac:spMkLst>
            <pc:docMk/>
            <pc:sldMk cId="272453732" sldId="262"/>
            <ac:spMk id="14" creationId="{F4DE77E7-9658-FA81-5996-3D5DAE71FFAD}"/>
          </ac:spMkLst>
        </pc:spChg>
        <pc:spChg chg="add">
          <ac:chgData name="Julia Neme" userId="S::z5288620@ad.unsw.edu.au::9cb3b9aa-332c-4d8d-8016-9dfe75f77b34" providerId="AD" clId="Web-{F341F3D2-FE96-1C3A-0358-07FA0FE9E72B}" dt="2022-04-25T13:46:08.528" v="124"/>
          <ac:spMkLst>
            <pc:docMk/>
            <pc:sldMk cId="272453732" sldId="262"/>
            <ac:spMk id="15" creationId="{E1CCA8F1-25F7-4980-8BE1-2142939EC4AA}"/>
          </ac:spMkLst>
        </pc:spChg>
        <pc:spChg chg="add">
          <ac:chgData name="Julia Neme" userId="S::z5288620@ad.unsw.edu.au::9cb3b9aa-332c-4d8d-8016-9dfe75f77b34" providerId="AD" clId="Web-{F341F3D2-FE96-1C3A-0358-07FA0FE9E72B}" dt="2022-04-25T13:46:08.528" v="124"/>
          <ac:spMkLst>
            <pc:docMk/>
            <pc:sldMk cId="272453732" sldId="262"/>
            <ac:spMk id="16" creationId="{E39AE4A5-D189-61C5-60A2-E9BDA7CE0FD6}"/>
          </ac:spMkLst>
        </pc:spChg>
        <pc:spChg chg="add">
          <ac:chgData name="Julia Neme" userId="S::z5288620@ad.unsw.edu.au::9cb3b9aa-332c-4d8d-8016-9dfe75f77b34" providerId="AD" clId="Web-{F341F3D2-FE96-1C3A-0358-07FA0FE9E72B}" dt="2022-04-25T13:46:08.528" v="124"/>
          <ac:spMkLst>
            <pc:docMk/>
            <pc:sldMk cId="272453732" sldId="262"/>
            <ac:spMk id="17" creationId="{94487EE7-E782-F89F-9639-A2274A1888E4}"/>
          </ac:spMkLst>
        </pc:spChg>
        <pc:spChg chg="add">
          <ac:chgData name="Julia Neme" userId="S::z5288620@ad.unsw.edu.au::9cb3b9aa-332c-4d8d-8016-9dfe75f77b34" providerId="AD" clId="Web-{F341F3D2-FE96-1C3A-0358-07FA0FE9E72B}" dt="2022-04-25T13:46:08.528" v="124"/>
          <ac:spMkLst>
            <pc:docMk/>
            <pc:sldMk cId="272453732" sldId="262"/>
            <ac:spMk id="18" creationId="{B7E1C96B-D996-8697-FFBE-D225CE465D28}"/>
          </ac:spMkLst>
        </pc:spChg>
        <pc:spChg chg="add mod">
          <ac:chgData name="Julia Neme" userId="S::z5288620@ad.unsw.edu.au::9cb3b9aa-332c-4d8d-8016-9dfe75f77b34" providerId="AD" clId="Web-{F341F3D2-FE96-1C3A-0358-07FA0FE9E72B}" dt="2022-04-25T13:48:21.892" v="148"/>
          <ac:spMkLst>
            <pc:docMk/>
            <pc:sldMk cId="272453732" sldId="262"/>
            <ac:spMk id="19" creationId="{F2493D17-78C9-F31E-542B-D0EEC015C526}"/>
          </ac:spMkLst>
        </pc:spChg>
        <pc:spChg chg="add mod">
          <ac:chgData name="Julia Neme" userId="S::z5288620@ad.unsw.edu.au::9cb3b9aa-332c-4d8d-8016-9dfe75f77b34" providerId="AD" clId="Web-{F341F3D2-FE96-1C3A-0358-07FA0FE9E72B}" dt="2022-04-25T13:48:21.892" v="147"/>
          <ac:spMkLst>
            <pc:docMk/>
            <pc:sldMk cId="272453732" sldId="262"/>
            <ac:spMk id="20" creationId="{96251BCF-2C83-EC3E-7F7F-98DB2142039B}"/>
          </ac:spMkLst>
        </pc:spChg>
        <pc:spChg chg="add mod">
          <ac:chgData name="Julia Neme" userId="S::z5288620@ad.unsw.edu.au::9cb3b9aa-332c-4d8d-8016-9dfe75f77b34" providerId="AD" clId="Web-{F341F3D2-FE96-1C3A-0358-07FA0FE9E72B}" dt="2022-04-25T13:48:21.892" v="146"/>
          <ac:spMkLst>
            <pc:docMk/>
            <pc:sldMk cId="272453732" sldId="262"/>
            <ac:spMk id="21" creationId="{BF7CE152-35BB-2D02-9C9F-F31F989DB227}"/>
          </ac:spMkLst>
        </pc:spChg>
        <pc:spChg chg="add mod">
          <ac:chgData name="Julia Neme" userId="S::z5288620@ad.unsw.edu.au::9cb3b9aa-332c-4d8d-8016-9dfe75f77b34" providerId="AD" clId="Web-{F341F3D2-FE96-1C3A-0358-07FA0FE9E72B}" dt="2022-04-25T13:48:21.892" v="145"/>
          <ac:spMkLst>
            <pc:docMk/>
            <pc:sldMk cId="272453732" sldId="262"/>
            <ac:spMk id="22" creationId="{5520BE68-D606-7E57-77A6-72AEE8239F30}"/>
          </ac:spMkLst>
        </pc:spChg>
        <pc:spChg chg="add mod">
          <ac:chgData name="Julia Neme" userId="S::z5288620@ad.unsw.edu.au::9cb3b9aa-332c-4d8d-8016-9dfe75f77b34" providerId="AD" clId="Web-{F341F3D2-FE96-1C3A-0358-07FA0FE9E72B}" dt="2022-04-25T13:48:18.876" v="144"/>
          <ac:spMkLst>
            <pc:docMk/>
            <pc:sldMk cId="272453732" sldId="262"/>
            <ac:spMk id="23" creationId="{1271ED77-C283-EC4F-6C74-3296540A5648}"/>
          </ac:spMkLst>
        </pc:spChg>
        <pc:spChg chg="add">
          <ac:chgData name="Julia Neme" userId="S::z5288620@ad.unsw.edu.au::9cb3b9aa-332c-4d8d-8016-9dfe75f77b34" providerId="AD" clId="Web-{F341F3D2-FE96-1C3A-0358-07FA0FE9E72B}" dt="2022-04-25T13:46:08.528" v="124"/>
          <ac:spMkLst>
            <pc:docMk/>
            <pc:sldMk cId="272453732" sldId="262"/>
            <ac:spMk id="24" creationId="{2835BB12-4474-C576-8C6B-4796B271C073}"/>
          </ac:spMkLst>
        </pc:spChg>
        <pc:spChg chg="add">
          <ac:chgData name="Julia Neme" userId="S::z5288620@ad.unsw.edu.au::9cb3b9aa-332c-4d8d-8016-9dfe75f77b34" providerId="AD" clId="Web-{F341F3D2-FE96-1C3A-0358-07FA0FE9E72B}" dt="2022-04-25T13:46:08.528" v="124"/>
          <ac:spMkLst>
            <pc:docMk/>
            <pc:sldMk cId="272453732" sldId="262"/>
            <ac:spMk id="25" creationId="{61955976-6CDF-733C-690D-87803D24C58D}"/>
          </ac:spMkLst>
        </pc:spChg>
        <pc:spChg chg="add">
          <ac:chgData name="Julia Neme" userId="S::z5288620@ad.unsw.edu.au::9cb3b9aa-332c-4d8d-8016-9dfe75f77b34" providerId="AD" clId="Web-{F341F3D2-FE96-1C3A-0358-07FA0FE9E72B}" dt="2022-04-25T13:46:08.528" v="124"/>
          <ac:spMkLst>
            <pc:docMk/>
            <pc:sldMk cId="272453732" sldId="262"/>
            <ac:spMk id="26" creationId="{E40C4B3A-E510-5362-BB23-53BFD1DB3A79}"/>
          </ac:spMkLst>
        </pc:spChg>
        <pc:spChg chg="add">
          <ac:chgData name="Julia Neme" userId="S::z5288620@ad.unsw.edu.au::9cb3b9aa-332c-4d8d-8016-9dfe75f77b34" providerId="AD" clId="Web-{F341F3D2-FE96-1C3A-0358-07FA0FE9E72B}" dt="2022-04-25T13:46:08.528" v="124"/>
          <ac:spMkLst>
            <pc:docMk/>
            <pc:sldMk cId="272453732" sldId="262"/>
            <ac:spMk id="27" creationId="{A7E2B0D2-E695-2477-0CF2-A9E278265918}"/>
          </ac:spMkLst>
        </pc:spChg>
        <pc:spChg chg="add">
          <ac:chgData name="Julia Neme" userId="S::z5288620@ad.unsw.edu.au::9cb3b9aa-332c-4d8d-8016-9dfe75f77b34" providerId="AD" clId="Web-{F341F3D2-FE96-1C3A-0358-07FA0FE9E72B}" dt="2022-04-25T13:46:08.528" v="124"/>
          <ac:spMkLst>
            <pc:docMk/>
            <pc:sldMk cId="272453732" sldId="262"/>
            <ac:spMk id="28" creationId="{EBD2A214-77AC-9375-0592-7D55D341EBA9}"/>
          </ac:spMkLst>
        </pc:spChg>
        <pc:spChg chg="add">
          <ac:chgData name="Julia Neme" userId="S::z5288620@ad.unsw.edu.au::9cb3b9aa-332c-4d8d-8016-9dfe75f77b34" providerId="AD" clId="Web-{F341F3D2-FE96-1C3A-0358-07FA0FE9E72B}" dt="2022-04-25T13:46:08.528" v="124"/>
          <ac:spMkLst>
            <pc:docMk/>
            <pc:sldMk cId="272453732" sldId="262"/>
            <ac:spMk id="29" creationId="{AC344AE8-7CA3-A3C0-670D-85D0EA7F53C0}"/>
          </ac:spMkLst>
        </pc:spChg>
        <pc:spChg chg="add mod">
          <ac:chgData name="Julia Neme" userId="S::z5288620@ad.unsw.edu.au::9cb3b9aa-332c-4d8d-8016-9dfe75f77b34" providerId="AD" clId="Web-{F341F3D2-FE96-1C3A-0358-07FA0FE9E72B}" dt="2022-04-25T13:47:19.203" v="134"/>
          <ac:spMkLst>
            <pc:docMk/>
            <pc:sldMk cId="272453732" sldId="262"/>
            <ac:spMk id="30" creationId="{2FF37CDB-7677-B4CD-5702-0B81BA8DF884}"/>
          </ac:spMkLst>
        </pc:spChg>
        <pc:grpChg chg="add mod">
          <ac:chgData name="Julia Neme" userId="S::z5288620@ad.unsw.edu.au::9cb3b9aa-332c-4d8d-8016-9dfe75f77b34" providerId="AD" clId="Web-{F341F3D2-FE96-1C3A-0358-07FA0FE9E72B}" dt="2022-04-25T13:48:31.376" v="149" actId="1076"/>
          <ac:grpSpMkLst>
            <pc:docMk/>
            <pc:sldMk cId="272453732" sldId="262"/>
            <ac:grpSpMk id="5" creationId="{F8DA45BE-546F-71A3-3BAC-8A148C1E6219}"/>
          </ac:grpSpMkLst>
        </pc:grpChg>
        <pc:picChg chg="add">
          <ac:chgData name="Julia Neme" userId="S::z5288620@ad.unsw.edu.au::9cb3b9aa-332c-4d8d-8016-9dfe75f77b34" providerId="AD" clId="Web-{F341F3D2-FE96-1C3A-0358-07FA0FE9E72B}" dt="2022-04-25T13:46:08.528" v="124"/>
          <ac:picMkLst>
            <pc:docMk/>
            <pc:sldMk cId="272453732" sldId="262"/>
            <ac:picMk id="9" creationId="{F0E7F841-1872-DBA2-B59A-74A2F19D9B8A}"/>
          </ac:picMkLst>
        </pc:picChg>
      </pc:sldChg>
      <pc:sldChg chg="del">
        <pc:chgData name="Julia Neme" userId="S::z5288620@ad.unsw.edu.au::9cb3b9aa-332c-4d8d-8016-9dfe75f77b34" providerId="AD" clId="Web-{F341F3D2-FE96-1C3A-0358-07FA0FE9E72B}" dt="2022-04-25T14:30:36.141" v="742"/>
        <pc:sldMkLst>
          <pc:docMk/>
          <pc:sldMk cId="3211124203" sldId="263"/>
        </pc:sldMkLst>
      </pc:sldChg>
      <pc:sldChg chg="del">
        <pc:chgData name="Julia Neme" userId="S::z5288620@ad.unsw.edu.au::9cb3b9aa-332c-4d8d-8016-9dfe75f77b34" providerId="AD" clId="Web-{F341F3D2-FE96-1C3A-0358-07FA0FE9E72B}" dt="2022-04-25T14:30:36.141" v="741"/>
        <pc:sldMkLst>
          <pc:docMk/>
          <pc:sldMk cId="2626314035" sldId="264"/>
        </pc:sldMkLst>
      </pc:sldChg>
      <pc:sldChg chg="del">
        <pc:chgData name="Julia Neme" userId="S::z5288620@ad.unsw.edu.au::9cb3b9aa-332c-4d8d-8016-9dfe75f77b34" providerId="AD" clId="Web-{F341F3D2-FE96-1C3A-0358-07FA0FE9E72B}" dt="2022-04-25T14:30:36.141" v="740"/>
        <pc:sldMkLst>
          <pc:docMk/>
          <pc:sldMk cId="73003860" sldId="265"/>
        </pc:sldMkLst>
      </pc:sldChg>
      <pc:sldChg chg="del">
        <pc:chgData name="Julia Neme" userId="S::z5288620@ad.unsw.edu.au::9cb3b9aa-332c-4d8d-8016-9dfe75f77b34" providerId="AD" clId="Web-{F341F3D2-FE96-1C3A-0358-07FA0FE9E72B}" dt="2022-04-25T14:30:36.141" v="739"/>
        <pc:sldMkLst>
          <pc:docMk/>
          <pc:sldMk cId="2273464932" sldId="277"/>
        </pc:sldMkLst>
      </pc:sldChg>
      <pc:sldChg chg="addSp delSp modSp">
        <pc:chgData name="Julia Neme" userId="S::z5288620@ad.unsw.edu.au::9cb3b9aa-332c-4d8d-8016-9dfe75f77b34" providerId="AD" clId="Web-{F341F3D2-FE96-1C3A-0358-07FA0FE9E72B}" dt="2022-04-25T13:43:08.285" v="119" actId="1076"/>
        <pc:sldMkLst>
          <pc:docMk/>
          <pc:sldMk cId="806349833" sldId="279"/>
        </pc:sldMkLst>
        <pc:spChg chg="add del">
          <ac:chgData name="Julia Neme" userId="S::z5288620@ad.unsw.edu.au::9cb3b9aa-332c-4d8d-8016-9dfe75f77b34" providerId="AD" clId="Web-{F341F3D2-FE96-1C3A-0358-07FA0FE9E72B}" dt="2022-04-25T13:33:20.713" v="1"/>
          <ac:spMkLst>
            <pc:docMk/>
            <pc:sldMk cId="806349833" sldId="279"/>
            <ac:spMk id="2" creationId="{117F65CB-6BD7-FEC2-D708-A10C906B55E4}"/>
          </ac:spMkLst>
        </pc:spChg>
        <pc:spChg chg="add del">
          <ac:chgData name="Julia Neme" userId="S::z5288620@ad.unsw.edu.au::9cb3b9aa-332c-4d8d-8016-9dfe75f77b34" providerId="AD" clId="Web-{F341F3D2-FE96-1C3A-0358-07FA0FE9E72B}" dt="2022-04-25T13:33:36.495" v="3"/>
          <ac:spMkLst>
            <pc:docMk/>
            <pc:sldMk cId="806349833" sldId="279"/>
            <ac:spMk id="3" creationId="{E4C8E72A-A60C-C744-C62A-31D827E0CC95}"/>
          </ac:spMkLst>
        </pc:spChg>
        <pc:spChg chg="add del">
          <ac:chgData name="Julia Neme" userId="S::z5288620@ad.unsw.edu.au::9cb3b9aa-332c-4d8d-8016-9dfe75f77b34" providerId="AD" clId="Web-{F341F3D2-FE96-1C3A-0358-07FA0FE9E72B}" dt="2022-04-25T13:36:42.983" v="63"/>
          <ac:spMkLst>
            <pc:docMk/>
            <pc:sldMk cId="806349833" sldId="279"/>
            <ac:spMk id="4" creationId="{A549709D-CC40-1E14-9742-12178BF1F944}"/>
          </ac:spMkLst>
        </pc:spChg>
        <pc:spChg chg="add del mod">
          <ac:chgData name="Julia Neme" userId="S::z5288620@ad.unsw.edu.au::9cb3b9aa-332c-4d8d-8016-9dfe75f77b34" providerId="AD" clId="Web-{F341F3D2-FE96-1C3A-0358-07FA0FE9E72B}" dt="2022-04-25T13:36:41.654" v="62"/>
          <ac:spMkLst>
            <pc:docMk/>
            <pc:sldMk cId="806349833" sldId="279"/>
            <ac:spMk id="5" creationId="{80A6CFFB-8325-0058-87C4-76789BD897E7}"/>
          </ac:spMkLst>
        </pc:spChg>
        <pc:spChg chg="mod">
          <ac:chgData name="Julia Neme" userId="S::z5288620@ad.unsw.edu.au::9cb3b9aa-332c-4d8d-8016-9dfe75f77b34" providerId="AD" clId="Web-{F341F3D2-FE96-1C3A-0358-07FA0FE9E72B}" dt="2022-04-25T13:38:39.172" v="112" actId="1076"/>
          <ac:spMkLst>
            <pc:docMk/>
            <pc:sldMk cId="806349833" sldId="279"/>
            <ac:spMk id="6" creationId="{085265D1-3812-4606-A07B-56814FF72F03}"/>
          </ac:spMkLst>
        </pc:spChg>
        <pc:spChg chg="mod">
          <ac:chgData name="Julia Neme" userId="S::z5288620@ad.unsw.edu.au::9cb3b9aa-332c-4d8d-8016-9dfe75f77b34" providerId="AD" clId="Web-{F341F3D2-FE96-1C3A-0358-07FA0FE9E72B}" dt="2022-04-25T13:38:43.500" v="113" actId="1076"/>
          <ac:spMkLst>
            <pc:docMk/>
            <pc:sldMk cId="806349833" sldId="279"/>
            <ac:spMk id="7" creationId="{CBA0276E-6C4F-4FC2-8846-5C6AB9808283}"/>
          </ac:spMkLst>
        </pc:spChg>
        <pc:spChg chg="mod">
          <ac:chgData name="Julia Neme" userId="S::z5288620@ad.unsw.edu.au::9cb3b9aa-332c-4d8d-8016-9dfe75f77b34" providerId="AD" clId="Web-{F341F3D2-FE96-1C3A-0358-07FA0FE9E72B}" dt="2022-04-25T13:38:31.953" v="110" actId="1076"/>
          <ac:spMkLst>
            <pc:docMk/>
            <pc:sldMk cId="806349833" sldId="279"/>
            <ac:spMk id="8" creationId="{45398E7B-B126-45D4-A96B-21FD13260C9A}"/>
          </ac:spMkLst>
        </pc:spChg>
        <pc:graphicFrameChg chg="add del mod">
          <ac:chgData name="Julia Neme" userId="S::z5288620@ad.unsw.edu.au::9cb3b9aa-332c-4d8d-8016-9dfe75f77b34" providerId="AD" clId="Web-{F341F3D2-FE96-1C3A-0358-07FA0FE9E72B}" dt="2022-04-25T13:37:53.124" v="78"/>
          <ac:graphicFrameMkLst>
            <pc:docMk/>
            <pc:sldMk cId="806349833" sldId="279"/>
            <ac:graphicFrameMk id="10" creationId="{8124045A-E019-83A5-1123-55208BD9DEEE}"/>
          </ac:graphicFrameMkLst>
        </pc:graphicFrameChg>
        <pc:picChg chg="add mod">
          <ac:chgData name="Julia Neme" userId="S::z5288620@ad.unsw.edu.au::9cb3b9aa-332c-4d8d-8016-9dfe75f77b34" providerId="AD" clId="Web-{F341F3D2-FE96-1C3A-0358-07FA0FE9E72B}" dt="2022-04-25T13:43:08.285" v="119" actId="1076"/>
          <ac:picMkLst>
            <pc:docMk/>
            <pc:sldMk cId="806349833" sldId="279"/>
            <ac:picMk id="11" creationId="{0B7BF184-1A5D-1E7F-8D25-3B4029AD630A}"/>
          </ac:picMkLst>
        </pc:picChg>
      </pc:sldChg>
      <pc:sldChg chg="addSp delSp modSp add replId">
        <pc:chgData name="Julia Neme" userId="S::z5288620@ad.unsw.edu.au::9cb3b9aa-332c-4d8d-8016-9dfe75f77b34" providerId="AD" clId="Web-{F341F3D2-FE96-1C3A-0358-07FA0FE9E72B}" dt="2022-04-25T14:20:52.797" v="429" actId="1076"/>
        <pc:sldMkLst>
          <pc:docMk/>
          <pc:sldMk cId="1548355375" sldId="280"/>
        </pc:sldMkLst>
        <pc:spChg chg="add del mod">
          <ac:chgData name="Julia Neme" userId="S::z5288620@ad.unsw.edu.au::9cb3b9aa-332c-4d8d-8016-9dfe75f77b34" providerId="AD" clId="Web-{F341F3D2-FE96-1C3A-0358-07FA0FE9E72B}" dt="2022-04-25T14:20:22.905" v="424"/>
          <ac:spMkLst>
            <pc:docMk/>
            <pc:sldMk cId="1548355375" sldId="280"/>
            <ac:spMk id="2" creationId="{B67FA33F-4EB0-353D-9138-0672D8286E04}"/>
          </ac:spMkLst>
        </pc:spChg>
        <pc:spChg chg="mod">
          <ac:chgData name="Julia Neme" userId="S::z5288620@ad.unsw.edu.au::9cb3b9aa-332c-4d8d-8016-9dfe75f77b34" providerId="AD" clId="Web-{F341F3D2-FE96-1C3A-0358-07FA0FE9E72B}" dt="2022-04-25T14:20:16.311" v="420" actId="20577"/>
          <ac:spMkLst>
            <pc:docMk/>
            <pc:sldMk cId="1548355375" sldId="280"/>
            <ac:spMk id="7" creationId="{DB38E5C2-AF49-4917-9F00-DD2C6A105040}"/>
          </ac:spMkLst>
        </pc:spChg>
        <pc:picChg chg="add mod">
          <ac:chgData name="Julia Neme" userId="S::z5288620@ad.unsw.edu.au::9cb3b9aa-332c-4d8d-8016-9dfe75f77b34" providerId="AD" clId="Web-{F341F3D2-FE96-1C3A-0358-07FA0FE9E72B}" dt="2022-04-25T14:20:52.797" v="429" actId="1076"/>
          <ac:picMkLst>
            <pc:docMk/>
            <pc:sldMk cId="1548355375" sldId="280"/>
            <ac:picMk id="3" creationId="{9FC050DB-7D5C-064B-1E1F-3B8568060824}"/>
          </ac:picMkLst>
        </pc:picChg>
      </pc:sldChg>
      <pc:sldChg chg="addSp delSp modSp add replId">
        <pc:chgData name="Julia Neme" userId="S::z5288620@ad.unsw.edu.au::9cb3b9aa-332c-4d8d-8016-9dfe75f77b34" providerId="AD" clId="Web-{F341F3D2-FE96-1C3A-0358-07FA0FE9E72B}" dt="2022-04-25T14:24:04.724" v="539" actId="1076"/>
        <pc:sldMkLst>
          <pc:docMk/>
          <pc:sldMk cId="3743455977" sldId="281"/>
        </pc:sldMkLst>
        <pc:spChg chg="mod">
          <ac:chgData name="Julia Neme" userId="S::z5288620@ad.unsw.edu.au::9cb3b9aa-332c-4d8d-8016-9dfe75f77b34" providerId="AD" clId="Web-{F341F3D2-FE96-1C3A-0358-07FA0FE9E72B}" dt="2022-04-25T14:22:49.863" v="523" actId="20577"/>
          <ac:spMkLst>
            <pc:docMk/>
            <pc:sldMk cId="3743455977" sldId="281"/>
            <ac:spMk id="7" creationId="{DB38E5C2-AF49-4917-9F00-DD2C6A105040}"/>
          </ac:spMkLst>
        </pc:spChg>
        <pc:picChg chg="add mod">
          <ac:chgData name="Julia Neme" userId="S::z5288620@ad.unsw.edu.au::9cb3b9aa-332c-4d8d-8016-9dfe75f77b34" providerId="AD" clId="Web-{F341F3D2-FE96-1C3A-0358-07FA0FE9E72B}" dt="2022-04-25T14:23:07.722" v="527" actId="1076"/>
          <ac:picMkLst>
            <pc:docMk/>
            <pc:sldMk cId="3743455977" sldId="281"/>
            <ac:picMk id="2" creationId="{1E2E52B5-80AA-E5C0-9972-657F0B804724}"/>
          </ac:picMkLst>
        </pc:picChg>
        <pc:picChg chg="del">
          <ac:chgData name="Julia Neme" userId="S::z5288620@ad.unsw.edu.au::9cb3b9aa-332c-4d8d-8016-9dfe75f77b34" providerId="AD" clId="Web-{F341F3D2-FE96-1C3A-0358-07FA0FE9E72B}" dt="2022-04-25T14:21:11.875" v="431"/>
          <ac:picMkLst>
            <pc:docMk/>
            <pc:sldMk cId="3743455977" sldId="281"/>
            <ac:picMk id="3" creationId="{9FC050DB-7D5C-064B-1E1F-3B8568060824}"/>
          </ac:picMkLst>
        </pc:picChg>
        <pc:picChg chg="add mod">
          <ac:chgData name="Julia Neme" userId="S::z5288620@ad.unsw.edu.au::9cb3b9aa-332c-4d8d-8016-9dfe75f77b34" providerId="AD" clId="Web-{F341F3D2-FE96-1C3A-0358-07FA0FE9E72B}" dt="2022-04-25T14:24:04.724" v="539" actId="1076"/>
          <ac:picMkLst>
            <pc:docMk/>
            <pc:sldMk cId="3743455977" sldId="281"/>
            <ac:picMk id="4" creationId="{291D8F39-E273-1539-568C-A1BB7308DEA7}"/>
          </ac:picMkLst>
        </pc:picChg>
        <pc:picChg chg="add mod ord">
          <ac:chgData name="Julia Neme" userId="S::z5288620@ad.unsw.edu.au::9cb3b9aa-332c-4d8d-8016-9dfe75f77b34" providerId="AD" clId="Web-{F341F3D2-FE96-1C3A-0358-07FA0FE9E72B}" dt="2022-04-25T14:23:58.349" v="538" actId="1076"/>
          <ac:picMkLst>
            <pc:docMk/>
            <pc:sldMk cId="3743455977" sldId="281"/>
            <ac:picMk id="8" creationId="{DBF113F0-7553-771A-0741-0375FBFC0126}"/>
          </ac:picMkLst>
        </pc:picChg>
      </pc:sldChg>
      <pc:sldChg chg="addSp delSp modSp add replId">
        <pc:chgData name="Julia Neme" userId="S::z5288620@ad.unsw.edu.au::9cb3b9aa-332c-4d8d-8016-9dfe75f77b34" providerId="AD" clId="Web-{F341F3D2-FE96-1C3A-0358-07FA0FE9E72B}" dt="2022-04-25T14:25:43.914" v="619" actId="1076"/>
        <pc:sldMkLst>
          <pc:docMk/>
          <pc:sldMk cId="3602170573" sldId="282"/>
        </pc:sldMkLst>
        <pc:spChg chg="mod">
          <ac:chgData name="Julia Neme" userId="S::z5288620@ad.unsw.edu.au::9cb3b9aa-332c-4d8d-8016-9dfe75f77b34" providerId="AD" clId="Web-{F341F3D2-FE96-1C3A-0358-07FA0FE9E72B}" dt="2022-04-25T14:25:06.085" v="610" actId="20577"/>
          <ac:spMkLst>
            <pc:docMk/>
            <pc:sldMk cId="3602170573" sldId="282"/>
            <ac:spMk id="7" creationId="{DB38E5C2-AF49-4917-9F00-DD2C6A105040}"/>
          </ac:spMkLst>
        </pc:spChg>
        <pc:picChg chg="del">
          <ac:chgData name="Julia Neme" userId="S::z5288620@ad.unsw.edu.au::9cb3b9aa-332c-4d8d-8016-9dfe75f77b34" providerId="AD" clId="Web-{F341F3D2-FE96-1C3A-0358-07FA0FE9E72B}" dt="2022-04-25T14:24:23.990" v="541"/>
          <ac:picMkLst>
            <pc:docMk/>
            <pc:sldMk cId="3602170573" sldId="282"/>
            <ac:picMk id="2" creationId="{1E2E52B5-80AA-E5C0-9972-657F0B804724}"/>
          </ac:picMkLst>
        </pc:picChg>
        <pc:picChg chg="add mod">
          <ac:chgData name="Julia Neme" userId="S::z5288620@ad.unsw.edu.au::9cb3b9aa-332c-4d8d-8016-9dfe75f77b34" providerId="AD" clId="Web-{F341F3D2-FE96-1C3A-0358-07FA0FE9E72B}" dt="2022-04-25T14:25:27.648" v="614" actId="1076"/>
          <ac:picMkLst>
            <pc:docMk/>
            <pc:sldMk cId="3602170573" sldId="282"/>
            <ac:picMk id="3" creationId="{655F6C18-7106-B336-F6AE-55FF065B76ED}"/>
          </ac:picMkLst>
        </pc:picChg>
        <pc:picChg chg="del">
          <ac:chgData name="Julia Neme" userId="S::z5288620@ad.unsw.edu.au::9cb3b9aa-332c-4d8d-8016-9dfe75f77b34" providerId="AD" clId="Web-{F341F3D2-FE96-1C3A-0358-07FA0FE9E72B}" dt="2022-04-25T14:24:25.803" v="543"/>
          <ac:picMkLst>
            <pc:docMk/>
            <pc:sldMk cId="3602170573" sldId="282"/>
            <ac:picMk id="4" creationId="{291D8F39-E273-1539-568C-A1BB7308DEA7}"/>
          </ac:picMkLst>
        </pc:picChg>
        <pc:picChg chg="del">
          <ac:chgData name="Julia Neme" userId="S::z5288620@ad.unsw.edu.au::9cb3b9aa-332c-4d8d-8016-9dfe75f77b34" providerId="AD" clId="Web-{F341F3D2-FE96-1C3A-0358-07FA0FE9E72B}" dt="2022-04-25T14:24:24.928" v="542"/>
          <ac:picMkLst>
            <pc:docMk/>
            <pc:sldMk cId="3602170573" sldId="282"/>
            <ac:picMk id="8" creationId="{DBF113F0-7553-771A-0741-0375FBFC0126}"/>
          </ac:picMkLst>
        </pc:picChg>
        <pc:picChg chg="add mod">
          <ac:chgData name="Julia Neme" userId="S::z5288620@ad.unsw.edu.au::9cb3b9aa-332c-4d8d-8016-9dfe75f77b34" providerId="AD" clId="Web-{F341F3D2-FE96-1C3A-0358-07FA0FE9E72B}" dt="2022-04-25T14:25:43.914" v="619" actId="1076"/>
          <ac:picMkLst>
            <pc:docMk/>
            <pc:sldMk cId="3602170573" sldId="282"/>
            <ac:picMk id="31" creationId="{1C510944-571B-70B4-ED2B-F0AEB847F1C0}"/>
          </ac:picMkLst>
        </pc:picChg>
        <pc:picChg chg="add mod">
          <ac:chgData name="Julia Neme" userId="S::z5288620@ad.unsw.edu.au::9cb3b9aa-332c-4d8d-8016-9dfe75f77b34" providerId="AD" clId="Web-{F341F3D2-FE96-1C3A-0358-07FA0FE9E72B}" dt="2022-04-25T14:25:39.695" v="617" actId="1076"/>
          <ac:picMkLst>
            <pc:docMk/>
            <pc:sldMk cId="3602170573" sldId="282"/>
            <ac:picMk id="32" creationId="{BC25574F-F569-AD38-1E74-123C1F633B61}"/>
          </ac:picMkLst>
        </pc:picChg>
      </pc:sldChg>
      <pc:sldChg chg="addSp delSp modSp add replId">
        <pc:chgData name="Julia Neme" userId="S::z5288620@ad.unsw.edu.au::9cb3b9aa-332c-4d8d-8016-9dfe75f77b34" providerId="AD" clId="Web-{F341F3D2-FE96-1C3A-0358-07FA0FE9E72B}" dt="2022-04-25T14:30:51.360" v="744" actId="20577"/>
        <pc:sldMkLst>
          <pc:docMk/>
          <pc:sldMk cId="1388662886" sldId="283"/>
        </pc:sldMkLst>
        <pc:spChg chg="add mod">
          <ac:chgData name="Julia Neme" userId="S::z5288620@ad.unsw.edu.au::9cb3b9aa-332c-4d8d-8016-9dfe75f77b34" providerId="AD" clId="Web-{F341F3D2-FE96-1C3A-0358-07FA0FE9E72B}" dt="2022-04-25T14:30:51.360" v="744" actId="20577"/>
          <ac:spMkLst>
            <pc:docMk/>
            <pc:sldMk cId="1388662886" sldId="283"/>
            <ac:spMk id="2" creationId="{D6A94850-61A3-1275-3843-4C9AD8DB879C}"/>
          </ac:spMkLst>
        </pc:spChg>
        <pc:spChg chg="mod">
          <ac:chgData name="Julia Neme" userId="S::z5288620@ad.unsw.edu.au::9cb3b9aa-332c-4d8d-8016-9dfe75f77b34" providerId="AD" clId="Web-{F341F3D2-FE96-1C3A-0358-07FA0FE9E72B}" dt="2022-04-25T14:28:47.763" v="666" actId="20577"/>
          <ac:spMkLst>
            <pc:docMk/>
            <pc:sldMk cId="1388662886" sldId="283"/>
            <ac:spMk id="7" creationId="{DB38E5C2-AF49-4917-9F00-DD2C6A105040}"/>
          </ac:spMkLst>
        </pc:spChg>
        <pc:picChg chg="del">
          <ac:chgData name="Julia Neme" userId="S::z5288620@ad.unsw.edu.au::9cb3b9aa-332c-4d8d-8016-9dfe75f77b34" providerId="AD" clId="Web-{F341F3D2-FE96-1C3A-0358-07FA0FE9E72B}" dt="2022-04-25T14:26:07.446" v="623"/>
          <ac:picMkLst>
            <pc:docMk/>
            <pc:sldMk cId="1388662886" sldId="283"/>
            <ac:picMk id="3" creationId="{655F6C18-7106-B336-F6AE-55FF065B76ED}"/>
          </ac:picMkLst>
        </pc:picChg>
        <pc:picChg chg="del">
          <ac:chgData name="Julia Neme" userId="S::z5288620@ad.unsw.edu.au::9cb3b9aa-332c-4d8d-8016-9dfe75f77b34" providerId="AD" clId="Web-{F341F3D2-FE96-1C3A-0358-07FA0FE9E72B}" dt="2022-04-25T14:26:05.305" v="621"/>
          <ac:picMkLst>
            <pc:docMk/>
            <pc:sldMk cId="1388662886" sldId="283"/>
            <ac:picMk id="31" creationId="{1C510944-571B-70B4-ED2B-F0AEB847F1C0}"/>
          </ac:picMkLst>
        </pc:picChg>
        <pc:picChg chg="del">
          <ac:chgData name="Julia Neme" userId="S::z5288620@ad.unsw.edu.au::9cb3b9aa-332c-4d8d-8016-9dfe75f77b34" providerId="AD" clId="Web-{F341F3D2-FE96-1C3A-0358-07FA0FE9E72B}" dt="2022-04-25T14:26:06.477" v="622"/>
          <ac:picMkLst>
            <pc:docMk/>
            <pc:sldMk cId="1388662886" sldId="283"/>
            <ac:picMk id="32" creationId="{BC25574F-F569-AD38-1E74-123C1F633B61}"/>
          </ac:picMkLst>
        </pc:picChg>
      </pc:sldChg>
      <pc:sldChg chg="addSp delSp modSp add replId">
        <pc:chgData name="Julia Neme" userId="S::z5288620@ad.unsw.edu.au::9cb3b9aa-332c-4d8d-8016-9dfe75f77b34" providerId="AD" clId="Web-{F341F3D2-FE96-1C3A-0358-07FA0FE9E72B}" dt="2022-04-25T14:43:32.757" v="994"/>
        <pc:sldMkLst>
          <pc:docMk/>
          <pc:sldMk cId="2263707109" sldId="284"/>
        </pc:sldMkLst>
        <pc:spChg chg="del">
          <ac:chgData name="Julia Neme" userId="S::z5288620@ad.unsw.edu.au::9cb3b9aa-332c-4d8d-8016-9dfe75f77b34" providerId="AD" clId="Web-{F341F3D2-FE96-1C3A-0358-07FA0FE9E72B}" dt="2022-04-25T14:31:26.049" v="752"/>
          <ac:spMkLst>
            <pc:docMk/>
            <pc:sldMk cId="2263707109" sldId="284"/>
            <ac:spMk id="2" creationId="{D6A94850-61A3-1275-3843-4C9AD8DB879C}"/>
          </ac:spMkLst>
        </pc:spChg>
        <pc:spChg chg="add mod">
          <ac:chgData name="Julia Neme" userId="S::z5288620@ad.unsw.edu.au::9cb3b9aa-332c-4d8d-8016-9dfe75f77b34" providerId="AD" clId="Web-{F341F3D2-FE96-1C3A-0358-07FA0FE9E72B}" dt="2022-04-25T14:43:21.101" v="992" actId="14100"/>
          <ac:spMkLst>
            <pc:docMk/>
            <pc:sldMk cId="2263707109" sldId="284"/>
            <ac:spMk id="4" creationId="{C4012488-4210-4746-0D04-3ACECF0563FD}"/>
          </ac:spMkLst>
        </pc:spChg>
        <pc:spChg chg="mod">
          <ac:chgData name="Julia Neme" userId="S::z5288620@ad.unsw.edu.au::9cb3b9aa-332c-4d8d-8016-9dfe75f77b34" providerId="AD" clId="Web-{F341F3D2-FE96-1C3A-0358-07FA0FE9E72B}" dt="2022-04-25T14:31:19.908" v="749" actId="20577"/>
          <ac:spMkLst>
            <pc:docMk/>
            <pc:sldMk cId="2263707109" sldId="284"/>
            <ac:spMk id="6" creationId="{C9B13F75-97E7-403C-A5A8-4D1AB4516962}"/>
          </ac:spMkLst>
        </pc:spChg>
        <pc:spChg chg="del mod">
          <ac:chgData name="Julia Neme" userId="S::z5288620@ad.unsw.edu.au::9cb3b9aa-332c-4d8d-8016-9dfe75f77b34" providerId="AD" clId="Web-{F341F3D2-FE96-1C3A-0358-07FA0FE9E72B}" dt="2022-04-25T14:31:24.611" v="751"/>
          <ac:spMkLst>
            <pc:docMk/>
            <pc:sldMk cId="2263707109" sldId="284"/>
            <ac:spMk id="7" creationId="{DB38E5C2-AF49-4917-9F00-DD2C6A105040}"/>
          </ac:spMkLst>
        </pc:spChg>
        <pc:spChg chg="add del mod">
          <ac:chgData name="Julia Neme" userId="S::z5288620@ad.unsw.edu.au::9cb3b9aa-332c-4d8d-8016-9dfe75f77b34" providerId="AD" clId="Web-{F341F3D2-FE96-1C3A-0358-07FA0FE9E72B}" dt="2022-04-25T14:32:14.284" v="757"/>
          <ac:spMkLst>
            <pc:docMk/>
            <pc:sldMk cId="2263707109" sldId="284"/>
            <ac:spMk id="8" creationId="{29402D88-C9F5-9B45-0410-E7D60B3AEB0A}"/>
          </ac:spMkLst>
        </pc:spChg>
        <pc:spChg chg="add del">
          <ac:chgData name="Julia Neme" userId="S::z5288620@ad.unsw.edu.au::9cb3b9aa-332c-4d8d-8016-9dfe75f77b34" providerId="AD" clId="Web-{F341F3D2-FE96-1C3A-0358-07FA0FE9E72B}" dt="2022-04-25T14:32:24.660" v="759"/>
          <ac:spMkLst>
            <pc:docMk/>
            <pc:sldMk cId="2263707109" sldId="284"/>
            <ac:spMk id="33" creationId="{D6D39AD0-BF60-A683-2DEB-960F00778A1F}"/>
          </ac:spMkLst>
        </pc:spChg>
        <pc:spChg chg="add mod">
          <ac:chgData name="Julia Neme" userId="S::z5288620@ad.unsw.edu.au::9cb3b9aa-332c-4d8d-8016-9dfe75f77b34" providerId="AD" clId="Web-{F341F3D2-FE96-1C3A-0358-07FA0FE9E72B}" dt="2022-04-25T14:43:32.757" v="994"/>
          <ac:spMkLst>
            <pc:docMk/>
            <pc:sldMk cId="2263707109" sldId="284"/>
            <ac:spMk id="34" creationId="{7565A22C-4579-F3F1-8F72-079D731F539D}"/>
          </ac:spMkLst>
        </pc:spChg>
        <pc:grpChg chg="del">
          <ac:chgData name="Julia Neme" userId="S::z5288620@ad.unsw.edu.au::9cb3b9aa-332c-4d8d-8016-9dfe75f77b34" providerId="AD" clId="Web-{F341F3D2-FE96-1C3A-0358-07FA0FE9E72B}" dt="2022-04-25T14:31:28.658" v="753"/>
          <ac:grpSpMkLst>
            <pc:docMk/>
            <pc:sldMk cId="2263707109" sldId="284"/>
            <ac:grpSpMk id="5" creationId="{F8DA45BE-546F-71A3-3BAC-8A148C1E6219}"/>
          </ac:grpSpMkLst>
        </pc:grpChg>
      </pc:sldChg>
      <pc:sldChg chg="new del">
        <pc:chgData name="Julia Neme" userId="S::z5288620@ad.unsw.edu.au::9cb3b9aa-332c-4d8d-8016-9dfe75f77b34" providerId="AD" clId="Web-{F341F3D2-FE96-1C3A-0358-07FA0FE9E72B}" dt="2022-04-25T14:31:11.126" v="746"/>
        <pc:sldMkLst>
          <pc:docMk/>
          <pc:sldMk cId="2493078995" sldId="284"/>
        </pc:sldMkLst>
      </pc:sldChg>
      <pc:sldChg chg="addSp modSp add replId">
        <pc:chgData name="Julia Neme" userId="S::z5288620@ad.unsw.edu.au::9cb3b9aa-332c-4d8d-8016-9dfe75f77b34" providerId="AD" clId="Web-{F341F3D2-FE96-1C3A-0358-07FA0FE9E72B}" dt="2022-04-25T14:48:33.406" v="1155"/>
        <pc:sldMkLst>
          <pc:docMk/>
          <pc:sldMk cId="875341771" sldId="285"/>
        </pc:sldMkLst>
        <pc:spChg chg="add mod">
          <ac:chgData name="Julia Neme" userId="S::z5288620@ad.unsw.edu.au::9cb3b9aa-332c-4d8d-8016-9dfe75f77b34" providerId="AD" clId="Web-{F341F3D2-FE96-1C3A-0358-07FA0FE9E72B}" dt="2022-04-25T14:47:15.029" v="1136" actId="20577"/>
          <ac:spMkLst>
            <pc:docMk/>
            <pc:sldMk cId="875341771" sldId="285"/>
            <ac:spMk id="2" creationId="{FDD5DF37-78A3-9E87-9DF8-0E400DFE8B74}"/>
          </ac:spMkLst>
        </pc:spChg>
        <pc:spChg chg="add mod">
          <ac:chgData name="Julia Neme" userId="S::z5288620@ad.unsw.edu.au::9cb3b9aa-332c-4d8d-8016-9dfe75f77b34" providerId="AD" clId="Web-{F341F3D2-FE96-1C3A-0358-07FA0FE9E72B}" dt="2022-04-25T14:48:33.406" v="1155"/>
          <ac:spMkLst>
            <pc:docMk/>
            <pc:sldMk cId="875341771" sldId="285"/>
            <ac:spMk id="3" creationId="{337F8319-8928-2164-797F-3DE74C91D28B}"/>
          </ac:spMkLst>
        </pc:spChg>
        <pc:spChg chg="add mod">
          <ac:chgData name="Julia Neme" userId="S::z5288620@ad.unsw.edu.au::9cb3b9aa-332c-4d8d-8016-9dfe75f77b34" providerId="AD" clId="Web-{F341F3D2-FE96-1C3A-0358-07FA0FE9E72B}" dt="2022-04-25T14:47:44.655" v="1146" actId="20577"/>
          <ac:spMkLst>
            <pc:docMk/>
            <pc:sldMk cId="875341771" sldId="285"/>
            <ac:spMk id="5" creationId="{39E5002A-272E-001F-143B-02AA61F932E5}"/>
          </ac:spMkLst>
        </pc:spChg>
        <pc:spChg chg="mod">
          <ac:chgData name="Julia Neme" userId="S::z5288620@ad.unsw.edu.au::9cb3b9aa-332c-4d8d-8016-9dfe75f77b34" providerId="AD" clId="Web-{F341F3D2-FE96-1C3A-0358-07FA0FE9E72B}" dt="2022-04-25T14:47:49.405" v="1149" actId="20577"/>
          <ac:spMkLst>
            <pc:docMk/>
            <pc:sldMk cId="875341771" sldId="285"/>
            <ac:spMk id="34" creationId="{7565A22C-4579-F3F1-8F72-079D731F539D}"/>
          </ac:spMkLst>
        </pc:spChg>
      </pc:sldChg>
      <pc:sldChg chg="addSp delSp modSp add replId">
        <pc:chgData name="Julia Neme" userId="S::z5288620@ad.unsw.edu.au::9cb3b9aa-332c-4d8d-8016-9dfe75f77b34" providerId="AD" clId="Web-{F341F3D2-FE96-1C3A-0358-07FA0FE9E72B}" dt="2022-04-25T15:44:53.682" v="1663" actId="20577"/>
        <pc:sldMkLst>
          <pc:docMk/>
          <pc:sldMk cId="3735515437" sldId="286"/>
        </pc:sldMkLst>
        <pc:spChg chg="del">
          <ac:chgData name="Julia Neme" userId="S::z5288620@ad.unsw.edu.au::9cb3b9aa-332c-4d8d-8016-9dfe75f77b34" providerId="AD" clId="Web-{F341F3D2-FE96-1C3A-0358-07FA0FE9E72B}" dt="2022-04-25T15:21:17.847" v="1166"/>
          <ac:spMkLst>
            <pc:docMk/>
            <pc:sldMk cId="3735515437" sldId="286"/>
            <ac:spMk id="2" creationId="{FDD5DF37-78A3-9E87-9DF8-0E400DFE8B74}"/>
          </ac:spMkLst>
        </pc:spChg>
        <pc:spChg chg="del">
          <ac:chgData name="Julia Neme" userId="S::z5288620@ad.unsw.edu.au::9cb3b9aa-332c-4d8d-8016-9dfe75f77b34" providerId="AD" clId="Web-{F341F3D2-FE96-1C3A-0358-07FA0FE9E72B}" dt="2022-04-25T15:43:04.398" v="1615"/>
          <ac:spMkLst>
            <pc:docMk/>
            <pc:sldMk cId="3735515437" sldId="286"/>
            <ac:spMk id="3" creationId="{337F8319-8928-2164-797F-3DE74C91D28B}"/>
          </ac:spMkLst>
        </pc:spChg>
        <pc:spChg chg="del mod">
          <ac:chgData name="Julia Neme" userId="S::z5288620@ad.unsw.edu.au::9cb3b9aa-332c-4d8d-8016-9dfe75f77b34" providerId="AD" clId="Web-{F341F3D2-FE96-1C3A-0358-07FA0FE9E72B}" dt="2022-04-25T15:29:51.752" v="1196"/>
          <ac:spMkLst>
            <pc:docMk/>
            <pc:sldMk cId="3735515437" sldId="286"/>
            <ac:spMk id="4" creationId="{C4012488-4210-4746-0D04-3ACECF0563FD}"/>
          </ac:spMkLst>
        </pc:spChg>
        <pc:spChg chg="del">
          <ac:chgData name="Julia Neme" userId="S::z5288620@ad.unsw.edu.au::9cb3b9aa-332c-4d8d-8016-9dfe75f77b34" providerId="AD" clId="Web-{F341F3D2-FE96-1C3A-0358-07FA0FE9E72B}" dt="2022-04-25T15:21:23.191" v="1167"/>
          <ac:spMkLst>
            <pc:docMk/>
            <pc:sldMk cId="3735515437" sldId="286"/>
            <ac:spMk id="5" creationId="{39E5002A-272E-001F-143B-02AA61F932E5}"/>
          </ac:spMkLst>
        </pc:spChg>
        <pc:spChg chg="mod">
          <ac:chgData name="Julia Neme" userId="S::z5288620@ad.unsw.edu.au::9cb3b9aa-332c-4d8d-8016-9dfe75f77b34" providerId="AD" clId="Web-{F341F3D2-FE96-1C3A-0358-07FA0FE9E72B}" dt="2022-04-25T15:44:53.682" v="1663" actId="20577"/>
          <ac:spMkLst>
            <pc:docMk/>
            <pc:sldMk cId="3735515437" sldId="286"/>
            <ac:spMk id="6" creationId="{C9B13F75-97E7-403C-A5A8-4D1AB4516962}"/>
          </ac:spMkLst>
        </pc:spChg>
        <pc:spChg chg="del">
          <ac:chgData name="Julia Neme" userId="S::z5288620@ad.unsw.edu.au::9cb3b9aa-332c-4d8d-8016-9dfe75f77b34" providerId="AD" clId="Web-{F341F3D2-FE96-1C3A-0358-07FA0FE9E72B}" dt="2022-04-25T15:21:25.253" v="1168"/>
          <ac:spMkLst>
            <pc:docMk/>
            <pc:sldMk cId="3735515437" sldId="286"/>
            <ac:spMk id="34" creationId="{7565A22C-4579-F3F1-8F72-079D731F539D}"/>
          </ac:spMkLst>
        </pc:spChg>
        <pc:picChg chg="add mod">
          <ac:chgData name="Julia Neme" userId="S::z5288620@ad.unsw.edu.au::9cb3b9aa-332c-4d8d-8016-9dfe75f77b34" providerId="AD" clId="Web-{F341F3D2-FE96-1C3A-0358-07FA0FE9E72B}" dt="2022-04-25T15:43:18.805" v="1618" actId="1076"/>
          <ac:picMkLst>
            <pc:docMk/>
            <pc:sldMk cId="3735515437" sldId="286"/>
            <ac:picMk id="7" creationId="{BEEAA7A8-5207-6C46-4C32-D70C18489D94}"/>
          </ac:picMkLst>
        </pc:picChg>
        <pc:picChg chg="add mod">
          <ac:chgData name="Julia Neme" userId="S::z5288620@ad.unsw.edu.au::9cb3b9aa-332c-4d8d-8016-9dfe75f77b34" providerId="AD" clId="Web-{F341F3D2-FE96-1C3A-0358-07FA0FE9E72B}" dt="2022-04-25T15:43:26.133" v="1620" actId="14100"/>
          <ac:picMkLst>
            <pc:docMk/>
            <pc:sldMk cId="3735515437" sldId="286"/>
            <ac:picMk id="8" creationId="{C2F30E19-AA21-19C2-79E3-C2A4F33439BD}"/>
          </ac:picMkLst>
        </pc:picChg>
        <pc:picChg chg="add mod">
          <ac:chgData name="Julia Neme" userId="S::z5288620@ad.unsw.edu.au::9cb3b9aa-332c-4d8d-8016-9dfe75f77b34" providerId="AD" clId="Web-{F341F3D2-FE96-1C3A-0358-07FA0FE9E72B}" dt="2022-04-25T15:44:11.181" v="1631" actId="1076"/>
          <ac:picMkLst>
            <pc:docMk/>
            <pc:sldMk cId="3735515437" sldId="286"/>
            <ac:picMk id="9" creationId="{ADF7298D-ACD1-AC12-4368-2362FFC65A80}"/>
          </ac:picMkLst>
        </pc:picChg>
        <pc:picChg chg="add mod">
          <ac:chgData name="Julia Neme" userId="S::z5288620@ad.unsw.edu.au::9cb3b9aa-332c-4d8d-8016-9dfe75f77b34" providerId="AD" clId="Web-{F341F3D2-FE96-1C3A-0358-07FA0FE9E72B}" dt="2022-04-25T15:44:11.181" v="1632" actId="1076"/>
          <ac:picMkLst>
            <pc:docMk/>
            <pc:sldMk cId="3735515437" sldId="286"/>
            <ac:picMk id="11" creationId="{E4898205-6B1B-2454-17A7-251C84CF73E7}"/>
          </ac:picMkLst>
        </pc:picChg>
        <pc:picChg chg="add mod">
          <ac:chgData name="Julia Neme" userId="S::z5288620@ad.unsw.edu.au::9cb3b9aa-332c-4d8d-8016-9dfe75f77b34" providerId="AD" clId="Web-{F341F3D2-FE96-1C3A-0358-07FA0FE9E72B}" dt="2022-04-25T15:44:25.275" v="1636" actId="1076"/>
          <ac:picMkLst>
            <pc:docMk/>
            <pc:sldMk cId="3735515437" sldId="286"/>
            <ac:picMk id="13" creationId="{0DE72698-EC06-621B-966E-1E4B0F376838}"/>
          </ac:picMkLst>
        </pc:picChg>
      </pc:sldChg>
      <pc:sldChg chg="addSp delSp modSp add del replId">
        <pc:chgData name="Julia Neme" userId="S::z5288620@ad.unsw.edu.au::9cb3b9aa-332c-4d8d-8016-9dfe75f77b34" providerId="AD" clId="Web-{F341F3D2-FE96-1C3A-0358-07FA0FE9E72B}" dt="2022-04-25T15:44:59.541" v="1665"/>
        <pc:sldMkLst>
          <pc:docMk/>
          <pc:sldMk cId="1694259794" sldId="287"/>
        </pc:sldMkLst>
        <pc:spChg chg="del">
          <ac:chgData name="Julia Neme" userId="S::z5288620@ad.unsw.edu.au::9cb3b9aa-332c-4d8d-8016-9dfe75f77b34" providerId="AD" clId="Web-{F341F3D2-FE96-1C3A-0358-07FA0FE9E72B}" dt="2022-04-25T15:30:29.409" v="1206"/>
          <ac:spMkLst>
            <pc:docMk/>
            <pc:sldMk cId="1694259794" sldId="287"/>
            <ac:spMk id="3" creationId="{337F8319-8928-2164-797F-3DE74C91D28B}"/>
          </ac:spMkLst>
        </pc:spChg>
        <pc:spChg chg="mod">
          <ac:chgData name="Julia Neme" userId="S::z5288620@ad.unsw.edu.au::9cb3b9aa-332c-4d8d-8016-9dfe75f77b34" providerId="AD" clId="Web-{F341F3D2-FE96-1C3A-0358-07FA0FE9E72B}" dt="2022-04-25T15:33:13.053" v="1253" actId="14100"/>
          <ac:spMkLst>
            <pc:docMk/>
            <pc:sldMk cId="1694259794" sldId="287"/>
            <ac:spMk id="6" creationId="{C9B13F75-97E7-403C-A5A8-4D1AB4516962}"/>
          </ac:spMkLst>
        </pc:spChg>
        <pc:picChg chg="add mod">
          <ac:chgData name="Julia Neme" userId="S::z5288620@ad.unsw.edu.au::9cb3b9aa-332c-4d8d-8016-9dfe75f77b34" providerId="AD" clId="Web-{F341F3D2-FE96-1C3A-0358-07FA0FE9E72B}" dt="2022-04-25T15:31:40.504" v="1220" actId="14100"/>
          <ac:picMkLst>
            <pc:docMk/>
            <pc:sldMk cId="1694259794" sldId="287"/>
            <ac:picMk id="2" creationId="{EB53C849-46C7-C057-4E59-BBE39B12D8D2}"/>
          </ac:picMkLst>
        </pc:picChg>
        <pc:picChg chg="add mod">
          <ac:chgData name="Julia Neme" userId="S::z5288620@ad.unsw.edu.au::9cb3b9aa-332c-4d8d-8016-9dfe75f77b34" providerId="AD" clId="Web-{F341F3D2-FE96-1C3A-0358-07FA0FE9E72B}" dt="2022-04-25T15:31:49.520" v="1222" actId="14100"/>
          <ac:picMkLst>
            <pc:docMk/>
            <pc:sldMk cId="1694259794" sldId="287"/>
            <ac:picMk id="4" creationId="{3D5FF970-5FBC-05C1-1B32-F7BB6601EC31}"/>
          </ac:picMkLst>
        </pc:picChg>
        <pc:picChg chg="del">
          <ac:chgData name="Julia Neme" userId="S::z5288620@ad.unsw.edu.au::9cb3b9aa-332c-4d8d-8016-9dfe75f77b34" providerId="AD" clId="Web-{F341F3D2-FE96-1C3A-0358-07FA0FE9E72B}" dt="2022-04-25T15:30:26.549" v="1204"/>
          <ac:picMkLst>
            <pc:docMk/>
            <pc:sldMk cId="1694259794" sldId="287"/>
            <ac:picMk id="7" creationId="{BEEAA7A8-5207-6C46-4C32-D70C18489D94}"/>
          </ac:picMkLst>
        </pc:picChg>
        <pc:picChg chg="del">
          <ac:chgData name="Julia Neme" userId="S::z5288620@ad.unsw.edu.au::9cb3b9aa-332c-4d8d-8016-9dfe75f77b34" providerId="AD" clId="Web-{F341F3D2-FE96-1C3A-0358-07FA0FE9E72B}" dt="2022-04-25T15:30:27.784" v="1205"/>
          <ac:picMkLst>
            <pc:docMk/>
            <pc:sldMk cId="1694259794" sldId="287"/>
            <ac:picMk id="8" creationId="{C2F30E19-AA21-19C2-79E3-C2A4F33439BD}"/>
          </ac:picMkLst>
        </pc:picChg>
      </pc:sldChg>
      <pc:sldChg chg="addSp delSp modSp add del ord replId">
        <pc:chgData name="Julia Neme" userId="S::z5288620@ad.unsw.edu.au::9cb3b9aa-332c-4d8d-8016-9dfe75f77b34" providerId="AD" clId="Web-{F341F3D2-FE96-1C3A-0358-07FA0FE9E72B}" dt="2022-04-25T15:44:56.760" v="1664"/>
        <pc:sldMkLst>
          <pc:docMk/>
          <pc:sldMk cId="3698100328" sldId="288"/>
        </pc:sldMkLst>
        <pc:spChg chg="mod">
          <ac:chgData name="Julia Neme" userId="S::z5288620@ad.unsw.edu.au::9cb3b9aa-332c-4d8d-8016-9dfe75f77b34" providerId="AD" clId="Web-{F341F3D2-FE96-1C3A-0358-07FA0FE9E72B}" dt="2022-04-25T15:33:25.506" v="1271" actId="14100"/>
          <ac:spMkLst>
            <pc:docMk/>
            <pc:sldMk cId="3698100328" sldId="288"/>
            <ac:spMk id="6" creationId="{C9B13F75-97E7-403C-A5A8-4D1AB4516962}"/>
          </ac:spMkLst>
        </pc:spChg>
        <pc:picChg chg="del mod">
          <ac:chgData name="Julia Neme" userId="S::z5288620@ad.unsw.edu.au::9cb3b9aa-332c-4d8d-8016-9dfe75f77b34" providerId="AD" clId="Web-{F341F3D2-FE96-1C3A-0358-07FA0FE9E72B}" dt="2022-04-25T15:32:47.802" v="1226"/>
          <ac:picMkLst>
            <pc:docMk/>
            <pc:sldMk cId="3698100328" sldId="288"/>
            <ac:picMk id="2" creationId="{EB53C849-46C7-C057-4E59-BBE39B12D8D2}"/>
          </ac:picMkLst>
        </pc:picChg>
        <pc:picChg chg="add del mod">
          <ac:chgData name="Julia Neme" userId="S::z5288620@ad.unsw.edu.au::9cb3b9aa-332c-4d8d-8016-9dfe75f77b34" providerId="AD" clId="Web-{F341F3D2-FE96-1C3A-0358-07FA0FE9E72B}" dt="2022-04-25T15:34:39.305" v="1281"/>
          <ac:picMkLst>
            <pc:docMk/>
            <pc:sldMk cId="3698100328" sldId="288"/>
            <ac:picMk id="3" creationId="{6B73C875-E69F-A1F7-EC06-9BE9D5A9AE22}"/>
          </ac:picMkLst>
        </pc:picChg>
        <pc:picChg chg="del">
          <ac:chgData name="Julia Neme" userId="S::z5288620@ad.unsw.edu.au::9cb3b9aa-332c-4d8d-8016-9dfe75f77b34" providerId="AD" clId="Web-{F341F3D2-FE96-1C3A-0358-07FA0FE9E72B}" dt="2022-04-25T15:32:47.802" v="1225"/>
          <ac:picMkLst>
            <pc:docMk/>
            <pc:sldMk cId="3698100328" sldId="288"/>
            <ac:picMk id="4" creationId="{3D5FF970-5FBC-05C1-1B32-F7BB6601EC31}"/>
          </ac:picMkLst>
        </pc:picChg>
        <pc:picChg chg="add mod">
          <ac:chgData name="Julia Neme" userId="S::z5288620@ad.unsw.edu.au::9cb3b9aa-332c-4d8d-8016-9dfe75f77b34" providerId="AD" clId="Web-{F341F3D2-FE96-1C3A-0358-07FA0FE9E72B}" dt="2022-04-25T15:34:41.977" v="1282" actId="1076"/>
          <ac:picMkLst>
            <pc:docMk/>
            <pc:sldMk cId="3698100328" sldId="288"/>
            <ac:picMk id="5" creationId="{7B429708-DE4A-F170-D731-9FAF62D76CA3}"/>
          </ac:picMkLst>
        </pc:picChg>
      </pc:sldChg>
      <pc:sldChg chg="addSp delSp modSp add ord replId">
        <pc:chgData name="Julia Neme" userId="S::z5288620@ad.unsw.edu.au::9cb3b9aa-332c-4d8d-8016-9dfe75f77b34" providerId="AD" clId="Web-{F341F3D2-FE96-1C3A-0358-07FA0FE9E72B}" dt="2022-04-25T15:49:34.690" v="1668" actId="1076"/>
        <pc:sldMkLst>
          <pc:docMk/>
          <pc:sldMk cId="3941139104" sldId="289"/>
        </pc:sldMkLst>
        <pc:spChg chg="add mod">
          <ac:chgData name="Julia Neme" userId="S::z5288620@ad.unsw.edu.au::9cb3b9aa-332c-4d8d-8016-9dfe75f77b34" providerId="AD" clId="Web-{F341F3D2-FE96-1C3A-0358-07FA0FE9E72B}" dt="2022-04-25T15:37:45.231" v="1381" actId="20577"/>
          <ac:spMkLst>
            <pc:docMk/>
            <pc:sldMk cId="3941139104" sldId="289"/>
            <ac:spMk id="3" creationId="{06FEF354-3B30-0E40-7250-D9A8419DA29D}"/>
          </ac:spMkLst>
        </pc:spChg>
        <pc:spChg chg="add mod">
          <ac:chgData name="Julia Neme" userId="S::z5288620@ad.unsw.edu.au::9cb3b9aa-332c-4d8d-8016-9dfe75f77b34" providerId="AD" clId="Web-{F341F3D2-FE96-1C3A-0358-07FA0FE9E72B}" dt="2022-04-25T15:49:34.658" v="1666" actId="1076"/>
          <ac:spMkLst>
            <pc:docMk/>
            <pc:sldMk cId="3941139104" sldId="289"/>
            <ac:spMk id="4" creationId="{71FCC391-9660-5EF7-8907-195E899445D4}"/>
          </ac:spMkLst>
        </pc:spChg>
        <pc:spChg chg="mod">
          <ac:chgData name="Julia Neme" userId="S::z5288620@ad.unsw.edu.au::9cb3b9aa-332c-4d8d-8016-9dfe75f77b34" providerId="AD" clId="Web-{F341F3D2-FE96-1C3A-0358-07FA0FE9E72B}" dt="2022-04-25T15:36:28.307" v="1304" actId="20577"/>
          <ac:spMkLst>
            <pc:docMk/>
            <pc:sldMk cId="3941139104" sldId="289"/>
            <ac:spMk id="6" creationId="{C9B13F75-97E7-403C-A5A8-4D1AB4516962}"/>
          </ac:spMkLst>
        </pc:spChg>
        <pc:spChg chg="add mod">
          <ac:chgData name="Julia Neme" userId="S::z5288620@ad.unsw.edu.au::9cb3b9aa-332c-4d8d-8016-9dfe75f77b34" providerId="AD" clId="Web-{F341F3D2-FE96-1C3A-0358-07FA0FE9E72B}" dt="2022-04-25T15:49:34.674" v="1667" actId="1076"/>
          <ac:spMkLst>
            <pc:docMk/>
            <pc:sldMk cId="3941139104" sldId="289"/>
            <ac:spMk id="10" creationId="{D51BBED7-085D-FE60-AD6D-B2FC70970C24}"/>
          </ac:spMkLst>
        </pc:spChg>
        <pc:picChg chg="add mod">
          <ac:chgData name="Julia Neme" userId="S::z5288620@ad.unsw.edu.au::9cb3b9aa-332c-4d8d-8016-9dfe75f77b34" providerId="AD" clId="Web-{F341F3D2-FE96-1C3A-0358-07FA0FE9E72B}" dt="2022-04-25T15:38:00.216" v="1385" actId="1076"/>
          <ac:picMkLst>
            <pc:docMk/>
            <pc:sldMk cId="3941139104" sldId="289"/>
            <ac:picMk id="2" creationId="{7D2058D0-2C2C-422E-8D96-8AB6C90A5942}"/>
          </ac:picMkLst>
        </pc:picChg>
        <pc:picChg chg="del">
          <ac:chgData name="Julia Neme" userId="S::z5288620@ad.unsw.edu.au::9cb3b9aa-332c-4d8d-8016-9dfe75f77b34" providerId="AD" clId="Web-{F341F3D2-FE96-1C3A-0358-07FA0FE9E72B}" dt="2022-04-25T15:36:14.729" v="1284"/>
          <ac:picMkLst>
            <pc:docMk/>
            <pc:sldMk cId="3941139104" sldId="289"/>
            <ac:picMk id="5" creationId="{7B429708-DE4A-F170-D731-9FAF62D76CA3}"/>
          </ac:picMkLst>
        </pc:picChg>
        <pc:picChg chg="add mod">
          <ac:chgData name="Julia Neme" userId="S::z5288620@ad.unsw.edu.au::9cb3b9aa-332c-4d8d-8016-9dfe75f77b34" providerId="AD" clId="Web-{F341F3D2-FE96-1C3A-0358-07FA0FE9E72B}" dt="2022-04-25T15:49:34.690" v="1668" actId="1076"/>
          <ac:picMkLst>
            <pc:docMk/>
            <pc:sldMk cId="3941139104" sldId="289"/>
            <ac:picMk id="11" creationId="{F0034E39-0158-B7C6-143F-F8F0BC63418B}"/>
          </ac:picMkLst>
        </pc:picChg>
      </pc:sldChg>
      <pc:sldChg chg="addSp delSp modSp add replId">
        <pc:chgData name="Julia Neme" userId="S::z5288620@ad.unsw.edu.au::9cb3b9aa-332c-4d8d-8016-9dfe75f77b34" providerId="AD" clId="Web-{F341F3D2-FE96-1C3A-0358-07FA0FE9E72B}" dt="2022-04-25T15:42:49.257" v="1612" actId="14100"/>
        <pc:sldMkLst>
          <pc:docMk/>
          <pc:sldMk cId="2098120411" sldId="290"/>
        </pc:sldMkLst>
        <pc:spChg chg="mod">
          <ac:chgData name="Julia Neme" userId="S::z5288620@ad.unsw.edu.au::9cb3b9aa-332c-4d8d-8016-9dfe75f77b34" providerId="AD" clId="Web-{F341F3D2-FE96-1C3A-0358-07FA0FE9E72B}" dt="2022-04-25T15:42:49.257" v="1612" actId="14100"/>
          <ac:spMkLst>
            <pc:docMk/>
            <pc:sldMk cId="2098120411" sldId="290"/>
            <ac:spMk id="3" creationId="{06FEF354-3B30-0E40-7250-D9A8419DA29D}"/>
          </ac:spMkLst>
        </pc:spChg>
        <pc:spChg chg="del">
          <ac:chgData name="Julia Neme" userId="S::z5288620@ad.unsw.edu.au::9cb3b9aa-332c-4d8d-8016-9dfe75f77b34" providerId="AD" clId="Web-{F341F3D2-FE96-1C3A-0358-07FA0FE9E72B}" dt="2022-04-25T15:40:07.457" v="1456"/>
          <ac:spMkLst>
            <pc:docMk/>
            <pc:sldMk cId="2098120411" sldId="290"/>
            <ac:spMk id="4" creationId="{71FCC391-9660-5EF7-8907-195E899445D4}"/>
          </ac:spMkLst>
        </pc:spChg>
        <pc:spChg chg="mod">
          <ac:chgData name="Julia Neme" userId="S::z5288620@ad.unsw.edu.au::9cb3b9aa-332c-4d8d-8016-9dfe75f77b34" providerId="AD" clId="Web-{F341F3D2-FE96-1C3A-0358-07FA0FE9E72B}" dt="2022-04-25T15:40:03.207" v="1455" actId="20577"/>
          <ac:spMkLst>
            <pc:docMk/>
            <pc:sldMk cId="2098120411" sldId="290"/>
            <ac:spMk id="6" creationId="{C9B13F75-97E7-403C-A5A8-4D1AB4516962}"/>
          </ac:spMkLst>
        </pc:spChg>
        <pc:spChg chg="del">
          <ac:chgData name="Julia Neme" userId="S::z5288620@ad.unsw.edu.au::9cb3b9aa-332c-4d8d-8016-9dfe75f77b34" providerId="AD" clId="Web-{F341F3D2-FE96-1C3A-0358-07FA0FE9E72B}" dt="2022-04-25T15:40:11.535" v="1457"/>
          <ac:spMkLst>
            <pc:docMk/>
            <pc:sldMk cId="2098120411" sldId="290"/>
            <ac:spMk id="10" creationId="{D51BBED7-085D-FE60-AD6D-B2FC70970C24}"/>
          </ac:spMkLst>
        </pc:spChg>
        <pc:picChg chg="del">
          <ac:chgData name="Julia Neme" userId="S::z5288620@ad.unsw.edu.au::9cb3b9aa-332c-4d8d-8016-9dfe75f77b34" providerId="AD" clId="Web-{F341F3D2-FE96-1C3A-0358-07FA0FE9E72B}" dt="2022-04-25T15:40:15.379" v="1459"/>
          <ac:picMkLst>
            <pc:docMk/>
            <pc:sldMk cId="2098120411" sldId="290"/>
            <ac:picMk id="2" creationId="{7D2058D0-2C2C-422E-8D96-8AB6C90A5942}"/>
          </ac:picMkLst>
        </pc:picChg>
        <pc:picChg chg="add mod">
          <ac:chgData name="Julia Neme" userId="S::z5288620@ad.unsw.edu.au::9cb3b9aa-332c-4d8d-8016-9dfe75f77b34" providerId="AD" clId="Web-{F341F3D2-FE96-1C3A-0358-07FA0FE9E72B}" dt="2022-04-25T15:40:30.598" v="1463" actId="1076"/>
          <ac:picMkLst>
            <pc:docMk/>
            <pc:sldMk cId="2098120411" sldId="290"/>
            <ac:picMk id="5" creationId="{D8F7A18B-DE32-4D66-9C8E-1393240F3121}"/>
          </ac:picMkLst>
        </pc:picChg>
        <pc:picChg chg="del">
          <ac:chgData name="Julia Neme" userId="S::z5288620@ad.unsw.edu.au::9cb3b9aa-332c-4d8d-8016-9dfe75f77b34" providerId="AD" clId="Web-{F341F3D2-FE96-1C3A-0358-07FA0FE9E72B}" dt="2022-04-25T15:40:13.691" v="1458"/>
          <ac:picMkLst>
            <pc:docMk/>
            <pc:sldMk cId="2098120411" sldId="290"/>
            <ac:picMk id="11" creationId="{F0034E39-0158-B7C6-143F-F8F0BC63418B}"/>
          </ac:picMkLst>
        </pc:picChg>
      </pc:sldChg>
      <pc:sldChg chg="addSp modSp add replId">
        <pc:chgData name="Julia Neme" userId="S::z5288620@ad.unsw.edu.au::9cb3b9aa-332c-4d8d-8016-9dfe75f77b34" providerId="AD" clId="Web-{F341F3D2-FE96-1C3A-0358-07FA0FE9E72B}" dt="2022-04-25T15:57:10.122" v="1767" actId="1076"/>
        <pc:sldMkLst>
          <pc:docMk/>
          <pc:sldMk cId="1350382255" sldId="291"/>
        </pc:sldMkLst>
        <pc:spChg chg="mod">
          <ac:chgData name="Julia Neme" userId="S::z5288620@ad.unsw.edu.au::9cb3b9aa-332c-4d8d-8016-9dfe75f77b34" providerId="AD" clId="Web-{F341F3D2-FE96-1C3A-0358-07FA0FE9E72B}" dt="2022-04-25T15:56:21.371" v="1755" actId="20577"/>
          <ac:spMkLst>
            <pc:docMk/>
            <pc:sldMk cId="1350382255" sldId="291"/>
            <ac:spMk id="3" creationId="{06FEF354-3B30-0E40-7250-D9A8419DA29D}"/>
          </ac:spMkLst>
        </pc:spChg>
        <pc:picChg chg="add mod">
          <ac:chgData name="Julia Neme" userId="S::z5288620@ad.unsw.edu.au::9cb3b9aa-332c-4d8d-8016-9dfe75f77b34" providerId="AD" clId="Web-{F341F3D2-FE96-1C3A-0358-07FA0FE9E72B}" dt="2022-04-25T15:57:05.810" v="1766" actId="1076"/>
          <ac:picMkLst>
            <pc:docMk/>
            <pc:sldMk cId="1350382255" sldId="291"/>
            <ac:picMk id="2" creationId="{1D5FE836-D129-60A8-2AB0-07791614A082}"/>
          </ac:picMkLst>
        </pc:picChg>
        <pc:picChg chg="add mod">
          <ac:chgData name="Julia Neme" userId="S::z5288620@ad.unsw.edu.au::9cb3b9aa-332c-4d8d-8016-9dfe75f77b34" providerId="AD" clId="Web-{F341F3D2-FE96-1C3A-0358-07FA0FE9E72B}" dt="2022-04-25T15:57:10.122" v="1767" actId="1076"/>
          <ac:picMkLst>
            <pc:docMk/>
            <pc:sldMk cId="1350382255" sldId="291"/>
            <ac:picMk id="4" creationId="{76749337-AFD3-F8D5-65E6-930671D5A4C5}"/>
          </ac:picMkLst>
        </pc:picChg>
      </pc:sldChg>
      <pc:sldChg chg="addSp delSp modSp add del replId">
        <pc:chgData name="Julia Neme" userId="S::z5288620@ad.unsw.edu.au::9cb3b9aa-332c-4d8d-8016-9dfe75f77b34" providerId="AD" clId="Web-{F341F3D2-FE96-1C3A-0358-07FA0FE9E72B}" dt="2022-04-25T16:03:05.130" v="1828"/>
        <pc:sldMkLst>
          <pc:docMk/>
          <pc:sldMk cId="3404068118" sldId="292"/>
        </pc:sldMkLst>
        <pc:spChg chg="del">
          <ac:chgData name="Julia Neme" userId="S::z5288620@ad.unsw.edu.au::9cb3b9aa-332c-4d8d-8016-9dfe75f77b34" providerId="AD" clId="Web-{F341F3D2-FE96-1C3A-0358-07FA0FE9E72B}" dt="2022-04-25T15:59:35.828" v="1769"/>
          <ac:spMkLst>
            <pc:docMk/>
            <pc:sldMk cId="3404068118" sldId="292"/>
            <ac:spMk id="3" creationId="{06FEF354-3B30-0E40-7250-D9A8419DA29D}"/>
          </ac:spMkLst>
        </pc:spChg>
        <pc:spChg chg="del">
          <ac:chgData name="Julia Neme" userId="S::z5288620@ad.unsw.edu.au::9cb3b9aa-332c-4d8d-8016-9dfe75f77b34" providerId="AD" clId="Web-{F341F3D2-FE96-1C3A-0358-07FA0FE9E72B}" dt="2022-04-25T15:59:51.719" v="1774"/>
          <ac:spMkLst>
            <pc:docMk/>
            <pc:sldMk cId="3404068118" sldId="292"/>
            <ac:spMk id="6" creationId="{C9B13F75-97E7-403C-A5A8-4D1AB4516962}"/>
          </ac:spMkLst>
        </pc:spChg>
        <pc:spChg chg="add del mod">
          <ac:chgData name="Julia Neme" userId="S::z5288620@ad.unsw.edu.au::9cb3b9aa-332c-4d8d-8016-9dfe75f77b34" providerId="AD" clId="Web-{F341F3D2-FE96-1C3A-0358-07FA0FE9E72B}" dt="2022-04-25T15:59:42.485" v="1773"/>
          <ac:spMkLst>
            <pc:docMk/>
            <pc:sldMk cId="3404068118" sldId="292"/>
            <ac:spMk id="8" creationId="{54122116-7DE6-CB59-FEE9-F1B4903DBD26}"/>
          </ac:spMkLst>
        </pc:spChg>
        <pc:spChg chg="add del mod">
          <ac:chgData name="Julia Neme" userId="S::z5288620@ad.unsw.edu.au::9cb3b9aa-332c-4d8d-8016-9dfe75f77b34" providerId="AD" clId="Web-{F341F3D2-FE96-1C3A-0358-07FA0FE9E72B}" dt="2022-04-25T16:00:23.470" v="1784"/>
          <ac:spMkLst>
            <pc:docMk/>
            <pc:sldMk cId="3404068118" sldId="292"/>
            <ac:spMk id="10" creationId="{528ADA77-1AEA-18C9-52BE-C7A4728409D2}"/>
          </ac:spMkLst>
        </pc:spChg>
        <pc:spChg chg="add del mod">
          <ac:chgData name="Julia Neme" userId="S::z5288620@ad.unsw.edu.au::9cb3b9aa-332c-4d8d-8016-9dfe75f77b34" providerId="AD" clId="Web-{F341F3D2-FE96-1C3A-0358-07FA0FE9E72B}" dt="2022-04-25T16:00:44.439" v="1789"/>
          <ac:spMkLst>
            <pc:docMk/>
            <pc:sldMk cId="3404068118" sldId="292"/>
            <ac:spMk id="12" creationId="{7E5A147A-6728-60FA-6DEC-987C67FAE6DF}"/>
          </ac:spMkLst>
        </pc:spChg>
        <pc:spChg chg="add mod">
          <ac:chgData name="Julia Neme" userId="S::z5288620@ad.unsw.edu.au::9cb3b9aa-332c-4d8d-8016-9dfe75f77b34" providerId="AD" clId="Web-{F341F3D2-FE96-1C3A-0358-07FA0FE9E72B}" dt="2022-04-25T16:01:27.378" v="1803" actId="1076"/>
          <ac:spMkLst>
            <pc:docMk/>
            <pc:sldMk cId="3404068118" sldId="292"/>
            <ac:spMk id="13" creationId="{6EB11438-D4C3-A713-683A-95420D8B646D}"/>
          </ac:spMkLst>
        </pc:spChg>
        <pc:spChg chg="add mod">
          <ac:chgData name="Julia Neme" userId="S::z5288620@ad.unsw.edu.au::9cb3b9aa-332c-4d8d-8016-9dfe75f77b34" providerId="AD" clId="Web-{F341F3D2-FE96-1C3A-0358-07FA0FE9E72B}" dt="2022-04-25T16:01:50.316" v="1812" actId="1076"/>
          <ac:spMkLst>
            <pc:docMk/>
            <pc:sldMk cId="3404068118" sldId="292"/>
            <ac:spMk id="14" creationId="{288E3B77-DE6D-3A67-DA35-727273154A95}"/>
          </ac:spMkLst>
        </pc:spChg>
        <pc:picChg chg="del">
          <ac:chgData name="Julia Neme" userId="S::z5288620@ad.unsw.edu.au::9cb3b9aa-332c-4d8d-8016-9dfe75f77b34" providerId="AD" clId="Web-{F341F3D2-FE96-1C3A-0358-07FA0FE9E72B}" dt="2022-04-25T15:59:39.703" v="1772"/>
          <ac:picMkLst>
            <pc:docMk/>
            <pc:sldMk cId="3404068118" sldId="292"/>
            <ac:picMk id="2" creationId="{1D5FE836-D129-60A8-2AB0-07791614A082}"/>
          </ac:picMkLst>
        </pc:picChg>
        <pc:picChg chg="del">
          <ac:chgData name="Julia Neme" userId="S::z5288620@ad.unsw.edu.au::9cb3b9aa-332c-4d8d-8016-9dfe75f77b34" providerId="AD" clId="Web-{F341F3D2-FE96-1C3A-0358-07FA0FE9E72B}" dt="2022-04-25T15:59:37.219" v="1770"/>
          <ac:picMkLst>
            <pc:docMk/>
            <pc:sldMk cId="3404068118" sldId="292"/>
            <ac:picMk id="4" creationId="{76749337-AFD3-F8D5-65E6-930671D5A4C5}"/>
          </ac:picMkLst>
        </pc:picChg>
        <pc:picChg chg="del">
          <ac:chgData name="Julia Neme" userId="S::z5288620@ad.unsw.edu.au::9cb3b9aa-332c-4d8d-8016-9dfe75f77b34" providerId="AD" clId="Web-{F341F3D2-FE96-1C3A-0358-07FA0FE9E72B}" dt="2022-04-25T15:59:38.594" v="1771"/>
          <ac:picMkLst>
            <pc:docMk/>
            <pc:sldMk cId="3404068118" sldId="292"/>
            <ac:picMk id="5" creationId="{D8F7A18B-DE32-4D66-9C8E-1393240F3121}"/>
          </ac:picMkLst>
        </pc:picChg>
      </pc:sldChg>
      <pc:sldChg chg="addSp delSp modSp add replId">
        <pc:chgData name="Julia Neme" userId="S::z5288620@ad.unsw.edu.au::9cb3b9aa-332c-4d8d-8016-9dfe75f77b34" providerId="AD" clId="Web-{F341F3D2-FE96-1C3A-0358-07FA0FE9E72B}" dt="2022-04-25T16:03:01.645" v="1827" actId="1076"/>
        <pc:sldMkLst>
          <pc:docMk/>
          <pc:sldMk cId="3573719256" sldId="293"/>
        </pc:sldMkLst>
        <pc:spChg chg="add del mod">
          <ac:chgData name="Julia Neme" userId="S::z5288620@ad.unsw.edu.au::9cb3b9aa-332c-4d8d-8016-9dfe75f77b34" providerId="AD" clId="Web-{F341F3D2-FE96-1C3A-0358-07FA0FE9E72B}" dt="2022-04-25T16:02:22.223" v="1819"/>
          <ac:spMkLst>
            <pc:docMk/>
            <pc:sldMk cId="3573719256" sldId="293"/>
            <ac:spMk id="3" creationId="{1C12FDF5-3A99-181A-A9AB-CB3E49086BA8}"/>
          </ac:spMkLst>
        </pc:spChg>
        <pc:spChg chg="add mod">
          <ac:chgData name="Julia Neme" userId="S::z5288620@ad.unsw.edu.au::9cb3b9aa-332c-4d8d-8016-9dfe75f77b34" providerId="AD" clId="Web-{F341F3D2-FE96-1C3A-0358-07FA0FE9E72B}" dt="2022-04-25T16:02:44.707" v="1823" actId="1076"/>
          <ac:spMkLst>
            <pc:docMk/>
            <pc:sldMk cId="3573719256" sldId="293"/>
            <ac:spMk id="4" creationId="{05A021A3-ACD8-0230-8BA8-9024DF2B3036}"/>
          </ac:spMkLst>
        </pc:spChg>
        <pc:spChg chg="mod">
          <ac:chgData name="Julia Neme" userId="S::z5288620@ad.unsw.edu.au::9cb3b9aa-332c-4d8d-8016-9dfe75f77b34" providerId="AD" clId="Web-{F341F3D2-FE96-1C3A-0358-07FA0FE9E72B}" dt="2022-04-25T16:02:40.442" v="1822" actId="1076"/>
          <ac:spMkLst>
            <pc:docMk/>
            <pc:sldMk cId="3573719256" sldId="293"/>
            <ac:spMk id="6" creationId="{085265D1-3812-4606-A07B-56814FF72F03}"/>
          </ac:spMkLst>
        </pc:spChg>
        <pc:spChg chg="mod">
          <ac:chgData name="Julia Neme" userId="S::z5288620@ad.unsw.edu.au::9cb3b9aa-332c-4d8d-8016-9dfe75f77b34" providerId="AD" clId="Web-{F341F3D2-FE96-1C3A-0358-07FA0FE9E72B}" dt="2022-04-25T16:02:33.473" v="1821" actId="14100"/>
          <ac:spMkLst>
            <pc:docMk/>
            <pc:sldMk cId="3573719256" sldId="293"/>
            <ac:spMk id="7" creationId="{CBA0276E-6C4F-4FC2-8846-5C6AB9808283}"/>
          </ac:spMkLst>
        </pc:spChg>
        <pc:spChg chg="del">
          <ac:chgData name="Julia Neme" userId="S::z5288620@ad.unsw.edu.au::9cb3b9aa-332c-4d8d-8016-9dfe75f77b34" providerId="AD" clId="Web-{F341F3D2-FE96-1C3A-0358-07FA0FE9E72B}" dt="2022-04-25T16:02:06.347" v="1816"/>
          <ac:spMkLst>
            <pc:docMk/>
            <pc:sldMk cId="3573719256" sldId="293"/>
            <ac:spMk id="8" creationId="{45398E7B-B126-45D4-A96B-21FD13260C9A}"/>
          </ac:spMkLst>
        </pc:spChg>
        <pc:picChg chg="add mod">
          <ac:chgData name="Julia Neme" userId="S::z5288620@ad.unsw.edu.au::9cb3b9aa-332c-4d8d-8016-9dfe75f77b34" providerId="AD" clId="Web-{F341F3D2-FE96-1C3A-0358-07FA0FE9E72B}" dt="2022-04-25T16:03:01.645" v="1827" actId="1076"/>
          <ac:picMkLst>
            <pc:docMk/>
            <pc:sldMk cId="3573719256" sldId="293"/>
            <ac:picMk id="5" creationId="{529D415E-FD2E-0D23-7777-9874CDAD0DEE}"/>
          </ac:picMkLst>
        </pc:picChg>
      </pc:sldChg>
    </pc:docChg>
  </pc:docChgLst>
  <pc:docChgLst>
    <pc:chgData name="Julia Neme" userId="9cb3b9aa-332c-4d8d-8016-9dfe75f77b34" providerId="ADAL" clId="{4AD8E509-4546-4160-94CB-BE368E085EA8}"/>
    <pc:docChg chg="custSel modSld">
      <pc:chgData name="Julia Neme" userId="9cb3b9aa-332c-4d8d-8016-9dfe75f77b34" providerId="ADAL" clId="{4AD8E509-4546-4160-94CB-BE368E085EA8}" dt="2022-05-22T10:41:26.044" v="82" actId="208"/>
      <pc:docMkLst>
        <pc:docMk/>
      </pc:docMkLst>
      <pc:sldChg chg="modSp mod modAnim">
        <pc:chgData name="Julia Neme" userId="9cb3b9aa-332c-4d8d-8016-9dfe75f77b34" providerId="ADAL" clId="{4AD8E509-4546-4160-94CB-BE368E085EA8}" dt="2022-05-22T10:27:53.165" v="8"/>
        <pc:sldMkLst>
          <pc:docMk/>
          <pc:sldMk cId="272453732" sldId="262"/>
        </pc:sldMkLst>
        <pc:spChg chg="mod">
          <ac:chgData name="Julia Neme" userId="9cb3b9aa-332c-4d8d-8016-9dfe75f77b34" providerId="ADAL" clId="{4AD8E509-4546-4160-94CB-BE368E085EA8}" dt="2022-05-22T10:27:47.356" v="2" actId="27636"/>
          <ac:spMkLst>
            <pc:docMk/>
            <pc:sldMk cId="272453732" sldId="262"/>
            <ac:spMk id="11" creationId="{BDDF060A-6AB7-F989-BE2D-DE447DE3666A}"/>
          </ac:spMkLst>
        </pc:spChg>
      </pc:sldChg>
      <pc:sldChg chg="modSp mod">
        <pc:chgData name="Julia Neme" userId="9cb3b9aa-332c-4d8d-8016-9dfe75f77b34" providerId="ADAL" clId="{4AD8E509-4546-4160-94CB-BE368E085EA8}" dt="2022-05-22T10:27:47.409" v="3" actId="27636"/>
        <pc:sldMkLst>
          <pc:docMk/>
          <pc:sldMk cId="1548355375" sldId="280"/>
        </pc:sldMkLst>
        <pc:spChg chg="mod">
          <ac:chgData name="Julia Neme" userId="9cb3b9aa-332c-4d8d-8016-9dfe75f77b34" providerId="ADAL" clId="{4AD8E509-4546-4160-94CB-BE368E085EA8}" dt="2022-05-22T10:27:47.409" v="3" actId="27636"/>
          <ac:spMkLst>
            <pc:docMk/>
            <pc:sldMk cId="1548355375" sldId="280"/>
            <ac:spMk id="11" creationId="{BDDF060A-6AB7-F989-BE2D-DE447DE3666A}"/>
          </ac:spMkLst>
        </pc:spChg>
      </pc:sldChg>
      <pc:sldChg chg="modSp mod modAnim">
        <pc:chgData name="Julia Neme" userId="9cb3b9aa-332c-4d8d-8016-9dfe75f77b34" providerId="ADAL" clId="{4AD8E509-4546-4160-94CB-BE368E085EA8}" dt="2022-05-22T10:30:53.582" v="24"/>
        <pc:sldMkLst>
          <pc:docMk/>
          <pc:sldMk cId="3743455977" sldId="281"/>
        </pc:sldMkLst>
        <pc:spChg chg="mod">
          <ac:chgData name="Julia Neme" userId="9cb3b9aa-332c-4d8d-8016-9dfe75f77b34" providerId="ADAL" clId="{4AD8E509-4546-4160-94CB-BE368E085EA8}" dt="2022-05-22T10:27:47.456" v="4" actId="27636"/>
          <ac:spMkLst>
            <pc:docMk/>
            <pc:sldMk cId="3743455977" sldId="281"/>
            <ac:spMk id="11" creationId="{BDDF060A-6AB7-F989-BE2D-DE447DE3666A}"/>
          </ac:spMkLst>
        </pc:spChg>
      </pc:sldChg>
      <pc:sldChg chg="modSp mod modAnim">
        <pc:chgData name="Julia Neme" userId="9cb3b9aa-332c-4d8d-8016-9dfe75f77b34" providerId="ADAL" clId="{4AD8E509-4546-4160-94CB-BE368E085EA8}" dt="2022-05-22T10:31:53.911" v="28"/>
        <pc:sldMkLst>
          <pc:docMk/>
          <pc:sldMk cId="3602170573" sldId="282"/>
        </pc:sldMkLst>
        <pc:spChg chg="mod">
          <ac:chgData name="Julia Neme" userId="9cb3b9aa-332c-4d8d-8016-9dfe75f77b34" providerId="ADAL" clId="{4AD8E509-4546-4160-94CB-BE368E085EA8}" dt="2022-05-22T10:27:47.528" v="5" actId="27636"/>
          <ac:spMkLst>
            <pc:docMk/>
            <pc:sldMk cId="3602170573" sldId="282"/>
            <ac:spMk id="11" creationId="{BDDF060A-6AB7-F989-BE2D-DE447DE3666A}"/>
          </ac:spMkLst>
        </pc:spChg>
      </pc:sldChg>
      <pc:sldChg chg="modSp mod modAnim">
        <pc:chgData name="Julia Neme" userId="9cb3b9aa-332c-4d8d-8016-9dfe75f77b34" providerId="ADAL" clId="{4AD8E509-4546-4160-94CB-BE368E085EA8}" dt="2022-05-22T10:32:13.941" v="29"/>
        <pc:sldMkLst>
          <pc:docMk/>
          <pc:sldMk cId="1388662886" sldId="283"/>
        </pc:sldMkLst>
        <pc:spChg chg="mod">
          <ac:chgData name="Julia Neme" userId="9cb3b9aa-332c-4d8d-8016-9dfe75f77b34" providerId="ADAL" clId="{4AD8E509-4546-4160-94CB-BE368E085EA8}" dt="2022-05-22T10:27:47.603" v="6" actId="27636"/>
          <ac:spMkLst>
            <pc:docMk/>
            <pc:sldMk cId="1388662886" sldId="283"/>
            <ac:spMk id="11" creationId="{BDDF060A-6AB7-F989-BE2D-DE447DE3666A}"/>
          </ac:spMkLst>
        </pc:spChg>
      </pc:sldChg>
      <pc:sldChg chg="modAnim">
        <pc:chgData name="Julia Neme" userId="9cb3b9aa-332c-4d8d-8016-9dfe75f77b34" providerId="ADAL" clId="{4AD8E509-4546-4160-94CB-BE368E085EA8}" dt="2022-05-22T10:32:29.983" v="30"/>
        <pc:sldMkLst>
          <pc:docMk/>
          <pc:sldMk cId="2263707109" sldId="284"/>
        </pc:sldMkLst>
      </pc:sldChg>
      <pc:sldChg chg="addSp modSp modAnim">
        <pc:chgData name="Julia Neme" userId="9cb3b9aa-332c-4d8d-8016-9dfe75f77b34" providerId="ADAL" clId="{4AD8E509-4546-4160-94CB-BE368E085EA8}" dt="2022-05-22T10:32:43.933" v="32"/>
        <pc:sldMkLst>
          <pc:docMk/>
          <pc:sldMk cId="875341771" sldId="285"/>
        </pc:sldMkLst>
        <pc:spChg chg="add mod">
          <ac:chgData name="Julia Neme" userId="9cb3b9aa-332c-4d8d-8016-9dfe75f77b34" providerId="ADAL" clId="{4AD8E509-4546-4160-94CB-BE368E085EA8}" dt="2022-05-22T10:32:39.651" v="31"/>
          <ac:spMkLst>
            <pc:docMk/>
            <pc:sldMk cId="875341771" sldId="285"/>
            <ac:spMk id="8" creationId="{887A551D-E027-49D3-A990-386C6D12333B}"/>
          </ac:spMkLst>
        </pc:spChg>
      </pc:sldChg>
      <pc:sldChg chg="addSp modSp mod">
        <pc:chgData name="Julia Neme" userId="9cb3b9aa-332c-4d8d-8016-9dfe75f77b34" providerId="ADAL" clId="{4AD8E509-4546-4160-94CB-BE368E085EA8}" dt="2022-05-22T10:41:26.044" v="82" actId="208"/>
        <pc:sldMkLst>
          <pc:docMk/>
          <pc:sldMk cId="3573719256" sldId="293"/>
        </pc:sldMkLst>
        <pc:spChg chg="add mod">
          <ac:chgData name="Julia Neme" userId="9cb3b9aa-332c-4d8d-8016-9dfe75f77b34" providerId="ADAL" clId="{4AD8E509-4546-4160-94CB-BE368E085EA8}" dt="2022-05-22T10:41:26.044" v="82" actId="208"/>
          <ac:spMkLst>
            <pc:docMk/>
            <pc:sldMk cId="3573719256" sldId="293"/>
            <ac:spMk id="2" creationId="{9D8097E5-5D8F-46F8-991D-7A72DC2B5B35}"/>
          </ac:spMkLst>
        </pc:spChg>
        <pc:spChg chg="mod">
          <ac:chgData name="Julia Neme" userId="9cb3b9aa-332c-4d8d-8016-9dfe75f77b34" providerId="ADAL" clId="{4AD8E509-4546-4160-94CB-BE368E085EA8}" dt="2022-05-22T10:40:40.311" v="79" actId="1036"/>
          <ac:spMkLst>
            <pc:docMk/>
            <pc:sldMk cId="3573719256" sldId="293"/>
            <ac:spMk id="4" creationId="{05A021A3-ACD8-0230-8BA8-9024DF2B3036}"/>
          </ac:spMkLst>
        </pc:spChg>
        <pc:spChg chg="mod">
          <ac:chgData name="Julia Neme" userId="9cb3b9aa-332c-4d8d-8016-9dfe75f77b34" providerId="ADAL" clId="{4AD8E509-4546-4160-94CB-BE368E085EA8}" dt="2022-05-22T10:40:40.311" v="79" actId="1036"/>
          <ac:spMkLst>
            <pc:docMk/>
            <pc:sldMk cId="3573719256" sldId="293"/>
            <ac:spMk id="6" creationId="{085265D1-3812-4606-A07B-56814FF72F03}"/>
          </ac:spMkLst>
        </pc:spChg>
        <pc:spChg chg="mod">
          <ac:chgData name="Julia Neme" userId="9cb3b9aa-332c-4d8d-8016-9dfe75f77b34" providerId="ADAL" clId="{4AD8E509-4546-4160-94CB-BE368E085EA8}" dt="2022-05-22T10:40:29.088" v="61" actId="1035"/>
          <ac:spMkLst>
            <pc:docMk/>
            <pc:sldMk cId="3573719256" sldId="293"/>
            <ac:spMk id="7" creationId="{CBA0276E-6C4F-4FC2-8846-5C6AB9808283}"/>
          </ac:spMkLst>
        </pc:spChg>
        <pc:picChg chg="mod">
          <ac:chgData name="Julia Neme" userId="9cb3b9aa-332c-4d8d-8016-9dfe75f77b34" providerId="ADAL" clId="{4AD8E509-4546-4160-94CB-BE368E085EA8}" dt="2022-05-22T10:40:29.088" v="61" actId="1035"/>
          <ac:picMkLst>
            <pc:docMk/>
            <pc:sldMk cId="3573719256" sldId="293"/>
            <ac:picMk id="5" creationId="{529D415E-FD2E-0D23-7777-9874CDAD0DEE}"/>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543867-9926-8B45-9365-B888BCFA8987}" type="datetimeFigureOut">
              <a:rPr lang="en-US" smtClean="0"/>
              <a:t>5/22/2022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041481-0F59-1641-B826-C50DB536CC96}" type="slidenum">
              <a:rPr lang="en-US" smtClean="0"/>
              <a:t>‹#›</a:t>
            </a:fld>
            <a:endParaRPr lang="en-US"/>
          </a:p>
        </p:txBody>
      </p:sp>
    </p:spTree>
    <p:extLst>
      <p:ext uri="{BB962C8B-B14F-4D97-AF65-F5344CB8AC3E}">
        <p14:creationId xmlns:p14="http://schemas.microsoft.com/office/powerpoint/2010/main" val="23483664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6.png"/><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How to guide 1">
    <p:spTree>
      <p:nvGrpSpPr>
        <p:cNvPr id="1" name=""/>
        <p:cNvGrpSpPr/>
        <p:nvPr/>
      </p:nvGrpSpPr>
      <p:grpSpPr>
        <a:xfrm>
          <a:off x="0" y="0"/>
          <a:ext cx="0" cy="0"/>
          <a:chOff x="0" y="0"/>
          <a:chExt cx="0" cy="0"/>
        </a:xfrm>
      </p:grpSpPr>
      <p:pic>
        <p:nvPicPr>
          <p:cNvPr id="17" name="Picture 16" descr="A picture containing snow, outdoor, sky, mountain&#10;&#10;Description automatically generated">
            <a:extLst>
              <a:ext uri="{FF2B5EF4-FFF2-40B4-BE49-F238E27FC236}">
                <a16:creationId xmlns:a16="http://schemas.microsoft.com/office/drawing/2014/main" id="{B5824769-E97A-C34C-A52C-711E811F5CD2}"/>
              </a:ext>
            </a:extLst>
          </p:cNvPr>
          <p:cNvPicPr>
            <a:picLocks noChangeAspect="1"/>
          </p:cNvPicPr>
          <p:nvPr userDrawn="1"/>
        </p:nvPicPr>
        <p:blipFill rotWithShape="1">
          <a:blip r:embed="rId2"/>
          <a:srcRect r="45016"/>
          <a:stretch/>
        </p:blipFill>
        <p:spPr>
          <a:xfrm>
            <a:off x="1" y="0"/>
            <a:ext cx="7476564" cy="6858000"/>
          </a:xfrm>
          <a:prstGeom prst="rect">
            <a:avLst/>
          </a:prstGeom>
        </p:spPr>
      </p:pic>
      <p:pic>
        <p:nvPicPr>
          <p:cNvPr id="18" name="Picture 17" descr="Logo, company name&#10;&#10;Description automatically generated">
            <a:extLst>
              <a:ext uri="{FF2B5EF4-FFF2-40B4-BE49-F238E27FC236}">
                <a16:creationId xmlns:a16="http://schemas.microsoft.com/office/drawing/2014/main" id="{A4F9FE0C-A693-4B42-958A-766535EB1DC5}"/>
              </a:ext>
            </a:extLst>
          </p:cNvPr>
          <p:cNvPicPr>
            <a:picLocks noChangeAspect="1"/>
          </p:cNvPicPr>
          <p:nvPr userDrawn="1"/>
        </p:nvPicPr>
        <p:blipFill>
          <a:blip r:embed="rId3"/>
          <a:stretch>
            <a:fillRect/>
          </a:stretch>
        </p:blipFill>
        <p:spPr>
          <a:xfrm>
            <a:off x="1432228" y="1448547"/>
            <a:ext cx="3030443" cy="3460215"/>
          </a:xfrm>
          <a:prstGeom prst="rect">
            <a:avLst/>
          </a:prstGeom>
        </p:spPr>
      </p:pic>
      <p:sp>
        <p:nvSpPr>
          <p:cNvPr id="19" name="Rectangle 14">
            <a:extLst>
              <a:ext uri="{FF2B5EF4-FFF2-40B4-BE49-F238E27FC236}">
                <a16:creationId xmlns:a16="http://schemas.microsoft.com/office/drawing/2014/main" id="{187858A2-089F-4445-81B7-8DFDBAF63B93}"/>
              </a:ext>
            </a:extLst>
          </p:cNvPr>
          <p:cNvSpPr/>
          <p:nvPr userDrawn="1"/>
        </p:nvSpPr>
        <p:spPr>
          <a:xfrm>
            <a:off x="5768633" y="-9498"/>
            <a:ext cx="6443463" cy="6917635"/>
          </a:xfrm>
          <a:custGeom>
            <a:avLst/>
            <a:gdLst>
              <a:gd name="connsiteX0" fmla="*/ 0 w 6423585"/>
              <a:gd name="connsiteY0" fmla="*/ 0 h 6858000"/>
              <a:gd name="connsiteX1" fmla="*/ 6423585 w 6423585"/>
              <a:gd name="connsiteY1" fmla="*/ 0 h 6858000"/>
              <a:gd name="connsiteX2" fmla="*/ 6423585 w 6423585"/>
              <a:gd name="connsiteY2" fmla="*/ 6858000 h 6858000"/>
              <a:gd name="connsiteX3" fmla="*/ 0 w 6423585"/>
              <a:gd name="connsiteY3" fmla="*/ 6858000 h 6858000"/>
              <a:gd name="connsiteX4" fmla="*/ 0 w 6423585"/>
              <a:gd name="connsiteY4" fmla="*/ 0 h 6858000"/>
              <a:gd name="connsiteX0" fmla="*/ 699247 w 6423585"/>
              <a:gd name="connsiteY0" fmla="*/ 0 h 6858000"/>
              <a:gd name="connsiteX1" fmla="*/ 6423585 w 6423585"/>
              <a:gd name="connsiteY1" fmla="*/ 0 h 6858000"/>
              <a:gd name="connsiteX2" fmla="*/ 6423585 w 6423585"/>
              <a:gd name="connsiteY2" fmla="*/ 6858000 h 6858000"/>
              <a:gd name="connsiteX3" fmla="*/ 0 w 6423585"/>
              <a:gd name="connsiteY3" fmla="*/ 6858000 h 6858000"/>
              <a:gd name="connsiteX4" fmla="*/ 699247 w 6423585"/>
              <a:gd name="connsiteY4" fmla="*/ 0 h 6858000"/>
              <a:gd name="connsiteX0" fmla="*/ 699247 w 6423585"/>
              <a:gd name="connsiteY0" fmla="*/ 0 h 6867939"/>
              <a:gd name="connsiteX1" fmla="*/ 6423585 w 6423585"/>
              <a:gd name="connsiteY1" fmla="*/ 0 h 6867939"/>
              <a:gd name="connsiteX2" fmla="*/ 6423585 w 6423585"/>
              <a:gd name="connsiteY2" fmla="*/ 6867939 h 6867939"/>
              <a:gd name="connsiteX3" fmla="*/ 0 w 6423585"/>
              <a:gd name="connsiteY3" fmla="*/ 6858000 h 6867939"/>
              <a:gd name="connsiteX4" fmla="*/ 699247 w 6423585"/>
              <a:gd name="connsiteY4" fmla="*/ 0 h 6867939"/>
              <a:gd name="connsiteX0" fmla="*/ 709186 w 6433524"/>
              <a:gd name="connsiteY0" fmla="*/ 0 h 6877878"/>
              <a:gd name="connsiteX1" fmla="*/ 6433524 w 6433524"/>
              <a:gd name="connsiteY1" fmla="*/ 0 h 6877878"/>
              <a:gd name="connsiteX2" fmla="*/ 6433524 w 6433524"/>
              <a:gd name="connsiteY2" fmla="*/ 6867939 h 6877878"/>
              <a:gd name="connsiteX3" fmla="*/ 0 w 6433524"/>
              <a:gd name="connsiteY3" fmla="*/ 6877878 h 6877878"/>
              <a:gd name="connsiteX4" fmla="*/ 709186 w 6433524"/>
              <a:gd name="connsiteY4" fmla="*/ 0 h 6877878"/>
              <a:gd name="connsiteX0" fmla="*/ 709186 w 6443463"/>
              <a:gd name="connsiteY0" fmla="*/ 0 h 6917635"/>
              <a:gd name="connsiteX1" fmla="*/ 6433524 w 6443463"/>
              <a:gd name="connsiteY1" fmla="*/ 0 h 6917635"/>
              <a:gd name="connsiteX2" fmla="*/ 6443463 w 6443463"/>
              <a:gd name="connsiteY2" fmla="*/ 6917635 h 6917635"/>
              <a:gd name="connsiteX3" fmla="*/ 0 w 6443463"/>
              <a:gd name="connsiteY3" fmla="*/ 6877878 h 6917635"/>
              <a:gd name="connsiteX4" fmla="*/ 709186 w 6443463"/>
              <a:gd name="connsiteY4" fmla="*/ 0 h 6917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43463" h="6917635">
                <a:moveTo>
                  <a:pt x="709186" y="0"/>
                </a:moveTo>
                <a:lnTo>
                  <a:pt x="6433524" y="0"/>
                </a:lnTo>
                <a:lnTo>
                  <a:pt x="6443463" y="6917635"/>
                </a:lnTo>
                <a:lnTo>
                  <a:pt x="0" y="6877878"/>
                </a:lnTo>
                <a:lnTo>
                  <a:pt x="709186"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FF14BF2A-8AF4-9946-98DE-5307EE00D184}"/>
              </a:ext>
            </a:extLst>
          </p:cNvPr>
          <p:cNvSpPr txBox="1"/>
          <p:nvPr userDrawn="1"/>
        </p:nvSpPr>
        <p:spPr>
          <a:xfrm>
            <a:off x="7017429" y="1448547"/>
            <a:ext cx="4438144" cy="492443"/>
          </a:xfrm>
          <a:prstGeom prst="rect">
            <a:avLst/>
          </a:prstGeom>
          <a:noFill/>
        </p:spPr>
        <p:txBody>
          <a:bodyPr wrap="square" lIns="0" tIns="0" rIns="0" bIns="0" rtlCol="0">
            <a:spAutoFit/>
          </a:bodyPr>
          <a:lstStyle/>
          <a:p>
            <a:r>
              <a:rPr lang="en-US" sz="3200" b="1" dirty="0">
                <a:solidFill>
                  <a:schemeClr val="tx2"/>
                </a:solidFill>
                <a:latin typeface="Roboto" panose="02000000000000000000" pitchFamily="2" charset="0"/>
                <a:ea typeface="Roboto" panose="02000000000000000000" pitchFamily="2" charset="0"/>
                <a:cs typeface="Roboto" panose="02000000000000000000" pitchFamily="2" charset="0"/>
              </a:rPr>
              <a:t>HOW TO USE GUIDE</a:t>
            </a:r>
            <a:endParaRPr lang="en-US" sz="3200" dirty="0">
              <a:solidFill>
                <a:schemeClr val="tx2"/>
              </a:solidFill>
              <a:latin typeface="Roboto" panose="02000000000000000000" pitchFamily="2" charset="0"/>
              <a:ea typeface="Roboto" panose="02000000000000000000" pitchFamily="2" charset="0"/>
              <a:cs typeface="Roboto" panose="02000000000000000000" pitchFamily="2" charset="0"/>
            </a:endParaRPr>
          </a:p>
        </p:txBody>
      </p:sp>
      <p:sp>
        <p:nvSpPr>
          <p:cNvPr id="13" name="TextBox 12">
            <a:extLst>
              <a:ext uri="{FF2B5EF4-FFF2-40B4-BE49-F238E27FC236}">
                <a16:creationId xmlns:a16="http://schemas.microsoft.com/office/drawing/2014/main" id="{64D85378-CD4E-444C-8E3C-647656578E32}"/>
              </a:ext>
            </a:extLst>
          </p:cNvPr>
          <p:cNvSpPr txBox="1"/>
          <p:nvPr userDrawn="1"/>
        </p:nvSpPr>
        <p:spPr>
          <a:xfrm>
            <a:off x="7017428" y="2147991"/>
            <a:ext cx="4438144" cy="3701783"/>
          </a:xfrm>
          <a:prstGeom prst="rect">
            <a:avLst/>
          </a:prstGeom>
          <a:noFill/>
        </p:spPr>
        <p:txBody>
          <a:bodyPr wrap="square" lIns="0" tIns="0" rIns="0" bIns="0" rtlCol="0">
            <a:spAutoFit/>
          </a:bodyPr>
          <a:lstStyle/>
          <a:p>
            <a:pPr marL="171450" indent="-171450">
              <a:lnSpc>
                <a:spcPct val="130000"/>
              </a:lnSpc>
              <a:spcBef>
                <a:spcPts val="1000"/>
              </a:spcBef>
              <a:buFont typeface="Arial" panose="020B0604020202020204" pitchFamily="34" charset="0"/>
              <a:buChar char="•"/>
            </a:pPr>
            <a:r>
              <a:rPr lang="en-AU" sz="1100" dirty="0">
                <a:solidFill>
                  <a:schemeClr val="accent4"/>
                </a:solidFill>
                <a:latin typeface="Roboto" panose="02000000000000000000" pitchFamily="2" charset="0"/>
                <a:ea typeface="Roboto" panose="02000000000000000000" pitchFamily="2" charset="0"/>
                <a:cs typeface="Roboto" panose="02000000000000000000" pitchFamily="2" charset="0"/>
              </a:rPr>
              <a:t>ALWAYS save out your presentation before starting to edit, so as </a:t>
            </a:r>
            <a:br>
              <a:rPr lang="en-AU" sz="1100" dirty="0">
                <a:solidFill>
                  <a:schemeClr val="accent4"/>
                </a:solidFill>
                <a:latin typeface="Roboto" panose="02000000000000000000" pitchFamily="2" charset="0"/>
                <a:ea typeface="Roboto" panose="02000000000000000000" pitchFamily="2" charset="0"/>
                <a:cs typeface="Roboto" panose="02000000000000000000" pitchFamily="2" charset="0"/>
              </a:rPr>
            </a:br>
            <a:r>
              <a:rPr lang="en-AU" sz="1100" dirty="0">
                <a:solidFill>
                  <a:schemeClr val="accent4"/>
                </a:solidFill>
                <a:latin typeface="Roboto" panose="02000000000000000000" pitchFamily="2" charset="0"/>
                <a:ea typeface="Roboto" panose="02000000000000000000" pitchFamily="2" charset="0"/>
                <a:cs typeface="Roboto" panose="02000000000000000000" pitchFamily="2" charset="0"/>
              </a:rPr>
              <a:t>not to override the original template. </a:t>
            </a:r>
          </a:p>
          <a:p>
            <a:pPr marL="171450" indent="-171450">
              <a:lnSpc>
                <a:spcPct val="130000"/>
              </a:lnSpc>
              <a:spcBef>
                <a:spcPts val="1000"/>
              </a:spcBef>
              <a:buFont typeface="Arial" panose="020B0604020202020204" pitchFamily="34" charset="0"/>
              <a:buChar char="•"/>
            </a:pPr>
            <a:r>
              <a:rPr lang="en-AU" sz="1100" dirty="0">
                <a:solidFill>
                  <a:schemeClr val="accent4"/>
                </a:solidFill>
                <a:latin typeface="Roboto" panose="02000000000000000000" pitchFamily="2" charset="0"/>
                <a:ea typeface="Roboto" panose="02000000000000000000" pitchFamily="2" charset="0"/>
                <a:cs typeface="Roboto" panose="02000000000000000000" pitchFamily="2" charset="0"/>
              </a:rPr>
              <a:t>All slides should feature the ACEAS logo in the bottom left corner. </a:t>
            </a:r>
          </a:p>
          <a:p>
            <a:pPr marL="171450" indent="-171450">
              <a:lnSpc>
                <a:spcPct val="130000"/>
              </a:lnSpc>
              <a:spcBef>
                <a:spcPts val="1000"/>
              </a:spcBef>
              <a:buFont typeface="Arial" panose="020B0604020202020204" pitchFamily="34" charset="0"/>
              <a:buChar char="•"/>
            </a:pPr>
            <a:r>
              <a:rPr lang="en-AU" sz="1100" dirty="0">
                <a:solidFill>
                  <a:schemeClr val="accent4"/>
                </a:solidFill>
                <a:latin typeface="Roboto" panose="02000000000000000000" pitchFamily="2" charset="0"/>
                <a:ea typeface="Roboto" panose="02000000000000000000" pitchFamily="2" charset="0"/>
                <a:cs typeface="Roboto" panose="02000000000000000000" pitchFamily="2" charset="0"/>
              </a:rPr>
              <a:t>If you accidently delete a slide all slide layouts (including this guide) </a:t>
            </a:r>
            <a:br>
              <a:rPr lang="en-AU" sz="1100" dirty="0">
                <a:solidFill>
                  <a:schemeClr val="accent4"/>
                </a:solidFill>
                <a:latin typeface="Roboto" panose="02000000000000000000" pitchFamily="2" charset="0"/>
                <a:ea typeface="Roboto" panose="02000000000000000000" pitchFamily="2" charset="0"/>
                <a:cs typeface="Roboto" panose="02000000000000000000" pitchFamily="2" charset="0"/>
              </a:rPr>
            </a:br>
            <a:r>
              <a:rPr lang="en-AU" sz="1100" dirty="0">
                <a:solidFill>
                  <a:schemeClr val="accent4"/>
                </a:solidFill>
                <a:latin typeface="Roboto" panose="02000000000000000000" pitchFamily="2" charset="0"/>
                <a:ea typeface="Roboto" panose="02000000000000000000" pitchFamily="2" charset="0"/>
                <a:cs typeface="Roboto" panose="02000000000000000000" pitchFamily="2" charset="0"/>
              </a:rPr>
              <a:t>are available as master slides in the “new slide &amp; layout" tabs. </a:t>
            </a:r>
          </a:p>
          <a:p>
            <a:pPr marL="171450" indent="-171450">
              <a:lnSpc>
                <a:spcPct val="130000"/>
              </a:lnSpc>
              <a:spcBef>
                <a:spcPts val="1000"/>
              </a:spcBef>
              <a:buFont typeface="Arial" panose="020B0604020202020204" pitchFamily="34" charset="0"/>
              <a:buChar char="•"/>
            </a:pPr>
            <a:r>
              <a:rPr lang="en-AU" sz="1100" dirty="0">
                <a:solidFill>
                  <a:schemeClr val="accent4"/>
                </a:solidFill>
                <a:latin typeface="Roboto" panose="02000000000000000000" pitchFamily="2" charset="0"/>
                <a:ea typeface="Roboto" panose="02000000000000000000" pitchFamily="2" charset="0"/>
                <a:cs typeface="Roboto" panose="02000000000000000000" pitchFamily="2" charset="0"/>
              </a:rPr>
              <a:t>Any slide elements with a dotted boarder are a placeholder. Placeholders wont show in your final presentation unless you fill them with your own content/text.</a:t>
            </a:r>
          </a:p>
          <a:p>
            <a:pPr marL="171450" indent="-171450">
              <a:lnSpc>
                <a:spcPct val="130000"/>
              </a:lnSpc>
              <a:spcBef>
                <a:spcPts val="1000"/>
              </a:spcBef>
              <a:buFont typeface="Arial" panose="020B0604020202020204" pitchFamily="34" charset="0"/>
              <a:buChar char="•"/>
            </a:pPr>
            <a:r>
              <a:rPr lang="en-AU" sz="1100" dirty="0">
                <a:solidFill>
                  <a:schemeClr val="accent4"/>
                </a:solidFill>
                <a:latin typeface="Roboto" panose="02000000000000000000" pitchFamily="2" charset="0"/>
                <a:ea typeface="Roboto" panose="02000000000000000000" pitchFamily="2" charset="0"/>
                <a:cs typeface="Roboto" panose="02000000000000000000" pitchFamily="2" charset="0"/>
              </a:rPr>
              <a:t>Note there are ACEAS animated intro slides that will appear </a:t>
            </a:r>
            <a:br>
              <a:rPr lang="en-AU" sz="1100" dirty="0">
                <a:solidFill>
                  <a:schemeClr val="accent4"/>
                </a:solidFill>
                <a:latin typeface="Roboto" panose="02000000000000000000" pitchFamily="2" charset="0"/>
                <a:ea typeface="Roboto" panose="02000000000000000000" pitchFamily="2" charset="0"/>
                <a:cs typeface="Roboto" panose="02000000000000000000" pitchFamily="2" charset="0"/>
              </a:rPr>
            </a:br>
            <a:r>
              <a:rPr lang="en-AU" sz="1100" dirty="0">
                <a:solidFill>
                  <a:schemeClr val="accent4"/>
                </a:solidFill>
                <a:latin typeface="Roboto" panose="02000000000000000000" pitchFamily="2" charset="0"/>
                <a:ea typeface="Roboto" panose="02000000000000000000" pitchFamily="2" charset="0"/>
                <a:cs typeface="Roboto" panose="02000000000000000000" pitchFamily="2" charset="0"/>
              </a:rPr>
              <a:t>to be blank when viewed in editor mode, BUT ARE NOT.</a:t>
            </a:r>
          </a:p>
          <a:p>
            <a:pPr marL="171450" indent="-171450">
              <a:lnSpc>
                <a:spcPct val="130000"/>
              </a:lnSpc>
              <a:spcBef>
                <a:spcPts val="1000"/>
              </a:spcBef>
              <a:buFont typeface="Arial" panose="020B0604020202020204" pitchFamily="34" charset="0"/>
              <a:buChar char="•"/>
            </a:pPr>
            <a:r>
              <a:rPr lang="en-AU" sz="1100" dirty="0">
                <a:solidFill>
                  <a:schemeClr val="accent4"/>
                </a:solidFill>
                <a:latin typeface="Roboto" panose="02000000000000000000" pitchFamily="2" charset="0"/>
                <a:ea typeface="Roboto" panose="02000000000000000000" pitchFamily="2" charset="0"/>
                <a:cs typeface="Roboto" panose="02000000000000000000" pitchFamily="2" charset="0"/>
              </a:rPr>
              <a:t>All body text should use ACEAS colour “Cloud” or white. Headings should use “Sky”, “Cloud” or white. Other colours from the ACEAS colour palette may be used for graphic elements, highlighting feature text or links (colour palette and colour codes are provided).</a:t>
            </a:r>
          </a:p>
        </p:txBody>
      </p:sp>
    </p:spTree>
    <p:extLst>
      <p:ext uri="{BB962C8B-B14F-4D97-AF65-F5344CB8AC3E}">
        <p14:creationId xmlns:p14="http://schemas.microsoft.com/office/powerpoint/2010/main" val="31818786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ent  2">
    <p:bg>
      <p:bgPr>
        <a:solidFill>
          <a:schemeClr val="bg2"/>
        </a:solidFill>
        <a:effectLst/>
      </p:bgPr>
    </p:bg>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976BEFAD-522F-7747-990D-20B2092D9D51}"/>
              </a:ext>
            </a:extLst>
          </p:cNvPr>
          <p:cNvSpPr/>
          <p:nvPr userDrawn="1"/>
        </p:nvSpPr>
        <p:spPr>
          <a:xfrm>
            <a:off x="1" y="0"/>
            <a:ext cx="6415763" cy="6858000"/>
          </a:xfrm>
          <a:custGeom>
            <a:avLst/>
            <a:gdLst>
              <a:gd name="connsiteX0" fmla="*/ 0 w 6415763"/>
              <a:gd name="connsiteY0" fmla="*/ 0 h 6858000"/>
              <a:gd name="connsiteX1" fmla="*/ 6415763 w 6415763"/>
              <a:gd name="connsiteY1" fmla="*/ 0 h 6858000"/>
              <a:gd name="connsiteX2" fmla="*/ 5709732 w 6415763"/>
              <a:gd name="connsiteY2" fmla="*/ 6858000 h 6858000"/>
              <a:gd name="connsiteX3" fmla="*/ 0 w 641576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415763" h="6858000">
                <a:moveTo>
                  <a:pt x="0" y="0"/>
                </a:moveTo>
                <a:lnTo>
                  <a:pt x="6415763" y="0"/>
                </a:lnTo>
                <a:lnTo>
                  <a:pt x="5709732"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 name="Text Placeholder 21">
            <a:extLst>
              <a:ext uri="{FF2B5EF4-FFF2-40B4-BE49-F238E27FC236}">
                <a16:creationId xmlns:a16="http://schemas.microsoft.com/office/drawing/2014/main" id="{1F52E690-8D03-3C4D-8769-A8C53DD60DAB}"/>
              </a:ext>
            </a:extLst>
          </p:cNvPr>
          <p:cNvSpPr>
            <a:spLocks noGrp="1"/>
          </p:cNvSpPr>
          <p:nvPr>
            <p:ph type="body" sz="quarter" idx="10" hasCustomPrompt="1"/>
          </p:nvPr>
        </p:nvSpPr>
        <p:spPr>
          <a:xfrm>
            <a:off x="569016" y="626236"/>
            <a:ext cx="3224213" cy="242245"/>
          </a:xfrm>
          <a:prstGeom prst="rect">
            <a:avLst/>
          </a:prstGeom>
        </p:spPr>
        <p:txBody>
          <a:bodyPr/>
          <a:lstStyle>
            <a:lvl1pPr marL="0" indent="0">
              <a:buNone/>
              <a:defRPr sz="2400" b="0" i="0">
                <a:solidFill>
                  <a:schemeClr val="tx2"/>
                </a:solidFill>
                <a:latin typeface="Roboto Medium" panose="02000000000000000000" pitchFamily="2" charset="0"/>
                <a:ea typeface="Roboto Medium" panose="02000000000000000000" pitchFamily="2" charset="0"/>
                <a:cs typeface="Roboto Medium" panose="02000000000000000000" pitchFamily="2" charset="0"/>
              </a:defRPr>
            </a:lvl1pPr>
          </a:lstStyle>
          <a:p>
            <a:pPr lvl="0"/>
            <a:r>
              <a:rPr lang="en-GB" dirty="0"/>
              <a:t>Heading</a:t>
            </a:r>
            <a:endParaRPr lang="en-US" dirty="0"/>
          </a:p>
        </p:txBody>
      </p:sp>
      <p:sp>
        <p:nvSpPr>
          <p:cNvPr id="9" name="Text Placeholder 8">
            <a:extLst>
              <a:ext uri="{FF2B5EF4-FFF2-40B4-BE49-F238E27FC236}">
                <a16:creationId xmlns:a16="http://schemas.microsoft.com/office/drawing/2014/main" id="{5632A234-4184-D24B-9C3C-A754973CCB4D}"/>
              </a:ext>
            </a:extLst>
          </p:cNvPr>
          <p:cNvSpPr>
            <a:spLocks noGrp="1"/>
          </p:cNvSpPr>
          <p:nvPr>
            <p:ph type="body" sz="quarter" idx="14" hasCustomPrompt="1"/>
          </p:nvPr>
        </p:nvSpPr>
        <p:spPr>
          <a:xfrm>
            <a:off x="568325" y="1232727"/>
            <a:ext cx="4749110" cy="4042095"/>
          </a:xfrm>
          <a:prstGeom prst="rect">
            <a:avLst/>
          </a:prstGeom>
        </p:spPr>
        <p:txBody>
          <a:bodyPr/>
          <a:lstStyle>
            <a:lvl1pPr marL="0" indent="0">
              <a:buNone/>
              <a:defRPr sz="2000" b="0" i="0">
                <a:latin typeface="Roboto" panose="02000000000000000000" pitchFamily="2" charset="0"/>
                <a:ea typeface="Roboto" panose="02000000000000000000" pitchFamily="2" charset="0"/>
                <a:cs typeface="Roboto" panose="02000000000000000000" pitchFamily="2" charset="0"/>
              </a:defRPr>
            </a:lvl1pPr>
          </a:lstStyle>
          <a:p>
            <a:pPr lvl="0"/>
            <a:r>
              <a:rPr lang="en-US" dirty="0"/>
              <a:t>Body Text Here</a:t>
            </a:r>
          </a:p>
        </p:txBody>
      </p:sp>
      <p:sp>
        <p:nvSpPr>
          <p:cNvPr id="10" name="Rectangle 2">
            <a:extLst>
              <a:ext uri="{FF2B5EF4-FFF2-40B4-BE49-F238E27FC236}">
                <a16:creationId xmlns:a16="http://schemas.microsoft.com/office/drawing/2014/main" id="{79FDD06B-669A-5649-A6C0-84B054397741}"/>
              </a:ext>
            </a:extLst>
          </p:cNvPr>
          <p:cNvSpPr/>
          <p:nvPr userDrawn="1"/>
        </p:nvSpPr>
        <p:spPr>
          <a:xfrm>
            <a:off x="0" y="5639069"/>
            <a:ext cx="12192000" cy="1218931"/>
          </a:xfrm>
          <a:custGeom>
            <a:avLst/>
            <a:gdLst>
              <a:gd name="connsiteX0" fmla="*/ 0 w 12192000"/>
              <a:gd name="connsiteY0" fmla="*/ 0 h 1779104"/>
              <a:gd name="connsiteX1" fmla="*/ 12192000 w 12192000"/>
              <a:gd name="connsiteY1" fmla="*/ 0 h 1779104"/>
              <a:gd name="connsiteX2" fmla="*/ 12192000 w 12192000"/>
              <a:gd name="connsiteY2" fmla="*/ 1779104 h 1779104"/>
              <a:gd name="connsiteX3" fmla="*/ 0 w 12192000"/>
              <a:gd name="connsiteY3" fmla="*/ 1779104 h 1779104"/>
              <a:gd name="connsiteX4" fmla="*/ 0 w 12192000"/>
              <a:gd name="connsiteY4" fmla="*/ 0 h 1779104"/>
              <a:gd name="connsiteX0" fmla="*/ 0 w 12201939"/>
              <a:gd name="connsiteY0" fmla="*/ 0 h 1779104"/>
              <a:gd name="connsiteX1" fmla="*/ 12201939 w 12201939"/>
              <a:gd name="connsiteY1" fmla="*/ 9940 h 1779104"/>
              <a:gd name="connsiteX2" fmla="*/ 12192000 w 12201939"/>
              <a:gd name="connsiteY2" fmla="*/ 1779104 h 1779104"/>
              <a:gd name="connsiteX3" fmla="*/ 0 w 12201939"/>
              <a:gd name="connsiteY3" fmla="*/ 1779104 h 1779104"/>
              <a:gd name="connsiteX4" fmla="*/ 0 w 12201939"/>
              <a:gd name="connsiteY4" fmla="*/ 0 h 1779104"/>
              <a:gd name="connsiteX0" fmla="*/ 0 w 12192000"/>
              <a:gd name="connsiteY0" fmla="*/ 0 h 1779104"/>
              <a:gd name="connsiteX1" fmla="*/ 12192000 w 12192000"/>
              <a:gd name="connsiteY1" fmla="*/ 1779104 h 1779104"/>
              <a:gd name="connsiteX2" fmla="*/ 0 w 12192000"/>
              <a:gd name="connsiteY2" fmla="*/ 1779104 h 1779104"/>
              <a:gd name="connsiteX3" fmla="*/ 0 w 12192000"/>
              <a:gd name="connsiteY3" fmla="*/ 0 h 1779104"/>
              <a:gd name="connsiteX0" fmla="*/ 0 w 12192000"/>
              <a:gd name="connsiteY0" fmla="*/ 0 h 1218931"/>
              <a:gd name="connsiteX1" fmla="*/ 12192000 w 12192000"/>
              <a:gd name="connsiteY1" fmla="*/ 1218931 h 1218931"/>
              <a:gd name="connsiteX2" fmla="*/ 0 w 12192000"/>
              <a:gd name="connsiteY2" fmla="*/ 1218931 h 1218931"/>
              <a:gd name="connsiteX3" fmla="*/ 0 w 12192000"/>
              <a:gd name="connsiteY3" fmla="*/ 0 h 1218931"/>
            </a:gdLst>
            <a:ahLst/>
            <a:cxnLst>
              <a:cxn ang="0">
                <a:pos x="connsiteX0" y="connsiteY0"/>
              </a:cxn>
              <a:cxn ang="0">
                <a:pos x="connsiteX1" y="connsiteY1"/>
              </a:cxn>
              <a:cxn ang="0">
                <a:pos x="connsiteX2" y="connsiteY2"/>
              </a:cxn>
              <a:cxn ang="0">
                <a:pos x="connsiteX3" y="connsiteY3"/>
              </a:cxn>
            </a:cxnLst>
            <a:rect l="l" t="t" r="r" b="b"/>
            <a:pathLst>
              <a:path w="12192000" h="1218931">
                <a:moveTo>
                  <a:pt x="0" y="0"/>
                </a:moveTo>
                <a:lnTo>
                  <a:pt x="12192000" y="1218931"/>
                </a:lnTo>
                <a:lnTo>
                  <a:pt x="0" y="1218931"/>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Logo, company name&#10;&#10;Description automatically generated">
            <a:extLst>
              <a:ext uri="{FF2B5EF4-FFF2-40B4-BE49-F238E27FC236}">
                <a16:creationId xmlns:a16="http://schemas.microsoft.com/office/drawing/2014/main" id="{189962C9-2C79-344C-9CEF-D413325D08CF}"/>
              </a:ext>
            </a:extLst>
          </p:cNvPr>
          <p:cNvPicPr>
            <a:picLocks noChangeAspect="1"/>
          </p:cNvPicPr>
          <p:nvPr userDrawn="1"/>
        </p:nvPicPr>
        <p:blipFill>
          <a:blip r:embed="rId2"/>
          <a:stretch>
            <a:fillRect/>
          </a:stretch>
        </p:blipFill>
        <p:spPr>
          <a:xfrm>
            <a:off x="150375" y="5839290"/>
            <a:ext cx="723386" cy="825976"/>
          </a:xfrm>
          <a:prstGeom prst="rect">
            <a:avLst/>
          </a:prstGeom>
        </p:spPr>
      </p:pic>
      <p:sp>
        <p:nvSpPr>
          <p:cNvPr id="14" name="Picture Placeholder 3">
            <a:extLst>
              <a:ext uri="{FF2B5EF4-FFF2-40B4-BE49-F238E27FC236}">
                <a16:creationId xmlns:a16="http://schemas.microsoft.com/office/drawing/2014/main" id="{B0549570-F398-344F-BE95-989157E5B687}"/>
              </a:ext>
            </a:extLst>
          </p:cNvPr>
          <p:cNvSpPr>
            <a:spLocks noGrp="1"/>
          </p:cNvSpPr>
          <p:nvPr>
            <p:ph type="pic" sz="quarter" idx="12"/>
          </p:nvPr>
        </p:nvSpPr>
        <p:spPr>
          <a:xfrm>
            <a:off x="5779546" y="-19878"/>
            <a:ext cx="6412454" cy="6877878"/>
          </a:xfrm>
          <a:custGeom>
            <a:avLst/>
            <a:gdLst>
              <a:gd name="connsiteX0" fmla="*/ 0 w 6477000"/>
              <a:gd name="connsiteY0" fmla="*/ 0 h 6858000"/>
              <a:gd name="connsiteX1" fmla="*/ 6477000 w 6477000"/>
              <a:gd name="connsiteY1" fmla="*/ 0 h 6858000"/>
              <a:gd name="connsiteX2" fmla="*/ 6477000 w 6477000"/>
              <a:gd name="connsiteY2" fmla="*/ 6858000 h 6858000"/>
              <a:gd name="connsiteX3" fmla="*/ 0 w 6477000"/>
              <a:gd name="connsiteY3" fmla="*/ 6858000 h 6858000"/>
              <a:gd name="connsiteX4" fmla="*/ 0 w 6477000"/>
              <a:gd name="connsiteY4" fmla="*/ 0 h 6858000"/>
              <a:gd name="connsiteX0" fmla="*/ 705678 w 6477000"/>
              <a:gd name="connsiteY0" fmla="*/ 0 h 6877878"/>
              <a:gd name="connsiteX1" fmla="*/ 6477000 w 6477000"/>
              <a:gd name="connsiteY1" fmla="*/ 19878 h 6877878"/>
              <a:gd name="connsiteX2" fmla="*/ 6477000 w 6477000"/>
              <a:gd name="connsiteY2" fmla="*/ 6877878 h 6877878"/>
              <a:gd name="connsiteX3" fmla="*/ 0 w 6477000"/>
              <a:gd name="connsiteY3" fmla="*/ 6877878 h 6877878"/>
              <a:gd name="connsiteX4" fmla="*/ 705678 w 6477000"/>
              <a:gd name="connsiteY4" fmla="*/ 0 h 6877878"/>
              <a:gd name="connsiteX0" fmla="*/ 641132 w 6412454"/>
              <a:gd name="connsiteY0" fmla="*/ 0 h 6877878"/>
              <a:gd name="connsiteX1" fmla="*/ 6412454 w 6412454"/>
              <a:gd name="connsiteY1" fmla="*/ 19878 h 6877878"/>
              <a:gd name="connsiteX2" fmla="*/ 6412454 w 6412454"/>
              <a:gd name="connsiteY2" fmla="*/ 6877878 h 6877878"/>
              <a:gd name="connsiteX3" fmla="*/ 0 w 6412454"/>
              <a:gd name="connsiteY3" fmla="*/ 6243177 h 6877878"/>
              <a:gd name="connsiteX4" fmla="*/ 641132 w 6412454"/>
              <a:gd name="connsiteY4" fmla="*/ 0 h 6877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12454" h="6877878">
                <a:moveTo>
                  <a:pt x="641132" y="0"/>
                </a:moveTo>
                <a:lnTo>
                  <a:pt x="6412454" y="19878"/>
                </a:lnTo>
                <a:lnTo>
                  <a:pt x="6412454" y="6877878"/>
                </a:lnTo>
                <a:lnTo>
                  <a:pt x="0" y="6243177"/>
                </a:lnTo>
                <a:lnTo>
                  <a:pt x="641132" y="0"/>
                </a:lnTo>
                <a:close/>
              </a:path>
            </a:pathLst>
          </a:custGeom>
          <a:pattFill prst="dkUpDiag">
            <a:fgClr>
              <a:schemeClr val="bg2"/>
            </a:fgClr>
            <a:bgClr>
              <a:schemeClr val="bg1"/>
            </a:bgClr>
          </a:pattFill>
        </p:spPr>
        <p:txBody>
          <a:bodyPr/>
          <a:lstStyle/>
          <a:p>
            <a:endParaRPr lang="en-US" dirty="0"/>
          </a:p>
        </p:txBody>
      </p:sp>
      <p:sp>
        <p:nvSpPr>
          <p:cNvPr id="15" name="Text Placeholder 21">
            <a:extLst>
              <a:ext uri="{FF2B5EF4-FFF2-40B4-BE49-F238E27FC236}">
                <a16:creationId xmlns:a16="http://schemas.microsoft.com/office/drawing/2014/main" id="{2272490C-08D5-5C4E-91B9-EB0121B75EBF}"/>
              </a:ext>
            </a:extLst>
          </p:cNvPr>
          <p:cNvSpPr>
            <a:spLocks noGrp="1"/>
          </p:cNvSpPr>
          <p:nvPr>
            <p:ph type="body" sz="quarter" idx="15" hasCustomPrompt="1"/>
          </p:nvPr>
        </p:nvSpPr>
        <p:spPr>
          <a:xfrm>
            <a:off x="7551720" y="2823806"/>
            <a:ext cx="3381796" cy="859936"/>
          </a:xfrm>
          <a:prstGeom prst="rect">
            <a:avLst/>
          </a:prstGeom>
        </p:spPr>
        <p:txBody>
          <a:bodyPr/>
          <a:lstStyle>
            <a:lvl1pPr marL="0" indent="0" algn="ctr">
              <a:buNone/>
              <a:defRPr sz="3200" b="0" i="0">
                <a:solidFill>
                  <a:schemeClr val="tx2"/>
                </a:solidFill>
                <a:latin typeface="Roboto Medium" panose="02000000000000000000" pitchFamily="2" charset="0"/>
                <a:ea typeface="Roboto Medium" panose="02000000000000000000" pitchFamily="2" charset="0"/>
                <a:cs typeface="Roboto Medium" panose="02000000000000000000" pitchFamily="2" charset="0"/>
              </a:defRPr>
            </a:lvl1pPr>
          </a:lstStyle>
          <a:p>
            <a:pPr lvl="0"/>
            <a:r>
              <a:rPr lang="en-GB" dirty="0"/>
              <a:t>“Add some quote</a:t>
            </a:r>
            <a:br>
              <a:rPr lang="en-GB" dirty="0"/>
            </a:br>
            <a:r>
              <a:rPr lang="en-GB" dirty="0"/>
              <a:t>text here……”</a:t>
            </a:r>
            <a:endParaRPr lang="en-US" dirty="0"/>
          </a:p>
        </p:txBody>
      </p:sp>
    </p:spTree>
    <p:extLst>
      <p:ext uri="{BB962C8B-B14F-4D97-AF65-F5344CB8AC3E}">
        <p14:creationId xmlns:p14="http://schemas.microsoft.com/office/powerpoint/2010/main" val="9403927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ent  3">
    <p:spTree>
      <p:nvGrpSpPr>
        <p:cNvPr id="1" name=""/>
        <p:cNvGrpSpPr/>
        <p:nvPr/>
      </p:nvGrpSpPr>
      <p:grpSpPr>
        <a:xfrm>
          <a:off x="0" y="0"/>
          <a:ext cx="0" cy="0"/>
          <a:chOff x="0" y="0"/>
          <a:chExt cx="0" cy="0"/>
        </a:xfrm>
      </p:grpSpPr>
      <p:sp>
        <p:nvSpPr>
          <p:cNvPr id="4" name="Picture Placeholder 4">
            <a:extLst>
              <a:ext uri="{FF2B5EF4-FFF2-40B4-BE49-F238E27FC236}">
                <a16:creationId xmlns:a16="http://schemas.microsoft.com/office/drawing/2014/main" id="{3952BCD8-6977-3D47-824C-BA5A9C0ABAE1}"/>
              </a:ext>
            </a:extLst>
          </p:cNvPr>
          <p:cNvSpPr>
            <a:spLocks noGrp="1"/>
          </p:cNvSpPr>
          <p:nvPr>
            <p:ph type="pic" sz="quarter" idx="12"/>
          </p:nvPr>
        </p:nvSpPr>
        <p:spPr>
          <a:xfrm>
            <a:off x="-39757" y="0"/>
            <a:ext cx="12231757" cy="3320704"/>
          </a:xfrm>
          <a:custGeom>
            <a:avLst/>
            <a:gdLst>
              <a:gd name="connsiteX0" fmla="*/ 0 w 12192000"/>
              <a:gd name="connsiteY0" fmla="*/ 0 h 2605087"/>
              <a:gd name="connsiteX1" fmla="*/ 12192000 w 12192000"/>
              <a:gd name="connsiteY1" fmla="*/ 0 h 2605087"/>
              <a:gd name="connsiteX2" fmla="*/ 12192000 w 12192000"/>
              <a:gd name="connsiteY2" fmla="*/ 2605087 h 2605087"/>
              <a:gd name="connsiteX3" fmla="*/ 0 w 12192000"/>
              <a:gd name="connsiteY3" fmla="*/ 2605087 h 2605087"/>
              <a:gd name="connsiteX4" fmla="*/ 0 w 12192000"/>
              <a:gd name="connsiteY4" fmla="*/ 0 h 2605087"/>
              <a:gd name="connsiteX0" fmla="*/ 0 w 12221818"/>
              <a:gd name="connsiteY0" fmla="*/ 0 h 3161678"/>
              <a:gd name="connsiteX1" fmla="*/ 12192000 w 12221818"/>
              <a:gd name="connsiteY1" fmla="*/ 0 h 3161678"/>
              <a:gd name="connsiteX2" fmla="*/ 12221818 w 12221818"/>
              <a:gd name="connsiteY2" fmla="*/ 3161678 h 3161678"/>
              <a:gd name="connsiteX3" fmla="*/ 0 w 12221818"/>
              <a:gd name="connsiteY3" fmla="*/ 2605087 h 3161678"/>
              <a:gd name="connsiteX4" fmla="*/ 0 w 12221818"/>
              <a:gd name="connsiteY4" fmla="*/ 0 h 3161678"/>
              <a:gd name="connsiteX0" fmla="*/ 0 w 12231757"/>
              <a:gd name="connsiteY0" fmla="*/ 0 h 3449913"/>
              <a:gd name="connsiteX1" fmla="*/ 12192000 w 12231757"/>
              <a:gd name="connsiteY1" fmla="*/ 0 h 3449913"/>
              <a:gd name="connsiteX2" fmla="*/ 12231757 w 12231757"/>
              <a:gd name="connsiteY2" fmla="*/ 3449913 h 3449913"/>
              <a:gd name="connsiteX3" fmla="*/ 0 w 12231757"/>
              <a:gd name="connsiteY3" fmla="*/ 2605087 h 3449913"/>
              <a:gd name="connsiteX4" fmla="*/ 0 w 12231757"/>
              <a:gd name="connsiteY4" fmla="*/ 0 h 3449913"/>
              <a:gd name="connsiteX0" fmla="*/ 9939 w 12241696"/>
              <a:gd name="connsiteY0" fmla="*/ 0 h 3449913"/>
              <a:gd name="connsiteX1" fmla="*/ 12201939 w 12241696"/>
              <a:gd name="connsiteY1" fmla="*/ 0 h 3449913"/>
              <a:gd name="connsiteX2" fmla="*/ 12241696 w 12241696"/>
              <a:gd name="connsiteY2" fmla="*/ 3449913 h 3449913"/>
              <a:gd name="connsiteX3" fmla="*/ 0 w 12241696"/>
              <a:gd name="connsiteY3" fmla="*/ 2823748 h 3449913"/>
              <a:gd name="connsiteX4" fmla="*/ 9939 w 12241696"/>
              <a:gd name="connsiteY4" fmla="*/ 0 h 3449913"/>
              <a:gd name="connsiteX0" fmla="*/ 29817 w 12261574"/>
              <a:gd name="connsiteY0" fmla="*/ 0 h 3449913"/>
              <a:gd name="connsiteX1" fmla="*/ 12221817 w 12261574"/>
              <a:gd name="connsiteY1" fmla="*/ 0 h 3449913"/>
              <a:gd name="connsiteX2" fmla="*/ 12261574 w 12261574"/>
              <a:gd name="connsiteY2" fmla="*/ 3449913 h 3449913"/>
              <a:gd name="connsiteX3" fmla="*/ 0 w 12261574"/>
              <a:gd name="connsiteY3" fmla="*/ 2436122 h 3449913"/>
              <a:gd name="connsiteX4" fmla="*/ 29817 w 12261574"/>
              <a:gd name="connsiteY4" fmla="*/ 0 h 3449913"/>
              <a:gd name="connsiteX0" fmla="*/ 29817 w 12231757"/>
              <a:gd name="connsiteY0" fmla="*/ 0 h 3320704"/>
              <a:gd name="connsiteX1" fmla="*/ 12221817 w 12231757"/>
              <a:gd name="connsiteY1" fmla="*/ 0 h 3320704"/>
              <a:gd name="connsiteX2" fmla="*/ 12231757 w 12231757"/>
              <a:gd name="connsiteY2" fmla="*/ 3320704 h 3320704"/>
              <a:gd name="connsiteX3" fmla="*/ 0 w 12231757"/>
              <a:gd name="connsiteY3" fmla="*/ 2436122 h 3320704"/>
              <a:gd name="connsiteX4" fmla="*/ 29817 w 12231757"/>
              <a:gd name="connsiteY4" fmla="*/ 0 h 33207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31757" h="3320704">
                <a:moveTo>
                  <a:pt x="29817" y="0"/>
                </a:moveTo>
                <a:lnTo>
                  <a:pt x="12221817" y="0"/>
                </a:lnTo>
                <a:cubicBezTo>
                  <a:pt x="12225130" y="1106901"/>
                  <a:pt x="12228444" y="2213803"/>
                  <a:pt x="12231757" y="3320704"/>
                </a:cubicBezTo>
                <a:lnTo>
                  <a:pt x="0" y="2436122"/>
                </a:lnTo>
                <a:lnTo>
                  <a:pt x="29817" y="0"/>
                </a:lnTo>
                <a:close/>
              </a:path>
            </a:pathLst>
          </a:custGeom>
          <a:pattFill prst="dkDnDiag">
            <a:fgClr>
              <a:schemeClr val="bg2"/>
            </a:fgClr>
            <a:bgClr>
              <a:schemeClr val="bg1"/>
            </a:bgClr>
          </a:pattFill>
        </p:spPr>
        <p:txBody>
          <a:bodyPr/>
          <a:lstStyle/>
          <a:p>
            <a:endParaRPr lang="en-US" dirty="0"/>
          </a:p>
        </p:txBody>
      </p:sp>
      <p:sp>
        <p:nvSpPr>
          <p:cNvPr id="3" name="Text Placeholder 21">
            <a:extLst>
              <a:ext uri="{FF2B5EF4-FFF2-40B4-BE49-F238E27FC236}">
                <a16:creationId xmlns:a16="http://schemas.microsoft.com/office/drawing/2014/main" id="{328B234E-D4AB-8740-9EA0-D93E3E4DE5FC}"/>
              </a:ext>
            </a:extLst>
          </p:cNvPr>
          <p:cNvSpPr>
            <a:spLocks noGrp="1"/>
          </p:cNvSpPr>
          <p:nvPr>
            <p:ph type="body" sz="quarter" idx="10" hasCustomPrompt="1"/>
          </p:nvPr>
        </p:nvSpPr>
        <p:spPr>
          <a:xfrm>
            <a:off x="569016" y="3022532"/>
            <a:ext cx="3224213" cy="242245"/>
          </a:xfrm>
          <a:prstGeom prst="rect">
            <a:avLst/>
          </a:prstGeom>
        </p:spPr>
        <p:txBody>
          <a:bodyPr/>
          <a:lstStyle>
            <a:lvl1pPr marL="0" indent="0">
              <a:buNone/>
              <a:defRPr sz="2400" b="0" i="0">
                <a:solidFill>
                  <a:schemeClr val="tx2"/>
                </a:solidFill>
                <a:latin typeface="Roboto Medium" panose="02000000000000000000" pitchFamily="2" charset="0"/>
                <a:ea typeface="Roboto Medium" panose="02000000000000000000" pitchFamily="2" charset="0"/>
                <a:cs typeface="Roboto Medium" panose="02000000000000000000" pitchFamily="2" charset="0"/>
              </a:defRPr>
            </a:lvl1pPr>
          </a:lstStyle>
          <a:p>
            <a:pPr lvl="0"/>
            <a:r>
              <a:rPr lang="en-GB" dirty="0"/>
              <a:t>Heading</a:t>
            </a:r>
            <a:endParaRPr lang="en-US" dirty="0"/>
          </a:p>
        </p:txBody>
      </p:sp>
      <p:sp>
        <p:nvSpPr>
          <p:cNvPr id="6" name="Text Placeholder 8">
            <a:extLst>
              <a:ext uri="{FF2B5EF4-FFF2-40B4-BE49-F238E27FC236}">
                <a16:creationId xmlns:a16="http://schemas.microsoft.com/office/drawing/2014/main" id="{816B4171-76D6-084E-9ED5-8E2C32BC0104}"/>
              </a:ext>
            </a:extLst>
          </p:cNvPr>
          <p:cNvSpPr>
            <a:spLocks noGrp="1"/>
          </p:cNvSpPr>
          <p:nvPr>
            <p:ph type="body" sz="quarter" idx="14" hasCustomPrompt="1"/>
          </p:nvPr>
        </p:nvSpPr>
        <p:spPr>
          <a:xfrm>
            <a:off x="568324" y="3629023"/>
            <a:ext cx="7102476" cy="1954119"/>
          </a:xfrm>
          <a:prstGeom prst="rect">
            <a:avLst/>
          </a:prstGeom>
        </p:spPr>
        <p:txBody>
          <a:bodyPr/>
          <a:lstStyle>
            <a:lvl1pPr marL="0" indent="0">
              <a:buNone/>
              <a:defRPr sz="2000" b="0" i="0">
                <a:latin typeface="Roboto" panose="02000000000000000000" pitchFamily="2" charset="0"/>
                <a:ea typeface="Roboto" panose="02000000000000000000" pitchFamily="2" charset="0"/>
                <a:cs typeface="Roboto" panose="02000000000000000000" pitchFamily="2" charset="0"/>
              </a:defRPr>
            </a:lvl1pPr>
          </a:lstStyle>
          <a:p>
            <a:pPr lvl="0"/>
            <a:r>
              <a:rPr lang="en-US" dirty="0"/>
              <a:t>Body Text Here</a:t>
            </a:r>
          </a:p>
        </p:txBody>
      </p:sp>
      <p:sp>
        <p:nvSpPr>
          <p:cNvPr id="9" name="Rectangle 2">
            <a:extLst>
              <a:ext uri="{FF2B5EF4-FFF2-40B4-BE49-F238E27FC236}">
                <a16:creationId xmlns:a16="http://schemas.microsoft.com/office/drawing/2014/main" id="{921EF41E-B2A0-FB45-8957-839CAC0256B8}"/>
              </a:ext>
            </a:extLst>
          </p:cNvPr>
          <p:cNvSpPr/>
          <p:nvPr userDrawn="1"/>
        </p:nvSpPr>
        <p:spPr>
          <a:xfrm>
            <a:off x="0" y="5639069"/>
            <a:ext cx="12192000" cy="1218931"/>
          </a:xfrm>
          <a:custGeom>
            <a:avLst/>
            <a:gdLst>
              <a:gd name="connsiteX0" fmla="*/ 0 w 12192000"/>
              <a:gd name="connsiteY0" fmla="*/ 0 h 1779104"/>
              <a:gd name="connsiteX1" fmla="*/ 12192000 w 12192000"/>
              <a:gd name="connsiteY1" fmla="*/ 0 h 1779104"/>
              <a:gd name="connsiteX2" fmla="*/ 12192000 w 12192000"/>
              <a:gd name="connsiteY2" fmla="*/ 1779104 h 1779104"/>
              <a:gd name="connsiteX3" fmla="*/ 0 w 12192000"/>
              <a:gd name="connsiteY3" fmla="*/ 1779104 h 1779104"/>
              <a:gd name="connsiteX4" fmla="*/ 0 w 12192000"/>
              <a:gd name="connsiteY4" fmla="*/ 0 h 1779104"/>
              <a:gd name="connsiteX0" fmla="*/ 0 w 12201939"/>
              <a:gd name="connsiteY0" fmla="*/ 0 h 1779104"/>
              <a:gd name="connsiteX1" fmla="*/ 12201939 w 12201939"/>
              <a:gd name="connsiteY1" fmla="*/ 9940 h 1779104"/>
              <a:gd name="connsiteX2" fmla="*/ 12192000 w 12201939"/>
              <a:gd name="connsiteY2" fmla="*/ 1779104 h 1779104"/>
              <a:gd name="connsiteX3" fmla="*/ 0 w 12201939"/>
              <a:gd name="connsiteY3" fmla="*/ 1779104 h 1779104"/>
              <a:gd name="connsiteX4" fmla="*/ 0 w 12201939"/>
              <a:gd name="connsiteY4" fmla="*/ 0 h 1779104"/>
              <a:gd name="connsiteX0" fmla="*/ 0 w 12192000"/>
              <a:gd name="connsiteY0" fmla="*/ 0 h 1779104"/>
              <a:gd name="connsiteX1" fmla="*/ 12192000 w 12192000"/>
              <a:gd name="connsiteY1" fmla="*/ 1779104 h 1779104"/>
              <a:gd name="connsiteX2" fmla="*/ 0 w 12192000"/>
              <a:gd name="connsiteY2" fmla="*/ 1779104 h 1779104"/>
              <a:gd name="connsiteX3" fmla="*/ 0 w 12192000"/>
              <a:gd name="connsiteY3" fmla="*/ 0 h 1779104"/>
              <a:gd name="connsiteX0" fmla="*/ 0 w 12192000"/>
              <a:gd name="connsiteY0" fmla="*/ 0 h 1218931"/>
              <a:gd name="connsiteX1" fmla="*/ 12192000 w 12192000"/>
              <a:gd name="connsiteY1" fmla="*/ 1218931 h 1218931"/>
              <a:gd name="connsiteX2" fmla="*/ 0 w 12192000"/>
              <a:gd name="connsiteY2" fmla="*/ 1218931 h 1218931"/>
              <a:gd name="connsiteX3" fmla="*/ 0 w 12192000"/>
              <a:gd name="connsiteY3" fmla="*/ 0 h 1218931"/>
            </a:gdLst>
            <a:ahLst/>
            <a:cxnLst>
              <a:cxn ang="0">
                <a:pos x="connsiteX0" y="connsiteY0"/>
              </a:cxn>
              <a:cxn ang="0">
                <a:pos x="connsiteX1" y="connsiteY1"/>
              </a:cxn>
              <a:cxn ang="0">
                <a:pos x="connsiteX2" y="connsiteY2"/>
              </a:cxn>
              <a:cxn ang="0">
                <a:pos x="connsiteX3" y="connsiteY3"/>
              </a:cxn>
            </a:cxnLst>
            <a:rect l="l" t="t" r="r" b="b"/>
            <a:pathLst>
              <a:path w="12192000" h="1218931">
                <a:moveTo>
                  <a:pt x="0" y="0"/>
                </a:moveTo>
                <a:lnTo>
                  <a:pt x="12192000" y="1218931"/>
                </a:lnTo>
                <a:lnTo>
                  <a:pt x="0" y="1218931"/>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Logo, company name&#10;&#10;Description automatically generated">
            <a:extLst>
              <a:ext uri="{FF2B5EF4-FFF2-40B4-BE49-F238E27FC236}">
                <a16:creationId xmlns:a16="http://schemas.microsoft.com/office/drawing/2014/main" id="{FAEB90A0-9881-A841-9397-68D89201A991}"/>
              </a:ext>
            </a:extLst>
          </p:cNvPr>
          <p:cNvPicPr>
            <a:picLocks noChangeAspect="1"/>
          </p:cNvPicPr>
          <p:nvPr userDrawn="1"/>
        </p:nvPicPr>
        <p:blipFill>
          <a:blip r:embed="rId2"/>
          <a:stretch>
            <a:fillRect/>
          </a:stretch>
        </p:blipFill>
        <p:spPr>
          <a:xfrm>
            <a:off x="150375" y="5839290"/>
            <a:ext cx="723386" cy="825976"/>
          </a:xfrm>
          <a:prstGeom prst="rect">
            <a:avLst/>
          </a:prstGeom>
        </p:spPr>
      </p:pic>
      <p:sp>
        <p:nvSpPr>
          <p:cNvPr id="12" name="Text Placeholder 21">
            <a:extLst>
              <a:ext uri="{FF2B5EF4-FFF2-40B4-BE49-F238E27FC236}">
                <a16:creationId xmlns:a16="http://schemas.microsoft.com/office/drawing/2014/main" id="{374D082E-2ED2-5B4C-84A9-2BE955F4A15B}"/>
              </a:ext>
            </a:extLst>
          </p:cNvPr>
          <p:cNvSpPr>
            <a:spLocks noGrp="1"/>
          </p:cNvSpPr>
          <p:nvPr>
            <p:ph type="body" sz="quarter" idx="15" hasCustomPrompt="1"/>
          </p:nvPr>
        </p:nvSpPr>
        <p:spPr>
          <a:xfrm>
            <a:off x="8241880" y="4194372"/>
            <a:ext cx="3381796" cy="823419"/>
          </a:xfrm>
          <a:prstGeom prst="rect">
            <a:avLst/>
          </a:prstGeom>
        </p:spPr>
        <p:txBody>
          <a:bodyPr/>
          <a:lstStyle>
            <a:lvl1pPr marL="0" indent="0" algn="ctr">
              <a:buNone/>
              <a:defRPr sz="2400" b="0" i="0">
                <a:solidFill>
                  <a:schemeClr val="tx2"/>
                </a:solidFill>
                <a:latin typeface="Roboto Medium" panose="02000000000000000000" pitchFamily="2" charset="0"/>
                <a:ea typeface="Roboto Medium" panose="02000000000000000000" pitchFamily="2" charset="0"/>
                <a:cs typeface="Roboto Medium" panose="02000000000000000000" pitchFamily="2" charset="0"/>
              </a:defRPr>
            </a:lvl1pPr>
          </a:lstStyle>
          <a:p>
            <a:pPr lvl="0"/>
            <a:r>
              <a:rPr lang="en-GB" dirty="0"/>
              <a:t>“Add some quote</a:t>
            </a:r>
            <a:br>
              <a:rPr lang="en-GB" dirty="0"/>
            </a:br>
            <a:r>
              <a:rPr lang="en-GB" dirty="0"/>
              <a:t>text here……”</a:t>
            </a:r>
            <a:endParaRPr lang="en-US" dirty="0"/>
          </a:p>
        </p:txBody>
      </p:sp>
    </p:spTree>
    <p:extLst>
      <p:ext uri="{BB962C8B-B14F-4D97-AF65-F5344CB8AC3E}">
        <p14:creationId xmlns:p14="http://schemas.microsoft.com/office/powerpoint/2010/main" val="42386888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How to guide  2">
    <p:spTree>
      <p:nvGrpSpPr>
        <p:cNvPr id="1" name=""/>
        <p:cNvGrpSpPr/>
        <p:nvPr/>
      </p:nvGrpSpPr>
      <p:grpSpPr>
        <a:xfrm>
          <a:off x="0" y="0"/>
          <a:ext cx="0" cy="0"/>
          <a:chOff x="0" y="0"/>
          <a:chExt cx="0" cy="0"/>
        </a:xfrm>
      </p:grpSpPr>
      <p:sp>
        <p:nvSpPr>
          <p:cNvPr id="19" name="Rectangle 1">
            <a:extLst>
              <a:ext uri="{FF2B5EF4-FFF2-40B4-BE49-F238E27FC236}">
                <a16:creationId xmlns:a16="http://schemas.microsoft.com/office/drawing/2014/main" id="{30818982-6A5C-184B-A7F6-F776C2D5267B}"/>
              </a:ext>
            </a:extLst>
          </p:cNvPr>
          <p:cNvSpPr/>
          <p:nvPr userDrawn="1"/>
        </p:nvSpPr>
        <p:spPr>
          <a:xfrm>
            <a:off x="8895522" y="5733474"/>
            <a:ext cx="3328752" cy="1124525"/>
          </a:xfrm>
          <a:custGeom>
            <a:avLst/>
            <a:gdLst>
              <a:gd name="connsiteX0" fmla="*/ 0 w 3296478"/>
              <a:gd name="connsiteY0" fmla="*/ 0 h 1759226"/>
              <a:gd name="connsiteX1" fmla="*/ 3296478 w 3296478"/>
              <a:gd name="connsiteY1" fmla="*/ 0 h 1759226"/>
              <a:gd name="connsiteX2" fmla="*/ 3296478 w 3296478"/>
              <a:gd name="connsiteY2" fmla="*/ 1759226 h 1759226"/>
              <a:gd name="connsiteX3" fmla="*/ 0 w 3296478"/>
              <a:gd name="connsiteY3" fmla="*/ 1759226 h 1759226"/>
              <a:gd name="connsiteX4" fmla="*/ 0 w 3296478"/>
              <a:gd name="connsiteY4" fmla="*/ 0 h 1759226"/>
              <a:gd name="connsiteX0" fmla="*/ 0 w 3296478"/>
              <a:gd name="connsiteY0" fmla="*/ 1759226 h 1759226"/>
              <a:gd name="connsiteX1" fmla="*/ 3296478 w 3296478"/>
              <a:gd name="connsiteY1" fmla="*/ 0 h 1759226"/>
              <a:gd name="connsiteX2" fmla="*/ 3296478 w 3296478"/>
              <a:gd name="connsiteY2" fmla="*/ 1759226 h 1759226"/>
              <a:gd name="connsiteX3" fmla="*/ 0 w 3296478"/>
              <a:gd name="connsiteY3" fmla="*/ 1759226 h 1759226"/>
              <a:gd name="connsiteX0" fmla="*/ 0 w 3307236"/>
              <a:gd name="connsiteY0" fmla="*/ 1038464 h 1038464"/>
              <a:gd name="connsiteX1" fmla="*/ 3307236 w 3307236"/>
              <a:gd name="connsiteY1" fmla="*/ 0 h 1038464"/>
              <a:gd name="connsiteX2" fmla="*/ 3296478 w 3307236"/>
              <a:gd name="connsiteY2" fmla="*/ 1038464 h 1038464"/>
              <a:gd name="connsiteX3" fmla="*/ 0 w 3307236"/>
              <a:gd name="connsiteY3" fmla="*/ 1038464 h 1038464"/>
              <a:gd name="connsiteX0" fmla="*/ 0 w 3307236"/>
              <a:gd name="connsiteY0" fmla="*/ 1038464 h 1038464"/>
              <a:gd name="connsiteX1" fmla="*/ 3307236 w 3307236"/>
              <a:gd name="connsiteY1" fmla="*/ 0 h 1038464"/>
              <a:gd name="connsiteX2" fmla="*/ 3296478 w 3307236"/>
              <a:gd name="connsiteY2" fmla="*/ 1038464 h 1038464"/>
              <a:gd name="connsiteX3" fmla="*/ 0 w 3307236"/>
              <a:gd name="connsiteY3" fmla="*/ 1038464 h 1038464"/>
              <a:gd name="connsiteX0" fmla="*/ 0 w 3328752"/>
              <a:gd name="connsiteY0" fmla="*/ 1124525 h 1124525"/>
              <a:gd name="connsiteX1" fmla="*/ 3328752 w 3328752"/>
              <a:gd name="connsiteY1" fmla="*/ 0 h 1124525"/>
              <a:gd name="connsiteX2" fmla="*/ 3296478 w 3328752"/>
              <a:gd name="connsiteY2" fmla="*/ 1124525 h 1124525"/>
              <a:gd name="connsiteX3" fmla="*/ 0 w 3328752"/>
              <a:gd name="connsiteY3" fmla="*/ 1124525 h 1124525"/>
            </a:gdLst>
            <a:ahLst/>
            <a:cxnLst>
              <a:cxn ang="0">
                <a:pos x="connsiteX0" y="connsiteY0"/>
              </a:cxn>
              <a:cxn ang="0">
                <a:pos x="connsiteX1" y="connsiteY1"/>
              </a:cxn>
              <a:cxn ang="0">
                <a:pos x="connsiteX2" y="connsiteY2"/>
              </a:cxn>
              <a:cxn ang="0">
                <a:pos x="connsiteX3" y="connsiteY3"/>
              </a:cxn>
            </a:cxnLst>
            <a:rect l="l" t="t" r="r" b="b"/>
            <a:pathLst>
              <a:path w="3328752" h="1124525">
                <a:moveTo>
                  <a:pt x="0" y="1124525"/>
                </a:moveTo>
                <a:lnTo>
                  <a:pt x="3328752" y="0"/>
                </a:lnTo>
                <a:lnTo>
                  <a:pt x="3296478" y="1124525"/>
                </a:lnTo>
                <a:lnTo>
                  <a:pt x="0" y="1124525"/>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75E25F18-285D-CD46-889C-FC34609AE2E8}"/>
              </a:ext>
            </a:extLst>
          </p:cNvPr>
          <p:cNvSpPr txBox="1"/>
          <p:nvPr userDrawn="1"/>
        </p:nvSpPr>
        <p:spPr>
          <a:xfrm>
            <a:off x="785570" y="2714790"/>
            <a:ext cx="3469117" cy="232371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4000" b="1" i="0" dirty="0">
                <a:solidFill>
                  <a:schemeClr val="accent4"/>
                </a:solidFill>
                <a:latin typeface="Roboto" panose="02000000000000000000" pitchFamily="2" charset="0"/>
                <a:ea typeface="Roboto" panose="02000000000000000000" pitchFamily="2" charset="0"/>
                <a:cs typeface="Roboto" panose="02000000000000000000" pitchFamily="2" charset="0"/>
              </a:rPr>
              <a:t>ROBOTO BOLD</a:t>
            </a:r>
          </a:p>
          <a:p>
            <a:r>
              <a:rPr lang="en-AU" sz="1100" b="0" i="0" dirty="0">
                <a:solidFill>
                  <a:schemeClr val="accent4"/>
                </a:solidFill>
                <a:latin typeface="Roboto" panose="02000000000000000000" pitchFamily="2" charset="0"/>
                <a:ea typeface="Roboto" panose="02000000000000000000" pitchFamily="2" charset="0"/>
                <a:cs typeface="Roboto" panose="02000000000000000000" pitchFamily="2" charset="0"/>
              </a:rPr>
              <a:t>(Title / Section Heading - 32pt )</a:t>
            </a:r>
          </a:p>
          <a:p>
            <a:pPr>
              <a:lnSpc>
                <a:spcPct val="150000"/>
              </a:lnSpc>
            </a:pPr>
            <a:r>
              <a:rPr lang="en-AU" sz="2400" b="0" i="0" dirty="0">
                <a:solidFill>
                  <a:schemeClr val="accent4"/>
                </a:solidFill>
                <a:latin typeface="Roboto Medium" panose="02000000000000000000" pitchFamily="2" charset="0"/>
                <a:ea typeface="Roboto Medium" panose="02000000000000000000" pitchFamily="2" charset="0"/>
                <a:cs typeface="Roboto Medium" panose="02000000000000000000" pitchFamily="2" charset="0"/>
              </a:rPr>
              <a:t>Roboto Medium</a:t>
            </a:r>
          </a:p>
          <a:p>
            <a:r>
              <a:rPr lang="en-AU" sz="1100" b="0" i="0" dirty="0">
                <a:solidFill>
                  <a:schemeClr val="accent4"/>
                </a:solidFill>
                <a:latin typeface="Roboto" panose="02000000000000000000" pitchFamily="2" charset="0"/>
                <a:ea typeface="Roboto" panose="02000000000000000000" pitchFamily="2" charset="0"/>
                <a:cs typeface="Roboto" panose="02000000000000000000" pitchFamily="2" charset="0"/>
              </a:rPr>
              <a:t>( Quote / Text Feature – 24 - 32pt )</a:t>
            </a:r>
          </a:p>
          <a:p>
            <a:endParaRPr lang="en-AU" sz="1100" b="0" i="0" dirty="0">
              <a:solidFill>
                <a:schemeClr val="accent4"/>
              </a:solidFill>
              <a:latin typeface="Roboto" panose="02000000000000000000" pitchFamily="2" charset="0"/>
              <a:ea typeface="Roboto" panose="02000000000000000000" pitchFamily="2" charset="0"/>
              <a:cs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2000" b="0" i="0" dirty="0">
                <a:solidFill>
                  <a:schemeClr val="accent4"/>
                </a:solidFill>
                <a:latin typeface="Roboto Medium" panose="02000000000000000000" pitchFamily="2" charset="0"/>
                <a:ea typeface="Roboto Medium" panose="02000000000000000000" pitchFamily="2" charset="0"/>
                <a:cs typeface="Roboto Medium" panose="02000000000000000000" pitchFamily="2" charset="0"/>
              </a:rPr>
              <a:t>Roboto Medium</a:t>
            </a:r>
          </a:p>
          <a:p>
            <a:r>
              <a:rPr lang="en-AU" sz="1100" b="0" i="0" dirty="0">
                <a:solidFill>
                  <a:schemeClr val="accent4"/>
                </a:solidFill>
                <a:latin typeface="Roboto" panose="02000000000000000000" pitchFamily="2" charset="0"/>
                <a:ea typeface="Roboto" panose="02000000000000000000" pitchFamily="2" charset="0"/>
                <a:cs typeface="Roboto" panose="02000000000000000000" pitchFamily="2" charset="0"/>
              </a:rPr>
              <a:t>(Title / Section Sub Heading - 20pt )</a:t>
            </a:r>
            <a:endParaRPr lang="en-AU" sz="1600" b="0" i="0" dirty="0">
              <a:solidFill>
                <a:schemeClr val="accent4"/>
              </a:solidFill>
              <a:latin typeface="Roboto Medium" panose="02000000000000000000" pitchFamily="2" charset="0"/>
              <a:ea typeface="Roboto Medium" panose="02000000000000000000" pitchFamily="2" charset="0"/>
              <a:cs typeface="Roboto Medium" panose="02000000000000000000" pitchFamily="2" charset="0"/>
            </a:endParaRPr>
          </a:p>
          <a:p>
            <a:endParaRPr lang="en-AU" sz="1100" b="0" i="0" dirty="0">
              <a:solidFill>
                <a:schemeClr val="accent4"/>
              </a:solidFill>
              <a:latin typeface="Roboto" panose="02000000000000000000" pitchFamily="2" charset="0"/>
              <a:ea typeface="Roboto" panose="02000000000000000000" pitchFamily="2" charset="0"/>
              <a:cs typeface="Roboto" panose="02000000000000000000" pitchFamily="2" charset="0"/>
            </a:endParaRPr>
          </a:p>
        </p:txBody>
      </p:sp>
      <p:sp>
        <p:nvSpPr>
          <p:cNvPr id="10" name="TextBox 9">
            <a:extLst>
              <a:ext uri="{FF2B5EF4-FFF2-40B4-BE49-F238E27FC236}">
                <a16:creationId xmlns:a16="http://schemas.microsoft.com/office/drawing/2014/main" id="{A9A8E152-3A28-6943-875E-555B76B43069}"/>
              </a:ext>
            </a:extLst>
          </p:cNvPr>
          <p:cNvSpPr txBox="1"/>
          <p:nvPr userDrawn="1"/>
        </p:nvSpPr>
        <p:spPr>
          <a:xfrm>
            <a:off x="785570" y="1182350"/>
            <a:ext cx="3856604" cy="984885"/>
          </a:xfrm>
          <a:prstGeom prst="rect">
            <a:avLst/>
          </a:prstGeom>
          <a:noFill/>
        </p:spPr>
        <p:txBody>
          <a:bodyPr wrap="square" lIns="0" tIns="0" rIns="0" bIns="0" rtlCol="0">
            <a:spAutoFit/>
          </a:bodyPr>
          <a:lstStyle/>
          <a:p>
            <a:r>
              <a:rPr lang="en-US" sz="3200" b="1" dirty="0">
                <a:solidFill>
                  <a:schemeClr val="tx2"/>
                </a:solidFill>
                <a:latin typeface="Helvetica" panose="020B0604020202020204" pitchFamily="34" charset="0"/>
                <a:cs typeface="Helvetica" panose="020B0604020202020204" pitchFamily="34" charset="0"/>
              </a:rPr>
              <a:t>POWERPOINT TEXT FORMATING</a:t>
            </a:r>
            <a:endParaRPr lang="en-US" sz="3200" dirty="0">
              <a:solidFill>
                <a:schemeClr val="tx2"/>
              </a:solidFill>
              <a:latin typeface="Helvetica" panose="020B0604020202020204" pitchFamily="34" charset="0"/>
              <a:cs typeface="Helvetica" panose="020B0604020202020204" pitchFamily="34" charset="0"/>
            </a:endParaRPr>
          </a:p>
        </p:txBody>
      </p:sp>
      <p:sp>
        <p:nvSpPr>
          <p:cNvPr id="2" name="Rectangle 1">
            <a:extLst>
              <a:ext uri="{FF2B5EF4-FFF2-40B4-BE49-F238E27FC236}">
                <a16:creationId xmlns:a16="http://schemas.microsoft.com/office/drawing/2014/main" id="{988ECEB1-F18F-0548-BEA4-AE3E90C522BB}"/>
              </a:ext>
            </a:extLst>
          </p:cNvPr>
          <p:cNvSpPr/>
          <p:nvPr userDrawn="1"/>
        </p:nvSpPr>
        <p:spPr>
          <a:xfrm>
            <a:off x="4615560" y="2494866"/>
            <a:ext cx="2540788" cy="35394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dirty="0">
                <a:ln>
                  <a:noFill/>
                </a:ln>
                <a:solidFill>
                  <a:srgbClr val="5B5959"/>
                </a:solidFill>
                <a:effectLst/>
                <a:uLnTx/>
                <a:uFillTx/>
                <a:latin typeface="Roboto Medium" panose="02000000000000000000" pitchFamily="2" charset="0"/>
                <a:ea typeface="Roboto Medium" panose="02000000000000000000" pitchFamily="2" charset="0"/>
                <a:cs typeface="Roboto Medium" panose="02000000000000000000" pitchFamily="2" charset="0"/>
              </a:rPr>
              <a:t>Roboto Medium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100" b="0" i="0" u="none" strike="noStrike" kern="1200" cap="none" spc="0" normalizeH="0" baseline="0" noProof="0" dirty="0">
                <a:ln>
                  <a:noFill/>
                </a:ln>
                <a:solidFill>
                  <a:srgbClr val="5B5959"/>
                </a:solidFill>
                <a:effectLst/>
                <a:uLnTx/>
                <a:uFillTx/>
                <a:latin typeface="Roboto" panose="02000000000000000000" pitchFamily="2" charset="0"/>
                <a:ea typeface="Roboto" panose="02000000000000000000" pitchFamily="2" charset="0"/>
                <a:cs typeface="Roboto" panose="02000000000000000000" pitchFamily="2" charset="0"/>
              </a:rPr>
              <a:t>( Heading 1 - 24pt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600" b="0" i="0" u="none" strike="noStrike" kern="1200" cap="none" spc="0" normalizeH="0" baseline="0" noProof="0" dirty="0">
              <a:ln>
                <a:noFill/>
              </a:ln>
              <a:solidFill>
                <a:srgbClr val="5B5959"/>
              </a:solidFill>
              <a:effectLst/>
              <a:uLnTx/>
              <a:uFillTx/>
              <a:latin typeface="Roboto Medium" panose="02000000000000000000" pitchFamily="2" charset="0"/>
              <a:ea typeface="Roboto Medium" panose="02000000000000000000" pitchFamily="2" charset="0"/>
              <a:cs typeface="Roboto Medium"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200" b="0" i="0" u="none" strike="noStrike" kern="1200" cap="none" spc="0" normalizeH="0" baseline="0" noProof="0" dirty="0">
                <a:ln>
                  <a:noFill/>
                </a:ln>
                <a:solidFill>
                  <a:srgbClr val="5B5959"/>
                </a:solidFill>
                <a:effectLst/>
                <a:uLnTx/>
                <a:uFillTx/>
                <a:latin typeface="Roboto Medium" panose="02000000000000000000" pitchFamily="2" charset="0"/>
                <a:ea typeface="Roboto Medium" panose="02000000000000000000" pitchFamily="2" charset="0"/>
                <a:cs typeface="Roboto Medium" panose="02000000000000000000" pitchFamily="2" charset="0"/>
              </a:rPr>
              <a:t>Roboto Medium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100" b="0" i="0" u="none" strike="noStrike" kern="1200" cap="none" spc="0" normalizeH="0" baseline="0" noProof="0" dirty="0">
                <a:ln>
                  <a:noFill/>
                </a:ln>
                <a:solidFill>
                  <a:srgbClr val="5B5959"/>
                </a:solidFill>
                <a:effectLst/>
                <a:uLnTx/>
                <a:uFillTx/>
                <a:latin typeface="Roboto" panose="02000000000000000000" pitchFamily="2" charset="0"/>
                <a:ea typeface="Roboto" panose="02000000000000000000" pitchFamily="2" charset="0"/>
                <a:cs typeface="Roboto" panose="02000000000000000000" pitchFamily="2" charset="0"/>
              </a:rPr>
              <a:t>( Sub Heading  - 22pt </a:t>
            </a:r>
            <a:r>
              <a:rPr kumimoji="0" lang="en-AU" sz="1200" b="0" i="0" u="none" strike="noStrike" kern="1200" cap="none" spc="0" normalizeH="0" baseline="0" noProof="0" dirty="0">
                <a:ln>
                  <a:noFill/>
                </a:ln>
                <a:solidFill>
                  <a:srgbClr val="5B5959"/>
                </a:solidFill>
                <a:effectLst/>
                <a:uLnTx/>
                <a:uFillTx/>
                <a:latin typeface="Roboto" panose="02000000000000000000" pitchFamily="2" charset="0"/>
                <a:ea typeface="Roboto" panose="02000000000000000000" pitchFamily="2" charset="0"/>
                <a:cs typeface="Roboto" panose="02000000000000000000" pitchFamily="2" charset="0"/>
              </a:rPr>
              <a:t>)</a:t>
            </a:r>
          </a:p>
          <a:p>
            <a:endParaRPr lang="en-AU" sz="1200" dirty="0">
              <a:solidFill>
                <a:schemeClr val="accent4"/>
              </a:solidFill>
              <a:latin typeface="Roboto" panose="02000000000000000000" pitchFamily="2" charset="0"/>
              <a:ea typeface="Roboto" panose="02000000000000000000" pitchFamily="2" charset="0"/>
              <a:cs typeface="Roboto" panose="02000000000000000000" pitchFamily="2" charset="0"/>
            </a:endParaRPr>
          </a:p>
          <a:p>
            <a:r>
              <a:rPr lang="en-AU" sz="2000" dirty="0">
                <a:solidFill>
                  <a:schemeClr val="accent4"/>
                </a:solidFill>
                <a:latin typeface="Roboto" panose="02000000000000000000" pitchFamily="2" charset="0"/>
                <a:ea typeface="Roboto" panose="02000000000000000000" pitchFamily="2" charset="0"/>
                <a:cs typeface="Roboto" panose="02000000000000000000" pitchFamily="2" charset="0"/>
              </a:rPr>
              <a:t>Roboto Regular</a:t>
            </a:r>
            <a:br>
              <a:rPr lang="en-AU" sz="1200" dirty="0">
                <a:solidFill>
                  <a:schemeClr val="accent4"/>
                </a:solidFill>
                <a:latin typeface="Roboto" panose="02000000000000000000" pitchFamily="2" charset="0"/>
                <a:ea typeface="Roboto" panose="02000000000000000000" pitchFamily="2" charset="0"/>
                <a:cs typeface="Roboto" panose="02000000000000000000" pitchFamily="2" charset="0"/>
              </a:rPr>
            </a:br>
            <a:r>
              <a:rPr lang="en-AU" sz="1100" dirty="0">
                <a:solidFill>
                  <a:schemeClr val="accent4"/>
                </a:solidFill>
                <a:latin typeface="Roboto" panose="02000000000000000000" pitchFamily="2" charset="0"/>
                <a:ea typeface="Roboto" panose="02000000000000000000" pitchFamily="2" charset="0"/>
                <a:cs typeface="Roboto" panose="02000000000000000000" pitchFamily="2" charset="0"/>
              </a:rPr>
              <a:t>( Body Copy - 20pt )</a:t>
            </a:r>
            <a:br>
              <a:rPr lang="en-AU" sz="1100" dirty="0">
                <a:solidFill>
                  <a:schemeClr val="accent4"/>
                </a:solidFill>
                <a:latin typeface="Roboto" panose="02000000000000000000" pitchFamily="2" charset="0"/>
                <a:ea typeface="Roboto" panose="02000000000000000000" pitchFamily="2" charset="0"/>
                <a:cs typeface="Roboto" panose="02000000000000000000" pitchFamily="2" charset="0"/>
              </a:rPr>
            </a:br>
            <a:endParaRPr lang="en-AU" sz="1100" dirty="0">
              <a:solidFill>
                <a:schemeClr val="accent4"/>
              </a:solidFill>
              <a:latin typeface="Roboto" panose="02000000000000000000" pitchFamily="2" charset="0"/>
              <a:ea typeface="Roboto" panose="02000000000000000000" pitchFamily="2" charset="0"/>
              <a:cs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2000" b="1" i="0" dirty="0">
                <a:solidFill>
                  <a:schemeClr val="accent4"/>
                </a:solidFill>
                <a:latin typeface="Roboto Medium" panose="02000000000000000000" pitchFamily="2" charset="0"/>
                <a:ea typeface="Roboto Medium" panose="02000000000000000000" pitchFamily="2" charset="0"/>
                <a:cs typeface="Roboto Medium" panose="02000000000000000000" pitchFamily="2" charset="0"/>
              </a:rPr>
              <a:t>Roboto Bold</a:t>
            </a:r>
            <a:br>
              <a:rPr lang="en-AU" sz="1200" dirty="0">
                <a:solidFill>
                  <a:schemeClr val="accent4"/>
                </a:solidFill>
                <a:latin typeface="Roboto" panose="02000000000000000000" pitchFamily="2" charset="0"/>
                <a:ea typeface="Roboto" panose="02000000000000000000" pitchFamily="2" charset="0"/>
                <a:cs typeface="Roboto" panose="02000000000000000000" pitchFamily="2" charset="0"/>
              </a:rPr>
            </a:br>
            <a:r>
              <a:rPr lang="en-AU" sz="1100" dirty="0">
                <a:solidFill>
                  <a:schemeClr val="accent4"/>
                </a:solidFill>
                <a:latin typeface="Roboto" panose="02000000000000000000" pitchFamily="2" charset="0"/>
                <a:ea typeface="Roboto" panose="02000000000000000000" pitchFamily="2" charset="0"/>
                <a:cs typeface="Roboto" panose="02000000000000000000" pitchFamily="2" charset="0"/>
              </a:rPr>
              <a:t>(Body Copy Feat - 20pt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i="1" dirty="0">
              <a:solidFill>
                <a:schemeClr val="accent4"/>
              </a:solidFill>
              <a:latin typeface="Roboto" panose="02000000000000000000" pitchFamily="2" charset="0"/>
              <a:ea typeface="Roboto" panose="02000000000000000000" pitchFamily="2" charset="0"/>
              <a:cs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2000" i="1" dirty="0">
                <a:solidFill>
                  <a:schemeClr val="accent4"/>
                </a:solidFill>
                <a:latin typeface="Roboto" panose="02000000000000000000" pitchFamily="2" charset="0"/>
                <a:ea typeface="Roboto" panose="02000000000000000000" pitchFamily="2" charset="0"/>
                <a:cs typeface="Roboto" panose="02000000000000000000" pitchFamily="2" charset="0"/>
              </a:rPr>
              <a:t>Roboto - Italicised</a:t>
            </a:r>
            <a:br>
              <a:rPr lang="en-AU" sz="1200" dirty="0">
                <a:solidFill>
                  <a:schemeClr val="accent4"/>
                </a:solidFill>
                <a:latin typeface="Roboto" panose="02000000000000000000" pitchFamily="2" charset="0"/>
                <a:ea typeface="Roboto" panose="02000000000000000000" pitchFamily="2" charset="0"/>
                <a:cs typeface="Roboto" panose="02000000000000000000" pitchFamily="2" charset="0"/>
              </a:rPr>
            </a:br>
            <a:r>
              <a:rPr lang="en-AU" sz="1100" dirty="0">
                <a:solidFill>
                  <a:schemeClr val="accent4"/>
                </a:solidFill>
                <a:latin typeface="Roboto" panose="02000000000000000000" pitchFamily="2" charset="0"/>
                <a:ea typeface="Roboto" panose="02000000000000000000" pitchFamily="2" charset="0"/>
                <a:cs typeface="Roboto" panose="02000000000000000000" pitchFamily="2" charset="0"/>
              </a:rPr>
              <a:t>( Body Copy / Quotation - 20pt)</a:t>
            </a:r>
          </a:p>
          <a:p>
            <a:r>
              <a:rPr lang="en-AU" sz="1100" dirty="0">
                <a:solidFill>
                  <a:schemeClr val="accent4"/>
                </a:solidFill>
                <a:latin typeface="Roboto" panose="02000000000000000000" pitchFamily="2" charset="0"/>
                <a:ea typeface="Roboto" panose="02000000000000000000" pitchFamily="2" charset="0"/>
                <a:cs typeface="Roboto" panose="02000000000000000000" pitchFamily="2" charset="0"/>
              </a:rPr>
              <a:t> </a:t>
            </a:r>
            <a:endParaRPr lang="en-US" sz="1100" dirty="0">
              <a:solidFill>
                <a:schemeClr val="accent4"/>
              </a:solidFill>
              <a:latin typeface="Roboto" panose="02000000000000000000" pitchFamily="2" charset="0"/>
              <a:ea typeface="Roboto" panose="02000000000000000000" pitchFamily="2" charset="0"/>
              <a:cs typeface="Roboto" panose="02000000000000000000" pitchFamily="2" charset="0"/>
            </a:endParaRPr>
          </a:p>
        </p:txBody>
      </p:sp>
      <p:sp>
        <p:nvSpPr>
          <p:cNvPr id="13" name="Rectangle 12">
            <a:extLst>
              <a:ext uri="{FF2B5EF4-FFF2-40B4-BE49-F238E27FC236}">
                <a16:creationId xmlns:a16="http://schemas.microsoft.com/office/drawing/2014/main" id="{472B82B2-2A10-1448-80FA-8D06FDA1B587}"/>
              </a:ext>
            </a:extLst>
          </p:cNvPr>
          <p:cNvSpPr/>
          <p:nvPr userDrawn="1"/>
        </p:nvSpPr>
        <p:spPr>
          <a:xfrm flipH="1">
            <a:off x="4412264" y="2518092"/>
            <a:ext cx="45719" cy="263075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
        <p:nvSpPr>
          <p:cNvPr id="12" name="Rectangle 2">
            <a:extLst>
              <a:ext uri="{FF2B5EF4-FFF2-40B4-BE49-F238E27FC236}">
                <a16:creationId xmlns:a16="http://schemas.microsoft.com/office/drawing/2014/main" id="{626A5095-9842-3C49-B3CB-685913F063D3}"/>
              </a:ext>
            </a:extLst>
          </p:cNvPr>
          <p:cNvSpPr/>
          <p:nvPr userDrawn="1"/>
        </p:nvSpPr>
        <p:spPr>
          <a:xfrm>
            <a:off x="0" y="5639069"/>
            <a:ext cx="12192000" cy="1218931"/>
          </a:xfrm>
          <a:custGeom>
            <a:avLst/>
            <a:gdLst>
              <a:gd name="connsiteX0" fmla="*/ 0 w 12192000"/>
              <a:gd name="connsiteY0" fmla="*/ 0 h 1779104"/>
              <a:gd name="connsiteX1" fmla="*/ 12192000 w 12192000"/>
              <a:gd name="connsiteY1" fmla="*/ 0 h 1779104"/>
              <a:gd name="connsiteX2" fmla="*/ 12192000 w 12192000"/>
              <a:gd name="connsiteY2" fmla="*/ 1779104 h 1779104"/>
              <a:gd name="connsiteX3" fmla="*/ 0 w 12192000"/>
              <a:gd name="connsiteY3" fmla="*/ 1779104 h 1779104"/>
              <a:gd name="connsiteX4" fmla="*/ 0 w 12192000"/>
              <a:gd name="connsiteY4" fmla="*/ 0 h 1779104"/>
              <a:gd name="connsiteX0" fmla="*/ 0 w 12201939"/>
              <a:gd name="connsiteY0" fmla="*/ 0 h 1779104"/>
              <a:gd name="connsiteX1" fmla="*/ 12201939 w 12201939"/>
              <a:gd name="connsiteY1" fmla="*/ 9940 h 1779104"/>
              <a:gd name="connsiteX2" fmla="*/ 12192000 w 12201939"/>
              <a:gd name="connsiteY2" fmla="*/ 1779104 h 1779104"/>
              <a:gd name="connsiteX3" fmla="*/ 0 w 12201939"/>
              <a:gd name="connsiteY3" fmla="*/ 1779104 h 1779104"/>
              <a:gd name="connsiteX4" fmla="*/ 0 w 12201939"/>
              <a:gd name="connsiteY4" fmla="*/ 0 h 1779104"/>
              <a:gd name="connsiteX0" fmla="*/ 0 w 12192000"/>
              <a:gd name="connsiteY0" fmla="*/ 0 h 1779104"/>
              <a:gd name="connsiteX1" fmla="*/ 12192000 w 12192000"/>
              <a:gd name="connsiteY1" fmla="*/ 1779104 h 1779104"/>
              <a:gd name="connsiteX2" fmla="*/ 0 w 12192000"/>
              <a:gd name="connsiteY2" fmla="*/ 1779104 h 1779104"/>
              <a:gd name="connsiteX3" fmla="*/ 0 w 12192000"/>
              <a:gd name="connsiteY3" fmla="*/ 0 h 1779104"/>
              <a:gd name="connsiteX0" fmla="*/ 0 w 12192000"/>
              <a:gd name="connsiteY0" fmla="*/ 0 h 1218931"/>
              <a:gd name="connsiteX1" fmla="*/ 12192000 w 12192000"/>
              <a:gd name="connsiteY1" fmla="*/ 1218931 h 1218931"/>
              <a:gd name="connsiteX2" fmla="*/ 0 w 12192000"/>
              <a:gd name="connsiteY2" fmla="*/ 1218931 h 1218931"/>
              <a:gd name="connsiteX3" fmla="*/ 0 w 12192000"/>
              <a:gd name="connsiteY3" fmla="*/ 0 h 1218931"/>
            </a:gdLst>
            <a:ahLst/>
            <a:cxnLst>
              <a:cxn ang="0">
                <a:pos x="connsiteX0" y="connsiteY0"/>
              </a:cxn>
              <a:cxn ang="0">
                <a:pos x="connsiteX1" y="connsiteY1"/>
              </a:cxn>
              <a:cxn ang="0">
                <a:pos x="connsiteX2" y="connsiteY2"/>
              </a:cxn>
              <a:cxn ang="0">
                <a:pos x="connsiteX3" y="connsiteY3"/>
              </a:cxn>
            </a:cxnLst>
            <a:rect l="l" t="t" r="r" b="b"/>
            <a:pathLst>
              <a:path w="12192000" h="1218931">
                <a:moveTo>
                  <a:pt x="0" y="0"/>
                </a:moveTo>
                <a:lnTo>
                  <a:pt x="12192000" y="1218931"/>
                </a:lnTo>
                <a:lnTo>
                  <a:pt x="0" y="1218931"/>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Logo, company name&#10;&#10;Description automatically generated">
            <a:extLst>
              <a:ext uri="{FF2B5EF4-FFF2-40B4-BE49-F238E27FC236}">
                <a16:creationId xmlns:a16="http://schemas.microsoft.com/office/drawing/2014/main" id="{1DC0BB76-5857-3F42-8BFF-7F7A5015D2B0}"/>
              </a:ext>
            </a:extLst>
          </p:cNvPr>
          <p:cNvPicPr>
            <a:picLocks noChangeAspect="1"/>
          </p:cNvPicPr>
          <p:nvPr userDrawn="1"/>
        </p:nvPicPr>
        <p:blipFill>
          <a:blip r:embed="rId2"/>
          <a:stretch>
            <a:fillRect/>
          </a:stretch>
        </p:blipFill>
        <p:spPr>
          <a:xfrm>
            <a:off x="150375" y="5839290"/>
            <a:ext cx="723386" cy="825976"/>
          </a:xfrm>
          <a:prstGeom prst="rect">
            <a:avLst/>
          </a:prstGeom>
        </p:spPr>
      </p:pic>
      <p:sp>
        <p:nvSpPr>
          <p:cNvPr id="17" name="TextBox 16">
            <a:extLst>
              <a:ext uri="{FF2B5EF4-FFF2-40B4-BE49-F238E27FC236}">
                <a16:creationId xmlns:a16="http://schemas.microsoft.com/office/drawing/2014/main" id="{9951A823-CF82-754E-A0B6-6C2C0AD2611E}"/>
              </a:ext>
            </a:extLst>
          </p:cNvPr>
          <p:cNvSpPr txBox="1"/>
          <p:nvPr userDrawn="1"/>
        </p:nvSpPr>
        <p:spPr>
          <a:xfrm rot="16200000">
            <a:off x="5220509" y="2625587"/>
            <a:ext cx="5021785" cy="984885"/>
          </a:xfrm>
          <a:prstGeom prst="rect">
            <a:avLst/>
          </a:prstGeom>
          <a:noFill/>
        </p:spPr>
        <p:txBody>
          <a:bodyPr wrap="square" lIns="0" tIns="0" rIns="0" bIns="0" rtlCol="0">
            <a:spAutoFit/>
          </a:bodyPr>
          <a:lstStyle/>
          <a:p>
            <a:r>
              <a:rPr lang="en-US" sz="3200" b="1" dirty="0">
                <a:solidFill>
                  <a:schemeClr val="tx2"/>
                </a:solidFill>
                <a:latin typeface="Roboto" panose="02000000000000000000" pitchFamily="2" charset="0"/>
                <a:ea typeface="Roboto" panose="02000000000000000000" pitchFamily="2" charset="0"/>
                <a:cs typeface="Roboto" panose="02000000000000000000" pitchFamily="2" charset="0"/>
              </a:rPr>
              <a:t>ACEAS COLOUR PALETTE</a:t>
            </a:r>
            <a:endParaRPr lang="en-US" sz="3200" dirty="0">
              <a:solidFill>
                <a:schemeClr val="tx2"/>
              </a:solidFill>
              <a:latin typeface="Roboto" panose="02000000000000000000" pitchFamily="2" charset="0"/>
              <a:ea typeface="Roboto" panose="02000000000000000000" pitchFamily="2" charset="0"/>
              <a:cs typeface="Roboto" panose="02000000000000000000" pitchFamily="2" charset="0"/>
            </a:endParaRPr>
          </a:p>
          <a:p>
            <a:endParaRPr lang="en-US" sz="3200" dirty="0">
              <a:solidFill>
                <a:schemeClr val="tx2"/>
              </a:solidFill>
              <a:latin typeface="Roboto" panose="02000000000000000000" pitchFamily="2" charset="0"/>
              <a:ea typeface="Roboto" panose="02000000000000000000" pitchFamily="2" charset="0"/>
              <a:cs typeface="Roboto" panose="02000000000000000000" pitchFamily="2" charset="0"/>
            </a:endParaRPr>
          </a:p>
        </p:txBody>
      </p:sp>
      <p:pic>
        <p:nvPicPr>
          <p:cNvPr id="18" name="Picture 17" descr="Calendar&#10;&#10;Description automatically generated">
            <a:extLst>
              <a:ext uri="{FF2B5EF4-FFF2-40B4-BE49-F238E27FC236}">
                <a16:creationId xmlns:a16="http://schemas.microsoft.com/office/drawing/2014/main" id="{99A67DCB-C49A-C94D-A71A-FE8F48320F71}"/>
              </a:ext>
            </a:extLst>
          </p:cNvPr>
          <p:cNvPicPr>
            <a:picLocks noChangeAspect="1"/>
          </p:cNvPicPr>
          <p:nvPr userDrawn="1"/>
        </p:nvPicPr>
        <p:blipFill rotWithShape="1">
          <a:blip r:embed="rId3"/>
          <a:srcRect l="49578" r="3251"/>
          <a:stretch/>
        </p:blipFill>
        <p:spPr>
          <a:xfrm>
            <a:off x="7846712" y="607137"/>
            <a:ext cx="3559718" cy="5338947"/>
          </a:xfrm>
          <a:prstGeom prst="rect">
            <a:avLst/>
          </a:prstGeom>
        </p:spPr>
      </p:pic>
    </p:spTree>
    <p:extLst>
      <p:ext uri="{BB962C8B-B14F-4D97-AF65-F5344CB8AC3E}">
        <p14:creationId xmlns:p14="http://schemas.microsoft.com/office/powerpoint/2010/main" val="28751208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nimated Intro">
    <p:spTree>
      <p:nvGrpSpPr>
        <p:cNvPr id="1" name=""/>
        <p:cNvGrpSpPr/>
        <p:nvPr/>
      </p:nvGrpSpPr>
      <p:grpSpPr>
        <a:xfrm>
          <a:off x="0" y="0"/>
          <a:ext cx="0" cy="0"/>
          <a:chOff x="0" y="0"/>
          <a:chExt cx="0" cy="0"/>
        </a:xfrm>
      </p:grpSpPr>
      <p:pic>
        <p:nvPicPr>
          <p:cNvPr id="2" name="Aceas Logo 16.9.mp4" descr="Aceas Logo 16.9.mp4">
            <a:hlinkClick r:id="" action="ppaction://media"/>
            <a:extLst>
              <a:ext uri="{FF2B5EF4-FFF2-40B4-BE49-F238E27FC236}">
                <a16:creationId xmlns:a16="http://schemas.microsoft.com/office/drawing/2014/main" id="{7AEAE7AD-9E23-E043-839F-C7AF702DDD16}"/>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716502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0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Animated">
    <p:spTree>
      <p:nvGrpSpPr>
        <p:cNvPr id="1" name=""/>
        <p:cNvGrpSpPr/>
        <p:nvPr/>
      </p:nvGrpSpPr>
      <p:grpSpPr>
        <a:xfrm>
          <a:off x="0" y="0"/>
          <a:ext cx="0" cy="0"/>
          <a:chOff x="0" y="0"/>
          <a:chExt cx="0" cy="0"/>
        </a:xfrm>
      </p:grpSpPr>
      <p:pic>
        <p:nvPicPr>
          <p:cNvPr id="2" name="Aceas animated Logo 2" descr="Aceas animated Logo 2">
            <a:hlinkClick r:id="" action="ppaction://media"/>
            <a:extLst>
              <a:ext uri="{FF2B5EF4-FFF2-40B4-BE49-F238E27FC236}">
                <a16:creationId xmlns:a16="http://schemas.microsoft.com/office/drawing/2014/main" id="{8E239B15-3562-7A47-96C8-6E28529B3E3B}"/>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8" name="Rectangle 14">
            <a:extLst>
              <a:ext uri="{FF2B5EF4-FFF2-40B4-BE49-F238E27FC236}">
                <a16:creationId xmlns:a16="http://schemas.microsoft.com/office/drawing/2014/main" id="{7B6A1138-6AEB-9F4F-9904-44F2ABD8353D}"/>
              </a:ext>
            </a:extLst>
          </p:cNvPr>
          <p:cNvSpPr/>
          <p:nvPr userDrawn="1"/>
        </p:nvSpPr>
        <p:spPr>
          <a:xfrm>
            <a:off x="5768633" y="-29818"/>
            <a:ext cx="6443463" cy="6917635"/>
          </a:xfrm>
          <a:custGeom>
            <a:avLst/>
            <a:gdLst>
              <a:gd name="connsiteX0" fmla="*/ 0 w 6423585"/>
              <a:gd name="connsiteY0" fmla="*/ 0 h 6858000"/>
              <a:gd name="connsiteX1" fmla="*/ 6423585 w 6423585"/>
              <a:gd name="connsiteY1" fmla="*/ 0 h 6858000"/>
              <a:gd name="connsiteX2" fmla="*/ 6423585 w 6423585"/>
              <a:gd name="connsiteY2" fmla="*/ 6858000 h 6858000"/>
              <a:gd name="connsiteX3" fmla="*/ 0 w 6423585"/>
              <a:gd name="connsiteY3" fmla="*/ 6858000 h 6858000"/>
              <a:gd name="connsiteX4" fmla="*/ 0 w 6423585"/>
              <a:gd name="connsiteY4" fmla="*/ 0 h 6858000"/>
              <a:gd name="connsiteX0" fmla="*/ 699247 w 6423585"/>
              <a:gd name="connsiteY0" fmla="*/ 0 h 6858000"/>
              <a:gd name="connsiteX1" fmla="*/ 6423585 w 6423585"/>
              <a:gd name="connsiteY1" fmla="*/ 0 h 6858000"/>
              <a:gd name="connsiteX2" fmla="*/ 6423585 w 6423585"/>
              <a:gd name="connsiteY2" fmla="*/ 6858000 h 6858000"/>
              <a:gd name="connsiteX3" fmla="*/ 0 w 6423585"/>
              <a:gd name="connsiteY3" fmla="*/ 6858000 h 6858000"/>
              <a:gd name="connsiteX4" fmla="*/ 699247 w 6423585"/>
              <a:gd name="connsiteY4" fmla="*/ 0 h 6858000"/>
              <a:gd name="connsiteX0" fmla="*/ 699247 w 6423585"/>
              <a:gd name="connsiteY0" fmla="*/ 0 h 6867939"/>
              <a:gd name="connsiteX1" fmla="*/ 6423585 w 6423585"/>
              <a:gd name="connsiteY1" fmla="*/ 0 h 6867939"/>
              <a:gd name="connsiteX2" fmla="*/ 6423585 w 6423585"/>
              <a:gd name="connsiteY2" fmla="*/ 6867939 h 6867939"/>
              <a:gd name="connsiteX3" fmla="*/ 0 w 6423585"/>
              <a:gd name="connsiteY3" fmla="*/ 6858000 h 6867939"/>
              <a:gd name="connsiteX4" fmla="*/ 699247 w 6423585"/>
              <a:gd name="connsiteY4" fmla="*/ 0 h 6867939"/>
              <a:gd name="connsiteX0" fmla="*/ 709186 w 6433524"/>
              <a:gd name="connsiteY0" fmla="*/ 0 h 6877878"/>
              <a:gd name="connsiteX1" fmla="*/ 6433524 w 6433524"/>
              <a:gd name="connsiteY1" fmla="*/ 0 h 6877878"/>
              <a:gd name="connsiteX2" fmla="*/ 6433524 w 6433524"/>
              <a:gd name="connsiteY2" fmla="*/ 6867939 h 6877878"/>
              <a:gd name="connsiteX3" fmla="*/ 0 w 6433524"/>
              <a:gd name="connsiteY3" fmla="*/ 6877878 h 6877878"/>
              <a:gd name="connsiteX4" fmla="*/ 709186 w 6433524"/>
              <a:gd name="connsiteY4" fmla="*/ 0 h 6877878"/>
              <a:gd name="connsiteX0" fmla="*/ 709186 w 6443463"/>
              <a:gd name="connsiteY0" fmla="*/ 0 h 6917635"/>
              <a:gd name="connsiteX1" fmla="*/ 6433524 w 6443463"/>
              <a:gd name="connsiteY1" fmla="*/ 0 h 6917635"/>
              <a:gd name="connsiteX2" fmla="*/ 6443463 w 6443463"/>
              <a:gd name="connsiteY2" fmla="*/ 6917635 h 6917635"/>
              <a:gd name="connsiteX3" fmla="*/ 0 w 6443463"/>
              <a:gd name="connsiteY3" fmla="*/ 6877878 h 6917635"/>
              <a:gd name="connsiteX4" fmla="*/ 709186 w 6443463"/>
              <a:gd name="connsiteY4" fmla="*/ 0 h 6917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43463" h="6917635">
                <a:moveTo>
                  <a:pt x="709186" y="0"/>
                </a:moveTo>
                <a:lnTo>
                  <a:pt x="6433524" y="0"/>
                </a:lnTo>
                <a:lnTo>
                  <a:pt x="6443463" y="6917635"/>
                </a:lnTo>
                <a:lnTo>
                  <a:pt x="0" y="6877878"/>
                </a:lnTo>
                <a:lnTo>
                  <a:pt x="709186"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Graphical user interface, application, website&#10;&#10;Description automatically generated">
            <a:extLst>
              <a:ext uri="{FF2B5EF4-FFF2-40B4-BE49-F238E27FC236}">
                <a16:creationId xmlns:a16="http://schemas.microsoft.com/office/drawing/2014/main" id="{B38B26A8-FBEF-B641-BFFB-45E6866131F0}"/>
              </a:ext>
            </a:extLst>
          </p:cNvPr>
          <p:cNvPicPr>
            <a:picLocks noChangeAspect="1"/>
          </p:cNvPicPr>
          <p:nvPr userDrawn="1"/>
        </p:nvPicPr>
        <p:blipFill>
          <a:blip r:embed="rId5"/>
          <a:stretch>
            <a:fillRect/>
          </a:stretch>
        </p:blipFill>
        <p:spPr>
          <a:xfrm>
            <a:off x="6814337" y="5315577"/>
            <a:ext cx="4580283" cy="955524"/>
          </a:xfrm>
          <a:prstGeom prst="rect">
            <a:avLst/>
          </a:prstGeom>
        </p:spPr>
      </p:pic>
      <p:sp>
        <p:nvSpPr>
          <p:cNvPr id="10" name="Title 16">
            <a:extLst>
              <a:ext uri="{FF2B5EF4-FFF2-40B4-BE49-F238E27FC236}">
                <a16:creationId xmlns:a16="http://schemas.microsoft.com/office/drawing/2014/main" id="{07DE7240-E008-374E-A2CF-1454B0C0B7AC}"/>
              </a:ext>
            </a:extLst>
          </p:cNvPr>
          <p:cNvSpPr>
            <a:spLocks noGrp="1"/>
          </p:cNvSpPr>
          <p:nvPr>
            <p:ph type="title" hasCustomPrompt="1"/>
          </p:nvPr>
        </p:nvSpPr>
        <p:spPr>
          <a:xfrm>
            <a:off x="7486625" y="2561143"/>
            <a:ext cx="3223591" cy="417445"/>
          </a:xfrm>
          <a:prstGeom prst="rect">
            <a:avLst/>
          </a:prstGeom>
        </p:spPr>
        <p:txBody>
          <a:bodyPr/>
          <a:lstStyle>
            <a:lvl1pPr>
              <a:defRPr sz="3600" b="1" i="0">
                <a:solidFill>
                  <a:schemeClr val="tx2"/>
                </a:solidFill>
                <a:latin typeface="Roboto" panose="02000000000000000000" pitchFamily="2" charset="0"/>
                <a:ea typeface="Roboto" panose="02000000000000000000" pitchFamily="2" charset="0"/>
                <a:cs typeface="Roboto" panose="02000000000000000000" pitchFamily="2" charset="0"/>
              </a:defRPr>
            </a:lvl1pPr>
          </a:lstStyle>
          <a:p>
            <a:r>
              <a:rPr lang="en-GB" dirty="0"/>
              <a:t>TITLE SLIDE</a:t>
            </a:r>
            <a:endParaRPr lang="en-US" dirty="0"/>
          </a:p>
        </p:txBody>
      </p:sp>
      <p:sp>
        <p:nvSpPr>
          <p:cNvPr id="11" name="Text Placeholder 21">
            <a:extLst>
              <a:ext uri="{FF2B5EF4-FFF2-40B4-BE49-F238E27FC236}">
                <a16:creationId xmlns:a16="http://schemas.microsoft.com/office/drawing/2014/main" id="{F6F65019-DEA0-7C43-BF90-A6DCC1178504}"/>
              </a:ext>
            </a:extLst>
          </p:cNvPr>
          <p:cNvSpPr>
            <a:spLocks noGrp="1"/>
          </p:cNvSpPr>
          <p:nvPr>
            <p:ph type="body" sz="quarter" idx="10" hasCustomPrompt="1"/>
          </p:nvPr>
        </p:nvSpPr>
        <p:spPr>
          <a:xfrm>
            <a:off x="7486650" y="2992304"/>
            <a:ext cx="3224213" cy="242245"/>
          </a:xfrm>
          <a:prstGeom prst="rect">
            <a:avLst/>
          </a:prstGeom>
        </p:spPr>
        <p:txBody>
          <a:bodyPr/>
          <a:lstStyle>
            <a:lvl1pPr marL="0" indent="0">
              <a:buNone/>
              <a:defRPr sz="1400" b="0" i="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1pPr>
          </a:lstStyle>
          <a:p>
            <a:pPr lvl="0"/>
            <a:r>
              <a:rPr lang="en-GB" dirty="0"/>
              <a:t>Sub Heading</a:t>
            </a:r>
            <a:endParaRPr lang="en-US" dirty="0"/>
          </a:p>
        </p:txBody>
      </p:sp>
      <p:sp>
        <p:nvSpPr>
          <p:cNvPr id="13" name="Text Placeholder 21">
            <a:extLst>
              <a:ext uri="{FF2B5EF4-FFF2-40B4-BE49-F238E27FC236}">
                <a16:creationId xmlns:a16="http://schemas.microsoft.com/office/drawing/2014/main" id="{C0891E55-1359-A44D-B221-A658236125D0}"/>
              </a:ext>
            </a:extLst>
          </p:cNvPr>
          <p:cNvSpPr>
            <a:spLocks noGrp="1"/>
          </p:cNvSpPr>
          <p:nvPr>
            <p:ph type="body" sz="quarter" idx="12" hasCustomPrompt="1"/>
          </p:nvPr>
        </p:nvSpPr>
        <p:spPr>
          <a:xfrm>
            <a:off x="7486650" y="3444611"/>
            <a:ext cx="3224213" cy="242245"/>
          </a:xfrm>
          <a:prstGeom prst="rect">
            <a:avLst/>
          </a:prstGeom>
        </p:spPr>
        <p:txBody>
          <a:bodyPr/>
          <a:lstStyle>
            <a:lvl1pPr marL="0" indent="0">
              <a:buNone/>
              <a:defRPr sz="1800" b="0" i="0">
                <a:solidFill>
                  <a:schemeClr val="tx2"/>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Speaker 1, Speaker 2</a:t>
            </a:r>
            <a:endParaRPr lang="en-US" dirty="0"/>
          </a:p>
        </p:txBody>
      </p:sp>
      <p:sp>
        <p:nvSpPr>
          <p:cNvPr id="3" name="TextBox 2">
            <a:extLst>
              <a:ext uri="{FF2B5EF4-FFF2-40B4-BE49-F238E27FC236}">
                <a16:creationId xmlns:a16="http://schemas.microsoft.com/office/drawing/2014/main" id="{53D9FEB6-B321-014D-8FCD-9BEA70A9B2B9}"/>
              </a:ext>
            </a:extLst>
          </p:cNvPr>
          <p:cNvSpPr txBox="1"/>
          <p:nvPr userDrawn="1"/>
        </p:nvSpPr>
        <p:spPr>
          <a:xfrm>
            <a:off x="6814336" y="6300918"/>
            <a:ext cx="4580283" cy="369332"/>
          </a:xfrm>
          <a:prstGeom prst="rect">
            <a:avLst/>
          </a:prstGeom>
          <a:noFill/>
        </p:spPr>
        <p:txBody>
          <a:bodyPr wrap="square" rtlCol="0">
            <a:spAutoFit/>
          </a:bodyPr>
          <a:lstStyle/>
          <a:p>
            <a:pPr algn="ctr"/>
            <a:r>
              <a:rPr lang="en-AU" sz="900" b="0" i="0" kern="1200" dirty="0">
                <a:solidFill>
                  <a:schemeClr val="tx1"/>
                </a:solidFill>
                <a:effectLst/>
                <a:latin typeface="+mn-lt"/>
                <a:ea typeface="+mn-ea"/>
                <a:cs typeface="+mn-cs"/>
              </a:rPr>
              <a:t>This research was supported by the Australian Research Council Special Research Initiative, Australian Centre for Excellence in Antarctic Science (Project Number SR200100008)</a:t>
            </a:r>
            <a:endParaRPr lang="en-US" sz="900" i="0" dirty="0">
              <a:solidFill>
                <a:schemeClr val="tx1"/>
              </a:solidFill>
            </a:endParaRPr>
          </a:p>
        </p:txBody>
      </p:sp>
    </p:spTree>
    <p:extLst>
      <p:ext uri="{BB962C8B-B14F-4D97-AF65-F5344CB8AC3E}">
        <p14:creationId xmlns:p14="http://schemas.microsoft.com/office/powerpoint/2010/main" val="3735598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0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1 ">
    <p:spTree>
      <p:nvGrpSpPr>
        <p:cNvPr id="1" name=""/>
        <p:cNvGrpSpPr/>
        <p:nvPr/>
      </p:nvGrpSpPr>
      <p:grpSpPr>
        <a:xfrm>
          <a:off x="0" y="0"/>
          <a:ext cx="0" cy="0"/>
          <a:chOff x="0" y="0"/>
          <a:chExt cx="0" cy="0"/>
        </a:xfrm>
      </p:grpSpPr>
      <p:pic>
        <p:nvPicPr>
          <p:cNvPr id="11" name="Picture 10" descr="A picture containing snow, outdoor, sky, mountain&#10;&#10;Description automatically generated">
            <a:extLst>
              <a:ext uri="{FF2B5EF4-FFF2-40B4-BE49-F238E27FC236}">
                <a16:creationId xmlns:a16="http://schemas.microsoft.com/office/drawing/2014/main" id="{62B6C24A-A45E-FC40-A068-8B04E96654B4}"/>
              </a:ext>
            </a:extLst>
          </p:cNvPr>
          <p:cNvPicPr>
            <a:picLocks noChangeAspect="1"/>
          </p:cNvPicPr>
          <p:nvPr userDrawn="1"/>
        </p:nvPicPr>
        <p:blipFill rotWithShape="1">
          <a:blip r:embed="rId2"/>
          <a:srcRect r="45016"/>
          <a:stretch/>
        </p:blipFill>
        <p:spPr>
          <a:xfrm>
            <a:off x="1" y="0"/>
            <a:ext cx="7476564" cy="6858000"/>
          </a:xfrm>
          <a:prstGeom prst="rect">
            <a:avLst/>
          </a:prstGeom>
        </p:spPr>
      </p:pic>
      <p:pic>
        <p:nvPicPr>
          <p:cNvPr id="13" name="Picture 12" descr="Logo, company name&#10;&#10;Description automatically generated">
            <a:extLst>
              <a:ext uri="{FF2B5EF4-FFF2-40B4-BE49-F238E27FC236}">
                <a16:creationId xmlns:a16="http://schemas.microsoft.com/office/drawing/2014/main" id="{4C9C6576-40C2-DA46-A5BC-7360C35E1E9F}"/>
              </a:ext>
            </a:extLst>
          </p:cNvPr>
          <p:cNvPicPr>
            <a:picLocks noChangeAspect="1"/>
          </p:cNvPicPr>
          <p:nvPr userDrawn="1"/>
        </p:nvPicPr>
        <p:blipFill>
          <a:blip r:embed="rId3"/>
          <a:stretch>
            <a:fillRect/>
          </a:stretch>
        </p:blipFill>
        <p:spPr>
          <a:xfrm>
            <a:off x="1432228" y="1448547"/>
            <a:ext cx="3030443" cy="3460215"/>
          </a:xfrm>
          <a:prstGeom prst="rect">
            <a:avLst/>
          </a:prstGeom>
        </p:spPr>
      </p:pic>
      <p:sp>
        <p:nvSpPr>
          <p:cNvPr id="12" name="Rectangle 14">
            <a:extLst>
              <a:ext uri="{FF2B5EF4-FFF2-40B4-BE49-F238E27FC236}">
                <a16:creationId xmlns:a16="http://schemas.microsoft.com/office/drawing/2014/main" id="{D6514284-624C-AF4D-A135-225E73717977}"/>
              </a:ext>
            </a:extLst>
          </p:cNvPr>
          <p:cNvSpPr/>
          <p:nvPr userDrawn="1"/>
        </p:nvSpPr>
        <p:spPr>
          <a:xfrm>
            <a:off x="5768633" y="-9498"/>
            <a:ext cx="6443463" cy="6917635"/>
          </a:xfrm>
          <a:custGeom>
            <a:avLst/>
            <a:gdLst>
              <a:gd name="connsiteX0" fmla="*/ 0 w 6423585"/>
              <a:gd name="connsiteY0" fmla="*/ 0 h 6858000"/>
              <a:gd name="connsiteX1" fmla="*/ 6423585 w 6423585"/>
              <a:gd name="connsiteY1" fmla="*/ 0 h 6858000"/>
              <a:gd name="connsiteX2" fmla="*/ 6423585 w 6423585"/>
              <a:gd name="connsiteY2" fmla="*/ 6858000 h 6858000"/>
              <a:gd name="connsiteX3" fmla="*/ 0 w 6423585"/>
              <a:gd name="connsiteY3" fmla="*/ 6858000 h 6858000"/>
              <a:gd name="connsiteX4" fmla="*/ 0 w 6423585"/>
              <a:gd name="connsiteY4" fmla="*/ 0 h 6858000"/>
              <a:gd name="connsiteX0" fmla="*/ 699247 w 6423585"/>
              <a:gd name="connsiteY0" fmla="*/ 0 h 6858000"/>
              <a:gd name="connsiteX1" fmla="*/ 6423585 w 6423585"/>
              <a:gd name="connsiteY1" fmla="*/ 0 h 6858000"/>
              <a:gd name="connsiteX2" fmla="*/ 6423585 w 6423585"/>
              <a:gd name="connsiteY2" fmla="*/ 6858000 h 6858000"/>
              <a:gd name="connsiteX3" fmla="*/ 0 w 6423585"/>
              <a:gd name="connsiteY3" fmla="*/ 6858000 h 6858000"/>
              <a:gd name="connsiteX4" fmla="*/ 699247 w 6423585"/>
              <a:gd name="connsiteY4" fmla="*/ 0 h 6858000"/>
              <a:gd name="connsiteX0" fmla="*/ 699247 w 6423585"/>
              <a:gd name="connsiteY0" fmla="*/ 0 h 6867939"/>
              <a:gd name="connsiteX1" fmla="*/ 6423585 w 6423585"/>
              <a:gd name="connsiteY1" fmla="*/ 0 h 6867939"/>
              <a:gd name="connsiteX2" fmla="*/ 6423585 w 6423585"/>
              <a:gd name="connsiteY2" fmla="*/ 6867939 h 6867939"/>
              <a:gd name="connsiteX3" fmla="*/ 0 w 6423585"/>
              <a:gd name="connsiteY3" fmla="*/ 6858000 h 6867939"/>
              <a:gd name="connsiteX4" fmla="*/ 699247 w 6423585"/>
              <a:gd name="connsiteY4" fmla="*/ 0 h 6867939"/>
              <a:gd name="connsiteX0" fmla="*/ 709186 w 6433524"/>
              <a:gd name="connsiteY0" fmla="*/ 0 h 6877878"/>
              <a:gd name="connsiteX1" fmla="*/ 6433524 w 6433524"/>
              <a:gd name="connsiteY1" fmla="*/ 0 h 6877878"/>
              <a:gd name="connsiteX2" fmla="*/ 6433524 w 6433524"/>
              <a:gd name="connsiteY2" fmla="*/ 6867939 h 6877878"/>
              <a:gd name="connsiteX3" fmla="*/ 0 w 6433524"/>
              <a:gd name="connsiteY3" fmla="*/ 6877878 h 6877878"/>
              <a:gd name="connsiteX4" fmla="*/ 709186 w 6433524"/>
              <a:gd name="connsiteY4" fmla="*/ 0 h 6877878"/>
              <a:gd name="connsiteX0" fmla="*/ 709186 w 6443463"/>
              <a:gd name="connsiteY0" fmla="*/ 0 h 6917635"/>
              <a:gd name="connsiteX1" fmla="*/ 6433524 w 6443463"/>
              <a:gd name="connsiteY1" fmla="*/ 0 h 6917635"/>
              <a:gd name="connsiteX2" fmla="*/ 6443463 w 6443463"/>
              <a:gd name="connsiteY2" fmla="*/ 6917635 h 6917635"/>
              <a:gd name="connsiteX3" fmla="*/ 0 w 6443463"/>
              <a:gd name="connsiteY3" fmla="*/ 6877878 h 6917635"/>
              <a:gd name="connsiteX4" fmla="*/ 709186 w 6443463"/>
              <a:gd name="connsiteY4" fmla="*/ 0 h 6917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43463" h="6917635">
                <a:moveTo>
                  <a:pt x="709186" y="0"/>
                </a:moveTo>
                <a:lnTo>
                  <a:pt x="6433524" y="0"/>
                </a:lnTo>
                <a:lnTo>
                  <a:pt x="6443463" y="6917635"/>
                </a:lnTo>
                <a:lnTo>
                  <a:pt x="0" y="6877878"/>
                </a:lnTo>
                <a:lnTo>
                  <a:pt x="709186"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Graphical user interface, application, website&#10;&#10;Description automatically generated">
            <a:extLst>
              <a:ext uri="{FF2B5EF4-FFF2-40B4-BE49-F238E27FC236}">
                <a16:creationId xmlns:a16="http://schemas.microsoft.com/office/drawing/2014/main" id="{EF0DE86F-C8EA-4944-8082-739D6F7DAF3A}"/>
              </a:ext>
            </a:extLst>
          </p:cNvPr>
          <p:cNvPicPr>
            <a:picLocks noChangeAspect="1"/>
          </p:cNvPicPr>
          <p:nvPr userDrawn="1"/>
        </p:nvPicPr>
        <p:blipFill>
          <a:blip r:embed="rId4"/>
          <a:stretch>
            <a:fillRect/>
          </a:stretch>
        </p:blipFill>
        <p:spPr>
          <a:xfrm>
            <a:off x="6814337" y="5315577"/>
            <a:ext cx="4580283" cy="955524"/>
          </a:xfrm>
          <a:prstGeom prst="rect">
            <a:avLst/>
          </a:prstGeom>
        </p:spPr>
      </p:pic>
      <p:sp>
        <p:nvSpPr>
          <p:cNvPr id="23" name="TextBox 22">
            <a:extLst>
              <a:ext uri="{FF2B5EF4-FFF2-40B4-BE49-F238E27FC236}">
                <a16:creationId xmlns:a16="http://schemas.microsoft.com/office/drawing/2014/main" id="{3B5FEB80-CE53-B84C-8CA2-C6FDF12A2064}"/>
              </a:ext>
            </a:extLst>
          </p:cNvPr>
          <p:cNvSpPr txBox="1"/>
          <p:nvPr userDrawn="1"/>
        </p:nvSpPr>
        <p:spPr>
          <a:xfrm>
            <a:off x="6814336" y="6300918"/>
            <a:ext cx="4580283" cy="369332"/>
          </a:xfrm>
          <a:prstGeom prst="rect">
            <a:avLst/>
          </a:prstGeom>
          <a:noFill/>
        </p:spPr>
        <p:txBody>
          <a:bodyPr wrap="square" rtlCol="0">
            <a:spAutoFit/>
          </a:bodyPr>
          <a:lstStyle/>
          <a:p>
            <a:pPr algn="ctr"/>
            <a:r>
              <a:rPr lang="en-AU" sz="900" b="0" i="0" kern="1200" dirty="0">
                <a:solidFill>
                  <a:schemeClr val="tx1"/>
                </a:solidFill>
                <a:effectLst/>
                <a:latin typeface="+mn-lt"/>
                <a:ea typeface="+mn-ea"/>
                <a:cs typeface="+mn-cs"/>
              </a:rPr>
              <a:t>This research was supported by the Australian Research Council Special Research Initiative, Australian Centre for Excellence in Antarctic Science (Project Number SR200100008)</a:t>
            </a:r>
            <a:endParaRPr lang="en-US" sz="900" i="0" dirty="0">
              <a:solidFill>
                <a:schemeClr val="tx1"/>
              </a:solidFill>
            </a:endParaRPr>
          </a:p>
        </p:txBody>
      </p:sp>
      <p:sp>
        <p:nvSpPr>
          <p:cNvPr id="14" name="Title 16">
            <a:extLst>
              <a:ext uri="{FF2B5EF4-FFF2-40B4-BE49-F238E27FC236}">
                <a16:creationId xmlns:a16="http://schemas.microsoft.com/office/drawing/2014/main" id="{DFC770F3-5F22-47F9-BF1D-7E932E7E0B4B}"/>
              </a:ext>
            </a:extLst>
          </p:cNvPr>
          <p:cNvSpPr>
            <a:spLocks noGrp="1"/>
          </p:cNvSpPr>
          <p:nvPr>
            <p:ph type="title" hasCustomPrompt="1"/>
          </p:nvPr>
        </p:nvSpPr>
        <p:spPr>
          <a:xfrm>
            <a:off x="7486625" y="2561143"/>
            <a:ext cx="3223591" cy="417445"/>
          </a:xfrm>
          <a:prstGeom prst="rect">
            <a:avLst/>
          </a:prstGeom>
        </p:spPr>
        <p:txBody>
          <a:bodyPr/>
          <a:lstStyle>
            <a:lvl1pPr>
              <a:defRPr sz="3600" b="1" i="0">
                <a:solidFill>
                  <a:schemeClr val="tx2"/>
                </a:solidFill>
                <a:latin typeface="Roboto" panose="02000000000000000000" pitchFamily="2" charset="0"/>
                <a:ea typeface="Roboto" panose="02000000000000000000" pitchFamily="2" charset="0"/>
                <a:cs typeface="Roboto" panose="02000000000000000000" pitchFamily="2" charset="0"/>
              </a:defRPr>
            </a:lvl1pPr>
          </a:lstStyle>
          <a:p>
            <a:r>
              <a:rPr lang="en-GB" dirty="0"/>
              <a:t>TITLE SLIDE</a:t>
            </a:r>
            <a:endParaRPr lang="en-US" dirty="0"/>
          </a:p>
        </p:txBody>
      </p:sp>
      <p:sp>
        <p:nvSpPr>
          <p:cNvPr id="19" name="Text Placeholder 21">
            <a:extLst>
              <a:ext uri="{FF2B5EF4-FFF2-40B4-BE49-F238E27FC236}">
                <a16:creationId xmlns:a16="http://schemas.microsoft.com/office/drawing/2014/main" id="{B56FBF55-B6B9-44E8-B111-0580DB98AEE1}"/>
              </a:ext>
            </a:extLst>
          </p:cNvPr>
          <p:cNvSpPr>
            <a:spLocks noGrp="1"/>
          </p:cNvSpPr>
          <p:nvPr>
            <p:ph type="body" sz="quarter" idx="10" hasCustomPrompt="1"/>
          </p:nvPr>
        </p:nvSpPr>
        <p:spPr>
          <a:xfrm>
            <a:off x="7486650" y="2992304"/>
            <a:ext cx="3224213" cy="242245"/>
          </a:xfrm>
          <a:prstGeom prst="rect">
            <a:avLst/>
          </a:prstGeom>
        </p:spPr>
        <p:txBody>
          <a:bodyPr/>
          <a:lstStyle>
            <a:lvl1pPr marL="0" indent="0">
              <a:buNone/>
              <a:defRPr sz="1400" b="0" i="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1pPr>
          </a:lstStyle>
          <a:p>
            <a:pPr lvl="0"/>
            <a:r>
              <a:rPr lang="en-GB" dirty="0"/>
              <a:t>Sub Heading</a:t>
            </a:r>
            <a:endParaRPr lang="en-US" dirty="0"/>
          </a:p>
        </p:txBody>
      </p:sp>
      <p:sp>
        <p:nvSpPr>
          <p:cNvPr id="20" name="Text Placeholder 21">
            <a:extLst>
              <a:ext uri="{FF2B5EF4-FFF2-40B4-BE49-F238E27FC236}">
                <a16:creationId xmlns:a16="http://schemas.microsoft.com/office/drawing/2014/main" id="{EC4F3904-9F3C-498C-B91F-D4650BE0938D}"/>
              </a:ext>
            </a:extLst>
          </p:cNvPr>
          <p:cNvSpPr>
            <a:spLocks noGrp="1"/>
          </p:cNvSpPr>
          <p:nvPr>
            <p:ph type="body" sz="quarter" idx="12" hasCustomPrompt="1"/>
          </p:nvPr>
        </p:nvSpPr>
        <p:spPr>
          <a:xfrm>
            <a:off x="7486650" y="3444611"/>
            <a:ext cx="3224213" cy="242245"/>
          </a:xfrm>
          <a:prstGeom prst="rect">
            <a:avLst/>
          </a:prstGeom>
        </p:spPr>
        <p:txBody>
          <a:bodyPr/>
          <a:lstStyle>
            <a:lvl1pPr marL="0" indent="0">
              <a:buNone/>
              <a:defRPr sz="1800" b="0" i="0">
                <a:solidFill>
                  <a:schemeClr val="tx2"/>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Speaker 1, Speaker 2</a:t>
            </a:r>
            <a:endParaRPr lang="en-US" dirty="0"/>
          </a:p>
        </p:txBody>
      </p:sp>
    </p:spTree>
    <p:extLst>
      <p:ext uri="{BB962C8B-B14F-4D97-AF65-F5344CB8AC3E}">
        <p14:creationId xmlns:p14="http://schemas.microsoft.com/office/powerpoint/2010/main" val="19792755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Title Slide">
    <p:spTree>
      <p:nvGrpSpPr>
        <p:cNvPr id="1" name=""/>
        <p:cNvGrpSpPr/>
        <p:nvPr/>
      </p:nvGrpSpPr>
      <p:grpSpPr>
        <a:xfrm>
          <a:off x="0" y="0"/>
          <a:ext cx="0" cy="0"/>
          <a:chOff x="0" y="0"/>
          <a:chExt cx="0" cy="0"/>
        </a:xfrm>
      </p:grpSpPr>
      <p:sp>
        <p:nvSpPr>
          <p:cNvPr id="18" name="Title 16">
            <a:extLst>
              <a:ext uri="{FF2B5EF4-FFF2-40B4-BE49-F238E27FC236}">
                <a16:creationId xmlns:a16="http://schemas.microsoft.com/office/drawing/2014/main" id="{F1F2D443-40A7-C54E-88DF-D545AD6541A2}"/>
              </a:ext>
            </a:extLst>
          </p:cNvPr>
          <p:cNvSpPr>
            <a:spLocks noGrp="1"/>
          </p:cNvSpPr>
          <p:nvPr>
            <p:ph type="title" hasCustomPrompt="1"/>
          </p:nvPr>
        </p:nvSpPr>
        <p:spPr>
          <a:xfrm>
            <a:off x="7486625" y="3011555"/>
            <a:ext cx="3223591" cy="417445"/>
          </a:xfrm>
          <a:prstGeom prst="rect">
            <a:avLst/>
          </a:prstGeom>
        </p:spPr>
        <p:txBody>
          <a:bodyPr/>
          <a:lstStyle>
            <a:lvl1pPr>
              <a:defRPr sz="3600" b="1" i="0">
                <a:solidFill>
                  <a:schemeClr val="tx2"/>
                </a:solidFill>
                <a:latin typeface="Roboto" panose="02000000000000000000" pitchFamily="2" charset="0"/>
                <a:ea typeface="Roboto" panose="02000000000000000000" pitchFamily="2" charset="0"/>
                <a:cs typeface="Roboto" panose="02000000000000000000" pitchFamily="2" charset="0"/>
              </a:defRPr>
            </a:lvl1pPr>
          </a:lstStyle>
          <a:p>
            <a:r>
              <a:rPr lang="en-GB" dirty="0"/>
              <a:t>TITLE SLIDE</a:t>
            </a:r>
            <a:endParaRPr lang="en-US" dirty="0"/>
          </a:p>
        </p:txBody>
      </p:sp>
      <p:sp>
        <p:nvSpPr>
          <p:cNvPr id="11" name="TextBox 10">
            <a:extLst>
              <a:ext uri="{FF2B5EF4-FFF2-40B4-BE49-F238E27FC236}">
                <a16:creationId xmlns:a16="http://schemas.microsoft.com/office/drawing/2014/main" id="{8E1222A0-0826-AB44-8AF8-A63B2EC74907}"/>
              </a:ext>
            </a:extLst>
          </p:cNvPr>
          <p:cNvSpPr txBox="1"/>
          <p:nvPr userDrawn="1"/>
        </p:nvSpPr>
        <p:spPr>
          <a:xfrm>
            <a:off x="836915" y="6332465"/>
            <a:ext cx="54502" cy="169277"/>
          </a:xfrm>
          <a:prstGeom prst="rect">
            <a:avLst/>
          </a:prstGeom>
          <a:noFill/>
        </p:spPr>
        <p:txBody>
          <a:bodyPr wrap="none" lIns="0" tIns="0" rIns="0" bIns="0" rtlCol="0">
            <a:spAutoFit/>
          </a:bodyPr>
          <a:lstStyle/>
          <a:p>
            <a:pPr algn="ctr"/>
            <a:fld id="{EB288C9E-C8EC-D74F-ACF6-550FE1A1877B}" type="slidenum">
              <a:rPr lang="en-US" sz="1100" b="1" i="0" smtClean="0">
                <a:solidFill>
                  <a:schemeClr val="bg1"/>
                </a:solidFill>
                <a:latin typeface="Montserrat" pitchFamily="2" charset="77"/>
              </a:rPr>
              <a:pPr algn="ctr"/>
              <a:t>‹#›</a:t>
            </a:fld>
            <a:endParaRPr lang="en-US" sz="1100" b="1" i="0" dirty="0">
              <a:solidFill>
                <a:schemeClr val="bg1"/>
              </a:solidFill>
              <a:latin typeface="Montserrat" pitchFamily="2" charset="77"/>
            </a:endParaRPr>
          </a:p>
        </p:txBody>
      </p:sp>
      <p:sp>
        <p:nvSpPr>
          <p:cNvPr id="7" name="Picture Placeholder 2">
            <a:extLst>
              <a:ext uri="{FF2B5EF4-FFF2-40B4-BE49-F238E27FC236}">
                <a16:creationId xmlns:a16="http://schemas.microsoft.com/office/drawing/2014/main" id="{3BAA0E60-5783-644E-BE06-EA9F1093CC34}"/>
              </a:ext>
            </a:extLst>
          </p:cNvPr>
          <p:cNvSpPr>
            <a:spLocks noGrp="1"/>
          </p:cNvSpPr>
          <p:nvPr>
            <p:ph type="pic" sz="quarter" idx="11"/>
          </p:nvPr>
        </p:nvSpPr>
        <p:spPr>
          <a:xfrm>
            <a:off x="0" y="0"/>
            <a:ext cx="6476704" cy="6867498"/>
          </a:xfrm>
          <a:custGeom>
            <a:avLst/>
            <a:gdLst>
              <a:gd name="connsiteX0" fmla="*/ 0 w 6690064"/>
              <a:gd name="connsiteY0" fmla="*/ 0 h 6867498"/>
              <a:gd name="connsiteX1" fmla="*/ 6690064 w 6690064"/>
              <a:gd name="connsiteY1" fmla="*/ 0 h 6867498"/>
              <a:gd name="connsiteX2" fmla="*/ 6690064 w 6690064"/>
              <a:gd name="connsiteY2" fmla="*/ 6867498 h 6867498"/>
              <a:gd name="connsiteX3" fmla="*/ 0 w 6690064"/>
              <a:gd name="connsiteY3" fmla="*/ 6867498 h 6867498"/>
              <a:gd name="connsiteX4" fmla="*/ 0 w 6690064"/>
              <a:gd name="connsiteY4" fmla="*/ 0 h 6867498"/>
              <a:gd name="connsiteX0" fmla="*/ 0 w 6690064"/>
              <a:gd name="connsiteY0" fmla="*/ 0 h 6867498"/>
              <a:gd name="connsiteX1" fmla="*/ 6476704 w 6690064"/>
              <a:gd name="connsiteY1" fmla="*/ 0 h 6867498"/>
              <a:gd name="connsiteX2" fmla="*/ 6690064 w 6690064"/>
              <a:gd name="connsiteY2" fmla="*/ 6867498 h 6867498"/>
              <a:gd name="connsiteX3" fmla="*/ 0 w 6690064"/>
              <a:gd name="connsiteY3" fmla="*/ 6867498 h 6867498"/>
              <a:gd name="connsiteX4" fmla="*/ 0 w 6690064"/>
              <a:gd name="connsiteY4" fmla="*/ 0 h 6867498"/>
              <a:gd name="connsiteX0" fmla="*/ 0 w 6476704"/>
              <a:gd name="connsiteY0" fmla="*/ 0 h 6867498"/>
              <a:gd name="connsiteX1" fmla="*/ 6476704 w 6476704"/>
              <a:gd name="connsiteY1" fmla="*/ 0 h 6867498"/>
              <a:gd name="connsiteX2" fmla="*/ 5775664 w 6476704"/>
              <a:gd name="connsiteY2" fmla="*/ 6867498 h 6867498"/>
              <a:gd name="connsiteX3" fmla="*/ 0 w 6476704"/>
              <a:gd name="connsiteY3" fmla="*/ 6867498 h 6867498"/>
              <a:gd name="connsiteX4" fmla="*/ 0 w 6476704"/>
              <a:gd name="connsiteY4" fmla="*/ 0 h 6867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6704" h="6867498">
                <a:moveTo>
                  <a:pt x="0" y="0"/>
                </a:moveTo>
                <a:lnTo>
                  <a:pt x="6476704" y="0"/>
                </a:lnTo>
                <a:lnTo>
                  <a:pt x="5775664" y="6867498"/>
                </a:lnTo>
                <a:lnTo>
                  <a:pt x="0" y="6867498"/>
                </a:lnTo>
                <a:lnTo>
                  <a:pt x="0" y="0"/>
                </a:lnTo>
                <a:close/>
              </a:path>
            </a:pathLst>
          </a:custGeom>
          <a:pattFill prst="dkDnDiag">
            <a:fgClr>
              <a:schemeClr val="bg2"/>
            </a:fgClr>
            <a:bgClr>
              <a:schemeClr val="bg1"/>
            </a:bgClr>
          </a:pattFill>
        </p:spPr>
        <p:txBody>
          <a:bodyPr/>
          <a:lstStyle/>
          <a:p>
            <a:endParaRPr lang="en-US"/>
          </a:p>
        </p:txBody>
      </p:sp>
      <p:sp>
        <p:nvSpPr>
          <p:cNvPr id="17" name="Text Placeholder 21">
            <a:extLst>
              <a:ext uri="{FF2B5EF4-FFF2-40B4-BE49-F238E27FC236}">
                <a16:creationId xmlns:a16="http://schemas.microsoft.com/office/drawing/2014/main" id="{6D1DA5A6-05DF-4242-AB49-42FEB2596696}"/>
              </a:ext>
            </a:extLst>
          </p:cNvPr>
          <p:cNvSpPr>
            <a:spLocks noGrp="1"/>
          </p:cNvSpPr>
          <p:nvPr>
            <p:ph type="body" sz="quarter" idx="12" hasCustomPrompt="1"/>
          </p:nvPr>
        </p:nvSpPr>
        <p:spPr>
          <a:xfrm>
            <a:off x="7486650" y="3455023"/>
            <a:ext cx="3224213" cy="242245"/>
          </a:xfrm>
          <a:prstGeom prst="rect">
            <a:avLst/>
          </a:prstGeom>
        </p:spPr>
        <p:txBody>
          <a:bodyPr/>
          <a:lstStyle>
            <a:lvl1pPr marL="0" indent="0">
              <a:buNone/>
              <a:defRPr sz="1400" b="0" i="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1pPr>
          </a:lstStyle>
          <a:p>
            <a:pPr lvl="0"/>
            <a:r>
              <a:rPr lang="en-GB" dirty="0"/>
              <a:t>Sub Heading</a:t>
            </a:r>
            <a:endParaRPr lang="en-US" dirty="0"/>
          </a:p>
        </p:txBody>
      </p:sp>
    </p:spTree>
    <p:extLst>
      <p:ext uri="{BB962C8B-B14F-4D97-AF65-F5344CB8AC3E}">
        <p14:creationId xmlns:p14="http://schemas.microsoft.com/office/powerpoint/2010/main" val="35180158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1">
    <p:spTree>
      <p:nvGrpSpPr>
        <p:cNvPr id="1" name=""/>
        <p:cNvGrpSpPr/>
        <p:nvPr/>
      </p:nvGrpSpPr>
      <p:grpSpPr>
        <a:xfrm>
          <a:off x="0" y="0"/>
          <a:ext cx="0" cy="0"/>
          <a:chOff x="0" y="0"/>
          <a:chExt cx="0" cy="0"/>
        </a:xfrm>
      </p:grpSpPr>
      <p:sp>
        <p:nvSpPr>
          <p:cNvPr id="12" name="Rectangle 1">
            <a:extLst>
              <a:ext uri="{FF2B5EF4-FFF2-40B4-BE49-F238E27FC236}">
                <a16:creationId xmlns:a16="http://schemas.microsoft.com/office/drawing/2014/main" id="{391E440B-43C5-9D43-BF6D-5E441525B7AA}"/>
              </a:ext>
            </a:extLst>
          </p:cNvPr>
          <p:cNvSpPr/>
          <p:nvPr userDrawn="1"/>
        </p:nvSpPr>
        <p:spPr>
          <a:xfrm>
            <a:off x="8895522" y="5733474"/>
            <a:ext cx="3328752" cy="1124525"/>
          </a:xfrm>
          <a:custGeom>
            <a:avLst/>
            <a:gdLst>
              <a:gd name="connsiteX0" fmla="*/ 0 w 3296478"/>
              <a:gd name="connsiteY0" fmla="*/ 0 h 1759226"/>
              <a:gd name="connsiteX1" fmla="*/ 3296478 w 3296478"/>
              <a:gd name="connsiteY1" fmla="*/ 0 h 1759226"/>
              <a:gd name="connsiteX2" fmla="*/ 3296478 w 3296478"/>
              <a:gd name="connsiteY2" fmla="*/ 1759226 h 1759226"/>
              <a:gd name="connsiteX3" fmla="*/ 0 w 3296478"/>
              <a:gd name="connsiteY3" fmla="*/ 1759226 h 1759226"/>
              <a:gd name="connsiteX4" fmla="*/ 0 w 3296478"/>
              <a:gd name="connsiteY4" fmla="*/ 0 h 1759226"/>
              <a:gd name="connsiteX0" fmla="*/ 0 w 3296478"/>
              <a:gd name="connsiteY0" fmla="*/ 1759226 h 1759226"/>
              <a:gd name="connsiteX1" fmla="*/ 3296478 w 3296478"/>
              <a:gd name="connsiteY1" fmla="*/ 0 h 1759226"/>
              <a:gd name="connsiteX2" fmla="*/ 3296478 w 3296478"/>
              <a:gd name="connsiteY2" fmla="*/ 1759226 h 1759226"/>
              <a:gd name="connsiteX3" fmla="*/ 0 w 3296478"/>
              <a:gd name="connsiteY3" fmla="*/ 1759226 h 1759226"/>
              <a:gd name="connsiteX0" fmla="*/ 0 w 3307236"/>
              <a:gd name="connsiteY0" fmla="*/ 1038464 h 1038464"/>
              <a:gd name="connsiteX1" fmla="*/ 3307236 w 3307236"/>
              <a:gd name="connsiteY1" fmla="*/ 0 h 1038464"/>
              <a:gd name="connsiteX2" fmla="*/ 3296478 w 3307236"/>
              <a:gd name="connsiteY2" fmla="*/ 1038464 h 1038464"/>
              <a:gd name="connsiteX3" fmla="*/ 0 w 3307236"/>
              <a:gd name="connsiteY3" fmla="*/ 1038464 h 1038464"/>
              <a:gd name="connsiteX0" fmla="*/ 0 w 3307236"/>
              <a:gd name="connsiteY0" fmla="*/ 1038464 h 1038464"/>
              <a:gd name="connsiteX1" fmla="*/ 3307236 w 3307236"/>
              <a:gd name="connsiteY1" fmla="*/ 0 h 1038464"/>
              <a:gd name="connsiteX2" fmla="*/ 3296478 w 3307236"/>
              <a:gd name="connsiteY2" fmla="*/ 1038464 h 1038464"/>
              <a:gd name="connsiteX3" fmla="*/ 0 w 3307236"/>
              <a:gd name="connsiteY3" fmla="*/ 1038464 h 1038464"/>
              <a:gd name="connsiteX0" fmla="*/ 0 w 3328752"/>
              <a:gd name="connsiteY0" fmla="*/ 1124525 h 1124525"/>
              <a:gd name="connsiteX1" fmla="*/ 3328752 w 3328752"/>
              <a:gd name="connsiteY1" fmla="*/ 0 h 1124525"/>
              <a:gd name="connsiteX2" fmla="*/ 3296478 w 3328752"/>
              <a:gd name="connsiteY2" fmla="*/ 1124525 h 1124525"/>
              <a:gd name="connsiteX3" fmla="*/ 0 w 3328752"/>
              <a:gd name="connsiteY3" fmla="*/ 1124525 h 1124525"/>
            </a:gdLst>
            <a:ahLst/>
            <a:cxnLst>
              <a:cxn ang="0">
                <a:pos x="connsiteX0" y="connsiteY0"/>
              </a:cxn>
              <a:cxn ang="0">
                <a:pos x="connsiteX1" y="connsiteY1"/>
              </a:cxn>
              <a:cxn ang="0">
                <a:pos x="connsiteX2" y="connsiteY2"/>
              </a:cxn>
              <a:cxn ang="0">
                <a:pos x="connsiteX3" y="connsiteY3"/>
              </a:cxn>
            </a:cxnLst>
            <a:rect l="l" t="t" r="r" b="b"/>
            <a:pathLst>
              <a:path w="3328752" h="1124525">
                <a:moveTo>
                  <a:pt x="0" y="1124525"/>
                </a:moveTo>
                <a:lnTo>
                  <a:pt x="3328752" y="0"/>
                </a:lnTo>
                <a:lnTo>
                  <a:pt x="3296478" y="1124525"/>
                </a:lnTo>
                <a:lnTo>
                  <a:pt x="0" y="1124525"/>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2FFB28A7-4374-FA4F-9C78-2D61A792A7F4}"/>
              </a:ext>
            </a:extLst>
          </p:cNvPr>
          <p:cNvSpPr/>
          <p:nvPr userDrawn="1"/>
        </p:nvSpPr>
        <p:spPr>
          <a:xfrm>
            <a:off x="0" y="5639069"/>
            <a:ext cx="12192000" cy="1218931"/>
          </a:xfrm>
          <a:custGeom>
            <a:avLst/>
            <a:gdLst>
              <a:gd name="connsiteX0" fmla="*/ 0 w 12192000"/>
              <a:gd name="connsiteY0" fmla="*/ 0 h 1779104"/>
              <a:gd name="connsiteX1" fmla="*/ 12192000 w 12192000"/>
              <a:gd name="connsiteY1" fmla="*/ 0 h 1779104"/>
              <a:gd name="connsiteX2" fmla="*/ 12192000 w 12192000"/>
              <a:gd name="connsiteY2" fmla="*/ 1779104 h 1779104"/>
              <a:gd name="connsiteX3" fmla="*/ 0 w 12192000"/>
              <a:gd name="connsiteY3" fmla="*/ 1779104 h 1779104"/>
              <a:gd name="connsiteX4" fmla="*/ 0 w 12192000"/>
              <a:gd name="connsiteY4" fmla="*/ 0 h 1779104"/>
              <a:gd name="connsiteX0" fmla="*/ 0 w 12201939"/>
              <a:gd name="connsiteY0" fmla="*/ 0 h 1779104"/>
              <a:gd name="connsiteX1" fmla="*/ 12201939 w 12201939"/>
              <a:gd name="connsiteY1" fmla="*/ 9940 h 1779104"/>
              <a:gd name="connsiteX2" fmla="*/ 12192000 w 12201939"/>
              <a:gd name="connsiteY2" fmla="*/ 1779104 h 1779104"/>
              <a:gd name="connsiteX3" fmla="*/ 0 w 12201939"/>
              <a:gd name="connsiteY3" fmla="*/ 1779104 h 1779104"/>
              <a:gd name="connsiteX4" fmla="*/ 0 w 12201939"/>
              <a:gd name="connsiteY4" fmla="*/ 0 h 1779104"/>
              <a:gd name="connsiteX0" fmla="*/ 0 w 12192000"/>
              <a:gd name="connsiteY0" fmla="*/ 0 h 1779104"/>
              <a:gd name="connsiteX1" fmla="*/ 12192000 w 12192000"/>
              <a:gd name="connsiteY1" fmla="*/ 1779104 h 1779104"/>
              <a:gd name="connsiteX2" fmla="*/ 0 w 12192000"/>
              <a:gd name="connsiteY2" fmla="*/ 1779104 h 1779104"/>
              <a:gd name="connsiteX3" fmla="*/ 0 w 12192000"/>
              <a:gd name="connsiteY3" fmla="*/ 0 h 1779104"/>
              <a:gd name="connsiteX0" fmla="*/ 0 w 12192000"/>
              <a:gd name="connsiteY0" fmla="*/ 0 h 1218931"/>
              <a:gd name="connsiteX1" fmla="*/ 12192000 w 12192000"/>
              <a:gd name="connsiteY1" fmla="*/ 1218931 h 1218931"/>
              <a:gd name="connsiteX2" fmla="*/ 0 w 12192000"/>
              <a:gd name="connsiteY2" fmla="*/ 1218931 h 1218931"/>
              <a:gd name="connsiteX3" fmla="*/ 0 w 12192000"/>
              <a:gd name="connsiteY3" fmla="*/ 0 h 1218931"/>
            </a:gdLst>
            <a:ahLst/>
            <a:cxnLst>
              <a:cxn ang="0">
                <a:pos x="connsiteX0" y="connsiteY0"/>
              </a:cxn>
              <a:cxn ang="0">
                <a:pos x="connsiteX1" y="connsiteY1"/>
              </a:cxn>
              <a:cxn ang="0">
                <a:pos x="connsiteX2" y="connsiteY2"/>
              </a:cxn>
              <a:cxn ang="0">
                <a:pos x="connsiteX3" y="connsiteY3"/>
              </a:cxn>
            </a:cxnLst>
            <a:rect l="l" t="t" r="r" b="b"/>
            <a:pathLst>
              <a:path w="12192000" h="1218931">
                <a:moveTo>
                  <a:pt x="0" y="0"/>
                </a:moveTo>
                <a:lnTo>
                  <a:pt x="12192000" y="1218931"/>
                </a:lnTo>
                <a:lnTo>
                  <a:pt x="0" y="1218931"/>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Logo, company name&#10;&#10;Description automatically generated">
            <a:extLst>
              <a:ext uri="{FF2B5EF4-FFF2-40B4-BE49-F238E27FC236}">
                <a16:creationId xmlns:a16="http://schemas.microsoft.com/office/drawing/2014/main" id="{EB0A600A-95CB-2E46-9AE8-3B0D7218A080}"/>
              </a:ext>
            </a:extLst>
          </p:cNvPr>
          <p:cNvPicPr>
            <a:picLocks noChangeAspect="1"/>
          </p:cNvPicPr>
          <p:nvPr userDrawn="1"/>
        </p:nvPicPr>
        <p:blipFill>
          <a:blip r:embed="rId2"/>
          <a:stretch>
            <a:fillRect/>
          </a:stretch>
        </p:blipFill>
        <p:spPr>
          <a:xfrm>
            <a:off x="150375" y="5839290"/>
            <a:ext cx="723386" cy="825976"/>
          </a:xfrm>
          <a:prstGeom prst="rect">
            <a:avLst/>
          </a:prstGeom>
        </p:spPr>
      </p:pic>
      <p:sp>
        <p:nvSpPr>
          <p:cNvPr id="8" name="Text Placeholder 21">
            <a:extLst>
              <a:ext uri="{FF2B5EF4-FFF2-40B4-BE49-F238E27FC236}">
                <a16:creationId xmlns:a16="http://schemas.microsoft.com/office/drawing/2014/main" id="{38E5AD58-13E4-3F48-B9D0-342B4EAD778A}"/>
              </a:ext>
            </a:extLst>
          </p:cNvPr>
          <p:cNvSpPr>
            <a:spLocks noGrp="1"/>
          </p:cNvSpPr>
          <p:nvPr>
            <p:ph type="body" sz="quarter" idx="10" hasCustomPrompt="1"/>
          </p:nvPr>
        </p:nvSpPr>
        <p:spPr>
          <a:xfrm>
            <a:off x="569016" y="626236"/>
            <a:ext cx="3224213" cy="413757"/>
          </a:xfrm>
          <a:prstGeom prst="rect">
            <a:avLst/>
          </a:prstGeom>
        </p:spPr>
        <p:txBody>
          <a:bodyPr/>
          <a:lstStyle>
            <a:lvl1pPr marL="0" indent="0">
              <a:buNone/>
              <a:defRPr sz="2400" b="0" i="0">
                <a:solidFill>
                  <a:schemeClr val="tx2"/>
                </a:solidFill>
                <a:latin typeface="Roboto Medium" panose="02000000000000000000" pitchFamily="2" charset="0"/>
                <a:ea typeface="Roboto Medium" panose="02000000000000000000" pitchFamily="2" charset="0"/>
                <a:cs typeface="Roboto Medium" panose="02000000000000000000" pitchFamily="2" charset="0"/>
              </a:defRPr>
            </a:lvl1pPr>
          </a:lstStyle>
          <a:p>
            <a:pPr lvl="0"/>
            <a:r>
              <a:rPr lang="en-GB" dirty="0"/>
              <a:t>Heading</a:t>
            </a:r>
            <a:endParaRPr lang="en-US" dirty="0"/>
          </a:p>
        </p:txBody>
      </p:sp>
      <p:sp>
        <p:nvSpPr>
          <p:cNvPr id="10" name="Text Placeholder 8">
            <a:extLst>
              <a:ext uri="{FF2B5EF4-FFF2-40B4-BE49-F238E27FC236}">
                <a16:creationId xmlns:a16="http://schemas.microsoft.com/office/drawing/2014/main" id="{DC4F7226-5C22-E64E-AED7-9A01DAFD740A}"/>
              </a:ext>
            </a:extLst>
          </p:cNvPr>
          <p:cNvSpPr>
            <a:spLocks noGrp="1"/>
          </p:cNvSpPr>
          <p:nvPr>
            <p:ph type="body" sz="quarter" idx="14" hasCustomPrompt="1"/>
          </p:nvPr>
        </p:nvSpPr>
        <p:spPr>
          <a:xfrm>
            <a:off x="568325" y="1232727"/>
            <a:ext cx="5441538" cy="4042095"/>
          </a:xfrm>
          <a:prstGeom prst="rect">
            <a:avLst/>
          </a:prstGeom>
        </p:spPr>
        <p:txBody>
          <a:bodyPr/>
          <a:lstStyle>
            <a:lvl1pPr marL="0" indent="0">
              <a:buNone/>
              <a:defRPr sz="2000" b="0" i="0">
                <a:latin typeface="Roboto" panose="02000000000000000000" pitchFamily="2" charset="0"/>
                <a:ea typeface="Roboto" panose="02000000000000000000" pitchFamily="2" charset="0"/>
                <a:cs typeface="Roboto" panose="02000000000000000000" pitchFamily="2" charset="0"/>
              </a:defRPr>
            </a:lvl1pPr>
          </a:lstStyle>
          <a:p>
            <a:pPr lvl="0"/>
            <a:r>
              <a:rPr lang="en-US" dirty="0"/>
              <a:t>Body Text Here</a:t>
            </a:r>
          </a:p>
        </p:txBody>
      </p:sp>
      <p:sp>
        <p:nvSpPr>
          <p:cNvPr id="11" name="Text Placeholder 8">
            <a:extLst>
              <a:ext uri="{FF2B5EF4-FFF2-40B4-BE49-F238E27FC236}">
                <a16:creationId xmlns:a16="http://schemas.microsoft.com/office/drawing/2014/main" id="{11772E4C-D10E-A945-A064-967EE52F04E8}"/>
              </a:ext>
            </a:extLst>
          </p:cNvPr>
          <p:cNvSpPr>
            <a:spLocks noGrp="1"/>
          </p:cNvSpPr>
          <p:nvPr>
            <p:ph type="body" sz="quarter" idx="15" hasCustomPrompt="1"/>
          </p:nvPr>
        </p:nvSpPr>
        <p:spPr>
          <a:xfrm>
            <a:off x="6182139" y="1232727"/>
            <a:ext cx="5406888" cy="4042095"/>
          </a:xfrm>
          <a:prstGeom prst="rect">
            <a:avLst/>
          </a:prstGeom>
        </p:spPr>
        <p:txBody>
          <a:bodyPr/>
          <a:lstStyle>
            <a:lvl1pPr marL="0" indent="0">
              <a:buNone/>
              <a:defRPr sz="2000" b="0" i="0">
                <a:latin typeface="Roboto" panose="02000000000000000000" pitchFamily="2" charset="0"/>
                <a:ea typeface="Roboto" panose="02000000000000000000" pitchFamily="2" charset="0"/>
                <a:cs typeface="Roboto" panose="02000000000000000000" pitchFamily="2" charset="0"/>
              </a:defRPr>
            </a:lvl1pPr>
          </a:lstStyle>
          <a:p>
            <a:pPr lvl="0"/>
            <a:r>
              <a:rPr lang="en-US" dirty="0"/>
              <a:t>Body Text Here</a:t>
            </a:r>
          </a:p>
        </p:txBody>
      </p:sp>
    </p:spTree>
    <p:extLst>
      <p:ext uri="{BB962C8B-B14F-4D97-AF65-F5344CB8AC3E}">
        <p14:creationId xmlns:p14="http://schemas.microsoft.com/office/powerpoint/2010/main" val="19977029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FFB28A7-4374-FA4F-9C78-2D61A792A7F4}"/>
              </a:ext>
            </a:extLst>
          </p:cNvPr>
          <p:cNvSpPr/>
          <p:nvPr userDrawn="1"/>
        </p:nvSpPr>
        <p:spPr>
          <a:xfrm>
            <a:off x="0" y="5639069"/>
            <a:ext cx="12192000" cy="1218931"/>
          </a:xfrm>
          <a:custGeom>
            <a:avLst/>
            <a:gdLst>
              <a:gd name="connsiteX0" fmla="*/ 0 w 12192000"/>
              <a:gd name="connsiteY0" fmla="*/ 0 h 1779104"/>
              <a:gd name="connsiteX1" fmla="*/ 12192000 w 12192000"/>
              <a:gd name="connsiteY1" fmla="*/ 0 h 1779104"/>
              <a:gd name="connsiteX2" fmla="*/ 12192000 w 12192000"/>
              <a:gd name="connsiteY2" fmla="*/ 1779104 h 1779104"/>
              <a:gd name="connsiteX3" fmla="*/ 0 w 12192000"/>
              <a:gd name="connsiteY3" fmla="*/ 1779104 h 1779104"/>
              <a:gd name="connsiteX4" fmla="*/ 0 w 12192000"/>
              <a:gd name="connsiteY4" fmla="*/ 0 h 1779104"/>
              <a:gd name="connsiteX0" fmla="*/ 0 w 12201939"/>
              <a:gd name="connsiteY0" fmla="*/ 0 h 1779104"/>
              <a:gd name="connsiteX1" fmla="*/ 12201939 w 12201939"/>
              <a:gd name="connsiteY1" fmla="*/ 9940 h 1779104"/>
              <a:gd name="connsiteX2" fmla="*/ 12192000 w 12201939"/>
              <a:gd name="connsiteY2" fmla="*/ 1779104 h 1779104"/>
              <a:gd name="connsiteX3" fmla="*/ 0 w 12201939"/>
              <a:gd name="connsiteY3" fmla="*/ 1779104 h 1779104"/>
              <a:gd name="connsiteX4" fmla="*/ 0 w 12201939"/>
              <a:gd name="connsiteY4" fmla="*/ 0 h 1779104"/>
              <a:gd name="connsiteX0" fmla="*/ 0 w 12192000"/>
              <a:gd name="connsiteY0" fmla="*/ 0 h 1779104"/>
              <a:gd name="connsiteX1" fmla="*/ 12192000 w 12192000"/>
              <a:gd name="connsiteY1" fmla="*/ 1779104 h 1779104"/>
              <a:gd name="connsiteX2" fmla="*/ 0 w 12192000"/>
              <a:gd name="connsiteY2" fmla="*/ 1779104 h 1779104"/>
              <a:gd name="connsiteX3" fmla="*/ 0 w 12192000"/>
              <a:gd name="connsiteY3" fmla="*/ 0 h 1779104"/>
              <a:gd name="connsiteX0" fmla="*/ 0 w 12192000"/>
              <a:gd name="connsiteY0" fmla="*/ 0 h 1218931"/>
              <a:gd name="connsiteX1" fmla="*/ 12192000 w 12192000"/>
              <a:gd name="connsiteY1" fmla="*/ 1218931 h 1218931"/>
              <a:gd name="connsiteX2" fmla="*/ 0 w 12192000"/>
              <a:gd name="connsiteY2" fmla="*/ 1218931 h 1218931"/>
              <a:gd name="connsiteX3" fmla="*/ 0 w 12192000"/>
              <a:gd name="connsiteY3" fmla="*/ 0 h 1218931"/>
            </a:gdLst>
            <a:ahLst/>
            <a:cxnLst>
              <a:cxn ang="0">
                <a:pos x="connsiteX0" y="connsiteY0"/>
              </a:cxn>
              <a:cxn ang="0">
                <a:pos x="connsiteX1" y="connsiteY1"/>
              </a:cxn>
              <a:cxn ang="0">
                <a:pos x="connsiteX2" y="connsiteY2"/>
              </a:cxn>
              <a:cxn ang="0">
                <a:pos x="connsiteX3" y="connsiteY3"/>
              </a:cxn>
            </a:cxnLst>
            <a:rect l="l" t="t" r="r" b="b"/>
            <a:pathLst>
              <a:path w="12192000" h="1218931">
                <a:moveTo>
                  <a:pt x="0" y="0"/>
                </a:moveTo>
                <a:lnTo>
                  <a:pt x="12192000" y="1218931"/>
                </a:lnTo>
                <a:lnTo>
                  <a:pt x="0" y="1218931"/>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Logo, company name&#10;&#10;Description automatically generated">
            <a:extLst>
              <a:ext uri="{FF2B5EF4-FFF2-40B4-BE49-F238E27FC236}">
                <a16:creationId xmlns:a16="http://schemas.microsoft.com/office/drawing/2014/main" id="{EB0A600A-95CB-2E46-9AE8-3B0D7218A080}"/>
              </a:ext>
            </a:extLst>
          </p:cNvPr>
          <p:cNvPicPr>
            <a:picLocks noChangeAspect="1"/>
          </p:cNvPicPr>
          <p:nvPr userDrawn="1"/>
        </p:nvPicPr>
        <p:blipFill>
          <a:blip r:embed="rId2"/>
          <a:stretch>
            <a:fillRect/>
          </a:stretch>
        </p:blipFill>
        <p:spPr>
          <a:xfrm>
            <a:off x="150375" y="5839290"/>
            <a:ext cx="723386" cy="825976"/>
          </a:xfrm>
          <a:prstGeom prst="rect">
            <a:avLst/>
          </a:prstGeom>
        </p:spPr>
      </p:pic>
      <p:sp>
        <p:nvSpPr>
          <p:cNvPr id="5" name="Text Placeholder 21">
            <a:extLst>
              <a:ext uri="{FF2B5EF4-FFF2-40B4-BE49-F238E27FC236}">
                <a16:creationId xmlns:a16="http://schemas.microsoft.com/office/drawing/2014/main" id="{85DB3CFF-C70C-224B-A1C2-6BFCB4651155}"/>
              </a:ext>
            </a:extLst>
          </p:cNvPr>
          <p:cNvSpPr>
            <a:spLocks noGrp="1"/>
          </p:cNvSpPr>
          <p:nvPr>
            <p:ph type="body" sz="quarter" idx="10" hasCustomPrompt="1"/>
          </p:nvPr>
        </p:nvSpPr>
        <p:spPr>
          <a:xfrm>
            <a:off x="569016" y="626236"/>
            <a:ext cx="3224213" cy="242245"/>
          </a:xfrm>
          <a:prstGeom prst="rect">
            <a:avLst/>
          </a:prstGeom>
        </p:spPr>
        <p:txBody>
          <a:bodyPr/>
          <a:lstStyle>
            <a:lvl1pPr marL="0" indent="0">
              <a:buNone/>
              <a:defRPr sz="2400" b="0" i="0">
                <a:solidFill>
                  <a:schemeClr val="tx2"/>
                </a:solidFill>
                <a:latin typeface="Roboto Medium" panose="02000000000000000000" pitchFamily="2" charset="0"/>
                <a:ea typeface="Roboto Medium" panose="02000000000000000000" pitchFamily="2" charset="0"/>
                <a:cs typeface="Roboto Medium" panose="02000000000000000000" pitchFamily="2" charset="0"/>
              </a:defRPr>
            </a:lvl1pPr>
          </a:lstStyle>
          <a:p>
            <a:pPr lvl="0"/>
            <a:r>
              <a:rPr lang="en-GB" dirty="0"/>
              <a:t>Heading</a:t>
            </a:r>
            <a:endParaRPr lang="en-US" dirty="0"/>
          </a:p>
        </p:txBody>
      </p:sp>
      <p:sp>
        <p:nvSpPr>
          <p:cNvPr id="7" name="Text Placeholder 8">
            <a:extLst>
              <a:ext uri="{FF2B5EF4-FFF2-40B4-BE49-F238E27FC236}">
                <a16:creationId xmlns:a16="http://schemas.microsoft.com/office/drawing/2014/main" id="{FAAF62AF-024F-C541-9C7A-FDB4FE76D384}"/>
              </a:ext>
            </a:extLst>
          </p:cNvPr>
          <p:cNvSpPr>
            <a:spLocks noGrp="1"/>
          </p:cNvSpPr>
          <p:nvPr>
            <p:ph type="body" sz="quarter" idx="14" hasCustomPrompt="1"/>
          </p:nvPr>
        </p:nvSpPr>
        <p:spPr>
          <a:xfrm>
            <a:off x="568324" y="1232727"/>
            <a:ext cx="6734176" cy="4042095"/>
          </a:xfrm>
          <a:prstGeom prst="rect">
            <a:avLst/>
          </a:prstGeom>
        </p:spPr>
        <p:txBody>
          <a:bodyPr/>
          <a:lstStyle>
            <a:lvl1pPr marL="0" indent="0">
              <a:buNone/>
              <a:defRPr sz="2000" b="0" i="0">
                <a:latin typeface="Roboto" panose="02000000000000000000" pitchFamily="2" charset="0"/>
                <a:ea typeface="Roboto" panose="02000000000000000000" pitchFamily="2" charset="0"/>
                <a:cs typeface="Roboto" panose="02000000000000000000" pitchFamily="2" charset="0"/>
              </a:defRPr>
            </a:lvl1pPr>
          </a:lstStyle>
          <a:p>
            <a:pPr lvl="0"/>
            <a:r>
              <a:rPr lang="en-US" dirty="0"/>
              <a:t>Body Text Here</a:t>
            </a:r>
          </a:p>
        </p:txBody>
      </p:sp>
      <p:sp>
        <p:nvSpPr>
          <p:cNvPr id="15" name="Text Placeholder 21">
            <a:extLst>
              <a:ext uri="{FF2B5EF4-FFF2-40B4-BE49-F238E27FC236}">
                <a16:creationId xmlns:a16="http://schemas.microsoft.com/office/drawing/2014/main" id="{BF17B065-B8C1-CB4B-B410-D394ADD543BF}"/>
              </a:ext>
            </a:extLst>
          </p:cNvPr>
          <p:cNvSpPr>
            <a:spLocks noGrp="1"/>
          </p:cNvSpPr>
          <p:nvPr>
            <p:ph type="body" sz="quarter" idx="16" hasCustomPrompt="1"/>
          </p:nvPr>
        </p:nvSpPr>
        <p:spPr>
          <a:xfrm>
            <a:off x="7932720" y="2753956"/>
            <a:ext cx="3381796" cy="999636"/>
          </a:xfrm>
          <a:prstGeom prst="rect">
            <a:avLst/>
          </a:prstGeom>
        </p:spPr>
        <p:txBody>
          <a:bodyPr/>
          <a:lstStyle>
            <a:lvl1pPr marL="0" indent="0" algn="ctr">
              <a:buNone/>
              <a:defRPr sz="3200" b="0" i="0">
                <a:solidFill>
                  <a:schemeClr val="tx2"/>
                </a:solidFill>
                <a:latin typeface="Roboto Medium" panose="02000000000000000000" pitchFamily="2" charset="0"/>
                <a:ea typeface="Roboto Medium" panose="02000000000000000000" pitchFamily="2" charset="0"/>
                <a:cs typeface="Roboto Medium" panose="02000000000000000000" pitchFamily="2" charset="0"/>
              </a:defRPr>
            </a:lvl1pPr>
          </a:lstStyle>
          <a:p>
            <a:pPr lvl="0"/>
            <a:r>
              <a:rPr lang="en-GB" dirty="0"/>
              <a:t>“Add some quote</a:t>
            </a:r>
            <a:br>
              <a:rPr lang="en-GB" dirty="0"/>
            </a:br>
            <a:r>
              <a:rPr lang="en-GB" dirty="0"/>
              <a:t>text here……”</a:t>
            </a:r>
            <a:endParaRPr lang="en-US" dirty="0"/>
          </a:p>
        </p:txBody>
      </p:sp>
    </p:spTree>
    <p:extLst>
      <p:ext uri="{BB962C8B-B14F-4D97-AF65-F5344CB8AC3E}">
        <p14:creationId xmlns:p14="http://schemas.microsoft.com/office/powerpoint/2010/main" val="4789411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ent  1">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C350DAC0-6D7B-D440-A89A-D4D432E856E1}"/>
              </a:ext>
            </a:extLst>
          </p:cNvPr>
          <p:cNvSpPr>
            <a:spLocks noGrp="1"/>
          </p:cNvSpPr>
          <p:nvPr>
            <p:ph type="pic" sz="quarter" idx="12"/>
          </p:nvPr>
        </p:nvSpPr>
        <p:spPr>
          <a:xfrm>
            <a:off x="5779546" y="-19878"/>
            <a:ext cx="6412454" cy="6877878"/>
          </a:xfrm>
          <a:custGeom>
            <a:avLst/>
            <a:gdLst>
              <a:gd name="connsiteX0" fmla="*/ 0 w 6477000"/>
              <a:gd name="connsiteY0" fmla="*/ 0 h 6858000"/>
              <a:gd name="connsiteX1" fmla="*/ 6477000 w 6477000"/>
              <a:gd name="connsiteY1" fmla="*/ 0 h 6858000"/>
              <a:gd name="connsiteX2" fmla="*/ 6477000 w 6477000"/>
              <a:gd name="connsiteY2" fmla="*/ 6858000 h 6858000"/>
              <a:gd name="connsiteX3" fmla="*/ 0 w 6477000"/>
              <a:gd name="connsiteY3" fmla="*/ 6858000 h 6858000"/>
              <a:gd name="connsiteX4" fmla="*/ 0 w 6477000"/>
              <a:gd name="connsiteY4" fmla="*/ 0 h 6858000"/>
              <a:gd name="connsiteX0" fmla="*/ 705678 w 6477000"/>
              <a:gd name="connsiteY0" fmla="*/ 0 h 6877878"/>
              <a:gd name="connsiteX1" fmla="*/ 6477000 w 6477000"/>
              <a:gd name="connsiteY1" fmla="*/ 19878 h 6877878"/>
              <a:gd name="connsiteX2" fmla="*/ 6477000 w 6477000"/>
              <a:gd name="connsiteY2" fmla="*/ 6877878 h 6877878"/>
              <a:gd name="connsiteX3" fmla="*/ 0 w 6477000"/>
              <a:gd name="connsiteY3" fmla="*/ 6877878 h 6877878"/>
              <a:gd name="connsiteX4" fmla="*/ 705678 w 6477000"/>
              <a:gd name="connsiteY4" fmla="*/ 0 h 6877878"/>
              <a:gd name="connsiteX0" fmla="*/ 641132 w 6412454"/>
              <a:gd name="connsiteY0" fmla="*/ 0 h 6877878"/>
              <a:gd name="connsiteX1" fmla="*/ 6412454 w 6412454"/>
              <a:gd name="connsiteY1" fmla="*/ 19878 h 6877878"/>
              <a:gd name="connsiteX2" fmla="*/ 6412454 w 6412454"/>
              <a:gd name="connsiteY2" fmla="*/ 6877878 h 6877878"/>
              <a:gd name="connsiteX3" fmla="*/ 0 w 6412454"/>
              <a:gd name="connsiteY3" fmla="*/ 6243177 h 6877878"/>
              <a:gd name="connsiteX4" fmla="*/ 641132 w 6412454"/>
              <a:gd name="connsiteY4" fmla="*/ 0 h 6877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12454" h="6877878">
                <a:moveTo>
                  <a:pt x="641132" y="0"/>
                </a:moveTo>
                <a:lnTo>
                  <a:pt x="6412454" y="19878"/>
                </a:lnTo>
                <a:lnTo>
                  <a:pt x="6412454" y="6877878"/>
                </a:lnTo>
                <a:lnTo>
                  <a:pt x="0" y="6243177"/>
                </a:lnTo>
                <a:lnTo>
                  <a:pt x="641132" y="0"/>
                </a:lnTo>
                <a:close/>
              </a:path>
            </a:pathLst>
          </a:custGeom>
          <a:pattFill prst="dkUpDiag">
            <a:fgClr>
              <a:schemeClr val="bg2"/>
            </a:fgClr>
            <a:bgClr>
              <a:schemeClr val="bg1"/>
            </a:bgClr>
          </a:pattFill>
        </p:spPr>
        <p:txBody>
          <a:bodyPr/>
          <a:lstStyle/>
          <a:p>
            <a:endParaRPr lang="en-US" dirty="0"/>
          </a:p>
        </p:txBody>
      </p:sp>
      <p:sp>
        <p:nvSpPr>
          <p:cNvPr id="6" name="Text Placeholder 21">
            <a:extLst>
              <a:ext uri="{FF2B5EF4-FFF2-40B4-BE49-F238E27FC236}">
                <a16:creationId xmlns:a16="http://schemas.microsoft.com/office/drawing/2014/main" id="{1F52E690-8D03-3C4D-8769-A8C53DD60DAB}"/>
              </a:ext>
            </a:extLst>
          </p:cNvPr>
          <p:cNvSpPr>
            <a:spLocks noGrp="1"/>
          </p:cNvSpPr>
          <p:nvPr>
            <p:ph type="body" sz="quarter" idx="10" hasCustomPrompt="1"/>
          </p:nvPr>
        </p:nvSpPr>
        <p:spPr>
          <a:xfrm>
            <a:off x="569016" y="626236"/>
            <a:ext cx="3224213" cy="365354"/>
          </a:xfrm>
          <a:prstGeom prst="rect">
            <a:avLst/>
          </a:prstGeom>
        </p:spPr>
        <p:txBody>
          <a:bodyPr/>
          <a:lstStyle>
            <a:lvl1pPr marL="0" indent="0">
              <a:buNone/>
              <a:defRPr sz="2400" b="0" i="0">
                <a:solidFill>
                  <a:schemeClr val="tx2"/>
                </a:solidFill>
                <a:latin typeface="Roboto Medium" panose="02000000000000000000" pitchFamily="2" charset="0"/>
                <a:ea typeface="Roboto Medium" panose="02000000000000000000" pitchFamily="2" charset="0"/>
                <a:cs typeface="Roboto Medium" panose="02000000000000000000" pitchFamily="2" charset="0"/>
              </a:defRPr>
            </a:lvl1pPr>
          </a:lstStyle>
          <a:p>
            <a:pPr lvl="0"/>
            <a:r>
              <a:rPr lang="en-GB" dirty="0"/>
              <a:t>Heading</a:t>
            </a:r>
            <a:endParaRPr lang="en-US" dirty="0"/>
          </a:p>
        </p:txBody>
      </p:sp>
      <p:sp>
        <p:nvSpPr>
          <p:cNvPr id="9" name="Text Placeholder 8">
            <a:extLst>
              <a:ext uri="{FF2B5EF4-FFF2-40B4-BE49-F238E27FC236}">
                <a16:creationId xmlns:a16="http://schemas.microsoft.com/office/drawing/2014/main" id="{5632A234-4184-D24B-9C3C-A754973CCB4D}"/>
              </a:ext>
            </a:extLst>
          </p:cNvPr>
          <p:cNvSpPr>
            <a:spLocks noGrp="1"/>
          </p:cNvSpPr>
          <p:nvPr>
            <p:ph type="body" sz="quarter" idx="14" hasCustomPrompt="1"/>
          </p:nvPr>
        </p:nvSpPr>
        <p:spPr>
          <a:xfrm>
            <a:off x="568325" y="1232727"/>
            <a:ext cx="4749110" cy="4042095"/>
          </a:xfrm>
          <a:prstGeom prst="rect">
            <a:avLst/>
          </a:prstGeom>
        </p:spPr>
        <p:txBody>
          <a:bodyPr/>
          <a:lstStyle>
            <a:lvl1pPr marL="0" indent="0">
              <a:buNone/>
              <a:defRPr sz="2000" b="0" i="0">
                <a:latin typeface="Roboto" panose="02000000000000000000" pitchFamily="2" charset="0"/>
                <a:ea typeface="Roboto" panose="02000000000000000000" pitchFamily="2" charset="0"/>
                <a:cs typeface="Roboto" panose="02000000000000000000" pitchFamily="2" charset="0"/>
              </a:defRPr>
            </a:lvl1pPr>
          </a:lstStyle>
          <a:p>
            <a:pPr lvl="0"/>
            <a:r>
              <a:rPr lang="en-US" dirty="0"/>
              <a:t>Body Text Here</a:t>
            </a:r>
          </a:p>
        </p:txBody>
      </p:sp>
      <p:sp>
        <p:nvSpPr>
          <p:cNvPr id="10" name="Rectangle 2">
            <a:extLst>
              <a:ext uri="{FF2B5EF4-FFF2-40B4-BE49-F238E27FC236}">
                <a16:creationId xmlns:a16="http://schemas.microsoft.com/office/drawing/2014/main" id="{79FDD06B-669A-5649-A6C0-84B054397741}"/>
              </a:ext>
            </a:extLst>
          </p:cNvPr>
          <p:cNvSpPr/>
          <p:nvPr userDrawn="1"/>
        </p:nvSpPr>
        <p:spPr>
          <a:xfrm>
            <a:off x="0" y="5639069"/>
            <a:ext cx="12192000" cy="1218931"/>
          </a:xfrm>
          <a:custGeom>
            <a:avLst/>
            <a:gdLst>
              <a:gd name="connsiteX0" fmla="*/ 0 w 12192000"/>
              <a:gd name="connsiteY0" fmla="*/ 0 h 1779104"/>
              <a:gd name="connsiteX1" fmla="*/ 12192000 w 12192000"/>
              <a:gd name="connsiteY1" fmla="*/ 0 h 1779104"/>
              <a:gd name="connsiteX2" fmla="*/ 12192000 w 12192000"/>
              <a:gd name="connsiteY2" fmla="*/ 1779104 h 1779104"/>
              <a:gd name="connsiteX3" fmla="*/ 0 w 12192000"/>
              <a:gd name="connsiteY3" fmla="*/ 1779104 h 1779104"/>
              <a:gd name="connsiteX4" fmla="*/ 0 w 12192000"/>
              <a:gd name="connsiteY4" fmla="*/ 0 h 1779104"/>
              <a:gd name="connsiteX0" fmla="*/ 0 w 12201939"/>
              <a:gd name="connsiteY0" fmla="*/ 0 h 1779104"/>
              <a:gd name="connsiteX1" fmla="*/ 12201939 w 12201939"/>
              <a:gd name="connsiteY1" fmla="*/ 9940 h 1779104"/>
              <a:gd name="connsiteX2" fmla="*/ 12192000 w 12201939"/>
              <a:gd name="connsiteY2" fmla="*/ 1779104 h 1779104"/>
              <a:gd name="connsiteX3" fmla="*/ 0 w 12201939"/>
              <a:gd name="connsiteY3" fmla="*/ 1779104 h 1779104"/>
              <a:gd name="connsiteX4" fmla="*/ 0 w 12201939"/>
              <a:gd name="connsiteY4" fmla="*/ 0 h 1779104"/>
              <a:gd name="connsiteX0" fmla="*/ 0 w 12192000"/>
              <a:gd name="connsiteY0" fmla="*/ 0 h 1779104"/>
              <a:gd name="connsiteX1" fmla="*/ 12192000 w 12192000"/>
              <a:gd name="connsiteY1" fmla="*/ 1779104 h 1779104"/>
              <a:gd name="connsiteX2" fmla="*/ 0 w 12192000"/>
              <a:gd name="connsiteY2" fmla="*/ 1779104 h 1779104"/>
              <a:gd name="connsiteX3" fmla="*/ 0 w 12192000"/>
              <a:gd name="connsiteY3" fmla="*/ 0 h 1779104"/>
              <a:gd name="connsiteX0" fmla="*/ 0 w 12192000"/>
              <a:gd name="connsiteY0" fmla="*/ 0 h 1218931"/>
              <a:gd name="connsiteX1" fmla="*/ 12192000 w 12192000"/>
              <a:gd name="connsiteY1" fmla="*/ 1218931 h 1218931"/>
              <a:gd name="connsiteX2" fmla="*/ 0 w 12192000"/>
              <a:gd name="connsiteY2" fmla="*/ 1218931 h 1218931"/>
              <a:gd name="connsiteX3" fmla="*/ 0 w 12192000"/>
              <a:gd name="connsiteY3" fmla="*/ 0 h 1218931"/>
            </a:gdLst>
            <a:ahLst/>
            <a:cxnLst>
              <a:cxn ang="0">
                <a:pos x="connsiteX0" y="connsiteY0"/>
              </a:cxn>
              <a:cxn ang="0">
                <a:pos x="connsiteX1" y="connsiteY1"/>
              </a:cxn>
              <a:cxn ang="0">
                <a:pos x="connsiteX2" y="connsiteY2"/>
              </a:cxn>
              <a:cxn ang="0">
                <a:pos x="connsiteX3" y="connsiteY3"/>
              </a:cxn>
            </a:cxnLst>
            <a:rect l="l" t="t" r="r" b="b"/>
            <a:pathLst>
              <a:path w="12192000" h="1218931">
                <a:moveTo>
                  <a:pt x="0" y="0"/>
                </a:moveTo>
                <a:lnTo>
                  <a:pt x="12192000" y="1218931"/>
                </a:lnTo>
                <a:lnTo>
                  <a:pt x="0" y="1218931"/>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Logo, company name&#10;&#10;Description automatically generated">
            <a:extLst>
              <a:ext uri="{FF2B5EF4-FFF2-40B4-BE49-F238E27FC236}">
                <a16:creationId xmlns:a16="http://schemas.microsoft.com/office/drawing/2014/main" id="{189962C9-2C79-344C-9CEF-D413325D08CF}"/>
              </a:ext>
            </a:extLst>
          </p:cNvPr>
          <p:cNvPicPr>
            <a:picLocks noChangeAspect="1"/>
          </p:cNvPicPr>
          <p:nvPr userDrawn="1"/>
        </p:nvPicPr>
        <p:blipFill>
          <a:blip r:embed="rId2"/>
          <a:stretch>
            <a:fillRect/>
          </a:stretch>
        </p:blipFill>
        <p:spPr>
          <a:xfrm>
            <a:off x="150375" y="5839290"/>
            <a:ext cx="723386" cy="825976"/>
          </a:xfrm>
          <a:prstGeom prst="rect">
            <a:avLst/>
          </a:prstGeom>
        </p:spPr>
      </p:pic>
      <p:sp>
        <p:nvSpPr>
          <p:cNvPr id="12" name="Text Placeholder 21">
            <a:extLst>
              <a:ext uri="{FF2B5EF4-FFF2-40B4-BE49-F238E27FC236}">
                <a16:creationId xmlns:a16="http://schemas.microsoft.com/office/drawing/2014/main" id="{2C278C73-6CC6-2046-8691-CE8C3E0900CD}"/>
              </a:ext>
            </a:extLst>
          </p:cNvPr>
          <p:cNvSpPr>
            <a:spLocks noGrp="1"/>
          </p:cNvSpPr>
          <p:nvPr>
            <p:ph type="body" sz="quarter" idx="15" hasCustomPrompt="1"/>
          </p:nvPr>
        </p:nvSpPr>
        <p:spPr>
          <a:xfrm>
            <a:off x="7551720" y="2823806"/>
            <a:ext cx="3381796" cy="859936"/>
          </a:xfrm>
          <a:prstGeom prst="rect">
            <a:avLst/>
          </a:prstGeom>
        </p:spPr>
        <p:txBody>
          <a:bodyPr/>
          <a:lstStyle>
            <a:lvl1pPr marL="0" indent="0" algn="ctr">
              <a:buNone/>
              <a:defRPr sz="3200" b="0" i="0">
                <a:solidFill>
                  <a:schemeClr val="tx2"/>
                </a:solidFill>
                <a:latin typeface="Roboto Medium" panose="02000000000000000000" pitchFamily="2" charset="0"/>
                <a:ea typeface="Roboto Medium" panose="02000000000000000000" pitchFamily="2" charset="0"/>
                <a:cs typeface="Roboto Medium" panose="02000000000000000000" pitchFamily="2" charset="0"/>
              </a:defRPr>
            </a:lvl1pPr>
          </a:lstStyle>
          <a:p>
            <a:pPr lvl="0"/>
            <a:r>
              <a:rPr lang="en-GB" dirty="0"/>
              <a:t>“Add some quote</a:t>
            </a:r>
            <a:br>
              <a:rPr lang="en-GB" dirty="0"/>
            </a:br>
            <a:r>
              <a:rPr lang="en-GB" dirty="0"/>
              <a:t>text here……”</a:t>
            </a:r>
            <a:endParaRPr lang="en-US" dirty="0"/>
          </a:p>
        </p:txBody>
      </p:sp>
    </p:spTree>
    <p:extLst>
      <p:ext uri="{BB962C8B-B14F-4D97-AF65-F5344CB8AC3E}">
        <p14:creationId xmlns:p14="http://schemas.microsoft.com/office/powerpoint/2010/main" val="2058780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6548454"/>
      </p:ext>
    </p:extLst>
  </p:cSld>
  <p:clrMap bg1="lt1" tx1="dk1" bg2="lt2" tx2="dk2" accent1="accent1" accent2="accent2" accent3="accent3" accent4="accent4" accent5="accent5" accent6="accent6" hlink="hlink" folHlink="folHlink"/>
  <p:sldLayoutIdLst>
    <p:sldLayoutId id="2147483668" r:id="rId1"/>
    <p:sldLayoutId id="2147483667" r:id="rId2"/>
    <p:sldLayoutId id="2147483664" r:id="rId3"/>
    <p:sldLayoutId id="2147483666" r:id="rId4"/>
    <p:sldLayoutId id="2147483653" r:id="rId5"/>
    <p:sldLayoutId id="2147483651" r:id="rId6"/>
    <p:sldLayoutId id="2147483658" r:id="rId7"/>
    <p:sldLayoutId id="2147483670" r:id="rId8"/>
    <p:sldLayoutId id="2147483650" r:id="rId9"/>
    <p:sldLayoutId id="2147483672"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7.jpeg"/><Relationship Id="rId1" Type="http://schemas.openxmlformats.org/officeDocument/2006/relationships/slideLayout" Target="../slideLayouts/slideLayout5.xml"/><Relationship Id="rId5" Type="http://schemas.openxmlformats.org/officeDocument/2006/relationships/image" Target="../media/image28.pn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13.jpeg"/><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16.jpeg"/><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cchdo.ucsd.edu/" TargetMode="Externa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8.png"/><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85265D1-3812-4606-A07B-56814FF72F03}"/>
              </a:ext>
            </a:extLst>
          </p:cNvPr>
          <p:cNvSpPr>
            <a:spLocks noGrp="1"/>
          </p:cNvSpPr>
          <p:nvPr>
            <p:ph type="title"/>
          </p:nvPr>
        </p:nvSpPr>
        <p:spPr>
          <a:xfrm>
            <a:off x="7058000" y="941894"/>
            <a:ext cx="4652340" cy="1242945"/>
          </a:xfrm>
        </p:spPr>
        <p:txBody>
          <a:bodyPr lIns="91440" tIns="45720" rIns="91440" bIns="45720" anchor="t"/>
          <a:lstStyle/>
          <a:p>
            <a:r>
              <a:rPr lang="en-AU" dirty="0">
                <a:latin typeface="Roboto"/>
                <a:ea typeface="Roboto"/>
              </a:rPr>
              <a:t>Variability of the Weddell Gyre from a high-resolution numerical model </a:t>
            </a:r>
            <a:endParaRPr lang="en-US" dirty="0"/>
          </a:p>
        </p:txBody>
      </p:sp>
      <p:sp>
        <p:nvSpPr>
          <p:cNvPr id="7" name="Text Placeholder 6">
            <a:extLst>
              <a:ext uri="{FF2B5EF4-FFF2-40B4-BE49-F238E27FC236}">
                <a16:creationId xmlns:a16="http://schemas.microsoft.com/office/drawing/2014/main" id="{CBA0276E-6C4F-4FC2-8846-5C6AB9808283}"/>
              </a:ext>
            </a:extLst>
          </p:cNvPr>
          <p:cNvSpPr>
            <a:spLocks noGrp="1"/>
          </p:cNvSpPr>
          <p:nvPr>
            <p:ph type="body" sz="quarter" idx="10"/>
          </p:nvPr>
        </p:nvSpPr>
        <p:spPr>
          <a:xfrm>
            <a:off x="6494462" y="3833679"/>
            <a:ext cx="5407025" cy="281932"/>
          </a:xfrm>
        </p:spPr>
        <p:txBody>
          <a:bodyPr lIns="91440" tIns="45720" rIns="91440" bIns="45720" anchor="t"/>
          <a:lstStyle/>
          <a:p>
            <a:r>
              <a:rPr lang="en-AU" dirty="0">
                <a:latin typeface="Roboto Medium"/>
                <a:ea typeface="Roboto Medium"/>
              </a:rPr>
              <a:t>Based on Neme, J., England, M. H., &amp; Hogg, A. M. (2021). Seasonal and Interannual Variability of the Weddell Gyre From a High‐Resolution Global Ocean‐Sea Ice Simulation During 1958–2018. Journal of Geophysical Research: Oceans, 126(11), e2021JC017662.</a:t>
            </a:r>
            <a:endParaRPr lang="en-AU" dirty="0"/>
          </a:p>
          <a:p>
            <a:endParaRPr lang="en-AU" dirty="0"/>
          </a:p>
        </p:txBody>
      </p:sp>
      <p:sp>
        <p:nvSpPr>
          <p:cNvPr id="8" name="Text Placeholder 7">
            <a:extLst>
              <a:ext uri="{FF2B5EF4-FFF2-40B4-BE49-F238E27FC236}">
                <a16:creationId xmlns:a16="http://schemas.microsoft.com/office/drawing/2014/main" id="{45398E7B-B126-45D4-A96B-21FD13260C9A}"/>
              </a:ext>
            </a:extLst>
          </p:cNvPr>
          <p:cNvSpPr>
            <a:spLocks noGrp="1"/>
          </p:cNvSpPr>
          <p:nvPr>
            <p:ph type="body" sz="quarter" idx="12"/>
          </p:nvPr>
        </p:nvSpPr>
        <p:spPr>
          <a:xfrm>
            <a:off x="6494463" y="3238236"/>
            <a:ext cx="5351463" cy="337495"/>
          </a:xfrm>
        </p:spPr>
        <p:txBody>
          <a:bodyPr lIns="91440" tIns="45720" rIns="91440" bIns="45720" anchor="t"/>
          <a:lstStyle/>
          <a:p>
            <a:r>
              <a:rPr lang="en-AU" dirty="0">
                <a:latin typeface="Roboto"/>
                <a:ea typeface="Roboto"/>
              </a:rPr>
              <a:t>Julia Neme, Matthew England, Andrew McC. Hogg</a:t>
            </a:r>
            <a:endParaRPr lang="en-AU" dirty="0"/>
          </a:p>
        </p:txBody>
      </p:sp>
      <p:pic>
        <p:nvPicPr>
          <p:cNvPr id="11" name="Picture 11" descr="Graphical user interface, text&#10;&#10;Description automatically generated">
            <a:extLst>
              <a:ext uri="{FF2B5EF4-FFF2-40B4-BE49-F238E27FC236}">
                <a16:creationId xmlns:a16="http://schemas.microsoft.com/office/drawing/2014/main" id="{0B7BF184-1A5D-1E7F-8D25-3B4029AD630A}"/>
              </a:ext>
            </a:extLst>
          </p:cNvPr>
          <p:cNvPicPr>
            <a:picLocks noChangeAspect="1"/>
          </p:cNvPicPr>
          <p:nvPr/>
        </p:nvPicPr>
        <p:blipFill>
          <a:blip r:embed="rId2"/>
          <a:stretch>
            <a:fillRect/>
          </a:stretch>
        </p:blipFill>
        <p:spPr>
          <a:xfrm>
            <a:off x="11122025" y="5812875"/>
            <a:ext cx="933451" cy="201125"/>
          </a:xfrm>
          <a:prstGeom prst="rect">
            <a:avLst/>
          </a:prstGeom>
        </p:spPr>
      </p:pic>
      <p:pic>
        <p:nvPicPr>
          <p:cNvPr id="2" name="Picture 2" descr="Logo&#10;&#10;Description automatically generated">
            <a:extLst>
              <a:ext uri="{FF2B5EF4-FFF2-40B4-BE49-F238E27FC236}">
                <a16:creationId xmlns:a16="http://schemas.microsoft.com/office/drawing/2014/main" id="{7CF3D2C8-9CE7-2752-98EB-8F547EFE0AD9}"/>
              </a:ext>
            </a:extLst>
          </p:cNvPr>
          <p:cNvPicPr>
            <a:picLocks noChangeAspect="1"/>
          </p:cNvPicPr>
          <p:nvPr/>
        </p:nvPicPr>
        <p:blipFill>
          <a:blip r:embed="rId3"/>
          <a:stretch>
            <a:fillRect/>
          </a:stretch>
        </p:blipFill>
        <p:spPr>
          <a:xfrm>
            <a:off x="11706442" y="33229"/>
            <a:ext cx="471873" cy="625476"/>
          </a:xfrm>
          <a:prstGeom prst="rect">
            <a:avLst/>
          </a:prstGeom>
        </p:spPr>
      </p:pic>
    </p:spTree>
    <p:extLst>
      <p:ext uri="{BB962C8B-B14F-4D97-AF65-F5344CB8AC3E}">
        <p14:creationId xmlns:p14="http://schemas.microsoft.com/office/powerpoint/2010/main" val="8063498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C9B13F75-97E7-403C-A5A8-4D1AB4516962}"/>
              </a:ext>
            </a:extLst>
          </p:cNvPr>
          <p:cNvSpPr>
            <a:spLocks noGrp="1"/>
          </p:cNvSpPr>
          <p:nvPr>
            <p:ph type="body" sz="quarter" idx="10"/>
          </p:nvPr>
        </p:nvSpPr>
        <p:spPr>
          <a:xfrm>
            <a:off x="569016" y="626236"/>
            <a:ext cx="8153400" cy="413757"/>
          </a:xfrm>
        </p:spPr>
        <p:txBody>
          <a:bodyPr lIns="91440" tIns="45720" rIns="91440" bIns="45720" anchor="t"/>
          <a:lstStyle/>
          <a:p>
            <a:r>
              <a:rPr lang="en-AU" b="1" dirty="0">
                <a:latin typeface="Roboto"/>
                <a:ea typeface="Roboto Medium"/>
              </a:rPr>
              <a:t>Weddell Gyre – mean state</a:t>
            </a:r>
            <a:endParaRPr lang="en-AU" b="1" dirty="0">
              <a:latin typeface="Roboto"/>
            </a:endParaRPr>
          </a:p>
        </p:txBody>
      </p:sp>
      <p:pic>
        <p:nvPicPr>
          <p:cNvPr id="2" name="Picture 2">
            <a:extLst>
              <a:ext uri="{FF2B5EF4-FFF2-40B4-BE49-F238E27FC236}">
                <a16:creationId xmlns:a16="http://schemas.microsoft.com/office/drawing/2014/main" id="{7D2058D0-2C2C-422E-8D96-8AB6C90A5942}"/>
              </a:ext>
            </a:extLst>
          </p:cNvPr>
          <p:cNvPicPr>
            <a:picLocks noChangeAspect="1"/>
          </p:cNvPicPr>
          <p:nvPr/>
        </p:nvPicPr>
        <p:blipFill>
          <a:blip r:embed="rId2"/>
          <a:stretch>
            <a:fillRect/>
          </a:stretch>
        </p:blipFill>
        <p:spPr>
          <a:xfrm>
            <a:off x="477837" y="3179823"/>
            <a:ext cx="5307012" cy="2093793"/>
          </a:xfrm>
          <a:prstGeom prst="rect">
            <a:avLst/>
          </a:prstGeom>
        </p:spPr>
      </p:pic>
      <p:sp>
        <p:nvSpPr>
          <p:cNvPr id="3" name="Text Placeholder 3">
            <a:extLst>
              <a:ext uri="{FF2B5EF4-FFF2-40B4-BE49-F238E27FC236}">
                <a16:creationId xmlns:a16="http://schemas.microsoft.com/office/drawing/2014/main" id="{06FEF354-3B30-0E40-7250-D9A8419DA29D}"/>
              </a:ext>
            </a:extLst>
          </p:cNvPr>
          <p:cNvSpPr>
            <a:spLocks noGrp="1"/>
          </p:cNvSpPr>
          <p:nvPr>
            <p:ph type="body" sz="quarter" idx="14"/>
          </p:nvPr>
        </p:nvSpPr>
        <p:spPr>
          <a:xfrm>
            <a:off x="600075" y="1653415"/>
            <a:ext cx="5584413" cy="4042095"/>
          </a:xfrm>
        </p:spPr>
        <p:txBody>
          <a:bodyPr lIns="91440" tIns="45720" rIns="91440" bIns="45720" anchor="t"/>
          <a:lstStyle/>
          <a:p>
            <a:pPr marL="342900" indent="-342900">
              <a:buChar char="•"/>
            </a:pPr>
            <a:r>
              <a:rPr lang="en-GB" dirty="0">
                <a:latin typeface="Roboto"/>
                <a:ea typeface="Roboto"/>
              </a:rPr>
              <a:t>Mean transport of 41 </a:t>
            </a:r>
            <a:r>
              <a:rPr lang="en-GB" dirty="0" err="1">
                <a:latin typeface="Roboto"/>
                <a:ea typeface="Roboto"/>
              </a:rPr>
              <a:t>Sv</a:t>
            </a:r>
          </a:p>
          <a:p>
            <a:pPr marL="342900" indent="-342900">
              <a:buChar char="•"/>
            </a:pPr>
            <a:r>
              <a:rPr lang="en-GB" dirty="0">
                <a:latin typeface="Roboto"/>
                <a:ea typeface="Roboto"/>
                <a:cs typeface="+mn-lt"/>
              </a:rPr>
              <a:t>Double-lobed circulation structure</a:t>
            </a:r>
          </a:p>
          <a:p>
            <a:pPr marL="342900" indent="-342900">
              <a:buChar char="•"/>
            </a:pPr>
            <a:r>
              <a:rPr lang="en-GB" dirty="0">
                <a:latin typeface="Roboto"/>
                <a:ea typeface="Roboto"/>
                <a:cs typeface="+mn-lt"/>
              </a:rPr>
              <a:t>An eddying eastern boundary</a:t>
            </a:r>
          </a:p>
        </p:txBody>
      </p:sp>
      <p:sp>
        <p:nvSpPr>
          <p:cNvPr id="4" name="Text Placeholder 5">
            <a:extLst>
              <a:ext uri="{FF2B5EF4-FFF2-40B4-BE49-F238E27FC236}">
                <a16:creationId xmlns:a16="http://schemas.microsoft.com/office/drawing/2014/main" id="{71FCC391-9660-5EF7-8907-195E899445D4}"/>
              </a:ext>
            </a:extLst>
          </p:cNvPr>
          <p:cNvSpPr txBox="1">
            <a:spLocks/>
          </p:cNvSpPr>
          <p:nvPr/>
        </p:nvSpPr>
        <p:spPr>
          <a:xfrm>
            <a:off x="6427511" y="627823"/>
            <a:ext cx="8153400" cy="413757"/>
          </a:xfrm>
          <a:prstGeom prst="rect">
            <a:avLst/>
          </a:prstGeom>
        </p:spPr>
        <p:txBody>
          <a:bodyPr lIns="91440" tIns="45720" rIns="91440" bIns="45720" anchor="t"/>
          <a:lstStyle>
            <a:lvl1pPr marL="0" indent="0" algn="l" defTabSz="914400" rtl="0" eaLnBrk="1" latinLnBrk="0" hangingPunct="1">
              <a:lnSpc>
                <a:spcPct val="90000"/>
              </a:lnSpc>
              <a:spcBef>
                <a:spcPts val="1000"/>
              </a:spcBef>
              <a:buFont typeface="Arial" panose="020B0604020202020204" pitchFamily="34" charset="0"/>
              <a:buNone/>
              <a:defRPr sz="2400" b="0" i="0" kern="1200">
                <a:solidFill>
                  <a:schemeClr val="tx2"/>
                </a:solidFill>
                <a:latin typeface="Roboto Medium" panose="02000000000000000000" pitchFamily="2" charset="0"/>
                <a:ea typeface="Roboto Medium" panose="02000000000000000000" pitchFamily="2" charset="0"/>
                <a:cs typeface="Roboto Medium"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b="1" dirty="0">
                <a:latin typeface="Roboto"/>
                <a:ea typeface="Roboto Medium"/>
              </a:rPr>
              <a:t>Weddell Gyre – seasonal variability</a:t>
            </a:r>
            <a:endParaRPr lang="en-AU" b="1" dirty="0">
              <a:latin typeface="Roboto"/>
            </a:endParaRPr>
          </a:p>
        </p:txBody>
      </p:sp>
      <p:sp>
        <p:nvSpPr>
          <p:cNvPr id="10" name="Text Placeholder 3">
            <a:extLst>
              <a:ext uri="{FF2B5EF4-FFF2-40B4-BE49-F238E27FC236}">
                <a16:creationId xmlns:a16="http://schemas.microsoft.com/office/drawing/2014/main" id="{D51BBED7-085D-FE60-AD6D-B2FC70970C24}"/>
              </a:ext>
            </a:extLst>
          </p:cNvPr>
          <p:cNvSpPr txBox="1">
            <a:spLocks/>
          </p:cNvSpPr>
          <p:nvPr/>
        </p:nvSpPr>
        <p:spPr>
          <a:xfrm>
            <a:off x="6426820" y="1655002"/>
            <a:ext cx="5378038" cy="4050032"/>
          </a:xfrm>
          <a:prstGeom prst="rect">
            <a:avLst/>
          </a:prstGeom>
        </p:spPr>
        <p:txBody>
          <a:bodyPr lIns="91440" tIns="45720" rIns="91440" bIns="45720" anchor="t"/>
          <a:lstStyle>
            <a:lvl1pPr marL="0" indent="0" algn="l" defTabSz="914400" rtl="0" eaLnBrk="1" latinLnBrk="0" hangingPunct="1">
              <a:lnSpc>
                <a:spcPct val="90000"/>
              </a:lnSpc>
              <a:spcBef>
                <a:spcPts val="1000"/>
              </a:spcBef>
              <a:buFont typeface="Arial" panose="020B0604020202020204" pitchFamily="34" charset="0"/>
              <a:buNone/>
              <a:defRPr sz="2000" b="0" i="0" kern="1200">
                <a:solidFill>
                  <a:schemeClr val="tx1"/>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GB" dirty="0">
                <a:latin typeface="Roboto"/>
                <a:ea typeface="Roboto"/>
                <a:cs typeface="+mn-lt"/>
              </a:rPr>
              <a:t>Large seasonal cycle, accounting for most of the gyre's variability</a:t>
            </a:r>
          </a:p>
          <a:p>
            <a:pPr marL="342900" indent="-342900">
              <a:buFont typeface="Arial" panose="020B0604020202020204" pitchFamily="34" charset="0"/>
              <a:buChar char="•"/>
            </a:pPr>
            <a:r>
              <a:rPr lang="en-GB" dirty="0">
                <a:latin typeface="Roboto"/>
                <a:ea typeface="Roboto"/>
                <a:cs typeface="+mn-lt"/>
              </a:rPr>
              <a:t>Winter intensification, summer weakening</a:t>
            </a:r>
          </a:p>
        </p:txBody>
      </p:sp>
      <p:pic>
        <p:nvPicPr>
          <p:cNvPr id="11" name="Picture 11" descr="Line chart&#10;&#10;Description automatically generated">
            <a:extLst>
              <a:ext uri="{FF2B5EF4-FFF2-40B4-BE49-F238E27FC236}">
                <a16:creationId xmlns:a16="http://schemas.microsoft.com/office/drawing/2014/main" id="{F0034E39-0158-B7C6-143F-F8F0BC63418B}"/>
              </a:ext>
            </a:extLst>
          </p:cNvPr>
          <p:cNvPicPr>
            <a:picLocks noChangeAspect="1"/>
          </p:cNvPicPr>
          <p:nvPr/>
        </p:nvPicPr>
        <p:blipFill>
          <a:blip r:embed="rId3"/>
          <a:stretch>
            <a:fillRect/>
          </a:stretch>
        </p:blipFill>
        <p:spPr>
          <a:xfrm>
            <a:off x="6875851" y="3096193"/>
            <a:ext cx="4053469" cy="2262021"/>
          </a:xfrm>
          <a:prstGeom prst="rect">
            <a:avLst/>
          </a:prstGeom>
        </p:spPr>
      </p:pic>
      <p:pic>
        <p:nvPicPr>
          <p:cNvPr id="5" name="Picture 2" descr="Logo&#10;&#10;Description automatically generated">
            <a:extLst>
              <a:ext uri="{FF2B5EF4-FFF2-40B4-BE49-F238E27FC236}">
                <a16:creationId xmlns:a16="http://schemas.microsoft.com/office/drawing/2014/main" id="{E3B7E2F5-897F-BFD0-F6FA-AC422DFE990F}"/>
              </a:ext>
            </a:extLst>
          </p:cNvPr>
          <p:cNvPicPr>
            <a:picLocks noChangeAspect="1"/>
          </p:cNvPicPr>
          <p:nvPr/>
        </p:nvPicPr>
        <p:blipFill>
          <a:blip r:embed="rId4"/>
          <a:stretch>
            <a:fillRect/>
          </a:stretch>
        </p:blipFill>
        <p:spPr>
          <a:xfrm>
            <a:off x="11706442" y="33229"/>
            <a:ext cx="471873" cy="625476"/>
          </a:xfrm>
          <a:prstGeom prst="rect">
            <a:avLst/>
          </a:prstGeom>
        </p:spPr>
      </p:pic>
    </p:spTree>
    <p:extLst>
      <p:ext uri="{BB962C8B-B14F-4D97-AF65-F5344CB8AC3E}">
        <p14:creationId xmlns:p14="http://schemas.microsoft.com/office/powerpoint/2010/main" val="39411391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C9B13F75-97E7-403C-A5A8-4D1AB4516962}"/>
              </a:ext>
            </a:extLst>
          </p:cNvPr>
          <p:cNvSpPr>
            <a:spLocks noGrp="1"/>
          </p:cNvSpPr>
          <p:nvPr>
            <p:ph type="body" sz="quarter" idx="10"/>
          </p:nvPr>
        </p:nvSpPr>
        <p:spPr>
          <a:xfrm>
            <a:off x="569016" y="626236"/>
            <a:ext cx="8153400" cy="413757"/>
          </a:xfrm>
        </p:spPr>
        <p:txBody>
          <a:bodyPr lIns="91440" tIns="45720" rIns="91440" bIns="45720" anchor="t"/>
          <a:lstStyle/>
          <a:p>
            <a:r>
              <a:rPr lang="en-AU" b="1" dirty="0">
                <a:latin typeface="Roboto"/>
                <a:ea typeface="Roboto Medium"/>
              </a:rPr>
              <a:t>Weddell Gyre – interannual variability</a:t>
            </a:r>
            <a:endParaRPr lang="en-AU" b="1" dirty="0">
              <a:latin typeface="Roboto"/>
            </a:endParaRPr>
          </a:p>
        </p:txBody>
      </p:sp>
      <p:sp>
        <p:nvSpPr>
          <p:cNvPr id="3" name="Text Placeholder 3">
            <a:extLst>
              <a:ext uri="{FF2B5EF4-FFF2-40B4-BE49-F238E27FC236}">
                <a16:creationId xmlns:a16="http://schemas.microsoft.com/office/drawing/2014/main" id="{06FEF354-3B30-0E40-7250-D9A8419DA29D}"/>
              </a:ext>
            </a:extLst>
          </p:cNvPr>
          <p:cNvSpPr>
            <a:spLocks noGrp="1"/>
          </p:cNvSpPr>
          <p:nvPr>
            <p:ph type="body" sz="quarter" idx="14"/>
          </p:nvPr>
        </p:nvSpPr>
        <p:spPr>
          <a:xfrm>
            <a:off x="479270" y="1411805"/>
            <a:ext cx="4813121" cy="4051387"/>
          </a:xfrm>
        </p:spPr>
        <p:txBody>
          <a:bodyPr lIns="91440" tIns="45720" rIns="91440" bIns="45720" anchor="t"/>
          <a:lstStyle/>
          <a:p>
            <a:pPr marL="342900" indent="-342900">
              <a:buChar char="•"/>
            </a:pPr>
            <a:r>
              <a:rPr lang="en-GB" dirty="0">
                <a:latin typeface="Roboto"/>
                <a:ea typeface="Roboto"/>
              </a:rPr>
              <a:t>Large interannual variability</a:t>
            </a:r>
          </a:p>
          <a:p>
            <a:pPr marL="342900" indent="-342900">
              <a:buChar char="•"/>
            </a:pPr>
            <a:r>
              <a:rPr lang="en-GB" dirty="0">
                <a:latin typeface="Roboto"/>
                <a:ea typeface="Roboto"/>
              </a:rPr>
              <a:t>In phase across model configurations indicates it is forced variability</a:t>
            </a:r>
          </a:p>
          <a:p>
            <a:pPr marL="342900" indent="-342900">
              <a:buChar char="•"/>
            </a:pPr>
            <a:r>
              <a:rPr lang="en-GB" dirty="0">
                <a:latin typeface="Roboto"/>
                <a:ea typeface="Roboto"/>
              </a:rPr>
              <a:t>No significant correlations with proposed driving mechanisms, such as:</a:t>
            </a:r>
            <a:endParaRPr lang="en-GB" dirty="0"/>
          </a:p>
          <a:p>
            <a:pPr marL="1028700" lvl="1"/>
            <a:r>
              <a:rPr lang="en-GB" sz="2000" dirty="0">
                <a:latin typeface="Roboto"/>
                <a:ea typeface="Roboto"/>
              </a:rPr>
              <a:t>Wind stress curl</a:t>
            </a:r>
            <a:endParaRPr lang="en-GB" sz="2000" dirty="0">
              <a:latin typeface="Calibri" panose="020F0502020204030204"/>
              <a:ea typeface="Calibri" panose="020F0502020204030204"/>
              <a:cs typeface="Calibri" panose="020F0502020204030204"/>
            </a:endParaRPr>
          </a:p>
          <a:p>
            <a:pPr marL="1028700" lvl="1"/>
            <a:r>
              <a:rPr lang="en-GB" sz="2000" dirty="0">
                <a:latin typeface="Roboto"/>
                <a:ea typeface="Roboto"/>
              </a:rPr>
              <a:t>Buoyancy fluxes</a:t>
            </a:r>
          </a:p>
          <a:p>
            <a:pPr marL="1028700" lvl="1"/>
            <a:r>
              <a:rPr lang="en-GB" sz="2000" dirty="0">
                <a:latin typeface="Roboto"/>
                <a:ea typeface="Roboto"/>
              </a:rPr>
              <a:t>SAM</a:t>
            </a:r>
          </a:p>
          <a:p>
            <a:pPr marL="342900" indent="-342900">
              <a:buChar char="•"/>
            </a:pPr>
            <a:r>
              <a:rPr lang="en-GB" dirty="0">
                <a:latin typeface="Roboto"/>
                <a:ea typeface="Roboto"/>
              </a:rPr>
              <a:t>Albeit a weak correlation (0.51) with easterly winds along its southern rim</a:t>
            </a:r>
          </a:p>
        </p:txBody>
      </p:sp>
      <p:pic>
        <p:nvPicPr>
          <p:cNvPr id="5" name="Picture 6" descr="Chart&#10;&#10;Description automatically generated">
            <a:extLst>
              <a:ext uri="{FF2B5EF4-FFF2-40B4-BE49-F238E27FC236}">
                <a16:creationId xmlns:a16="http://schemas.microsoft.com/office/drawing/2014/main" id="{D8F7A18B-DE32-4D66-9C8E-1393240F3121}"/>
              </a:ext>
            </a:extLst>
          </p:cNvPr>
          <p:cNvPicPr>
            <a:picLocks noChangeAspect="1"/>
          </p:cNvPicPr>
          <p:nvPr/>
        </p:nvPicPr>
        <p:blipFill>
          <a:blip r:embed="rId2"/>
          <a:stretch>
            <a:fillRect/>
          </a:stretch>
        </p:blipFill>
        <p:spPr>
          <a:xfrm>
            <a:off x="5402766" y="1148178"/>
            <a:ext cx="6209370" cy="2394674"/>
          </a:xfrm>
          <a:prstGeom prst="rect">
            <a:avLst/>
          </a:prstGeom>
        </p:spPr>
      </p:pic>
      <p:pic>
        <p:nvPicPr>
          <p:cNvPr id="2" name="Picture 2" descr="Logo&#10;&#10;Description automatically generated">
            <a:extLst>
              <a:ext uri="{FF2B5EF4-FFF2-40B4-BE49-F238E27FC236}">
                <a16:creationId xmlns:a16="http://schemas.microsoft.com/office/drawing/2014/main" id="{0063CFA3-56E3-F8AC-AA6D-B4E1DFD43D2D}"/>
              </a:ext>
            </a:extLst>
          </p:cNvPr>
          <p:cNvPicPr>
            <a:picLocks noChangeAspect="1"/>
          </p:cNvPicPr>
          <p:nvPr/>
        </p:nvPicPr>
        <p:blipFill>
          <a:blip r:embed="rId3"/>
          <a:stretch>
            <a:fillRect/>
          </a:stretch>
        </p:blipFill>
        <p:spPr>
          <a:xfrm>
            <a:off x="11706442" y="33229"/>
            <a:ext cx="471873" cy="625476"/>
          </a:xfrm>
          <a:prstGeom prst="rect">
            <a:avLst/>
          </a:prstGeom>
        </p:spPr>
      </p:pic>
    </p:spTree>
    <p:extLst>
      <p:ext uri="{BB962C8B-B14F-4D97-AF65-F5344CB8AC3E}">
        <p14:creationId xmlns:p14="http://schemas.microsoft.com/office/powerpoint/2010/main" val="20981204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C9B13F75-97E7-403C-A5A8-4D1AB4516962}"/>
              </a:ext>
            </a:extLst>
          </p:cNvPr>
          <p:cNvSpPr>
            <a:spLocks noGrp="1"/>
          </p:cNvSpPr>
          <p:nvPr>
            <p:ph type="body" sz="quarter" idx="10"/>
          </p:nvPr>
        </p:nvSpPr>
        <p:spPr>
          <a:xfrm>
            <a:off x="569016" y="626236"/>
            <a:ext cx="8153400" cy="413757"/>
          </a:xfrm>
        </p:spPr>
        <p:txBody>
          <a:bodyPr lIns="91440" tIns="45720" rIns="91440" bIns="45720" anchor="t"/>
          <a:lstStyle/>
          <a:p>
            <a:r>
              <a:rPr lang="en-AU" b="1" dirty="0">
                <a:latin typeface="Roboto"/>
                <a:ea typeface="Roboto Medium"/>
              </a:rPr>
              <a:t>Weddell Gyre – interannual variability</a:t>
            </a:r>
            <a:endParaRPr lang="en-AU" b="1" dirty="0">
              <a:latin typeface="Roboto"/>
            </a:endParaRPr>
          </a:p>
        </p:txBody>
      </p:sp>
      <p:sp>
        <p:nvSpPr>
          <p:cNvPr id="3" name="Text Placeholder 3">
            <a:extLst>
              <a:ext uri="{FF2B5EF4-FFF2-40B4-BE49-F238E27FC236}">
                <a16:creationId xmlns:a16="http://schemas.microsoft.com/office/drawing/2014/main" id="{06FEF354-3B30-0E40-7250-D9A8419DA29D}"/>
              </a:ext>
            </a:extLst>
          </p:cNvPr>
          <p:cNvSpPr>
            <a:spLocks noGrp="1"/>
          </p:cNvSpPr>
          <p:nvPr>
            <p:ph type="body" sz="quarter" idx="14"/>
          </p:nvPr>
        </p:nvSpPr>
        <p:spPr>
          <a:xfrm>
            <a:off x="479270" y="1411805"/>
            <a:ext cx="4813121" cy="4051387"/>
          </a:xfrm>
        </p:spPr>
        <p:txBody>
          <a:bodyPr lIns="91440" tIns="45720" rIns="91440" bIns="45720" anchor="t"/>
          <a:lstStyle/>
          <a:p>
            <a:pPr marL="342900" indent="-342900">
              <a:buChar char="•"/>
            </a:pPr>
            <a:r>
              <a:rPr lang="en-GB" dirty="0">
                <a:latin typeface="Roboto"/>
                <a:ea typeface="Roboto"/>
              </a:rPr>
              <a:t>Identify strong/weak events</a:t>
            </a:r>
          </a:p>
          <a:p>
            <a:pPr marL="342900" indent="-342900">
              <a:buChar char="•"/>
            </a:pPr>
            <a:r>
              <a:rPr lang="en-GB" dirty="0">
                <a:latin typeface="Roboto"/>
                <a:ea typeface="Roboto"/>
              </a:rPr>
              <a:t>Composite analysis shows:</a:t>
            </a:r>
          </a:p>
          <a:p>
            <a:pPr marL="1028700" lvl="1"/>
            <a:r>
              <a:rPr lang="en-GB" sz="2000" dirty="0">
                <a:latin typeface="Roboto"/>
                <a:ea typeface="Roboto"/>
              </a:rPr>
              <a:t>Changes in subsurface temperature maximum</a:t>
            </a:r>
          </a:p>
          <a:p>
            <a:pPr marL="1028700" lvl="1"/>
            <a:r>
              <a:rPr lang="en-GB" sz="2000" dirty="0">
                <a:latin typeface="Roboto"/>
                <a:ea typeface="Roboto"/>
              </a:rPr>
              <a:t>Large changes in sea ice concentration</a:t>
            </a:r>
          </a:p>
        </p:txBody>
      </p:sp>
      <p:pic>
        <p:nvPicPr>
          <p:cNvPr id="5" name="Picture 6" descr="Chart&#10;&#10;Description automatically generated">
            <a:extLst>
              <a:ext uri="{FF2B5EF4-FFF2-40B4-BE49-F238E27FC236}">
                <a16:creationId xmlns:a16="http://schemas.microsoft.com/office/drawing/2014/main" id="{D8F7A18B-DE32-4D66-9C8E-1393240F3121}"/>
              </a:ext>
            </a:extLst>
          </p:cNvPr>
          <p:cNvPicPr>
            <a:picLocks noChangeAspect="1"/>
          </p:cNvPicPr>
          <p:nvPr/>
        </p:nvPicPr>
        <p:blipFill>
          <a:blip r:embed="rId2"/>
          <a:stretch>
            <a:fillRect/>
          </a:stretch>
        </p:blipFill>
        <p:spPr>
          <a:xfrm>
            <a:off x="5402766" y="865639"/>
            <a:ext cx="6209370" cy="2394674"/>
          </a:xfrm>
          <a:prstGeom prst="rect">
            <a:avLst/>
          </a:prstGeom>
        </p:spPr>
      </p:pic>
      <p:pic>
        <p:nvPicPr>
          <p:cNvPr id="2" name="Picture 3" descr="Map&#10;&#10;Description automatically generated">
            <a:extLst>
              <a:ext uri="{FF2B5EF4-FFF2-40B4-BE49-F238E27FC236}">
                <a16:creationId xmlns:a16="http://schemas.microsoft.com/office/drawing/2014/main" id="{1D5FE836-D129-60A8-2AB0-07791614A082}"/>
              </a:ext>
            </a:extLst>
          </p:cNvPr>
          <p:cNvPicPr>
            <a:picLocks noChangeAspect="1"/>
          </p:cNvPicPr>
          <p:nvPr/>
        </p:nvPicPr>
        <p:blipFill>
          <a:blip r:embed="rId3"/>
          <a:stretch>
            <a:fillRect/>
          </a:stretch>
        </p:blipFill>
        <p:spPr>
          <a:xfrm>
            <a:off x="6536240" y="3599752"/>
            <a:ext cx="4374066" cy="2689535"/>
          </a:xfrm>
          <a:prstGeom prst="rect">
            <a:avLst/>
          </a:prstGeom>
        </p:spPr>
      </p:pic>
      <p:pic>
        <p:nvPicPr>
          <p:cNvPr id="4" name="Picture 6" descr="Map&#10;&#10;Description automatically generated">
            <a:extLst>
              <a:ext uri="{FF2B5EF4-FFF2-40B4-BE49-F238E27FC236}">
                <a16:creationId xmlns:a16="http://schemas.microsoft.com/office/drawing/2014/main" id="{76749337-AFD3-F8D5-65E6-930671D5A4C5}"/>
              </a:ext>
            </a:extLst>
          </p:cNvPr>
          <p:cNvPicPr>
            <a:picLocks noChangeAspect="1"/>
          </p:cNvPicPr>
          <p:nvPr/>
        </p:nvPicPr>
        <p:blipFill>
          <a:blip r:embed="rId4"/>
          <a:stretch>
            <a:fillRect/>
          </a:stretch>
        </p:blipFill>
        <p:spPr>
          <a:xfrm>
            <a:off x="1001286" y="3603238"/>
            <a:ext cx="4355481" cy="2651668"/>
          </a:xfrm>
          <a:prstGeom prst="rect">
            <a:avLst/>
          </a:prstGeom>
        </p:spPr>
      </p:pic>
      <p:pic>
        <p:nvPicPr>
          <p:cNvPr id="8" name="Picture 2" descr="Logo&#10;&#10;Description automatically generated">
            <a:extLst>
              <a:ext uri="{FF2B5EF4-FFF2-40B4-BE49-F238E27FC236}">
                <a16:creationId xmlns:a16="http://schemas.microsoft.com/office/drawing/2014/main" id="{ECD4A416-8C62-018D-B22D-289190A3188F}"/>
              </a:ext>
            </a:extLst>
          </p:cNvPr>
          <p:cNvPicPr>
            <a:picLocks noChangeAspect="1"/>
          </p:cNvPicPr>
          <p:nvPr/>
        </p:nvPicPr>
        <p:blipFill>
          <a:blip r:embed="rId5"/>
          <a:stretch>
            <a:fillRect/>
          </a:stretch>
        </p:blipFill>
        <p:spPr>
          <a:xfrm>
            <a:off x="11706442" y="33229"/>
            <a:ext cx="471873" cy="625476"/>
          </a:xfrm>
          <a:prstGeom prst="rect">
            <a:avLst/>
          </a:prstGeom>
        </p:spPr>
      </p:pic>
    </p:spTree>
    <p:extLst>
      <p:ext uri="{BB962C8B-B14F-4D97-AF65-F5344CB8AC3E}">
        <p14:creationId xmlns:p14="http://schemas.microsoft.com/office/powerpoint/2010/main" val="13503822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85265D1-3812-4606-A07B-56814FF72F03}"/>
              </a:ext>
            </a:extLst>
          </p:cNvPr>
          <p:cNvSpPr>
            <a:spLocks noGrp="1"/>
          </p:cNvSpPr>
          <p:nvPr>
            <p:ph type="title"/>
          </p:nvPr>
        </p:nvSpPr>
        <p:spPr>
          <a:xfrm>
            <a:off x="1271333" y="528287"/>
            <a:ext cx="4652340" cy="1242945"/>
          </a:xfrm>
        </p:spPr>
        <p:txBody>
          <a:bodyPr lIns="91440" tIns="45720" rIns="91440" bIns="45720" anchor="t"/>
          <a:lstStyle/>
          <a:p>
            <a:r>
              <a:rPr lang="en-AU" sz="4600" dirty="0">
                <a:solidFill>
                  <a:schemeClr val="bg2"/>
                </a:solidFill>
                <a:latin typeface="Roboto"/>
                <a:ea typeface="Roboto"/>
              </a:rPr>
              <a:t>THANK YOU</a:t>
            </a:r>
            <a:endParaRPr lang="en-US" sz="4600">
              <a:solidFill>
                <a:schemeClr val="bg2"/>
              </a:solidFill>
              <a:latin typeface="Roboto"/>
            </a:endParaRPr>
          </a:p>
        </p:txBody>
      </p:sp>
      <p:sp>
        <p:nvSpPr>
          <p:cNvPr id="7" name="Text Placeholder 6">
            <a:extLst>
              <a:ext uri="{FF2B5EF4-FFF2-40B4-BE49-F238E27FC236}">
                <a16:creationId xmlns:a16="http://schemas.microsoft.com/office/drawing/2014/main" id="{CBA0276E-6C4F-4FC2-8846-5C6AB9808283}"/>
              </a:ext>
            </a:extLst>
          </p:cNvPr>
          <p:cNvSpPr>
            <a:spLocks noGrp="1"/>
          </p:cNvSpPr>
          <p:nvPr>
            <p:ph type="body" sz="quarter" idx="10"/>
          </p:nvPr>
        </p:nvSpPr>
        <p:spPr>
          <a:xfrm>
            <a:off x="6643145" y="2950924"/>
            <a:ext cx="2814367" cy="2354200"/>
          </a:xfrm>
        </p:spPr>
        <p:txBody>
          <a:bodyPr lIns="91440" tIns="45720" rIns="91440" bIns="45720" anchor="t"/>
          <a:lstStyle/>
          <a:p>
            <a:r>
              <a:rPr lang="en-AU" dirty="0">
                <a:latin typeface="Roboto Medium"/>
                <a:ea typeface="Roboto Medium"/>
              </a:rPr>
              <a:t>Based on Neme, J., England, M. H., &amp; Hogg, A. M. (2021). Seasonal and Interannual Variability of the Weddell Gyre From a High‐Resolution Global Ocean‐Sea Ice Simulation During 1958–2018. Journal of Geophysical Research: Oceans, 126(11), e2021JC017662.</a:t>
            </a:r>
            <a:endParaRPr lang="en-AU" dirty="0"/>
          </a:p>
          <a:p>
            <a:endParaRPr lang="en-AU" dirty="0"/>
          </a:p>
        </p:txBody>
      </p:sp>
      <p:pic>
        <p:nvPicPr>
          <p:cNvPr id="11" name="Picture 11" descr="Graphical user interface, text&#10;&#10;Description automatically generated">
            <a:extLst>
              <a:ext uri="{FF2B5EF4-FFF2-40B4-BE49-F238E27FC236}">
                <a16:creationId xmlns:a16="http://schemas.microsoft.com/office/drawing/2014/main" id="{0B7BF184-1A5D-1E7F-8D25-3B4029AD630A}"/>
              </a:ext>
            </a:extLst>
          </p:cNvPr>
          <p:cNvPicPr>
            <a:picLocks noChangeAspect="1"/>
          </p:cNvPicPr>
          <p:nvPr/>
        </p:nvPicPr>
        <p:blipFill>
          <a:blip r:embed="rId2"/>
          <a:stretch>
            <a:fillRect/>
          </a:stretch>
        </p:blipFill>
        <p:spPr>
          <a:xfrm>
            <a:off x="11122025" y="5812875"/>
            <a:ext cx="933451" cy="201125"/>
          </a:xfrm>
          <a:prstGeom prst="rect">
            <a:avLst/>
          </a:prstGeom>
        </p:spPr>
      </p:pic>
      <p:pic>
        <p:nvPicPr>
          <p:cNvPr id="5" name="Picture 9" descr="Qr code&#10;&#10;Description automatically generated">
            <a:extLst>
              <a:ext uri="{FF2B5EF4-FFF2-40B4-BE49-F238E27FC236}">
                <a16:creationId xmlns:a16="http://schemas.microsoft.com/office/drawing/2014/main" id="{529D415E-FD2E-0D23-7777-9874CDAD0DEE}"/>
              </a:ext>
            </a:extLst>
          </p:cNvPr>
          <p:cNvPicPr>
            <a:picLocks noChangeAspect="1"/>
          </p:cNvPicPr>
          <p:nvPr/>
        </p:nvPicPr>
        <p:blipFill>
          <a:blip r:embed="rId3"/>
          <a:stretch>
            <a:fillRect/>
          </a:stretch>
        </p:blipFill>
        <p:spPr>
          <a:xfrm>
            <a:off x="9835376" y="2902257"/>
            <a:ext cx="2074127" cy="2067235"/>
          </a:xfrm>
          <a:prstGeom prst="rect">
            <a:avLst/>
          </a:prstGeom>
        </p:spPr>
      </p:pic>
      <p:sp>
        <p:nvSpPr>
          <p:cNvPr id="2" name="Rectangle 1">
            <a:extLst>
              <a:ext uri="{FF2B5EF4-FFF2-40B4-BE49-F238E27FC236}">
                <a16:creationId xmlns:a16="http://schemas.microsoft.com/office/drawing/2014/main" id="{9D8097E5-5D8F-46F8-991D-7A72DC2B5B35}"/>
              </a:ext>
            </a:extLst>
          </p:cNvPr>
          <p:cNvSpPr/>
          <p:nvPr/>
        </p:nvSpPr>
        <p:spPr>
          <a:xfrm>
            <a:off x="6643145" y="2902257"/>
            <a:ext cx="5266358" cy="2067235"/>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3" name="Picture 2" descr="Logo&#10;&#10;Description automatically generated">
            <a:extLst>
              <a:ext uri="{FF2B5EF4-FFF2-40B4-BE49-F238E27FC236}">
                <a16:creationId xmlns:a16="http://schemas.microsoft.com/office/drawing/2014/main" id="{D352607E-BE73-56D1-A88F-CA5B74C99E9C}"/>
              </a:ext>
            </a:extLst>
          </p:cNvPr>
          <p:cNvPicPr>
            <a:picLocks noChangeAspect="1"/>
          </p:cNvPicPr>
          <p:nvPr/>
        </p:nvPicPr>
        <p:blipFill>
          <a:blip r:embed="rId4"/>
          <a:stretch>
            <a:fillRect/>
          </a:stretch>
        </p:blipFill>
        <p:spPr>
          <a:xfrm>
            <a:off x="7327132" y="392332"/>
            <a:ext cx="1654286" cy="2175751"/>
          </a:xfrm>
          <a:prstGeom prst="rect">
            <a:avLst/>
          </a:prstGeom>
        </p:spPr>
      </p:pic>
      <p:pic>
        <p:nvPicPr>
          <p:cNvPr id="9" name="Picture 9" descr="Qr code&#10;&#10;Description automatically generated">
            <a:extLst>
              <a:ext uri="{FF2B5EF4-FFF2-40B4-BE49-F238E27FC236}">
                <a16:creationId xmlns:a16="http://schemas.microsoft.com/office/drawing/2014/main" id="{97F62B9A-D0B2-60A9-3818-CB4C4E3A983B}"/>
              </a:ext>
            </a:extLst>
          </p:cNvPr>
          <p:cNvPicPr>
            <a:picLocks noChangeAspect="1"/>
          </p:cNvPicPr>
          <p:nvPr/>
        </p:nvPicPr>
        <p:blipFill>
          <a:blip r:embed="rId5"/>
          <a:stretch>
            <a:fillRect/>
          </a:stretch>
        </p:blipFill>
        <p:spPr>
          <a:xfrm>
            <a:off x="9318078" y="388664"/>
            <a:ext cx="2156810" cy="2165568"/>
          </a:xfrm>
          <a:prstGeom prst="rect">
            <a:avLst/>
          </a:prstGeom>
        </p:spPr>
      </p:pic>
      <p:sp>
        <p:nvSpPr>
          <p:cNvPr id="12" name="Rectangle 11">
            <a:extLst>
              <a:ext uri="{FF2B5EF4-FFF2-40B4-BE49-F238E27FC236}">
                <a16:creationId xmlns:a16="http://schemas.microsoft.com/office/drawing/2014/main" id="{88706B45-DE87-4989-3B81-3E1A2994881E}"/>
              </a:ext>
            </a:extLst>
          </p:cNvPr>
          <p:cNvSpPr/>
          <p:nvPr/>
        </p:nvSpPr>
        <p:spPr>
          <a:xfrm>
            <a:off x="7194937" y="309704"/>
            <a:ext cx="4311669" cy="2338752"/>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5737192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C9B13F75-97E7-403C-A5A8-4D1AB4516962}"/>
              </a:ext>
            </a:extLst>
          </p:cNvPr>
          <p:cNvSpPr>
            <a:spLocks noGrp="1"/>
          </p:cNvSpPr>
          <p:nvPr>
            <p:ph type="body" sz="quarter" idx="10"/>
          </p:nvPr>
        </p:nvSpPr>
        <p:spPr>
          <a:xfrm>
            <a:off x="569016" y="626236"/>
            <a:ext cx="5041900" cy="413757"/>
          </a:xfrm>
        </p:spPr>
        <p:txBody>
          <a:bodyPr lIns="91440" tIns="45720" rIns="91440" bIns="45720" anchor="t"/>
          <a:lstStyle/>
          <a:p>
            <a:r>
              <a:rPr lang="en-AU" b="1" dirty="0">
                <a:latin typeface="Roboto"/>
                <a:ea typeface="Roboto Medium"/>
              </a:rPr>
              <a:t>Introduction – The Weddell Gyre</a:t>
            </a:r>
            <a:endParaRPr lang="en-AU" b="1" dirty="0">
              <a:latin typeface="Roboto"/>
            </a:endParaRPr>
          </a:p>
        </p:txBody>
      </p:sp>
      <p:sp>
        <p:nvSpPr>
          <p:cNvPr id="7" name="Text Placeholder 6">
            <a:extLst>
              <a:ext uri="{FF2B5EF4-FFF2-40B4-BE49-F238E27FC236}">
                <a16:creationId xmlns:a16="http://schemas.microsoft.com/office/drawing/2014/main" id="{DB38E5C2-AF49-4917-9F00-DD2C6A105040}"/>
              </a:ext>
            </a:extLst>
          </p:cNvPr>
          <p:cNvSpPr>
            <a:spLocks noGrp="1"/>
          </p:cNvSpPr>
          <p:nvPr>
            <p:ph type="body" sz="quarter" idx="14"/>
          </p:nvPr>
        </p:nvSpPr>
        <p:spPr/>
        <p:txBody>
          <a:bodyPr lIns="91440" tIns="45720" rIns="91440" bIns="45720" anchor="t"/>
          <a:lstStyle/>
          <a:p>
            <a:pPr marL="342900" indent="-342900">
              <a:buChar char="•"/>
            </a:pPr>
            <a:r>
              <a:rPr lang="en-AU" dirty="0">
                <a:latin typeface="Roboto"/>
                <a:ea typeface="Roboto"/>
              </a:rPr>
              <a:t>One of the largest features of the circulation south of the ACC</a:t>
            </a:r>
          </a:p>
          <a:p>
            <a:pPr marL="342900" indent="-342900">
              <a:buFont typeface="Arial,Sans-Serif" panose="020B0604020202020204" pitchFamily="34" charset="0"/>
              <a:buChar char="•"/>
            </a:pPr>
            <a:r>
              <a:rPr lang="en-AU" dirty="0">
                <a:latin typeface="Roboto"/>
                <a:ea typeface="Roboto"/>
              </a:rPr>
              <a:t>Mediates how relatively warm waters from the ACC reach the Antarctic margin</a:t>
            </a:r>
          </a:p>
          <a:p>
            <a:pPr marL="342900" indent="-342900">
              <a:buChar char="•"/>
            </a:pPr>
            <a:r>
              <a:rPr lang="en-AU" dirty="0">
                <a:latin typeface="Roboto"/>
                <a:ea typeface="Roboto"/>
              </a:rPr>
              <a:t>Transports in between 30 and 100Sv </a:t>
            </a:r>
            <a:endParaRPr lang="en-AU" dirty="0"/>
          </a:p>
        </p:txBody>
      </p:sp>
      <p:grpSp>
        <p:nvGrpSpPr>
          <p:cNvPr id="5" name="Group 4">
            <a:extLst>
              <a:ext uri="{FF2B5EF4-FFF2-40B4-BE49-F238E27FC236}">
                <a16:creationId xmlns:a16="http://schemas.microsoft.com/office/drawing/2014/main" id="{F8DA45BE-546F-71A3-3BAC-8A148C1E6219}"/>
              </a:ext>
            </a:extLst>
          </p:cNvPr>
          <p:cNvGrpSpPr/>
          <p:nvPr/>
        </p:nvGrpSpPr>
        <p:grpSpPr>
          <a:xfrm>
            <a:off x="6150256" y="1035479"/>
            <a:ext cx="5686941" cy="4594435"/>
            <a:chOff x="5864506" y="781479"/>
            <a:chExt cx="5686941" cy="4594435"/>
          </a:xfrm>
        </p:grpSpPr>
        <p:pic>
          <p:nvPicPr>
            <p:cNvPr id="9" name="Picture 8" descr="A picture containing eaten&#10;&#10;Description automatically generated">
              <a:extLst>
                <a:ext uri="{FF2B5EF4-FFF2-40B4-BE49-F238E27FC236}">
                  <a16:creationId xmlns:a16="http://schemas.microsoft.com/office/drawing/2014/main" id="{F0E7F841-1872-DBA2-B59A-74A2F19D9B8A}"/>
                </a:ext>
              </a:extLst>
            </p:cNvPr>
            <p:cNvPicPr>
              <a:picLocks noChangeAspect="1"/>
            </p:cNvPicPr>
            <p:nvPr/>
          </p:nvPicPr>
          <p:blipFill rotWithShape="1">
            <a:blip r:embed="rId2"/>
            <a:srcRect r="21042" b="23358"/>
            <a:stretch/>
          </p:blipFill>
          <p:spPr>
            <a:xfrm>
              <a:off x="5963054" y="781479"/>
              <a:ext cx="5588393" cy="4594435"/>
            </a:xfrm>
            <a:prstGeom prst="rect">
              <a:avLst/>
            </a:prstGeom>
          </p:spPr>
        </p:pic>
        <p:sp>
          <p:nvSpPr>
            <p:cNvPr id="10" name="Oval 9">
              <a:extLst>
                <a:ext uri="{FF2B5EF4-FFF2-40B4-BE49-F238E27FC236}">
                  <a16:creationId xmlns:a16="http://schemas.microsoft.com/office/drawing/2014/main" id="{FB9AAB63-37E7-1F7A-4683-BA1539FD7CFC}"/>
                </a:ext>
              </a:extLst>
            </p:cNvPr>
            <p:cNvSpPr/>
            <p:nvPr/>
          </p:nvSpPr>
          <p:spPr>
            <a:xfrm>
              <a:off x="7877219" y="4470231"/>
              <a:ext cx="356260" cy="346363"/>
            </a:xfrm>
            <a:prstGeom prst="ellipse">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dirty="0"/>
            </a:p>
          </p:txBody>
        </p:sp>
        <p:sp>
          <p:nvSpPr>
            <p:cNvPr id="11" name="Subtitle 2">
              <a:extLst>
                <a:ext uri="{FF2B5EF4-FFF2-40B4-BE49-F238E27FC236}">
                  <a16:creationId xmlns:a16="http://schemas.microsoft.com/office/drawing/2014/main" id="{BDDF060A-6AB7-F989-BE2D-DE447DE3666A}"/>
                </a:ext>
              </a:extLst>
            </p:cNvPr>
            <p:cNvSpPr txBox="1">
              <a:spLocks/>
            </p:cNvSpPr>
            <p:nvPr/>
          </p:nvSpPr>
          <p:spPr>
            <a:xfrm>
              <a:off x="8190213" y="4525593"/>
              <a:ext cx="1305931" cy="346362"/>
            </a:xfrm>
            <a:prstGeom prst="rect">
              <a:avLst/>
            </a:prstGeom>
          </p:spPr>
          <p:txBody>
            <a:bodyPr vert="horz" lIns="91440" tIns="45720" rIns="91440" bIns="45720" rtlCol="0" anchor="t">
              <a:normAutofit fontScale="85000" lnSpcReduction="20000"/>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b="1" dirty="0">
                  <a:solidFill>
                    <a:srgbClr val="7030A0"/>
                  </a:solidFill>
                  <a:latin typeface="Arial"/>
                  <a:cs typeface="Arial"/>
                </a:rPr>
                <a:t>Filchner-Ronne Ice Shelf</a:t>
              </a:r>
              <a:endParaRPr lang="en-US" sz="1200" b="1" dirty="0">
                <a:solidFill>
                  <a:srgbClr val="7030A0"/>
                </a:solidFill>
                <a:latin typeface="Arial" panose="020B0604020202020204" pitchFamily="34" charset="0"/>
                <a:cs typeface="Arial" panose="020B0604020202020204" pitchFamily="34" charset="0"/>
              </a:endParaRPr>
            </a:p>
            <a:p>
              <a:pPr algn="l"/>
              <a:endParaRPr lang="en-US" sz="1800"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12" name="Arrow: Circular 11">
              <a:extLst>
                <a:ext uri="{FF2B5EF4-FFF2-40B4-BE49-F238E27FC236}">
                  <a16:creationId xmlns:a16="http://schemas.microsoft.com/office/drawing/2014/main" id="{6E25AF47-4570-5F6F-E64C-BCF77E29AF41}"/>
                </a:ext>
              </a:extLst>
            </p:cNvPr>
            <p:cNvSpPr/>
            <p:nvPr/>
          </p:nvSpPr>
          <p:spPr>
            <a:xfrm rot="7066749">
              <a:off x="6113468" y="2179407"/>
              <a:ext cx="2762822" cy="1670006"/>
            </a:xfrm>
            <a:prstGeom prst="circularArrow">
              <a:avLst>
                <a:gd name="adj1" fmla="val 8978"/>
                <a:gd name="adj2" fmla="val 1142319"/>
                <a:gd name="adj3" fmla="val 6473359"/>
                <a:gd name="adj4" fmla="val 20695245"/>
                <a:gd name="adj5" fmla="val 10161"/>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AU">
                <a:solidFill>
                  <a:schemeClr val="tx1"/>
                </a:solidFill>
              </a:endParaRPr>
            </a:p>
          </p:txBody>
        </p:sp>
        <p:sp>
          <p:nvSpPr>
            <p:cNvPr id="13" name="Arrow: Circular 12">
              <a:extLst>
                <a:ext uri="{FF2B5EF4-FFF2-40B4-BE49-F238E27FC236}">
                  <a16:creationId xmlns:a16="http://schemas.microsoft.com/office/drawing/2014/main" id="{E987AED6-6EE1-CE73-FB55-625E893877CE}"/>
                </a:ext>
              </a:extLst>
            </p:cNvPr>
            <p:cNvSpPr/>
            <p:nvPr/>
          </p:nvSpPr>
          <p:spPr>
            <a:xfrm rot="10453410">
              <a:off x="6939562" y="1660759"/>
              <a:ext cx="2808987" cy="1367406"/>
            </a:xfrm>
            <a:prstGeom prst="circularArrow">
              <a:avLst>
                <a:gd name="adj1" fmla="val 8978"/>
                <a:gd name="adj2" fmla="val 1142319"/>
                <a:gd name="adj3" fmla="val 6473359"/>
                <a:gd name="adj4" fmla="val 791785"/>
                <a:gd name="adj5" fmla="val 10161"/>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AU">
                <a:solidFill>
                  <a:schemeClr val="tx1"/>
                </a:solidFill>
              </a:endParaRPr>
            </a:p>
          </p:txBody>
        </p:sp>
        <p:sp>
          <p:nvSpPr>
            <p:cNvPr id="14" name="Arrow: Circular 13">
              <a:extLst>
                <a:ext uri="{FF2B5EF4-FFF2-40B4-BE49-F238E27FC236}">
                  <a16:creationId xmlns:a16="http://schemas.microsoft.com/office/drawing/2014/main" id="{F4DE77E7-9658-FA81-5996-3D5DAE71FFAD}"/>
                </a:ext>
              </a:extLst>
            </p:cNvPr>
            <p:cNvSpPr/>
            <p:nvPr/>
          </p:nvSpPr>
          <p:spPr>
            <a:xfrm rot="9012375">
              <a:off x="5972510" y="1059694"/>
              <a:ext cx="2808987" cy="1367406"/>
            </a:xfrm>
            <a:prstGeom prst="circularArrow">
              <a:avLst>
                <a:gd name="adj1" fmla="val 8978"/>
                <a:gd name="adj2" fmla="val 1142319"/>
                <a:gd name="adj3" fmla="val 6473359"/>
                <a:gd name="adj4" fmla="val 791785"/>
                <a:gd name="adj5" fmla="val 10161"/>
              </a:avLst>
            </a:prstGeom>
            <a:solidFill>
              <a:srgbClr val="FF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AU">
                <a:solidFill>
                  <a:schemeClr val="tx1"/>
                </a:solidFill>
              </a:endParaRPr>
            </a:p>
          </p:txBody>
        </p:sp>
        <p:sp>
          <p:nvSpPr>
            <p:cNvPr id="15" name="Arrow: Circular 14">
              <a:extLst>
                <a:ext uri="{FF2B5EF4-FFF2-40B4-BE49-F238E27FC236}">
                  <a16:creationId xmlns:a16="http://schemas.microsoft.com/office/drawing/2014/main" id="{E1CCA8F1-25F7-4980-8BE1-2142939EC4AA}"/>
                </a:ext>
              </a:extLst>
            </p:cNvPr>
            <p:cNvSpPr/>
            <p:nvPr/>
          </p:nvSpPr>
          <p:spPr>
            <a:xfrm rot="11753682">
              <a:off x="7608293" y="839074"/>
              <a:ext cx="2808987" cy="1367406"/>
            </a:xfrm>
            <a:prstGeom prst="circularArrow">
              <a:avLst>
                <a:gd name="adj1" fmla="val 8978"/>
                <a:gd name="adj2" fmla="val 1142319"/>
                <a:gd name="adj3" fmla="val 6473359"/>
                <a:gd name="adj4" fmla="val 791785"/>
                <a:gd name="adj5" fmla="val 10161"/>
              </a:avLst>
            </a:prstGeom>
            <a:solidFill>
              <a:srgbClr val="FF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AU">
                <a:solidFill>
                  <a:schemeClr val="tx1"/>
                </a:solidFill>
              </a:endParaRPr>
            </a:p>
          </p:txBody>
        </p:sp>
        <p:sp>
          <p:nvSpPr>
            <p:cNvPr id="16" name="Arrow: Circular 15">
              <a:extLst>
                <a:ext uri="{FF2B5EF4-FFF2-40B4-BE49-F238E27FC236}">
                  <a16:creationId xmlns:a16="http://schemas.microsoft.com/office/drawing/2014/main" id="{E39AE4A5-D189-61C5-60A2-E9BDA7CE0FD6}"/>
                </a:ext>
              </a:extLst>
            </p:cNvPr>
            <p:cNvSpPr/>
            <p:nvPr/>
          </p:nvSpPr>
          <p:spPr>
            <a:xfrm rot="7231166" flipV="1">
              <a:off x="7340502" y="2646483"/>
              <a:ext cx="2314691" cy="2007885"/>
            </a:xfrm>
            <a:prstGeom prst="circularArrow">
              <a:avLst>
                <a:gd name="adj1" fmla="val 5069"/>
                <a:gd name="adj2" fmla="val 832104"/>
                <a:gd name="adj3" fmla="val 18781515"/>
                <a:gd name="adj4" fmla="val 11992636"/>
                <a:gd name="adj5" fmla="val 9949"/>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AU">
                <a:solidFill>
                  <a:schemeClr val="tx1"/>
                </a:solidFill>
              </a:endParaRPr>
            </a:p>
          </p:txBody>
        </p:sp>
        <p:sp>
          <p:nvSpPr>
            <p:cNvPr id="17" name="Subtitle 2">
              <a:extLst>
                <a:ext uri="{FF2B5EF4-FFF2-40B4-BE49-F238E27FC236}">
                  <a16:creationId xmlns:a16="http://schemas.microsoft.com/office/drawing/2014/main" id="{94487EE7-E782-F89F-9639-A2274A1888E4}"/>
                </a:ext>
              </a:extLst>
            </p:cNvPr>
            <p:cNvSpPr txBox="1">
              <a:spLocks/>
            </p:cNvSpPr>
            <p:nvPr/>
          </p:nvSpPr>
          <p:spPr>
            <a:xfrm rot="19469266">
              <a:off x="6423241" y="1151858"/>
              <a:ext cx="591314" cy="280670"/>
            </a:xfrm>
            <a:prstGeom prst="rect">
              <a:avLst/>
            </a:prstGeom>
          </p:spPr>
          <p:txBody>
            <a:bodyPr vert="horz" lIns="91440" tIns="45720" rIns="91440" bIns="45720" rtlCol="0" anchor="t">
              <a:norm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rgbClr val="FF5353"/>
                  </a:solidFill>
                  <a:latin typeface="Arial"/>
                  <a:cs typeface="Arial"/>
                </a:rPr>
                <a:t>ACC</a:t>
              </a:r>
              <a:endParaRPr lang="en-US" sz="1200" dirty="0">
                <a:solidFill>
                  <a:srgbClr val="FF5353"/>
                </a:solidFill>
                <a:latin typeface="Arial" panose="020B0604020202020204" pitchFamily="34" charset="0"/>
                <a:cs typeface="Arial" panose="020B0604020202020204" pitchFamily="34" charset="0"/>
              </a:endParaRPr>
            </a:p>
            <a:p>
              <a:pPr algn="l"/>
              <a:endParaRPr lang="en-US" sz="1800"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18" name="Arrow: Circular 17">
              <a:extLst>
                <a:ext uri="{FF2B5EF4-FFF2-40B4-BE49-F238E27FC236}">
                  <a16:creationId xmlns:a16="http://schemas.microsoft.com/office/drawing/2014/main" id="{B7E1C96B-D996-8697-FFBE-D225CE465D28}"/>
                </a:ext>
              </a:extLst>
            </p:cNvPr>
            <p:cNvSpPr/>
            <p:nvPr/>
          </p:nvSpPr>
          <p:spPr>
            <a:xfrm rot="6010109">
              <a:off x="8669757" y="1652644"/>
              <a:ext cx="541075" cy="658493"/>
            </a:xfrm>
            <a:prstGeom prst="circularArrow">
              <a:avLst>
                <a:gd name="adj1" fmla="val 12500"/>
                <a:gd name="adj2" fmla="val 1142319"/>
                <a:gd name="adj3" fmla="val 20457681"/>
                <a:gd name="adj4" fmla="val 14487622"/>
                <a:gd name="adj5" fmla="val 12500"/>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AU">
                <a:solidFill>
                  <a:schemeClr val="tx1"/>
                </a:solidFill>
              </a:endParaRPr>
            </a:p>
          </p:txBody>
        </p:sp>
        <p:sp>
          <p:nvSpPr>
            <p:cNvPr id="19" name="Arrow: Circular 18">
              <a:extLst>
                <a:ext uri="{FF2B5EF4-FFF2-40B4-BE49-F238E27FC236}">
                  <a16:creationId xmlns:a16="http://schemas.microsoft.com/office/drawing/2014/main" id="{F2493D17-78C9-F31E-542B-D0EEC015C526}"/>
                </a:ext>
              </a:extLst>
            </p:cNvPr>
            <p:cNvSpPr/>
            <p:nvPr/>
          </p:nvSpPr>
          <p:spPr>
            <a:xfrm rot="6010109">
              <a:off x="8709511" y="1848661"/>
              <a:ext cx="541075" cy="658493"/>
            </a:xfrm>
            <a:prstGeom prst="circularArrow">
              <a:avLst>
                <a:gd name="adj1" fmla="val 12500"/>
                <a:gd name="adj2" fmla="val 1142319"/>
                <a:gd name="adj3" fmla="val 20457681"/>
                <a:gd name="adj4" fmla="val 15974896"/>
                <a:gd name="adj5" fmla="val 12500"/>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AU">
                <a:solidFill>
                  <a:schemeClr val="tx1"/>
                </a:solidFill>
              </a:endParaRPr>
            </a:p>
          </p:txBody>
        </p:sp>
        <p:sp>
          <p:nvSpPr>
            <p:cNvPr id="20" name="Circle: Hollow 19">
              <a:extLst>
                <a:ext uri="{FF2B5EF4-FFF2-40B4-BE49-F238E27FC236}">
                  <a16:creationId xmlns:a16="http://schemas.microsoft.com/office/drawing/2014/main" id="{96251BCF-2C83-EC3E-7F7F-98DB2142039B}"/>
                </a:ext>
              </a:extLst>
            </p:cNvPr>
            <p:cNvSpPr/>
            <p:nvPr/>
          </p:nvSpPr>
          <p:spPr>
            <a:xfrm>
              <a:off x="8820658" y="1734763"/>
              <a:ext cx="159391" cy="142612"/>
            </a:xfrm>
            <a:prstGeom prst="donu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AU">
                <a:solidFill>
                  <a:schemeClr val="tx1"/>
                </a:solidFill>
              </a:endParaRPr>
            </a:p>
          </p:txBody>
        </p:sp>
        <p:sp>
          <p:nvSpPr>
            <p:cNvPr id="21" name="Circle: Hollow 20">
              <a:extLst>
                <a:ext uri="{FF2B5EF4-FFF2-40B4-BE49-F238E27FC236}">
                  <a16:creationId xmlns:a16="http://schemas.microsoft.com/office/drawing/2014/main" id="{BF7CE152-35BB-2D02-9C9F-F31F989DB227}"/>
                </a:ext>
              </a:extLst>
            </p:cNvPr>
            <p:cNvSpPr/>
            <p:nvPr/>
          </p:nvSpPr>
          <p:spPr>
            <a:xfrm>
              <a:off x="8612426" y="1923862"/>
              <a:ext cx="141942" cy="115346"/>
            </a:xfrm>
            <a:prstGeom prst="donu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AU">
                <a:solidFill>
                  <a:schemeClr val="tx1"/>
                </a:solidFill>
              </a:endParaRPr>
            </a:p>
          </p:txBody>
        </p:sp>
        <p:sp>
          <p:nvSpPr>
            <p:cNvPr id="22" name="Circle: Hollow 21">
              <a:extLst>
                <a:ext uri="{FF2B5EF4-FFF2-40B4-BE49-F238E27FC236}">
                  <a16:creationId xmlns:a16="http://schemas.microsoft.com/office/drawing/2014/main" id="{5520BE68-D606-7E57-77A6-72AEE8239F30}"/>
                </a:ext>
              </a:extLst>
            </p:cNvPr>
            <p:cNvSpPr/>
            <p:nvPr/>
          </p:nvSpPr>
          <p:spPr>
            <a:xfrm>
              <a:off x="8869176" y="1957068"/>
              <a:ext cx="110873" cy="95186"/>
            </a:xfrm>
            <a:prstGeom prst="donu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AU">
                <a:solidFill>
                  <a:schemeClr val="tx1"/>
                </a:solidFill>
              </a:endParaRPr>
            </a:p>
          </p:txBody>
        </p:sp>
        <p:sp>
          <p:nvSpPr>
            <p:cNvPr id="23" name="Arrow: Right 22">
              <a:extLst>
                <a:ext uri="{FF2B5EF4-FFF2-40B4-BE49-F238E27FC236}">
                  <a16:creationId xmlns:a16="http://schemas.microsoft.com/office/drawing/2014/main" id="{1271ED77-C283-EC4F-6C74-3296540A5648}"/>
                </a:ext>
              </a:extLst>
            </p:cNvPr>
            <p:cNvSpPr/>
            <p:nvPr/>
          </p:nvSpPr>
          <p:spPr>
            <a:xfrm rot="10032998">
              <a:off x="8886399" y="2440649"/>
              <a:ext cx="1098957" cy="166092"/>
            </a:xfrm>
            <a:prstGeom prst="rightArrow">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AU"/>
            </a:p>
          </p:txBody>
        </p:sp>
        <p:sp>
          <p:nvSpPr>
            <p:cNvPr id="24" name="Arrow: Right 23">
              <a:extLst>
                <a:ext uri="{FF2B5EF4-FFF2-40B4-BE49-F238E27FC236}">
                  <a16:creationId xmlns:a16="http://schemas.microsoft.com/office/drawing/2014/main" id="{2835BB12-4474-C576-8C6B-4796B271C073}"/>
                </a:ext>
              </a:extLst>
            </p:cNvPr>
            <p:cNvSpPr/>
            <p:nvPr/>
          </p:nvSpPr>
          <p:spPr>
            <a:xfrm rot="4020921">
              <a:off x="7706949" y="4215942"/>
              <a:ext cx="340540" cy="111762"/>
            </a:xfrm>
            <a:prstGeom prst="rightArrow">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AU"/>
            </a:p>
          </p:txBody>
        </p:sp>
        <p:sp>
          <p:nvSpPr>
            <p:cNvPr id="25" name="Arrow: Circular 24">
              <a:extLst>
                <a:ext uri="{FF2B5EF4-FFF2-40B4-BE49-F238E27FC236}">
                  <a16:creationId xmlns:a16="http://schemas.microsoft.com/office/drawing/2014/main" id="{61955976-6CDF-733C-690D-87803D24C58D}"/>
                </a:ext>
              </a:extLst>
            </p:cNvPr>
            <p:cNvSpPr/>
            <p:nvPr/>
          </p:nvSpPr>
          <p:spPr>
            <a:xfrm rot="12609482" flipV="1">
              <a:off x="5864506" y="4099851"/>
              <a:ext cx="1497411" cy="931763"/>
            </a:xfrm>
            <a:prstGeom prst="circularArrow">
              <a:avLst>
                <a:gd name="adj1" fmla="val 5069"/>
                <a:gd name="adj2" fmla="val 832104"/>
                <a:gd name="adj3" fmla="val 18781515"/>
                <a:gd name="adj4" fmla="val 17067516"/>
                <a:gd name="adj5" fmla="val 9949"/>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AU">
                <a:solidFill>
                  <a:schemeClr val="tx1"/>
                </a:solidFill>
              </a:endParaRPr>
            </a:p>
          </p:txBody>
        </p:sp>
        <p:sp>
          <p:nvSpPr>
            <p:cNvPr id="26" name="Arrow: Right 25">
              <a:extLst>
                <a:ext uri="{FF2B5EF4-FFF2-40B4-BE49-F238E27FC236}">
                  <a16:creationId xmlns:a16="http://schemas.microsoft.com/office/drawing/2014/main" id="{E40C4B3A-E510-5362-BB23-53BFD1DB3A79}"/>
                </a:ext>
              </a:extLst>
            </p:cNvPr>
            <p:cNvSpPr/>
            <p:nvPr/>
          </p:nvSpPr>
          <p:spPr>
            <a:xfrm rot="11390778">
              <a:off x="7491975" y="4553888"/>
              <a:ext cx="340540" cy="111762"/>
            </a:xfrm>
            <a:prstGeom prst="rightArrow">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AU"/>
            </a:p>
          </p:txBody>
        </p:sp>
        <p:sp>
          <p:nvSpPr>
            <p:cNvPr id="27" name="Arrow: Right 26">
              <a:extLst>
                <a:ext uri="{FF2B5EF4-FFF2-40B4-BE49-F238E27FC236}">
                  <a16:creationId xmlns:a16="http://schemas.microsoft.com/office/drawing/2014/main" id="{A7E2B0D2-E695-2477-0CF2-A9E278265918}"/>
                </a:ext>
              </a:extLst>
            </p:cNvPr>
            <p:cNvSpPr/>
            <p:nvPr/>
          </p:nvSpPr>
          <p:spPr>
            <a:xfrm rot="11749284">
              <a:off x="7085880" y="4469712"/>
              <a:ext cx="340540" cy="111762"/>
            </a:xfrm>
            <a:prstGeom prst="rightArrow">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AU"/>
            </a:p>
          </p:txBody>
        </p:sp>
        <p:sp>
          <p:nvSpPr>
            <p:cNvPr id="28" name="Arrow: Right 27">
              <a:extLst>
                <a:ext uri="{FF2B5EF4-FFF2-40B4-BE49-F238E27FC236}">
                  <a16:creationId xmlns:a16="http://schemas.microsoft.com/office/drawing/2014/main" id="{EBD2A214-77AC-9375-0592-7D55D341EBA9}"/>
                </a:ext>
              </a:extLst>
            </p:cNvPr>
            <p:cNvSpPr/>
            <p:nvPr/>
          </p:nvSpPr>
          <p:spPr>
            <a:xfrm rot="12932300">
              <a:off x="6698065" y="4284547"/>
              <a:ext cx="340540" cy="111762"/>
            </a:xfrm>
            <a:prstGeom prst="rightArrow">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AU"/>
            </a:p>
          </p:txBody>
        </p:sp>
        <p:sp>
          <p:nvSpPr>
            <p:cNvPr id="29" name="Subtitle 2">
              <a:extLst>
                <a:ext uri="{FF2B5EF4-FFF2-40B4-BE49-F238E27FC236}">
                  <a16:creationId xmlns:a16="http://schemas.microsoft.com/office/drawing/2014/main" id="{AC344AE8-7CA3-A3C0-670D-85D0EA7F53C0}"/>
                </a:ext>
              </a:extLst>
            </p:cNvPr>
            <p:cNvSpPr txBox="1">
              <a:spLocks/>
            </p:cNvSpPr>
            <p:nvPr/>
          </p:nvSpPr>
          <p:spPr>
            <a:xfrm rot="18704852">
              <a:off x="7106320" y="2714448"/>
              <a:ext cx="1305931" cy="346362"/>
            </a:xfrm>
            <a:prstGeom prst="rect">
              <a:avLst/>
            </a:prstGeom>
          </p:spPr>
          <p:txBody>
            <a:bodyPr vert="horz" lIns="91440" tIns="45720" rIns="91440" bIns="45720" rtlCol="0" anchor="t">
              <a:norm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b="1" dirty="0">
                  <a:solidFill>
                    <a:schemeClr val="accent1">
                      <a:lumMod val="60000"/>
                      <a:lumOff val="40000"/>
                    </a:schemeClr>
                  </a:solidFill>
                  <a:latin typeface="Arial"/>
                  <a:cs typeface="Arial"/>
                </a:rPr>
                <a:t>Weddell Gyre</a:t>
              </a:r>
              <a:endParaRPr lang="en-US" sz="1800" dirty="0">
                <a:solidFill>
                  <a:schemeClr val="accent1">
                    <a:lumMod val="60000"/>
                    <a:lumOff val="40000"/>
                  </a:schemeClr>
                </a:solidFill>
                <a:latin typeface="Arial" panose="020B0604020202020204" pitchFamily="34" charset="0"/>
                <a:cs typeface="Arial" panose="020B0604020202020204" pitchFamily="34" charset="0"/>
              </a:endParaRPr>
            </a:p>
          </p:txBody>
        </p:sp>
        <p:sp>
          <p:nvSpPr>
            <p:cNvPr id="30" name="Subtitle 2">
              <a:extLst>
                <a:ext uri="{FF2B5EF4-FFF2-40B4-BE49-F238E27FC236}">
                  <a16:creationId xmlns:a16="http://schemas.microsoft.com/office/drawing/2014/main" id="{2FF37CDB-7677-B4CD-5702-0B81BA8DF884}"/>
                </a:ext>
              </a:extLst>
            </p:cNvPr>
            <p:cNvSpPr txBox="1">
              <a:spLocks/>
            </p:cNvSpPr>
            <p:nvPr/>
          </p:nvSpPr>
          <p:spPr>
            <a:xfrm>
              <a:off x="9281528" y="1924780"/>
              <a:ext cx="1305931" cy="346362"/>
            </a:xfrm>
            <a:prstGeom prst="rect">
              <a:avLst/>
            </a:prstGeom>
          </p:spPr>
          <p:txBody>
            <a:bodyPr vert="horz" lIns="91440" tIns="45720" rIns="91440" bIns="45720" rtlCol="0" anchor="t">
              <a:norm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b="1" dirty="0">
                  <a:solidFill>
                    <a:schemeClr val="accent2">
                      <a:lumMod val="60000"/>
                      <a:lumOff val="40000"/>
                    </a:schemeClr>
                  </a:solidFill>
                  <a:latin typeface="Arial"/>
                  <a:cs typeface="Arial"/>
                </a:rPr>
                <a:t>Inflow of CDW</a:t>
              </a:r>
              <a:endParaRPr lang="en-US" sz="1200" b="1" dirty="0">
                <a:solidFill>
                  <a:schemeClr val="accent2">
                    <a:lumMod val="60000"/>
                    <a:lumOff val="40000"/>
                  </a:schemeClr>
                </a:solidFill>
                <a:latin typeface="Arial" panose="020B0604020202020204" pitchFamily="34" charset="0"/>
                <a:cs typeface="Arial" panose="020B0604020202020204" pitchFamily="34" charset="0"/>
              </a:endParaRPr>
            </a:p>
            <a:p>
              <a:pPr algn="l"/>
              <a:endParaRPr lang="en-US" sz="1800" dirty="0">
                <a:solidFill>
                  <a:schemeClr val="accent2">
                    <a:lumMod val="60000"/>
                    <a:lumOff val="40000"/>
                  </a:schemeClr>
                </a:solidFill>
                <a:latin typeface="Arial" panose="020B0604020202020204" pitchFamily="34" charset="0"/>
                <a:cs typeface="Arial" panose="020B0604020202020204" pitchFamily="34" charset="0"/>
              </a:endParaRPr>
            </a:p>
          </p:txBody>
        </p:sp>
      </p:grpSp>
      <p:pic>
        <p:nvPicPr>
          <p:cNvPr id="2" name="Picture 2" descr="Logo&#10;&#10;Description automatically generated">
            <a:extLst>
              <a:ext uri="{FF2B5EF4-FFF2-40B4-BE49-F238E27FC236}">
                <a16:creationId xmlns:a16="http://schemas.microsoft.com/office/drawing/2014/main" id="{97EE8375-39B1-C128-8599-961BD1917BE7}"/>
              </a:ext>
            </a:extLst>
          </p:cNvPr>
          <p:cNvPicPr>
            <a:picLocks noChangeAspect="1"/>
          </p:cNvPicPr>
          <p:nvPr/>
        </p:nvPicPr>
        <p:blipFill>
          <a:blip r:embed="rId3"/>
          <a:stretch>
            <a:fillRect/>
          </a:stretch>
        </p:blipFill>
        <p:spPr>
          <a:xfrm>
            <a:off x="11706442" y="33229"/>
            <a:ext cx="471873" cy="625476"/>
          </a:xfrm>
          <a:prstGeom prst="rect">
            <a:avLst/>
          </a:prstGeom>
        </p:spPr>
      </p:pic>
    </p:spTree>
    <p:extLst>
      <p:ext uri="{BB962C8B-B14F-4D97-AF65-F5344CB8AC3E}">
        <p14:creationId xmlns:p14="http://schemas.microsoft.com/office/powerpoint/2010/main" val="272453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C9B13F75-97E7-403C-A5A8-4D1AB4516962}"/>
              </a:ext>
            </a:extLst>
          </p:cNvPr>
          <p:cNvSpPr>
            <a:spLocks noGrp="1"/>
          </p:cNvSpPr>
          <p:nvPr>
            <p:ph type="body" sz="quarter" idx="10"/>
          </p:nvPr>
        </p:nvSpPr>
        <p:spPr>
          <a:xfrm>
            <a:off x="569016" y="626236"/>
            <a:ext cx="5041900" cy="413757"/>
          </a:xfrm>
        </p:spPr>
        <p:txBody>
          <a:bodyPr lIns="91440" tIns="45720" rIns="91440" bIns="45720" anchor="t"/>
          <a:lstStyle/>
          <a:p>
            <a:r>
              <a:rPr lang="en-AU" b="1" dirty="0">
                <a:latin typeface="Roboto"/>
                <a:ea typeface="Roboto Medium"/>
              </a:rPr>
              <a:t>Introduction – The Weddell Gyre</a:t>
            </a:r>
            <a:endParaRPr lang="en-AU" b="1" dirty="0">
              <a:latin typeface="Roboto"/>
            </a:endParaRPr>
          </a:p>
        </p:txBody>
      </p:sp>
      <p:sp>
        <p:nvSpPr>
          <p:cNvPr id="7" name="Text Placeholder 6">
            <a:extLst>
              <a:ext uri="{FF2B5EF4-FFF2-40B4-BE49-F238E27FC236}">
                <a16:creationId xmlns:a16="http://schemas.microsoft.com/office/drawing/2014/main" id="{DB38E5C2-AF49-4917-9F00-DD2C6A105040}"/>
              </a:ext>
            </a:extLst>
          </p:cNvPr>
          <p:cNvSpPr>
            <a:spLocks noGrp="1"/>
          </p:cNvSpPr>
          <p:nvPr>
            <p:ph type="body" sz="quarter" idx="14"/>
          </p:nvPr>
        </p:nvSpPr>
        <p:spPr/>
        <p:txBody>
          <a:bodyPr lIns="91440" tIns="45720" rIns="91440" bIns="45720" anchor="t"/>
          <a:lstStyle/>
          <a:p>
            <a:pPr marL="342900" indent="-342900">
              <a:buChar char="•"/>
            </a:pPr>
            <a:r>
              <a:rPr lang="en-AU" dirty="0">
                <a:latin typeface="Roboto"/>
                <a:ea typeface="Roboto"/>
              </a:rPr>
              <a:t>Around 40% of the global ocean's bottom waters are produced at the FRIS</a:t>
            </a:r>
            <a:endParaRPr lang="en-AU" dirty="0"/>
          </a:p>
        </p:txBody>
      </p:sp>
      <p:grpSp>
        <p:nvGrpSpPr>
          <p:cNvPr id="5" name="Group 4">
            <a:extLst>
              <a:ext uri="{FF2B5EF4-FFF2-40B4-BE49-F238E27FC236}">
                <a16:creationId xmlns:a16="http://schemas.microsoft.com/office/drawing/2014/main" id="{F8DA45BE-546F-71A3-3BAC-8A148C1E6219}"/>
              </a:ext>
            </a:extLst>
          </p:cNvPr>
          <p:cNvGrpSpPr/>
          <p:nvPr/>
        </p:nvGrpSpPr>
        <p:grpSpPr>
          <a:xfrm>
            <a:off x="6150256" y="1035479"/>
            <a:ext cx="5686941" cy="4594435"/>
            <a:chOff x="5864506" y="781479"/>
            <a:chExt cx="5686941" cy="4594435"/>
          </a:xfrm>
        </p:grpSpPr>
        <p:pic>
          <p:nvPicPr>
            <p:cNvPr id="9" name="Picture 8" descr="A picture containing eaten&#10;&#10;Description automatically generated">
              <a:extLst>
                <a:ext uri="{FF2B5EF4-FFF2-40B4-BE49-F238E27FC236}">
                  <a16:creationId xmlns:a16="http://schemas.microsoft.com/office/drawing/2014/main" id="{F0E7F841-1872-DBA2-B59A-74A2F19D9B8A}"/>
                </a:ext>
              </a:extLst>
            </p:cNvPr>
            <p:cNvPicPr>
              <a:picLocks noChangeAspect="1"/>
            </p:cNvPicPr>
            <p:nvPr/>
          </p:nvPicPr>
          <p:blipFill rotWithShape="1">
            <a:blip r:embed="rId2"/>
            <a:srcRect r="21042" b="23358"/>
            <a:stretch/>
          </p:blipFill>
          <p:spPr>
            <a:xfrm>
              <a:off x="5963054" y="781479"/>
              <a:ext cx="5588393" cy="4594435"/>
            </a:xfrm>
            <a:prstGeom prst="rect">
              <a:avLst/>
            </a:prstGeom>
          </p:spPr>
        </p:pic>
        <p:sp>
          <p:nvSpPr>
            <p:cNvPr id="10" name="Oval 9">
              <a:extLst>
                <a:ext uri="{FF2B5EF4-FFF2-40B4-BE49-F238E27FC236}">
                  <a16:creationId xmlns:a16="http://schemas.microsoft.com/office/drawing/2014/main" id="{FB9AAB63-37E7-1F7A-4683-BA1539FD7CFC}"/>
                </a:ext>
              </a:extLst>
            </p:cNvPr>
            <p:cNvSpPr/>
            <p:nvPr/>
          </p:nvSpPr>
          <p:spPr>
            <a:xfrm>
              <a:off x="7877219" y="4470231"/>
              <a:ext cx="356260" cy="346363"/>
            </a:xfrm>
            <a:prstGeom prst="ellipse">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dirty="0"/>
            </a:p>
          </p:txBody>
        </p:sp>
        <p:sp>
          <p:nvSpPr>
            <p:cNvPr id="11" name="Subtitle 2">
              <a:extLst>
                <a:ext uri="{FF2B5EF4-FFF2-40B4-BE49-F238E27FC236}">
                  <a16:creationId xmlns:a16="http://schemas.microsoft.com/office/drawing/2014/main" id="{BDDF060A-6AB7-F989-BE2D-DE447DE3666A}"/>
                </a:ext>
              </a:extLst>
            </p:cNvPr>
            <p:cNvSpPr txBox="1">
              <a:spLocks/>
            </p:cNvSpPr>
            <p:nvPr/>
          </p:nvSpPr>
          <p:spPr>
            <a:xfrm>
              <a:off x="8190213" y="4525593"/>
              <a:ext cx="1305931" cy="346362"/>
            </a:xfrm>
            <a:prstGeom prst="rect">
              <a:avLst/>
            </a:prstGeom>
          </p:spPr>
          <p:txBody>
            <a:bodyPr vert="horz" lIns="91440" tIns="45720" rIns="91440" bIns="45720" rtlCol="0" anchor="t">
              <a:normAutofit fontScale="85000" lnSpcReduction="20000"/>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b="1" dirty="0">
                  <a:solidFill>
                    <a:srgbClr val="7030A0"/>
                  </a:solidFill>
                  <a:latin typeface="Arial"/>
                  <a:cs typeface="Arial"/>
                </a:rPr>
                <a:t>Filchner-Ronne Ice Shelf</a:t>
              </a:r>
              <a:endParaRPr lang="en-US" sz="1200" b="1" dirty="0">
                <a:solidFill>
                  <a:srgbClr val="7030A0"/>
                </a:solidFill>
                <a:latin typeface="Arial" panose="020B0604020202020204" pitchFamily="34" charset="0"/>
                <a:cs typeface="Arial" panose="020B0604020202020204" pitchFamily="34" charset="0"/>
              </a:endParaRPr>
            </a:p>
            <a:p>
              <a:pPr algn="l"/>
              <a:endParaRPr lang="en-US" sz="1800"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12" name="Arrow: Circular 11">
              <a:extLst>
                <a:ext uri="{FF2B5EF4-FFF2-40B4-BE49-F238E27FC236}">
                  <a16:creationId xmlns:a16="http://schemas.microsoft.com/office/drawing/2014/main" id="{6E25AF47-4570-5F6F-E64C-BCF77E29AF41}"/>
                </a:ext>
              </a:extLst>
            </p:cNvPr>
            <p:cNvSpPr/>
            <p:nvPr/>
          </p:nvSpPr>
          <p:spPr>
            <a:xfrm rot="7066749">
              <a:off x="6113468" y="2179407"/>
              <a:ext cx="2762822" cy="1670006"/>
            </a:xfrm>
            <a:prstGeom prst="circularArrow">
              <a:avLst>
                <a:gd name="adj1" fmla="val 8978"/>
                <a:gd name="adj2" fmla="val 1142319"/>
                <a:gd name="adj3" fmla="val 6473359"/>
                <a:gd name="adj4" fmla="val 20695245"/>
                <a:gd name="adj5" fmla="val 10161"/>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AU">
                <a:solidFill>
                  <a:schemeClr val="tx1"/>
                </a:solidFill>
              </a:endParaRPr>
            </a:p>
          </p:txBody>
        </p:sp>
        <p:sp>
          <p:nvSpPr>
            <p:cNvPr id="13" name="Arrow: Circular 12">
              <a:extLst>
                <a:ext uri="{FF2B5EF4-FFF2-40B4-BE49-F238E27FC236}">
                  <a16:creationId xmlns:a16="http://schemas.microsoft.com/office/drawing/2014/main" id="{E987AED6-6EE1-CE73-FB55-625E893877CE}"/>
                </a:ext>
              </a:extLst>
            </p:cNvPr>
            <p:cNvSpPr/>
            <p:nvPr/>
          </p:nvSpPr>
          <p:spPr>
            <a:xfrm rot="10453410">
              <a:off x="6939562" y="1660759"/>
              <a:ext cx="2808987" cy="1367406"/>
            </a:xfrm>
            <a:prstGeom prst="circularArrow">
              <a:avLst>
                <a:gd name="adj1" fmla="val 8978"/>
                <a:gd name="adj2" fmla="val 1142319"/>
                <a:gd name="adj3" fmla="val 6473359"/>
                <a:gd name="adj4" fmla="val 791785"/>
                <a:gd name="adj5" fmla="val 10161"/>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AU">
                <a:solidFill>
                  <a:schemeClr val="tx1"/>
                </a:solidFill>
              </a:endParaRPr>
            </a:p>
          </p:txBody>
        </p:sp>
        <p:sp>
          <p:nvSpPr>
            <p:cNvPr id="14" name="Arrow: Circular 13">
              <a:extLst>
                <a:ext uri="{FF2B5EF4-FFF2-40B4-BE49-F238E27FC236}">
                  <a16:creationId xmlns:a16="http://schemas.microsoft.com/office/drawing/2014/main" id="{F4DE77E7-9658-FA81-5996-3D5DAE71FFAD}"/>
                </a:ext>
              </a:extLst>
            </p:cNvPr>
            <p:cNvSpPr/>
            <p:nvPr/>
          </p:nvSpPr>
          <p:spPr>
            <a:xfrm rot="9012375">
              <a:off x="5972510" y="1059694"/>
              <a:ext cx="2808987" cy="1367406"/>
            </a:xfrm>
            <a:prstGeom prst="circularArrow">
              <a:avLst>
                <a:gd name="adj1" fmla="val 8978"/>
                <a:gd name="adj2" fmla="val 1142319"/>
                <a:gd name="adj3" fmla="val 6473359"/>
                <a:gd name="adj4" fmla="val 791785"/>
                <a:gd name="adj5" fmla="val 10161"/>
              </a:avLst>
            </a:prstGeom>
            <a:solidFill>
              <a:srgbClr val="FF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AU">
                <a:solidFill>
                  <a:schemeClr val="tx1"/>
                </a:solidFill>
              </a:endParaRPr>
            </a:p>
          </p:txBody>
        </p:sp>
        <p:sp>
          <p:nvSpPr>
            <p:cNvPr id="15" name="Arrow: Circular 14">
              <a:extLst>
                <a:ext uri="{FF2B5EF4-FFF2-40B4-BE49-F238E27FC236}">
                  <a16:creationId xmlns:a16="http://schemas.microsoft.com/office/drawing/2014/main" id="{E1CCA8F1-25F7-4980-8BE1-2142939EC4AA}"/>
                </a:ext>
              </a:extLst>
            </p:cNvPr>
            <p:cNvSpPr/>
            <p:nvPr/>
          </p:nvSpPr>
          <p:spPr>
            <a:xfrm rot="11753682">
              <a:off x="7608293" y="839074"/>
              <a:ext cx="2808987" cy="1367406"/>
            </a:xfrm>
            <a:prstGeom prst="circularArrow">
              <a:avLst>
                <a:gd name="adj1" fmla="val 8978"/>
                <a:gd name="adj2" fmla="val 1142319"/>
                <a:gd name="adj3" fmla="val 6473359"/>
                <a:gd name="adj4" fmla="val 791785"/>
                <a:gd name="adj5" fmla="val 10161"/>
              </a:avLst>
            </a:prstGeom>
            <a:solidFill>
              <a:srgbClr val="FF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AU">
                <a:solidFill>
                  <a:schemeClr val="tx1"/>
                </a:solidFill>
              </a:endParaRPr>
            </a:p>
          </p:txBody>
        </p:sp>
        <p:sp>
          <p:nvSpPr>
            <p:cNvPr id="16" name="Arrow: Circular 15">
              <a:extLst>
                <a:ext uri="{FF2B5EF4-FFF2-40B4-BE49-F238E27FC236}">
                  <a16:creationId xmlns:a16="http://schemas.microsoft.com/office/drawing/2014/main" id="{E39AE4A5-D189-61C5-60A2-E9BDA7CE0FD6}"/>
                </a:ext>
              </a:extLst>
            </p:cNvPr>
            <p:cNvSpPr/>
            <p:nvPr/>
          </p:nvSpPr>
          <p:spPr>
            <a:xfrm rot="7231166" flipV="1">
              <a:off x="7340502" y="2646483"/>
              <a:ext cx="2314691" cy="2007885"/>
            </a:xfrm>
            <a:prstGeom prst="circularArrow">
              <a:avLst>
                <a:gd name="adj1" fmla="val 5069"/>
                <a:gd name="adj2" fmla="val 832104"/>
                <a:gd name="adj3" fmla="val 18781515"/>
                <a:gd name="adj4" fmla="val 11992636"/>
                <a:gd name="adj5" fmla="val 9949"/>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AU">
                <a:solidFill>
                  <a:schemeClr val="tx1"/>
                </a:solidFill>
              </a:endParaRPr>
            </a:p>
          </p:txBody>
        </p:sp>
        <p:sp>
          <p:nvSpPr>
            <p:cNvPr id="17" name="Subtitle 2">
              <a:extLst>
                <a:ext uri="{FF2B5EF4-FFF2-40B4-BE49-F238E27FC236}">
                  <a16:creationId xmlns:a16="http://schemas.microsoft.com/office/drawing/2014/main" id="{94487EE7-E782-F89F-9639-A2274A1888E4}"/>
                </a:ext>
              </a:extLst>
            </p:cNvPr>
            <p:cNvSpPr txBox="1">
              <a:spLocks/>
            </p:cNvSpPr>
            <p:nvPr/>
          </p:nvSpPr>
          <p:spPr>
            <a:xfrm rot="19469266">
              <a:off x="6423241" y="1151858"/>
              <a:ext cx="591314" cy="280670"/>
            </a:xfrm>
            <a:prstGeom prst="rect">
              <a:avLst/>
            </a:prstGeom>
          </p:spPr>
          <p:txBody>
            <a:bodyPr vert="horz" lIns="91440" tIns="45720" rIns="91440" bIns="45720" rtlCol="0" anchor="t">
              <a:norm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rgbClr val="FF5353"/>
                  </a:solidFill>
                  <a:latin typeface="Arial"/>
                  <a:cs typeface="Arial"/>
                </a:rPr>
                <a:t>ACC</a:t>
              </a:r>
              <a:endParaRPr lang="en-US" sz="1200" dirty="0">
                <a:solidFill>
                  <a:srgbClr val="FF5353"/>
                </a:solidFill>
                <a:latin typeface="Arial" panose="020B0604020202020204" pitchFamily="34" charset="0"/>
                <a:cs typeface="Arial" panose="020B0604020202020204" pitchFamily="34" charset="0"/>
              </a:endParaRPr>
            </a:p>
            <a:p>
              <a:pPr algn="l"/>
              <a:endParaRPr lang="en-US" sz="1800"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18" name="Arrow: Circular 17">
              <a:extLst>
                <a:ext uri="{FF2B5EF4-FFF2-40B4-BE49-F238E27FC236}">
                  <a16:creationId xmlns:a16="http://schemas.microsoft.com/office/drawing/2014/main" id="{B7E1C96B-D996-8697-FFBE-D225CE465D28}"/>
                </a:ext>
              </a:extLst>
            </p:cNvPr>
            <p:cNvSpPr/>
            <p:nvPr/>
          </p:nvSpPr>
          <p:spPr>
            <a:xfrm rot="6010109">
              <a:off x="8669757" y="1652644"/>
              <a:ext cx="541075" cy="658493"/>
            </a:xfrm>
            <a:prstGeom prst="circularArrow">
              <a:avLst>
                <a:gd name="adj1" fmla="val 12500"/>
                <a:gd name="adj2" fmla="val 1142319"/>
                <a:gd name="adj3" fmla="val 20457681"/>
                <a:gd name="adj4" fmla="val 14487622"/>
                <a:gd name="adj5" fmla="val 12500"/>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AU">
                <a:solidFill>
                  <a:schemeClr val="tx1"/>
                </a:solidFill>
              </a:endParaRPr>
            </a:p>
          </p:txBody>
        </p:sp>
        <p:sp>
          <p:nvSpPr>
            <p:cNvPr id="19" name="Arrow: Circular 18">
              <a:extLst>
                <a:ext uri="{FF2B5EF4-FFF2-40B4-BE49-F238E27FC236}">
                  <a16:creationId xmlns:a16="http://schemas.microsoft.com/office/drawing/2014/main" id="{F2493D17-78C9-F31E-542B-D0EEC015C526}"/>
                </a:ext>
              </a:extLst>
            </p:cNvPr>
            <p:cNvSpPr/>
            <p:nvPr/>
          </p:nvSpPr>
          <p:spPr>
            <a:xfrm rot="6010109">
              <a:off x="8709511" y="1848661"/>
              <a:ext cx="541075" cy="658493"/>
            </a:xfrm>
            <a:prstGeom prst="circularArrow">
              <a:avLst>
                <a:gd name="adj1" fmla="val 12500"/>
                <a:gd name="adj2" fmla="val 1142319"/>
                <a:gd name="adj3" fmla="val 20457681"/>
                <a:gd name="adj4" fmla="val 15974896"/>
                <a:gd name="adj5" fmla="val 12500"/>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AU">
                <a:solidFill>
                  <a:schemeClr val="tx1"/>
                </a:solidFill>
              </a:endParaRPr>
            </a:p>
          </p:txBody>
        </p:sp>
        <p:sp>
          <p:nvSpPr>
            <p:cNvPr id="20" name="Circle: Hollow 19">
              <a:extLst>
                <a:ext uri="{FF2B5EF4-FFF2-40B4-BE49-F238E27FC236}">
                  <a16:creationId xmlns:a16="http://schemas.microsoft.com/office/drawing/2014/main" id="{96251BCF-2C83-EC3E-7F7F-98DB2142039B}"/>
                </a:ext>
              </a:extLst>
            </p:cNvPr>
            <p:cNvSpPr/>
            <p:nvPr/>
          </p:nvSpPr>
          <p:spPr>
            <a:xfrm>
              <a:off x="8820658" y="1734763"/>
              <a:ext cx="159391" cy="142612"/>
            </a:xfrm>
            <a:prstGeom prst="donu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AU">
                <a:solidFill>
                  <a:schemeClr val="tx1"/>
                </a:solidFill>
              </a:endParaRPr>
            </a:p>
          </p:txBody>
        </p:sp>
        <p:sp>
          <p:nvSpPr>
            <p:cNvPr id="21" name="Circle: Hollow 20">
              <a:extLst>
                <a:ext uri="{FF2B5EF4-FFF2-40B4-BE49-F238E27FC236}">
                  <a16:creationId xmlns:a16="http://schemas.microsoft.com/office/drawing/2014/main" id="{BF7CE152-35BB-2D02-9C9F-F31F989DB227}"/>
                </a:ext>
              </a:extLst>
            </p:cNvPr>
            <p:cNvSpPr/>
            <p:nvPr/>
          </p:nvSpPr>
          <p:spPr>
            <a:xfrm>
              <a:off x="8612426" y="1923862"/>
              <a:ext cx="141942" cy="115346"/>
            </a:xfrm>
            <a:prstGeom prst="donu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AU">
                <a:solidFill>
                  <a:schemeClr val="tx1"/>
                </a:solidFill>
              </a:endParaRPr>
            </a:p>
          </p:txBody>
        </p:sp>
        <p:sp>
          <p:nvSpPr>
            <p:cNvPr id="22" name="Circle: Hollow 21">
              <a:extLst>
                <a:ext uri="{FF2B5EF4-FFF2-40B4-BE49-F238E27FC236}">
                  <a16:creationId xmlns:a16="http://schemas.microsoft.com/office/drawing/2014/main" id="{5520BE68-D606-7E57-77A6-72AEE8239F30}"/>
                </a:ext>
              </a:extLst>
            </p:cNvPr>
            <p:cNvSpPr/>
            <p:nvPr/>
          </p:nvSpPr>
          <p:spPr>
            <a:xfrm>
              <a:off x="8869176" y="1957068"/>
              <a:ext cx="110873" cy="95186"/>
            </a:xfrm>
            <a:prstGeom prst="donu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AU">
                <a:solidFill>
                  <a:schemeClr val="tx1"/>
                </a:solidFill>
              </a:endParaRPr>
            </a:p>
          </p:txBody>
        </p:sp>
        <p:sp>
          <p:nvSpPr>
            <p:cNvPr id="23" name="Arrow: Right 22">
              <a:extLst>
                <a:ext uri="{FF2B5EF4-FFF2-40B4-BE49-F238E27FC236}">
                  <a16:creationId xmlns:a16="http://schemas.microsoft.com/office/drawing/2014/main" id="{1271ED77-C283-EC4F-6C74-3296540A5648}"/>
                </a:ext>
              </a:extLst>
            </p:cNvPr>
            <p:cNvSpPr/>
            <p:nvPr/>
          </p:nvSpPr>
          <p:spPr>
            <a:xfrm rot="10032998">
              <a:off x="8886399" y="2440649"/>
              <a:ext cx="1098957" cy="166092"/>
            </a:xfrm>
            <a:prstGeom prst="rightArrow">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AU"/>
            </a:p>
          </p:txBody>
        </p:sp>
        <p:sp>
          <p:nvSpPr>
            <p:cNvPr id="24" name="Arrow: Right 23">
              <a:extLst>
                <a:ext uri="{FF2B5EF4-FFF2-40B4-BE49-F238E27FC236}">
                  <a16:creationId xmlns:a16="http://schemas.microsoft.com/office/drawing/2014/main" id="{2835BB12-4474-C576-8C6B-4796B271C073}"/>
                </a:ext>
              </a:extLst>
            </p:cNvPr>
            <p:cNvSpPr/>
            <p:nvPr/>
          </p:nvSpPr>
          <p:spPr>
            <a:xfrm rot="4020921">
              <a:off x="7706949" y="4215942"/>
              <a:ext cx="340540" cy="111762"/>
            </a:xfrm>
            <a:prstGeom prst="rightArrow">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AU"/>
            </a:p>
          </p:txBody>
        </p:sp>
        <p:sp>
          <p:nvSpPr>
            <p:cNvPr id="25" name="Arrow: Circular 24">
              <a:extLst>
                <a:ext uri="{FF2B5EF4-FFF2-40B4-BE49-F238E27FC236}">
                  <a16:creationId xmlns:a16="http://schemas.microsoft.com/office/drawing/2014/main" id="{61955976-6CDF-733C-690D-87803D24C58D}"/>
                </a:ext>
              </a:extLst>
            </p:cNvPr>
            <p:cNvSpPr/>
            <p:nvPr/>
          </p:nvSpPr>
          <p:spPr>
            <a:xfrm rot="12609482" flipV="1">
              <a:off x="5864506" y="4099851"/>
              <a:ext cx="1497411" cy="931763"/>
            </a:xfrm>
            <a:prstGeom prst="circularArrow">
              <a:avLst>
                <a:gd name="adj1" fmla="val 5069"/>
                <a:gd name="adj2" fmla="val 832104"/>
                <a:gd name="adj3" fmla="val 18781515"/>
                <a:gd name="adj4" fmla="val 17067516"/>
                <a:gd name="adj5" fmla="val 9949"/>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AU">
                <a:solidFill>
                  <a:schemeClr val="tx1"/>
                </a:solidFill>
              </a:endParaRPr>
            </a:p>
          </p:txBody>
        </p:sp>
        <p:sp>
          <p:nvSpPr>
            <p:cNvPr id="26" name="Arrow: Right 25">
              <a:extLst>
                <a:ext uri="{FF2B5EF4-FFF2-40B4-BE49-F238E27FC236}">
                  <a16:creationId xmlns:a16="http://schemas.microsoft.com/office/drawing/2014/main" id="{E40C4B3A-E510-5362-BB23-53BFD1DB3A79}"/>
                </a:ext>
              </a:extLst>
            </p:cNvPr>
            <p:cNvSpPr/>
            <p:nvPr/>
          </p:nvSpPr>
          <p:spPr>
            <a:xfrm rot="11390778">
              <a:off x="7491975" y="4553888"/>
              <a:ext cx="340540" cy="111762"/>
            </a:xfrm>
            <a:prstGeom prst="rightArrow">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AU"/>
            </a:p>
          </p:txBody>
        </p:sp>
        <p:sp>
          <p:nvSpPr>
            <p:cNvPr id="27" name="Arrow: Right 26">
              <a:extLst>
                <a:ext uri="{FF2B5EF4-FFF2-40B4-BE49-F238E27FC236}">
                  <a16:creationId xmlns:a16="http://schemas.microsoft.com/office/drawing/2014/main" id="{A7E2B0D2-E695-2477-0CF2-A9E278265918}"/>
                </a:ext>
              </a:extLst>
            </p:cNvPr>
            <p:cNvSpPr/>
            <p:nvPr/>
          </p:nvSpPr>
          <p:spPr>
            <a:xfrm rot="11749284">
              <a:off x="7085880" y="4469712"/>
              <a:ext cx="340540" cy="111762"/>
            </a:xfrm>
            <a:prstGeom prst="rightArrow">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AU"/>
            </a:p>
          </p:txBody>
        </p:sp>
        <p:sp>
          <p:nvSpPr>
            <p:cNvPr id="28" name="Arrow: Right 27">
              <a:extLst>
                <a:ext uri="{FF2B5EF4-FFF2-40B4-BE49-F238E27FC236}">
                  <a16:creationId xmlns:a16="http://schemas.microsoft.com/office/drawing/2014/main" id="{EBD2A214-77AC-9375-0592-7D55D341EBA9}"/>
                </a:ext>
              </a:extLst>
            </p:cNvPr>
            <p:cNvSpPr/>
            <p:nvPr/>
          </p:nvSpPr>
          <p:spPr>
            <a:xfrm rot="12932300">
              <a:off x="6698065" y="4284547"/>
              <a:ext cx="340540" cy="111762"/>
            </a:xfrm>
            <a:prstGeom prst="rightArrow">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AU"/>
            </a:p>
          </p:txBody>
        </p:sp>
        <p:sp>
          <p:nvSpPr>
            <p:cNvPr id="29" name="Subtitle 2">
              <a:extLst>
                <a:ext uri="{FF2B5EF4-FFF2-40B4-BE49-F238E27FC236}">
                  <a16:creationId xmlns:a16="http://schemas.microsoft.com/office/drawing/2014/main" id="{AC344AE8-7CA3-A3C0-670D-85D0EA7F53C0}"/>
                </a:ext>
              </a:extLst>
            </p:cNvPr>
            <p:cNvSpPr txBox="1">
              <a:spLocks/>
            </p:cNvSpPr>
            <p:nvPr/>
          </p:nvSpPr>
          <p:spPr>
            <a:xfrm rot="18704852">
              <a:off x="7106320" y="2714448"/>
              <a:ext cx="1305931" cy="346362"/>
            </a:xfrm>
            <a:prstGeom prst="rect">
              <a:avLst/>
            </a:prstGeom>
          </p:spPr>
          <p:txBody>
            <a:bodyPr vert="horz" lIns="91440" tIns="45720" rIns="91440" bIns="45720" rtlCol="0" anchor="t">
              <a:norm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b="1" dirty="0">
                  <a:solidFill>
                    <a:schemeClr val="accent1">
                      <a:lumMod val="60000"/>
                      <a:lumOff val="40000"/>
                    </a:schemeClr>
                  </a:solidFill>
                  <a:latin typeface="Arial"/>
                  <a:cs typeface="Arial"/>
                </a:rPr>
                <a:t>Weddell Gyre</a:t>
              </a:r>
              <a:endParaRPr lang="en-US" sz="1800" dirty="0">
                <a:solidFill>
                  <a:schemeClr val="accent1">
                    <a:lumMod val="60000"/>
                    <a:lumOff val="40000"/>
                  </a:schemeClr>
                </a:solidFill>
                <a:latin typeface="Arial" panose="020B0604020202020204" pitchFamily="34" charset="0"/>
                <a:cs typeface="Arial" panose="020B0604020202020204" pitchFamily="34" charset="0"/>
              </a:endParaRPr>
            </a:p>
          </p:txBody>
        </p:sp>
        <p:sp>
          <p:nvSpPr>
            <p:cNvPr id="30" name="Subtitle 2">
              <a:extLst>
                <a:ext uri="{FF2B5EF4-FFF2-40B4-BE49-F238E27FC236}">
                  <a16:creationId xmlns:a16="http://schemas.microsoft.com/office/drawing/2014/main" id="{2FF37CDB-7677-B4CD-5702-0B81BA8DF884}"/>
                </a:ext>
              </a:extLst>
            </p:cNvPr>
            <p:cNvSpPr txBox="1">
              <a:spLocks/>
            </p:cNvSpPr>
            <p:nvPr/>
          </p:nvSpPr>
          <p:spPr>
            <a:xfrm>
              <a:off x="9281528" y="1924780"/>
              <a:ext cx="1305931" cy="346362"/>
            </a:xfrm>
            <a:prstGeom prst="rect">
              <a:avLst/>
            </a:prstGeom>
          </p:spPr>
          <p:txBody>
            <a:bodyPr vert="horz" lIns="91440" tIns="45720" rIns="91440" bIns="45720" rtlCol="0" anchor="t">
              <a:norm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b="1" dirty="0">
                  <a:solidFill>
                    <a:schemeClr val="accent2">
                      <a:lumMod val="60000"/>
                      <a:lumOff val="40000"/>
                    </a:schemeClr>
                  </a:solidFill>
                  <a:latin typeface="Arial"/>
                  <a:cs typeface="Arial"/>
                </a:rPr>
                <a:t>Inflow of CDW</a:t>
              </a:r>
              <a:endParaRPr lang="en-US" sz="1200" b="1" dirty="0">
                <a:solidFill>
                  <a:schemeClr val="accent2">
                    <a:lumMod val="60000"/>
                    <a:lumOff val="40000"/>
                  </a:schemeClr>
                </a:solidFill>
                <a:latin typeface="Arial" panose="020B0604020202020204" pitchFamily="34" charset="0"/>
                <a:cs typeface="Arial" panose="020B0604020202020204" pitchFamily="34" charset="0"/>
              </a:endParaRPr>
            </a:p>
            <a:p>
              <a:pPr algn="l"/>
              <a:endParaRPr lang="en-US" sz="1800" dirty="0">
                <a:solidFill>
                  <a:schemeClr val="accent2">
                    <a:lumMod val="60000"/>
                    <a:lumOff val="40000"/>
                  </a:schemeClr>
                </a:solidFill>
                <a:latin typeface="Arial" panose="020B0604020202020204" pitchFamily="34" charset="0"/>
                <a:cs typeface="Arial" panose="020B0604020202020204" pitchFamily="34" charset="0"/>
              </a:endParaRPr>
            </a:p>
          </p:txBody>
        </p:sp>
      </p:grpSp>
      <p:pic>
        <p:nvPicPr>
          <p:cNvPr id="3" name="Picture 3">
            <a:extLst>
              <a:ext uri="{FF2B5EF4-FFF2-40B4-BE49-F238E27FC236}">
                <a16:creationId xmlns:a16="http://schemas.microsoft.com/office/drawing/2014/main" id="{9FC050DB-7D5C-064B-1E1F-3B8568060824}"/>
              </a:ext>
            </a:extLst>
          </p:cNvPr>
          <p:cNvPicPr>
            <a:picLocks noChangeAspect="1"/>
          </p:cNvPicPr>
          <p:nvPr/>
        </p:nvPicPr>
        <p:blipFill>
          <a:blip r:embed="rId3"/>
          <a:stretch>
            <a:fillRect/>
          </a:stretch>
        </p:blipFill>
        <p:spPr>
          <a:xfrm>
            <a:off x="565150" y="2316163"/>
            <a:ext cx="6513512" cy="1622425"/>
          </a:xfrm>
          <a:prstGeom prst="rect">
            <a:avLst/>
          </a:prstGeom>
        </p:spPr>
      </p:pic>
      <p:pic>
        <p:nvPicPr>
          <p:cNvPr id="2" name="Picture 2" descr="Logo&#10;&#10;Description automatically generated">
            <a:extLst>
              <a:ext uri="{FF2B5EF4-FFF2-40B4-BE49-F238E27FC236}">
                <a16:creationId xmlns:a16="http://schemas.microsoft.com/office/drawing/2014/main" id="{B05F78A1-7224-6ABE-6ED9-C2C8352B228E}"/>
              </a:ext>
            </a:extLst>
          </p:cNvPr>
          <p:cNvPicPr>
            <a:picLocks noChangeAspect="1"/>
          </p:cNvPicPr>
          <p:nvPr/>
        </p:nvPicPr>
        <p:blipFill>
          <a:blip r:embed="rId4"/>
          <a:stretch>
            <a:fillRect/>
          </a:stretch>
        </p:blipFill>
        <p:spPr>
          <a:xfrm>
            <a:off x="11706442" y="33229"/>
            <a:ext cx="471873" cy="625476"/>
          </a:xfrm>
          <a:prstGeom prst="rect">
            <a:avLst/>
          </a:prstGeom>
        </p:spPr>
      </p:pic>
    </p:spTree>
    <p:extLst>
      <p:ext uri="{BB962C8B-B14F-4D97-AF65-F5344CB8AC3E}">
        <p14:creationId xmlns:p14="http://schemas.microsoft.com/office/powerpoint/2010/main" val="15483553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C9B13F75-97E7-403C-A5A8-4D1AB4516962}"/>
              </a:ext>
            </a:extLst>
          </p:cNvPr>
          <p:cNvSpPr>
            <a:spLocks noGrp="1"/>
          </p:cNvSpPr>
          <p:nvPr>
            <p:ph type="body" sz="quarter" idx="10"/>
          </p:nvPr>
        </p:nvSpPr>
        <p:spPr>
          <a:xfrm>
            <a:off x="569016" y="626236"/>
            <a:ext cx="5041900" cy="413757"/>
          </a:xfrm>
        </p:spPr>
        <p:txBody>
          <a:bodyPr lIns="91440" tIns="45720" rIns="91440" bIns="45720" anchor="t"/>
          <a:lstStyle/>
          <a:p>
            <a:r>
              <a:rPr lang="en-AU" b="1" dirty="0">
                <a:latin typeface="Roboto"/>
                <a:ea typeface="Roboto Medium"/>
              </a:rPr>
              <a:t>Introduction – The Weddell Gyre</a:t>
            </a:r>
            <a:endParaRPr lang="en-AU" b="1" dirty="0">
              <a:latin typeface="Roboto"/>
            </a:endParaRPr>
          </a:p>
        </p:txBody>
      </p:sp>
      <p:sp>
        <p:nvSpPr>
          <p:cNvPr id="7" name="Text Placeholder 6">
            <a:extLst>
              <a:ext uri="{FF2B5EF4-FFF2-40B4-BE49-F238E27FC236}">
                <a16:creationId xmlns:a16="http://schemas.microsoft.com/office/drawing/2014/main" id="{DB38E5C2-AF49-4917-9F00-DD2C6A105040}"/>
              </a:ext>
            </a:extLst>
          </p:cNvPr>
          <p:cNvSpPr>
            <a:spLocks noGrp="1"/>
          </p:cNvSpPr>
          <p:nvPr>
            <p:ph type="body" sz="quarter" idx="14"/>
          </p:nvPr>
        </p:nvSpPr>
        <p:spPr/>
        <p:txBody>
          <a:bodyPr lIns="91440" tIns="45720" rIns="91440" bIns="45720" anchor="t"/>
          <a:lstStyle/>
          <a:p>
            <a:pPr marL="342900" indent="-342900">
              <a:buChar char="•"/>
            </a:pPr>
            <a:r>
              <a:rPr lang="en-AU" dirty="0">
                <a:latin typeface="Roboto"/>
                <a:ea typeface="Roboto"/>
              </a:rPr>
              <a:t>Around 40% of the global ocean's bottom waters are produced at the FRIS</a:t>
            </a:r>
            <a:endParaRPr lang="en-AU" dirty="0"/>
          </a:p>
          <a:p>
            <a:pPr marL="342900" indent="-342900">
              <a:buChar char="•"/>
            </a:pPr>
            <a:r>
              <a:rPr lang="en-AU" dirty="0">
                <a:latin typeface="Roboto"/>
                <a:ea typeface="Roboto"/>
              </a:rPr>
              <a:t>The properties of the exported deep waters are dependent on the gyre's circulation</a:t>
            </a:r>
          </a:p>
        </p:txBody>
      </p:sp>
      <p:grpSp>
        <p:nvGrpSpPr>
          <p:cNvPr id="5" name="Group 4">
            <a:extLst>
              <a:ext uri="{FF2B5EF4-FFF2-40B4-BE49-F238E27FC236}">
                <a16:creationId xmlns:a16="http://schemas.microsoft.com/office/drawing/2014/main" id="{F8DA45BE-546F-71A3-3BAC-8A148C1E6219}"/>
              </a:ext>
            </a:extLst>
          </p:cNvPr>
          <p:cNvGrpSpPr/>
          <p:nvPr/>
        </p:nvGrpSpPr>
        <p:grpSpPr>
          <a:xfrm>
            <a:off x="6150256" y="1035479"/>
            <a:ext cx="5686941" cy="4594435"/>
            <a:chOff x="5864506" y="781479"/>
            <a:chExt cx="5686941" cy="4594435"/>
          </a:xfrm>
        </p:grpSpPr>
        <p:pic>
          <p:nvPicPr>
            <p:cNvPr id="9" name="Picture 8" descr="A picture containing eaten&#10;&#10;Description automatically generated">
              <a:extLst>
                <a:ext uri="{FF2B5EF4-FFF2-40B4-BE49-F238E27FC236}">
                  <a16:creationId xmlns:a16="http://schemas.microsoft.com/office/drawing/2014/main" id="{F0E7F841-1872-DBA2-B59A-74A2F19D9B8A}"/>
                </a:ext>
              </a:extLst>
            </p:cNvPr>
            <p:cNvPicPr>
              <a:picLocks noChangeAspect="1"/>
            </p:cNvPicPr>
            <p:nvPr/>
          </p:nvPicPr>
          <p:blipFill rotWithShape="1">
            <a:blip r:embed="rId2"/>
            <a:srcRect r="21042" b="23358"/>
            <a:stretch/>
          </p:blipFill>
          <p:spPr>
            <a:xfrm>
              <a:off x="5963054" y="781479"/>
              <a:ext cx="5588393" cy="4594435"/>
            </a:xfrm>
            <a:prstGeom prst="rect">
              <a:avLst/>
            </a:prstGeom>
          </p:spPr>
        </p:pic>
        <p:sp>
          <p:nvSpPr>
            <p:cNvPr id="10" name="Oval 9">
              <a:extLst>
                <a:ext uri="{FF2B5EF4-FFF2-40B4-BE49-F238E27FC236}">
                  <a16:creationId xmlns:a16="http://schemas.microsoft.com/office/drawing/2014/main" id="{FB9AAB63-37E7-1F7A-4683-BA1539FD7CFC}"/>
                </a:ext>
              </a:extLst>
            </p:cNvPr>
            <p:cNvSpPr/>
            <p:nvPr/>
          </p:nvSpPr>
          <p:spPr>
            <a:xfrm>
              <a:off x="7877219" y="4470231"/>
              <a:ext cx="356260" cy="346363"/>
            </a:xfrm>
            <a:prstGeom prst="ellipse">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dirty="0"/>
            </a:p>
          </p:txBody>
        </p:sp>
        <p:sp>
          <p:nvSpPr>
            <p:cNvPr id="11" name="Subtitle 2">
              <a:extLst>
                <a:ext uri="{FF2B5EF4-FFF2-40B4-BE49-F238E27FC236}">
                  <a16:creationId xmlns:a16="http://schemas.microsoft.com/office/drawing/2014/main" id="{BDDF060A-6AB7-F989-BE2D-DE447DE3666A}"/>
                </a:ext>
              </a:extLst>
            </p:cNvPr>
            <p:cNvSpPr txBox="1">
              <a:spLocks/>
            </p:cNvSpPr>
            <p:nvPr/>
          </p:nvSpPr>
          <p:spPr>
            <a:xfrm>
              <a:off x="8190213" y="4525593"/>
              <a:ext cx="1305931" cy="346362"/>
            </a:xfrm>
            <a:prstGeom prst="rect">
              <a:avLst/>
            </a:prstGeom>
          </p:spPr>
          <p:txBody>
            <a:bodyPr vert="horz" lIns="91440" tIns="45720" rIns="91440" bIns="45720" rtlCol="0" anchor="t">
              <a:normAutofit fontScale="85000" lnSpcReduction="20000"/>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b="1" dirty="0">
                  <a:solidFill>
                    <a:srgbClr val="7030A0"/>
                  </a:solidFill>
                  <a:latin typeface="Arial"/>
                  <a:cs typeface="Arial"/>
                </a:rPr>
                <a:t>Filchner-Ronne Ice Shelf</a:t>
              </a:r>
              <a:endParaRPr lang="en-US" sz="1200" b="1" dirty="0">
                <a:solidFill>
                  <a:srgbClr val="7030A0"/>
                </a:solidFill>
                <a:latin typeface="Arial" panose="020B0604020202020204" pitchFamily="34" charset="0"/>
                <a:cs typeface="Arial" panose="020B0604020202020204" pitchFamily="34" charset="0"/>
              </a:endParaRPr>
            </a:p>
            <a:p>
              <a:pPr algn="l"/>
              <a:endParaRPr lang="en-US" sz="1800"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12" name="Arrow: Circular 11">
              <a:extLst>
                <a:ext uri="{FF2B5EF4-FFF2-40B4-BE49-F238E27FC236}">
                  <a16:creationId xmlns:a16="http://schemas.microsoft.com/office/drawing/2014/main" id="{6E25AF47-4570-5F6F-E64C-BCF77E29AF41}"/>
                </a:ext>
              </a:extLst>
            </p:cNvPr>
            <p:cNvSpPr/>
            <p:nvPr/>
          </p:nvSpPr>
          <p:spPr>
            <a:xfrm rot="7066749">
              <a:off x="6113468" y="2179407"/>
              <a:ext cx="2762822" cy="1670006"/>
            </a:xfrm>
            <a:prstGeom prst="circularArrow">
              <a:avLst>
                <a:gd name="adj1" fmla="val 8978"/>
                <a:gd name="adj2" fmla="val 1142319"/>
                <a:gd name="adj3" fmla="val 6473359"/>
                <a:gd name="adj4" fmla="val 20695245"/>
                <a:gd name="adj5" fmla="val 10161"/>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AU">
                <a:solidFill>
                  <a:schemeClr val="tx1"/>
                </a:solidFill>
              </a:endParaRPr>
            </a:p>
          </p:txBody>
        </p:sp>
        <p:sp>
          <p:nvSpPr>
            <p:cNvPr id="13" name="Arrow: Circular 12">
              <a:extLst>
                <a:ext uri="{FF2B5EF4-FFF2-40B4-BE49-F238E27FC236}">
                  <a16:creationId xmlns:a16="http://schemas.microsoft.com/office/drawing/2014/main" id="{E987AED6-6EE1-CE73-FB55-625E893877CE}"/>
                </a:ext>
              </a:extLst>
            </p:cNvPr>
            <p:cNvSpPr/>
            <p:nvPr/>
          </p:nvSpPr>
          <p:spPr>
            <a:xfrm rot="10453410">
              <a:off x="6939562" y="1660759"/>
              <a:ext cx="2808987" cy="1367406"/>
            </a:xfrm>
            <a:prstGeom prst="circularArrow">
              <a:avLst>
                <a:gd name="adj1" fmla="val 8978"/>
                <a:gd name="adj2" fmla="val 1142319"/>
                <a:gd name="adj3" fmla="val 6473359"/>
                <a:gd name="adj4" fmla="val 791785"/>
                <a:gd name="adj5" fmla="val 10161"/>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AU">
                <a:solidFill>
                  <a:schemeClr val="tx1"/>
                </a:solidFill>
              </a:endParaRPr>
            </a:p>
          </p:txBody>
        </p:sp>
        <p:sp>
          <p:nvSpPr>
            <p:cNvPr id="14" name="Arrow: Circular 13">
              <a:extLst>
                <a:ext uri="{FF2B5EF4-FFF2-40B4-BE49-F238E27FC236}">
                  <a16:creationId xmlns:a16="http://schemas.microsoft.com/office/drawing/2014/main" id="{F4DE77E7-9658-FA81-5996-3D5DAE71FFAD}"/>
                </a:ext>
              </a:extLst>
            </p:cNvPr>
            <p:cNvSpPr/>
            <p:nvPr/>
          </p:nvSpPr>
          <p:spPr>
            <a:xfrm rot="9012375">
              <a:off x="5972510" y="1059694"/>
              <a:ext cx="2808987" cy="1367406"/>
            </a:xfrm>
            <a:prstGeom prst="circularArrow">
              <a:avLst>
                <a:gd name="adj1" fmla="val 8978"/>
                <a:gd name="adj2" fmla="val 1142319"/>
                <a:gd name="adj3" fmla="val 6473359"/>
                <a:gd name="adj4" fmla="val 791785"/>
                <a:gd name="adj5" fmla="val 10161"/>
              </a:avLst>
            </a:prstGeom>
            <a:solidFill>
              <a:srgbClr val="FF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AU">
                <a:solidFill>
                  <a:schemeClr val="tx1"/>
                </a:solidFill>
              </a:endParaRPr>
            </a:p>
          </p:txBody>
        </p:sp>
        <p:sp>
          <p:nvSpPr>
            <p:cNvPr id="15" name="Arrow: Circular 14">
              <a:extLst>
                <a:ext uri="{FF2B5EF4-FFF2-40B4-BE49-F238E27FC236}">
                  <a16:creationId xmlns:a16="http://schemas.microsoft.com/office/drawing/2014/main" id="{E1CCA8F1-25F7-4980-8BE1-2142939EC4AA}"/>
                </a:ext>
              </a:extLst>
            </p:cNvPr>
            <p:cNvSpPr/>
            <p:nvPr/>
          </p:nvSpPr>
          <p:spPr>
            <a:xfrm rot="11753682">
              <a:off x="7608293" y="839074"/>
              <a:ext cx="2808987" cy="1367406"/>
            </a:xfrm>
            <a:prstGeom prst="circularArrow">
              <a:avLst>
                <a:gd name="adj1" fmla="val 8978"/>
                <a:gd name="adj2" fmla="val 1142319"/>
                <a:gd name="adj3" fmla="val 6473359"/>
                <a:gd name="adj4" fmla="val 791785"/>
                <a:gd name="adj5" fmla="val 10161"/>
              </a:avLst>
            </a:prstGeom>
            <a:solidFill>
              <a:srgbClr val="FF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AU">
                <a:solidFill>
                  <a:schemeClr val="tx1"/>
                </a:solidFill>
              </a:endParaRPr>
            </a:p>
          </p:txBody>
        </p:sp>
        <p:sp>
          <p:nvSpPr>
            <p:cNvPr id="16" name="Arrow: Circular 15">
              <a:extLst>
                <a:ext uri="{FF2B5EF4-FFF2-40B4-BE49-F238E27FC236}">
                  <a16:creationId xmlns:a16="http://schemas.microsoft.com/office/drawing/2014/main" id="{E39AE4A5-D189-61C5-60A2-E9BDA7CE0FD6}"/>
                </a:ext>
              </a:extLst>
            </p:cNvPr>
            <p:cNvSpPr/>
            <p:nvPr/>
          </p:nvSpPr>
          <p:spPr>
            <a:xfrm rot="7231166" flipV="1">
              <a:off x="7340502" y="2646483"/>
              <a:ext cx="2314691" cy="2007885"/>
            </a:xfrm>
            <a:prstGeom prst="circularArrow">
              <a:avLst>
                <a:gd name="adj1" fmla="val 5069"/>
                <a:gd name="adj2" fmla="val 832104"/>
                <a:gd name="adj3" fmla="val 18781515"/>
                <a:gd name="adj4" fmla="val 11992636"/>
                <a:gd name="adj5" fmla="val 9949"/>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AU">
                <a:solidFill>
                  <a:schemeClr val="tx1"/>
                </a:solidFill>
              </a:endParaRPr>
            </a:p>
          </p:txBody>
        </p:sp>
        <p:sp>
          <p:nvSpPr>
            <p:cNvPr id="17" name="Subtitle 2">
              <a:extLst>
                <a:ext uri="{FF2B5EF4-FFF2-40B4-BE49-F238E27FC236}">
                  <a16:creationId xmlns:a16="http://schemas.microsoft.com/office/drawing/2014/main" id="{94487EE7-E782-F89F-9639-A2274A1888E4}"/>
                </a:ext>
              </a:extLst>
            </p:cNvPr>
            <p:cNvSpPr txBox="1">
              <a:spLocks/>
            </p:cNvSpPr>
            <p:nvPr/>
          </p:nvSpPr>
          <p:spPr>
            <a:xfrm rot="19469266">
              <a:off x="6423241" y="1151858"/>
              <a:ext cx="591314" cy="280670"/>
            </a:xfrm>
            <a:prstGeom prst="rect">
              <a:avLst/>
            </a:prstGeom>
          </p:spPr>
          <p:txBody>
            <a:bodyPr vert="horz" lIns="91440" tIns="45720" rIns="91440" bIns="45720" rtlCol="0" anchor="t">
              <a:norm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rgbClr val="FF5353"/>
                  </a:solidFill>
                  <a:latin typeface="Arial"/>
                  <a:cs typeface="Arial"/>
                </a:rPr>
                <a:t>ACC</a:t>
              </a:r>
              <a:endParaRPr lang="en-US" sz="1200" dirty="0">
                <a:solidFill>
                  <a:srgbClr val="FF5353"/>
                </a:solidFill>
                <a:latin typeface="Arial" panose="020B0604020202020204" pitchFamily="34" charset="0"/>
                <a:cs typeface="Arial" panose="020B0604020202020204" pitchFamily="34" charset="0"/>
              </a:endParaRPr>
            </a:p>
            <a:p>
              <a:pPr algn="l"/>
              <a:endParaRPr lang="en-US" sz="1800"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18" name="Arrow: Circular 17">
              <a:extLst>
                <a:ext uri="{FF2B5EF4-FFF2-40B4-BE49-F238E27FC236}">
                  <a16:creationId xmlns:a16="http://schemas.microsoft.com/office/drawing/2014/main" id="{B7E1C96B-D996-8697-FFBE-D225CE465D28}"/>
                </a:ext>
              </a:extLst>
            </p:cNvPr>
            <p:cNvSpPr/>
            <p:nvPr/>
          </p:nvSpPr>
          <p:spPr>
            <a:xfrm rot="6010109">
              <a:off x="8669757" y="1652644"/>
              <a:ext cx="541075" cy="658493"/>
            </a:xfrm>
            <a:prstGeom prst="circularArrow">
              <a:avLst>
                <a:gd name="adj1" fmla="val 12500"/>
                <a:gd name="adj2" fmla="val 1142319"/>
                <a:gd name="adj3" fmla="val 20457681"/>
                <a:gd name="adj4" fmla="val 14487622"/>
                <a:gd name="adj5" fmla="val 12500"/>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AU">
                <a:solidFill>
                  <a:schemeClr val="tx1"/>
                </a:solidFill>
              </a:endParaRPr>
            </a:p>
          </p:txBody>
        </p:sp>
        <p:sp>
          <p:nvSpPr>
            <p:cNvPr id="19" name="Arrow: Circular 18">
              <a:extLst>
                <a:ext uri="{FF2B5EF4-FFF2-40B4-BE49-F238E27FC236}">
                  <a16:creationId xmlns:a16="http://schemas.microsoft.com/office/drawing/2014/main" id="{F2493D17-78C9-F31E-542B-D0EEC015C526}"/>
                </a:ext>
              </a:extLst>
            </p:cNvPr>
            <p:cNvSpPr/>
            <p:nvPr/>
          </p:nvSpPr>
          <p:spPr>
            <a:xfrm rot="6010109">
              <a:off x="8709511" y="1848661"/>
              <a:ext cx="541075" cy="658493"/>
            </a:xfrm>
            <a:prstGeom prst="circularArrow">
              <a:avLst>
                <a:gd name="adj1" fmla="val 12500"/>
                <a:gd name="adj2" fmla="val 1142319"/>
                <a:gd name="adj3" fmla="val 20457681"/>
                <a:gd name="adj4" fmla="val 15974896"/>
                <a:gd name="adj5" fmla="val 12500"/>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AU">
                <a:solidFill>
                  <a:schemeClr val="tx1"/>
                </a:solidFill>
              </a:endParaRPr>
            </a:p>
          </p:txBody>
        </p:sp>
        <p:sp>
          <p:nvSpPr>
            <p:cNvPr id="20" name="Circle: Hollow 19">
              <a:extLst>
                <a:ext uri="{FF2B5EF4-FFF2-40B4-BE49-F238E27FC236}">
                  <a16:creationId xmlns:a16="http://schemas.microsoft.com/office/drawing/2014/main" id="{96251BCF-2C83-EC3E-7F7F-98DB2142039B}"/>
                </a:ext>
              </a:extLst>
            </p:cNvPr>
            <p:cNvSpPr/>
            <p:nvPr/>
          </p:nvSpPr>
          <p:spPr>
            <a:xfrm>
              <a:off x="8820658" y="1734763"/>
              <a:ext cx="159391" cy="142612"/>
            </a:xfrm>
            <a:prstGeom prst="donu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AU">
                <a:solidFill>
                  <a:schemeClr val="tx1"/>
                </a:solidFill>
              </a:endParaRPr>
            </a:p>
          </p:txBody>
        </p:sp>
        <p:sp>
          <p:nvSpPr>
            <p:cNvPr id="21" name="Circle: Hollow 20">
              <a:extLst>
                <a:ext uri="{FF2B5EF4-FFF2-40B4-BE49-F238E27FC236}">
                  <a16:creationId xmlns:a16="http://schemas.microsoft.com/office/drawing/2014/main" id="{BF7CE152-35BB-2D02-9C9F-F31F989DB227}"/>
                </a:ext>
              </a:extLst>
            </p:cNvPr>
            <p:cNvSpPr/>
            <p:nvPr/>
          </p:nvSpPr>
          <p:spPr>
            <a:xfrm>
              <a:off x="8612426" y="1923862"/>
              <a:ext cx="141942" cy="115346"/>
            </a:xfrm>
            <a:prstGeom prst="donu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AU">
                <a:solidFill>
                  <a:schemeClr val="tx1"/>
                </a:solidFill>
              </a:endParaRPr>
            </a:p>
          </p:txBody>
        </p:sp>
        <p:sp>
          <p:nvSpPr>
            <p:cNvPr id="22" name="Circle: Hollow 21">
              <a:extLst>
                <a:ext uri="{FF2B5EF4-FFF2-40B4-BE49-F238E27FC236}">
                  <a16:creationId xmlns:a16="http://schemas.microsoft.com/office/drawing/2014/main" id="{5520BE68-D606-7E57-77A6-72AEE8239F30}"/>
                </a:ext>
              </a:extLst>
            </p:cNvPr>
            <p:cNvSpPr/>
            <p:nvPr/>
          </p:nvSpPr>
          <p:spPr>
            <a:xfrm>
              <a:off x="8869176" y="1957068"/>
              <a:ext cx="110873" cy="95186"/>
            </a:xfrm>
            <a:prstGeom prst="donu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AU">
                <a:solidFill>
                  <a:schemeClr val="tx1"/>
                </a:solidFill>
              </a:endParaRPr>
            </a:p>
          </p:txBody>
        </p:sp>
        <p:sp>
          <p:nvSpPr>
            <p:cNvPr id="23" name="Arrow: Right 22">
              <a:extLst>
                <a:ext uri="{FF2B5EF4-FFF2-40B4-BE49-F238E27FC236}">
                  <a16:creationId xmlns:a16="http://schemas.microsoft.com/office/drawing/2014/main" id="{1271ED77-C283-EC4F-6C74-3296540A5648}"/>
                </a:ext>
              </a:extLst>
            </p:cNvPr>
            <p:cNvSpPr/>
            <p:nvPr/>
          </p:nvSpPr>
          <p:spPr>
            <a:xfrm rot="10032998">
              <a:off x="8886399" y="2440649"/>
              <a:ext cx="1098957" cy="166092"/>
            </a:xfrm>
            <a:prstGeom prst="rightArrow">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AU"/>
            </a:p>
          </p:txBody>
        </p:sp>
        <p:sp>
          <p:nvSpPr>
            <p:cNvPr id="24" name="Arrow: Right 23">
              <a:extLst>
                <a:ext uri="{FF2B5EF4-FFF2-40B4-BE49-F238E27FC236}">
                  <a16:creationId xmlns:a16="http://schemas.microsoft.com/office/drawing/2014/main" id="{2835BB12-4474-C576-8C6B-4796B271C073}"/>
                </a:ext>
              </a:extLst>
            </p:cNvPr>
            <p:cNvSpPr/>
            <p:nvPr/>
          </p:nvSpPr>
          <p:spPr>
            <a:xfrm rot="4020921">
              <a:off x="7706949" y="4215942"/>
              <a:ext cx="340540" cy="111762"/>
            </a:xfrm>
            <a:prstGeom prst="rightArrow">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AU"/>
            </a:p>
          </p:txBody>
        </p:sp>
        <p:sp>
          <p:nvSpPr>
            <p:cNvPr id="25" name="Arrow: Circular 24">
              <a:extLst>
                <a:ext uri="{FF2B5EF4-FFF2-40B4-BE49-F238E27FC236}">
                  <a16:creationId xmlns:a16="http://schemas.microsoft.com/office/drawing/2014/main" id="{61955976-6CDF-733C-690D-87803D24C58D}"/>
                </a:ext>
              </a:extLst>
            </p:cNvPr>
            <p:cNvSpPr/>
            <p:nvPr/>
          </p:nvSpPr>
          <p:spPr>
            <a:xfrm rot="12609482" flipV="1">
              <a:off x="5864506" y="4099851"/>
              <a:ext cx="1497411" cy="931763"/>
            </a:xfrm>
            <a:prstGeom prst="circularArrow">
              <a:avLst>
                <a:gd name="adj1" fmla="val 5069"/>
                <a:gd name="adj2" fmla="val 832104"/>
                <a:gd name="adj3" fmla="val 18781515"/>
                <a:gd name="adj4" fmla="val 17067516"/>
                <a:gd name="adj5" fmla="val 9949"/>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AU">
                <a:solidFill>
                  <a:schemeClr val="tx1"/>
                </a:solidFill>
              </a:endParaRPr>
            </a:p>
          </p:txBody>
        </p:sp>
        <p:sp>
          <p:nvSpPr>
            <p:cNvPr id="26" name="Arrow: Right 25">
              <a:extLst>
                <a:ext uri="{FF2B5EF4-FFF2-40B4-BE49-F238E27FC236}">
                  <a16:creationId xmlns:a16="http://schemas.microsoft.com/office/drawing/2014/main" id="{E40C4B3A-E510-5362-BB23-53BFD1DB3A79}"/>
                </a:ext>
              </a:extLst>
            </p:cNvPr>
            <p:cNvSpPr/>
            <p:nvPr/>
          </p:nvSpPr>
          <p:spPr>
            <a:xfrm rot="11390778">
              <a:off x="7491975" y="4553888"/>
              <a:ext cx="340540" cy="111762"/>
            </a:xfrm>
            <a:prstGeom prst="rightArrow">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AU"/>
            </a:p>
          </p:txBody>
        </p:sp>
        <p:sp>
          <p:nvSpPr>
            <p:cNvPr id="27" name="Arrow: Right 26">
              <a:extLst>
                <a:ext uri="{FF2B5EF4-FFF2-40B4-BE49-F238E27FC236}">
                  <a16:creationId xmlns:a16="http://schemas.microsoft.com/office/drawing/2014/main" id="{A7E2B0D2-E695-2477-0CF2-A9E278265918}"/>
                </a:ext>
              </a:extLst>
            </p:cNvPr>
            <p:cNvSpPr/>
            <p:nvPr/>
          </p:nvSpPr>
          <p:spPr>
            <a:xfrm rot="11749284">
              <a:off x="7085880" y="4469712"/>
              <a:ext cx="340540" cy="111762"/>
            </a:xfrm>
            <a:prstGeom prst="rightArrow">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AU"/>
            </a:p>
          </p:txBody>
        </p:sp>
        <p:sp>
          <p:nvSpPr>
            <p:cNvPr id="28" name="Arrow: Right 27">
              <a:extLst>
                <a:ext uri="{FF2B5EF4-FFF2-40B4-BE49-F238E27FC236}">
                  <a16:creationId xmlns:a16="http://schemas.microsoft.com/office/drawing/2014/main" id="{EBD2A214-77AC-9375-0592-7D55D341EBA9}"/>
                </a:ext>
              </a:extLst>
            </p:cNvPr>
            <p:cNvSpPr/>
            <p:nvPr/>
          </p:nvSpPr>
          <p:spPr>
            <a:xfrm rot="12932300">
              <a:off x="6698065" y="4284547"/>
              <a:ext cx="340540" cy="111762"/>
            </a:xfrm>
            <a:prstGeom prst="rightArrow">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AU"/>
            </a:p>
          </p:txBody>
        </p:sp>
        <p:sp>
          <p:nvSpPr>
            <p:cNvPr id="29" name="Subtitle 2">
              <a:extLst>
                <a:ext uri="{FF2B5EF4-FFF2-40B4-BE49-F238E27FC236}">
                  <a16:creationId xmlns:a16="http://schemas.microsoft.com/office/drawing/2014/main" id="{AC344AE8-7CA3-A3C0-670D-85D0EA7F53C0}"/>
                </a:ext>
              </a:extLst>
            </p:cNvPr>
            <p:cNvSpPr txBox="1">
              <a:spLocks/>
            </p:cNvSpPr>
            <p:nvPr/>
          </p:nvSpPr>
          <p:spPr>
            <a:xfrm rot="18704852">
              <a:off x="7106320" y="2714448"/>
              <a:ext cx="1305931" cy="346362"/>
            </a:xfrm>
            <a:prstGeom prst="rect">
              <a:avLst/>
            </a:prstGeom>
          </p:spPr>
          <p:txBody>
            <a:bodyPr vert="horz" lIns="91440" tIns="45720" rIns="91440" bIns="45720" rtlCol="0" anchor="t">
              <a:norm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b="1" dirty="0">
                  <a:solidFill>
                    <a:schemeClr val="accent1">
                      <a:lumMod val="60000"/>
                      <a:lumOff val="40000"/>
                    </a:schemeClr>
                  </a:solidFill>
                  <a:latin typeface="Arial"/>
                  <a:cs typeface="Arial"/>
                </a:rPr>
                <a:t>Weddell Gyre</a:t>
              </a:r>
              <a:endParaRPr lang="en-US" sz="1800" dirty="0">
                <a:solidFill>
                  <a:schemeClr val="accent1">
                    <a:lumMod val="60000"/>
                    <a:lumOff val="40000"/>
                  </a:schemeClr>
                </a:solidFill>
                <a:latin typeface="Arial" panose="020B0604020202020204" pitchFamily="34" charset="0"/>
                <a:cs typeface="Arial" panose="020B0604020202020204" pitchFamily="34" charset="0"/>
              </a:endParaRPr>
            </a:p>
          </p:txBody>
        </p:sp>
        <p:sp>
          <p:nvSpPr>
            <p:cNvPr id="30" name="Subtitle 2">
              <a:extLst>
                <a:ext uri="{FF2B5EF4-FFF2-40B4-BE49-F238E27FC236}">
                  <a16:creationId xmlns:a16="http://schemas.microsoft.com/office/drawing/2014/main" id="{2FF37CDB-7677-B4CD-5702-0B81BA8DF884}"/>
                </a:ext>
              </a:extLst>
            </p:cNvPr>
            <p:cNvSpPr txBox="1">
              <a:spLocks/>
            </p:cNvSpPr>
            <p:nvPr/>
          </p:nvSpPr>
          <p:spPr>
            <a:xfrm>
              <a:off x="9281528" y="1924780"/>
              <a:ext cx="1305931" cy="346362"/>
            </a:xfrm>
            <a:prstGeom prst="rect">
              <a:avLst/>
            </a:prstGeom>
          </p:spPr>
          <p:txBody>
            <a:bodyPr vert="horz" lIns="91440" tIns="45720" rIns="91440" bIns="45720" rtlCol="0" anchor="t">
              <a:norm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b="1" dirty="0">
                  <a:solidFill>
                    <a:schemeClr val="accent2">
                      <a:lumMod val="60000"/>
                      <a:lumOff val="40000"/>
                    </a:schemeClr>
                  </a:solidFill>
                  <a:latin typeface="Arial"/>
                  <a:cs typeface="Arial"/>
                </a:rPr>
                <a:t>Inflow of CDW</a:t>
              </a:r>
              <a:endParaRPr lang="en-US" sz="1200" b="1" dirty="0">
                <a:solidFill>
                  <a:schemeClr val="accent2">
                    <a:lumMod val="60000"/>
                    <a:lumOff val="40000"/>
                  </a:schemeClr>
                </a:solidFill>
                <a:latin typeface="Arial" panose="020B0604020202020204" pitchFamily="34" charset="0"/>
                <a:cs typeface="Arial" panose="020B0604020202020204" pitchFamily="34" charset="0"/>
              </a:endParaRPr>
            </a:p>
            <a:p>
              <a:pPr algn="l"/>
              <a:endParaRPr lang="en-US" sz="1800" dirty="0">
                <a:solidFill>
                  <a:schemeClr val="accent2">
                    <a:lumMod val="60000"/>
                    <a:lumOff val="40000"/>
                  </a:schemeClr>
                </a:solidFill>
                <a:latin typeface="Arial" panose="020B0604020202020204" pitchFamily="34" charset="0"/>
                <a:cs typeface="Arial" panose="020B0604020202020204" pitchFamily="34" charset="0"/>
              </a:endParaRPr>
            </a:p>
          </p:txBody>
        </p:sp>
      </p:grpSp>
      <p:pic>
        <p:nvPicPr>
          <p:cNvPr id="2" name="Picture 3">
            <a:extLst>
              <a:ext uri="{FF2B5EF4-FFF2-40B4-BE49-F238E27FC236}">
                <a16:creationId xmlns:a16="http://schemas.microsoft.com/office/drawing/2014/main" id="{1E2E52B5-80AA-E5C0-9972-657F0B804724}"/>
              </a:ext>
            </a:extLst>
          </p:cNvPr>
          <p:cNvPicPr>
            <a:picLocks noChangeAspect="1"/>
          </p:cNvPicPr>
          <p:nvPr/>
        </p:nvPicPr>
        <p:blipFill>
          <a:blip r:embed="rId3"/>
          <a:stretch>
            <a:fillRect/>
          </a:stretch>
        </p:blipFill>
        <p:spPr>
          <a:xfrm>
            <a:off x="311150" y="2695802"/>
            <a:ext cx="4179887" cy="1188583"/>
          </a:xfrm>
          <a:prstGeom prst="rect">
            <a:avLst/>
          </a:prstGeom>
        </p:spPr>
      </p:pic>
      <p:pic>
        <p:nvPicPr>
          <p:cNvPr id="8" name="Picture 30" descr="Text&#10;&#10;Description automatically generated">
            <a:extLst>
              <a:ext uri="{FF2B5EF4-FFF2-40B4-BE49-F238E27FC236}">
                <a16:creationId xmlns:a16="http://schemas.microsoft.com/office/drawing/2014/main" id="{DBF113F0-7553-771A-0741-0375FBFC0126}"/>
              </a:ext>
            </a:extLst>
          </p:cNvPr>
          <p:cNvPicPr>
            <a:picLocks noChangeAspect="1"/>
          </p:cNvPicPr>
          <p:nvPr/>
        </p:nvPicPr>
        <p:blipFill>
          <a:blip r:embed="rId4"/>
          <a:stretch>
            <a:fillRect/>
          </a:stretch>
        </p:blipFill>
        <p:spPr>
          <a:xfrm>
            <a:off x="1001712" y="3989654"/>
            <a:ext cx="4822825" cy="926567"/>
          </a:xfrm>
          <a:prstGeom prst="rect">
            <a:avLst/>
          </a:prstGeom>
        </p:spPr>
      </p:pic>
      <p:pic>
        <p:nvPicPr>
          <p:cNvPr id="4" name="Picture 7">
            <a:extLst>
              <a:ext uri="{FF2B5EF4-FFF2-40B4-BE49-F238E27FC236}">
                <a16:creationId xmlns:a16="http://schemas.microsoft.com/office/drawing/2014/main" id="{291D8F39-E273-1539-568C-A1BB7308DEA7}"/>
              </a:ext>
            </a:extLst>
          </p:cNvPr>
          <p:cNvPicPr>
            <a:picLocks noChangeAspect="1"/>
          </p:cNvPicPr>
          <p:nvPr/>
        </p:nvPicPr>
        <p:blipFill>
          <a:blip r:embed="rId5"/>
          <a:stretch>
            <a:fillRect/>
          </a:stretch>
        </p:blipFill>
        <p:spPr>
          <a:xfrm>
            <a:off x="1978025" y="4508789"/>
            <a:ext cx="4640262" cy="2047297"/>
          </a:xfrm>
          <a:prstGeom prst="rect">
            <a:avLst/>
          </a:prstGeom>
        </p:spPr>
      </p:pic>
      <p:pic>
        <p:nvPicPr>
          <p:cNvPr id="3" name="Picture 2" descr="Logo&#10;&#10;Description automatically generated">
            <a:extLst>
              <a:ext uri="{FF2B5EF4-FFF2-40B4-BE49-F238E27FC236}">
                <a16:creationId xmlns:a16="http://schemas.microsoft.com/office/drawing/2014/main" id="{99ACF47F-1366-20F0-03C7-4F68A46593BB}"/>
              </a:ext>
            </a:extLst>
          </p:cNvPr>
          <p:cNvPicPr>
            <a:picLocks noChangeAspect="1"/>
          </p:cNvPicPr>
          <p:nvPr/>
        </p:nvPicPr>
        <p:blipFill>
          <a:blip r:embed="rId6"/>
          <a:stretch>
            <a:fillRect/>
          </a:stretch>
        </p:blipFill>
        <p:spPr>
          <a:xfrm>
            <a:off x="11706442" y="33229"/>
            <a:ext cx="471873" cy="625476"/>
          </a:xfrm>
          <a:prstGeom prst="rect">
            <a:avLst/>
          </a:prstGeom>
        </p:spPr>
      </p:pic>
    </p:spTree>
    <p:extLst>
      <p:ext uri="{BB962C8B-B14F-4D97-AF65-F5344CB8AC3E}">
        <p14:creationId xmlns:p14="http://schemas.microsoft.com/office/powerpoint/2010/main" val="3743455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8"/>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nodeType="afterEffect">
                                  <p:stCondLst>
                                    <p:cond delay="50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C9B13F75-97E7-403C-A5A8-4D1AB4516962}"/>
              </a:ext>
            </a:extLst>
          </p:cNvPr>
          <p:cNvSpPr>
            <a:spLocks noGrp="1"/>
          </p:cNvSpPr>
          <p:nvPr>
            <p:ph type="body" sz="quarter" idx="10"/>
          </p:nvPr>
        </p:nvSpPr>
        <p:spPr>
          <a:xfrm>
            <a:off x="569016" y="626236"/>
            <a:ext cx="5041900" cy="413757"/>
          </a:xfrm>
        </p:spPr>
        <p:txBody>
          <a:bodyPr lIns="91440" tIns="45720" rIns="91440" bIns="45720" anchor="t"/>
          <a:lstStyle/>
          <a:p>
            <a:r>
              <a:rPr lang="en-AU" b="1" dirty="0">
                <a:latin typeface="Roboto"/>
                <a:ea typeface="Roboto Medium"/>
              </a:rPr>
              <a:t>Introduction – The Weddell Gyre</a:t>
            </a:r>
            <a:endParaRPr lang="en-AU" b="1" dirty="0">
              <a:latin typeface="Roboto"/>
            </a:endParaRPr>
          </a:p>
        </p:txBody>
      </p:sp>
      <p:sp>
        <p:nvSpPr>
          <p:cNvPr id="7" name="Text Placeholder 6">
            <a:extLst>
              <a:ext uri="{FF2B5EF4-FFF2-40B4-BE49-F238E27FC236}">
                <a16:creationId xmlns:a16="http://schemas.microsoft.com/office/drawing/2014/main" id="{DB38E5C2-AF49-4917-9F00-DD2C6A105040}"/>
              </a:ext>
            </a:extLst>
          </p:cNvPr>
          <p:cNvSpPr>
            <a:spLocks noGrp="1"/>
          </p:cNvSpPr>
          <p:nvPr>
            <p:ph type="body" sz="quarter" idx="14"/>
          </p:nvPr>
        </p:nvSpPr>
        <p:spPr/>
        <p:txBody>
          <a:bodyPr lIns="91440" tIns="45720" rIns="91440" bIns="45720" anchor="t"/>
          <a:lstStyle/>
          <a:p>
            <a:pPr marL="342900" indent="-342900">
              <a:buChar char="•"/>
            </a:pPr>
            <a:r>
              <a:rPr lang="en-AU" dirty="0">
                <a:latin typeface="Roboto"/>
                <a:ea typeface="Roboto"/>
              </a:rPr>
              <a:t>Around 40% of the global ocean's bottom waters are produced at the FRIS</a:t>
            </a:r>
            <a:endParaRPr lang="en-AU" dirty="0"/>
          </a:p>
          <a:p>
            <a:pPr marL="342900" indent="-342900">
              <a:buChar char="•"/>
            </a:pPr>
            <a:r>
              <a:rPr lang="en-AU" dirty="0">
                <a:latin typeface="Roboto"/>
                <a:ea typeface="Roboto"/>
              </a:rPr>
              <a:t>The properties of the exported deep waters are dependent on the gyre's circulation</a:t>
            </a:r>
          </a:p>
          <a:p>
            <a:pPr marL="342900" indent="-342900">
              <a:buChar char="•"/>
            </a:pPr>
            <a:r>
              <a:rPr lang="en-AU" dirty="0">
                <a:latin typeface="Roboto"/>
                <a:ea typeface="Roboto"/>
              </a:rPr>
              <a:t>One of the source waters is CDW, and the properties of CDW that reaches the FRIS are set within the gyre</a:t>
            </a:r>
          </a:p>
          <a:p>
            <a:pPr marL="342900" indent="-342900">
              <a:buChar char="•"/>
            </a:pPr>
            <a:r>
              <a:rPr lang="en-AU" dirty="0">
                <a:latin typeface="Roboto"/>
                <a:ea typeface="Roboto"/>
              </a:rPr>
              <a:t>How does CDW reach the region?</a:t>
            </a:r>
          </a:p>
        </p:txBody>
      </p:sp>
      <p:grpSp>
        <p:nvGrpSpPr>
          <p:cNvPr id="5" name="Group 4">
            <a:extLst>
              <a:ext uri="{FF2B5EF4-FFF2-40B4-BE49-F238E27FC236}">
                <a16:creationId xmlns:a16="http://schemas.microsoft.com/office/drawing/2014/main" id="{F8DA45BE-546F-71A3-3BAC-8A148C1E6219}"/>
              </a:ext>
            </a:extLst>
          </p:cNvPr>
          <p:cNvGrpSpPr/>
          <p:nvPr/>
        </p:nvGrpSpPr>
        <p:grpSpPr>
          <a:xfrm>
            <a:off x="6150256" y="1035479"/>
            <a:ext cx="5686941" cy="4594435"/>
            <a:chOff x="5864506" y="781479"/>
            <a:chExt cx="5686941" cy="4594435"/>
          </a:xfrm>
        </p:grpSpPr>
        <p:pic>
          <p:nvPicPr>
            <p:cNvPr id="9" name="Picture 8" descr="A picture containing eaten&#10;&#10;Description automatically generated">
              <a:extLst>
                <a:ext uri="{FF2B5EF4-FFF2-40B4-BE49-F238E27FC236}">
                  <a16:creationId xmlns:a16="http://schemas.microsoft.com/office/drawing/2014/main" id="{F0E7F841-1872-DBA2-B59A-74A2F19D9B8A}"/>
                </a:ext>
              </a:extLst>
            </p:cNvPr>
            <p:cNvPicPr>
              <a:picLocks noChangeAspect="1"/>
            </p:cNvPicPr>
            <p:nvPr/>
          </p:nvPicPr>
          <p:blipFill rotWithShape="1">
            <a:blip r:embed="rId2"/>
            <a:srcRect r="21042" b="23358"/>
            <a:stretch/>
          </p:blipFill>
          <p:spPr>
            <a:xfrm>
              <a:off x="5963054" y="781479"/>
              <a:ext cx="5588393" cy="4594435"/>
            </a:xfrm>
            <a:prstGeom prst="rect">
              <a:avLst/>
            </a:prstGeom>
          </p:spPr>
        </p:pic>
        <p:sp>
          <p:nvSpPr>
            <p:cNvPr id="10" name="Oval 9">
              <a:extLst>
                <a:ext uri="{FF2B5EF4-FFF2-40B4-BE49-F238E27FC236}">
                  <a16:creationId xmlns:a16="http://schemas.microsoft.com/office/drawing/2014/main" id="{FB9AAB63-37E7-1F7A-4683-BA1539FD7CFC}"/>
                </a:ext>
              </a:extLst>
            </p:cNvPr>
            <p:cNvSpPr/>
            <p:nvPr/>
          </p:nvSpPr>
          <p:spPr>
            <a:xfrm>
              <a:off x="7877219" y="4470231"/>
              <a:ext cx="356260" cy="346363"/>
            </a:xfrm>
            <a:prstGeom prst="ellipse">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dirty="0"/>
            </a:p>
          </p:txBody>
        </p:sp>
        <p:sp>
          <p:nvSpPr>
            <p:cNvPr id="11" name="Subtitle 2">
              <a:extLst>
                <a:ext uri="{FF2B5EF4-FFF2-40B4-BE49-F238E27FC236}">
                  <a16:creationId xmlns:a16="http://schemas.microsoft.com/office/drawing/2014/main" id="{BDDF060A-6AB7-F989-BE2D-DE447DE3666A}"/>
                </a:ext>
              </a:extLst>
            </p:cNvPr>
            <p:cNvSpPr txBox="1">
              <a:spLocks/>
            </p:cNvSpPr>
            <p:nvPr/>
          </p:nvSpPr>
          <p:spPr>
            <a:xfrm>
              <a:off x="8190213" y="4525593"/>
              <a:ext cx="1305931" cy="346362"/>
            </a:xfrm>
            <a:prstGeom prst="rect">
              <a:avLst/>
            </a:prstGeom>
          </p:spPr>
          <p:txBody>
            <a:bodyPr vert="horz" lIns="91440" tIns="45720" rIns="91440" bIns="45720" rtlCol="0" anchor="t">
              <a:normAutofit fontScale="85000" lnSpcReduction="20000"/>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b="1" dirty="0">
                  <a:solidFill>
                    <a:srgbClr val="7030A0"/>
                  </a:solidFill>
                  <a:latin typeface="Arial"/>
                  <a:cs typeface="Arial"/>
                </a:rPr>
                <a:t>Filchner-Ronne Ice Shelf</a:t>
              </a:r>
              <a:endParaRPr lang="en-US" sz="1200" b="1" dirty="0">
                <a:solidFill>
                  <a:srgbClr val="7030A0"/>
                </a:solidFill>
                <a:latin typeface="Arial" panose="020B0604020202020204" pitchFamily="34" charset="0"/>
                <a:cs typeface="Arial" panose="020B0604020202020204" pitchFamily="34" charset="0"/>
              </a:endParaRPr>
            </a:p>
            <a:p>
              <a:pPr algn="l"/>
              <a:endParaRPr lang="en-US" sz="1800"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12" name="Arrow: Circular 11">
              <a:extLst>
                <a:ext uri="{FF2B5EF4-FFF2-40B4-BE49-F238E27FC236}">
                  <a16:creationId xmlns:a16="http://schemas.microsoft.com/office/drawing/2014/main" id="{6E25AF47-4570-5F6F-E64C-BCF77E29AF41}"/>
                </a:ext>
              </a:extLst>
            </p:cNvPr>
            <p:cNvSpPr/>
            <p:nvPr/>
          </p:nvSpPr>
          <p:spPr>
            <a:xfrm rot="7066749">
              <a:off x="6113468" y="2179407"/>
              <a:ext cx="2762822" cy="1670006"/>
            </a:xfrm>
            <a:prstGeom prst="circularArrow">
              <a:avLst>
                <a:gd name="adj1" fmla="val 8978"/>
                <a:gd name="adj2" fmla="val 1142319"/>
                <a:gd name="adj3" fmla="val 6473359"/>
                <a:gd name="adj4" fmla="val 20695245"/>
                <a:gd name="adj5" fmla="val 10161"/>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AU">
                <a:solidFill>
                  <a:schemeClr val="tx1"/>
                </a:solidFill>
              </a:endParaRPr>
            </a:p>
          </p:txBody>
        </p:sp>
        <p:sp>
          <p:nvSpPr>
            <p:cNvPr id="13" name="Arrow: Circular 12">
              <a:extLst>
                <a:ext uri="{FF2B5EF4-FFF2-40B4-BE49-F238E27FC236}">
                  <a16:creationId xmlns:a16="http://schemas.microsoft.com/office/drawing/2014/main" id="{E987AED6-6EE1-CE73-FB55-625E893877CE}"/>
                </a:ext>
              </a:extLst>
            </p:cNvPr>
            <p:cNvSpPr/>
            <p:nvPr/>
          </p:nvSpPr>
          <p:spPr>
            <a:xfrm rot="10453410">
              <a:off x="6939562" y="1660759"/>
              <a:ext cx="2808987" cy="1367406"/>
            </a:xfrm>
            <a:prstGeom prst="circularArrow">
              <a:avLst>
                <a:gd name="adj1" fmla="val 8978"/>
                <a:gd name="adj2" fmla="val 1142319"/>
                <a:gd name="adj3" fmla="val 6473359"/>
                <a:gd name="adj4" fmla="val 791785"/>
                <a:gd name="adj5" fmla="val 10161"/>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AU">
                <a:solidFill>
                  <a:schemeClr val="tx1"/>
                </a:solidFill>
              </a:endParaRPr>
            </a:p>
          </p:txBody>
        </p:sp>
        <p:sp>
          <p:nvSpPr>
            <p:cNvPr id="14" name="Arrow: Circular 13">
              <a:extLst>
                <a:ext uri="{FF2B5EF4-FFF2-40B4-BE49-F238E27FC236}">
                  <a16:creationId xmlns:a16="http://schemas.microsoft.com/office/drawing/2014/main" id="{F4DE77E7-9658-FA81-5996-3D5DAE71FFAD}"/>
                </a:ext>
              </a:extLst>
            </p:cNvPr>
            <p:cNvSpPr/>
            <p:nvPr/>
          </p:nvSpPr>
          <p:spPr>
            <a:xfrm rot="9012375">
              <a:off x="5972510" y="1059694"/>
              <a:ext cx="2808987" cy="1367406"/>
            </a:xfrm>
            <a:prstGeom prst="circularArrow">
              <a:avLst>
                <a:gd name="adj1" fmla="val 8978"/>
                <a:gd name="adj2" fmla="val 1142319"/>
                <a:gd name="adj3" fmla="val 6473359"/>
                <a:gd name="adj4" fmla="val 791785"/>
                <a:gd name="adj5" fmla="val 10161"/>
              </a:avLst>
            </a:prstGeom>
            <a:solidFill>
              <a:srgbClr val="FF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AU">
                <a:solidFill>
                  <a:schemeClr val="tx1"/>
                </a:solidFill>
              </a:endParaRPr>
            </a:p>
          </p:txBody>
        </p:sp>
        <p:sp>
          <p:nvSpPr>
            <p:cNvPr id="15" name="Arrow: Circular 14">
              <a:extLst>
                <a:ext uri="{FF2B5EF4-FFF2-40B4-BE49-F238E27FC236}">
                  <a16:creationId xmlns:a16="http://schemas.microsoft.com/office/drawing/2014/main" id="{E1CCA8F1-25F7-4980-8BE1-2142939EC4AA}"/>
                </a:ext>
              </a:extLst>
            </p:cNvPr>
            <p:cNvSpPr/>
            <p:nvPr/>
          </p:nvSpPr>
          <p:spPr>
            <a:xfrm rot="11753682">
              <a:off x="7608293" y="839074"/>
              <a:ext cx="2808987" cy="1367406"/>
            </a:xfrm>
            <a:prstGeom prst="circularArrow">
              <a:avLst>
                <a:gd name="adj1" fmla="val 8978"/>
                <a:gd name="adj2" fmla="val 1142319"/>
                <a:gd name="adj3" fmla="val 6473359"/>
                <a:gd name="adj4" fmla="val 791785"/>
                <a:gd name="adj5" fmla="val 10161"/>
              </a:avLst>
            </a:prstGeom>
            <a:solidFill>
              <a:srgbClr val="FF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AU">
                <a:solidFill>
                  <a:schemeClr val="tx1"/>
                </a:solidFill>
              </a:endParaRPr>
            </a:p>
          </p:txBody>
        </p:sp>
        <p:sp>
          <p:nvSpPr>
            <p:cNvPr id="16" name="Arrow: Circular 15">
              <a:extLst>
                <a:ext uri="{FF2B5EF4-FFF2-40B4-BE49-F238E27FC236}">
                  <a16:creationId xmlns:a16="http://schemas.microsoft.com/office/drawing/2014/main" id="{E39AE4A5-D189-61C5-60A2-E9BDA7CE0FD6}"/>
                </a:ext>
              </a:extLst>
            </p:cNvPr>
            <p:cNvSpPr/>
            <p:nvPr/>
          </p:nvSpPr>
          <p:spPr>
            <a:xfrm rot="7231166" flipV="1">
              <a:off x="7340502" y="2646483"/>
              <a:ext cx="2314691" cy="2007885"/>
            </a:xfrm>
            <a:prstGeom prst="circularArrow">
              <a:avLst>
                <a:gd name="adj1" fmla="val 5069"/>
                <a:gd name="adj2" fmla="val 832104"/>
                <a:gd name="adj3" fmla="val 18781515"/>
                <a:gd name="adj4" fmla="val 11992636"/>
                <a:gd name="adj5" fmla="val 9949"/>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AU">
                <a:solidFill>
                  <a:schemeClr val="tx1"/>
                </a:solidFill>
              </a:endParaRPr>
            </a:p>
          </p:txBody>
        </p:sp>
        <p:sp>
          <p:nvSpPr>
            <p:cNvPr id="17" name="Subtitle 2">
              <a:extLst>
                <a:ext uri="{FF2B5EF4-FFF2-40B4-BE49-F238E27FC236}">
                  <a16:creationId xmlns:a16="http://schemas.microsoft.com/office/drawing/2014/main" id="{94487EE7-E782-F89F-9639-A2274A1888E4}"/>
                </a:ext>
              </a:extLst>
            </p:cNvPr>
            <p:cNvSpPr txBox="1">
              <a:spLocks/>
            </p:cNvSpPr>
            <p:nvPr/>
          </p:nvSpPr>
          <p:spPr>
            <a:xfrm rot="19469266">
              <a:off x="6423241" y="1151858"/>
              <a:ext cx="591314" cy="280670"/>
            </a:xfrm>
            <a:prstGeom prst="rect">
              <a:avLst/>
            </a:prstGeom>
          </p:spPr>
          <p:txBody>
            <a:bodyPr vert="horz" lIns="91440" tIns="45720" rIns="91440" bIns="45720" rtlCol="0" anchor="t">
              <a:norm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rgbClr val="FF5353"/>
                  </a:solidFill>
                  <a:latin typeface="Arial"/>
                  <a:cs typeface="Arial"/>
                </a:rPr>
                <a:t>ACC</a:t>
              </a:r>
              <a:endParaRPr lang="en-US" sz="1200" dirty="0">
                <a:solidFill>
                  <a:srgbClr val="FF5353"/>
                </a:solidFill>
                <a:latin typeface="Arial" panose="020B0604020202020204" pitchFamily="34" charset="0"/>
                <a:cs typeface="Arial" panose="020B0604020202020204" pitchFamily="34" charset="0"/>
              </a:endParaRPr>
            </a:p>
            <a:p>
              <a:pPr algn="l"/>
              <a:endParaRPr lang="en-US" sz="1800"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18" name="Arrow: Circular 17">
              <a:extLst>
                <a:ext uri="{FF2B5EF4-FFF2-40B4-BE49-F238E27FC236}">
                  <a16:creationId xmlns:a16="http://schemas.microsoft.com/office/drawing/2014/main" id="{B7E1C96B-D996-8697-FFBE-D225CE465D28}"/>
                </a:ext>
              </a:extLst>
            </p:cNvPr>
            <p:cNvSpPr/>
            <p:nvPr/>
          </p:nvSpPr>
          <p:spPr>
            <a:xfrm rot="6010109">
              <a:off x="8669757" y="1652644"/>
              <a:ext cx="541075" cy="658493"/>
            </a:xfrm>
            <a:prstGeom prst="circularArrow">
              <a:avLst>
                <a:gd name="adj1" fmla="val 12500"/>
                <a:gd name="adj2" fmla="val 1142319"/>
                <a:gd name="adj3" fmla="val 20457681"/>
                <a:gd name="adj4" fmla="val 14487622"/>
                <a:gd name="adj5" fmla="val 12500"/>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AU">
                <a:solidFill>
                  <a:schemeClr val="tx1"/>
                </a:solidFill>
              </a:endParaRPr>
            </a:p>
          </p:txBody>
        </p:sp>
        <p:sp>
          <p:nvSpPr>
            <p:cNvPr id="19" name="Arrow: Circular 18">
              <a:extLst>
                <a:ext uri="{FF2B5EF4-FFF2-40B4-BE49-F238E27FC236}">
                  <a16:creationId xmlns:a16="http://schemas.microsoft.com/office/drawing/2014/main" id="{F2493D17-78C9-F31E-542B-D0EEC015C526}"/>
                </a:ext>
              </a:extLst>
            </p:cNvPr>
            <p:cNvSpPr/>
            <p:nvPr/>
          </p:nvSpPr>
          <p:spPr>
            <a:xfrm rot="6010109">
              <a:off x="8709511" y="1848661"/>
              <a:ext cx="541075" cy="658493"/>
            </a:xfrm>
            <a:prstGeom prst="circularArrow">
              <a:avLst>
                <a:gd name="adj1" fmla="val 12500"/>
                <a:gd name="adj2" fmla="val 1142319"/>
                <a:gd name="adj3" fmla="val 20457681"/>
                <a:gd name="adj4" fmla="val 15974896"/>
                <a:gd name="adj5" fmla="val 12500"/>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AU">
                <a:solidFill>
                  <a:schemeClr val="tx1"/>
                </a:solidFill>
              </a:endParaRPr>
            </a:p>
          </p:txBody>
        </p:sp>
        <p:sp>
          <p:nvSpPr>
            <p:cNvPr id="20" name="Circle: Hollow 19">
              <a:extLst>
                <a:ext uri="{FF2B5EF4-FFF2-40B4-BE49-F238E27FC236}">
                  <a16:creationId xmlns:a16="http://schemas.microsoft.com/office/drawing/2014/main" id="{96251BCF-2C83-EC3E-7F7F-98DB2142039B}"/>
                </a:ext>
              </a:extLst>
            </p:cNvPr>
            <p:cNvSpPr/>
            <p:nvPr/>
          </p:nvSpPr>
          <p:spPr>
            <a:xfrm>
              <a:off x="8820658" y="1734763"/>
              <a:ext cx="159391" cy="142612"/>
            </a:xfrm>
            <a:prstGeom prst="donu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AU">
                <a:solidFill>
                  <a:schemeClr val="tx1"/>
                </a:solidFill>
              </a:endParaRPr>
            </a:p>
          </p:txBody>
        </p:sp>
        <p:sp>
          <p:nvSpPr>
            <p:cNvPr id="21" name="Circle: Hollow 20">
              <a:extLst>
                <a:ext uri="{FF2B5EF4-FFF2-40B4-BE49-F238E27FC236}">
                  <a16:creationId xmlns:a16="http://schemas.microsoft.com/office/drawing/2014/main" id="{BF7CE152-35BB-2D02-9C9F-F31F989DB227}"/>
                </a:ext>
              </a:extLst>
            </p:cNvPr>
            <p:cNvSpPr/>
            <p:nvPr/>
          </p:nvSpPr>
          <p:spPr>
            <a:xfrm>
              <a:off x="8612426" y="1923862"/>
              <a:ext cx="141942" cy="115346"/>
            </a:xfrm>
            <a:prstGeom prst="donu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AU">
                <a:solidFill>
                  <a:schemeClr val="tx1"/>
                </a:solidFill>
              </a:endParaRPr>
            </a:p>
          </p:txBody>
        </p:sp>
        <p:sp>
          <p:nvSpPr>
            <p:cNvPr id="22" name="Circle: Hollow 21">
              <a:extLst>
                <a:ext uri="{FF2B5EF4-FFF2-40B4-BE49-F238E27FC236}">
                  <a16:creationId xmlns:a16="http://schemas.microsoft.com/office/drawing/2014/main" id="{5520BE68-D606-7E57-77A6-72AEE8239F30}"/>
                </a:ext>
              </a:extLst>
            </p:cNvPr>
            <p:cNvSpPr/>
            <p:nvPr/>
          </p:nvSpPr>
          <p:spPr>
            <a:xfrm>
              <a:off x="8869176" y="1957068"/>
              <a:ext cx="110873" cy="95186"/>
            </a:xfrm>
            <a:prstGeom prst="donu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AU">
                <a:solidFill>
                  <a:schemeClr val="tx1"/>
                </a:solidFill>
              </a:endParaRPr>
            </a:p>
          </p:txBody>
        </p:sp>
        <p:sp>
          <p:nvSpPr>
            <p:cNvPr id="23" name="Arrow: Right 22">
              <a:extLst>
                <a:ext uri="{FF2B5EF4-FFF2-40B4-BE49-F238E27FC236}">
                  <a16:creationId xmlns:a16="http://schemas.microsoft.com/office/drawing/2014/main" id="{1271ED77-C283-EC4F-6C74-3296540A5648}"/>
                </a:ext>
              </a:extLst>
            </p:cNvPr>
            <p:cNvSpPr/>
            <p:nvPr/>
          </p:nvSpPr>
          <p:spPr>
            <a:xfrm rot="10032998">
              <a:off x="8886399" y="2440649"/>
              <a:ext cx="1098957" cy="166092"/>
            </a:xfrm>
            <a:prstGeom prst="rightArrow">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AU"/>
            </a:p>
          </p:txBody>
        </p:sp>
        <p:sp>
          <p:nvSpPr>
            <p:cNvPr id="24" name="Arrow: Right 23">
              <a:extLst>
                <a:ext uri="{FF2B5EF4-FFF2-40B4-BE49-F238E27FC236}">
                  <a16:creationId xmlns:a16="http://schemas.microsoft.com/office/drawing/2014/main" id="{2835BB12-4474-C576-8C6B-4796B271C073}"/>
                </a:ext>
              </a:extLst>
            </p:cNvPr>
            <p:cNvSpPr/>
            <p:nvPr/>
          </p:nvSpPr>
          <p:spPr>
            <a:xfrm rot="4020921">
              <a:off x="7706949" y="4215942"/>
              <a:ext cx="340540" cy="111762"/>
            </a:xfrm>
            <a:prstGeom prst="rightArrow">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AU"/>
            </a:p>
          </p:txBody>
        </p:sp>
        <p:sp>
          <p:nvSpPr>
            <p:cNvPr id="25" name="Arrow: Circular 24">
              <a:extLst>
                <a:ext uri="{FF2B5EF4-FFF2-40B4-BE49-F238E27FC236}">
                  <a16:creationId xmlns:a16="http://schemas.microsoft.com/office/drawing/2014/main" id="{61955976-6CDF-733C-690D-87803D24C58D}"/>
                </a:ext>
              </a:extLst>
            </p:cNvPr>
            <p:cNvSpPr/>
            <p:nvPr/>
          </p:nvSpPr>
          <p:spPr>
            <a:xfrm rot="12609482" flipV="1">
              <a:off x="5864506" y="4099851"/>
              <a:ext cx="1497411" cy="931763"/>
            </a:xfrm>
            <a:prstGeom prst="circularArrow">
              <a:avLst>
                <a:gd name="adj1" fmla="val 5069"/>
                <a:gd name="adj2" fmla="val 832104"/>
                <a:gd name="adj3" fmla="val 18781515"/>
                <a:gd name="adj4" fmla="val 17067516"/>
                <a:gd name="adj5" fmla="val 9949"/>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AU">
                <a:solidFill>
                  <a:schemeClr val="tx1"/>
                </a:solidFill>
              </a:endParaRPr>
            </a:p>
          </p:txBody>
        </p:sp>
        <p:sp>
          <p:nvSpPr>
            <p:cNvPr id="26" name="Arrow: Right 25">
              <a:extLst>
                <a:ext uri="{FF2B5EF4-FFF2-40B4-BE49-F238E27FC236}">
                  <a16:creationId xmlns:a16="http://schemas.microsoft.com/office/drawing/2014/main" id="{E40C4B3A-E510-5362-BB23-53BFD1DB3A79}"/>
                </a:ext>
              </a:extLst>
            </p:cNvPr>
            <p:cNvSpPr/>
            <p:nvPr/>
          </p:nvSpPr>
          <p:spPr>
            <a:xfrm rot="11390778">
              <a:off x="7491975" y="4553888"/>
              <a:ext cx="340540" cy="111762"/>
            </a:xfrm>
            <a:prstGeom prst="rightArrow">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AU"/>
            </a:p>
          </p:txBody>
        </p:sp>
        <p:sp>
          <p:nvSpPr>
            <p:cNvPr id="27" name="Arrow: Right 26">
              <a:extLst>
                <a:ext uri="{FF2B5EF4-FFF2-40B4-BE49-F238E27FC236}">
                  <a16:creationId xmlns:a16="http://schemas.microsoft.com/office/drawing/2014/main" id="{A7E2B0D2-E695-2477-0CF2-A9E278265918}"/>
                </a:ext>
              </a:extLst>
            </p:cNvPr>
            <p:cNvSpPr/>
            <p:nvPr/>
          </p:nvSpPr>
          <p:spPr>
            <a:xfrm rot="11749284">
              <a:off x="7085880" y="4469712"/>
              <a:ext cx="340540" cy="111762"/>
            </a:xfrm>
            <a:prstGeom prst="rightArrow">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AU"/>
            </a:p>
          </p:txBody>
        </p:sp>
        <p:sp>
          <p:nvSpPr>
            <p:cNvPr id="28" name="Arrow: Right 27">
              <a:extLst>
                <a:ext uri="{FF2B5EF4-FFF2-40B4-BE49-F238E27FC236}">
                  <a16:creationId xmlns:a16="http://schemas.microsoft.com/office/drawing/2014/main" id="{EBD2A214-77AC-9375-0592-7D55D341EBA9}"/>
                </a:ext>
              </a:extLst>
            </p:cNvPr>
            <p:cNvSpPr/>
            <p:nvPr/>
          </p:nvSpPr>
          <p:spPr>
            <a:xfrm rot="12932300">
              <a:off x="6698065" y="4284547"/>
              <a:ext cx="340540" cy="111762"/>
            </a:xfrm>
            <a:prstGeom prst="rightArrow">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AU"/>
            </a:p>
          </p:txBody>
        </p:sp>
        <p:sp>
          <p:nvSpPr>
            <p:cNvPr id="29" name="Subtitle 2">
              <a:extLst>
                <a:ext uri="{FF2B5EF4-FFF2-40B4-BE49-F238E27FC236}">
                  <a16:creationId xmlns:a16="http://schemas.microsoft.com/office/drawing/2014/main" id="{AC344AE8-7CA3-A3C0-670D-85D0EA7F53C0}"/>
                </a:ext>
              </a:extLst>
            </p:cNvPr>
            <p:cNvSpPr txBox="1">
              <a:spLocks/>
            </p:cNvSpPr>
            <p:nvPr/>
          </p:nvSpPr>
          <p:spPr>
            <a:xfrm rot="18704852">
              <a:off x="7106320" y="2714448"/>
              <a:ext cx="1305931" cy="346362"/>
            </a:xfrm>
            <a:prstGeom prst="rect">
              <a:avLst/>
            </a:prstGeom>
          </p:spPr>
          <p:txBody>
            <a:bodyPr vert="horz" lIns="91440" tIns="45720" rIns="91440" bIns="45720" rtlCol="0" anchor="t">
              <a:norm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b="1" dirty="0">
                  <a:solidFill>
                    <a:schemeClr val="accent1">
                      <a:lumMod val="60000"/>
                      <a:lumOff val="40000"/>
                    </a:schemeClr>
                  </a:solidFill>
                  <a:latin typeface="Arial"/>
                  <a:cs typeface="Arial"/>
                </a:rPr>
                <a:t>Weddell Gyre</a:t>
              </a:r>
              <a:endParaRPr lang="en-US" sz="1800" dirty="0">
                <a:solidFill>
                  <a:schemeClr val="accent1">
                    <a:lumMod val="60000"/>
                    <a:lumOff val="40000"/>
                  </a:schemeClr>
                </a:solidFill>
                <a:latin typeface="Arial" panose="020B0604020202020204" pitchFamily="34" charset="0"/>
                <a:cs typeface="Arial" panose="020B0604020202020204" pitchFamily="34" charset="0"/>
              </a:endParaRPr>
            </a:p>
          </p:txBody>
        </p:sp>
        <p:sp>
          <p:nvSpPr>
            <p:cNvPr id="30" name="Subtitle 2">
              <a:extLst>
                <a:ext uri="{FF2B5EF4-FFF2-40B4-BE49-F238E27FC236}">
                  <a16:creationId xmlns:a16="http://schemas.microsoft.com/office/drawing/2014/main" id="{2FF37CDB-7677-B4CD-5702-0B81BA8DF884}"/>
                </a:ext>
              </a:extLst>
            </p:cNvPr>
            <p:cNvSpPr txBox="1">
              <a:spLocks/>
            </p:cNvSpPr>
            <p:nvPr/>
          </p:nvSpPr>
          <p:spPr>
            <a:xfrm>
              <a:off x="9281528" y="1924780"/>
              <a:ext cx="1305931" cy="346362"/>
            </a:xfrm>
            <a:prstGeom prst="rect">
              <a:avLst/>
            </a:prstGeom>
          </p:spPr>
          <p:txBody>
            <a:bodyPr vert="horz" lIns="91440" tIns="45720" rIns="91440" bIns="45720" rtlCol="0" anchor="t">
              <a:norm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b="1" dirty="0">
                  <a:solidFill>
                    <a:schemeClr val="accent2">
                      <a:lumMod val="60000"/>
                      <a:lumOff val="40000"/>
                    </a:schemeClr>
                  </a:solidFill>
                  <a:latin typeface="Arial"/>
                  <a:cs typeface="Arial"/>
                </a:rPr>
                <a:t>Inflow of CDW</a:t>
              </a:r>
              <a:endParaRPr lang="en-US" sz="1200" b="1" dirty="0">
                <a:solidFill>
                  <a:schemeClr val="accent2">
                    <a:lumMod val="60000"/>
                    <a:lumOff val="40000"/>
                  </a:schemeClr>
                </a:solidFill>
                <a:latin typeface="Arial" panose="020B0604020202020204" pitchFamily="34" charset="0"/>
                <a:cs typeface="Arial" panose="020B0604020202020204" pitchFamily="34" charset="0"/>
              </a:endParaRPr>
            </a:p>
            <a:p>
              <a:pPr algn="l"/>
              <a:endParaRPr lang="en-US" sz="1800" dirty="0">
                <a:solidFill>
                  <a:schemeClr val="accent2">
                    <a:lumMod val="60000"/>
                    <a:lumOff val="40000"/>
                  </a:schemeClr>
                </a:solidFill>
                <a:latin typeface="Arial" panose="020B0604020202020204" pitchFamily="34" charset="0"/>
                <a:cs typeface="Arial" panose="020B0604020202020204" pitchFamily="34" charset="0"/>
              </a:endParaRPr>
            </a:p>
          </p:txBody>
        </p:sp>
      </p:grpSp>
      <p:pic>
        <p:nvPicPr>
          <p:cNvPr id="3" name="Picture 30" descr="Graphical user interface, text, application, email&#10;&#10;Description automatically generated">
            <a:extLst>
              <a:ext uri="{FF2B5EF4-FFF2-40B4-BE49-F238E27FC236}">
                <a16:creationId xmlns:a16="http://schemas.microsoft.com/office/drawing/2014/main" id="{655F6C18-7106-B336-F6AE-55FF065B76ED}"/>
              </a:ext>
            </a:extLst>
          </p:cNvPr>
          <p:cNvPicPr>
            <a:picLocks noChangeAspect="1"/>
          </p:cNvPicPr>
          <p:nvPr/>
        </p:nvPicPr>
        <p:blipFill>
          <a:blip r:embed="rId3"/>
          <a:stretch>
            <a:fillRect/>
          </a:stretch>
        </p:blipFill>
        <p:spPr>
          <a:xfrm>
            <a:off x="404813" y="3968750"/>
            <a:ext cx="5438775" cy="1981200"/>
          </a:xfrm>
          <a:prstGeom prst="rect">
            <a:avLst/>
          </a:prstGeom>
        </p:spPr>
      </p:pic>
      <p:pic>
        <p:nvPicPr>
          <p:cNvPr id="31" name="Picture 31" descr="Text&#10;&#10;Description automatically generated">
            <a:extLst>
              <a:ext uri="{FF2B5EF4-FFF2-40B4-BE49-F238E27FC236}">
                <a16:creationId xmlns:a16="http://schemas.microsoft.com/office/drawing/2014/main" id="{1C510944-571B-70B4-ED2B-F0AEB847F1C0}"/>
              </a:ext>
            </a:extLst>
          </p:cNvPr>
          <p:cNvPicPr>
            <a:picLocks noChangeAspect="1"/>
          </p:cNvPicPr>
          <p:nvPr/>
        </p:nvPicPr>
        <p:blipFill>
          <a:blip r:embed="rId4"/>
          <a:stretch>
            <a:fillRect/>
          </a:stretch>
        </p:blipFill>
        <p:spPr>
          <a:xfrm>
            <a:off x="1516063" y="4532313"/>
            <a:ext cx="5486400" cy="1628775"/>
          </a:xfrm>
          <a:prstGeom prst="rect">
            <a:avLst/>
          </a:prstGeom>
        </p:spPr>
      </p:pic>
      <p:pic>
        <p:nvPicPr>
          <p:cNvPr id="32" name="Picture 32" descr="Graphical user interface, text, application, email&#10;&#10;Description automatically generated">
            <a:extLst>
              <a:ext uri="{FF2B5EF4-FFF2-40B4-BE49-F238E27FC236}">
                <a16:creationId xmlns:a16="http://schemas.microsoft.com/office/drawing/2014/main" id="{BC25574F-F569-AD38-1E74-123C1F633B61}"/>
              </a:ext>
            </a:extLst>
          </p:cNvPr>
          <p:cNvPicPr>
            <a:picLocks noChangeAspect="1"/>
          </p:cNvPicPr>
          <p:nvPr/>
        </p:nvPicPr>
        <p:blipFill>
          <a:blip r:embed="rId5"/>
          <a:stretch>
            <a:fillRect/>
          </a:stretch>
        </p:blipFill>
        <p:spPr>
          <a:xfrm>
            <a:off x="3087688" y="4611688"/>
            <a:ext cx="4438650" cy="1838325"/>
          </a:xfrm>
          <a:prstGeom prst="rect">
            <a:avLst/>
          </a:prstGeom>
        </p:spPr>
      </p:pic>
      <p:pic>
        <p:nvPicPr>
          <p:cNvPr id="2" name="Picture 2" descr="Logo&#10;&#10;Description automatically generated">
            <a:extLst>
              <a:ext uri="{FF2B5EF4-FFF2-40B4-BE49-F238E27FC236}">
                <a16:creationId xmlns:a16="http://schemas.microsoft.com/office/drawing/2014/main" id="{72677FFE-2F5E-9879-D5A5-6760503D4060}"/>
              </a:ext>
            </a:extLst>
          </p:cNvPr>
          <p:cNvPicPr>
            <a:picLocks noChangeAspect="1"/>
          </p:cNvPicPr>
          <p:nvPr/>
        </p:nvPicPr>
        <p:blipFill>
          <a:blip r:embed="rId6"/>
          <a:stretch>
            <a:fillRect/>
          </a:stretch>
        </p:blipFill>
        <p:spPr>
          <a:xfrm>
            <a:off x="11706442" y="33229"/>
            <a:ext cx="471873" cy="625476"/>
          </a:xfrm>
          <a:prstGeom prst="rect">
            <a:avLst/>
          </a:prstGeom>
        </p:spPr>
      </p:pic>
    </p:spTree>
    <p:extLst>
      <p:ext uri="{BB962C8B-B14F-4D97-AF65-F5344CB8AC3E}">
        <p14:creationId xmlns:p14="http://schemas.microsoft.com/office/powerpoint/2010/main" val="3602170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500"/>
                                  </p:stCondLst>
                                  <p:childTnLst>
                                    <p:set>
                                      <p:cBhvr>
                                        <p:cTn id="13" dur="1" fill="hold">
                                          <p:stCondLst>
                                            <p:cond delay="0"/>
                                          </p:stCondLst>
                                        </p:cTn>
                                        <p:tgtEl>
                                          <p:spTgt spid="31"/>
                                        </p:tgtEl>
                                        <p:attrNameLst>
                                          <p:attrName>style.visibility</p:attrName>
                                        </p:attrNameLst>
                                      </p:cBhvr>
                                      <p:to>
                                        <p:strVal val="visible"/>
                                      </p:to>
                                    </p:set>
                                  </p:childTnLst>
                                </p:cTn>
                              </p:par>
                            </p:childTnLst>
                          </p:cTn>
                        </p:par>
                        <p:par>
                          <p:cTn id="14" fill="hold">
                            <p:stCondLst>
                              <p:cond delay="500"/>
                            </p:stCondLst>
                            <p:childTnLst>
                              <p:par>
                                <p:cTn id="15" presetID="1" presetClass="entr" presetSubtype="0" fill="hold" nodeType="afterEffect">
                                  <p:stCondLst>
                                    <p:cond delay="500"/>
                                  </p:stCondLst>
                                  <p:childTnLst>
                                    <p:set>
                                      <p:cBhvr>
                                        <p:cTn id="1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C9B13F75-97E7-403C-A5A8-4D1AB4516962}"/>
              </a:ext>
            </a:extLst>
          </p:cNvPr>
          <p:cNvSpPr>
            <a:spLocks noGrp="1"/>
          </p:cNvSpPr>
          <p:nvPr>
            <p:ph type="body" sz="quarter" idx="10"/>
          </p:nvPr>
        </p:nvSpPr>
        <p:spPr>
          <a:xfrm>
            <a:off x="569016" y="626236"/>
            <a:ext cx="5041900" cy="413757"/>
          </a:xfrm>
        </p:spPr>
        <p:txBody>
          <a:bodyPr lIns="91440" tIns="45720" rIns="91440" bIns="45720" anchor="t"/>
          <a:lstStyle/>
          <a:p>
            <a:r>
              <a:rPr lang="en-AU" b="1" dirty="0">
                <a:latin typeface="Roboto"/>
                <a:ea typeface="Roboto Medium"/>
              </a:rPr>
              <a:t>Introduction – The Weddell Gyre</a:t>
            </a:r>
            <a:endParaRPr lang="en-AU" b="1" dirty="0">
              <a:latin typeface="Roboto"/>
            </a:endParaRPr>
          </a:p>
        </p:txBody>
      </p:sp>
      <p:sp>
        <p:nvSpPr>
          <p:cNvPr id="7" name="Text Placeholder 6">
            <a:extLst>
              <a:ext uri="{FF2B5EF4-FFF2-40B4-BE49-F238E27FC236}">
                <a16:creationId xmlns:a16="http://schemas.microsoft.com/office/drawing/2014/main" id="{DB38E5C2-AF49-4917-9F00-DD2C6A105040}"/>
              </a:ext>
            </a:extLst>
          </p:cNvPr>
          <p:cNvSpPr>
            <a:spLocks noGrp="1"/>
          </p:cNvSpPr>
          <p:nvPr>
            <p:ph type="body" sz="quarter" idx="14"/>
          </p:nvPr>
        </p:nvSpPr>
        <p:spPr/>
        <p:txBody>
          <a:bodyPr lIns="91440" tIns="45720" rIns="91440" bIns="45720" anchor="t"/>
          <a:lstStyle/>
          <a:p>
            <a:pPr marL="342900" indent="-342900">
              <a:buChar char="•"/>
            </a:pPr>
            <a:r>
              <a:rPr lang="en-AU" dirty="0">
                <a:latin typeface="Roboto"/>
                <a:ea typeface="Roboto"/>
              </a:rPr>
              <a:t>The region has sparse observations, with a large summer-time bias</a:t>
            </a:r>
          </a:p>
          <a:p>
            <a:pPr marL="342900" indent="-342900">
              <a:buChar char="•"/>
            </a:pPr>
            <a:endParaRPr lang="en-AU" dirty="0"/>
          </a:p>
        </p:txBody>
      </p:sp>
      <p:grpSp>
        <p:nvGrpSpPr>
          <p:cNvPr id="5" name="Group 4">
            <a:extLst>
              <a:ext uri="{FF2B5EF4-FFF2-40B4-BE49-F238E27FC236}">
                <a16:creationId xmlns:a16="http://schemas.microsoft.com/office/drawing/2014/main" id="{F8DA45BE-546F-71A3-3BAC-8A148C1E6219}"/>
              </a:ext>
            </a:extLst>
          </p:cNvPr>
          <p:cNvGrpSpPr/>
          <p:nvPr/>
        </p:nvGrpSpPr>
        <p:grpSpPr>
          <a:xfrm>
            <a:off x="6150256" y="1035479"/>
            <a:ext cx="5686941" cy="4594435"/>
            <a:chOff x="5864506" y="781479"/>
            <a:chExt cx="5686941" cy="4594435"/>
          </a:xfrm>
        </p:grpSpPr>
        <p:pic>
          <p:nvPicPr>
            <p:cNvPr id="9" name="Picture 8" descr="A picture containing eaten&#10;&#10;Description automatically generated">
              <a:extLst>
                <a:ext uri="{FF2B5EF4-FFF2-40B4-BE49-F238E27FC236}">
                  <a16:creationId xmlns:a16="http://schemas.microsoft.com/office/drawing/2014/main" id="{F0E7F841-1872-DBA2-B59A-74A2F19D9B8A}"/>
                </a:ext>
              </a:extLst>
            </p:cNvPr>
            <p:cNvPicPr>
              <a:picLocks noChangeAspect="1"/>
            </p:cNvPicPr>
            <p:nvPr/>
          </p:nvPicPr>
          <p:blipFill rotWithShape="1">
            <a:blip r:embed="rId2"/>
            <a:srcRect r="21042" b="23358"/>
            <a:stretch/>
          </p:blipFill>
          <p:spPr>
            <a:xfrm>
              <a:off x="5963054" y="781479"/>
              <a:ext cx="5588393" cy="4594435"/>
            </a:xfrm>
            <a:prstGeom prst="rect">
              <a:avLst/>
            </a:prstGeom>
          </p:spPr>
        </p:pic>
        <p:sp>
          <p:nvSpPr>
            <p:cNvPr id="10" name="Oval 9">
              <a:extLst>
                <a:ext uri="{FF2B5EF4-FFF2-40B4-BE49-F238E27FC236}">
                  <a16:creationId xmlns:a16="http://schemas.microsoft.com/office/drawing/2014/main" id="{FB9AAB63-37E7-1F7A-4683-BA1539FD7CFC}"/>
                </a:ext>
              </a:extLst>
            </p:cNvPr>
            <p:cNvSpPr/>
            <p:nvPr/>
          </p:nvSpPr>
          <p:spPr>
            <a:xfrm>
              <a:off x="7877219" y="4470231"/>
              <a:ext cx="356260" cy="346363"/>
            </a:xfrm>
            <a:prstGeom prst="ellipse">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dirty="0"/>
            </a:p>
          </p:txBody>
        </p:sp>
        <p:sp>
          <p:nvSpPr>
            <p:cNvPr id="11" name="Subtitle 2">
              <a:extLst>
                <a:ext uri="{FF2B5EF4-FFF2-40B4-BE49-F238E27FC236}">
                  <a16:creationId xmlns:a16="http://schemas.microsoft.com/office/drawing/2014/main" id="{BDDF060A-6AB7-F989-BE2D-DE447DE3666A}"/>
                </a:ext>
              </a:extLst>
            </p:cNvPr>
            <p:cNvSpPr txBox="1">
              <a:spLocks/>
            </p:cNvSpPr>
            <p:nvPr/>
          </p:nvSpPr>
          <p:spPr>
            <a:xfrm>
              <a:off x="8190213" y="4525593"/>
              <a:ext cx="1305931" cy="346362"/>
            </a:xfrm>
            <a:prstGeom prst="rect">
              <a:avLst/>
            </a:prstGeom>
          </p:spPr>
          <p:txBody>
            <a:bodyPr vert="horz" lIns="91440" tIns="45720" rIns="91440" bIns="45720" rtlCol="0" anchor="t">
              <a:normAutofit fontScale="85000" lnSpcReduction="20000"/>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b="1" dirty="0">
                  <a:solidFill>
                    <a:srgbClr val="7030A0"/>
                  </a:solidFill>
                  <a:latin typeface="Arial"/>
                  <a:cs typeface="Arial"/>
                </a:rPr>
                <a:t>Filchner-Ronne Ice Shelf</a:t>
              </a:r>
              <a:endParaRPr lang="en-US" sz="1200" b="1" dirty="0">
                <a:solidFill>
                  <a:srgbClr val="7030A0"/>
                </a:solidFill>
                <a:latin typeface="Arial" panose="020B0604020202020204" pitchFamily="34" charset="0"/>
                <a:cs typeface="Arial" panose="020B0604020202020204" pitchFamily="34" charset="0"/>
              </a:endParaRPr>
            </a:p>
            <a:p>
              <a:pPr algn="l"/>
              <a:endParaRPr lang="en-US" sz="1800"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12" name="Arrow: Circular 11">
              <a:extLst>
                <a:ext uri="{FF2B5EF4-FFF2-40B4-BE49-F238E27FC236}">
                  <a16:creationId xmlns:a16="http://schemas.microsoft.com/office/drawing/2014/main" id="{6E25AF47-4570-5F6F-E64C-BCF77E29AF41}"/>
                </a:ext>
              </a:extLst>
            </p:cNvPr>
            <p:cNvSpPr/>
            <p:nvPr/>
          </p:nvSpPr>
          <p:spPr>
            <a:xfrm rot="7066749">
              <a:off x="6113468" y="2179407"/>
              <a:ext cx="2762822" cy="1670006"/>
            </a:xfrm>
            <a:prstGeom prst="circularArrow">
              <a:avLst>
                <a:gd name="adj1" fmla="val 8978"/>
                <a:gd name="adj2" fmla="val 1142319"/>
                <a:gd name="adj3" fmla="val 6473359"/>
                <a:gd name="adj4" fmla="val 20695245"/>
                <a:gd name="adj5" fmla="val 10161"/>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AU">
                <a:solidFill>
                  <a:schemeClr val="tx1"/>
                </a:solidFill>
              </a:endParaRPr>
            </a:p>
          </p:txBody>
        </p:sp>
        <p:sp>
          <p:nvSpPr>
            <p:cNvPr id="13" name="Arrow: Circular 12">
              <a:extLst>
                <a:ext uri="{FF2B5EF4-FFF2-40B4-BE49-F238E27FC236}">
                  <a16:creationId xmlns:a16="http://schemas.microsoft.com/office/drawing/2014/main" id="{E987AED6-6EE1-CE73-FB55-625E893877CE}"/>
                </a:ext>
              </a:extLst>
            </p:cNvPr>
            <p:cNvSpPr/>
            <p:nvPr/>
          </p:nvSpPr>
          <p:spPr>
            <a:xfrm rot="10453410">
              <a:off x="6939562" y="1660759"/>
              <a:ext cx="2808987" cy="1367406"/>
            </a:xfrm>
            <a:prstGeom prst="circularArrow">
              <a:avLst>
                <a:gd name="adj1" fmla="val 8978"/>
                <a:gd name="adj2" fmla="val 1142319"/>
                <a:gd name="adj3" fmla="val 6473359"/>
                <a:gd name="adj4" fmla="val 791785"/>
                <a:gd name="adj5" fmla="val 10161"/>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AU">
                <a:solidFill>
                  <a:schemeClr val="tx1"/>
                </a:solidFill>
              </a:endParaRPr>
            </a:p>
          </p:txBody>
        </p:sp>
        <p:sp>
          <p:nvSpPr>
            <p:cNvPr id="14" name="Arrow: Circular 13">
              <a:extLst>
                <a:ext uri="{FF2B5EF4-FFF2-40B4-BE49-F238E27FC236}">
                  <a16:creationId xmlns:a16="http://schemas.microsoft.com/office/drawing/2014/main" id="{F4DE77E7-9658-FA81-5996-3D5DAE71FFAD}"/>
                </a:ext>
              </a:extLst>
            </p:cNvPr>
            <p:cNvSpPr/>
            <p:nvPr/>
          </p:nvSpPr>
          <p:spPr>
            <a:xfrm rot="9012375">
              <a:off x="5972510" y="1059694"/>
              <a:ext cx="2808987" cy="1367406"/>
            </a:xfrm>
            <a:prstGeom prst="circularArrow">
              <a:avLst>
                <a:gd name="adj1" fmla="val 8978"/>
                <a:gd name="adj2" fmla="val 1142319"/>
                <a:gd name="adj3" fmla="val 6473359"/>
                <a:gd name="adj4" fmla="val 791785"/>
                <a:gd name="adj5" fmla="val 10161"/>
              </a:avLst>
            </a:prstGeom>
            <a:solidFill>
              <a:srgbClr val="FF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AU">
                <a:solidFill>
                  <a:schemeClr val="tx1"/>
                </a:solidFill>
              </a:endParaRPr>
            </a:p>
          </p:txBody>
        </p:sp>
        <p:sp>
          <p:nvSpPr>
            <p:cNvPr id="15" name="Arrow: Circular 14">
              <a:extLst>
                <a:ext uri="{FF2B5EF4-FFF2-40B4-BE49-F238E27FC236}">
                  <a16:creationId xmlns:a16="http://schemas.microsoft.com/office/drawing/2014/main" id="{E1CCA8F1-25F7-4980-8BE1-2142939EC4AA}"/>
                </a:ext>
              </a:extLst>
            </p:cNvPr>
            <p:cNvSpPr/>
            <p:nvPr/>
          </p:nvSpPr>
          <p:spPr>
            <a:xfrm rot="11753682">
              <a:off x="7608293" y="839074"/>
              <a:ext cx="2808987" cy="1367406"/>
            </a:xfrm>
            <a:prstGeom prst="circularArrow">
              <a:avLst>
                <a:gd name="adj1" fmla="val 8978"/>
                <a:gd name="adj2" fmla="val 1142319"/>
                <a:gd name="adj3" fmla="val 6473359"/>
                <a:gd name="adj4" fmla="val 791785"/>
                <a:gd name="adj5" fmla="val 10161"/>
              </a:avLst>
            </a:prstGeom>
            <a:solidFill>
              <a:srgbClr val="FF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AU">
                <a:solidFill>
                  <a:schemeClr val="tx1"/>
                </a:solidFill>
              </a:endParaRPr>
            </a:p>
          </p:txBody>
        </p:sp>
        <p:sp>
          <p:nvSpPr>
            <p:cNvPr id="16" name="Arrow: Circular 15">
              <a:extLst>
                <a:ext uri="{FF2B5EF4-FFF2-40B4-BE49-F238E27FC236}">
                  <a16:creationId xmlns:a16="http://schemas.microsoft.com/office/drawing/2014/main" id="{E39AE4A5-D189-61C5-60A2-E9BDA7CE0FD6}"/>
                </a:ext>
              </a:extLst>
            </p:cNvPr>
            <p:cNvSpPr/>
            <p:nvPr/>
          </p:nvSpPr>
          <p:spPr>
            <a:xfrm rot="7231166" flipV="1">
              <a:off x="7340502" y="2646483"/>
              <a:ext cx="2314691" cy="2007885"/>
            </a:xfrm>
            <a:prstGeom prst="circularArrow">
              <a:avLst>
                <a:gd name="adj1" fmla="val 5069"/>
                <a:gd name="adj2" fmla="val 832104"/>
                <a:gd name="adj3" fmla="val 18781515"/>
                <a:gd name="adj4" fmla="val 11992636"/>
                <a:gd name="adj5" fmla="val 9949"/>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AU">
                <a:solidFill>
                  <a:schemeClr val="tx1"/>
                </a:solidFill>
              </a:endParaRPr>
            </a:p>
          </p:txBody>
        </p:sp>
        <p:sp>
          <p:nvSpPr>
            <p:cNvPr id="17" name="Subtitle 2">
              <a:extLst>
                <a:ext uri="{FF2B5EF4-FFF2-40B4-BE49-F238E27FC236}">
                  <a16:creationId xmlns:a16="http://schemas.microsoft.com/office/drawing/2014/main" id="{94487EE7-E782-F89F-9639-A2274A1888E4}"/>
                </a:ext>
              </a:extLst>
            </p:cNvPr>
            <p:cNvSpPr txBox="1">
              <a:spLocks/>
            </p:cNvSpPr>
            <p:nvPr/>
          </p:nvSpPr>
          <p:spPr>
            <a:xfrm rot="19469266">
              <a:off x="6423241" y="1151858"/>
              <a:ext cx="591314" cy="280670"/>
            </a:xfrm>
            <a:prstGeom prst="rect">
              <a:avLst/>
            </a:prstGeom>
          </p:spPr>
          <p:txBody>
            <a:bodyPr vert="horz" lIns="91440" tIns="45720" rIns="91440" bIns="45720" rtlCol="0" anchor="t">
              <a:norm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rgbClr val="FF5353"/>
                  </a:solidFill>
                  <a:latin typeface="Arial"/>
                  <a:cs typeface="Arial"/>
                </a:rPr>
                <a:t>ACC</a:t>
              </a:r>
              <a:endParaRPr lang="en-US" sz="1200" dirty="0">
                <a:solidFill>
                  <a:srgbClr val="FF5353"/>
                </a:solidFill>
                <a:latin typeface="Arial" panose="020B0604020202020204" pitchFamily="34" charset="0"/>
                <a:cs typeface="Arial" panose="020B0604020202020204" pitchFamily="34" charset="0"/>
              </a:endParaRPr>
            </a:p>
            <a:p>
              <a:pPr algn="l"/>
              <a:endParaRPr lang="en-US" sz="1800"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18" name="Arrow: Circular 17">
              <a:extLst>
                <a:ext uri="{FF2B5EF4-FFF2-40B4-BE49-F238E27FC236}">
                  <a16:creationId xmlns:a16="http://schemas.microsoft.com/office/drawing/2014/main" id="{B7E1C96B-D996-8697-FFBE-D225CE465D28}"/>
                </a:ext>
              </a:extLst>
            </p:cNvPr>
            <p:cNvSpPr/>
            <p:nvPr/>
          </p:nvSpPr>
          <p:spPr>
            <a:xfrm rot="6010109">
              <a:off x="8669757" y="1652644"/>
              <a:ext cx="541075" cy="658493"/>
            </a:xfrm>
            <a:prstGeom prst="circularArrow">
              <a:avLst>
                <a:gd name="adj1" fmla="val 12500"/>
                <a:gd name="adj2" fmla="val 1142319"/>
                <a:gd name="adj3" fmla="val 20457681"/>
                <a:gd name="adj4" fmla="val 14487622"/>
                <a:gd name="adj5" fmla="val 12500"/>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AU">
                <a:solidFill>
                  <a:schemeClr val="tx1"/>
                </a:solidFill>
              </a:endParaRPr>
            </a:p>
          </p:txBody>
        </p:sp>
        <p:sp>
          <p:nvSpPr>
            <p:cNvPr id="19" name="Arrow: Circular 18">
              <a:extLst>
                <a:ext uri="{FF2B5EF4-FFF2-40B4-BE49-F238E27FC236}">
                  <a16:creationId xmlns:a16="http://schemas.microsoft.com/office/drawing/2014/main" id="{F2493D17-78C9-F31E-542B-D0EEC015C526}"/>
                </a:ext>
              </a:extLst>
            </p:cNvPr>
            <p:cNvSpPr/>
            <p:nvPr/>
          </p:nvSpPr>
          <p:spPr>
            <a:xfrm rot="6010109">
              <a:off x="8709511" y="1848661"/>
              <a:ext cx="541075" cy="658493"/>
            </a:xfrm>
            <a:prstGeom prst="circularArrow">
              <a:avLst>
                <a:gd name="adj1" fmla="val 12500"/>
                <a:gd name="adj2" fmla="val 1142319"/>
                <a:gd name="adj3" fmla="val 20457681"/>
                <a:gd name="adj4" fmla="val 15974896"/>
                <a:gd name="adj5" fmla="val 12500"/>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AU">
                <a:solidFill>
                  <a:schemeClr val="tx1"/>
                </a:solidFill>
              </a:endParaRPr>
            </a:p>
          </p:txBody>
        </p:sp>
        <p:sp>
          <p:nvSpPr>
            <p:cNvPr id="20" name="Circle: Hollow 19">
              <a:extLst>
                <a:ext uri="{FF2B5EF4-FFF2-40B4-BE49-F238E27FC236}">
                  <a16:creationId xmlns:a16="http://schemas.microsoft.com/office/drawing/2014/main" id="{96251BCF-2C83-EC3E-7F7F-98DB2142039B}"/>
                </a:ext>
              </a:extLst>
            </p:cNvPr>
            <p:cNvSpPr/>
            <p:nvPr/>
          </p:nvSpPr>
          <p:spPr>
            <a:xfrm>
              <a:off x="8820658" y="1734763"/>
              <a:ext cx="159391" cy="142612"/>
            </a:xfrm>
            <a:prstGeom prst="donu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AU">
                <a:solidFill>
                  <a:schemeClr val="tx1"/>
                </a:solidFill>
              </a:endParaRPr>
            </a:p>
          </p:txBody>
        </p:sp>
        <p:sp>
          <p:nvSpPr>
            <p:cNvPr id="21" name="Circle: Hollow 20">
              <a:extLst>
                <a:ext uri="{FF2B5EF4-FFF2-40B4-BE49-F238E27FC236}">
                  <a16:creationId xmlns:a16="http://schemas.microsoft.com/office/drawing/2014/main" id="{BF7CE152-35BB-2D02-9C9F-F31F989DB227}"/>
                </a:ext>
              </a:extLst>
            </p:cNvPr>
            <p:cNvSpPr/>
            <p:nvPr/>
          </p:nvSpPr>
          <p:spPr>
            <a:xfrm>
              <a:off x="8612426" y="1923862"/>
              <a:ext cx="141942" cy="115346"/>
            </a:xfrm>
            <a:prstGeom prst="donu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AU">
                <a:solidFill>
                  <a:schemeClr val="tx1"/>
                </a:solidFill>
              </a:endParaRPr>
            </a:p>
          </p:txBody>
        </p:sp>
        <p:sp>
          <p:nvSpPr>
            <p:cNvPr id="22" name="Circle: Hollow 21">
              <a:extLst>
                <a:ext uri="{FF2B5EF4-FFF2-40B4-BE49-F238E27FC236}">
                  <a16:creationId xmlns:a16="http://schemas.microsoft.com/office/drawing/2014/main" id="{5520BE68-D606-7E57-77A6-72AEE8239F30}"/>
                </a:ext>
              </a:extLst>
            </p:cNvPr>
            <p:cNvSpPr/>
            <p:nvPr/>
          </p:nvSpPr>
          <p:spPr>
            <a:xfrm>
              <a:off x="8869176" y="1957068"/>
              <a:ext cx="110873" cy="95186"/>
            </a:xfrm>
            <a:prstGeom prst="donu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AU">
                <a:solidFill>
                  <a:schemeClr val="tx1"/>
                </a:solidFill>
              </a:endParaRPr>
            </a:p>
          </p:txBody>
        </p:sp>
        <p:sp>
          <p:nvSpPr>
            <p:cNvPr id="23" name="Arrow: Right 22">
              <a:extLst>
                <a:ext uri="{FF2B5EF4-FFF2-40B4-BE49-F238E27FC236}">
                  <a16:creationId xmlns:a16="http://schemas.microsoft.com/office/drawing/2014/main" id="{1271ED77-C283-EC4F-6C74-3296540A5648}"/>
                </a:ext>
              </a:extLst>
            </p:cNvPr>
            <p:cNvSpPr/>
            <p:nvPr/>
          </p:nvSpPr>
          <p:spPr>
            <a:xfrm rot="10032998">
              <a:off x="8886399" y="2440649"/>
              <a:ext cx="1098957" cy="166092"/>
            </a:xfrm>
            <a:prstGeom prst="rightArrow">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AU"/>
            </a:p>
          </p:txBody>
        </p:sp>
        <p:sp>
          <p:nvSpPr>
            <p:cNvPr id="24" name="Arrow: Right 23">
              <a:extLst>
                <a:ext uri="{FF2B5EF4-FFF2-40B4-BE49-F238E27FC236}">
                  <a16:creationId xmlns:a16="http://schemas.microsoft.com/office/drawing/2014/main" id="{2835BB12-4474-C576-8C6B-4796B271C073}"/>
                </a:ext>
              </a:extLst>
            </p:cNvPr>
            <p:cNvSpPr/>
            <p:nvPr/>
          </p:nvSpPr>
          <p:spPr>
            <a:xfrm rot="4020921">
              <a:off x="7706949" y="4215942"/>
              <a:ext cx="340540" cy="111762"/>
            </a:xfrm>
            <a:prstGeom prst="rightArrow">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AU"/>
            </a:p>
          </p:txBody>
        </p:sp>
        <p:sp>
          <p:nvSpPr>
            <p:cNvPr id="25" name="Arrow: Circular 24">
              <a:extLst>
                <a:ext uri="{FF2B5EF4-FFF2-40B4-BE49-F238E27FC236}">
                  <a16:creationId xmlns:a16="http://schemas.microsoft.com/office/drawing/2014/main" id="{61955976-6CDF-733C-690D-87803D24C58D}"/>
                </a:ext>
              </a:extLst>
            </p:cNvPr>
            <p:cNvSpPr/>
            <p:nvPr/>
          </p:nvSpPr>
          <p:spPr>
            <a:xfrm rot="12609482" flipV="1">
              <a:off x="5864506" y="4099851"/>
              <a:ext cx="1497411" cy="931763"/>
            </a:xfrm>
            <a:prstGeom prst="circularArrow">
              <a:avLst>
                <a:gd name="adj1" fmla="val 5069"/>
                <a:gd name="adj2" fmla="val 832104"/>
                <a:gd name="adj3" fmla="val 18781515"/>
                <a:gd name="adj4" fmla="val 17067516"/>
                <a:gd name="adj5" fmla="val 9949"/>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AU">
                <a:solidFill>
                  <a:schemeClr val="tx1"/>
                </a:solidFill>
              </a:endParaRPr>
            </a:p>
          </p:txBody>
        </p:sp>
        <p:sp>
          <p:nvSpPr>
            <p:cNvPr id="26" name="Arrow: Right 25">
              <a:extLst>
                <a:ext uri="{FF2B5EF4-FFF2-40B4-BE49-F238E27FC236}">
                  <a16:creationId xmlns:a16="http://schemas.microsoft.com/office/drawing/2014/main" id="{E40C4B3A-E510-5362-BB23-53BFD1DB3A79}"/>
                </a:ext>
              </a:extLst>
            </p:cNvPr>
            <p:cNvSpPr/>
            <p:nvPr/>
          </p:nvSpPr>
          <p:spPr>
            <a:xfrm rot="11390778">
              <a:off x="7491975" y="4553888"/>
              <a:ext cx="340540" cy="111762"/>
            </a:xfrm>
            <a:prstGeom prst="rightArrow">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AU"/>
            </a:p>
          </p:txBody>
        </p:sp>
        <p:sp>
          <p:nvSpPr>
            <p:cNvPr id="27" name="Arrow: Right 26">
              <a:extLst>
                <a:ext uri="{FF2B5EF4-FFF2-40B4-BE49-F238E27FC236}">
                  <a16:creationId xmlns:a16="http://schemas.microsoft.com/office/drawing/2014/main" id="{A7E2B0D2-E695-2477-0CF2-A9E278265918}"/>
                </a:ext>
              </a:extLst>
            </p:cNvPr>
            <p:cNvSpPr/>
            <p:nvPr/>
          </p:nvSpPr>
          <p:spPr>
            <a:xfrm rot="11749284">
              <a:off x="7085880" y="4469712"/>
              <a:ext cx="340540" cy="111762"/>
            </a:xfrm>
            <a:prstGeom prst="rightArrow">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AU"/>
            </a:p>
          </p:txBody>
        </p:sp>
        <p:sp>
          <p:nvSpPr>
            <p:cNvPr id="28" name="Arrow: Right 27">
              <a:extLst>
                <a:ext uri="{FF2B5EF4-FFF2-40B4-BE49-F238E27FC236}">
                  <a16:creationId xmlns:a16="http://schemas.microsoft.com/office/drawing/2014/main" id="{EBD2A214-77AC-9375-0592-7D55D341EBA9}"/>
                </a:ext>
              </a:extLst>
            </p:cNvPr>
            <p:cNvSpPr/>
            <p:nvPr/>
          </p:nvSpPr>
          <p:spPr>
            <a:xfrm rot="12932300">
              <a:off x="6698065" y="4284547"/>
              <a:ext cx="340540" cy="111762"/>
            </a:xfrm>
            <a:prstGeom prst="rightArrow">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AU"/>
            </a:p>
          </p:txBody>
        </p:sp>
        <p:sp>
          <p:nvSpPr>
            <p:cNvPr id="29" name="Subtitle 2">
              <a:extLst>
                <a:ext uri="{FF2B5EF4-FFF2-40B4-BE49-F238E27FC236}">
                  <a16:creationId xmlns:a16="http://schemas.microsoft.com/office/drawing/2014/main" id="{AC344AE8-7CA3-A3C0-670D-85D0EA7F53C0}"/>
                </a:ext>
              </a:extLst>
            </p:cNvPr>
            <p:cNvSpPr txBox="1">
              <a:spLocks/>
            </p:cNvSpPr>
            <p:nvPr/>
          </p:nvSpPr>
          <p:spPr>
            <a:xfrm rot="18704852">
              <a:off x="7106320" y="2714448"/>
              <a:ext cx="1305931" cy="346362"/>
            </a:xfrm>
            <a:prstGeom prst="rect">
              <a:avLst/>
            </a:prstGeom>
          </p:spPr>
          <p:txBody>
            <a:bodyPr vert="horz" lIns="91440" tIns="45720" rIns="91440" bIns="45720" rtlCol="0" anchor="t">
              <a:norm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b="1" dirty="0">
                  <a:solidFill>
                    <a:schemeClr val="accent1">
                      <a:lumMod val="60000"/>
                      <a:lumOff val="40000"/>
                    </a:schemeClr>
                  </a:solidFill>
                  <a:latin typeface="Arial"/>
                  <a:cs typeface="Arial"/>
                </a:rPr>
                <a:t>Weddell Gyre</a:t>
              </a:r>
              <a:endParaRPr lang="en-US" sz="1800" dirty="0">
                <a:solidFill>
                  <a:schemeClr val="accent1">
                    <a:lumMod val="60000"/>
                    <a:lumOff val="40000"/>
                  </a:schemeClr>
                </a:solidFill>
                <a:latin typeface="Arial" panose="020B0604020202020204" pitchFamily="34" charset="0"/>
                <a:cs typeface="Arial" panose="020B0604020202020204" pitchFamily="34" charset="0"/>
              </a:endParaRPr>
            </a:p>
          </p:txBody>
        </p:sp>
        <p:sp>
          <p:nvSpPr>
            <p:cNvPr id="30" name="Subtitle 2">
              <a:extLst>
                <a:ext uri="{FF2B5EF4-FFF2-40B4-BE49-F238E27FC236}">
                  <a16:creationId xmlns:a16="http://schemas.microsoft.com/office/drawing/2014/main" id="{2FF37CDB-7677-B4CD-5702-0B81BA8DF884}"/>
                </a:ext>
              </a:extLst>
            </p:cNvPr>
            <p:cNvSpPr txBox="1">
              <a:spLocks/>
            </p:cNvSpPr>
            <p:nvPr/>
          </p:nvSpPr>
          <p:spPr>
            <a:xfrm>
              <a:off x="9281528" y="1924780"/>
              <a:ext cx="1305931" cy="346362"/>
            </a:xfrm>
            <a:prstGeom prst="rect">
              <a:avLst/>
            </a:prstGeom>
          </p:spPr>
          <p:txBody>
            <a:bodyPr vert="horz" lIns="91440" tIns="45720" rIns="91440" bIns="45720" rtlCol="0" anchor="t">
              <a:norm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b="1" dirty="0">
                  <a:solidFill>
                    <a:schemeClr val="accent2">
                      <a:lumMod val="60000"/>
                      <a:lumOff val="40000"/>
                    </a:schemeClr>
                  </a:solidFill>
                  <a:latin typeface="Arial"/>
                  <a:cs typeface="Arial"/>
                </a:rPr>
                <a:t>Inflow of CDW</a:t>
              </a:r>
              <a:endParaRPr lang="en-US" sz="1200" b="1" dirty="0">
                <a:solidFill>
                  <a:schemeClr val="accent2">
                    <a:lumMod val="60000"/>
                    <a:lumOff val="40000"/>
                  </a:schemeClr>
                </a:solidFill>
                <a:latin typeface="Arial" panose="020B0604020202020204" pitchFamily="34" charset="0"/>
                <a:cs typeface="Arial" panose="020B0604020202020204" pitchFamily="34" charset="0"/>
              </a:endParaRPr>
            </a:p>
            <a:p>
              <a:pPr algn="l"/>
              <a:endParaRPr lang="en-US" sz="1800" dirty="0">
                <a:solidFill>
                  <a:schemeClr val="accent2">
                    <a:lumMod val="60000"/>
                    <a:lumOff val="40000"/>
                  </a:schemeClr>
                </a:solidFill>
                <a:latin typeface="Arial" panose="020B0604020202020204" pitchFamily="34" charset="0"/>
                <a:cs typeface="Arial" panose="020B0604020202020204" pitchFamily="34" charset="0"/>
              </a:endParaRPr>
            </a:p>
          </p:txBody>
        </p:sp>
      </p:grpSp>
      <p:sp>
        <p:nvSpPr>
          <p:cNvPr id="2" name="TextBox 1">
            <a:extLst>
              <a:ext uri="{FF2B5EF4-FFF2-40B4-BE49-F238E27FC236}">
                <a16:creationId xmlns:a16="http://schemas.microsoft.com/office/drawing/2014/main" id="{D6A94850-61A3-1275-3843-4C9AD8DB879C}"/>
              </a:ext>
            </a:extLst>
          </p:cNvPr>
          <p:cNvSpPr txBox="1"/>
          <p:nvPr/>
        </p:nvSpPr>
        <p:spPr>
          <a:xfrm>
            <a:off x="715964" y="2628900"/>
            <a:ext cx="4989512"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AutoNum type="arabicPeriod"/>
            </a:pPr>
            <a:r>
              <a:rPr lang="en-GB" sz="2000" b="1" dirty="0">
                <a:latin typeface="Roboto"/>
                <a:ea typeface="Roboto"/>
              </a:rPr>
              <a:t>How does the gyre vary on seasonal and interannual time scales? </a:t>
            </a:r>
            <a:endParaRPr lang="en-US" sz="2000" b="1" dirty="0">
              <a:latin typeface="Roboto"/>
              <a:ea typeface="Roboto"/>
              <a:cs typeface="Calibri"/>
            </a:endParaRPr>
          </a:p>
          <a:p>
            <a:pPr marL="457200" indent="-457200">
              <a:buAutoNum type="arabicPeriod"/>
            </a:pPr>
            <a:r>
              <a:rPr lang="en-GB" sz="2000" b="1" dirty="0">
                <a:latin typeface="Roboto"/>
                <a:ea typeface="Roboto"/>
              </a:rPr>
              <a:t>What are the driving mechanisms of this variability?</a:t>
            </a:r>
            <a:endParaRPr lang="en-US" sz="2000" b="1" dirty="0">
              <a:latin typeface="Roboto"/>
              <a:ea typeface="Roboto"/>
              <a:cs typeface="Calibri"/>
            </a:endParaRPr>
          </a:p>
        </p:txBody>
      </p:sp>
      <p:pic>
        <p:nvPicPr>
          <p:cNvPr id="3" name="Picture 2" descr="Logo&#10;&#10;Description automatically generated">
            <a:extLst>
              <a:ext uri="{FF2B5EF4-FFF2-40B4-BE49-F238E27FC236}">
                <a16:creationId xmlns:a16="http://schemas.microsoft.com/office/drawing/2014/main" id="{1A83BF4C-E547-77F6-7AC1-AB191CEF0461}"/>
              </a:ext>
            </a:extLst>
          </p:cNvPr>
          <p:cNvPicPr>
            <a:picLocks noChangeAspect="1"/>
          </p:cNvPicPr>
          <p:nvPr/>
        </p:nvPicPr>
        <p:blipFill>
          <a:blip r:embed="rId3"/>
          <a:stretch>
            <a:fillRect/>
          </a:stretch>
        </p:blipFill>
        <p:spPr>
          <a:xfrm>
            <a:off x="11706442" y="33229"/>
            <a:ext cx="471873" cy="625476"/>
          </a:xfrm>
          <a:prstGeom prst="rect">
            <a:avLst/>
          </a:prstGeom>
        </p:spPr>
      </p:pic>
    </p:spTree>
    <p:extLst>
      <p:ext uri="{BB962C8B-B14F-4D97-AF65-F5344CB8AC3E}">
        <p14:creationId xmlns:p14="http://schemas.microsoft.com/office/powerpoint/2010/main" val="1388662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C9B13F75-97E7-403C-A5A8-4D1AB4516962}"/>
              </a:ext>
            </a:extLst>
          </p:cNvPr>
          <p:cNvSpPr>
            <a:spLocks noGrp="1"/>
          </p:cNvSpPr>
          <p:nvPr>
            <p:ph type="body" sz="quarter" idx="10"/>
          </p:nvPr>
        </p:nvSpPr>
        <p:spPr>
          <a:xfrm>
            <a:off x="569016" y="626236"/>
            <a:ext cx="5041900" cy="413757"/>
          </a:xfrm>
        </p:spPr>
        <p:txBody>
          <a:bodyPr lIns="91440" tIns="45720" rIns="91440" bIns="45720" anchor="t"/>
          <a:lstStyle/>
          <a:p>
            <a:r>
              <a:rPr lang="en-AU" b="1" dirty="0">
                <a:latin typeface="Roboto"/>
                <a:ea typeface="Roboto Medium"/>
              </a:rPr>
              <a:t>Data</a:t>
            </a:r>
            <a:endParaRPr lang="en-US" dirty="0"/>
          </a:p>
        </p:txBody>
      </p:sp>
      <p:sp>
        <p:nvSpPr>
          <p:cNvPr id="4" name="Text Placeholder 3">
            <a:extLst>
              <a:ext uri="{FF2B5EF4-FFF2-40B4-BE49-F238E27FC236}">
                <a16:creationId xmlns:a16="http://schemas.microsoft.com/office/drawing/2014/main" id="{C4012488-4210-4746-0D04-3ACECF0563FD}"/>
              </a:ext>
            </a:extLst>
          </p:cNvPr>
          <p:cNvSpPr>
            <a:spLocks noGrp="1"/>
          </p:cNvSpPr>
          <p:nvPr>
            <p:ph type="body" sz="quarter" idx="14"/>
          </p:nvPr>
        </p:nvSpPr>
        <p:spPr>
          <a:xfrm>
            <a:off x="600075" y="1653415"/>
            <a:ext cx="5584413" cy="4042095"/>
          </a:xfrm>
        </p:spPr>
        <p:txBody>
          <a:bodyPr lIns="91440" tIns="45720" rIns="91440" bIns="45720" anchor="t"/>
          <a:lstStyle/>
          <a:p>
            <a:r>
              <a:rPr lang="en-GB" u="sng" dirty="0">
                <a:latin typeface="Roboto"/>
                <a:ea typeface="Roboto"/>
              </a:rPr>
              <a:t>ACCESS-OM2</a:t>
            </a:r>
          </a:p>
          <a:p>
            <a:pPr marL="342900" indent="-342900">
              <a:buChar char="•"/>
            </a:pPr>
            <a:r>
              <a:rPr lang="en-GB" dirty="0">
                <a:latin typeface="Roboto"/>
                <a:ea typeface="Roboto"/>
              </a:rPr>
              <a:t>Global, ocean/sea ice numerical model</a:t>
            </a:r>
          </a:p>
          <a:p>
            <a:pPr marL="342900" indent="-342900">
              <a:buChar char="•"/>
            </a:pPr>
            <a:r>
              <a:rPr lang="en-GB" dirty="0">
                <a:latin typeface="Roboto"/>
                <a:ea typeface="Roboto"/>
              </a:rPr>
              <a:t>Available at three different resolutions: </a:t>
            </a:r>
          </a:p>
          <a:p>
            <a:pPr marL="1943100" lvl="3" indent="-342900"/>
            <a:r>
              <a:rPr lang="en-GB" dirty="0">
                <a:latin typeface="Roboto"/>
                <a:ea typeface="Roboto"/>
              </a:rPr>
              <a:t>1</a:t>
            </a:r>
            <a:r>
              <a:rPr lang="en-GB" dirty="0">
                <a:latin typeface="Roboto"/>
                <a:ea typeface="+mn-lt"/>
                <a:cs typeface="+mn-lt"/>
              </a:rPr>
              <a:t>° x 50 levels</a:t>
            </a:r>
          </a:p>
          <a:p>
            <a:pPr marL="1943100" lvl="3" indent="-342900"/>
            <a:r>
              <a:rPr lang="en-GB" dirty="0">
                <a:latin typeface="Roboto"/>
                <a:ea typeface="+mn-lt"/>
                <a:cs typeface="+mn-lt"/>
              </a:rPr>
              <a:t>0.25° x 50 levels</a:t>
            </a:r>
          </a:p>
          <a:p>
            <a:pPr marL="1943100" lvl="3" indent="-342900"/>
            <a:r>
              <a:rPr lang="en-GB" dirty="0">
                <a:latin typeface="Roboto"/>
                <a:ea typeface="+mn-lt"/>
                <a:cs typeface="+mn-lt"/>
              </a:rPr>
              <a:t>0.1° x 75 levels</a:t>
            </a:r>
          </a:p>
          <a:p>
            <a:pPr marL="342900" indent="-342900">
              <a:buChar char="•"/>
            </a:pPr>
            <a:r>
              <a:rPr lang="en-GB" sz="1800" dirty="0">
                <a:latin typeface="Roboto"/>
                <a:ea typeface="+mn-lt"/>
                <a:cs typeface="+mn-lt"/>
              </a:rPr>
              <a:t>Ocean component: MOM5 – Sea ice component: CICE5</a:t>
            </a:r>
          </a:p>
          <a:p>
            <a:pPr marL="342900" indent="-342900">
              <a:buChar char="•"/>
            </a:pPr>
            <a:r>
              <a:rPr lang="en-GB" sz="1800" dirty="0">
                <a:latin typeface="Roboto"/>
                <a:ea typeface="+mn-lt"/>
                <a:cs typeface="+mn-lt"/>
              </a:rPr>
              <a:t>Forced by JRA55-do from 1958 to present day, ran for two cycles to spin up</a:t>
            </a:r>
          </a:p>
        </p:txBody>
      </p:sp>
      <p:sp>
        <p:nvSpPr>
          <p:cNvPr id="34" name="TextBox 33">
            <a:extLst>
              <a:ext uri="{FF2B5EF4-FFF2-40B4-BE49-F238E27FC236}">
                <a16:creationId xmlns:a16="http://schemas.microsoft.com/office/drawing/2014/main" id="{7565A22C-4579-F3F1-8F72-079D731F539D}"/>
              </a:ext>
            </a:extLst>
          </p:cNvPr>
          <p:cNvSpPr txBox="1"/>
          <p:nvPr/>
        </p:nvSpPr>
        <p:spPr>
          <a:xfrm>
            <a:off x="565150" y="1160462"/>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tx2"/>
                </a:solidFill>
                <a:latin typeface="Roboto"/>
                <a:ea typeface="Roboto"/>
              </a:rPr>
              <a:t>Numerical model</a:t>
            </a:r>
            <a:endParaRPr lang="en-US" dirty="0"/>
          </a:p>
        </p:txBody>
      </p:sp>
      <p:sp>
        <p:nvSpPr>
          <p:cNvPr id="5" name="Rectangle 4">
            <a:extLst>
              <a:ext uri="{FF2B5EF4-FFF2-40B4-BE49-F238E27FC236}">
                <a16:creationId xmlns:a16="http://schemas.microsoft.com/office/drawing/2014/main" id="{F981DC3A-88C7-84F9-BCC3-99CFB8C0DAA7}"/>
              </a:ext>
            </a:extLst>
          </p:cNvPr>
          <p:cNvSpPr/>
          <p:nvPr/>
        </p:nvSpPr>
        <p:spPr>
          <a:xfrm>
            <a:off x="2527300" y="3432175"/>
            <a:ext cx="1738312" cy="32543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pic>
        <p:nvPicPr>
          <p:cNvPr id="2" name="Picture 2" descr="Logo&#10;&#10;Description automatically generated">
            <a:extLst>
              <a:ext uri="{FF2B5EF4-FFF2-40B4-BE49-F238E27FC236}">
                <a16:creationId xmlns:a16="http://schemas.microsoft.com/office/drawing/2014/main" id="{C0E1EF75-46D3-9C48-F7FF-1B0F8651D6B3}"/>
              </a:ext>
            </a:extLst>
          </p:cNvPr>
          <p:cNvPicPr>
            <a:picLocks noChangeAspect="1"/>
          </p:cNvPicPr>
          <p:nvPr/>
        </p:nvPicPr>
        <p:blipFill>
          <a:blip r:embed="rId2"/>
          <a:stretch>
            <a:fillRect/>
          </a:stretch>
        </p:blipFill>
        <p:spPr>
          <a:xfrm>
            <a:off x="11706442" y="33229"/>
            <a:ext cx="471873" cy="625476"/>
          </a:xfrm>
          <a:prstGeom prst="rect">
            <a:avLst/>
          </a:prstGeom>
        </p:spPr>
      </p:pic>
    </p:spTree>
    <p:extLst>
      <p:ext uri="{BB962C8B-B14F-4D97-AF65-F5344CB8AC3E}">
        <p14:creationId xmlns:p14="http://schemas.microsoft.com/office/powerpoint/2010/main" val="2263707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C9B13F75-97E7-403C-A5A8-4D1AB4516962}"/>
              </a:ext>
            </a:extLst>
          </p:cNvPr>
          <p:cNvSpPr>
            <a:spLocks noGrp="1"/>
          </p:cNvSpPr>
          <p:nvPr>
            <p:ph type="body" sz="quarter" idx="10"/>
          </p:nvPr>
        </p:nvSpPr>
        <p:spPr>
          <a:xfrm>
            <a:off x="569016" y="626236"/>
            <a:ext cx="5041900" cy="413757"/>
          </a:xfrm>
        </p:spPr>
        <p:txBody>
          <a:bodyPr lIns="91440" tIns="45720" rIns="91440" bIns="45720" anchor="t"/>
          <a:lstStyle/>
          <a:p>
            <a:r>
              <a:rPr lang="en-AU" b="1" dirty="0">
                <a:latin typeface="Roboto"/>
                <a:ea typeface="Roboto Medium"/>
              </a:rPr>
              <a:t>Data</a:t>
            </a:r>
            <a:endParaRPr lang="en-US" dirty="0"/>
          </a:p>
        </p:txBody>
      </p:sp>
      <p:sp>
        <p:nvSpPr>
          <p:cNvPr id="4" name="Text Placeholder 3">
            <a:extLst>
              <a:ext uri="{FF2B5EF4-FFF2-40B4-BE49-F238E27FC236}">
                <a16:creationId xmlns:a16="http://schemas.microsoft.com/office/drawing/2014/main" id="{C4012488-4210-4746-0D04-3ACECF0563FD}"/>
              </a:ext>
            </a:extLst>
          </p:cNvPr>
          <p:cNvSpPr>
            <a:spLocks noGrp="1"/>
          </p:cNvSpPr>
          <p:nvPr>
            <p:ph type="body" sz="quarter" idx="14"/>
          </p:nvPr>
        </p:nvSpPr>
        <p:spPr>
          <a:xfrm>
            <a:off x="600075" y="1653415"/>
            <a:ext cx="5584413" cy="4042095"/>
          </a:xfrm>
        </p:spPr>
        <p:txBody>
          <a:bodyPr lIns="91440" tIns="45720" rIns="91440" bIns="45720" anchor="t"/>
          <a:lstStyle/>
          <a:p>
            <a:r>
              <a:rPr lang="en-GB" u="sng" dirty="0">
                <a:latin typeface="Roboto"/>
                <a:ea typeface="Roboto"/>
              </a:rPr>
              <a:t>ACCESS-OM2</a:t>
            </a:r>
          </a:p>
          <a:p>
            <a:pPr marL="342900" indent="-342900">
              <a:buChar char="•"/>
            </a:pPr>
            <a:r>
              <a:rPr lang="en-GB" dirty="0">
                <a:latin typeface="Roboto"/>
                <a:ea typeface="Roboto"/>
              </a:rPr>
              <a:t>Global, ocean/sea ice numerical model</a:t>
            </a:r>
          </a:p>
          <a:p>
            <a:pPr marL="342900" indent="-342900">
              <a:buChar char="•"/>
            </a:pPr>
            <a:r>
              <a:rPr lang="en-GB" dirty="0">
                <a:latin typeface="Roboto"/>
                <a:ea typeface="Roboto"/>
              </a:rPr>
              <a:t>Available at three different resolutions: </a:t>
            </a:r>
          </a:p>
          <a:p>
            <a:pPr marL="1943100" lvl="3" indent="-342900"/>
            <a:r>
              <a:rPr lang="en-GB" dirty="0">
                <a:latin typeface="Roboto"/>
                <a:ea typeface="Roboto"/>
              </a:rPr>
              <a:t>1</a:t>
            </a:r>
            <a:r>
              <a:rPr lang="en-GB" dirty="0">
                <a:latin typeface="Roboto"/>
                <a:ea typeface="+mn-lt"/>
                <a:cs typeface="+mn-lt"/>
              </a:rPr>
              <a:t>° x 50 levels</a:t>
            </a:r>
          </a:p>
          <a:p>
            <a:pPr marL="1943100" lvl="3" indent="-342900"/>
            <a:r>
              <a:rPr lang="en-GB" dirty="0">
                <a:latin typeface="Roboto"/>
                <a:ea typeface="+mn-lt"/>
                <a:cs typeface="+mn-lt"/>
              </a:rPr>
              <a:t>0.25° x 50 levels</a:t>
            </a:r>
          </a:p>
          <a:p>
            <a:pPr marL="1943100" lvl="3" indent="-342900"/>
            <a:r>
              <a:rPr lang="en-GB" dirty="0">
                <a:latin typeface="Roboto"/>
                <a:ea typeface="+mn-lt"/>
                <a:cs typeface="+mn-lt"/>
              </a:rPr>
              <a:t>0.1° x 75 levels</a:t>
            </a:r>
          </a:p>
          <a:p>
            <a:pPr marL="342900" indent="-342900">
              <a:buChar char="•"/>
            </a:pPr>
            <a:r>
              <a:rPr lang="en-GB" sz="1800" dirty="0">
                <a:latin typeface="Roboto"/>
                <a:ea typeface="+mn-lt"/>
                <a:cs typeface="+mn-lt"/>
              </a:rPr>
              <a:t>Ocean component: MOM5 – Sea ice component: CICE5</a:t>
            </a:r>
          </a:p>
          <a:p>
            <a:pPr marL="342900" indent="-342900">
              <a:buChar char="•"/>
            </a:pPr>
            <a:r>
              <a:rPr lang="en-GB" sz="1800" dirty="0">
                <a:latin typeface="Roboto"/>
                <a:ea typeface="+mn-lt"/>
                <a:cs typeface="+mn-lt"/>
              </a:rPr>
              <a:t>Forced by JRA55-do from 1958 to present day, ran for two cycles to spin up</a:t>
            </a:r>
          </a:p>
        </p:txBody>
      </p:sp>
      <p:sp>
        <p:nvSpPr>
          <p:cNvPr id="34" name="TextBox 33">
            <a:extLst>
              <a:ext uri="{FF2B5EF4-FFF2-40B4-BE49-F238E27FC236}">
                <a16:creationId xmlns:a16="http://schemas.microsoft.com/office/drawing/2014/main" id="{7565A22C-4579-F3F1-8F72-079D731F539D}"/>
              </a:ext>
            </a:extLst>
          </p:cNvPr>
          <p:cNvSpPr txBox="1"/>
          <p:nvPr/>
        </p:nvSpPr>
        <p:spPr>
          <a:xfrm>
            <a:off x="565150" y="1160462"/>
            <a:ext cx="2743200"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dirty="0">
                <a:solidFill>
                  <a:schemeClr val="tx2"/>
                </a:solidFill>
                <a:latin typeface="Roboto"/>
                <a:ea typeface="Roboto"/>
              </a:rPr>
              <a:t>Numerical model</a:t>
            </a:r>
            <a:endParaRPr lang="en-US" sz="2200">
              <a:solidFill>
                <a:schemeClr val="tx2"/>
              </a:solidFill>
              <a:cs typeface="Calibri"/>
            </a:endParaRPr>
          </a:p>
        </p:txBody>
      </p:sp>
      <p:sp>
        <p:nvSpPr>
          <p:cNvPr id="5" name="TextBox 4">
            <a:extLst>
              <a:ext uri="{FF2B5EF4-FFF2-40B4-BE49-F238E27FC236}">
                <a16:creationId xmlns:a16="http://schemas.microsoft.com/office/drawing/2014/main" id="{39E5002A-272E-001F-143B-02AA61F932E5}"/>
              </a:ext>
            </a:extLst>
          </p:cNvPr>
          <p:cNvSpPr txBox="1"/>
          <p:nvPr/>
        </p:nvSpPr>
        <p:spPr>
          <a:xfrm>
            <a:off x="6303961" y="1160462"/>
            <a:ext cx="2743200"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dirty="0">
                <a:solidFill>
                  <a:schemeClr val="tx2"/>
                </a:solidFill>
                <a:latin typeface="Roboto"/>
                <a:ea typeface="Roboto"/>
              </a:rPr>
              <a:t>Observations</a:t>
            </a:r>
            <a:endParaRPr lang="en-US" sz="2200">
              <a:solidFill>
                <a:schemeClr val="tx2"/>
              </a:solidFill>
              <a:cs typeface="Calibri"/>
            </a:endParaRPr>
          </a:p>
        </p:txBody>
      </p:sp>
      <p:sp>
        <p:nvSpPr>
          <p:cNvPr id="2" name="Text Placeholder 3">
            <a:extLst>
              <a:ext uri="{FF2B5EF4-FFF2-40B4-BE49-F238E27FC236}">
                <a16:creationId xmlns:a16="http://schemas.microsoft.com/office/drawing/2014/main" id="{FDD5DF37-78A3-9E87-9DF8-0E400DFE8B74}"/>
              </a:ext>
            </a:extLst>
          </p:cNvPr>
          <p:cNvSpPr txBox="1">
            <a:spLocks/>
          </p:cNvSpPr>
          <p:nvPr/>
        </p:nvSpPr>
        <p:spPr>
          <a:xfrm>
            <a:off x="6300788" y="1655002"/>
            <a:ext cx="5584413" cy="4042095"/>
          </a:xfrm>
          <a:prstGeom prst="rect">
            <a:avLst/>
          </a:prstGeom>
        </p:spPr>
        <p:txBody>
          <a:bodyPr lIns="91440" tIns="45720" rIns="91440" bIns="45720" anchor="t"/>
          <a:lstStyle>
            <a:lvl1pPr marL="0" indent="0" algn="l" defTabSz="914400" rtl="0" eaLnBrk="1" latinLnBrk="0" hangingPunct="1">
              <a:lnSpc>
                <a:spcPct val="90000"/>
              </a:lnSpc>
              <a:spcBef>
                <a:spcPts val="1000"/>
              </a:spcBef>
              <a:buFont typeface="Arial" panose="020B0604020202020204" pitchFamily="34" charset="0"/>
              <a:buNone/>
              <a:defRPr sz="2000" b="0" i="0" kern="1200">
                <a:solidFill>
                  <a:schemeClr val="tx1"/>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u="sng" dirty="0">
                <a:latin typeface="Roboto"/>
                <a:ea typeface="Roboto"/>
              </a:rPr>
              <a:t>Satellite</a:t>
            </a:r>
            <a:endParaRPr lang="en-US" dirty="0"/>
          </a:p>
          <a:p>
            <a:pPr marL="342900" indent="-342900">
              <a:buFont typeface="Arial" panose="020B0604020202020204" pitchFamily="34" charset="0"/>
              <a:buChar char="•"/>
            </a:pPr>
            <a:r>
              <a:rPr lang="en-GB" dirty="0">
                <a:latin typeface="Roboto"/>
                <a:ea typeface="Roboto"/>
              </a:rPr>
              <a:t>Armitage</a:t>
            </a:r>
            <a:r>
              <a:rPr lang="en-GB" dirty="0">
                <a:latin typeface="Roboto"/>
                <a:ea typeface="Roboto"/>
                <a:cs typeface="+mn-lt"/>
              </a:rPr>
              <a:t> et al. (2018): monthly composites of sea surface height from 2011 to 2016</a:t>
            </a:r>
          </a:p>
          <a:p>
            <a:r>
              <a:rPr lang="en-GB" u="sng" dirty="0">
                <a:latin typeface="Roboto"/>
                <a:ea typeface="Roboto"/>
                <a:cs typeface="Calibri"/>
              </a:rPr>
              <a:t>Hydrographic observations</a:t>
            </a:r>
          </a:p>
          <a:p>
            <a:pPr marL="342900" indent="-342900">
              <a:buChar char="•"/>
            </a:pPr>
            <a:r>
              <a:rPr lang="en-GB" dirty="0">
                <a:latin typeface="Roboto"/>
                <a:ea typeface="Roboto"/>
                <a:cs typeface="Calibri"/>
              </a:rPr>
              <a:t>Obtained from </a:t>
            </a:r>
            <a:r>
              <a:rPr lang="en-GB" dirty="0" err="1">
                <a:latin typeface="Roboto"/>
                <a:ea typeface="Roboto"/>
                <a:cs typeface="Calibri"/>
              </a:rPr>
              <a:t>Clivar</a:t>
            </a:r>
            <a:r>
              <a:rPr lang="en-GB" dirty="0">
                <a:latin typeface="Roboto"/>
                <a:ea typeface="Roboto"/>
                <a:cs typeface="Calibri"/>
              </a:rPr>
              <a:t> and Carbon Hydrographic Data Office (CCHDO, </a:t>
            </a:r>
            <a:r>
              <a:rPr lang="en-GB" dirty="0">
                <a:latin typeface="Roboto"/>
                <a:ea typeface="Roboto"/>
                <a:cs typeface="Calibri"/>
                <a:hlinkClick r:id="rId2"/>
              </a:rPr>
              <a:t>https://cchdo.ucsd.edu/</a:t>
            </a:r>
            <a:r>
              <a:rPr lang="en-GB" dirty="0">
                <a:latin typeface="Roboto"/>
                <a:ea typeface="Roboto"/>
                <a:cs typeface="Calibri"/>
              </a:rPr>
              <a:t>)</a:t>
            </a:r>
            <a:endParaRPr lang="en-GB" b="1" u="sng" dirty="0">
              <a:cs typeface="Calibri"/>
            </a:endParaRPr>
          </a:p>
          <a:p>
            <a:r>
              <a:rPr lang="en-GB" u="sng" dirty="0">
                <a:latin typeface="Roboto"/>
                <a:ea typeface="Roboto"/>
                <a:cs typeface="Calibri"/>
              </a:rPr>
              <a:t>Gridded dataset from ARGO</a:t>
            </a:r>
          </a:p>
          <a:p>
            <a:pPr marL="342900" indent="-342900">
              <a:buChar char="•"/>
            </a:pPr>
            <a:r>
              <a:rPr lang="en-GB" dirty="0">
                <a:latin typeface="Roboto"/>
                <a:ea typeface="Roboto"/>
                <a:cs typeface="Calibri"/>
              </a:rPr>
              <a:t>Reeve et al. (2016): obtained from objective mapping of ARGO floats for the period 2001 to 2014</a:t>
            </a:r>
            <a:endParaRPr lang="en-GB" dirty="0">
              <a:cs typeface="Calibri"/>
            </a:endParaRPr>
          </a:p>
        </p:txBody>
      </p:sp>
      <p:sp>
        <p:nvSpPr>
          <p:cNvPr id="8" name="Rectangle 7">
            <a:extLst>
              <a:ext uri="{FF2B5EF4-FFF2-40B4-BE49-F238E27FC236}">
                <a16:creationId xmlns:a16="http://schemas.microsoft.com/office/drawing/2014/main" id="{887A551D-E027-49D3-A990-386C6D12333B}"/>
              </a:ext>
            </a:extLst>
          </p:cNvPr>
          <p:cNvSpPr/>
          <p:nvPr/>
        </p:nvSpPr>
        <p:spPr>
          <a:xfrm>
            <a:off x="2527300" y="3432175"/>
            <a:ext cx="1738312" cy="32543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pic>
        <p:nvPicPr>
          <p:cNvPr id="3" name="Picture 2" descr="Logo&#10;&#10;Description automatically generated">
            <a:extLst>
              <a:ext uri="{FF2B5EF4-FFF2-40B4-BE49-F238E27FC236}">
                <a16:creationId xmlns:a16="http://schemas.microsoft.com/office/drawing/2014/main" id="{BA06A720-28AE-689B-D79E-9EE5D597BE6A}"/>
              </a:ext>
            </a:extLst>
          </p:cNvPr>
          <p:cNvPicPr>
            <a:picLocks noChangeAspect="1"/>
          </p:cNvPicPr>
          <p:nvPr/>
        </p:nvPicPr>
        <p:blipFill>
          <a:blip r:embed="rId3"/>
          <a:stretch>
            <a:fillRect/>
          </a:stretch>
        </p:blipFill>
        <p:spPr>
          <a:xfrm>
            <a:off x="11706442" y="33229"/>
            <a:ext cx="471873" cy="625476"/>
          </a:xfrm>
          <a:prstGeom prst="rect">
            <a:avLst/>
          </a:prstGeom>
        </p:spPr>
      </p:pic>
    </p:spTree>
    <p:extLst>
      <p:ext uri="{BB962C8B-B14F-4D97-AF65-F5344CB8AC3E}">
        <p14:creationId xmlns:p14="http://schemas.microsoft.com/office/powerpoint/2010/main" val="8753417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C9B13F75-97E7-403C-A5A8-4D1AB4516962}"/>
              </a:ext>
            </a:extLst>
          </p:cNvPr>
          <p:cNvSpPr>
            <a:spLocks noGrp="1"/>
          </p:cNvSpPr>
          <p:nvPr>
            <p:ph type="body" sz="quarter" idx="10"/>
          </p:nvPr>
        </p:nvSpPr>
        <p:spPr>
          <a:xfrm>
            <a:off x="522553" y="421797"/>
            <a:ext cx="11305168" cy="413757"/>
          </a:xfrm>
        </p:spPr>
        <p:txBody>
          <a:bodyPr lIns="91440" tIns="45720" rIns="91440" bIns="45720" anchor="t"/>
          <a:lstStyle/>
          <a:p>
            <a:r>
              <a:rPr lang="en-AU" b="1" dirty="0">
                <a:latin typeface="Roboto"/>
                <a:ea typeface="Roboto Medium"/>
              </a:rPr>
              <a:t>Model validation – hydrography / subsurface temperature maximum / SSH</a:t>
            </a:r>
            <a:endParaRPr lang="en-AU" b="1" dirty="0">
              <a:latin typeface="Roboto"/>
            </a:endParaRPr>
          </a:p>
        </p:txBody>
      </p:sp>
      <p:pic>
        <p:nvPicPr>
          <p:cNvPr id="7" name="Picture 7" descr="Diagram&#10;&#10;Description automatically generated">
            <a:extLst>
              <a:ext uri="{FF2B5EF4-FFF2-40B4-BE49-F238E27FC236}">
                <a16:creationId xmlns:a16="http://schemas.microsoft.com/office/drawing/2014/main" id="{BEEAA7A8-5207-6C46-4C32-D70C18489D94}"/>
              </a:ext>
            </a:extLst>
          </p:cNvPr>
          <p:cNvPicPr>
            <a:picLocks noChangeAspect="1"/>
          </p:cNvPicPr>
          <p:nvPr/>
        </p:nvPicPr>
        <p:blipFill>
          <a:blip r:embed="rId2"/>
          <a:stretch>
            <a:fillRect/>
          </a:stretch>
        </p:blipFill>
        <p:spPr>
          <a:xfrm>
            <a:off x="244514" y="1072531"/>
            <a:ext cx="3198193" cy="2601565"/>
          </a:xfrm>
          <a:prstGeom prst="rect">
            <a:avLst/>
          </a:prstGeom>
        </p:spPr>
      </p:pic>
      <p:pic>
        <p:nvPicPr>
          <p:cNvPr id="8" name="Picture 8" descr="Diagram&#10;&#10;Description automatically generated">
            <a:extLst>
              <a:ext uri="{FF2B5EF4-FFF2-40B4-BE49-F238E27FC236}">
                <a16:creationId xmlns:a16="http://schemas.microsoft.com/office/drawing/2014/main" id="{C2F30E19-AA21-19C2-79E3-C2A4F33439BD}"/>
              </a:ext>
            </a:extLst>
          </p:cNvPr>
          <p:cNvPicPr>
            <a:picLocks noChangeAspect="1"/>
          </p:cNvPicPr>
          <p:nvPr/>
        </p:nvPicPr>
        <p:blipFill>
          <a:blip r:embed="rId3"/>
          <a:stretch>
            <a:fillRect/>
          </a:stretch>
        </p:blipFill>
        <p:spPr>
          <a:xfrm>
            <a:off x="245482" y="3302775"/>
            <a:ext cx="3196605" cy="2564394"/>
          </a:xfrm>
          <a:prstGeom prst="rect">
            <a:avLst/>
          </a:prstGeom>
        </p:spPr>
      </p:pic>
      <p:pic>
        <p:nvPicPr>
          <p:cNvPr id="9" name="Picture 3">
            <a:extLst>
              <a:ext uri="{FF2B5EF4-FFF2-40B4-BE49-F238E27FC236}">
                <a16:creationId xmlns:a16="http://schemas.microsoft.com/office/drawing/2014/main" id="{ADF7298D-ACD1-AC12-4368-2362FFC65A80}"/>
              </a:ext>
            </a:extLst>
          </p:cNvPr>
          <p:cNvPicPr>
            <a:picLocks noChangeAspect="1"/>
          </p:cNvPicPr>
          <p:nvPr/>
        </p:nvPicPr>
        <p:blipFill>
          <a:blip r:embed="rId4"/>
          <a:stretch>
            <a:fillRect/>
          </a:stretch>
        </p:blipFill>
        <p:spPr>
          <a:xfrm>
            <a:off x="3549805" y="1306204"/>
            <a:ext cx="4125874" cy="2532488"/>
          </a:xfrm>
          <a:prstGeom prst="rect">
            <a:avLst/>
          </a:prstGeom>
        </p:spPr>
      </p:pic>
      <p:pic>
        <p:nvPicPr>
          <p:cNvPr id="11" name="Picture 4" descr="A picture containing chart&#10;&#10;Description automatically generated">
            <a:extLst>
              <a:ext uri="{FF2B5EF4-FFF2-40B4-BE49-F238E27FC236}">
                <a16:creationId xmlns:a16="http://schemas.microsoft.com/office/drawing/2014/main" id="{E4898205-6B1B-2454-17A7-251C84CF73E7}"/>
              </a:ext>
            </a:extLst>
          </p:cNvPr>
          <p:cNvPicPr>
            <a:picLocks noChangeAspect="1"/>
          </p:cNvPicPr>
          <p:nvPr/>
        </p:nvPicPr>
        <p:blipFill>
          <a:blip r:embed="rId5"/>
          <a:stretch>
            <a:fillRect/>
          </a:stretch>
        </p:blipFill>
        <p:spPr>
          <a:xfrm>
            <a:off x="3549225" y="3276253"/>
            <a:ext cx="4129941" cy="2532490"/>
          </a:xfrm>
          <a:prstGeom prst="rect">
            <a:avLst/>
          </a:prstGeom>
        </p:spPr>
      </p:pic>
      <p:pic>
        <p:nvPicPr>
          <p:cNvPr id="13" name="Picture 6" descr="Chart&#10;&#10;Description automatically generated">
            <a:extLst>
              <a:ext uri="{FF2B5EF4-FFF2-40B4-BE49-F238E27FC236}">
                <a16:creationId xmlns:a16="http://schemas.microsoft.com/office/drawing/2014/main" id="{0DE72698-EC06-621B-966E-1E4B0F376838}"/>
              </a:ext>
            </a:extLst>
          </p:cNvPr>
          <p:cNvPicPr>
            <a:picLocks noChangeAspect="1"/>
          </p:cNvPicPr>
          <p:nvPr/>
        </p:nvPicPr>
        <p:blipFill>
          <a:blip r:embed="rId6"/>
          <a:stretch>
            <a:fillRect/>
          </a:stretch>
        </p:blipFill>
        <p:spPr>
          <a:xfrm>
            <a:off x="7675756" y="2251927"/>
            <a:ext cx="4350293" cy="2662934"/>
          </a:xfrm>
          <a:prstGeom prst="rect">
            <a:avLst/>
          </a:prstGeom>
        </p:spPr>
      </p:pic>
      <p:pic>
        <p:nvPicPr>
          <p:cNvPr id="2" name="Picture 2" descr="Logo&#10;&#10;Description automatically generated">
            <a:extLst>
              <a:ext uri="{FF2B5EF4-FFF2-40B4-BE49-F238E27FC236}">
                <a16:creationId xmlns:a16="http://schemas.microsoft.com/office/drawing/2014/main" id="{12D79F7D-784D-4226-FE94-3A4FBEE5BCE0}"/>
              </a:ext>
            </a:extLst>
          </p:cNvPr>
          <p:cNvPicPr>
            <a:picLocks noChangeAspect="1"/>
          </p:cNvPicPr>
          <p:nvPr/>
        </p:nvPicPr>
        <p:blipFill>
          <a:blip r:embed="rId7"/>
          <a:stretch>
            <a:fillRect/>
          </a:stretch>
        </p:blipFill>
        <p:spPr>
          <a:xfrm>
            <a:off x="11706442" y="33229"/>
            <a:ext cx="471873" cy="625476"/>
          </a:xfrm>
          <a:prstGeom prst="rect">
            <a:avLst/>
          </a:prstGeom>
        </p:spPr>
      </p:pic>
    </p:spTree>
    <p:extLst>
      <p:ext uri="{BB962C8B-B14F-4D97-AF65-F5344CB8AC3E}">
        <p14:creationId xmlns:p14="http://schemas.microsoft.com/office/powerpoint/2010/main" val="3735515437"/>
      </p:ext>
    </p:extLst>
  </p:cSld>
  <p:clrMapOvr>
    <a:masterClrMapping/>
  </p:clrMapOvr>
</p:sld>
</file>

<file path=ppt/theme/theme1.xml><?xml version="1.0" encoding="utf-8"?>
<a:theme xmlns:a="http://schemas.openxmlformats.org/drawingml/2006/main" name="AAPP Powerpoint Temp">
  <a:themeElements>
    <a:clrScheme name="ACEAS">
      <a:dk1>
        <a:srgbClr val="5B5959"/>
      </a:dk1>
      <a:lt1>
        <a:srgbClr val="EFF7F6"/>
      </a:lt1>
      <a:dk2>
        <a:srgbClr val="9ADDE3"/>
      </a:dk2>
      <a:lt2>
        <a:srgbClr val="FFFFFF"/>
      </a:lt2>
      <a:accent1>
        <a:srgbClr val="EFF7F6"/>
      </a:accent1>
      <a:accent2>
        <a:srgbClr val="B1D9D6"/>
      </a:accent2>
      <a:accent3>
        <a:srgbClr val="9ADDE3"/>
      </a:accent3>
      <a:accent4>
        <a:srgbClr val="5B5959"/>
      </a:accent4>
      <a:accent5>
        <a:srgbClr val="000000"/>
      </a:accent5>
      <a:accent6>
        <a:srgbClr val="C6C6C6"/>
      </a:accent6>
      <a:hlink>
        <a:srgbClr val="9ADDE3"/>
      </a:hlink>
      <a:folHlink>
        <a:srgbClr val="5B595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5393</TotalTime>
  <Words>674</Words>
  <Application>Microsoft Office PowerPoint</Application>
  <PresentationFormat>Widescreen</PresentationFormat>
  <Paragraphs>92</Paragraphs>
  <Slides>13</Slides>
  <Notes>0</Notes>
  <HiddenSlides>0</HiddenSlides>
  <MMClips>0</MMClip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AAPP Powerpoint Temp</vt:lpstr>
      <vt:lpstr>Variability of the Weddell Gyre from a high-resolution numerical model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Julia Neme</cp:lastModifiedBy>
  <cp:revision>584</cp:revision>
  <dcterms:created xsi:type="dcterms:W3CDTF">2019-06-27T03:31:11Z</dcterms:created>
  <dcterms:modified xsi:type="dcterms:W3CDTF">2022-05-22T20:57:16Z</dcterms:modified>
</cp:coreProperties>
</file>