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5" r:id="rId1"/>
  </p:sldMasterIdLst>
  <p:notesMasterIdLst>
    <p:notesMasterId r:id="rId12"/>
  </p:notesMasterIdLst>
  <p:sldIdLst>
    <p:sldId id="554" r:id="rId2"/>
    <p:sldId id="552" r:id="rId3"/>
    <p:sldId id="555" r:id="rId4"/>
    <p:sldId id="556" r:id="rId5"/>
    <p:sldId id="511" r:id="rId6"/>
    <p:sldId id="557" r:id="rId7"/>
    <p:sldId id="513" r:id="rId8"/>
    <p:sldId id="546" r:id="rId9"/>
    <p:sldId id="547" r:id="rId10"/>
    <p:sldId id="53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CCD3"/>
    <a:srgbClr val="FFE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FB3DDA-08B3-4977-A41F-50029DD464FB}" v="307" dt="2022-05-22T14:53:10.2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817" autoAdjust="0"/>
    <p:restoredTop sz="81699" autoAdjust="0"/>
  </p:normalViewPr>
  <p:slideViewPr>
    <p:cSldViewPr snapToGrid="0">
      <p:cViewPr varScale="1">
        <p:scale>
          <a:sx n="67" d="100"/>
          <a:sy n="67" d="100"/>
        </p:scale>
        <p:origin x="845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srin Karimi Moayed" userId="73dbb7c3-7e59-422e-9c16-b9dabcb671bc" providerId="ADAL" clId="{B20E897A-9E30-49B6-ACB2-D97DEA8F68D5}"/>
    <pc:docChg chg="undo redo custSel addSld delSld modSld sldOrd modMainMaster">
      <pc:chgData name="Nasrin Karimi Moayed" userId="73dbb7c3-7e59-422e-9c16-b9dabcb671bc" providerId="ADAL" clId="{B20E897A-9E30-49B6-ACB2-D97DEA8F68D5}" dt="2022-05-17T11:36:16.936" v="14585" actId="1035"/>
      <pc:docMkLst>
        <pc:docMk/>
      </pc:docMkLst>
      <pc:sldChg chg="addSp delSp modSp mod modTransition delAnim modAnim modNotesTx">
        <pc:chgData name="Nasrin Karimi Moayed" userId="73dbb7c3-7e59-422e-9c16-b9dabcb671bc" providerId="ADAL" clId="{B20E897A-9E30-49B6-ACB2-D97DEA8F68D5}" dt="2022-05-15T14:21:21.257" v="10110" actId="1037"/>
        <pc:sldMkLst>
          <pc:docMk/>
          <pc:sldMk cId="2495971450" sldId="260"/>
        </pc:sldMkLst>
        <pc:spChg chg="mod">
          <ac:chgData name="Nasrin Karimi Moayed" userId="73dbb7c3-7e59-422e-9c16-b9dabcb671bc" providerId="ADAL" clId="{B20E897A-9E30-49B6-ACB2-D97DEA8F68D5}" dt="2022-05-15T14:21:21.257" v="10110" actId="1037"/>
          <ac:spMkLst>
            <pc:docMk/>
            <pc:sldMk cId="2495971450" sldId="260"/>
            <ac:spMk id="2" creationId="{1752190C-5B36-A7E6-E8C6-4218ABFF0D4C}"/>
          </ac:spMkLst>
        </pc:spChg>
        <pc:spChg chg="mod">
          <ac:chgData name="Nasrin Karimi Moayed" userId="73dbb7c3-7e59-422e-9c16-b9dabcb671bc" providerId="ADAL" clId="{B20E897A-9E30-49B6-ACB2-D97DEA8F68D5}" dt="2022-05-15T10:28:00.857" v="9486" actId="1076"/>
          <ac:spMkLst>
            <pc:docMk/>
            <pc:sldMk cId="2495971450" sldId="260"/>
            <ac:spMk id="10" creationId="{00000000-0000-0000-0000-000000000000}"/>
          </ac:spMkLst>
        </pc:spChg>
        <pc:spChg chg="mod">
          <ac:chgData name="Nasrin Karimi Moayed" userId="73dbb7c3-7e59-422e-9c16-b9dabcb671bc" providerId="ADAL" clId="{B20E897A-9E30-49B6-ACB2-D97DEA8F68D5}" dt="2022-05-15T10:29:24.633" v="9543" actId="20577"/>
          <ac:spMkLst>
            <pc:docMk/>
            <pc:sldMk cId="2495971450" sldId="260"/>
            <ac:spMk id="18" creationId="{00000000-0000-0000-0000-000000000000}"/>
          </ac:spMkLst>
        </pc:spChg>
        <pc:grpChg chg="mod">
          <ac:chgData name="Nasrin Karimi Moayed" userId="73dbb7c3-7e59-422e-9c16-b9dabcb671bc" providerId="ADAL" clId="{B20E897A-9E30-49B6-ACB2-D97DEA8F68D5}" dt="2022-05-15T10:27:26.821" v="9482" actId="1076"/>
          <ac:grpSpMkLst>
            <pc:docMk/>
            <pc:sldMk cId="2495971450" sldId="260"/>
            <ac:grpSpMk id="14" creationId="{00000000-0000-0000-0000-000000000000}"/>
          </ac:grpSpMkLst>
        </pc:grpChg>
        <pc:grpChg chg="mod">
          <ac:chgData name="Nasrin Karimi Moayed" userId="73dbb7c3-7e59-422e-9c16-b9dabcb671bc" providerId="ADAL" clId="{B20E897A-9E30-49B6-ACB2-D97DEA8F68D5}" dt="2022-05-15T10:27:31.500" v="9483" actId="1076"/>
          <ac:grpSpMkLst>
            <pc:docMk/>
            <pc:sldMk cId="2495971450" sldId="260"/>
            <ac:grpSpMk id="15" creationId="{00000000-0000-0000-0000-000000000000}"/>
          </ac:grpSpMkLst>
        </pc:grpChg>
        <pc:grpChg chg="del mod">
          <ac:chgData name="Nasrin Karimi Moayed" userId="73dbb7c3-7e59-422e-9c16-b9dabcb671bc" providerId="ADAL" clId="{B20E897A-9E30-49B6-ACB2-D97DEA8F68D5}" dt="2022-05-15T10:24:36.895" v="9445" actId="478"/>
          <ac:grpSpMkLst>
            <pc:docMk/>
            <pc:sldMk cId="2495971450" sldId="260"/>
            <ac:grpSpMk id="16" creationId="{00000000-0000-0000-0000-000000000000}"/>
          </ac:grpSpMkLst>
        </pc:grpChg>
        <pc:grpChg chg="del mod">
          <ac:chgData name="Nasrin Karimi Moayed" userId="73dbb7c3-7e59-422e-9c16-b9dabcb671bc" providerId="ADAL" clId="{B20E897A-9E30-49B6-ACB2-D97DEA8F68D5}" dt="2022-05-15T10:24:30.812" v="9443" actId="478"/>
          <ac:grpSpMkLst>
            <pc:docMk/>
            <pc:sldMk cId="2495971450" sldId="260"/>
            <ac:grpSpMk id="17" creationId="{00000000-0000-0000-0000-000000000000}"/>
          </ac:grpSpMkLst>
        </pc:grpChg>
        <pc:graphicFrameChg chg="add mod">
          <ac:chgData name="Nasrin Karimi Moayed" userId="73dbb7c3-7e59-422e-9c16-b9dabcb671bc" providerId="ADAL" clId="{B20E897A-9E30-49B6-ACB2-D97DEA8F68D5}" dt="2022-05-15T10:28:12.496" v="9487" actId="1076"/>
          <ac:graphicFrameMkLst>
            <pc:docMk/>
            <pc:sldMk cId="2495971450" sldId="260"/>
            <ac:graphicFrameMk id="19" creationId="{DB552FBE-D1E7-8C6D-DA48-582DA9DF831F}"/>
          </ac:graphicFrameMkLst>
        </pc:graphicFrameChg>
      </pc:sldChg>
      <pc:sldChg chg="addSp delSp modSp mod modTransition delAnim modAnim modNotesTx">
        <pc:chgData name="Nasrin Karimi Moayed" userId="73dbb7c3-7e59-422e-9c16-b9dabcb671bc" providerId="ADAL" clId="{B20E897A-9E30-49B6-ACB2-D97DEA8F68D5}" dt="2022-05-17T08:41:24.799" v="14249" actId="1035"/>
        <pc:sldMkLst>
          <pc:docMk/>
          <pc:sldMk cId="1297209057" sldId="264"/>
        </pc:sldMkLst>
        <pc:spChg chg="add mod">
          <ac:chgData name="Nasrin Karimi Moayed" userId="73dbb7c3-7e59-422e-9c16-b9dabcb671bc" providerId="ADAL" clId="{B20E897A-9E30-49B6-ACB2-D97DEA8F68D5}" dt="2022-05-17T08:41:17.549" v="14246" actId="1035"/>
          <ac:spMkLst>
            <pc:docMk/>
            <pc:sldMk cId="1297209057" sldId="264"/>
            <ac:spMk id="3" creationId="{31DAD4DA-E260-9191-987E-35A43A8EA321}"/>
          </ac:spMkLst>
        </pc:spChg>
        <pc:spChg chg="mod">
          <ac:chgData name="Nasrin Karimi Moayed" userId="73dbb7c3-7e59-422e-9c16-b9dabcb671bc" providerId="ADAL" clId="{B20E897A-9E30-49B6-ACB2-D97DEA8F68D5}" dt="2022-05-15T14:22:33.217" v="10128" actId="1076"/>
          <ac:spMkLst>
            <pc:docMk/>
            <pc:sldMk cId="1297209057" sldId="264"/>
            <ac:spMk id="5" creationId="{F0B93D9F-CB6B-9B42-C6E8-D0AD2430F8AA}"/>
          </ac:spMkLst>
        </pc:spChg>
        <pc:spChg chg="add del mod">
          <ac:chgData name="Nasrin Karimi Moayed" userId="73dbb7c3-7e59-422e-9c16-b9dabcb671bc" providerId="ADAL" clId="{B20E897A-9E30-49B6-ACB2-D97DEA8F68D5}" dt="2022-05-17T05:52:54.881" v="12204" actId="478"/>
          <ac:spMkLst>
            <pc:docMk/>
            <pc:sldMk cId="1297209057" sldId="264"/>
            <ac:spMk id="10" creationId="{DAABBDD0-B6C5-C220-ED60-2BC32782D16F}"/>
          </ac:spMkLst>
        </pc:spChg>
        <pc:spChg chg="mod">
          <ac:chgData name="Nasrin Karimi Moayed" userId="73dbb7c3-7e59-422e-9c16-b9dabcb671bc" providerId="ADAL" clId="{B20E897A-9E30-49B6-ACB2-D97DEA8F68D5}" dt="2022-05-17T08:41:24.799" v="14249" actId="1035"/>
          <ac:spMkLst>
            <pc:docMk/>
            <pc:sldMk cId="1297209057" sldId="264"/>
            <ac:spMk id="11" creationId="{00000000-0000-0000-0000-000000000000}"/>
          </ac:spMkLst>
        </pc:spChg>
        <pc:spChg chg="add mod">
          <ac:chgData name="Nasrin Karimi Moayed" userId="73dbb7c3-7e59-422e-9c16-b9dabcb671bc" providerId="ADAL" clId="{B20E897A-9E30-49B6-ACB2-D97DEA8F68D5}" dt="2022-05-17T08:41:17.549" v="14246" actId="1035"/>
          <ac:spMkLst>
            <pc:docMk/>
            <pc:sldMk cId="1297209057" sldId="264"/>
            <ac:spMk id="12" creationId="{43941B92-8672-1922-4E06-409DC3387C47}"/>
          </ac:spMkLst>
        </pc:spChg>
        <pc:spChg chg="add mod">
          <ac:chgData name="Nasrin Karimi Moayed" userId="73dbb7c3-7e59-422e-9c16-b9dabcb671bc" providerId="ADAL" clId="{B20E897A-9E30-49B6-ACB2-D97DEA8F68D5}" dt="2022-05-17T05:59:18.368" v="12485" actId="20577"/>
          <ac:spMkLst>
            <pc:docMk/>
            <pc:sldMk cId="1297209057" sldId="264"/>
            <ac:spMk id="13" creationId="{A325930F-EDF8-DB00-F008-FC2A6E1ACBBC}"/>
          </ac:spMkLst>
        </pc:spChg>
        <pc:spChg chg="mod">
          <ac:chgData name="Nasrin Karimi Moayed" userId="73dbb7c3-7e59-422e-9c16-b9dabcb671bc" providerId="ADAL" clId="{B20E897A-9E30-49B6-ACB2-D97DEA8F68D5}" dt="2022-05-17T08:41:24.799" v="14249" actId="1035"/>
          <ac:spMkLst>
            <pc:docMk/>
            <pc:sldMk cId="1297209057" sldId="264"/>
            <ac:spMk id="14" creationId="{00000000-0000-0000-0000-000000000000}"/>
          </ac:spMkLst>
        </pc:spChg>
        <pc:graphicFrameChg chg="mod ord">
          <ac:chgData name="Nasrin Karimi Moayed" userId="73dbb7c3-7e59-422e-9c16-b9dabcb671bc" providerId="ADAL" clId="{B20E897A-9E30-49B6-ACB2-D97DEA8F68D5}" dt="2022-05-17T08:41:17.549" v="14246" actId="1035"/>
          <ac:graphicFrameMkLst>
            <pc:docMk/>
            <pc:sldMk cId="1297209057" sldId="264"/>
            <ac:graphicFrameMk id="2" creationId="{00000000-0000-0000-0000-000000000000}"/>
          </ac:graphicFrameMkLst>
        </pc:graphicFrameChg>
        <pc:graphicFrameChg chg="mod">
          <ac:chgData name="Nasrin Karimi Moayed" userId="73dbb7c3-7e59-422e-9c16-b9dabcb671bc" providerId="ADAL" clId="{B20E897A-9E30-49B6-ACB2-D97DEA8F68D5}" dt="2022-05-17T08:41:17.549" v="14246" actId="1035"/>
          <ac:graphicFrameMkLst>
            <pc:docMk/>
            <pc:sldMk cId="1297209057" sldId="264"/>
            <ac:graphicFrameMk id="4" creationId="{00000000-0000-0000-0000-000000000000}"/>
          </ac:graphicFrameMkLst>
        </pc:graphicFrameChg>
        <pc:cxnChg chg="add del mod">
          <ac:chgData name="Nasrin Karimi Moayed" userId="73dbb7c3-7e59-422e-9c16-b9dabcb671bc" providerId="ADAL" clId="{B20E897A-9E30-49B6-ACB2-D97DEA8F68D5}" dt="2022-05-09T11:48:44.627" v="4383" actId="478"/>
          <ac:cxnSpMkLst>
            <pc:docMk/>
            <pc:sldMk cId="1297209057" sldId="264"/>
            <ac:cxnSpMk id="5" creationId="{430F2595-428A-E5F4-EB7C-D4F8C48624A7}"/>
          </ac:cxnSpMkLst>
        </pc:cxnChg>
        <pc:cxnChg chg="add del mod">
          <ac:chgData name="Nasrin Karimi Moayed" userId="73dbb7c3-7e59-422e-9c16-b9dabcb671bc" providerId="ADAL" clId="{B20E897A-9E30-49B6-ACB2-D97DEA8F68D5}" dt="2022-05-09T11:48:42.927" v="4382" actId="478"/>
          <ac:cxnSpMkLst>
            <pc:docMk/>
            <pc:sldMk cId="1297209057" sldId="264"/>
            <ac:cxnSpMk id="12" creationId="{E1ED37BB-7890-CC7F-CBA3-2C3F5A7DDC38}"/>
          </ac:cxnSpMkLst>
        </pc:cxnChg>
      </pc:sldChg>
      <pc:sldChg chg="addSp delSp modSp mod modTransition modAnim modNotesTx">
        <pc:chgData name="Nasrin Karimi Moayed" userId="73dbb7c3-7e59-422e-9c16-b9dabcb671bc" providerId="ADAL" clId="{B20E897A-9E30-49B6-ACB2-D97DEA8F68D5}" dt="2022-05-17T06:12:56.928" v="12849" actId="20577"/>
        <pc:sldMkLst>
          <pc:docMk/>
          <pc:sldMk cId="370458234" sldId="269"/>
        </pc:sldMkLst>
        <pc:spChg chg="mod">
          <ac:chgData name="Nasrin Karimi Moayed" userId="73dbb7c3-7e59-422e-9c16-b9dabcb671bc" providerId="ADAL" clId="{B20E897A-9E30-49B6-ACB2-D97DEA8F68D5}" dt="2022-05-11T11:16:35.330" v="6854"/>
          <ac:spMkLst>
            <pc:docMk/>
            <pc:sldMk cId="370458234" sldId="269"/>
            <ac:spMk id="2" creationId="{00000000-0000-0000-0000-000000000000}"/>
          </ac:spMkLst>
        </pc:spChg>
        <pc:spChg chg="mod">
          <ac:chgData name="Nasrin Karimi Moayed" userId="73dbb7c3-7e59-422e-9c16-b9dabcb671bc" providerId="ADAL" clId="{B20E897A-9E30-49B6-ACB2-D97DEA8F68D5}" dt="2022-05-15T14:22:44.472" v="10131" actId="1076"/>
          <ac:spMkLst>
            <pc:docMk/>
            <pc:sldMk cId="370458234" sldId="269"/>
            <ac:spMk id="2" creationId="{FA1D75D7-19CE-EED7-423E-66E831D4981E}"/>
          </ac:spMkLst>
        </pc:spChg>
        <pc:spChg chg="mod">
          <ac:chgData name="Nasrin Karimi Moayed" userId="73dbb7c3-7e59-422e-9c16-b9dabcb671bc" providerId="ADAL" clId="{B20E897A-9E30-49B6-ACB2-D97DEA8F68D5}" dt="2022-05-11T11:16:35.330" v="6854"/>
          <ac:spMkLst>
            <pc:docMk/>
            <pc:sldMk cId="370458234" sldId="269"/>
            <ac:spMk id="8" creationId="{00000000-0000-0000-0000-000000000000}"/>
          </ac:spMkLst>
        </pc:spChg>
        <pc:spChg chg="mod">
          <ac:chgData name="Nasrin Karimi Moayed" userId="73dbb7c3-7e59-422e-9c16-b9dabcb671bc" providerId="ADAL" clId="{B20E897A-9E30-49B6-ACB2-D97DEA8F68D5}" dt="2022-05-10T07:49:24.240" v="5231" actId="207"/>
          <ac:spMkLst>
            <pc:docMk/>
            <pc:sldMk cId="370458234" sldId="269"/>
            <ac:spMk id="11" creationId="{00000000-0000-0000-0000-000000000000}"/>
          </ac:spMkLst>
        </pc:spChg>
        <pc:spChg chg="add del mod">
          <ac:chgData name="Nasrin Karimi Moayed" userId="73dbb7c3-7e59-422e-9c16-b9dabcb671bc" providerId="ADAL" clId="{B20E897A-9E30-49B6-ACB2-D97DEA8F68D5}" dt="2022-05-05T06:37:18.911" v="17" actId="21"/>
          <ac:spMkLst>
            <pc:docMk/>
            <pc:sldMk cId="370458234" sldId="269"/>
            <ac:spMk id="13" creationId="{3F052362-C23B-AF73-D9A8-D24629F29831}"/>
          </ac:spMkLst>
        </pc:spChg>
        <pc:spChg chg="mod">
          <ac:chgData name="Nasrin Karimi Moayed" userId="73dbb7c3-7e59-422e-9c16-b9dabcb671bc" providerId="ADAL" clId="{B20E897A-9E30-49B6-ACB2-D97DEA8F68D5}" dt="2022-05-15T14:03:13.632" v="9856"/>
          <ac:spMkLst>
            <pc:docMk/>
            <pc:sldMk cId="370458234" sldId="269"/>
            <ac:spMk id="13" creationId="{F9D1F4FA-FA03-80A1-61B2-65E98A2F4140}"/>
          </ac:spMkLst>
        </pc:spChg>
        <pc:spChg chg="mod topLvl">
          <ac:chgData name="Nasrin Karimi Moayed" userId="73dbb7c3-7e59-422e-9c16-b9dabcb671bc" providerId="ADAL" clId="{B20E897A-9E30-49B6-ACB2-D97DEA8F68D5}" dt="2022-05-05T06:49:02.243" v="160" actId="478"/>
          <ac:spMkLst>
            <pc:docMk/>
            <pc:sldMk cId="370458234" sldId="269"/>
            <ac:spMk id="14" creationId="{00000000-0000-0000-0000-000000000000}"/>
          </ac:spMkLst>
        </pc:spChg>
        <pc:spChg chg="mod topLvl">
          <ac:chgData name="Nasrin Karimi Moayed" userId="73dbb7c3-7e59-422e-9c16-b9dabcb671bc" providerId="ADAL" clId="{B20E897A-9E30-49B6-ACB2-D97DEA8F68D5}" dt="2022-05-05T07:09:31.511" v="435" actId="478"/>
          <ac:spMkLst>
            <pc:docMk/>
            <pc:sldMk cId="370458234" sldId="269"/>
            <ac:spMk id="16" creationId="{00000000-0000-0000-0000-000000000000}"/>
          </ac:spMkLst>
        </pc:spChg>
        <pc:spChg chg="mod">
          <ac:chgData name="Nasrin Karimi Moayed" userId="73dbb7c3-7e59-422e-9c16-b9dabcb671bc" providerId="ADAL" clId="{B20E897A-9E30-49B6-ACB2-D97DEA8F68D5}" dt="2022-05-15T14:03:53.470" v="9862"/>
          <ac:spMkLst>
            <pc:docMk/>
            <pc:sldMk cId="370458234" sldId="269"/>
            <ac:spMk id="20" creationId="{D4E8FED4-269E-184E-45D7-E45E01B9C76E}"/>
          </ac:spMkLst>
        </pc:spChg>
        <pc:spChg chg="mod">
          <ac:chgData name="Nasrin Karimi Moayed" userId="73dbb7c3-7e59-422e-9c16-b9dabcb671bc" providerId="ADAL" clId="{B20E897A-9E30-49B6-ACB2-D97DEA8F68D5}" dt="2022-05-15T14:05:54.881" v="9892" actId="571"/>
          <ac:spMkLst>
            <pc:docMk/>
            <pc:sldMk cId="370458234" sldId="269"/>
            <ac:spMk id="24" creationId="{04DAA6DF-B7F4-071C-8BD3-6C472030C04A}"/>
          </ac:spMkLst>
        </pc:spChg>
        <pc:spChg chg="mod">
          <ac:chgData name="Nasrin Karimi Moayed" userId="73dbb7c3-7e59-422e-9c16-b9dabcb671bc" providerId="ADAL" clId="{B20E897A-9E30-49B6-ACB2-D97DEA8F68D5}" dt="2022-05-15T14:05:11.610" v="9881" actId="571"/>
          <ac:spMkLst>
            <pc:docMk/>
            <pc:sldMk cId="370458234" sldId="269"/>
            <ac:spMk id="26" creationId="{8695BAC2-FCB1-005E-CCF0-60479A8C58E5}"/>
          </ac:spMkLst>
        </pc:spChg>
        <pc:spChg chg="mod">
          <ac:chgData name="Nasrin Karimi Moayed" userId="73dbb7c3-7e59-422e-9c16-b9dabcb671bc" providerId="ADAL" clId="{B20E897A-9E30-49B6-ACB2-D97DEA8F68D5}" dt="2022-05-15T14:05:23.366" v="9884" actId="571"/>
          <ac:spMkLst>
            <pc:docMk/>
            <pc:sldMk cId="370458234" sldId="269"/>
            <ac:spMk id="31" creationId="{A3E5E77B-8358-D869-8CA8-0D363A0AEE7F}"/>
          </ac:spMkLst>
        </pc:spChg>
        <pc:spChg chg="mod">
          <ac:chgData name="Nasrin Karimi Moayed" userId="73dbb7c3-7e59-422e-9c16-b9dabcb671bc" providerId="ADAL" clId="{B20E897A-9E30-49B6-ACB2-D97DEA8F68D5}" dt="2022-05-15T14:05:23.366" v="9884" actId="571"/>
          <ac:spMkLst>
            <pc:docMk/>
            <pc:sldMk cId="370458234" sldId="269"/>
            <ac:spMk id="33" creationId="{2ECFEEB1-7351-77B6-6EDF-9051D2677736}"/>
          </ac:spMkLst>
        </pc:spChg>
        <pc:grpChg chg="add del mod">
          <ac:chgData name="Nasrin Karimi Moayed" userId="73dbb7c3-7e59-422e-9c16-b9dabcb671bc" providerId="ADAL" clId="{B20E897A-9E30-49B6-ACB2-D97DEA8F68D5}" dt="2022-05-05T06:49:02.243" v="160" actId="478"/>
          <ac:grpSpMkLst>
            <pc:docMk/>
            <pc:sldMk cId="370458234" sldId="269"/>
            <ac:grpSpMk id="4" creationId="{997CB476-67D1-253A-8565-7ED5086A087F}"/>
          </ac:grpSpMkLst>
        </pc:grpChg>
        <pc:grpChg chg="add del mod">
          <ac:chgData name="Nasrin Karimi Moayed" userId="73dbb7c3-7e59-422e-9c16-b9dabcb671bc" providerId="ADAL" clId="{B20E897A-9E30-49B6-ACB2-D97DEA8F68D5}" dt="2022-05-05T07:09:31.511" v="435" actId="478"/>
          <ac:grpSpMkLst>
            <pc:docMk/>
            <pc:sldMk cId="370458234" sldId="269"/>
            <ac:grpSpMk id="6" creationId="{34B318EE-ECE4-B1FE-0ECA-21D4D5A67F74}"/>
          </ac:grpSpMkLst>
        </pc:grpChg>
        <pc:grpChg chg="add del mod">
          <ac:chgData name="Nasrin Karimi Moayed" userId="73dbb7c3-7e59-422e-9c16-b9dabcb671bc" providerId="ADAL" clId="{B20E897A-9E30-49B6-ACB2-D97DEA8F68D5}" dt="2022-05-15T14:03:17.955" v="9859"/>
          <ac:grpSpMkLst>
            <pc:docMk/>
            <pc:sldMk cId="370458234" sldId="269"/>
            <ac:grpSpMk id="10" creationId="{AED15B9F-4ADA-EF28-E0BE-13E1188DFB23}"/>
          </ac:grpSpMkLst>
        </pc:grpChg>
        <pc:grpChg chg="add del mod">
          <ac:chgData name="Nasrin Karimi Moayed" userId="73dbb7c3-7e59-422e-9c16-b9dabcb671bc" providerId="ADAL" clId="{B20E897A-9E30-49B6-ACB2-D97DEA8F68D5}" dt="2022-05-15T14:03:55.648" v="9863"/>
          <ac:grpSpMkLst>
            <pc:docMk/>
            <pc:sldMk cId="370458234" sldId="269"/>
            <ac:grpSpMk id="18" creationId="{855F96CB-71CB-41E4-F988-C0C7F5860AA7}"/>
          </ac:grpSpMkLst>
        </pc:grpChg>
        <pc:grpChg chg="add mod">
          <ac:chgData name="Nasrin Karimi Moayed" userId="73dbb7c3-7e59-422e-9c16-b9dabcb671bc" providerId="ADAL" clId="{B20E897A-9E30-49B6-ACB2-D97DEA8F68D5}" dt="2022-05-15T14:07:36.519" v="9907" actId="1076"/>
          <ac:grpSpMkLst>
            <pc:docMk/>
            <pc:sldMk cId="370458234" sldId="269"/>
            <ac:grpSpMk id="22" creationId="{A4AF4E31-6AE5-9BB9-4BAA-8D408AC7506E}"/>
          </ac:grpSpMkLst>
        </pc:grpChg>
        <pc:grpChg chg="add mod">
          <ac:chgData name="Nasrin Karimi Moayed" userId="73dbb7c3-7e59-422e-9c16-b9dabcb671bc" providerId="ADAL" clId="{B20E897A-9E30-49B6-ACB2-D97DEA8F68D5}" dt="2022-05-15T14:07:25.168" v="9904" actId="1076"/>
          <ac:grpSpMkLst>
            <pc:docMk/>
            <pc:sldMk cId="370458234" sldId="269"/>
            <ac:grpSpMk id="25" creationId="{AFA3B323-87BD-74C8-F30F-04615F79E52B}"/>
          </ac:grpSpMkLst>
        </pc:grpChg>
        <pc:grpChg chg="add mod">
          <ac:chgData name="Nasrin Karimi Moayed" userId="73dbb7c3-7e59-422e-9c16-b9dabcb671bc" providerId="ADAL" clId="{B20E897A-9E30-49B6-ACB2-D97DEA8F68D5}" dt="2022-05-15T14:05:23.366" v="9884" actId="571"/>
          <ac:grpSpMkLst>
            <pc:docMk/>
            <pc:sldMk cId="370458234" sldId="269"/>
            <ac:grpSpMk id="29" creationId="{F1D969E1-F3BD-FEA8-5561-4FAEC215A95E}"/>
          </ac:grpSpMkLst>
        </pc:grpChg>
        <pc:grpChg chg="add mod">
          <ac:chgData name="Nasrin Karimi Moayed" userId="73dbb7c3-7e59-422e-9c16-b9dabcb671bc" providerId="ADAL" clId="{B20E897A-9E30-49B6-ACB2-D97DEA8F68D5}" dt="2022-05-15T14:05:23.366" v="9884" actId="571"/>
          <ac:grpSpMkLst>
            <pc:docMk/>
            <pc:sldMk cId="370458234" sldId="269"/>
            <ac:grpSpMk id="32" creationId="{5B8A1A01-0785-E6AD-4D26-9B771F875B78}"/>
          </ac:grpSpMkLst>
        </pc:grpChg>
        <pc:graphicFrameChg chg="del mod ord topLvl">
          <ac:chgData name="Nasrin Karimi Moayed" userId="73dbb7c3-7e59-422e-9c16-b9dabcb671bc" providerId="ADAL" clId="{B20E897A-9E30-49B6-ACB2-D97DEA8F68D5}" dt="2022-05-05T07:09:31.511" v="435" actId="478"/>
          <ac:graphicFrameMkLst>
            <pc:docMk/>
            <pc:sldMk cId="370458234" sldId="269"/>
            <ac:graphicFrameMk id="3" creationId="{963E6DCF-6F9C-9989-A5FC-167C983DD93B}"/>
          </ac:graphicFrameMkLst>
        </pc:graphicFrameChg>
        <pc:graphicFrameChg chg="add del mod">
          <ac:chgData name="Nasrin Karimi Moayed" userId="73dbb7c3-7e59-422e-9c16-b9dabcb671bc" providerId="ADAL" clId="{B20E897A-9E30-49B6-ACB2-D97DEA8F68D5}" dt="2022-05-09T12:17:12.916" v="4413" actId="478"/>
          <ac:graphicFrameMkLst>
            <pc:docMk/>
            <pc:sldMk cId="370458234" sldId="269"/>
            <ac:graphicFrameMk id="3" creationId="{978A9454-AF6F-2435-8A99-F4177896C90C}"/>
          </ac:graphicFrameMkLst>
        </pc:graphicFrameChg>
        <pc:graphicFrameChg chg="add mod">
          <ac:chgData name="Nasrin Karimi Moayed" userId="73dbb7c3-7e59-422e-9c16-b9dabcb671bc" providerId="ADAL" clId="{B20E897A-9E30-49B6-ACB2-D97DEA8F68D5}" dt="2022-05-15T14:05:49.995" v="9890" actId="1076"/>
          <ac:graphicFrameMkLst>
            <pc:docMk/>
            <pc:sldMk cId="370458234" sldId="269"/>
            <ac:graphicFrameMk id="4" creationId="{ED8682F1-70D8-7D2F-075D-EAAB479347EF}"/>
          </ac:graphicFrameMkLst>
        </pc:graphicFrameChg>
        <pc:graphicFrameChg chg="add del mod">
          <ac:chgData name="Nasrin Karimi Moayed" userId="73dbb7c3-7e59-422e-9c16-b9dabcb671bc" providerId="ADAL" clId="{B20E897A-9E30-49B6-ACB2-D97DEA8F68D5}" dt="2022-05-05T07:04:17.565" v="407" actId="478"/>
          <ac:graphicFrameMkLst>
            <pc:docMk/>
            <pc:sldMk cId="370458234" sldId="269"/>
            <ac:graphicFrameMk id="12" creationId="{9E673017-079E-E9B6-9DC1-AE91286F282C}"/>
          </ac:graphicFrameMkLst>
        </pc:graphicFrameChg>
        <pc:graphicFrameChg chg="mod">
          <ac:chgData name="Nasrin Karimi Moayed" userId="73dbb7c3-7e59-422e-9c16-b9dabcb671bc" providerId="ADAL" clId="{B20E897A-9E30-49B6-ACB2-D97DEA8F68D5}" dt="2022-05-15T14:03:13.632" v="9856"/>
          <ac:graphicFrameMkLst>
            <pc:docMk/>
            <pc:sldMk cId="370458234" sldId="269"/>
            <ac:graphicFrameMk id="12" creationId="{C4164302-7F68-8F3F-D567-A5E18318489B}"/>
          </ac:graphicFrameMkLst>
        </pc:graphicFrameChg>
        <pc:graphicFrameChg chg="add del mod">
          <ac:chgData name="Nasrin Karimi Moayed" userId="73dbb7c3-7e59-422e-9c16-b9dabcb671bc" providerId="ADAL" clId="{B20E897A-9E30-49B6-ACB2-D97DEA8F68D5}" dt="2022-05-15T14:03:17.955" v="9859"/>
          <ac:graphicFrameMkLst>
            <pc:docMk/>
            <pc:sldMk cId="370458234" sldId="269"/>
            <ac:graphicFrameMk id="15" creationId="{3865EBA4-DACE-5E35-3F72-8C45D2A5A765}"/>
          </ac:graphicFrameMkLst>
        </pc:graphicFrameChg>
        <pc:graphicFrameChg chg="add del mod">
          <ac:chgData name="Nasrin Karimi Moayed" userId="73dbb7c3-7e59-422e-9c16-b9dabcb671bc" providerId="ADAL" clId="{B20E897A-9E30-49B6-ACB2-D97DEA8F68D5}" dt="2022-05-05T07:02:21.103" v="382"/>
          <ac:graphicFrameMkLst>
            <pc:docMk/>
            <pc:sldMk cId="370458234" sldId="269"/>
            <ac:graphicFrameMk id="15" creationId="{EB22DF21-20CA-5477-CB8B-9B75DC7C6BBF}"/>
          </ac:graphicFrameMkLst>
        </pc:graphicFrameChg>
        <pc:graphicFrameChg chg="add mod">
          <ac:chgData name="Nasrin Karimi Moayed" userId="73dbb7c3-7e59-422e-9c16-b9dabcb671bc" providerId="ADAL" clId="{B20E897A-9E30-49B6-ACB2-D97DEA8F68D5}" dt="2022-05-09T11:52:18.178" v="4386" actId="1076"/>
          <ac:graphicFrameMkLst>
            <pc:docMk/>
            <pc:sldMk cId="370458234" sldId="269"/>
            <ac:graphicFrameMk id="17" creationId="{27C66184-2079-24FA-76BE-EDFB6737D833}"/>
          </ac:graphicFrameMkLst>
        </pc:graphicFrameChg>
        <pc:graphicFrameChg chg="add del mod">
          <ac:chgData name="Nasrin Karimi Moayed" userId="73dbb7c3-7e59-422e-9c16-b9dabcb671bc" providerId="ADAL" clId="{B20E897A-9E30-49B6-ACB2-D97DEA8F68D5}" dt="2022-05-09T12:15:56.826" v="4404" actId="478"/>
          <ac:graphicFrameMkLst>
            <pc:docMk/>
            <pc:sldMk cId="370458234" sldId="269"/>
            <ac:graphicFrameMk id="18" creationId="{A85C3A48-1F5D-1484-F8B1-542267D09D26}"/>
          </ac:graphicFrameMkLst>
        </pc:graphicFrameChg>
        <pc:graphicFrameChg chg="mod">
          <ac:chgData name="Nasrin Karimi Moayed" userId="73dbb7c3-7e59-422e-9c16-b9dabcb671bc" providerId="ADAL" clId="{B20E897A-9E30-49B6-ACB2-D97DEA8F68D5}" dt="2022-05-15T14:03:53.470" v="9862"/>
          <ac:graphicFrameMkLst>
            <pc:docMk/>
            <pc:sldMk cId="370458234" sldId="269"/>
            <ac:graphicFrameMk id="19" creationId="{018C2629-FE5B-F57E-A807-8B271F39ED7E}"/>
          </ac:graphicFrameMkLst>
        </pc:graphicFrameChg>
        <pc:graphicFrameChg chg="add del mod">
          <ac:chgData name="Nasrin Karimi Moayed" userId="73dbb7c3-7e59-422e-9c16-b9dabcb671bc" providerId="ADAL" clId="{B20E897A-9E30-49B6-ACB2-D97DEA8F68D5}" dt="2022-05-15T14:03:55.648" v="9863"/>
          <ac:graphicFrameMkLst>
            <pc:docMk/>
            <pc:sldMk cId="370458234" sldId="269"/>
            <ac:graphicFrameMk id="21" creationId="{1B399C5A-7151-3D2B-4825-7F90DE25D07F}"/>
          </ac:graphicFrameMkLst>
        </pc:graphicFrameChg>
        <pc:graphicFrameChg chg="mod">
          <ac:chgData name="Nasrin Karimi Moayed" userId="73dbb7c3-7e59-422e-9c16-b9dabcb671bc" providerId="ADAL" clId="{B20E897A-9E30-49B6-ACB2-D97DEA8F68D5}" dt="2022-05-15T14:07:30.981" v="9906" actId="1076"/>
          <ac:graphicFrameMkLst>
            <pc:docMk/>
            <pc:sldMk cId="370458234" sldId="269"/>
            <ac:graphicFrameMk id="23" creationId="{0373145B-E652-09FA-DA94-3ADC3B699BDF}"/>
          </ac:graphicFrameMkLst>
        </pc:graphicFrameChg>
        <pc:graphicFrameChg chg="mod">
          <ac:chgData name="Nasrin Karimi Moayed" userId="73dbb7c3-7e59-422e-9c16-b9dabcb671bc" providerId="ADAL" clId="{B20E897A-9E30-49B6-ACB2-D97DEA8F68D5}" dt="2022-05-15T14:06:03.215" v="9895" actId="1076"/>
          <ac:graphicFrameMkLst>
            <pc:docMk/>
            <pc:sldMk cId="370458234" sldId="269"/>
            <ac:graphicFrameMk id="27" creationId="{1496AD6C-AE9C-8005-E72F-118031EEB024}"/>
          </ac:graphicFrameMkLst>
        </pc:graphicFrameChg>
        <pc:graphicFrameChg chg="add mod">
          <ac:chgData name="Nasrin Karimi Moayed" userId="73dbb7c3-7e59-422e-9c16-b9dabcb671bc" providerId="ADAL" clId="{B20E897A-9E30-49B6-ACB2-D97DEA8F68D5}" dt="2022-05-15T14:05:11.610" v="9881" actId="571"/>
          <ac:graphicFrameMkLst>
            <pc:docMk/>
            <pc:sldMk cId="370458234" sldId="269"/>
            <ac:graphicFrameMk id="28" creationId="{4796D45B-88F0-2AE0-8713-D4064E04FA96}"/>
          </ac:graphicFrameMkLst>
        </pc:graphicFrameChg>
        <pc:graphicFrameChg chg="mod">
          <ac:chgData name="Nasrin Karimi Moayed" userId="73dbb7c3-7e59-422e-9c16-b9dabcb671bc" providerId="ADAL" clId="{B20E897A-9E30-49B6-ACB2-D97DEA8F68D5}" dt="2022-05-15T14:05:23.366" v="9884" actId="571"/>
          <ac:graphicFrameMkLst>
            <pc:docMk/>
            <pc:sldMk cId="370458234" sldId="269"/>
            <ac:graphicFrameMk id="30" creationId="{9BF244B9-FD13-0444-300A-9A44BE313DC4}"/>
          </ac:graphicFrameMkLst>
        </pc:graphicFrameChg>
        <pc:graphicFrameChg chg="mod">
          <ac:chgData name="Nasrin Karimi Moayed" userId="73dbb7c3-7e59-422e-9c16-b9dabcb671bc" providerId="ADAL" clId="{B20E897A-9E30-49B6-ACB2-D97DEA8F68D5}" dt="2022-05-15T14:05:23.366" v="9884" actId="571"/>
          <ac:graphicFrameMkLst>
            <pc:docMk/>
            <pc:sldMk cId="370458234" sldId="269"/>
            <ac:graphicFrameMk id="34" creationId="{57D8D0AB-52DC-4D30-32B9-32D7B83855D8}"/>
          </ac:graphicFrameMkLst>
        </pc:graphicFrameChg>
        <pc:graphicFrameChg chg="add mod">
          <ac:chgData name="Nasrin Karimi Moayed" userId="73dbb7c3-7e59-422e-9c16-b9dabcb671bc" providerId="ADAL" clId="{B20E897A-9E30-49B6-ACB2-D97DEA8F68D5}" dt="2022-05-15T14:05:54.881" v="9892" actId="571"/>
          <ac:graphicFrameMkLst>
            <pc:docMk/>
            <pc:sldMk cId="370458234" sldId="269"/>
            <ac:graphicFrameMk id="35" creationId="{D50D87F8-B549-7896-4375-AF30209AF86B}"/>
          </ac:graphicFrameMkLst>
        </pc:graphicFrameChg>
        <pc:picChg chg="del mod topLvl">
          <ac:chgData name="Nasrin Karimi Moayed" userId="73dbb7c3-7e59-422e-9c16-b9dabcb671bc" providerId="ADAL" clId="{B20E897A-9E30-49B6-ACB2-D97DEA8F68D5}" dt="2022-05-05T06:49:02.243" v="160" actId="478"/>
          <ac:picMkLst>
            <pc:docMk/>
            <pc:sldMk cId="370458234" sldId="269"/>
            <ac:picMk id="10" creationId="{00000000-0000-0000-0000-000000000000}"/>
          </ac:picMkLst>
        </pc:picChg>
      </pc:sldChg>
      <pc:sldChg chg="modSp mod modTransition modNotesTx">
        <pc:chgData name="Nasrin Karimi Moayed" userId="73dbb7c3-7e59-422e-9c16-b9dabcb671bc" providerId="ADAL" clId="{B20E897A-9E30-49B6-ACB2-D97DEA8F68D5}" dt="2022-05-15T14:21:47.881" v="10114" actId="207"/>
        <pc:sldMkLst>
          <pc:docMk/>
          <pc:sldMk cId="1126474362" sldId="299"/>
        </pc:sldMkLst>
        <pc:spChg chg="mod">
          <ac:chgData name="Nasrin Karimi Moayed" userId="73dbb7c3-7e59-422e-9c16-b9dabcb671bc" providerId="ADAL" clId="{B20E897A-9E30-49B6-ACB2-D97DEA8F68D5}" dt="2022-05-15T14:21:47.881" v="10114" actId="207"/>
          <ac:spMkLst>
            <pc:docMk/>
            <pc:sldMk cId="1126474362" sldId="299"/>
            <ac:spMk id="2" creationId="{D8B4CEB2-D40E-9314-02B4-DF44150F026F}"/>
          </ac:spMkLst>
        </pc:spChg>
        <pc:spChg chg="mod">
          <ac:chgData name="Nasrin Karimi Moayed" userId="73dbb7c3-7e59-422e-9c16-b9dabcb671bc" providerId="ADAL" clId="{B20E897A-9E30-49B6-ACB2-D97DEA8F68D5}" dt="2022-05-14T09:26:37.550" v="8293" actId="14100"/>
          <ac:spMkLst>
            <pc:docMk/>
            <pc:sldMk cId="1126474362" sldId="299"/>
            <ac:spMk id="8" creationId="{00000000-0000-0000-0000-000000000000}"/>
          </ac:spMkLst>
        </pc:spChg>
        <pc:spChg chg="mod">
          <ac:chgData name="Nasrin Karimi Moayed" userId="73dbb7c3-7e59-422e-9c16-b9dabcb671bc" providerId="ADAL" clId="{B20E897A-9E30-49B6-ACB2-D97DEA8F68D5}" dt="2022-05-14T09:32:52.093" v="8423" actId="20577"/>
          <ac:spMkLst>
            <pc:docMk/>
            <pc:sldMk cId="1126474362" sldId="299"/>
            <ac:spMk id="21" creationId="{00000000-0000-0000-0000-000000000000}"/>
          </ac:spMkLst>
        </pc:spChg>
        <pc:spChg chg="mod">
          <ac:chgData name="Nasrin Karimi Moayed" userId="73dbb7c3-7e59-422e-9c16-b9dabcb671bc" providerId="ADAL" clId="{B20E897A-9E30-49B6-ACB2-D97DEA8F68D5}" dt="2022-05-14T09:35:34.219" v="8466" actId="27636"/>
          <ac:spMkLst>
            <pc:docMk/>
            <pc:sldMk cId="1126474362" sldId="299"/>
            <ac:spMk id="71" creationId="{00000000-0000-0000-0000-000000000000}"/>
          </ac:spMkLst>
        </pc:spChg>
        <pc:spChg chg="mod">
          <ac:chgData name="Nasrin Karimi Moayed" userId="73dbb7c3-7e59-422e-9c16-b9dabcb671bc" providerId="ADAL" clId="{B20E897A-9E30-49B6-ACB2-D97DEA8F68D5}" dt="2022-05-14T09:30:52.175" v="8405" actId="1076"/>
          <ac:spMkLst>
            <pc:docMk/>
            <pc:sldMk cId="1126474362" sldId="299"/>
            <ac:spMk id="85" creationId="{00000000-0000-0000-0000-000000000000}"/>
          </ac:spMkLst>
        </pc:spChg>
        <pc:spChg chg="mod">
          <ac:chgData name="Nasrin Karimi Moayed" userId="73dbb7c3-7e59-422e-9c16-b9dabcb671bc" providerId="ADAL" clId="{B20E897A-9E30-49B6-ACB2-D97DEA8F68D5}" dt="2022-05-14T09:30:55.973" v="8407" actId="404"/>
          <ac:spMkLst>
            <pc:docMk/>
            <pc:sldMk cId="1126474362" sldId="299"/>
            <ac:spMk id="86" creationId="{00000000-0000-0000-0000-000000000000}"/>
          </ac:spMkLst>
        </pc:spChg>
        <pc:spChg chg="mod">
          <ac:chgData name="Nasrin Karimi Moayed" userId="73dbb7c3-7e59-422e-9c16-b9dabcb671bc" providerId="ADAL" clId="{B20E897A-9E30-49B6-ACB2-D97DEA8F68D5}" dt="2022-05-15T09:43:13.692" v="8944" actId="20577"/>
          <ac:spMkLst>
            <pc:docMk/>
            <pc:sldMk cId="1126474362" sldId="299"/>
            <ac:spMk id="107" creationId="{00000000-0000-0000-0000-000000000000}"/>
          </ac:spMkLst>
        </pc:spChg>
        <pc:grpChg chg="mod">
          <ac:chgData name="Nasrin Karimi Moayed" userId="73dbb7c3-7e59-422e-9c16-b9dabcb671bc" providerId="ADAL" clId="{B20E897A-9E30-49B6-ACB2-D97DEA8F68D5}" dt="2022-05-14T09:30:44.452" v="8402" actId="14100"/>
          <ac:grpSpMkLst>
            <pc:docMk/>
            <pc:sldMk cId="1126474362" sldId="299"/>
            <ac:grpSpMk id="3" creationId="{05C0A600-CF8B-9BEA-3F5C-8FB0E6D78B94}"/>
          </ac:grpSpMkLst>
        </pc:grpChg>
      </pc:sldChg>
      <pc:sldChg chg="addSp modSp mod modTransition modNotesTx">
        <pc:chgData name="Nasrin Karimi Moayed" userId="73dbb7c3-7e59-422e-9c16-b9dabcb671bc" providerId="ADAL" clId="{B20E897A-9E30-49B6-ACB2-D97DEA8F68D5}" dt="2022-05-17T07:44:52.042" v="13975" actId="20577"/>
        <pc:sldMkLst>
          <pc:docMk/>
          <pc:sldMk cId="412017533" sldId="302"/>
        </pc:sldMkLst>
        <pc:spChg chg="mod">
          <ac:chgData name="Nasrin Karimi Moayed" userId="73dbb7c3-7e59-422e-9c16-b9dabcb671bc" providerId="ADAL" clId="{B20E897A-9E30-49B6-ACB2-D97DEA8F68D5}" dt="2022-05-15T14:21:54.145" v="10116" actId="1076"/>
          <ac:spMkLst>
            <pc:docMk/>
            <pc:sldMk cId="412017533" sldId="302"/>
            <ac:spMk id="2" creationId="{DC85F19D-D785-C1C8-1A91-D453422003D9}"/>
          </ac:spMkLst>
        </pc:spChg>
        <pc:spChg chg="add mod">
          <ac:chgData name="Nasrin Karimi Moayed" userId="73dbb7c3-7e59-422e-9c16-b9dabcb671bc" providerId="ADAL" clId="{B20E897A-9E30-49B6-ACB2-D97DEA8F68D5}" dt="2022-05-14T09:20:33.819" v="8113" actId="20577"/>
          <ac:spMkLst>
            <pc:docMk/>
            <pc:sldMk cId="412017533" sldId="302"/>
            <ac:spMk id="9" creationId="{E86FDB5B-D560-5AFC-D941-9D172BE272D3}"/>
          </ac:spMkLst>
        </pc:spChg>
        <pc:spChg chg="mod">
          <ac:chgData name="Nasrin Karimi Moayed" userId="73dbb7c3-7e59-422e-9c16-b9dabcb671bc" providerId="ADAL" clId="{B20E897A-9E30-49B6-ACB2-D97DEA8F68D5}" dt="2022-05-17T07:44:52.042" v="13975" actId="20577"/>
          <ac:spMkLst>
            <pc:docMk/>
            <pc:sldMk cId="412017533" sldId="302"/>
            <ac:spMk id="10" creationId="{00000000-0000-0000-0000-000000000000}"/>
          </ac:spMkLst>
        </pc:spChg>
        <pc:spChg chg="mod">
          <ac:chgData name="Nasrin Karimi Moayed" userId="73dbb7c3-7e59-422e-9c16-b9dabcb671bc" providerId="ADAL" clId="{B20E897A-9E30-49B6-ACB2-D97DEA8F68D5}" dt="2022-05-14T09:22:30.667" v="8158" actId="207"/>
          <ac:spMkLst>
            <pc:docMk/>
            <pc:sldMk cId="412017533" sldId="302"/>
            <ac:spMk id="14" creationId="{00000000-0000-0000-0000-000000000000}"/>
          </ac:spMkLst>
        </pc:spChg>
        <pc:picChg chg="mod">
          <ac:chgData name="Nasrin Karimi Moayed" userId="73dbb7c3-7e59-422e-9c16-b9dabcb671bc" providerId="ADAL" clId="{B20E897A-9E30-49B6-ACB2-D97DEA8F68D5}" dt="2022-05-14T09:12:23.358" v="7973" actId="1076"/>
          <ac:picMkLst>
            <pc:docMk/>
            <pc:sldMk cId="412017533" sldId="302"/>
            <ac:picMk id="8" creationId="{00000000-0000-0000-0000-000000000000}"/>
          </ac:picMkLst>
        </pc:picChg>
      </pc:sldChg>
      <pc:sldChg chg="addSp delSp modSp mod modTransition modNotesTx">
        <pc:chgData name="Nasrin Karimi Moayed" userId="73dbb7c3-7e59-422e-9c16-b9dabcb671bc" providerId="ADAL" clId="{B20E897A-9E30-49B6-ACB2-D97DEA8F68D5}" dt="2022-05-16T08:49:38.279" v="11739" actId="20577"/>
        <pc:sldMkLst>
          <pc:docMk/>
          <pc:sldMk cId="2755150359" sldId="309"/>
        </pc:sldMkLst>
        <pc:spChg chg="mod">
          <ac:chgData name="Nasrin Karimi Moayed" userId="73dbb7c3-7e59-422e-9c16-b9dabcb671bc" providerId="ADAL" clId="{B20E897A-9E30-49B6-ACB2-D97DEA8F68D5}" dt="2022-05-09T09:38:54.400" v="3869" actId="20577"/>
          <ac:spMkLst>
            <pc:docMk/>
            <pc:sldMk cId="2755150359" sldId="309"/>
            <ac:spMk id="3" creationId="{00000000-0000-0000-0000-000000000000}"/>
          </ac:spMkLst>
        </pc:spChg>
        <pc:spChg chg="mod">
          <ac:chgData name="Nasrin Karimi Moayed" userId="73dbb7c3-7e59-422e-9c16-b9dabcb671bc" providerId="ADAL" clId="{B20E897A-9E30-49B6-ACB2-D97DEA8F68D5}" dt="2022-05-15T14:22:26.441" v="10127" actId="1076"/>
          <ac:spMkLst>
            <pc:docMk/>
            <pc:sldMk cId="2755150359" sldId="309"/>
            <ac:spMk id="4" creationId="{D75D6EC7-A582-6C41-04F9-4B77D59774D0}"/>
          </ac:spMkLst>
        </pc:spChg>
        <pc:spChg chg="add mod">
          <ac:chgData name="Nasrin Karimi Moayed" userId="73dbb7c3-7e59-422e-9c16-b9dabcb671bc" providerId="ADAL" clId="{B20E897A-9E30-49B6-ACB2-D97DEA8F68D5}" dt="2022-05-09T09:37:43.580" v="3859" actId="208"/>
          <ac:spMkLst>
            <pc:docMk/>
            <pc:sldMk cId="2755150359" sldId="309"/>
            <ac:spMk id="5" creationId="{63863498-CA16-F763-710F-975185DDC96C}"/>
          </ac:spMkLst>
        </pc:spChg>
        <pc:spChg chg="mod">
          <ac:chgData name="Nasrin Karimi Moayed" userId="73dbb7c3-7e59-422e-9c16-b9dabcb671bc" providerId="ADAL" clId="{B20E897A-9E30-49B6-ACB2-D97DEA8F68D5}" dt="2022-05-16T08:49:13.793" v="11738" actId="20577"/>
          <ac:spMkLst>
            <pc:docMk/>
            <pc:sldMk cId="2755150359" sldId="309"/>
            <ac:spMk id="9" creationId="{00000000-0000-0000-0000-000000000000}"/>
          </ac:spMkLst>
        </pc:spChg>
        <pc:picChg chg="add mod">
          <ac:chgData name="Nasrin Karimi Moayed" userId="73dbb7c3-7e59-422e-9c16-b9dabcb671bc" providerId="ADAL" clId="{B20E897A-9E30-49B6-ACB2-D97DEA8F68D5}" dt="2022-05-16T08:49:05.636" v="11723" actId="1035"/>
          <ac:picMkLst>
            <pc:docMk/>
            <pc:sldMk cId="2755150359" sldId="309"/>
            <ac:picMk id="8" creationId="{8F9413AE-A3FF-71F3-42CB-55F1C7BCC06D}"/>
          </ac:picMkLst>
        </pc:picChg>
        <pc:picChg chg="del">
          <ac:chgData name="Nasrin Karimi Moayed" userId="73dbb7c3-7e59-422e-9c16-b9dabcb671bc" providerId="ADAL" clId="{B20E897A-9E30-49B6-ACB2-D97DEA8F68D5}" dt="2022-05-09T09:36:27.376" v="3848" actId="478"/>
          <ac:picMkLst>
            <pc:docMk/>
            <pc:sldMk cId="2755150359" sldId="309"/>
            <ac:picMk id="11" creationId="{00000000-0000-0000-0000-000000000000}"/>
          </ac:picMkLst>
        </pc:picChg>
        <pc:picChg chg="mod">
          <ac:chgData name="Nasrin Karimi Moayed" userId="73dbb7c3-7e59-422e-9c16-b9dabcb671bc" providerId="ADAL" clId="{B20E897A-9E30-49B6-ACB2-D97DEA8F68D5}" dt="2022-05-16T08:48:51.515" v="11718" actId="1076"/>
          <ac:picMkLst>
            <pc:docMk/>
            <pc:sldMk cId="2755150359" sldId="309"/>
            <ac:picMk id="12" creationId="{00000000-0000-0000-0000-000000000000}"/>
          </ac:picMkLst>
        </pc:picChg>
        <pc:picChg chg="mod">
          <ac:chgData name="Nasrin Karimi Moayed" userId="73dbb7c3-7e59-422e-9c16-b9dabcb671bc" providerId="ADAL" clId="{B20E897A-9E30-49B6-ACB2-D97DEA8F68D5}" dt="2022-05-16T08:48:47.320" v="11717" actId="1076"/>
          <ac:picMkLst>
            <pc:docMk/>
            <pc:sldMk cId="2755150359" sldId="309"/>
            <ac:picMk id="13" creationId="{00000000-0000-0000-0000-000000000000}"/>
          </ac:picMkLst>
        </pc:picChg>
        <pc:picChg chg="mod">
          <ac:chgData name="Nasrin Karimi Moayed" userId="73dbb7c3-7e59-422e-9c16-b9dabcb671bc" providerId="ADAL" clId="{B20E897A-9E30-49B6-ACB2-D97DEA8F68D5}" dt="2022-05-16T08:48:43.537" v="11716" actId="1076"/>
          <ac:picMkLst>
            <pc:docMk/>
            <pc:sldMk cId="2755150359" sldId="309"/>
            <ac:picMk id="14" creationId="{00000000-0000-0000-0000-000000000000}"/>
          </ac:picMkLst>
        </pc:picChg>
        <pc:picChg chg="mod">
          <ac:chgData name="Nasrin Karimi Moayed" userId="73dbb7c3-7e59-422e-9c16-b9dabcb671bc" providerId="ADAL" clId="{B20E897A-9E30-49B6-ACB2-D97DEA8F68D5}" dt="2022-05-16T08:49:03.460" v="11721" actId="1076"/>
          <ac:picMkLst>
            <pc:docMk/>
            <pc:sldMk cId="2755150359" sldId="309"/>
            <ac:picMk id="21" creationId="{00000000-0000-0000-0000-000000000000}"/>
          </ac:picMkLst>
        </pc:picChg>
        <pc:picChg chg="add mod">
          <ac:chgData name="Nasrin Karimi Moayed" userId="73dbb7c3-7e59-422e-9c16-b9dabcb671bc" providerId="ADAL" clId="{B20E897A-9E30-49B6-ACB2-D97DEA8F68D5}" dt="2022-05-09T09:36:57.826" v="3854" actId="1076"/>
          <ac:picMkLst>
            <pc:docMk/>
            <pc:sldMk cId="2755150359" sldId="309"/>
            <ac:picMk id="1026" creationId="{6529EE6B-57E3-F192-CEB3-35B7B58C00DF}"/>
          </ac:picMkLst>
        </pc:picChg>
      </pc:sldChg>
      <pc:sldChg chg="delSp modSp mod ord modTransition delAnim modAnim modNotesTx">
        <pc:chgData name="Nasrin Karimi Moayed" userId="73dbb7c3-7e59-422e-9c16-b9dabcb671bc" providerId="ADAL" clId="{B20E897A-9E30-49B6-ACB2-D97DEA8F68D5}" dt="2022-05-16T08:21:37.695" v="11373" actId="20577"/>
        <pc:sldMkLst>
          <pc:docMk/>
          <pc:sldMk cId="4064656524" sldId="320"/>
        </pc:sldMkLst>
        <pc:spChg chg="mod">
          <ac:chgData name="Nasrin Karimi Moayed" userId="73dbb7c3-7e59-422e-9c16-b9dabcb671bc" providerId="ADAL" clId="{B20E897A-9E30-49B6-ACB2-D97DEA8F68D5}" dt="2022-05-15T14:21:42.966" v="10113" actId="207"/>
          <ac:spMkLst>
            <pc:docMk/>
            <pc:sldMk cId="4064656524" sldId="320"/>
            <ac:spMk id="2" creationId="{657240CA-E085-9DAD-5DCF-B9EDC2F274B0}"/>
          </ac:spMkLst>
        </pc:spChg>
        <pc:spChg chg="del">
          <ac:chgData name="Nasrin Karimi Moayed" userId="73dbb7c3-7e59-422e-9c16-b9dabcb671bc" providerId="ADAL" clId="{B20E897A-9E30-49B6-ACB2-D97DEA8F68D5}" dt="2022-05-09T09:14:37.536" v="3691" actId="21"/>
          <ac:spMkLst>
            <pc:docMk/>
            <pc:sldMk cId="4064656524" sldId="320"/>
            <ac:spMk id="4" creationId="{261C346D-5BB6-8D6A-1F95-269EAA76DB8C}"/>
          </ac:spMkLst>
        </pc:spChg>
        <pc:spChg chg="mod">
          <ac:chgData name="Nasrin Karimi Moayed" userId="73dbb7c3-7e59-422e-9c16-b9dabcb671bc" providerId="ADAL" clId="{B20E897A-9E30-49B6-ACB2-D97DEA8F68D5}" dt="2022-05-16T08:21:37.695" v="11373" actId="20577"/>
          <ac:spMkLst>
            <pc:docMk/>
            <pc:sldMk cId="4064656524" sldId="320"/>
            <ac:spMk id="6" creationId="{00000000-0000-0000-0000-000000000000}"/>
          </ac:spMkLst>
        </pc:spChg>
        <pc:spChg chg="mod">
          <ac:chgData name="Nasrin Karimi Moayed" userId="73dbb7c3-7e59-422e-9c16-b9dabcb671bc" providerId="ADAL" clId="{B20E897A-9E30-49B6-ACB2-D97DEA8F68D5}" dt="2022-05-09T10:51:35.109" v="3988" actId="1076"/>
          <ac:spMkLst>
            <pc:docMk/>
            <pc:sldMk cId="4064656524" sldId="320"/>
            <ac:spMk id="7" creationId="{00000000-0000-0000-0000-000000000000}"/>
          </ac:spMkLst>
        </pc:spChg>
        <pc:spChg chg="del">
          <ac:chgData name="Nasrin Karimi Moayed" userId="73dbb7c3-7e59-422e-9c16-b9dabcb671bc" providerId="ADAL" clId="{B20E897A-9E30-49B6-ACB2-D97DEA8F68D5}" dt="2022-05-09T09:14:37.536" v="3691" actId="21"/>
          <ac:spMkLst>
            <pc:docMk/>
            <pc:sldMk cId="4064656524" sldId="320"/>
            <ac:spMk id="12" creationId="{C6BEF7D2-A48C-761F-2A8A-44B962F369D1}"/>
          </ac:spMkLst>
        </pc:spChg>
        <pc:spChg chg="del">
          <ac:chgData name="Nasrin Karimi Moayed" userId="73dbb7c3-7e59-422e-9c16-b9dabcb671bc" providerId="ADAL" clId="{B20E897A-9E30-49B6-ACB2-D97DEA8F68D5}" dt="2022-05-09T09:14:37.536" v="3691" actId="21"/>
          <ac:spMkLst>
            <pc:docMk/>
            <pc:sldMk cId="4064656524" sldId="320"/>
            <ac:spMk id="13" creationId="{0985A21A-AF06-5457-D75C-E3EF87C0386B}"/>
          </ac:spMkLst>
        </pc:spChg>
        <pc:spChg chg="del">
          <ac:chgData name="Nasrin Karimi Moayed" userId="73dbb7c3-7e59-422e-9c16-b9dabcb671bc" providerId="ADAL" clId="{B20E897A-9E30-49B6-ACB2-D97DEA8F68D5}" dt="2022-05-09T09:14:37.536" v="3691" actId="21"/>
          <ac:spMkLst>
            <pc:docMk/>
            <pc:sldMk cId="4064656524" sldId="320"/>
            <ac:spMk id="14" creationId="{BE4646E8-0C7F-CFAE-47CA-FB5BBFB4F9DE}"/>
          </ac:spMkLst>
        </pc:spChg>
        <pc:spChg chg="del">
          <ac:chgData name="Nasrin Karimi Moayed" userId="73dbb7c3-7e59-422e-9c16-b9dabcb671bc" providerId="ADAL" clId="{B20E897A-9E30-49B6-ACB2-D97DEA8F68D5}" dt="2022-05-09T09:14:59.813" v="3696" actId="21"/>
          <ac:spMkLst>
            <pc:docMk/>
            <pc:sldMk cId="4064656524" sldId="320"/>
            <ac:spMk id="15" creationId="{CD64554E-37DF-0D35-BD75-5F0CEB197B11}"/>
          </ac:spMkLst>
        </pc:spChg>
      </pc:sldChg>
      <pc:sldChg chg="modSp mod ord modTransition modAnim">
        <pc:chgData name="Nasrin Karimi Moayed" userId="73dbb7c3-7e59-422e-9c16-b9dabcb671bc" providerId="ADAL" clId="{B20E897A-9E30-49B6-ACB2-D97DEA8F68D5}" dt="2022-05-15T14:22:17.217" v="10126" actId="1037"/>
        <pc:sldMkLst>
          <pc:docMk/>
          <pc:sldMk cId="3421932658" sldId="321"/>
        </pc:sldMkLst>
        <pc:spChg chg="mod">
          <ac:chgData name="Nasrin Karimi Moayed" userId="73dbb7c3-7e59-422e-9c16-b9dabcb671bc" providerId="ADAL" clId="{B20E897A-9E30-49B6-ACB2-D97DEA8F68D5}" dt="2022-05-15T14:22:17.217" v="10126" actId="1037"/>
          <ac:spMkLst>
            <pc:docMk/>
            <pc:sldMk cId="3421932658" sldId="321"/>
            <ac:spMk id="2" creationId="{98F065E1-E92E-7DEE-9FD6-E7CF446A36C4}"/>
          </ac:spMkLst>
        </pc:spChg>
        <pc:spChg chg="mod">
          <ac:chgData name="Nasrin Karimi Moayed" userId="73dbb7c3-7e59-422e-9c16-b9dabcb671bc" providerId="ADAL" clId="{B20E897A-9E30-49B6-ACB2-D97DEA8F68D5}" dt="2022-05-09T10:37:33.909" v="3896" actId="20577"/>
          <ac:spMkLst>
            <pc:docMk/>
            <pc:sldMk cId="3421932658" sldId="321"/>
            <ac:spMk id="3" creationId="{00000000-0000-0000-0000-000000000000}"/>
          </ac:spMkLst>
        </pc:spChg>
        <pc:picChg chg="mod">
          <ac:chgData name="Nasrin Karimi Moayed" userId="73dbb7c3-7e59-422e-9c16-b9dabcb671bc" providerId="ADAL" clId="{B20E897A-9E30-49B6-ACB2-D97DEA8F68D5}" dt="2022-05-09T10:37:11.289" v="3882" actId="1036"/>
          <ac:picMkLst>
            <pc:docMk/>
            <pc:sldMk cId="3421932658" sldId="321"/>
            <ac:picMk id="8" creationId="{00000000-0000-0000-0000-000000000000}"/>
          </ac:picMkLst>
        </pc:picChg>
      </pc:sldChg>
      <pc:sldChg chg="addSp delSp modSp mod ord modTransition addAnim delAnim modAnim modNotesTx">
        <pc:chgData name="Nasrin Karimi Moayed" userId="73dbb7c3-7e59-422e-9c16-b9dabcb671bc" providerId="ADAL" clId="{B20E897A-9E30-49B6-ACB2-D97DEA8F68D5}" dt="2022-05-16T08:26:12.541" v="11463" actId="20577"/>
        <pc:sldMkLst>
          <pc:docMk/>
          <pc:sldMk cId="1213016415" sldId="329"/>
        </pc:sldMkLst>
        <pc:spChg chg="mod">
          <ac:chgData name="Nasrin Karimi Moayed" userId="73dbb7c3-7e59-422e-9c16-b9dabcb671bc" providerId="ADAL" clId="{B20E897A-9E30-49B6-ACB2-D97DEA8F68D5}" dt="2022-05-11T11:20:45.744" v="6856"/>
          <ac:spMkLst>
            <pc:docMk/>
            <pc:sldMk cId="1213016415" sldId="329"/>
            <ac:spMk id="2" creationId="{00000000-0000-0000-0000-000000000000}"/>
          </ac:spMkLst>
        </pc:spChg>
        <pc:spChg chg="add del mod">
          <ac:chgData name="Nasrin Karimi Moayed" userId="73dbb7c3-7e59-422e-9c16-b9dabcb671bc" providerId="ADAL" clId="{B20E897A-9E30-49B6-ACB2-D97DEA8F68D5}" dt="2022-05-15T09:54:12.997" v="9108" actId="478"/>
          <ac:spMkLst>
            <pc:docMk/>
            <pc:sldMk cId="1213016415" sldId="329"/>
            <ac:spMk id="3" creationId="{213FA5B5-85A1-CC2B-6B51-D487C3CA822F}"/>
          </ac:spMkLst>
        </pc:spChg>
        <pc:spChg chg="mod">
          <ac:chgData name="Nasrin Karimi Moayed" userId="73dbb7c3-7e59-422e-9c16-b9dabcb671bc" providerId="ADAL" clId="{B20E897A-9E30-49B6-ACB2-D97DEA8F68D5}" dt="2022-05-16T07:15:33.790" v="10778"/>
          <ac:spMkLst>
            <pc:docMk/>
            <pc:sldMk cId="1213016415" sldId="329"/>
            <ac:spMk id="4" creationId="{796B994A-1F04-846F-9CBB-7AB98419DF90}"/>
          </ac:spMkLst>
        </pc:spChg>
        <pc:spChg chg="add del mod">
          <ac:chgData name="Nasrin Karimi Moayed" userId="73dbb7c3-7e59-422e-9c16-b9dabcb671bc" providerId="ADAL" clId="{B20E897A-9E30-49B6-ACB2-D97DEA8F68D5}" dt="2022-05-15T09:51:46.006" v="9051" actId="478"/>
          <ac:spMkLst>
            <pc:docMk/>
            <pc:sldMk cId="1213016415" sldId="329"/>
            <ac:spMk id="15" creationId="{3B2493D5-C2D6-0B2F-7442-66650673E352}"/>
          </ac:spMkLst>
        </pc:spChg>
        <pc:spChg chg="del">
          <ac:chgData name="Nasrin Karimi Moayed" userId="73dbb7c3-7e59-422e-9c16-b9dabcb671bc" providerId="ADAL" clId="{B20E897A-9E30-49B6-ACB2-D97DEA8F68D5}" dt="2022-05-09T09:12:43.636" v="3682" actId="478"/>
          <ac:spMkLst>
            <pc:docMk/>
            <pc:sldMk cId="1213016415" sldId="329"/>
            <ac:spMk id="17" creationId="{00000000-0000-0000-0000-000000000000}"/>
          </ac:spMkLst>
        </pc:spChg>
        <pc:spChg chg="add del mod">
          <ac:chgData name="Nasrin Karimi Moayed" userId="73dbb7c3-7e59-422e-9c16-b9dabcb671bc" providerId="ADAL" clId="{B20E897A-9E30-49B6-ACB2-D97DEA8F68D5}" dt="2022-05-15T09:51:35.038" v="9047" actId="478"/>
          <ac:spMkLst>
            <pc:docMk/>
            <pc:sldMk cId="1213016415" sldId="329"/>
            <ac:spMk id="18" creationId="{89F4E447-E9A2-DE63-E93E-CA4DD2761714}"/>
          </ac:spMkLst>
        </pc:spChg>
        <pc:spChg chg="add del mod">
          <ac:chgData name="Nasrin Karimi Moayed" userId="73dbb7c3-7e59-422e-9c16-b9dabcb671bc" providerId="ADAL" clId="{B20E897A-9E30-49B6-ACB2-D97DEA8F68D5}" dt="2022-05-15T09:51:37.493" v="9048" actId="478"/>
          <ac:spMkLst>
            <pc:docMk/>
            <pc:sldMk cId="1213016415" sldId="329"/>
            <ac:spMk id="20" creationId="{A10D492F-8B9C-9CE4-E4E4-AB0534520B8E}"/>
          </ac:spMkLst>
        </pc:spChg>
        <pc:spChg chg="add del mod">
          <ac:chgData name="Nasrin Karimi Moayed" userId="73dbb7c3-7e59-422e-9c16-b9dabcb671bc" providerId="ADAL" clId="{B20E897A-9E30-49B6-ACB2-D97DEA8F68D5}" dt="2022-05-15T09:51:39.457" v="9049" actId="478"/>
          <ac:spMkLst>
            <pc:docMk/>
            <pc:sldMk cId="1213016415" sldId="329"/>
            <ac:spMk id="21" creationId="{C136ADBF-A8E0-F3BE-1CF1-B081EB09D444}"/>
          </ac:spMkLst>
        </pc:spChg>
        <pc:spChg chg="add del mod">
          <ac:chgData name="Nasrin Karimi Moayed" userId="73dbb7c3-7e59-422e-9c16-b9dabcb671bc" providerId="ADAL" clId="{B20E897A-9E30-49B6-ACB2-D97DEA8F68D5}" dt="2022-05-15T09:51:43.778" v="9050" actId="478"/>
          <ac:spMkLst>
            <pc:docMk/>
            <pc:sldMk cId="1213016415" sldId="329"/>
            <ac:spMk id="22" creationId="{0102DCBD-7A69-A739-8BD2-E7282D2A6F18}"/>
          </ac:spMkLst>
        </pc:spChg>
        <pc:spChg chg="add mod">
          <ac:chgData name="Nasrin Karimi Moayed" userId="73dbb7c3-7e59-422e-9c16-b9dabcb671bc" providerId="ADAL" clId="{B20E897A-9E30-49B6-ACB2-D97DEA8F68D5}" dt="2022-05-16T08:15:03.655" v="11262" actId="20577"/>
          <ac:spMkLst>
            <pc:docMk/>
            <pc:sldMk cId="1213016415" sldId="329"/>
            <ac:spMk id="23" creationId="{4AA2E43F-3438-CBCD-752E-C3A7F4D2E3B6}"/>
          </ac:spMkLst>
        </pc:spChg>
        <pc:spChg chg="add del mod">
          <ac:chgData name="Nasrin Karimi Moayed" userId="73dbb7c3-7e59-422e-9c16-b9dabcb671bc" providerId="ADAL" clId="{B20E897A-9E30-49B6-ACB2-D97DEA8F68D5}" dt="2022-05-15T09:54:09.998" v="9107" actId="478"/>
          <ac:spMkLst>
            <pc:docMk/>
            <pc:sldMk cId="1213016415" sldId="329"/>
            <ac:spMk id="24" creationId="{24A4EB55-E97A-3547-1675-AE83EBE0C980}"/>
          </ac:spMkLst>
        </pc:spChg>
        <pc:spChg chg="add del mod">
          <ac:chgData name="Nasrin Karimi Moayed" userId="73dbb7c3-7e59-422e-9c16-b9dabcb671bc" providerId="ADAL" clId="{B20E897A-9E30-49B6-ACB2-D97DEA8F68D5}" dt="2022-05-09T09:19:55.304" v="3810" actId="478"/>
          <ac:spMkLst>
            <pc:docMk/>
            <pc:sldMk cId="1213016415" sldId="329"/>
            <ac:spMk id="24" creationId="{FBF7A861-37CC-EEF0-3013-9F0E30F648D2}"/>
          </ac:spMkLst>
        </pc:spChg>
        <pc:spChg chg="add del mod">
          <ac:chgData name="Nasrin Karimi Moayed" userId="73dbb7c3-7e59-422e-9c16-b9dabcb671bc" providerId="ADAL" clId="{B20E897A-9E30-49B6-ACB2-D97DEA8F68D5}" dt="2022-05-09T09:18:26.386" v="3771" actId="22"/>
          <ac:spMkLst>
            <pc:docMk/>
            <pc:sldMk cId="1213016415" sldId="329"/>
            <ac:spMk id="25" creationId="{6565AF44-07D6-67E7-4759-C4B6273B04FC}"/>
          </ac:spMkLst>
        </pc:spChg>
        <pc:spChg chg="add del mod">
          <ac:chgData name="Nasrin Karimi Moayed" userId="73dbb7c3-7e59-422e-9c16-b9dabcb671bc" providerId="ADAL" clId="{B20E897A-9E30-49B6-ACB2-D97DEA8F68D5}" dt="2022-05-15T09:51:48.092" v="9053" actId="478"/>
          <ac:spMkLst>
            <pc:docMk/>
            <pc:sldMk cId="1213016415" sldId="329"/>
            <ac:spMk id="26" creationId="{45A289DE-94E4-68EB-F0E1-B2C267969BA9}"/>
          </ac:spMkLst>
        </pc:spChg>
        <pc:spChg chg="add del mod">
          <ac:chgData name="Nasrin Karimi Moayed" userId="73dbb7c3-7e59-422e-9c16-b9dabcb671bc" providerId="ADAL" clId="{B20E897A-9E30-49B6-ACB2-D97DEA8F68D5}" dt="2022-05-15T09:51:49.422" v="9055" actId="478"/>
          <ac:spMkLst>
            <pc:docMk/>
            <pc:sldMk cId="1213016415" sldId="329"/>
            <ac:spMk id="27" creationId="{B15BD2E6-6883-C435-BD0E-793CA4C18293}"/>
          </ac:spMkLst>
        </pc:spChg>
        <pc:spChg chg="add del mod">
          <ac:chgData name="Nasrin Karimi Moayed" userId="73dbb7c3-7e59-422e-9c16-b9dabcb671bc" providerId="ADAL" clId="{B20E897A-9E30-49B6-ACB2-D97DEA8F68D5}" dt="2022-05-15T09:51:50.954" v="9056" actId="478"/>
          <ac:spMkLst>
            <pc:docMk/>
            <pc:sldMk cId="1213016415" sldId="329"/>
            <ac:spMk id="28" creationId="{269FFAC5-2A68-E455-1C10-8CC94BB04DF5}"/>
          </ac:spMkLst>
        </pc:spChg>
        <pc:picChg chg="del">
          <ac:chgData name="Nasrin Karimi Moayed" userId="73dbb7c3-7e59-422e-9c16-b9dabcb671bc" providerId="ADAL" clId="{B20E897A-9E30-49B6-ACB2-D97DEA8F68D5}" dt="2022-05-09T09:12:31.266" v="3681" actId="478"/>
          <ac:picMkLst>
            <pc:docMk/>
            <pc:sldMk cId="1213016415" sldId="329"/>
            <ac:picMk id="3" creationId="{00000000-0000-0000-0000-000000000000}"/>
          </ac:picMkLst>
        </pc:picChg>
        <pc:picChg chg="mod">
          <ac:chgData name="Nasrin Karimi Moayed" userId="73dbb7c3-7e59-422e-9c16-b9dabcb671bc" providerId="ADAL" clId="{B20E897A-9E30-49B6-ACB2-D97DEA8F68D5}" dt="2022-05-15T09:53:51.475" v="9104" actId="1076"/>
          <ac:picMkLst>
            <pc:docMk/>
            <pc:sldMk cId="1213016415" sldId="329"/>
            <ac:picMk id="7" creationId="{00000000-0000-0000-0000-000000000000}"/>
          </ac:picMkLst>
        </pc:picChg>
      </pc:sldChg>
      <pc:sldChg chg="addSp delSp modSp modTransition setBg modAnim modNotesTx">
        <pc:chgData name="Nasrin Karimi Moayed" userId="73dbb7c3-7e59-422e-9c16-b9dabcb671bc" providerId="ADAL" clId="{B20E897A-9E30-49B6-ACB2-D97DEA8F68D5}" dt="2022-05-16T07:35:40.990" v="10974" actId="20577"/>
        <pc:sldMkLst>
          <pc:docMk/>
          <pc:sldMk cId="2025908930" sldId="501"/>
        </pc:sldMkLst>
        <pc:spChg chg="mod">
          <ac:chgData name="Nasrin Karimi Moayed" userId="73dbb7c3-7e59-422e-9c16-b9dabcb671bc" providerId="ADAL" clId="{B20E897A-9E30-49B6-ACB2-D97DEA8F68D5}" dt="2022-05-16T07:15:33.790" v="10778"/>
          <ac:spMkLst>
            <pc:docMk/>
            <pc:sldMk cId="2025908930" sldId="501"/>
            <ac:spMk id="4" creationId="{FA6ADA60-2FB6-2860-1FA0-54D5E923370C}"/>
          </ac:spMkLst>
        </pc:spChg>
        <pc:picChg chg="add del mod">
          <ac:chgData name="Nasrin Karimi Moayed" userId="73dbb7c3-7e59-422e-9c16-b9dabcb671bc" providerId="ADAL" clId="{B20E897A-9E30-49B6-ACB2-D97DEA8F68D5}" dt="2022-05-09T12:35:03.057" v="4546"/>
          <ac:picMkLst>
            <pc:docMk/>
            <pc:sldMk cId="2025908930" sldId="501"/>
            <ac:picMk id="4" creationId="{4AC37ACA-BED9-4AC6-0A49-145D05520543}"/>
          </ac:picMkLst>
        </pc:picChg>
        <pc:picChg chg="add del mod">
          <ac:chgData name="Nasrin Karimi Moayed" userId="73dbb7c3-7e59-422e-9c16-b9dabcb671bc" providerId="ADAL" clId="{B20E897A-9E30-49B6-ACB2-D97DEA8F68D5}" dt="2022-05-09T12:35:09.466" v="4548"/>
          <ac:picMkLst>
            <pc:docMk/>
            <pc:sldMk cId="2025908930" sldId="501"/>
            <ac:picMk id="6" creationId="{7704730C-76D2-6AB6-4359-1CE717D6B51D}"/>
          </ac:picMkLst>
        </pc:picChg>
        <pc:picChg chg="add del mod">
          <ac:chgData name="Nasrin Karimi Moayed" userId="73dbb7c3-7e59-422e-9c16-b9dabcb671bc" providerId="ADAL" clId="{B20E897A-9E30-49B6-ACB2-D97DEA8F68D5}" dt="2022-05-09T12:35:37.430" v="4550"/>
          <ac:picMkLst>
            <pc:docMk/>
            <pc:sldMk cId="2025908930" sldId="501"/>
            <ac:picMk id="7" creationId="{B61914F4-1746-EFAF-CDE8-D0E5BDFAECE6}"/>
          </ac:picMkLst>
        </pc:picChg>
      </pc:sldChg>
      <pc:sldChg chg="addSp delSp modSp mod ord modTransition modAnim modNotesTx">
        <pc:chgData name="Nasrin Karimi Moayed" userId="73dbb7c3-7e59-422e-9c16-b9dabcb671bc" providerId="ADAL" clId="{B20E897A-9E30-49B6-ACB2-D97DEA8F68D5}" dt="2022-05-17T09:10:55.845" v="14324"/>
        <pc:sldMkLst>
          <pc:docMk/>
          <pc:sldMk cId="702713231" sldId="504"/>
        </pc:sldMkLst>
        <pc:spChg chg="add mod">
          <ac:chgData name="Nasrin Karimi Moayed" userId="73dbb7c3-7e59-422e-9c16-b9dabcb671bc" providerId="ADAL" clId="{B20E897A-9E30-49B6-ACB2-D97DEA8F68D5}" dt="2022-05-15T10:33:45.139" v="9609" actId="767"/>
          <ac:spMkLst>
            <pc:docMk/>
            <pc:sldMk cId="702713231" sldId="504"/>
            <ac:spMk id="3" creationId="{54222D3C-9392-00E5-27F9-08812717406D}"/>
          </ac:spMkLst>
        </pc:spChg>
        <pc:spChg chg="add mod">
          <ac:chgData name="Nasrin Karimi Moayed" userId="73dbb7c3-7e59-422e-9c16-b9dabcb671bc" providerId="ADAL" clId="{B20E897A-9E30-49B6-ACB2-D97DEA8F68D5}" dt="2022-05-15T10:35:06.352" v="9639" actId="404"/>
          <ac:spMkLst>
            <pc:docMk/>
            <pc:sldMk cId="702713231" sldId="504"/>
            <ac:spMk id="4" creationId="{560F1489-AC5C-C770-319A-F4A14867816D}"/>
          </ac:spMkLst>
        </pc:spChg>
        <pc:spChg chg="mod">
          <ac:chgData name="Nasrin Karimi Moayed" userId="73dbb7c3-7e59-422e-9c16-b9dabcb671bc" providerId="ADAL" clId="{B20E897A-9E30-49B6-ACB2-D97DEA8F68D5}" dt="2022-05-09T10:52:08.129" v="3990" actId="1076"/>
          <ac:spMkLst>
            <pc:docMk/>
            <pc:sldMk cId="702713231" sldId="504"/>
            <ac:spMk id="6" creationId="{00000000-0000-0000-0000-000000000000}"/>
          </ac:spMkLst>
        </pc:spChg>
        <pc:spChg chg="del mod">
          <ac:chgData name="Nasrin Karimi Moayed" userId="73dbb7c3-7e59-422e-9c16-b9dabcb671bc" providerId="ADAL" clId="{B20E897A-9E30-49B6-ACB2-D97DEA8F68D5}" dt="2022-05-15T10:32:06.468" v="9597" actId="478"/>
          <ac:spMkLst>
            <pc:docMk/>
            <pc:sldMk cId="702713231" sldId="504"/>
            <ac:spMk id="13" creationId="{00000000-0000-0000-0000-000000000000}"/>
          </ac:spMkLst>
        </pc:spChg>
        <pc:spChg chg="mod">
          <ac:chgData name="Nasrin Karimi Moayed" userId="73dbb7c3-7e59-422e-9c16-b9dabcb671bc" providerId="ADAL" clId="{B20E897A-9E30-49B6-ACB2-D97DEA8F68D5}" dt="2022-05-15T10:32:50.476" v="9606" actId="20577"/>
          <ac:spMkLst>
            <pc:docMk/>
            <pc:sldMk cId="702713231" sldId="504"/>
            <ac:spMk id="15363" creationId="{00000000-0000-0000-0000-000000000000}"/>
          </ac:spMkLst>
        </pc:spChg>
        <pc:picChg chg="mod">
          <ac:chgData name="Nasrin Karimi Moayed" userId="73dbb7c3-7e59-422e-9c16-b9dabcb671bc" providerId="ADAL" clId="{B20E897A-9E30-49B6-ACB2-D97DEA8F68D5}" dt="2022-05-15T10:34:00.954" v="9613" actId="1076"/>
          <ac:picMkLst>
            <pc:docMk/>
            <pc:sldMk cId="702713231" sldId="504"/>
            <ac:picMk id="9" creationId="{00000000-0000-0000-0000-000000000000}"/>
          </ac:picMkLst>
        </pc:picChg>
        <pc:picChg chg="mod">
          <ac:chgData name="Nasrin Karimi Moayed" userId="73dbb7c3-7e59-422e-9c16-b9dabcb671bc" providerId="ADAL" clId="{B20E897A-9E30-49B6-ACB2-D97DEA8F68D5}" dt="2022-05-15T10:34:16.525" v="9618" actId="1076"/>
          <ac:picMkLst>
            <pc:docMk/>
            <pc:sldMk cId="702713231" sldId="504"/>
            <ac:picMk id="10" creationId="{00000000-0000-0000-0000-000000000000}"/>
          </ac:picMkLst>
        </pc:picChg>
      </pc:sldChg>
      <pc:sldChg chg="modSp mod modTransition modNotesTx">
        <pc:chgData name="Nasrin Karimi Moayed" userId="73dbb7c3-7e59-422e-9c16-b9dabcb671bc" providerId="ADAL" clId="{B20E897A-9E30-49B6-ACB2-D97DEA8F68D5}" dt="2022-05-16T07:40:05.489" v="11143" actId="20577"/>
        <pc:sldMkLst>
          <pc:docMk/>
          <pc:sldMk cId="2603203971" sldId="505"/>
        </pc:sldMkLst>
        <pc:spChg chg="mod">
          <ac:chgData name="Nasrin Karimi Moayed" userId="73dbb7c3-7e59-422e-9c16-b9dabcb671bc" providerId="ADAL" clId="{B20E897A-9E30-49B6-ACB2-D97DEA8F68D5}" dt="2022-05-11T11:16:35.330" v="6854"/>
          <ac:spMkLst>
            <pc:docMk/>
            <pc:sldMk cId="2603203971" sldId="505"/>
            <ac:spMk id="2" creationId="{00000000-0000-0000-0000-000000000000}"/>
          </ac:spMkLst>
        </pc:spChg>
        <pc:spChg chg="mod">
          <ac:chgData name="Nasrin Karimi Moayed" userId="73dbb7c3-7e59-422e-9c16-b9dabcb671bc" providerId="ADAL" clId="{B20E897A-9E30-49B6-ACB2-D97DEA8F68D5}" dt="2022-05-09T06:01:29.926" v="1870" actId="20577"/>
          <ac:spMkLst>
            <pc:docMk/>
            <pc:sldMk cId="2603203971" sldId="505"/>
            <ac:spMk id="3" creationId="{00000000-0000-0000-0000-000000000000}"/>
          </ac:spMkLst>
        </pc:spChg>
        <pc:spChg chg="mod">
          <ac:chgData name="Nasrin Karimi Moayed" userId="73dbb7c3-7e59-422e-9c16-b9dabcb671bc" providerId="ADAL" clId="{B20E897A-9E30-49B6-ACB2-D97DEA8F68D5}" dt="2022-05-11T11:16:35.330" v="6854"/>
          <ac:spMkLst>
            <pc:docMk/>
            <pc:sldMk cId="2603203971" sldId="505"/>
            <ac:spMk id="4" creationId="{00000000-0000-0000-0000-000000000000}"/>
          </ac:spMkLst>
        </pc:spChg>
        <pc:spChg chg="mod">
          <ac:chgData name="Nasrin Karimi Moayed" userId="73dbb7c3-7e59-422e-9c16-b9dabcb671bc" providerId="ADAL" clId="{B20E897A-9E30-49B6-ACB2-D97DEA8F68D5}" dt="2022-05-11T11:16:35.330" v="6854"/>
          <ac:spMkLst>
            <pc:docMk/>
            <pc:sldMk cId="2603203971" sldId="505"/>
            <ac:spMk id="5" creationId="{00000000-0000-0000-0000-000000000000}"/>
          </ac:spMkLst>
        </pc:spChg>
        <pc:spChg chg="mod">
          <ac:chgData name="Nasrin Karimi Moayed" userId="73dbb7c3-7e59-422e-9c16-b9dabcb671bc" providerId="ADAL" clId="{B20E897A-9E30-49B6-ACB2-D97DEA8F68D5}" dt="2022-05-09T05:49:27.444" v="1253" actId="1076"/>
          <ac:spMkLst>
            <pc:docMk/>
            <pc:sldMk cId="2603203971" sldId="505"/>
            <ac:spMk id="8" creationId="{6D0842A5-19D7-6725-D732-720D78D35DF2}"/>
          </ac:spMkLst>
        </pc:spChg>
        <pc:spChg chg="mod">
          <ac:chgData name="Nasrin Karimi Moayed" userId="73dbb7c3-7e59-422e-9c16-b9dabcb671bc" providerId="ADAL" clId="{B20E897A-9E30-49B6-ACB2-D97DEA8F68D5}" dt="2022-05-09T06:01:35.586" v="1873" actId="1038"/>
          <ac:spMkLst>
            <pc:docMk/>
            <pc:sldMk cId="2603203971" sldId="505"/>
            <ac:spMk id="11" creationId="{DD9C04B5-CF40-3C32-159D-8CF2BC056FB2}"/>
          </ac:spMkLst>
        </pc:spChg>
      </pc:sldChg>
      <pc:sldChg chg="addSp delSp modSp mod modTransition modAnim modNotesTx">
        <pc:chgData name="Nasrin Karimi Moayed" userId="73dbb7c3-7e59-422e-9c16-b9dabcb671bc" providerId="ADAL" clId="{B20E897A-9E30-49B6-ACB2-D97DEA8F68D5}" dt="2022-05-17T07:47:41.678" v="13983" actId="20577"/>
        <pc:sldMkLst>
          <pc:docMk/>
          <pc:sldMk cId="2042546607" sldId="506"/>
        </pc:sldMkLst>
        <pc:spChg chg="del">
          <ac:chgData name="Nasrin Karimi Moayed" userId="73dbb7c3-7e59-422e-9c16-b9dabcb671bc" providerId="ADAL" clId="{B20E897A-9E30-49B6-ACB2-D97DEA8F68D5}" dt="2022-05-14T09:36:44.873" v="8539" actId="478"/>
          <ac:spMkLst>
            <pc:docMk/>
            <pc:sldMk cId="2042546607" sldId="506"/>
            <ac:spMk id="2" creationId="{00000000-0000-0000-0000-000000000000}"/>
          </ac:spMkLst>
        </pc:spChg>
        <pc:spChg chg="add mod">
          <ac:chgData name="Nasrin Karimi Moayed" userId="73dbb7c3-7e59-422e-9c16-b9dabcb671bc" providerId="ADAL" clId="{B20E897A-9E30-49B6-ACB2-D97DEA8F68D5}" dt="2022-05-14T09:46:10.007" v="8686" actId="1076"/>
          <ac:spMkLst>
            <pc:docMk/>
            <pc:sldMk cId="2042546607" sldId="506"/>
            <ac:spMk id="3" creationId="{83988C9F-9F92-6D47-E745-7B84A914BBF4}"/>
          </ac:spMkLst>
        </pc:spChg>
        <pc:spChg chg="del">
          <ac:chgData name="Nasrin Karimi Moayed" userId="73dbb7c3-7e59-422e-9c16-b9dabcb671bc" providerId="ADAL" clId="{B20E897A-9E30-49B6-ACB2-D97DEA8F68D5}" dt="2022-05-14T09:36:46.242" v="8540" actId="478"/>
          <ac:spMkLst>
            <pc:docMk/>
            <pc:sldMk cId="2042546607" sldId="506"/>
            <ac:spMk id="6" creationId="{00000000-0000-0000-0000-000000000000}"/>
          </ac:spMkLst>
        </pc:spChg>
        <pc:spChg chg="mod">
          <ac:chgData name="Nasrin Karimi Moayed" userId="73dbb7c3-7e59-422e-9c16-b9dabcb671bc" providerId="ADAL" clId="{B20E897A-9E30-49B6-ACB2-D97DEA8F68D5}" dt="2022-05-16T09:06:43.514" v="11916" actId="404"/>
          <ac:spMkLst>
            <pc:docMk/>
            <pc:sldMk cId="2042546607" sldId="506"/>
            <ac:spMk id="7" creationId="{00000000-0000-0000-0000-000000000000}"/>
          </ac:spMkLst>
        </pc:spChg>
        <pc:spChg chg="mod">
          <ac:chgData name="Nasrin Karimi Moayed" userId="73dbb7c3-7e59-422e-9c16-b9dabcb671bc" providerId="ADAL" clId="{B20E897A-9E30-49B6-ACB2-D97DEA8F68D5}" dt="2022-05-14T09:46:52.939" v="8691" actId="1076"/>
          <ac:spMkLst>
            <pc:docMk/>
            <pc:sldMk cId="2042546607" sldId="506"/>
            <ac:spMk id="9" creationId="{00000000-0000-0000-0000-000000000000}"/>
          </ac:spMkLst>
        </pc:spChg>
        <pc:spChg chg="add mod">
          <ac:chgData name="Nasrin Karimi Moayed" userId="73dbb7c3-7e59-422e-9c16-b9dabcb671bc" providerId="ADAL" clId="{B20E897A-9E30-49B6-ACB2-D97DEA8F68D5}" dt="2022-05-14T09:47:00.532" v="8753" actId="1038"/>
          <ac:spMkLst>
            <pc:docMk/>
            <pc:sldMk cId="2042546607" sldId="506"/>
            <ac:spMk id="10" creationId="{01AC282D-DDB5-6956-15C4-655F1E94E573}"/>
          </ac:spMkLst>
        </pc:spChg>
        <pc:spChg chg="add mod">
          <ac:chgData name="Nasrin Karimi Moayed" userId="73dbb7c3-7e59-422e-9c16-b9dabcb671bc" providerId="ADAL" clId="{B20E897A-9E30-49B6-ACB2-D97DEA8F68D5}" dt="2022-05-14T09:47:05.919" v="8754" actId="1076"/>
          <ac:spMkLst>
            <pc:docMk/>
            <pc:sldMk cId="2042546607" sldId="506"/>
            <ac:spMk id="11" creationId="{70E6A4C6-0809-A31F-C1A7-E0037D121530}"/>
          </ac:spMkLst>
        </pc:spChg>
      </pc:sldChg>
      <pc:sldChg chg="addSp delSp modSp mod modTransition delAnim modAnim modNotesTx">
        <pc:chgData name="Nasrin Karimi Moayed" userId="73dbb7c3-7e59-422e-9c16-b9dabcb671bc" providerId="ADAL" clId="{B20E897A-9E30-49B6-ACB2-D97DEA8F68D5}" dt="2022-05-16T08:37:18.960" v="11618" actId="20577"/>
        <pc:sldMkLst>
          <pc:docMk/>
          <pc:sldMk cId="518865171" sldId="507"/>
        </pc:sldMkLst>
        <pc:spChg chg="mod">
          <ac:chgData name="Nasrin Karimi Moayed" userId="73dbb7c3-7e59-422e-9c16-b9dabcb671bc" providerId="ADAL" clId="{B20E897A-9E30-49B6-ACB2-D97DEA8F68D5}" dt="2022-05-15T10:13:39.193" v="9320" actId="20577"/>
          <ac:spMkLst>
            <pc:docMk/>
            <pc:sldMk cId="518865171" sldId="507"/>
            <ac:spMk id="2" creationId="{00000000-0000-0000-0000-000000000000}"/>
          </ac:spMkLst>
        </pc:spChg>
        <pc:spChg chg="del mod">
          <ac:chgData name="Nasrin Karimi Moayed" userId="73dbb7c3-7e59-422e-9c16-b9dabcb671bc" providerId="ADAL" clId="{B20E897A-9E30-49B6-ACB2-D97DEA8F68D5}" dt="2022-05-12T11:40:15.330" v="7306" actId="478"/>
          <ac:spMkLst>
            <pc:docMk/>
            <pc:sldMk cId="518865171" sldId="507"/>
            <ac:spMk id="3" creationId="{00000000-0000-0000-0000-000000000000}"/>
          </ac:spMkLst>
        </pc:spChg>
        <pc:spChg chg="add del mod">
          <ac:chgData name="Nasrin Karimi Moayed" userId="73dbb7c3-7e59-422e-9c16-b9dabcb671bc" providerId="ADAL" clId="{B20E897A-9E30-49B6-ACB2-D97DEA8F68D5}" dt="2022-05-15T09:55:00.076" v="9113" actId="478"/>
          <ac:spMkLst>
            <pc:docMk/>
            <pc:sldMk cId="518865171" sldId="507"/>
            <ac:spMk id="4" creationId="{79C25098-81CB-A72D-F9B5-8570B9306EAB}"/>
          </ac:spMkLst>
        </pc:spChg>
        <pc:spChg chg="del mod">
          <ac:chgData name="Nasrin Karimi Moayed" userId="73dbb7c3-7e59-422e-9c16-b9dabcb671bc" providerId="ADAL" clId="{B20E897A-9E30-49B6-ACB2-D97DEA8F68D5}" dt="2022-05-15T09:44:56.444" v="8948" actId="478"/>
          <ac:spMkLst>
            <pc:docMk/>
            <pc:sldMk cId="518865171" sldId="507"/>
            <ac:spMk id="10" creationId="{74717101-A2AA-4A07-5F29-16FEAD9F61CF}"/>
          </ac:spMkLst>
        </pc:spChg>
        <pc:spChg chg="del mod">
          <ac:chgData name="Nasrin Karimi Moayed" userId="73dbb7c3-7e59-422e-9c16-b9dabcb671bc" providerId="ADAL" clId="{B20E897A-9E30-49B6-ACB2-D97DEA8F68D5}" dt="2022-05-15T09:45:00.787" v="8950" actId="478"/>
          <ac:spMkLst>
            <pc:docMk/>
            <pc:sldMk cId="518865171" sldId="507"/>
            <ac:spMk id="11" creationId="{25AF1239-C381-7A68-65DD-A6347E1C6F35}"/>
          </ac:spMkLst>
        </pc:spChg>
        <pc:spChg chg="del mod">
          <ac:chgData name="Nasrin Karimi Moayed" userId="73dbb7c3-7e59-422e-9c16-b9dabcb671bc" providerId="ADAL" clId="{B20E897A-9E30-49B6-ACB2-D97DEA8F68D5}" dt="2022-05-15T09:44:53.471" v="8947" actId="478"/>
          <ac:spMkLst>
            <pc:docMk/>
            <pc:sldMk cId="518865171" sldId="507"/>
            <ac:spMk id="12" creationId="{A7F20963-ACB5-642F-ECF7-F9225FA4D068}"/>
          </ac:spMkLst>
        </pc:spChg>
        <pc:spChg chg="add del mod">
          <ac:chgData name="Nasrin Karimi Moayed" userId="73dbb7c3-7e59-422e-9c16-b9dabcb671bc" providerId="ADAL" clId="{B20E897A-9E30-49B6-ACB2-D97DEA8F68D5}" dt="2022-05-15T09:54:56.673" v="9112" actId="478"/>
          <ac:spMkLst>
            <pc:docMk/>
            <pc:sldMk cId="518865171" sldId="507"/>
            <ac:spMk id="13" creationId="{795D7F34-DE67-CEDF-3E8C-737A53CDFE2B}"/>
          </ac:spMkLst>
        </pc:spChg>
        <pc:spChg chg="add mod">
          <ac:chgData name="Nasrin Karimi Moayed" userId="73dbb7c3-7e59-422e-9c16-b9dabcb671bc" providerId="ADAL" clId="{B20E897A-9E30-49B6-ACB2-D97DEA8F68D5}" dt="2022-05-15T10:18:47.240" v="9424" actId="1076"/>
          <ac:spMkLst>
            <pc:docMk/>
            <pc:sldMk cId="518865171" sldId="507"/>
            <ac:spMk id="14" creationId="{6F4CA753-E0EA-F730-4246-914477E866E8}"/>
          </ac:spMkLst>
        </pc:spChg>
        <pc:spChg chg="add mod">
          <ac:chgData name="Nasrin Karimi Moayed" userId="73dbb7c3-7e59-422e-9c16-b9dabcb671bc" providerId="ADAL" clId="{B20E897A-9E30-49B6-ACB2-D97DEA8F68D5}" dt="2022-05-12T11:52:09.601" v="7362" actId="571"/>
          <ac:spMkLst>
            <pc:docMk/>
            <pc:sldMk cId="518865171" sldId="507"/>
            <ac:spMk id="15" creationId="{AEAB61E6-FA48-10AE-82CC-7A006B472B31}"/>
          </ac:spMkLst>
        </pc:spChg>
        <pc:picChg chg="del">
          <ac:chgData name="Nasrin Karimi Moayed" userId="73dbb7c3-7e59-422e-9c16-b9dabcb671bc" providerId="ADAL" clId="{B20E897A-9E30-49B6-ACB2-D97DEA8F68D5}" dt="2022-05-09T10:44:25.559" v="3902" actId="478"/>
          <ac:picMkLst>
            <pc:docMk/>
            <pc:sldMk cId="518865171" sldId="507"/>
            <ac:picMk id="6" creationId="{00000000-0000-0000-0000-000000000000}"/>
          </ac:picMkLst>
        </pc:picChg>
        <pc:picChg chg="add del mod">
          <ac:chgData name="Nasrin Karimi Moayed" userId="73dbb7c3-7e59-422e-9c16-b9dabcb671bc" providerId="ADAL" clId="{B20E897A-9E30-49B6-ACB2-D97DEA8F68D5}" dt="2022-05-15T09:44:51.546" v="8946" actId="478"/>
          <ac:picMkLst>
            <pc:docMk/>
            <pc:sldMk cId="518865171" sldId="507"/>
            <ac:picMk id="9" creationId="{FFEFA89E-2260-33C3-5484-E7C9B3A79E83}"/>
          </ac:picMkLst>
        </pc:picChg>
        <pc:picChg chg="add mod">
          <ac:chgData name="Nasrin Karimi Moayed" userId="73dbb7c3-7e59-422e-9c16-b9dabcb671bc" providerId="ADAL" clId="{B20E897A-9E30-49B6-ACB2-D97DEA8F68D5}" dt="2022-05-12T11:52:09.601" v="7362" actId="571"/>
          <ac:picMkLst>
            <pc:docMk/>
            <pc:sldMk cId="518865171" sldId="507"/>
            <ac:picMk id="14" creationId="{EE4BE18E-1FE2-A8B2-5F86-7CF6BB95C8DF}"/>
          </ac:picMkLst>
        </pc:picChg>
        <pc:picChg chg="add del mod">
          <ac:chgData name="Nasrin Karimi Moayed" userId="73dbb7c3-7e59-422e-9c16-b9dabcb671bc" providerId="ADAL" clId="{B20E897A-9E30-49B6-ACB2-D97DEA8F68D5}" dt="2022-05-09T10:47:27.561" v="3929" actId="478"/>
          <ac:picMkLst>
            <pc:docMk/>
            <pc:sldMk cId="518865171" sldId="507"/>
            <ac:picMk id="3074" creationId="{04D5946B-0DDE-1DED-53E9-129D2DB09C9C}"/>
          </ac:picMkLst>
        </pc:picChg>
        <pc:picChg chg="add del mod">
          <ac:chgData name="Nasrin Karimi Moayed" userId="73dbb7c3-7e59-422e-9c16-b9dabcb671bc" providerId="ADAL" clId="{B20E897A-9E30-49B6-ACB2-D97DEA8F68D5}" dt="2022-05-09T10:46:01.639" v="3913"/>
          <ac:picMkLst>
            <pc:docMk/>
            <pc:sldMk cId="518865171" sldId="507"/>
            <ac:picMk id="3076" creationId="{0CC83A8C-B3A5-8FC7-3154-38417E586FE6}"/>
          </ac:picMkLst>
        </pc:picChg>
        <pc:picChg chg="add mod">
          <ac:chgData name="Nasrin Karimi Moayed" userId="73dbb7c3-7e59-422e-9c16-b9dabcb671bc" providerId="ADAL" clId="{B20E897A-9E30-49B6-ACB2-D97DEA8F68D5}" dt="2022-05-15T10:18:50.093" v="9425" actId="1076"/>
          <ac:picMkLst>
            <pc:docMk/>
            <pc:sldMk cId="518865171" sldId="507"/>
            <ac:picMk id="3078" creationId="{43DF507F-D4C7-8637-0A0F-9D332347F4AC}"/>
          </ac:picMkLst>
        </pc:picChg>
      </pc:sldChg>
      <pc:sldChg chg="del modTransition modNotesTx">
        <pc:chgData name="Nasrin Karimi Moayed" userId="73dbb7c3-7e59-422e-9c16-b9dabcb671bc" providerId="ADAL" clId="{B20E897A-9E30-49B6-ACB2-D97DEA8F68D5}" dt="2022-05-14T09:37:17.899" v="8549" actId="47"/>
        <pc:sldMkLst>
          <pc:docMk/>
          <pc:sldMk cId="3891601007" sldId="508"/>
        </pc:sldMkLst>
      </pc:sldChg>
      <pc:sldChg chg="modSp mod modTransition modAnim modNotesTx">
        <pc:chgData name="Nasrin Karimi Moayed" userId="73dbb7c3-7e59-422e-9c16-b9dabcb671bc" providerId="ADAL" clId="{B20E897A-9E30-49B6-ACB2-D97DEA8F68D5}" dt="2022-05-17T08:13:15.447" v="14231"/>
        <pc:sldMkLst>
          <pc:docMk/>
          <pc:sldMk cId="845091550" sldId="509"/>
        </pc:sldMkLst>
        <pc:spChg chg="mod">
          <ac:chgData name="Nasrin Karimi Moayed" userId="73dbb7c3-7e59-422e-9c16-b9dabcb671bc" providerId="ADAL" clId="{B20E897A-9E30-49B6-ACB2-D97DEA8F68D5}" dt="2022-05-14T09:47:52.977" v="8797" actId="20577"/>
          <ac:spMkLst>
            <pc:docMk/>
            <pc:sldMk cId="845091550" sldId="509"/>
            <ac:spMk id="7" creationId="{00000000-0000-0000-0000-000000000000}"/>
          </ac:spMkLst>
        </pc:spChg>
        <pc:spChg chg="mod">
          <ac:chgData name="Nasrin Karimi Moayed" userId="73dbb7c3-7e59-422e-9c16-b9dabcb671bc" providerId="ADAL" clId="{B20E897A-9E30-49B6-ACB2-D97DEA8F68D5}" dt="2022-05-17T08:13:15.447" v="14231"/>
          <ac:spMkLst>
            <pc:docMk/>
            <pc:sldMk cId="845091550" sldId="509"/>
            <ac:spMk id="8" creationId="{00000000-0000-0000-0000-000000000000}"/>
          </ac:spMkLst>
        </pc:spChg>
      </pc:sldChg>
      <pc:sldChg chg="addSp delSp modSp mod ord modTransition delAnim modAnim modNotesTx">
        <pc:chgData name="Nasrin Karimi Moayed" userId="73dbb7c3-7e59-422e-9c16-b9dabcb671bc" providerId="ADAL" clId="{B20E897A-9E30-49B6-ACB2-D97DEA8F68D5}" dt="2022-05-17T07:35:37.927" v="13953"/>
        <pc:sldMkLst>
          <pc:docMk/>
          <pc:sldMk cId="427367366" sldId="510"/>
        </pc:sldMkLst>
        <pc:spChg chg="mod">
          <ac:chgData name="Nasrin Karimi Moayed" userId="73dbb7c3-7e59-422e-9c16-b9dabcb671bc" providerId="ADAL" clId="{B20E897A-9E30-49B6-ACB2-D97DEA8F68D5}" dt="2022-05-15T14:22:53.669" v="10132" actId="1076"/>
          <ac:spMkLst>
            <pc:docMk/>
            <pc:sldMk cId="427367366" sldId="510"/>
            <ac:spMk id="2" creationId="{2B73D752-9E5E-55B0-0F39-5A768D3F9C90}"/>
          </ac:spMkLst>
        </pc:spChg>
        <pc:spChg chg="add mod">
          <ac:chgData name="Nasrin Karimi Moayed" userId="73dbb7c3-7e59-422e-9c16-b9dabcb671bc" providerId="ADAL" clId="{B20E897A-9E30-49B6-ACB2-D97DEA8F68D5}" dt="2022-05-17T07:34:51.708" v="13947"/>
          <ac:spMkLst>
            <pc:docMk/>
            <pc:sldMk cId="427367366" sldId="510"/>
            <ac:spMk id="11" creationId="{72B577B3-AEDC-F5DC-8BBE-7CC013E94CB8}"/>
          </ac:spMkLst>
        </pc:spChg>
        <pc:graphicFrameChg chg="add mod">
          <ac:chgData name="Nasrin Karimi Moayed" userId="73dbb7c3-7e59-422e-9c16-b9dabcb671bc" providerId="ADAL" clId="{B20E897A-9E30-49B6-ACB2-D97DEA8F68D5}" dt="2022-05-17T07:29:41.224" v="13729" actId="1076"/>
          <ac:graphicFrameMkLst>
            <pc:docMk/>
            <pc:sldMk cId="427367366" sldId="510"/>
            <ac:graphicFrameMk id="8" creationId="{877A3563-0A78-8A84-BAF6-1373E9C18CB7}"/>
          </ac:graphicFrameMkLst>
        </pc:graphicFrameChg>
        <pc:graphicFrameChg chg="del">
          <ac:chgData name="Nasrin Karimi Moayed" userId="73dbb7c3-7e59-422e-9c16-b9dabcb671bc" providerId="ADAL" clId="{B20E897A-9E30-49B6-ACB2-D97DEA8F68D5}" dt="2022-05-15T14:19:29.159" v="10082" actId="21"/>
          <ac:graphicFrameMkLst>
            <pc:docMk/>
            <pc:sldMk cId="427367366" sldId="510"/>
            <ac:graphicFrameMk id="11" creationId="{7EF4EAC9-924A-68B0-5C03-F5C39F8DB713}"/>
          </ac:graphicFrameMkLst>
        </pc:graphicFrameChg>
        <pc:graphicFrameChg chg="add mod">
          <ac:chgData name="Nasrin Karimi Moayed" userId="73dbb7c3-7e59-422e-9c16-b9dabcb671bc" providerId="ADAL" clId="{B20E897A-9E30-49B6-ACB2-D97DEA8F68D5}" dt="2022-05-17T07:27:07.461" v="13720" actId="1076"/>
          <ac:graphicFrameMkLst>
            <pc:docMk/>
            <pc:sldMk cId="427367366" sldId="510"/>
            <ac:graphicFrameMk id="12" creationId="{4E01F67D-503D-111B-B733-BEB08B9C6401}"/>
          </ac:graphicFrameMkLst>
        </pc:graphicFrameChg>
      </pc:sldChg>
      <pc:sldChg chg="addSp delSp modSp mod modTransition modAnim modNotesTx">
        <pc:chgData name="Nasrin Karimi Moayed" userId="73dbb7c3-7e59-422e-9c16-b9dabcb671bc" providerId="ADAL" clId="{B20E897A-9E30-49B6-ACB2-D97DEA8F68D5}" dt="2022-05-17T06:30:16.656" v="12997" actId="115"/>
        <pc:sldMkLst>
          <pc:docMk/>
          <pc:sldMk cId="1467099756" sldId="511"/>
        </pc:sldMkLst>
        <pc:spChg chg="del mod">
          <ac:chgData name="Nasrin Karimi Moayed" userId="73dbb7c3-7e59-422e-9c16-b9dabcb671bc" providerId="ADAL" clId="{B20E897A-9E30-49B6-ACB2-D97DEA8F68D5}" dt="2022-05-10T07:38:19.914" v="4890" actId="21"/>
          <ac:spMkLst>
            <pc:docMk/>
            <pc:sldMk cId="1467099756" sldId="511"/>
            <ac:spMk id="8" creationId="{3F2542EF-BBEF-4CAD-ADEC-4C939E0C6D15}"/>
          </ac:spMkLst>
        </pc:spChg>
        <pc:spChg chg="add mod">
          <ac:chgData name="Nasrin Karimi Moayed" userId="73dbb7c3-7e59-422e-9c16-b9dabcb671bc" providerId="ADAL" clId="{B20E897A-9E30-49B6-ACB2-D97DEA8F68D5}" dt="2022-05-17T06:30:16.656" v="12997" actId="115"/>
          <ac:spMkLst>
            <pc:docMk/>
            <pc:sldMk cId="1467099756" sldId="511"/>
            <ac:spMk id="10" creationId="{C733A5A2-418C-B5BD-B590-2939E10F6166}"/>
          </ac:spMkLst>
        </pc:spChg>
        <pc:picChg chg="mod">
          <ac:chgData name="Nasrin Karimi Moayed" userId="73dbb7c3-7e59-422e-9c16-b9dabcb671bc" providerId="ADAL" clId="{B20E897A-9E30-49B6-ACB2-D97DEA8F68D5}" dt="2022-05-15T14:26:11.517" v="10135" actId="1076"/>
          <ac:picMkLst>
            <pc:docMk/>
            <pc:sldMk cId="1467099756" sldId="511"/>
            <ac:picMk id="9" creationId="{00000000-0000-0000-0000-000000000000}"/>
          </ac:picMkLst>
        </pc:picChg>
        <pc:cxnChg chg="add mod">
          <ac:chgData name="Nasrin Karimi Moayed" userId="73dbb7c3-7e59-422e-9c16-b9dabcb671bc" providerId="ADAL" clId="{B20E897A-9E30-49B6-ACB2-D97DEA8F68D5}" dt="2022-05-17T06:25:13.472" v="12916" actId="1037"/>
          <ac:cxnSpMkLst>
            <pc:docMk/>
            <pc:sldMk cId="1467099756" sldId="511"/>
            <ac:cxnSpMk id="5" creationId="{FFEA01F0-A097-E238-1924-4DE8F10CFEF3}"/>
          </ac:cxnSpMkLst>
        </pc:cxnChg>
        <pc:cxnChg chg="del mod">
          <ac:chgData name="Nasrin Karimi Moayed" userId="73dbb7c3-7e59-422e-9c16-b9dabcb671bc" providerId="ADAL" clId="{B20E897A-9E30-49B6-ACB2-D97DEA8F68D5}" dt="2022-05-15T14:27:18.603" v="10136" actId="478"/>
          <ac:cxnSpMkLst>
            <pc:docMk/>
            <pc:sldMk cId="1467099756" sldId="511"/>
            <ac:cxnSpMk id="7" creationId="{8542DBD1-E596-4779-9E03-9D1E7C698CA6}"/>
          </ac:cxnSpMkLst>
        </pc:cxnChg>
      </pc:sldChg>
      <pc:sldChg chg="addSp delSp modSp mod modTransition modShow modNotesTx">
        <pc:chgData name="Nasrin Karimi Moayed" userId="73dbb7c3-7e59-422e-9c16-b9dabcb671bc" providerId="ADAL" clId="{B20E897A-9E30-49B6-ACB2-D97DEA8F68D5}" dt="2022-05-17T10:15:16.909" v="14397" actId="20577"/>
        <pc:sldMkLst>
          <pc:docMk/>
          <pc:sldMk cId="1351911267" sldId="513"/>
        </pc:sldMkLst>
        <pc:spChg chg="mod">
          <ac:chgData name="Nasrin Karimi Moayed" userId="73dbb7c3-7e59-422e-9c16-b9dabcb671bc" providerId="ADAL" clId="{B20E897A-9E30-49B6-ACB2-D97DEA8F68D5}" dt="2022-05-15T15:27:54.870" v="10735" actId="1076"/>
          <ac:spMkLst>
            <pc:docMk/>
            <pc:sldMk cId="1351911267" sldId="513"/>
            <ac:spMk id="2" creationId="{00000000-0000-0000-0000-000000000000}"/>
          </ac:spMkLst>
        </pc:spChg>
        <pc:spChg chg="mod">
          <ac:chgData name="Nasrin Karimi Moayed" userId="73dbb7c3-7e59-422e-9c16-b9dabcb671bc" providerId="ADAL" clId="{B20E897A-9E30-49B6-ACB2-D97DEA8F68D5}" dt="2022-05-17T06:51:35.027" v="13431" actId="1038"/>
          <ac:spMkLst>
            <pc:docMk/>
            <pc:sldMk cId="1351911267" sldId="513"/>
            <ac:spMk id="3" creationId="{00000000-0000-0000-0000-000000000000}"/>
          </ac:spMkLst>
        </pc:spChg>
        <pc:spChg chg="mod">
          <ac:chgData name="Nasrin Karimi Moayed" userId="73dbb7c3-7e59-422e-9c16-b9dabcb671bc" providerId="ADAL" clId="{B20E897A-9E30-49B6-ACB2-D97DEA8F68D5}" dt="2022-05-15T15:27:54.870" v="10735" actId="1076"/>
          <ac:spMkLst>
            <pc:docMk/>
            <pc:sldMk cId="1351911267" sldId="513"/>
            <ac:spMk id="4" creationId="{BB6BE6DE-E18D-F5AE-394A-081EADFECD80}"/>
          </ac:spMkLst>
        </pc:spChg>
        <pc:spChg chg="add mod">
          <ac:chgData name="Nasrin Karimi Moayed" userId="73dbb7c3-7e59-422e-9c16-b9dabcb671bc" providerId="ADAL" clId="{B20E897A-9E30-49B6-ACB2-D97DEA8F68D5}" dt="2022-05-17T10:15:16.909" v="14397" actId="20577"/>
          <ac:spMkLst>
            <pc:docMk/>
            <pc:sldMk cId="1351911267" sldId="513"/>
            <ac:spMk id="7" creationId="{56234237-4CE0-BBE0-7EC6-DF9BB251C6A6}"/>
          </ac:spMkLst>
        </pc:spChg>
        <pc:graphicFrameChg chg="add mod ord">
          <ac:chgData name="Nasrin Karimi Moayed" userId="73dbb7c3-7e59-422e-9c16-b9dabcb671bc" providerId="ADAL" clId="{B20E897A-9E30-49B6-ACB2-D97DEA8F68D5}" dt="2022-05-17T06:51:26.953" v="13415" actId="167"/>
          <ac:graphicFrameMkLst>
            <pc:docMk/>
            <pc:sldMk cId="1351911267" sldId="513"/>
            <ac:graphicFrameMk id="8" creationId="{67BD7302-D29D-F4DF-3AB7-B0FD82017FD7}"/>
          </ac:graphicFrameMkLst>
        </pc:graphicFrameChg>
        <pc:picChg chg="mod">
          <ac:chgData name="Nasrin Karimi Moayed" userId="73dbb7c3-7e59-422e-9c16-b9dabcb671bc" providerId="ADAL" clId="{B20E897A-9E30-49B6-ACB2-D97DEA8F68D5}" dt="2022-05-15T15:27:54.870" v="10735" actId="1076"/>
          <ac:picMkLst>
            <pc:docMk/>
            <pc:sldMk cId="1351911267" sldId="513"/>
            <ac:picMk id="6" creationId="{00000000-0000-0000-0000-000000000000}"/>
          </ac:picMkLst>
        </pc:picChg>
        <pc:picChg chg="del">
          <ac:chgData name="Nasrin Karimi Moayed" userId="73dbb7c3-7e59-422e-9c16-b9dabcb671bc" providerId="ADAL" clId="{B20E897A-9E30-49B6-ACB2-D97DEA8F68D5}" dt="2022-05-05T13:43:31.850" v="1073" actId="478"/>
          <ac:picMkLst>
            <pc:docMk/>
            <pc:sldMk cId="1351911267" sldId="513"/>
            <ac:picMk id="7" creationId="{00000000-0000-0000-0000-000000000000}"/>
          </ac:picMkLst>
        </pc:picChg>
      </pc:sldChg>
      <pc:sldChg chg="addSp delSp modSp mod modTransition delAnim modAnim modNotesTx">
        <pc:chgData name="Nasrin Karimi Moayed" userId="73dbb7c3-7e59-422e-9c16-b9dabcb671bc" providerId="ADAL" clId="{B20E897A-9E30-49B6-ACB2-D97DEA8F68D5}" dt="2022-05-17T08:48:21.203" v="14318" actId="20577"/>
        <pc:sldMkLst>
          <pc:docMk/>
          <pc:sldMk cId="2861404554" sldId="515"/>
        </pc:sldMkLst>
        <pc:spChg chg="add mod">
          <ac:chgData name="Nasrin Karimi Moayed" userId="73dbb7c3-7e59-422e-9c16-b9dabcb671bc" providerId="ADAL" clId="{B20E897A-9E30-49B6-ACB2-D97DEA8F68D5}" dt="2022-05-15T10:44:57.357" v="9792" actId="1076"/>
          <ac:spMkLst>
            <pc:docMk/>
            <pc:sldMk cId="2861404554" sldId="515"/>
            <ac:spMk id="3" creationId="{64267121-F6EC-5445-F6A9-5AC383515279}"/>
          </ac:spMkLst>
        </pc:spChg>
        <pc:spChg chg="add mod">
          <ac:chgData name="Nasrin Karimi Moayed" userId="73dbb7c3-7e59-422e-9c16-b9dabcb671bc" providerId="ADAL" clId="{B20E897A-9E30-49B6-ACB2-D97DEA8F68D5}" dt="2022-05-17T07:18:02.596" v="13711" actId="20577"/>
          <ac:spMkLst>
            <pc:docMk/>
            <pc:sldMk cId="2861404554" sldId="515"/>
            <ac:spMk id="19" creationId="{0D417EDA-2137-7046-F0F8-7206E52ABE93}"/>
          </ac:spMkLst>
        </pc:spChg>
        <pc:grpChg chg="mod">
          <ac:chgData name="Nasrin Karimi Moayed" userId="73dbb7c3-7e59-422e-9c16-b9dabcb671bc" providerId="ADAL" clId="{B20E897A-9E30-49B6-ACB2-D97DEA8F68D5}" dt="2022-05-15T10:44:49.425" v="9788" actId="1076"/>
          <ac:grpSpMkLst>
            <pc:docMk/>
            <pc:sldMk cId="2861404554" sldId="515"/>
            <ac:grpSpMk id="9" creationId="{00000000-0000-0000-0000-000000000000}"/>
          </ac:grpSpMkLst>
        </pc:grpChg>
        <pc:grpChg chg="mod">
          <ac:chgData name="Nasrin Karimi Moayed" userId="73dbb7c3-7e59-422e-9c16-b9dabcb671bc" providerId="ADAL" clId="{B20E897A-9E30-49B6-ACB2-D97DEA8F68D5}" dt="2022-05-15T10:38:22.909" v="9646" actId="1076"/>
          <ac:grpSpMkLst>
            <pc:docMk/>
            <pc:sldMk cId="2861404554" sldId="515"/>
            <ac:grpSpMk id="10" creationId="{00000000-0000-0000-0000-000000000000}"/>
          </ac:grpSpMkLst>
        </pc:grpChg>
        <pc:grpChg chg="del">
          <ac:chgData name="Nasrin Karimi Moayed" userId="73dbb7c3-7e59-422e-9c16-b9dabcb671bc" providerId="ADAL" clId="{B20E897A-9E30-49B6-ACB2-D97DEA8F68D5}" dt="2022-05-15T10:38:18.575" v="9645" actId="478"/>
          <ac:grpSpMkLst>
            <pc:docMk/>
            <pc:sldMk cId="2861404554" sldId="515"/>
            <ac:grpSpMk id="17" creationId="{00000000-0000-0000-0000-000000000000}"/>
          </ac:grpSpMkLst>
        </pc:grpChg>
        <pc:grpChg chg="del">
          <ac:chgData name="Nasrin Karimi Moayed" userId="73dbb7c3-7e59-422e-9c16-b9dabcb671bc" providerId="ADAL" clId="{B20E897A-9E30-49B6-ACB2-D97DEA8F68D5}" dt="2022-05-15T10:38:01.687" v="9644" actId="478"/>
          <ac:grpSpMkLst>
            <pc:docMk/>
            <pc:sldMk cId="2861404554" sldId="515"/>
            <ac:grpSpMk id="25" creationId="{00000000-0000-0000-0000-000000000000}"/>
          </ac:grpSpMkLst>
        </pc:grpChg>
      </pc:sldChg>
      <pc:sldChg chg="addSp delSp modSp del mod modTransition modNotesTx">
        <pc:chgData name="Nasrin Karimi Moayed" userId="73dbb7c3-7e59-422e-9c16-b9dabcb671bc" providerId="ADAL" clId="{B20E897A-9E30-49B6-ACB2-D97DEA8F68D5}" dt="2022-05-15T14:09:09.127" v="9942" actId="47"/>
        <pc:sldMkLst>
          <pc:docMk/>
          <pc:sldMk cId="1561034649" sldId="521"/>
        </pc:sldMkLst>
        <pc:spChg chg="del">
          <ac:chgData name="Nasrin Karimi Moayed" userId="73dbb7c3-7e59-422e-9c16-b9dabcb671bc" providerId="ADAL" clId="{B20E897A-9E30-49B6-ACB2-D97DEA8F68D5}" dt="2022-05-05T08:32:24.199" v="704" actId="478"/>
          <ac:spMkLst>
            <pc:docMk/>
            <pc:sldMk cId="1561034649" sldId="521"/>
            <ac:spMk id="2" creationId="{00000000-0000-0000-0000-000000000000}"/>
          </ac:spMkLst>
        </pc:spChg>
        <pc:spChg chg="add del mod">
          <ac:chgData name="Nasrin Karimi Moayed" userId="73dbb7c3-7e59-422e-9c16-b9dabcb671bc" providerId="ADAL" clId="{B20E897A-9E30-49B6-ACB2-D97DEA8F68D5}" dt="2022-05-05T07:25:50.853" v="633" actId="478"/>
          <ac:spMkLst>
            <pc:docMk/>
            <pc:sldMk cId="1561034649" sldId="521"/>
            <ac:spMk id="4" creationId="{13BE5164-85C8-9C06-AB26-3ECD8A3340EC}"/>
          </ac:spMkLst>
        </pc:spChg>
        <pc:spChg chg="mod">
          <ac:chgData name="Nasrin Karimi Moayed" userId="73dbb7c3-7e59-422e-9c16-b9dabcb671bc" providerId="ADAL" clId="{B20E897A-9E30-49B6-ACB2-D97DEA8F68D5}" dt="2022-05-11T11:16:35.330" v="6854"/>
          <ac:spMkLst>
            <pc:docMk/>
            <pc:sldMk cId="1561034649" sldId="521"/>
            <ac:spMk id="8" creationId="{00000000-0000-0000-0000-000000000000}"/>
          </ac:spMkLst>
        </pc:spChg>
        <pc:spChg chg="del">
          <ac:chgData name="Nasrin Karimi Moayed" userId="73dbb7c3-7e59-422e-9c16-b9dabcb671bc" providerId="ADAL" clId="{B20E897A-9E30-49B6-ACB2-D97DEA8F68D5}" dt="2022-05-05T07:25:41.668" v="632" actId="478"/>
          <ac:spMkLst>
            <pc:docMk/>
            <pc:sldMk cId="1561034649" sldId="521"/>
            <ac:spMk id="10" creationId="{00000000-0000-0000-0000-000000000000}"/>
          </ac:spMkLst>
        </pc:spChg>
        <pc:spChg chg="mod topLvl">
          <ac:chgData name="Nasrin Karimi Moayed" userId="73dbb7c3-7e59-422e-9c16-b9dabcb671bc" providerId="ADAL" clId="{B20E897A-9E30-49B6-ACB2-D97DEA8F68D5}" dt="2022-05-15T14:04:49.203" v="9875" actId="164"/>
          <ac:spMkLst>
            <pc:docMk/>
            <pc:sldMk cId="1561034649" sldId="521"/>
            <ac:spMk id="13" creationId="{00000000-0000-0000-0000-000000000000}"/>
          </ac:spMkLst>
        </pc:spChg>
        <pc:spChg chg="mod">
          <ac:chgData name="Nasrin Karimi Moayed" userId="73dbb7c3-7e59-422e-9c16-b9dabcb671bc" providerId="ADAL" clId="{B20E897A-9E30-49B6-ACB2-D97DEA8F68D5}" dt="2022-05-15T14:03:46.769" v="9860"/>
          <ac:spMkLst>
            <pc:docMk/>
            <pc:sldMk cId="1561034649" sldId="521"/>
            <ac:spMk id="14" creationId="{382AEFBD-7975-8333-FC49-E283425E4A3A}"/>
          </ac:spMkLst>
        </pc:spChg>
        <pc:spChg chg="mod">
          <ac:chgData name="Nasrin Karimi Moayed" userId="73dbb7c3-7e59-422e-9c16-b9dabcb671bc" providerId="ADAL" clId="{B20E897A-9E30-49B6-ACB2-D97DEA8F68D5}" dt="2022-05-05T08:32:21.077" v="703" actId="164"/>
          <ac:spMkLst>
            <pc:docMk/>
            <pc:sldMk cId="1561034649" sldId="521"/>
            <ac:spMk id="15" creationId="{00000000-0000-0000-0000-000000000000}"/>
          </ac:spMkLst>
        </pc:spChg>
        <pc:spChg chg="add mod">
          <ac:chgData name="Nasrin Karimi Moayed" userId="73dbb7c3-7e59-422e-9c16-b9dabcb671bc" providerId="ADAL" clId="{B20E897A-9E30-49B6-ACB2-D97DEA8F68D5}" dt="2022-05-10T07:49:38.285" v="5233" actId="207"/>
          <ac:spMkLst>
            <pc:docMk/>
            <pc:sldMk cId="1561034649" sldId="521"/>
            <ac:spMk id="16" creationId="{2E7F2D3F-9BF0-1909-F76B-EEFBDC67AA34}"/>
          </ac:spMkLst>
        </pc:spChg>
        <pc:grpChg chg="add mod">
          <ac:chgData name="Nasrin Karimi Moayed" userId="73dbb7c3-7e59-422e-9c16-b9dabcb671bc" providerId="ADAL" clId="{B20E897A-9E30-49B6-ACB2-D97DEA8F68D5}" dt="2022-05-15T14:04:54.439" v="9878" actId="1076"/>
          <ac:grpSpMkLst>
            <pc:docMk/>
            <pc:sldMk cId="1561034649" sldId="521"/>
            <ac:grpSpMk id="2" creationId="{446EB3EF-C640-68A9-545D-8786B95809A7}"/>
          </ac:grpSpMkLst>
        </pc:grpChg>
        <pc:grpChg chg="add del mod">
          <ac:chgData name="Nasrin Karimi Moayed" userId="73dbb7c3-7e59-422e-9c16-b9dabcb671bc" providerId="ADAL" clId="{B20E897A-9E30-49B6-ACB2-D97DEA8F68D5}" dt="2022-05-15T14:03:47.937" v="9861"/>
          <ac:grpSpMkLst>
            <pc:docMk/>
            <pc:sldMk cId="1561034649" sldId="521"/>
            <ac:grpSpMk id="10" creationId="{6BBA4E6C-E2F1-664F-BC80-03F4E5535D6D}"/>
          </ac:grpSpMkLst>
        </pc:grpChg>
        <pc:grpChg chg="add mod">
          <ac:chgData name="Nasrin Karimi Moayed" userId="73dbb7c3-7e59-422e-9c16-b9dabcb671bc" providerId="ADAL" clId="{B20E897A-9E30-49B6-ACB2-D97DEA8F68D5}" dt="2022-05-05T08:32:21.077" v="703" actId="164"/>
          <ac:grpSpMkLst>
            <pc:docMk/>
            <pc:sldMk cId="1561034649" sldId="521"/>
            <ac:grpSpMk id="11" creationId="{86C4427E-2835-6408-EF37-F323B075D79A}"/>
          </ac:grpSpMkLst>
        </pc:grpChg>
        <pc:grpChg chg="add del">
          <ac:chgData name="Nasrin Karimi Moayed" userId="73dbb7c3-7e59-422e-9c16-b9dabcb671bc" providerId="ADAL" clId="{B20E897A-9E30-49B6-ACB2-D97DEA8F68D5}" dt="2022-05-05T08:26:11.112" v="642" actId="165"/>
          <ac:grpSpMkLst>
            <pc:docMk/>
            <pc:sldMk cId="1561034649" sldId="521"/>
            <ac:grpSpMk id="18" creationId="{00000000-0000-0000-0000-000000000000}"/>
          </ac:grpSpMkLst>
        </pc:grpChg>
        <pc:graphicFrameChg chg="add mod">
          <ac:chgData name="Nasrin Karimi Moayed" userId="73dbb7c3-7e59-422e-9c16-b9dabcb671bc" providerId="ADAL" clId="{B20E897A-9E30-49B6-ACB2-D97DEA8F68D5}" dt="2022-05-15T14:04:51.187" v="9877" actId="1076"/>
          <ac:graphicFrameMkLst>
            <pc:docMk/>
            <pc:sldMk cId="1561034649" sldId="521"/>
            <ac:graphicFrameMk id="5" creationId="{23843B25-0F8E-D248-8636-1DF188949582}"/>
          </ac:graphicFrameMkLst>
        </pc:graphicFrameChg>
        <pc:graphicFrameChg chg="add mod ord">
          <ac:chgData name="Nasrin Karimi Moayed" userId="73dbb7c3-7e59-422e-9c16-b9dabcb671bc" providerId="ADAL" clId="{B20E897A-9E30-49B6-ACB2-D97DEA8F68D5}" dt="2022-05-05T08:32:21.077" v="703" actId="164"/>
          <ac:graphicFrameMkLst>
            <pc:docMk/>
            <pc:sldMk cId="1561034649" sldId="521"/>
            <ac:graphicFrameMk id="6" creationId="{996BD585-44E9-87B7-C111-E8CC39F57FE7}"/>
          </ac:graphicFrameMkLst>
        </pc:graphicFrameChg>
        <pc:graphicFrameChg chg="mod">
          <ac:chgData name="Nasrin Karimi Moayed" userId="73dbb7c3-7e59-422e-9c16-b9dabcb671bc" providerId="ADAL" clId="{B20E897A-9E30-49B6-ACB2-D97DEA8F68D5}" dt="2022-05-15T14:03:46.769" v="9860"/>
          <ac:graphicFrameMkLst>
            <pc:docMk/>
            <pc:sldMk cId="1561034649" sldId="521"/>
            <ac:graphicFrameMk id="12" creationId="{753303F2-10C5-D6FA-186A-211389CD48B5}"/>
          </ac:graphicFrameMkLst>
        </pc:graphicFrameChg>
        <pc:graphicFrameChg chg="del">
          <ac:chgData name="Nasrin Karimi Moayed" userId="73dbb7c3-7e59-422e-9c16-b9dabcb671bc" providerId="ADAL" clId="{B20E897A-9E30-49B6-ACB2-D97DEA8F68D5}" dt="2022-05-05T08:31:46.382" v="692" actId="478"/>
          <ac:graphicFrameMkLst>
            <pc:docMk/>
            <pc:sldMk cId="1561034649" sldId="521"/>
            <ac:graphicFrameMk id="14" creationId="{00000000-0000-0000-0000-000000000000}"/>
          </ac:graphicFrameMkLst>
        </pc:graphicFrameChg>
        <pc:graphicFrameChg chg="del mod topLvl">
          <ac:chgData name="Nasrin Karimi Moayed" userId="73dbb7c3-7e59-422e-9c16-b9dabcb671bc" providerId="ADAL" clId="{B20E897A-9E30-49B6-ACB2-D97DEA8F68D5}" dt="2022-05-05T08:26:12.859" v="643" actId="478"/>
          <ac:graphicFrameMkLst>
            <pc:docMk/>
            <pc:sldMk cId="1561034649" sldId="521"/>
            <ac:graphicFrameMk id="17" creationId="{00000000-0000-0000-0000-000000000000}"/>
          </ac:graphicFrameMkLst>
        </pc:graphicFrameChg>
        <pc:graphicFrameChg chg="add del mod">
          <ac:chgData name="Nasrin Karimi Moayed" userId="73dbb7c3-7e59-422e-9c16-b9dabcb671bc" providerId="ADAL" clId="{B20E897A-9E30-49B6-ACB2-D97DEA8F68D5}" dt="2022-05-15T14:03:47.937" v="9861"/>
          <ac:graphicFrameMkLst>
            <pc:docMk/>
            <pc:sldMk cId="1561034649" sldId="521"/>
            <ac:graphicFrameMk id="17" creationId="{E8453D01-BE07-60EC-F90A-A9077093289B}"/>
          </ac:graphicFrameMkLst>
        </pc:graphicFrameChg>
        <pc:graphicFrameChg chg="add del mod">
          <ac:chgData name="Nasrin Karimi Moayed" userId="73dbb7c3-7e59-422e-9c16-b9dabcb671bc" providerId="ADAL" clId="{B20E897A-9E30-49B6-ACB2-D97DEA8F68D5}" dt="2022-05-05T08:36:04.071" v="730"/>
          <ac:graphicFrameMkLst>
            <pc:docMk/>
            <pc:sldMk cId="1561034649" sldId="521"/>
            <ac:graphicFrameMk id="19" creationId="{1891D9D8-75BB-EF0A-D157-851D996F79EF}"/>
          </ac:graphicFrameMkLst>
        </pc:graphicFrameChg>
      </pc:sldChg>
      <pc:sldChg chg="addSp delSp modSp add del mod modTransition modAnim modShow modNotesTx">
        <pc:chgData name="Nasrin Karimi Moayed" userId="73dbb7c3-7e59-422e-9c16-b9dabcb671bc" providerId="ADAL" clId="{B20E897A-9E30-49B6-ACB2-D97DEA8F68D5}" dt="2022-05-17T08:52:54.245" v="14321" actId="729"/>
        <pc:sldMkLst>
          <pc:docMk/>
          <pc:sldMk cId="3877305951" sldId="524"/>
        </pc:sldMkLst>
        <pc:spChg chg="mod">
          <ac:chgData name="Nasrin Karimi Moayed" userId="73dbb7c3-7e59-422e-9c16-b9dabcb671bc" providerId="ADAL" clId="{B20E897A-9E30-49B6-ACB2-D97DEA8F68D5}" dt="2022-05-15T14:47:50.081" v="10295" actId="1076"/>
          <ac:spMkLst>
            <pc:docMk/>
            <pc:sldMk cId="3877305951" sldId="524"/>
            <ac:spMk id="2" creationId="{00000000-0000-0000-0000-000000000000}"/>
          </ac:spMkLst>
        </pc:spChg>
        <pc:spChg chg="add del mod">
          <ac:chgData name="Nasrin Karimi Moayed" userId="73dbb7c3-7e59-422e-9c16-b9dabcb671bc" providerId="ADAL" clId="{B20E897A-9E30-49B6-ACB2-D97DEA8F68D5}" dt="2022-05-15T14:44:22.942" v="10257" actId="478"/>
          <ac:spMkLst>
            <pc:docMk/>
            <pc:sldMk cId="3877305951" sldId="524"/>
            <ac:spMk id="8" creationId="{6F6A8BDB-E149-B4F8-FD2B-9FBD74CFFA08}"/>
          </ac:spMkLst>
        </pc:spChg>
        <pc:spChg chg="add del mod">
          <ac:chgData name="Nasrin Karimi Moayed" userId="73dbb7c3-7e59-422e-9c16-b9dabcb671bc" providerId="ADAL" clId="{B20E897A-9E30-49B6-ACB2-D97DEA8F68D5}" dt="2022-05-15T14:49:08.100" v="10306" actId="478"/>
          <ac:spMkLst>
            <pc:docMk/>
            <pc:sldMk cId="3877305951" sldId="524"/>
            <ac:spMk id="11" creationId="{293D61C7-B33E-54ED-0E09-7B74AA17784A}"/>
          </ac:spMkLst>
        </pc:spChg>
        <pc:spChg chg="add mod">
          <ac:chgData name="Nasrin Karimi Moayed" userId="73dbb7c3-7e59-422e-9c16-b9dabcb671bc" providerId="ADAL" clId="{B20E897A-9E30-49B6-ACB2-D97DEA8F68D5}" dt="2022-05-15T14:49:28.936" v="10310" actId="1582"/>
          <ac:spMkLst>
            <pc:docMk/>
            <pc:sldMk cId="3877305951" sldId="524"/>
            <ac:spMk id="12" creationId="{BDEEA9CD-CA38-CF61-4735-2BE6397626D2}"/>
          </ac:spMkLst>
        </pc:spChg>
        <pc:spChg chg="add mod">
          <ac:chgData name="Nasrin Karimi Moayed" userId="73dbb7c3-7e59-422e-9c16-b9dabcb671bc" providerId="ADAL" clId="{B20E897A-9E30-49B6-ACB2-D97DEA8F68D5}" dt="2022-05-15T14:49:35.949" v="10314" actId="1036"/>
          <ac:spMkLst>
            <pc:docMk/>
            <pc:sldMk cId="3877305951" sldId="524"/>
            <ac:spMk id="13" creationId="{A5B6BADE-78AD-8762-2375-BAB77386C44B}"/>
          </ac:spMkLst>
        </pc:spChg>
        <pc:picChg chg="add mod modCrop">
          <ac:chgData name="Nasrin Karimi Moayed" userId="73dbb7c3-7e59-422e-9c16-b9dabcb671bc" providerId="ADAL" clId="{B20E897A-9E30-49B6-ACB2-D97DEA8F68D5}" dt="2022-05-15T14:45:53.683" v="10279" actId="1036"/>
          <ac:picMkLst>
            <pc:docMk/>
            <pc:sldMk cId="3877305951" sldId="524"/>
            <ac:picMk id="5" creationId="{CF432644-DC70-5DD6-0C32-D4F6C210ABB8}"/>
          </ac:picMkLst>
        </pc:picChg>
        <pc:picChg chg="mod">
          <ac:chgData name="Nasrin Karimi Moayed" userId="73dbb7c3-7e59-422e-9c16-b9dabcb671bc" providerId="ADAL" clId="{B20E897A-9E30-49B6-ACB2-D97DEA8F68D5}" dt="2022-05-15T14:47:55.689" v="10296" actId="1076"/>
          <ac:picMkLst>
            <pc:docMk/>
            <pc:sldMk cId="3877305951" sldId="524"/>
            <ac:picMk id="7" creationId="{00000000-0000-0000-0000-000000000000}"/>
          </ac:picMkLst>
        </pc:picChg>
        <pc:picChg chg="add mod modCrop">
          <ac:chgData name="Nasrin Karimi Moayed" userId="73dbb7c3-7e59-422e-9c16-b9dabcb671bc" providerId="ADAL" clId="{B20E897A-9E30-49B6-ACB2-D97DEA8F68D5}" dt="2022-05-15T14:48:02.546" v="10299" actId="1076"/>
          <ac:picMkLst>
            <pc:docMk/>
            <pc:sldMk cId="3877305951" sldId="524"/>
            <ac:picMk id="10" creationId="{D8F221A3-AA8E-62F3-8254-128DCBC113A2}"/>
          </ac:picMkLst>
        </pc:picChg>
      </pc:sldChg>
      <pc:sldChg chg="modSp del mod modTransition modNotesTx">
        <pc:chgData name="Nasrin Karimi Moayed" userId="73dbb7c3-7e59-422e-9c16-b9dabcb671bc" providerId="ADAL" clId="{B20E897A-9E30-49B6-ACB2-D97DEA8F68D5}" dt="2022-05-15T10:30:42.263" v="9577" actId="47"/>
        <pc:sldMkLst>
          <pc:docMk/>
          <pc:sldMk cId="2134827730" sldId="526"/>
        </pc:sldMkLst>
        <pc:graphicFrameChg chg="mod">
          <ac:chgData name="Nasrin Karimi Moayed" userId="73dbb7c3-7e59-422e-9c16-b9dabcb671bc" providerId="ADAL" clId="{B20E897A-9E30-49B6-ACB2-D97DEA8F68D5}" dt="2022-05-13T14:20:35.408" v="7565" actId="1036"/>
          <ac:graphicFrameMkLst>
            <pc:docMk/>
            <pc:sldMk cId="2134827730" sldId="526"/>
            <ac:graphicFrameMk id="19" creationId="{00000000-0000-0000-0000-000000000000}"/>
          </ac:graphicFrameMkLst>
        </pc:graphicFrameChg>
      </pc:sldChg>
      <pc:sldChg chg="modSp add del mod ord modTransition modAnim modNotesTx">
        <pc:chgData name="Nasrin Karimi Moayed" userId="73dbb7c3-7e59-422e-9c16-b9dabcb671bc" providerId="ADAL" clId="{B20E897A-9E30-49B6-ACB2-D97DEA8F68D5}" dt="2022-05-15T15:26:20.015" v="10717" actId="47"/>
        <pc:sldMkLst>
          <pc:docMk/>
          <pc:sldMk cId="1720620552" sldId="528"/>
        </pc:sldMkLst>
        <pc:spChg chg="mod">
          <ac:chgData name="Nasrin Karimi Moayed" userId="73dbb7c3-7e59-422e-9c16-b9dabcb671bc" providerId="ADAL" clId="{B20E897A-9E30-49B6-ACB2-D97DEA8F68D5}" dt="2022-05-11T11:20:45.744" v="6856"/>
          <ac:spMkLst>
            <pc:docMk/>
            <pc:sldMk cId="1720620552" sldId="528"/>
            <ac:spMk id="2" creationId="{00000000-0000-0000-0000-000000000000}"/>
          </ac:spMkLst>
        </pc:spChg>
        <pc:spChg chg="mod">
          <ac:chgData name="Nasrin Karimi Moayed" userId="73dbb7c3-7e59-422e-9c16-b9dabcb671bc" providerId="ADAL" clId="{B20E897A-9E30-49B6-ACB2-D97DEA8F68D5}" dt="2022-05-15T15:17:00.066" v="10672"/>
          <ac:spMkLst>
            <pc:docMk/>
            <pc:sldMk cId="1720620552" sldId="528"/>
            <ac:spMk id="2" creationId="{AB2534CF-1571-AF1D-378F-53E244335513}"/>
          </ac:spMkLst>
        </pc:spChg>
        <pc:spChg chg="mod">
          <ac:chgData name="Nasrin Karimi Moayed" userId="73dbb7c3-7e59-422e-9c16-b9dabcb671bc" providerId="ADAL" clId="{B20E897A-9E30-49B6-ACB2-D97DEA8F68D5}" dt="2022-05-15T15:25:43.827" v="10713" actId="207"/>
          <ac:spMkLst>
            <pc:docMk/>
            <pc:sldMk cId="1720620552" sldId="528"/>
            <ac:spMk id="3" creationId="{00000000-0000-0000-0000-000000000000}"/>
          </ac:spMkLst>
        </pc:spChg>
        <pc:spChg chg="mod">
          <ac:chgData name="Nasrin Karimi Moayed" userId="73dbb7c3-7e59-422e-9c16-b9dabcb671bc" providerId="ADAL" clId="{B20E897A-9E30-49B6-ACB2-D97DEA8F68D5}" dt="2022-05-11T11:20:45.744" v="6856"/>
          <ac:spMkLst>
            <pc:docMk/>
            <pc:sldMk cId="1720620552" sldId="528"/>
            <ac:spMk id="4" creationId="{00000000-0000-0000-0000-000000000000}"/>
          </ac:spMkLst>
        </pc:spChg>
        <pc:spChg chg="mod">
          <ac:chgData name="Nasrin Karimi Moayed" userId="73dbb7c3-7e59-422e-9c16-b9dabcb671bc" providerId="ADAL" clId="{B20E897A-9E30-49B6-ACB2-D97DEA8F68D5}" dt="2022-05-15T14:14:17.740" v="10036" actId="20577"/>
          <ac:spMkLst>
            <pc:docMk/>
            <pc:sldMk cId="1720620552" sldId="528"/>
            <ac:spMk id="6" creationId="{00000000-0000-0000-0000-000000000000}"/>
          </ac:spMkLst>
        </pc:spChg>
      </pc:sldChg>
      <pc:sldChg chg="addSp delSp modSp mod modTransition setBg">
        <pc:chgData name="Nasrin Karimi Moayed" userId="73dbb7c3-7e59-422e-9c16-b9dabcb671bc" providerId="ADAL" clId="{B20E897A-9E30-49B6-ACB2-D97DEA8F68D5}" dt="2022-05-17T11:36:16.936" v="14585" actId="1035"/>
        <pc:sldMkLst>
          <pc:docMk/>
          <pc:sldMk cId="1820807442" sldId="531"/>
        </pc:sldMkLst>
        <pc:spChg chg="mod">
          <ac:chgData name="Nasrin Karimi Moayed" userId="73dbb7c3-7e59-422e-9c16-b9dabcb671bc" providerId="ADAL" clId="{B20E897A-9E30-49B6-ACB2-D97DEA8F68D5}" dt="2022-05-16T07:54:51.751" v="11160" actId="1076"/>
          <ac:spMkLst>
            <pc:docMk/>
            <pc:sldMk cId="1820807442" sldId="531"/>
            <ac:spMk id="2" creationId="{00000000-0000-0000-0000-000000000000}"/>
          </ac:spMkLst>
        </pc:spChg>
        <pc:spChg chg="del mod">
          <ac:chgData name="Nasrin Karimi Moayed" userId="73dbb7c3-7e59-422e-9c16-b9dabcb671bc" providerId="ADAL" clId="{B20E897A-9E30-49B6-ACB2-D97DEA8F68D5}" dt="2022-05-16T07:16:09.065" v="10782" actId="478"/>
          <ac:spMkLst>
            <pc:docMk/>
            <pc:sldMk cId="1820807442" sldId="531"/>
            <ac:spMk id="3" creationId="{D946DF05-F62E-12F2-3E06-EAE518BD7B6F}"/>
          </ac:spMkLst>
        </pc:spChg>
        <pc:spChg chg="add mod">
          <ac:chgData name="Nasrin Karimi Moayed" userId="73dbb7c3-7e59-422e-9c16-b9dabcb671bc" providerId="ADAL" clId="{B20E897A-9E30-49B6-ACB2-D97DEA8F68D5}" dt="2022-05-17T07:54:14.323" v="14054" actId="20577"/>
          <ac:spMkLst>
            <pc:docMk/>
            <pc:sldMk cId="1820807442" sldId="531"/>
            <ac:spMk id="7" creationId="{AC239280-BFDA-8C70-0576-B42FCD80A41F}"/>
          </ac:spMkLst>
        </pc:spChg>
        <pc:picChg chg="add mod modCrop">
          <ac:chgData name="Nasrin Karimi Moayed" userId="73dbb7c3-7e59-422e-9c16-b9dabcb671bc" providerId="ADAL" clId="{B20E897A-9E30-49B6-ACB2-D97DEA8F68D5}" dt="2022-05-17T11:36:16.936" v="14585" actId="1035"/>
          <ac:picMkLst>
            <pc:docMk/>
            <pc:sldMk cId="1820807442" sldId="531"/>
            <ac:picMk id="4" creationId="{FFCF5E0A-CA50-D2DF-A1E2-E56D5B104B52}"/>
          </ac:picMkLst>
        </pc:picChg>
        <pc:picChg chg="add del mod ord modCrop">
          <ac:chgData name="Nasrin Karimi Moayed" userId="73dbb7c3-7e59-422e-9c16-b9dabcb671bc" providerId="ADAL" clId="{B20E897A-9E30-49B6-ACB2-D97DEA8F68D5}" dt="2022-05-17T11:32:07.838" v="14543" actId="478"/>
          <ac:picMkLst>
            <pc:docMk/>
            <pc:sldMk cId="1820807442" sldId="531"/>
            <ac:picMk id="5" creationId="{5639C7D0-8056-C37B-2D35-08CFB940CDD3}"/>
          </ac:picMkLst>
        </pc:picChg>
        <pc:picChg chg="del">
          <ac:chgData name="Nasrin Karimi Moayed" userId="73dbb7c3-7e59-422e-9c16-b9dabcb671bc" providerId="ADAL" clId="{B20E897A-9E30-49B6-ACB2-D97DEA8F68D5}" dt="2022-05-15T15:20:52.824" v="10702" actId="478"/>
          <ac:picMkLst>
            <pc:docMk/>
            <pc:sldMk cId="1820807442" sldId="531"/>
            <ac:picMk id="8" creationId="{00000000-0000-0000-0000-000000000000}"/>
          </ac:picMkLst>
        </pc:picChg>
        <pc:picChg chg="add mod modCrop">
          <ac:chgData name="Nasrin Karimi Moayed" userId="73dbb7c3-7e59-422e-9c16-b9dabcb671bc" providerId="ADAL" clId="{B20E897A-9E30-49B6-ACB2-D97DEA8F68D5}" dt="2022-05-17T11:33:04.701" v="14555" actId="732"/>
          <ac:picMkLst>
            <pc:docMk/>
            <pc:sldMk cId="1820807442" sldId="531"/>
            <ac:picMk id="8" creationId="{F8C23EE2-4F98-511F-6E76-2C21FA210439}"/>
          </ac:picMkLst>
        </pc:picChg>
        <pc:picChg chg="del">
          <ac:chgData name="Nasrin Karimi Moayed" userId="73dbb7c3-7e59-422e-9c16-b9dabcb671bc" providerId="ADAL" clId="{B20E897A-9E30-49B6-ACB2-D97DEA8F68D5}" dt="2022-05-15T15:20:52.172" v="10701" actId="478"/>
          <ac:picMkLst>
            <pc:docMk/>
            <pc:sldMk cId="1820807442" sldId="531"/>
            <ac:picMk id="9" creationId="{00000000-0000-0000-0000-000000000000}"/>
          </ac:picMkLst>
        </pc:picChg>
        <pc:picChg chg="del">
          <ac:chgData name="Nasrin Karimi Moayed" userId="73dbb7c3-7e59-422e-9c16-b9dabcb671bc" providerId="ADAL" clId="{B20E897A-9E30-49B6-ACB2-D97DEA8F68D5}" dt="2022-05-15T15:20:48.387" v="10699" actId="478"/>
          <ac:picMkLst>
            <pc:docMk/>
            <pc:sldMk cId="1820807442" sldId="531"/>
            <ac:picMk id="10" creationId="{00000000-0000-0000-0000-000000000000}"/>
          </ac:picMkLst>
        </pc:picChg>
        <pc:picChg chg="add mod modCrop">
          <ac:chgData name="Nasrin Karimi Moayed" userId="73dbb7c3-7e59-422e-9c16-b9dabcb671bc" providerId="ADAL" clId="{B20E897A-9E30-49B6-ACB2-D97DEA8F68D5}" dt="2022-05-17T11:35:40.550" v="14580" actId="14100"/>
          <ac:picMkLst>
            <pc:docMk/>
            <pc:sldMk cId="1820807442" sldId="531"/>
            <ac:picMk id="10" creationId="{62EF4C65-8719-F0CE-8B85-299A433AA37C}"/>
          </ac:picMkLst>
        </pc:picChg>
        <pc:picChg chg="add mod modCrop">
          <ac:chgData name="Nasrin Karimi Moayed" userId="73dbb7c3-7e59-422e-9c16-b9dabcb671bc" providerId="ADAL" clId="{B20E897A-9E30-49B6-ACB2-D97DEA8F68D5}" dt="2022-05-17T11:35:52.157" v="14582" actId="1076"/>
          <ac:picMkLst>
            <pc:docMk/>
            <pc:sldMk cId="1820807442" sldId="531"/>
            <ac:picMk id="12" creationId="{C7AFDF5A-167E-D2A7-7656-E5FA191B9BB7}"/>
          </ac:picMkLst>
        </pc:picChg>
      </pc:sldChg>
      <pc:sldChg chg="del mod modTransition modShow modNotesTx">
        <pc:chgData name="Nasrin Karimi Moayed" userId="73dbb7c3-7e59-422e-9c16-b9dabcb671bc" providerId="ADAL" clId="{B20E897A-9E30-49B6-ACB2-D97DEA8F68D5}" dt="2022-05-15T10:40:10.128" v="9662" actId="47"/>
        <pc:sldMkLst>
          <pc:docMk/>
          <pc:sldMk cId="1285401880" sldId="533"/>
        </pc:sldMkLst>
      </pc:sldChg>
      <pc:sldChg chg="addSp delSp modSp mod ord modTransition delAnim modAnim modNotesTx">
        <pc:chgData name="Nasrin Karimi Moayed" userId="73dbb7c3-7e59-422e-9c16-b9dabcb671bc" providerId="ADAL" clId="{B20E897A-9E30-49B6-ACB2-D97DEA8F68D5}" dt="2022-05-17T08:47:55.141" v="14306" actId="20577"/>
        <pc:sldMkLst>
          <pc:docMk/>
          <pc:sldMk cId="28752913" sldId="534"/>
        </pc:sldMkLst>
        <pc:spChg chg="add mod">
          <ac:chgData name="Nasrin Karimi Moayed" userId="73dbb7c3-7e59-422e-9c16-b9dabcb671bc" providerId="ADAL" clId="{B20E897A-9E30-49B6-ACB2-D97DEA8F68D5}" dt="2022-05-17T08:47:55.141" v="14306" actId="20577"/>
          <ac:spMkLst>
            <pc:docMk/>
            <pc:sldMk cId="28752913" sldId="534"/>
            <ac:spMk id="15" creationId="{62971DBA-A729-0580-7998-EB59459F4AC5}"/>
          </ac:spMkLst>
        </pc:spChg>
        <pc:spChg chg="add mod">
          <ac:chgData name="Nasrin Karimi Moayed" userId="73dbb7c3-7e59-422e-9c16-b9dabcb671bc" providerId="ADAL" clId="{B20E897A-9E30-49B6-ACB2-D97DEA8F68D5}" dt="2022-05-17T08:44:34.815" v="14264" actId="1076"/>
          <ac:spMkLst>
            <pc:docMk/>
            <pc:sldMk cId="28752913" sldId="534"/>
            <ac:spMk id="16" creationId="{FA7C02C4-99EE-C49A-9911-20143192C70D}"/>
          </ac:spMkLst>
        </pc:spChg>
        <pc:spChg chg="mod">
          <ac:chgData name="Nasrin Karimi Moayed" userId="73dbb7c3-7e59-422e-9c16-b9dabcb671bc" providerId="ADAL" clId="{B20E897A-9E30-49B6-ACB2-D97DEA8F68D5}" dt="2022-05-17T08:44:41.587" v="14266" actId="14100"/>
          <ac:spMkLst>
            <pc:docMk/>
            <pc:sldMk cId="28752913" sldId="534"/>
            <ac:spMk id="18" creationId="{00000000-0000-0000-0000-000000000000}"/>
          </ac:spMkLst>
        </pc:spChg>
        <pc:spChg chg="mod">
          <ac:chgData name="Nasrin Karimi Moayed" userId="73dbb7c3-7e59-422e-9c16-b9dabcb671bc" providerId="ADAL" clId="{B20E897A-9E30-49B6-ACB2-D97DEA8F68D5}" dt="2022-05-17T08:45:16.808" v="14278" actId="14100"/>
          <ac:spMkLst>
            <pc:docMk/>
            <pc:sldMk cId="28752913" sldId="534"/>
            <ac:spMk id="20" creationId="{00000000-0000-0000-0000-000000000000}"/>
          </ac:spMkLst>
        </pc:spChg>
        <pc:spChg chg="add mod">
          <ac:chgData name="Nasrin Karimi Moayed" userId="73dbb7c3-7e59-422e-9c16-b9dabcb671bc" providerId="ADAL" clId="{B20E897A-9E30-49B6-ACB2-D97DEA8F68D5}" dt="2022-05-17T08:45:23.559" v="14281" actId="1036"/>
          <ac:spMkLst>
            <pc:docMk/>
            <pc:sldMk cId="28752913" sldId="534"/>
            <ac:spMk id="22" creationId="{E6290B09-7B75-C5DE-ACAA-1D8258E8EA92}"/>
          </ac:spMkLst>
        </pc:spChg>
        <pc:grpChg chg="del mod">
          <ac:chgData name="Nasrin Karimi Moayed" userId="73dbb7c3-7e59-422e-9c16-b9dabcb671bc" providerId="ADAL" clId="{B20E897A-9E30-49B6-ACB2-D97DEA8F68D5}" dt="2022-05-15T10:38:53.850" v="9653" actId="478"/>
          <ac:grpSpMkLst>
            <pc:docMk/>
            <pc:sldMk cId="28752913" sldId="534"/>
            <ac:grpSpMk id="9" creationId="{00000000-0000-0000-0000-000000000000}"/>
          </ac:grpSpMkLst>
        </pc:grpChg>
        <pc:grpChg chg="mod ord">
          <ac:chgData name="Nasrin Karimi Moayed" userId="73dbb7c3-7e59-422e-9c16-b9dabcb671bc" providerId="ADAL" clId="{B20E897A-9E30-49B6-ACB2-D97DEA8F68D5}" dt="2022-05-17T08:45:14.380" v="14277" actId="1035"/>
          <ac:grpSpMkLst>
            <pc:docMk/>
            <pc:sldMk cId="28752913" sldId="534"/>
            <ac:grpSpMk id="24" creationId="{00000000-0000-0000-0000-000000000000}"/>
          </ac:grpSpMkLst>
        </pc:grpChg>
        <pc:grpChg chg="mod ord">
          <ac:chgData name="Nasrin Karimi Moayed" userId="73dbb7c3-7e59-422e-9c16-b9dabcb671bc" providerId="ADAL" clId="{B20E897A-9E30-49B6-ACB2-D97DEA8F68D5}" dt="2022-05-17T08:44:56.518" v="14268"/>
          <ac:grpSpMkLst>
            <pc:docMk/>
            <pc:sldMk cId="28752913" sldId="534"/>
            <ac:grpSpMk id="25" creationId="{00000000-0000-0000-0000-000000000000}"/>
          </ac:grpSpMkLst>
        </pc:grpChg>
        <pc:picChg chg="mod ord">
          <ac:chgData name="Nasrin Karimi Moayed" userId="73dbb7c3-7e59-422e-9c16-b9dabcb671bc" providerId="ADAL" clId="{B20E897A-9E30-49B6-ACB2-D97DEA8F68D5}" dt="2022-05-17T08:43:46.766" v="14257" actId="14100"/>
          <ac:picMkLst>
            <pc:docMk/>
            <pc:sldMk cId="28752913" sldId="534"/>
            <ac:picMk id="6" creationId="{00000000-0000-0000-0000-000000000000}"/>
          </ac:picMkLst>
        </pc:picChg>
      </pc:sldChg>
      <pc:sldChg chg="addSp delSp modSp mod modTransition addAnim delAnim modAnim modNotesTx">
        <pc:chgData name="Nasrin Karimi Moayed" userId="73dbb7c3-7e59-422e-9c16-b9dabcb671bc" providerId="ADAL" clId="{B20E897A-9E30-49B6-ACB2-D97DEA8F68D5}" dt="2022-05-17T11:17:54.506" v="14463"/>
        <pc:sldMkLst>
          <pc:docMk/>
          <pc:sldMk cId="2261947210" sldId="535"/>
        </pc:sldMkLst>
        <pc:spChg chg="add mod">
          <ac:chgData name="Nasrin Karimi Moayed" userId="73dbb7c3-7e59-422e-9c16-b9dabcb671bc" providerId="ADAL" clId="{B20E897A-9E30-49B6-ACB2-D97DEA8F68D5}" dt="2022-05-16T08:56:37.496" v="11856" actId="1076"/>
          <ac:spMkLst>
            <pc:docMk/>
            <pc:sldMk cId="2261947210" sldId="535"/>
            <ac:spMk id="5" creationId="{2AEC7950-5A79-FCC2-71F0-400937523BAA}"/>
          </ac:spMkLst>
        </pc:spChg>
        <pc:spChg chg="add del mod">
          <ac:chgData name="Nasrin Karimi Moayed" userId="73dbb7c3-7e59-422e-9c16-b9dabcb671bc" providerId="ADAL" clId="{B20E897A-9E30-49B6-ACB2-D97DEA8F68D5}" dt="2022-05-09T07:54:02.508" v="3118" actId="478"/>
          <ac:spMkLst>
            <pc:docMk/>
            <pc:sldMk cId="2261947210" sldId="535"/>
            <ac:spMk id="20" creationId="{BFE2CD87-E34D-CBFC-19F7-468FFE064366}"/>
          </ac:spMkLst>
        </pc:spChg>
        <pc:spChg chg="mod">
          <ac:chgData name="Nasrin Karimi Moayed" userId="73dbb7c3-7e59-422e-9c16-b9dabcb671bc" providerId="ADAL" clId="{B20E897A-9E30-49B6-ACB2-D97DEA8F68D5}" dt="2022-05-16T08:52:45.173" v="11753" actId="1076"/>
          <ac:spMkLst>
            <pc:docMk/>
            <pc:sldMk cId="2261947210" sldId="535"/>
            <ac:spMk id="22" creationId="{6E42082A-2C58-1ADC-997B-336EF4DA012B}"/>
          </ac:spMkLst>
        </pc:spChg>
        <pc:spChg chg="mod">
          <ac:chgData name="Nasrin Karimi Moayed" userId="73dbb7c3-7e59-422e-9c16-b9dabcb671bc" providerId="ADAL" clId="{B20E897A-9E30-49B6-ACB2-D97DEA8F68D5}" dt="2022-05-16T08:52:45.173" v="11753" actId="1076"/>
          <ac:spMkLst>
            <pc:docMk/>
            <pc:sldMk cId="2261947210" sldId="535"/>
            <ac:spMk id="23" creationId="{F270A560-8A68-9B7E-E2EC-3E13A926B276}"/>
          </ac:spMkLst>
        </pc:spChg>
        <pc:spChg chg="mod">
          <ac:chgData name="Nasrin Karimi Moayed" userId="73dbb7c3-7e59-422e-9c16-b9dabcb671bc" providerId="ADAL" clId="{B20E897A-9E30-49B6-ACB2-D97DEA8F68D5}" dt="2022-05-16T08:52:45.173" v="11753" actId="1076"/>
          <ac:spMkLst>
            <pc:docMk/>
            <pc:sldMk cId="2261947210" sldId="535"/>
            <ac:spMk id="25" creationId="{C1E947AB-40FB-D598-1D43-7595146B2083}"/>
          </ac:spMkLst>
        </pc:spChg>
        <pc:spChg chg="mod">
          <ac:chgData name="Nasrin Karimi Moayed" userId="73dbb7c3-7e59-422e-9c16-b9dabcb671bc" providerId="ADAL" clId="{B20E897A-9E30-49B6-ACB2-D97DEA8F68D5}" dt="2022-05-16T08:52:45.173" v="11753" actId="1076"/>
          <ac:spMkLst>
            <pc:docMk/>
            <pc:sldMk cId="2261947210" sldId="535"/>
            <ac:spMk id="26" creationId="{4484DC72-A57B-A580-BE8A-A09CDEB5A0D4}"/>
          </ac:spMkLst>
        </pc:spChg>
        <pc:spChg chg="add mod">
          <ac:chgData name="Nasrin Karimi Moayed" userId="73dbb7c3-7e59-422e-9c16-b9dabcb671bc" providerId="ADAL" clId="{B20E897A-9E30-49B6-ACB2-D97DEA8F68D5}" dt="2022-05-16T08:52:32.537" v="11752" actId="571"/>
          <ac:spMkLst>
            <pc:docMk/>
            <pc:sldMk cId="2261947210" sldId="535"/>
            <ac:spMk id="27" creationId="{8D8E3309-FEEC-2583-52D8-177ABA9AE661}"/>
          </ac:spMkLst>
        </pc:spChg>
        <pc:spChg chg="add mod">
          <ac:chgData name="Nasrin Karimi Moayed" userId="73dbb7c3-7e59-422e-9c16-b9dabcb671bc" providerId="ADAL" clId="{B20E897A-9E30-49B6-ACB2-D97DEA8F68D5}" dt="2022-05-16T08:52:32.537" v="11752" actId="571"/>
          <ac:spMkLst>
            <pc:docMk/>
            <pc:sldMk cId="2261947210" sldId="535"/>
            <ac:spMk id="28" creationId="{ACBFE4CB-1A3A-A630-1ABA-03405C3C4F36}"/>
          </ac:spMkLst>
        </pc:spChg>
        <pc:spChg chg="add mod">
          <ac:chgData name="Nasrin Karimi Moayed" userId="73dbb7c3-7e59-422e-9c16-b9dabcb671bc" providerId="ADAL" clId="{B20E897A-9E30-49B6-ACB2-D97DEA8F68D5}" dt="2022-05-16T08:52:32.537" v="11752" actId="571"/>
          <ac:spMkLst>
            <pc:docMk/>
            <pc:sldMk cId="2261947210" sldId="535"/>
            <ac:spMk id="29" creationId="{6450D03A-DB92-BC97-7406-49B47A4CA9E9}"/>
          </ac:spMkLst>
        </pc:spChg>
        <pc:spChg chg="add mod">
          <ac:chgData name="Nasrin Karimi Moayed" userId="73dbb7c3-7e59-422e-9c16-b9dabcb671bc" providerId="ADAL" clId="{B20E897A-9E30-49B6-ACB2-D97DEA8F68D5}" dt="2022-05-16T08:52:32.537" v="11752" actId="571"/>
          <ac:spMkLst>
            <pc:docMk/>
            <pc:sldMk cId="2261947210" sldId="535"/>
            <ac:spMk id="30" creationId="{29E4656D-7A83-1535-C43A-F3C03B62F997}"/>
          </ac:spMkLst>
        </pc:spChg>
        <pc:spChg chg="add mod">
          <ac:chgData name="Nasrin Karimi Moayed" userId="73dbb7c3-7e59-422e-9c16-b9dabcb671bc" providerId="ADAL" clId="{B20E897A-9E30-49B6-ACB2-D97DEA8F68D5}" dt="2022-05-16T08:52:32.537" v="11752" actId="571"/>
          <ac:spMkLst>
            <pc:docMk/>
            <pc:sldMk cId="2261947210" sldId="535"/>
            <ac:spMk id="31" creationId="{572F9EF7-BDA9-7377-0FE0-FF5338E58BD2}"/>
          </ac:spMkLst>
        </pc:spChg>
        <pc:spChg chg="mod">
          <ac:chgData name="Nasrin Karimi Moayed" userId="73dbb7c3-7e59-422e-9c16-b9dabcb671bc" providerId="ADAL" clId="{B20E897A-9E30-49B6-ACB2-D97DEA8F68D5}" dt="2022-05-16T08:52:32.537" v="11752" actId="571"/>
          <ac:spMkLst>
            <pc:docMk/>
            <pc:sldMk cId="2261947210" sldId="535"/>
            <ac:spMk id="34" creationId="{2BEB7C9C-BD4E-899E-7F63-916ACD4003DC}"/>
          </ac:spMkLst>
        </pc:spChg>
        <pc:spChg chg="mod">
          <ac:chgData name="Nasrin Karimi Moayed" userId="73dbb7c3-7e59-422e-9c16-b9dabcb671bc" providerId="ADAL" clId="{B20E897A-9E30-49B6-ACB2-D97DEA8F68D5}" dt="2022-05-16T08:52:32.537" v="11752" actId="571"/>
          <ac:spMkLst>
            <pc:docMk/>
            <pc:sldMk cId="2261947210" sldId="535"/>
            <ac:spMk id="35" creationId="{A08425CE-66E7-51D9-85E7-0EF1F08F6E3B}"/>
          </ac:spMkLst>
        </pc:spChg>
        <pc:spChg chg="mod">
          <ac:chgData name="Nasrin Karimi Moayed" userId="73dbb7c3-7e59-422e-9c16-b9dabcb671bc" providerId="ADAL" clId="{B20E897A-9E30-49B6-ACB2-D97DEA8F68D5}" dt="2022-05-16T08:52:32.537" v="11752" actId="571"/>
          <ac:spMkLst>
            <pc:docMk/>
            <pc:sldMk cId="2261947210" sldId="535"/>
            <ac:spMk id="37" creationId="{22351E9F-E8CC-91D2-4F00-00BB52ECEF33}"/>
          </ac:spMkLst>
        </pc:spChg>
        <pc:spChg chg="mod">
          <ac:chgData name="Nasrin Karimi Moayed" userId="73dbb7c3-7e59-422e-9c16-b9dabcb671bc" providerId="ADAL" clId="{B20E897A-9E30-49B6-ACB2-D97DEA8F68D5}" dt="2022-05-16T08:52:32.537" v="11752" actId="571"/>
          <ac:spMkLst>
            <pc:docMk/>
            <pc:sldMk cId="2261947210" sldId="535"/>
            <ac:spMk id="38" creationId="{EEB60ECE-6F25-3F70-81B3-68627906E2D4}"/>
          </ac:spMkLst>
        </pc:spChg>
        <pc:spChg chg="mod">
          <ac:chgData name="Nasrin Karimi Moayed" userId="73dbb7c3-7e59-422e-9c16-b9dabcb671bc" providerId="ADAL" clId="{B20E897A-9E30-49B6-ACB2-D97DEA8F68D5}" dt="2022-05-16T08:52:45.173" v="11753" actId="1076"/>
          <ac:spMkLst>
            <pc:docMk/>
            <pc:sldMk cId="2261947210" sldId="535"/>
            <ac:spMk id="15363" creationId="{00000000-0000-0000-0000-000000000000}"/>
          </ac:spMkLst>
        </pc:spChg>
        <pc:spChg chg="mod">
          <ac:chgData name="Nasrin Karimi Moayed" userId="73dbb7c3-7e59-422e-9c16-b9dabcb671bc" providerId="ADAL" clId="{B20E897A-9E30-49B6-ACB2-D97DEA8F68D5}" dt="2022-05-16T08:52:45.173" v="11753" actId="1076"/>
          <ac:spMkLst>
            <pc:docMk/>
            <pc:sldMk cId="2261947210" sldId="535"/>
            <ac:spMk id="15364" creationId="{00000000-0000-0000-0000-000000000000}"/>
          </ac:spMkLst>
        </pc:spChg>
        <pc:spChg chg="mod">
          <ac:chgData name="Nasrin Karimi Moayed" userId="73dbb7c3-7e59-422e-9c16-b9dabcb671bc" providerId="ADAL" clId="{B20E897A-9E30-49B6-ACB2-D97DEA8F68D5}" dt="2022-05-16T08:52:45.173" v="11753" actId="1076"/>
          <ac:spMkLst>
            <pc:docMk/>
            <pc:sldMk cId="2261947210" sldId="535"/>
            <ac:spMk id="15365" creationId="{00000000-0000-0000-0000-000000000000}"/>
          </ac:spMkLst>
        </pc:spChg>
        <pc:spChg chg="mod">
          <ac:chgData name="Nasrin Karimi Moayed" userId="73dbb7c3-7e59-422e-9c16-b9dabcb671bc" providerId="ADAL" clId="{B20E897A-9E30-49B6-ACB2-D97DEA8F68D5}" dt="2022-05-16T08:52:45.173" v="11753" actId="1076"/>
          <ac:spMkLst>
            <pc:docMk/>
            <pc:sldMk cId="2261947210" sldId="535"/>
            <ac:spMk id="15366" creationId="{00000000-0000-0000-0000-000000000000}"/>
          </ac:spMkLst>
        </pc:spChg>
        <pc:spChg chg="mod">
          <ac:chgData name="Nasrin Karimi Moayed" userId="73dbb7c3-7e59-422e-9c16-b9dabcb671bc" providerId="ADAL" clId="{B20E897A-9E30-49B6-ACB2-D97DEA8F68D5}" dt="2022-05-16T08:52:45.173" v="11753" actId="1076"/>
          <ac:spMkLst>
            <pc:docMk/>
            <pc:sldMk cId="2261947210" sldId="535"/>
            <ac:spMk id="15367" creationId="{00000000-0000-0000-0000-000000000000}"/>
          </ac:spMkLst>
        </pc:spChg>
        <pc:spChg chg="mod">
          <ac:chgData name="Nasrin Karimi Moayed" userId="73dbb7c3-7e59-422e-9c16-b9dabcb671bc" providerId="ADAL" clId="{B20E897A-9E30-49B6-ACB2-D97DEA8F68D5}" dt="2022-05-16T08:52:45.173" v="11753" actId="1076"/>
          <ac:spMkLst>
            <pc:docMk/>
            <pc:sldMk cId="2261947210" sldId="535"/>
            <ac:spMk id="15368" creationId="{00000000-0000-0000-0000-000000000000}"/>
          </ac:spMkLst>
        </pc:spChg>
        <pc:spChg chg="mod">
          <ac:chgData name="Nasrin Karimi Moayed" userId="73dbb7c3-7e59-422e-9c16-b9dabcb671bc" providerId="ADAL" clId="{B20E897A-9E30-49B6-ACB2-D97DEA8F68D5}" dt="2022-05-16T08:52:45.173" v="11753" actId="1076"/>
          <ac:spMkLst>
            <pc:docMk/>
            <pc:sldMk cId="2261947210" sldId="535"/>
            <ac:spMk id="15370" creationId="{00000000-0000-0000-0000-000000000000}"/>
          </ac:spMkLst>
        </pc:spChg>
        <pc:spChg chg="mod">
          <ac:chgData name="Nasrin Karimi Moayed" userId="73dbb7c3-7e59-422e-9c16-b9dabcb671bc" providerId="ADAL" clId="{B20E897A-9E30-49B6-ACB2-D97DEA8F68D5}" dt="2022-05-09T08:06:25.938" v="3229" actId="1076"/>
          <ac:spMkLst>
            <pc:docMk/>
            <pc:sldMk cId="2261947210" sldId="535"/>
            <ac:spMk id="15374" creationId="{00000000-0000-0000-0000-000000000000}"/>
          </ac:spMkLst>
        </pc:spChg>
        <pc:spChg chg="mod">
          <ac:chgData name="Nasrin Karimi Moayed" userId="73dbb7c3-7e59-422e-9c16-b9dabcb671bc" providerId="ADAL" clId="{B20E897A-9E30-49B6-ACB2-D97DEA8F68D5}" dt="2022-05-09T08:03:40.508" v="3198" actId="1076"/>
          <ac:spMkLst>
            <pc:docMk/>
            <pc:sldMk cId="2261947210" sldId="535"/>
            <ac:spMk id="15375" creationId="{00000000-0000-0000-0000-000000000000}"/>
          </ac:spMkLst>
        </pc:spChg>
        <pc:spChg chg="mod">
          <ac:chgData name="Nasrin Karimi Moayed" userId="73dbb7c3-7e59-422e-9c16-b9dabcb671bc" providerId="ADAL" clId="{B20E897A-9E30-49B6-ACB2-D97DEA8F68D5}" dt="2022-05-16T08:52:45.173" v="11753" actId="1076"/>
          <ac:spMkLst>
            <pc:docMk/>
            <pc:sldMk cId="2261947210" sldId="535"/>
            <ac:spMk id="136208" creationId="{00000000-0000-0000-0000-000000000000}"/>
          </ac:spMkLst>
        </pc:spChg>
        <pc:grpChg chg="del">
          <ac:chgData name="Nasrin Karimi Moayed" userId="73dbb7c3-7e59-422e-9c16-b9dabcb671bc" providerId="ADAL" clId="{B20E897A-9E30-49B6-ACB2-D97DEA8F68D5}" dt="2022-05-09T07:51:07.493" v="3088" actId="478"/>
          <ac:grpSpMkLst>
            <pc:docMk/>
            <pc:sldMk cId="2261947210" sldId="535"/>
            <ac:grpSpMk id="2" creationId="{00000000-0000-0000-0000-000000000000}"/>
          </ac:grpSpMkLst>
        </pc:grpChg>
        <pc:grpChg chg="add del mod">
          <ac:chgData name="Nasrin Karimi Moayed" userId="73dbb7c3-7e59-422e-9c16-b9dabcb671bc" providerId="ADAL" clId="{B20E897A-9E30-49B6-ACB2-D97DEA8F68D5}" dt="2022-05-09T08:07:40.377" v="3232" actId="478"/>
          <ac:grpSpMkLst>
            <pc:docMk/>
            <pc:sldMk cId="2261947210" sldId="535"/>
            <ac:grpSpMk id="3" creationId="{00000000-0000-0000-0000-000000000000}"/>
          </ac:grpSpMkLst>
        </pc:grpChg>
        <pc:grpChg chg="add mod">
          <ac:chgData name="Nasrin Karimi Moayed" userId="73dbb7c3-7e59-422e-9c16-b9dabcb671bc" providerId="ADAL" clId="{B20E897A-9E30-49B6-ACB2-D97DEA8F68D5}" dt="2022-05-16T08:52:45.173" v="11753" actId="1076"/>
          <ac:grpSpMkLst>
            <pc:docMk/>
            <pc:sldMk cId="2261947210" sldId="535"/>
            <ac:grpSpMk id="21" creationId="{F4B0D51A-D290-5272-7A04-F5152342825C}"/>
          </ac:grpSpMkLst>
        </pc:grpChg>
        <pc:grpChg chg="add mod">
          <ac:chgData name="Nasrin Karimi Moayed" userId="73dbb7c3-7e59-422e-9c16-b9dabcb671bc" providerId="ADAL" clId="{B20E897A-9E30-49B6-ACB2-D97DEA8F68D5}" dt="2022-05-16T08:52:45.173" v="11753" actId="1076"/>
          <ac:grpSpMkLst>
            <pc:docMk/>
            <pc:sldMk cId="2261947210" sldId="535"/>
            <ac:grpSpMk id="24" creationId="{9AE48D67-9119-3209-25B2-1C04860171EF}"/>
          </ac:grpSpMkLst>
        </pc:grpChg>
        <pc:grpChg chg="add mod">
          <ac:chgData name="Nasrin Karimi Moayed" userId="73dbb7c3-7e59-422e-9c16-b9dabcb671bc" providerId="ADAL" clId="{B20E897A-9E30-49B6-ACB2-D97DEA8F68D5}" dt="2022-05-16T08:52:32.537" v="11752" actId="571"/>
          <ac:grpSpMkLst>
            <pc:docMk/>
            <pc:sldMk cId="2261947210" sldId="535"/>
            <ac:grpSpMk id="33" creationId="{DDB2BFAB-EEF5-88EB-B535-53AFD23193B5}"/>
          </ac:grpSpMkLst>
        </pc:grpChg>
        <pc:grpChg chg="add mod">
          <ac:chgData name="Nasrin Karimi Moayed" userId="73dbb7c3-7e59-422e-9c16-b9dabcb671bc" providerId="ADAL" clId="{B20E897A-9E30-49B6-ACB2-D97DEA8F68D5}" dt="2022-05-16T08:52:32.537" v="11752" actId="571"/>
          <ac:grpSpMkLst>
            <pc:docMk/>
            <pc:sldMk cId="2261947210" sldId="535"/>
            <ac:grpSpMk id="36" creationId="{5525051A-0EAE-BAA5-2BF4-B8C6F41B7E57}"/>
          </ac:grpSpMkLst>
        </pc:grpChg>
        <pc:picChg chg="add mod modCrop">
          <ac:chgData name="Nasrin Karimi Moayed" userId="73dbb7c3-7e59-422e-9c16-b9dabcb671bc" providerId="ADAL" clId="{B20E897A-9E30-49B6-ACB2-D97DEA8F68D5}" dt="2022-05-16T08:52:17.500" v="11750" actId="732"/>
          <ac:picMkLst>
            <pc:docMk/>
            <pc:sldMk cId="2261947210" sldId="535"/>
            <ac:picMk id="4" creationId="{15A94080-3FC7-16E5-6876-9ACD6850270B}"/>
          </ac:picMkLst>
        </pc:picChg>
        <pc:picChg chg="add mod">
          <ac:chgData name="Nasrin Karimi Moayed" userId="73dbb7c3-7e59-422e-9c16-b9dabcb671bc" providerId="ADAL" clId="{B20E897A-9E30-49B6-ACB2-D97DEA8F68D5}" dt="2022-05-16T08:52:32.537" v="11752" actId="571"/>
          <ac:picMkLst>
            <pc:docMk/>
            <pc:sldMk cId="2261947210" sldId="535"/>
            <ac:picMk id="32" creationId="{D2828F46-11DC-C9A4-C5D4-4302A5EC6D0A}"/>
          </ac:picMkLst>
        </pc:picChg>
        <pc:picChg chg="mod">
          <ac:chgData name="Nasrin Karimi Moayed" userId="73dbb7c3-7e59-422e-9c16-b9dabcb671bc" providerId="ADAL" clId="{B20E897A-9E30-49B6-ACB2-D97DEA8F68D5}" dt="2022-05-16T08:52:45.173" v="11753" actId="1076"/>
          <ac:picMkLst>
            <pc:docMk/>
            <pc:sldMk cId="2261947210" sldId="535"/>
            <ac:picMk id="136209" creationId="{00000000-0000-0000-0000-000000000000}"/>
          </ac:picMkLst>
        </pc:picChg>
      </pc:sldChg>
      <pc:sldChg chg="addSp delSp modSp mod modTransition modAnim modNotesTx">
        <pc:chgData name="Nasrin Karimi Moayed" userId="73dbb7c3-7e59-422e-9c16-b9dabcb671bc" providerId="ADAL" clId="{B20E897A-9E30-49B6-ACB2-D97DEA8F68D5}" dt="2022-05-17T11:25:18.313" v="14542"/>
        <pc:sldMkLst>
          <pc:docMk/>
          <pc:sldMk cId="530845013" sldId="536"/>
        </pc:sldMkLst>
        <pc:spChg chg="mod">
          <ac:chgData name="Nasrin Karimi Moayed" userId="73dbb7c3-7e59-422e-9c16-b9dabcb671bc" providerId="ADAL" clId="{B20E897A-9E30-49B6-ACB2-D97DEA8F68D5}" dt="2022-05-16T08:53:50.697" v="11765" actId="571"/>
          <ac:spMkLst>
            <pc:docMk/>
            <pc:sldMk cId="530845013" sldId="536"/>
            <ac:spMk id="45" creationId="{9A8D98E8-2591-5E03-DF41-20D8878F0925}"/>
          </ac:spMkLst>
        </pc:spChg>
        <pc:spChg chg="mod">
          <ac:chgData name="Nasrin Karimi Moayed" userId="73dbb7c3-7e59-422e-9c16-b9dabcb671bc" providerId="ADAL" clId="{B20E897A-9E30-49B6-ACB2-D97DEA8F68D5}" dt="2022-05-16T08:53:50.697" v="11765" actId="571"/>
          <ac:spMkLst>
            <pc:docMk/>
            <pc:sldMk cId="530845013" sldId="536"/>
            <ac:spMk id="47" creationId="{EEB060F7-DD65-003C-184B-5F55A04D351D}"/>
          </ac:spMkLst>
        </pc:spChg>
        <pc:spChg chg="mod">
          <ac:chgData name="Nasrin Karimi Moayed" userId="73dbb7c3-7e59-422e-9c16-b9dabcb671bc" providerId="ADAL" clId="{B20E897A-9E30-49B6-ACB2-D97DEA8F68D5}" dt="2022-05-16T08:53:50.697" v="11765" actId="571"/>
          <ac:spMkLst>
            <pc:docMk/>
            <pc:sldMk cId="530845013" sldId="536"/>
            <ac:spMk id="48" creationId="{532BF0BA-6C82-631B-CAAA-139C8B64DB2E}"/>
          </ac:spMkLst>
        </pc:spChg>
        <pc:spChg chg="mod">
          <ac:chgData name="Nasrin Karimi Moayed" userId="73dbb7c3-7e59-422e-9c16-b9dabcb671bc" providerId="ADAL" clId="{B20E897A-9E30-49B6-ACB2-D97DEA8F68D5}" dt="2022-05-16T08:53:50.697" v="11765" actId="571"/>
          <ac:spMkLst>
            <pc:docMk/>
            <pc:sldMk cId="530845013" sldId="536"/>
            <ac:spMk id="49" creationId="{7E0AA6EE-0481-38D9-4C97-29A1FBB287FC}"/>
          </ac:spMkLst>
        </pc:spChg>
        <pc:spChg chg="mod">
          <ac:chgData name="Nasrin Karimi Moayed" userId="73dbb7c3-7e59-422e-9c16-b9dabcb671bc" providerId="ADAL" clId="{B20E897A-9E30-49B6-ACB2-D97DEA8F68D5}" dt="2022-05-16T08:53:50.697" v="11765" actId="571"/>
          <ac:spMkLst>
            <pc:docMk/>
            <pc:sldMk cId="530845013" sldId="536"/>
            <ac:spMk id="50" creationId="{3692C2A1-1CCE-7282-78CA-6A949C3990C8}"/>
          </ac:spMkLst>
        </pc:spChg>
        <pc:spChg chg="mod">
          <ac:chgData name="Nasrin Karimi Moayed" userId="73dbb7c3-7e59-422e-9c16-b9dabcb671bc" providerId="ADAL" clId="{B20E897A-9E30-49B6-ACB2-D97DEA8F68D5}" dt="2022-05-16T08:53:50.697" v="11765" actId="571"/>
          <ac:spMkLst>
            <pc:docMk/>
            <pc:sldMk cId="530845013" sldId="536"/>
            <ac:spMk id="51" creationId="{FB2A383A-D7A3-917D-5F87-ACFA7681428E}"/>
          </ac:spMkLst>
        </pc:spChg>
        <pc:spChg chg="mod">
          <ac:chgData name="Nasrin Karimi Moayed" userId="73dbb7c3-7e59-422e-9c16-b9dabcb671bc" providerId="ADAL" clId="{B20E897A-9E30-49B6-ACB2-D97DEA8F68D5}" dt="2022-05-16T08:53:50.697" v="11765" actId="571"/>
          <ac:spMkLst>
            <pc:docMk/>
            <pc:sldMk cId="530845013" sldId="536"/>
            <ac:spMk id="52" creationId="{3A123FB7-CC1C-0C71-2435-1B66A9F3A59E}"/>
          </ac:spMkLst>
        </pc:spChg>
        <pc:spChg chg="mod">
          <ac:chgData name="Nasrin Karimi Moayed" userId="73dbb7c3-7e59-422e-9c16-b9dabcb671bc" providerId="ADAL" clId="{B20E897A-9E30-49B6-ACB2-D97DEA8F68D5}" dt="2022-05-16T08:53:50.697" v="11765" actId="571"/>
          <ac:spMkLst>
            <pc:docMk/>
            <pc:sldMk cId="530845013" sldId="536"/>
            <ac:spMk id="53" creationId="{E2793607-3094-518E-31A6-C7F2EB1C1F03}"/>
          </ac:spMkLst>
        </pc:spChg>
        <pc:spChg chg="add mod">
          <ac:chgData name="Nasrin Karimi Moayed" userId="73dbb7c3-7e59-422e-9c16-b9dabcb671bc" providerId="ADAL" clId="{B20E897A-9E30-49B6-ACB2-D97DEA8F68D5}" dt="2022-05-16T08:53:50.697" v="11765" actId="571"/>
          <ac:spMkLst>
            <pc:docMk/>
            <pc:sldMk cId="530845013" sldId="536"/>
            <ac:spMk id="54" creationId="{3A51816E-6921-AC47-7173-4189AE1EC4EA}"/>
          </ac:spMkLst>
        </pc:spChg>
        <pc:spChg chg="add mod">
          <ac:chgData name="Nasrin Karimi Moayed" userId="73dbb7c3-7e59-422e-9c16-b9dabcb671bc" providerId="ADAL" clId="{B20E897A-9E30-49B6-ACB2-D97DEA8F68D5}" dt="2022-05-16T08:53:50.697" v="11765" actId="571"/>
          <ac:spMkLst>
            <pc:docMk/>
            <pc:sldMk cId="530845013" sldId="536"/>
            <ac:spMk id="55" creationId="{96E70E26-C02B-FF09-719C-82D4C80F547D}"/>
          </ac:spMkLst>
        </pc:spChg>
        <pc:spChg chg="mod">
          <ac:chgData name="Nasrin Karimi Moayed" userId="73dbb7c3-7e59-422e-9c16-b9dabcb671bc" providerId="ADAL" clId="{B20E897A-9E30-49B6-ACB2-D97DEA8F68D5}" dt="2022-05-16T08:53:50.697" v="11765" actId="571"/>
          <ac:spMkLst>
            <pc:docMk/>
            <pc:sldMk cId="530845013" sldId="536"/>
            <ac:spMk id="57" creationId="{ECF7BCEB-2565-7415-FC8E-3E11C108D1F8}"/>
          </ac:spMkLst>
        </pc:spChg>
        <pc:spChg chg="mod">
          <ac:chgData name="Nasrin Karimi Moayed" userId="73dbb7c3-7e59-422e-9c16-b9dabcb671bc" providerId="ADAL" clId="{B20E897A-9E30-49B6-ACB2-D97DEA8F68D5}" dt="2022-05-16T08:53:50.697" v="11765" actId="571"/>
          <ac:spMkLst>
            <pc:docMk/>
            <pc:sldMk cId="530845013" sldId="536"/>
            <ac:spMk id="58" creationId="{67D21E40-1351-DA3B-607E-B87632C6FA5A}"/>
          </ac:spMkLst>
        </pc:spChg>
        <pc:spChg chg="mod">
          <ac:chgData name="Nasrin Karimi Moayed" userId="73dbb7c3-7e59-422e-9c16-b9dabcb671bc" providerId="ADAL" clId="{B20E897A-9E30-49B6-ACB2-D97DEA8F68D5}" dt="2022-05-16T08:53:50.697" v="11765" actId="571"/>
          <ac:spMkLst>
            <pc:docMk/>
            <pc:sldMk cId="530845013" sldId="536"/>
            <ac:spMk id="60" creationId="{592A5F4D-0F1F-CD31-34E0-444B97AC3DC9}"/>
          </ac:spMkLst>
        </pc:spChg>
        <pc:spChg chg="mod">
          <ac:chgData name="Nasrin Karimi Moayed" userId="73dbb7c3-7e59-422e-9c16-b9dabcb671bc" providerId="ADAL" clId="{B20E897A-9E30-49B6-ACB2-D97DEA8F68D5}" dt="2022-05-16T08:53:50.697" v="11765" actId="571"/>
          <ac:spMkLst>
            <pc:docMk/>
            <pc:sldMk cId="530845013" sldId="536"/>
            <ac:spMk id="61" creationId="{7F9E18F9-77F9-2AF8-0568-8274C117BE1A}"/>
          </ac:spMkLst>
        </pc:spChg>
        <pc:spChg chg="mod">
          <ac:chgData name="Nasrin Karimi Moayed" userId="73dbb7c3-7e59-422e-9c16-b9dabcb671bc" providerId="ADAL" clId="{B20E897A-9E30-49B6-ACB2-D97DEA8F68D5}" dt="2022-05-16T08:53:50.697" v="11765" actId="571"/>
          <ac:spMkLst>
            <pc:docMk/>
            <pc:sldMk cId="530845013" sldId="536"/>
            <ac:spMk id="65" creationId="{07FD80AE-16C7-1750-E262-DE88554C114A}"/>
          </ac:spMkLst>
        </pc:spChg>
        <pc:spChg chg="mod">
          <ac:chgData name="Nasrin Karimi Moayed" userId="73dbb7c3-7e59-422e-9c16-b9dabcb671bc" providerId="ADAL" clId="{B20E897A-9E30-49B6-ACB2-D97DEA8F68D5}" dt="2022-05-16T08:53:50.697" v="11765" actId="571"/>
          <ac:spMkLst>
            <pc:docMk/>
            <pc:sldMk cId="530845013" sldId="536"/>
            <ac:spMk id="66" creationId="{C185B6FC-9386-A108-7549-984E3B421BD1}"/>
          </ac:spMkLst>
        </pc:spChg>
        <pc:spChg chg="mod">
          <ac:chgData name="Nasrin Karimi Moayed" userId="73dbb7c3-7e59-422e-9c16-b9dabcb671bc" providerId="ADAL" clId="{B20E897A-9E30-49B6-ACB2-D97DEA8F68D5}" dt="2022-05-16T08:53:50.697" v="11765" actId="571"/>
          <ac:spMkLst>
            <pc:docMk/>
            <pc:sldMk cId="530845013" sldId="536"/>
            <ac:spMk id="67" creationId="{520742DC-0275-5B1A-81A7-2DC1AA01981C}"/>
          </ac:spMkLst>
        </pc:spChg>
        <pc:spChg chg="mod">
          <ac:chgData name="Nasrin Karimi Moayed" userId="73dbb7c3-7e59-422e-9c16-b9dabcb671bc" providerId="ADAL" clId="{B20E897A-9E30-49B6-ACB2-D97DEA8F68D5}" dt="2022-05-16T08:53:50.697" v="11765" actId="571"/>
          <ac:spMkLst>
            <pc:docMk/>
            <pc:sldMk cId="530845013" sldId="536"/>
            <ac:spMk id="68" creationId="{8568EE3C-D1C4-19B2-1C3A-954AB83E11D2}"/>
          </ac:spMkLst>
        </pc:spChg>
        <pc:spChg chg="mod">
          <ac:chgData name="Nasrin Karimi Moayed" userId="73dbb7c3-7e59-422e-9c16-b9dabcb671bc" providerId="ADAL" clId="{B20E897A-9E30-49B6-ACB2-D97DEA8F68D5}" dt="2022-05-16T08:53:50.697" v="11765" actId="571"/>
          <ac:spMkLst>
            <pc:docMk/>
            <pc:sldMk cId="530845013" sldId="536"/>
            <ac:spMk id="69" creationId="{8A0D4F5D-1D8E-CAD1-4F01-6FAA15BF9815}"/>
          </ac:spMkLst>
        </pc:spChg>
        <pc:spChg chg="mod">
          <ac:chgData name="Nasrin Karimi Moayed" userId="73dbb7c3-7e59-422e-9c16-b9dabcb671bc" providerId="ADAL" clId="{B20E897A-9E30-49B6-ACB2-D97DEA8F68D5}" dt="2022-05-16T08:53:50.697" v="11765" actId="571"/>
          <ac:spMkLst>
            <pc:docMk/>
            <pc:sldMk cId="530845013" sldId="536"/>
            <ac:spMk id="70" creationId="{71012444-FAAA-ADEC-89CE-B263516CDEC4}"/>
          </ac:spMkLst>
        </pc:spChg>
        <pc:spChg chg="mod">
          <ac:chgData name="Nasrin Karimi Moayed" userId="73dbb7c3-7e59-422e-9c16-b9dabcb671bc" providerId="ADAL" clId="{B20E897A-9E30-49B6-ACB2-D97DEA8F68D5}" dt="2022-05-16T08:53:50.697" v="11765" actId="571"/>
          <ac:spMkLst>
            <pc:docMk/>
            <pc:sldMk cId="530845013" sldId="536"/>
            <ac:spMk id="73" creationId="{C22E58A7-518F-7631-B72B-CE465AC60B07}"/>
          </ac:spMkLst>
        </pc:spChg>
        <pc:spChg chg="mod">
          <ac:chgData name="Nasrin Karimi Moayed" userId="73dbb7c3-7e59-422e-9c16-b9dabcb671bc" providerId="ADAL" clId="{B20E897A-9E30-49B6-ACB2-D97DEA8F68D5}" dt="2022-05-16T08:53:50.697" v="11765" actId="571"/>
          <ac:spMkLst>
            <pc:docMk/>
            <pc:sldMk cId="530845013" sldId="536"/>
            <ac:spMk id="74" creationId="{2F2B5BCB-27ED-AF21-4442-8578C328400B}"/>
          </ac:spMkLst>
        </pc:spChg>
        <pc:spChg chg="mod">
          <ac:chgData name="Nasrin Karimi Moayed" userId="73dbb7c3-7e59-422e-9c16-b9dabcb671bc" providerId="ADAL" clId="{B20E897A-9E30-49B6-ACB2-D97DEA8F68D5}" dt="2022-05-16T08:53:50.697" v="11765" actId="571"/>
          <ac:spMkLst>
            <pc:docMk/>
            <pc:sldMk cId="530845013" sldId="536"/>
            <ac:spMk id="75" creationId="{88788661-EDC6-2D56-65DB-B88FED941810}"/>
          </ac:spMkLst>
        </pc:spChg>
        <pc:spChg chg="add mod">
          <ac:chgData name="Nasrin Karimi Moayed" userId="73dbb7c3-7e59-422e-9c16-b9dabcb671bc" providerId="ADAL" clId="{B20E897A-9E30-49B6-ACB2-D97DEA8F68D5}" dt="2022-05-16T08:56:30.216" v="11854" actId="1076"/>
          <ac:spMkLst>
            <pc:docMk/>
            <pc:sldMk cId="530845013" sldId="536"/>
            <ac:spMk id="76" creationId="{E02F64B3-9F0F-6A0F-E09F-4A2530FF730A}"/>
          </ac:spMkLst>
        </pc:spChg>
        <pc:spChg chg="mod">
          <ac:chgData name="Nasrin Karimi Moayed" userId="73dbb7c3-7e59-422e-9c16-b9dabcb671bc" providerId="ADAL" clId="{B20E897A-9E30-49B6-ACB2-D97DEA8F68D5}" dt="2022-05-16T08:53:59.622" v="11766" actId="1076"/>
          <ac:spMkLst>
            <pc:docMk/>
            <pc:sldMk cId="530845013" sldId="536"/>
            <ac:spMk id="16389" creationId="{00000000-0000-0000-0000-000000000000}"/>
          </ac:spMkLst>
        </pc:spChg>
        <pc:spChg chg="mod">
          <ac:chgData name="Nasrin Karimi Moayed" userId="73dbb7c3-7e59-422e-9c16-b9dabcb671bc" providerId="ADAL" clId="{B20E897A-9E30-49B6-ACB2-D97DEA8F68D5}" dt="2022-05-16T08:53:59.622" v="11766" actId="1076"/>
          <ac:spMkLst>
            <pc:docMk/>
            <pc:sldMk cId="530845013" sldId="536"/>
            <ac:spMk id="16390" creationId="{00000000-0000-0000-0000-000000000000}"/>
          </ac:spMkLst>
        </pc:spChg>
        <pc:spChg chg="mod">
          <ac:chgData name="Nasrin Karimi Moayed" userId="73dbb7c3-7e59-422e-9c16-b9dabcb671bc" providerId="ADAL" clId="{B20E897A-9E30-49B6-ACB2-D97DEA8F68D5}" dt="2022-05-16T08:53:59.622" v="11766" actId="1076"/>
          <ac:spMkLst>
            <pc:docMk/>
            <pc:sldMk cId="530845013" sldId="536"/>
            <ac:spMk id="16391" creationId="{00000000-0000-0000-0000-000000000000}"/>
          </ac:spMkLst>
        </pc:spChg>
        <pc:spChg chg="mod">
          <ac:chgData name="Nasrin Karimi Moayed" userId="73dbb7c3-7e59-422e-9c16-b9dabcb671bc" providerId="ADAL" clId="{B20E897A-9E30-49B6-ACB2-D97DEA8F68D5}" dt="2022-05-16T08:53:59.622" v="11766" actId="1076"/>
          <ac:spMkLst>
            <pc:docMk/>
            <pc:sldMk cId="530845013" sldId="536"/>
            <ac:spMk id="16398" creationId="{00000000-0000-0000-0000-000000000000}"/>
          </ac:spMkLst>
        </pc:spChg>
        <pc:spChg chg="mod">
          <ac:chgData name="Nasrin Karimi Moayed" userId="73dbb7c3-7e59-422e-9c16-b9dabcb671bc" providerId="ADAL" clId="{B20E897A-9E30-49B6-ACB2-D97DEA8F68D5}" dt="2022-05-16T08:53:59.622" v="11766" actId="1076"/>
          <ac:spMkLst>
            <pc:docMk/>
            <pc:sldMk cId="530845013" sldId="536"/>
            <ac:spMk id="16399" creationId="{00000000-0000-0000-0000-000000000000}"/>
          </ac:spMkLst>
        </pc:spChg>
        <pc:spChg chg="mod">
          <ac:chgData name="Nasrin Karimi Moayed" userId="73dbb7c3-7e59-422e-9c16-b9dabcb671bc" providerId="ADAL" clId="{B20E897A-9E30-49B6-ACB2-D97DEA8F68D5}" dt="2022-05-16T08:53:59.622" v="11766" actId="1076"/>
          <ac:spMkLst>
            <pc:docMk/>
            <pc:sldMk cId="530845013" sldId="536"/>
            <ac:spMk id="16400" creationId="{00000000-0000-0000-0000-000000000000}"/>
          </ac:spMkLst>
        </pc:spChg>
        <pc:spChg chg="mod">
          <ac:chgData name="Nasrin Karimi Moayed" userId="73dbb7c3-7e59-422e-9c16-b9dabcb671bc" providerId="ADAL" clId="{B20E897A-9E30-49B6-ACB2-D97DEA8F68D5}" dt="2022-05-16T08:53:59.622" v="11766" actId="1076"/>
          <ac:spMkLst>
            <pc:docMk/>
            <pc:sldMk cId="530845013" sldId="536"/>
            <ac:spMk id="16403" creationId="{00000000-0000-0000-0000-000000000000}"/>
          </ac:spMkLst>
        </pc:spChg>
        <pc:spChg chg="mod">
          <ac:chgData name="Nasrin Karimi Moayed" userId="73dbb7c3-7e59-422e-9c16-b9dabcb671bc" providerId="ADAL" clId="{B20E897A-9E30-49B6-ACB2-D97DEA8F68D5}" dt="2022-05-16T08:53:59.622" v="11766" actId="1076"/>
          <ac:spMkLst>
            <pc:docMk/>
            <pc:sldMk cId="530845013" sldId="536"/>
            <ac:spMk id="16404" creationId="{00000000-0000-0000-0000-000000000000}"/>
          </ac:spMkLst>
        </pc:spChg>
        <pc:spChg chg="mod">
          <ac:chgData name="Nasrin Karimi Moayed" userId="73dbb7c3-7e59-422e-9c16-b9dabcb671bc" providerId="ADAL" clId="{B20E897A-9E30-49B6-ACB2-D97DEA8F68D5}" dt="2022-05-16T08:53:59.622" v="11766" actId="1076"/>
          <ac:spMkLst>
            <pc:docMk/>
            <pc:sldMk cId="530845013" sldId="536"/>
            <ac:spMk id="16405" creationId="{00000000-0000-0000-0000-000000000000}"/>
          </ac:spMkLst>
        </pc:spChg>
        <pc:spChg chg="mod">
          <ac:chgData name="Nasrin Karimi Moayed" userId="73dbb7c3-7e59-422e-9c16-b9dabcb671bc" providerId="ADAL" clId="{B20E897A-9E30-49B6-ACB2-D97DEA8F68D5}" dt="2022-05-16T08:53:59.622" v="11766" actId="1076"/>
          <ac:spMkLst>
            <pc:docMk/>
            <pc:sldMk cId="530845013" sldId="536"/>
            <ac:spMk id="16406" creationId="{00000000-0000-0000-0000-000000000000}"/>
          </ac:spMkLst>
        </pc:spChg>
        <pc:spChg chg="mod">
          <ac:chgData name="Nasrin Karimi Moayed" userId="73dbb7c3-7e59-422e-9c16-b9dabcb671bc" providerId="ADAL" clId="{B20E897A-9E30-49B6-ACB2-D97DEA8F68D5}" dt="2022-05-16T08:53:59.622" v="11766" actId="1076"/>
          <ac:spMkLst>
            <pc:docMk/>
            <pc:sldMk cId="530845013" sldId="536"/>
            <ac:spMk id="16407" creationId="{00000000-0000-0000-0000-000000000000}"/>
          </ac:spMkLst>
        </pc:spChg>
        <pc:spChg chg="mod">
          <ac:chgData name="Nasrin Karimi Moayed" userId="73dbb7c3-7e59-422e-9c16-b9dabcb671bc" providerId="ADAL" clId="{B20E897A-9E30-49B6-ACB2-D97DEA8F68D5}" dt="2022-05-16T08:53:59.622" v="11766" actId="1076"/>
          <ac:spMkLst>
            <pc:docMk/>
            <pc:sldMk cId="530845013" sldId="536"/>
            <ac:spMk id="16408" creationId="{00000000-0000-0000-0000-000000000000}"/>
          </ac:spMkLst>
        </pc:spChg>
        <pc:spChg chg="mod">
          <ac:chgData name="Nasrin Karimi Moayed" userId="73dbb7c3-7e59-422e-9c16-b9dabcb671bc" providerId="ADAL" clId="{B20E897A-9E30-49B6-ACB2-D97DEA8F68D5}" dt="2022-05-16T08:53:59.622" v="11766" actId="1076"/>
          <ac:spMkLst>
            <pc:docMk/>
            <pc:sldMk cId="530845013" sldId="536"/>
            <ac:spMk id="16409" creationId="{00000000-0000-0000-0000-000000000000}"/>
          </ac:spMkLst>
        </pc:spChg>
        <pc:spChg chg="mod">
          <ac:chgData name="Nasrin Karimi Moayed" userId="73dbb7c3-7e59-422e-9c16-b9dabcb671bc" providerId="ADAL" clId="{B20E897A-9E30-49B6-ACB2-D97DEA8F68D5}" dt="2022-05-16T08:53:59.622" v="11766" actId="1076"/>
          <ac:spMkLst>
            <pc:docMk/>
            <pc:sldMk cId="530845013" sldId="536"/>
            <ac:spMk id="16410" creationId="{00000000-0000-0000-0000-000000000000}"/>
          </ac:spMkLst>
        </pc:spChg>
        <pc:spChg chg="mod">
          <ac:chgData name="Nasrin Karimi Moayed" userId="73dbb7c3-7e59-422e-9c16-b9dabcb671bc" providerId="ADAL" clId="{B20E897A-9E30-49B6-ACB2-D97DEA8F68D5}" dt="2022-05-16T08:53:59.622" v="11766" actId="1076"/>
          <ac:spMkLst>
            <pc:docMk/>
            <pc:sldMk cId="530845013" sldId="536"/>
            <ac:spMk id="16412" creationId="{00000000-0000-0000-0000-000000000000}"/>
          </ac:spMkLst>
        </pc:spChg>
        <pc:spChg chg="mod">
          <ac:chgData name="Nasrin Karimi Moayed" userId="73dbb7c3-7e59-422e-9c16-b9dabcb671bc" providerId="ADAL" clId="{B20E897A-9E30-49B6-ACB2-D97DEA8F68D5}" dt="2022-05-16T08:53:59.622" v="11766" actId="1076"/>
          <ac:spMkLst>
            <pc:docMk/>
            <pc:sldMk cId="530845013" sldId="536"/>
            <ac:spMk id="16413" creationId="{00000000-0000-0000-0000-000000000000}"/>
          </ac:spMkLst>
        </pc:spChg>
        <pc:spChg chg="mod">
          <ac:chgData name="Nasrin Karimi Moayed" userId="73dbb7c3-7e59-422e-9c16-b9dabcb671bc" providerId="ADAL" clId="{B20E897A-9E30-49B6-ACB2-D97DEA8F68D5}" dt="2022-05-16T08:53:59.622" v="11766" actId="1076"/>
          <ac:spMkLst>
            <pc:docMk/>
            <pc:sldMk cId="530845013" sldId="536"/>
            <ac:spMk id="16415" creationId="{00000000-0000-0000-0000-000000000000}"/>
          </ac:spMkLst>
        </pc:spChg>
        <pc:spChg chg="mod">
          <ac:chgData name="Nasrin Karimi Moayed" userId="73dbb7c3-7e59-422e-9c16-b9dabcb671bc" providerId="ADAL" clId="{B20E897A-9E30-49B6-ACB2-D97DEA8F68D5}" dt="2022-05-16T08:53:59.622" v="11766" actId="1076"/>
          <ac:spMkLst>
            <pc:docMk/>
            <pc:sldMk cId="530845013" sldId="536"/>
            <ac:spMk id="16416" creationId="{00000000-0000-0000-0000-000000000000}"/>
          </ac:spMkLst>
        </pc:spChg>
        <pc:spChg chg="mod">
          <ac:chgData name="Nasrin Karimi Moayed" userId="73dbb7c3-7e59-422e-9c16-b9dabcb671bc" providerId="ADAL" clId="{B20E897A-9E30-49B6-ACB2-D97DEA8F68D5}" dt="2022-05-16T08:53:59.622" v="11766" actId="1076"/>
          <ac:spMkLst>
            <pc:docMk/>
            <pc:sldMk cId="530845013" sldId="536"/>
            <ac:spMk id="16417" creationId="{00000000-0000-0000-0000-000000000000}"/>
          </ac:spMkLst>
        </pc:spChg>
        <pc:spChg chg="mod">
          <ac:chgData name="Nasrin Karimi Moayed" userId="73dbb7c3-7e59-422e-9c16-b9dabcb671bc" providerId="ADAL" clId="{B20E897A-9E30-49B6-ACB2-D97DEA8F68D5}" dt="2022-05-16T08:53:59.622" v="11766" actId="1076"/>
          <ac:spMkLst>
            <pc:docMk/>
            <pc:sldMk cId="530845013" sldId="536"/>
            <ac:spMk id="16418" creationId="{00000000-0000-0000-0000-000000000000}"/>
          </ac:spMkLst>
        </pc:spChg>
        <pc:spChg chg="mod">
          <ac:chgData name="Nasrin Karimi Moayed" userId="73dbb7c3-7e59-422e-9c16-b9dabcb671bc" providerId="ADAL" clId="{B20E897A-9E30-49B6-ACB2-D97DEA8F68D5}" dt="2022-05-16T08:53:59.622" v="11766" actId="1076"/>
          <ac:spMkLst>
            <pc:docMk/>
            <pc:sldMk cId="530845013" sldId="536"/>
            <ac:spMk id="16419" creationId="{00000000-0000-0000-0000-000000000000}"/>
          </ac:spMkLst>
        </pc:spChg>
        <pc:spChg chg="mod">
          <ac:chgData name="Nasrin Karimi Moayed" userId="73dbb7c3-7e59-422e-9c16-b9dabcb671bc" providerId="ADAL" clId="{B20E897A-9E30-49B6-ACB2-D97DEA8F68D5}" dt="2022-05-16T08:53:59.622" v="11766" actId="1076"/>
          <ac:spMkLst>
            <pc:docMk/>
            <pc:sldMk cId="530845013" sldId="536"/>
            <ac:spMk id="16420" creationId="{00000000-0000-0000-0000-000000000000}"/>
          </ac:spMkLst>
        </pc:spChg>
        <pc:spChg chg="mod">
          <ac:chgData name="Nasrin Karimi Moayed" userId="73dbb7c3-7e59-422e-9c16-b9dabcb671bc" providerId="ADAL" clId="{B20E897A-9E30-49B6-ACB2-D97DEA8F68D5}" dt="2022-05-16T08:53:59.622" v="11766" actId="1076"/>
          <ac:spMkLst>
            <pc:docMk/>
            <pc:sldMk cId="530845013" sldId="536"/>
            <ac:spMk id="16421" creationId="{00000000-0000-0000-0000-000000000000}"/>
          </ac:spMkLst>
        </pc:spChg>
        <pc:spChg chg="mod">
          <ac:chgData name="Nasrin Karimi Moayed" userId="73dbb7c3-7e59-422e-9c16-b9dabcb671bc" providerId="ADAL" clId="{B20E897A-9E30-49B6-ACB2-D97DEA8F68D5}" dt="2022-05-16T08:53:59.622" v="11766" actId="1076"/>
          <ac:spMkLst>
            <pc:docMk/>
            <pc:sldMk cId="530845013" sldId="536"/>
            <ac:spMk id="137234" creationId="{00000000-0000-0000-0000-000000000000}"/>
          </ac:spMkLst>
        </pc:spChg>
        <pc:grpChg chg="mod">
          <ac:chgData name="Nasrin Karimi Moayed" userId="73dbb7c3-7e59-422e-9c16-b9dabcb671bc" providerId="ADAL" clId="{B20E897A-9E30-49B6-ACB2-D97DEA8F68D5}" dt="2022-05-16T08:53:59.622" v="11766" actId="1076"/>
          <ac:grpSpMkLst>
            <pc:docMk/>
            <pc:sldMk cId="530845013" sldId="536"/>
            <ac:grpSpMk id="4" creationId="{00000000-0000-0000-0000-000000000000}"/>
          </ac:grpSpMkLst>
        </pc:grpChg>
        <pc:grpChg chg="mod">
          <ac:chgData name="Nasrin Karimi Moayed" userId="73dbb7c3-7e59-422e-9c16-b9dabcb671bc" providerId="ADAL" clId="{B20E897A-9E30-49B6-ACB2-D97DEA8F68D5}" dt="2022-05-16T08:53:59.622" v="11766" actId="1076"/>
          <ac:grpSpMkLst>
            <pc:docMk/>
            <pc:sldMk cId="530845013" sldId="536"/>
            <ac:grpSpMk id="5" creationId="{00000000-0000-0000-0000-000000000000}"/>
          </ac:grpSpMkLst>
        </pc:grpChg>
        <pc:grpChg chg="mod">
          <ac:chgData name="Nasrin Karimi Moayed" userId="73dbb7c3-7e59-422e-9c16-b9dabcb671bc" providerId="ADAL" clId="{B20E897A-9E30-49B6-ACB2-D97DEA8F68D5}" dt="2022-05-16T08:53:59.622" v="11766" actId="1076"/>
          <ac:grpSpMkLst>
            <pc:docMk/>
            <pc:sldMk cId="530845013" sldId="536"/>
            <ac:grpSpMk id="6" creationId="{00000000-0000-0000-0000-000000000000}"/>
          </ac:grpSpMkLst>
        </pc:grpChg>
        <pc:grpChg chg="mod">
          <ac:chgData name="Nasrin Karimi Moayed" userId="73dbb7c3-7e59-422e-9c16-b9dabcb671bc" providerId="ADAL" clId="{B20E897A-9E30-49B6-ACB2-D97DEA8F68D5}" dt="2022-05-16T08:53:59.622" v="11766" actId="1076"/>
          <ac:grpSpMkLst>
            <pc:docMk/>
            <pc:sldMk cId="530845013" sldId="536"/>
            <ac:grpSpMk id="9" creationId="{00000000-0000-0000-0000-000000000000}"/>
          </ac:grpSpMkLst>
        </pc:grpChg>
        <pc:grpChg chg="add mod">
          <ac:chgData name="Nasrin Karimi Moayed" userId="73dbb7c3-7e59-422e-9c16-b9dabcb671bc" providerId="ADAL" clId="{B20E897A-9E30-49B6-ACB2-D97DEA8F68D5}" dt="2022-05-16T08:53:50.697" v="11765" actId="571"/>
          <ac:grpSpMkLst>
            <pc:docMk/>
            <pc:sldMk cId="530845013" sldId="536"/>
            <ac:grpSpMk id="44" creationId="{0717694A-F72C-3873-7C47-DF05D1FBBCB6}"/>
          </ac:grpSpMkLst>
        </pc:grpChg>
        <pc:grpChg chg="mod">
          <ac:chgData name="Nasrin Karimi Moayed" userId="73dbb7c3-7e59-422e-9c16-b9dabcb671bc" providerId="ADAL" clId="{B20E897A-9E30-49B6-ACB2-D97DEA8F68D5}" dt="2022-05-16T08:53:50.697" v="11765" actId="571"/>
          <ac:grpSpMkLst>
            <pc:docMk/>
            <pc:sldMk cId="530845013" sldId="536"/>
            <ac:grpSpMk id="46" creationId="{06668FA8-5D65-AB3F-4705-DAE0B2D86432}"/>
          </ac:grpSpMkLst>
        </pc:grpChg>
        <pc:grpChg chg="add mod">
          <ac:chgData name="Nasrin Karimi Moayed" userId="73dbb7c3-7e59-422e-9c16-b9dabcb671bc" providerId="ADAL" clId="{B20E897A-9E30-49B6-ACB2-D97DEA8F68D5}" dt="2022-05-16T08:53:50.697" v="11765" actId="571"/>
          <ac:grpSpMkLst>
            <pc:docMk/>
            <pc:sldMk cId="530845013" sldId="536"/>
            <ac:grpSpMk id="56" creationId="{3D65A760-B46B-2F85-F22D-73AA0A6697A8}"/>
          </ac:grpSpMkLst>
        </pc:grpChg>
        <pc:grpChg chg="add mod">
          <ac:chgData name="Nasrin Karimi Moayed" userId="73dbb7c3-7e59-422e-9c16-b9dabcb671bc" providerId="ADAL" clId="{B20E897A-9E30-49B6-ACB2-D97DEA8F68D5}" dt="2022-05-16T08:53:50.697" v="11765" actId="571"/>
          <ac:grpSpMkLst>
            <pc:docMk/>
            <pc:sldMk cId="530845013" sldId="536"/>
            <ac:grpSpMk id="59" creationId="{983006A1-6DD8-68B6-85DC-71E47BE2178C}"/>
          </ac:grpSpMkLst>
        </pc:grpChg>
        <pc:grpChg chg="add mod">
          <ac:chgData name="Nasrin Karimi Moayed" userId="73dbb7c3-7e59-422e-9c16-b9dabcb671bc" providerId="ADAL" clId="{B20E897A-9E30-49B6-ACB2-D97DEA8F68D5}" dt="2022-05-16T08:53:50.697" v="11765" actId="571"/>
          <ac:grpSpMkLst>
            <pc:docMk/>
            <pc:sldMk cId="530845013" sldId="536"/>
            <ac:grpSpMk id="62" creationId="{BCCD5678-D2B4-5E65-00AC-FD33D7BCE76D}"/>
          </ac:grpSpMkLst>
        </pc:grpChg>
        <pc:grpChg chg="mod">
          <ac:chgData name="Nasrin Karimi Moayed" userId="73dbb7c3-7e59-422e-9c16-b9dabcb671bc" providerId="ADAL" clId="{B20E897A-9E30-49B6-ACB2-D97DEA8F68D5}" dt="2022-05-16T08:53:50.697" v="11765" actId="571"/>
          <ac:grpSpMkLst>
            <pc:docMk/>
            <pc:sldMk cId="530845013" sldId="536"/>
            <ac:grpSpMk id="63" creationId="{11C67482-6FE5-FBCD-33B0-4A3E22C85F90}"/>
          </ac:grpSpMkLst>
        </pc:grpChg>
        <pc:grpChg chg="mod">
          <ac:chgData name="Nasrin Karimi Moayed" userId="73dbb7c3-7e59-422e-9c16-b9dabcb671bc" providerId="ADAL" clId="{B20E897A-9E30-49B6-ACB2-D97DEA8F68D5}" dt="2022-05-16T08:53:50.697" v="11765" actId="571"/>
          <ac:grpSpMkLst>
            <pc:docMk/>
            <pc:sldMk cId="530845013" sldId="536"/>
            <ac:grpSpMk id="64" creationId="{43E53491-789E-95C0-8692-16A456C63069}"/>
          </ac:grpSpMkLst>
        </pc:grpChg>
        <pc:grpChg chg="add mod">
          <ac:chgData name="Nasrin Karimi Moayed" userId="73dbb7c3-7e59-422e-9c16-b9dabcb671bc" providerId="ADAL" clId="{B20E897A-9E30-49B6-ACB2-D97DEA8F68D5}" dt="2022-05-16T08:53:50.697" v="11765" actId="571"/>
          <ac:grpSpMkLst>
            <pc:docMk/>
            <pc:sldMk cId="530845013" sldId="536"/>
            <ac:grpSpMk id="71" creationId="{6928D51A-3164-1A4F-0946-4F1FDD7B721D}"/>
          </ac:grpSpMkLst>
        </pc:grpChg>
        <pc:grpChg chg="mod">
          <ac:chgData name="Nasrin Karimi Moayed" userId="73dbb7c3-7e59-422e-9c16-b9dabcb671bc" providerId="ADAL" clId="{B20E897A-9E30-49B6-ACB2-D97DEA8F68D5}" dt="2022-05-16T08:53:50.697" v="11765" actId="571"/>
          <ac:grpSpMkLst>
            <pc:docMk/>
            <pc:sldMk cId="530845013" sldId="536"/>
            <ac:grpSpMk id="72" creationId="{57A2F260-8ACA-3326-05E5-5F242F333D40}"/>
          </ac:grpSpMkLst>
        </pc:grpChg>
        <pc:grpChg chg="mod">
          <ac:chgData name="Nasrin Karimi Moayed" userId="73dbb7c3-7e59-422e-9c16-b9dabcb671bc" providerId="ADAL" clId="{B20E897A-9E30-49B6-ACB2-D97DEA8F68D5}" dt="2022-05-16T08:53:59.622" v="11766" actId="1076"/>
          <ac:grpSpMkLst>
            <pc:docMk/>
            <pc:sldMk cId="530845013" sldId="536"/>
            <ac:grpSpMk id="16388" creationId="{00000000-0000-0000-0000-000000000000}"/>
          </ac:grpSpMkLst>
        </pc:grpChg>
        <pc:grpChg chg="mod">
          <ac:chgData name="Nasrin Karimi Moayed" userId="73dbb7c3-7e59-422e-9c16-b9dabcb671bc" providerId="ADAL" clId="{B20E897A-9E30-49B6-ACB2-D97DEA8F68D5}" dt="2022-05-16T08:53:59.622" v="11766" actId="1076"/>
          <ac:grpSpMkLst>
            <pc:docMk/>
            <pc:sldMk cId="530845013" sldId="536"/>
            <ac:grpSpMk id="16397" creationId="{00000000-0000-0000-0000-000000000000}"/>
          </ac:grpSpMkLst>
        </pc:grpChg>
        <pc:grpChg chg="mod">
          <ac:chgData name="Nasrin Karimi Moayed" userId="73dbb7c3-7e59-422e-9c16-b9dabcb671bc" providerId="ADAL" clId="{B20E897A-9E30-49B6-ACB2-D97DEA8F68D5}" dt="2022-05-16T08:53:59.622" v="11766" actId="1076"/>
          <ac:grpSpMkLst>
            <pc:docMk/>
            <pc:sldMk cId="530845013" sldId="536"/>
            <ac:grpSpMk id="16401" creationId="{00000000-0000-0000-0000-000000000000}"/>
          </ac:grpSpMkLst>
        </pc:grpChg>
        <pc:grpChg chg="mod">
          <ac:chgData name="Nasrin Karimi Moayed" userId="73dbb7c3-7e59-422e-9c16-b9dabcb671bc" providerId="ADAL" clId="{B20E897A-9E30-49B6-ACB2-D97DEA8F68D5}" dt="2022-05-16T08:53:59.622" v="11766" actId="1076"/>
          <ac:grpSpMkLst>
            <pc:docMk/>
            <pc:sldMk cId="530845013" sldId="536"/>
            <ac:grpSpMk id="16402" creationId="{00000000-0000-0000-0000-000000000000}"/>
          </ac:grpSpMkLst>
        </pc:grpChg>
        <pc:grpChg chg="mod">
          <ac:chgData name="Nasrin Karimi Moayed" userId="73dbb7c3-7e59-422e-9c16-b9dabcb671bc" providerId="ADAL" clId="{B20E897A-9E30-49B6-ACB2-D97DEA8F68D5}" dt="2022-05-16T08:53:59.622" v="11766" actId="1076"/>
          <ac:grpSpMkLst>
            <pc:docMk/>
            <pc:sldMk cId="530845013" sldId="536"/>
            <ac:grpSpMk id="16414" creationId="{00000000-0000-0000-0000-000000000000}"/>
          </ac:grpSpMkLst>
        </pc:grpChg>
        <pc:graphicFrameChg chg="add mod">
          <ac:chgData name="Nasrin Karimi Moayed" userId="73dbb7c3-7e59-422e-9c16-b9dabcb671bc" providerId="ADAL" clId="{B20E897A-9E30-49B6-ACB2-D97DEA8F68D5}" dt="2022-05-16T08:53:50.697" v="11765" actId="571"/>
          <ac:graphicFrameMkLst>
            <pc:docMk/>
            <pc:sldMk cId="530845013" sldId="536"/>
            <ac:graphicFrameMk id="43" creationId="{266FFD3F-55B2-368D-AB80-0061C3009BCB}"/>
          </ac:graphicFrameMkLst>
        </pc:graphicFrameChg>
        <pc:graphicFrameChg chg="mod">
          <ac:chgData name="Nasrin Karimi Moayed" userId="73dbb7c3-7e59-422e-9c16-b9dabcb671bc" providerId="ADAL" clId="{B20E897A-9E30-49B6-ACB2-D97DEA8F68D5}" dt="2022-05-16T08:53:59.622" v="11766" actId="1076"/>
          <ac:graphicFrameMkLst>
            <pc:docMk/>
            <pc:sldMk cId="530845013" sldId="536"/>
            <ac:graphicFrameMk id="137219" creationId="{00000000-0000-0000-0000-000000000000}"/>
          </ac:graphicFrameMkLst>
        </pc:graphicFrameChg>
        <pc:picChg chg="add mod modCrop">
          <ac:chgData name="Nasrin Karimi Moayed" userId="73dbb7c3-7e59-422e-9c16-b9dabcb671bc" providerId="ADAL" clId="{B20E897A-9E30-49B6-ACB2-D97DEA8F68D5}" dt="2022-05-16T08:54:07.649" v="11769" actId="1076"/>
          <ac:picMkLst>
            <pc:docMk/>
            <pc:sldMk cId="530845013" sldId="536"/>
            <ac:picMk id="7" creationId="{3D5B5ADF-6721-6FF5-01DF-06A6A9ACD992}"/>
          </ac:picMkLst>
        </pc:picChg>
        <pc:picChg chg="del mod">
          <ac:chgData name="Nasrin Karimi Moayed" userId="73dbb7c3-7e59-422e-9c16-b9dabcb671bc" providerId="ADAL" clId="{B20E897A-9E30-49B6-ACB2-D97DEA8F68D5}" dt="2022-05-15T09:56:18.855" v="9115" actId="478"/>
          <ac:picMkLst>
            <pc:docMk/>
            <pc:sldMk cId="530845013" sldId="536"/>
            <ac:picMk id="41" creationId="{00000000-0000-0000-0000-000000000000}"/>
          </ac:picMkLst>
        </pc:picChg>
        <pc:picChg chg="mod">
          <ac:chgData name="Nasrin Karimi Moayed" userId="73dbb7c3-7e59-422e-9c16-b9dabcb671bc" providerId="ADAL" clId="{B20E897A-9E30-49B6-ACB2-D97DEA8F68D5}" dt="2022-05-16T08:53:59.622" v="11766" actId="1076"/>
          <ac:picMkLst>
            <pc:docMk/>
            <pc:sldMk cId="530845013" sldId="536"/>
            <ac:picMk id="16396" creationId="{00000000-0000-0000-0000-000000000000}"/>
          </ac:picMkLst>
        </pc:picChg>
      </pc:sldChg>
      <pc:sldChg chg="delSp modSp del mod modTransition modNotesTx">
        <pc:chgData name="Nasrin Karimi Moayed" userId="73dbb7c3-7e59-422e-9c16-b9dabcb671bc" providerId="ADAL" clId="{B20E897A-9E30-49B6-ACB2-D97DEA8F68D5}" dt="2022-05-12T07:18:28.492" v="7228" actId="47"/>
        <pc:sldMkLst>
          <pc:docMk/>
          <pc:sldMk cId="2746718953" sldId="537"/>
        </pc:sldMkLst>
        <pc:spChg chg="mod">
          <ac:chgData name="Nasrin Karimi Moayed" userId="73dbb7c3-7e59-422e-9c16-b9dabcb671bc" providerId="ADAL" clId="{B20E897A-9E30-49B6-ACB2-D97DEA8F68D5}" dt="2022-05-12T07:16:49.702" v="7221" actId="20577"/>
          <ac:spMkLst>
            <pc:docMk/>
            <pc:sldMk cId="2746718953" sldId="537"/>
            <ac:spMk id="3" creationId="{EE3F798C-7C8C-6665-C1CF-D4D024777819}"/>
          </ac:spMkLst>
        </pc:spChg>
        <pc:picChg chg="del">
          <ac:chgData name="Nasrin Karimi Moayed" userId="73dbb7c3-7e59-422e-9c16-b9dabcb671bc" providerId="ADAL" clId="{B20E897A-9E30-49B6-ACB2-D97DEA8F68D5}" dt="2022-05-12T07:16:51.471" v="7223" actId="478"/>
          <ac:picMkLst>
            <pc:docMk/>
            <pc:sldMk cId="2746718953" sldId="537"/>
            <ac:picMk id="8" creationId="{C44CC7C7-524E-3203-1C3F-B74486521D4D}"/>
          </ac:picMkLst>
        </pc:picChg>
        <pc:picChg chg="del">
          <ac:chgData name="Nasrin Karimi Moayed" userId="73dbb7c3-7e59-422e-9c16-b9dabcb671bc" providerId="ADAL" clId="{B20E897A-9E30-49B6-ACB2-D97DEA8F68D5}" dt="2022-05-12T07:16:52.277" v="7224" actId="478"/>
          <ac:picMkLst>
            <pc:docMk/>
            <pc:sldMk cId="2746718953" sldId="537"/>
            <ac:picMk id="9" creationId="{9D35AF03-77A6-952C-DCAE-8F86177CA6B1}"/>
          </ac:picMkLst>
        </pc:picChg>
        <pc:picChg chg="del">
          <ac:chgData name="Nasrin Karimi Moayed" userId="73dbb7c3-7e59-422e-9c16-b9dabcb671bc" providerId="ADAL" clId="{B20E897A-9E30-49B6-ACB2-D97DEA8F68D5}" dt="2022-05-12T07:16:50.751" v="7222" actId="478"/>
          <ac:picMkLst>
            <pc:docMk/>
            <pc:sldMk cId="2746718953" sldId="537"/>
            <ac:picMk id="52226" creationId="{328FCEAB-C7F5-3735-3577-62BF0FC5948E}"/>
          </ac:picMkLst>
        </pc:picChg>
      </pc:sldChg>
      <pc:sldChg chg="addSp delSp modSp mod modTransition addAnim delAnim modAnim modShow modNotesTx">
        <pc:chgData name="Nasrin Karimi Moayed" userId="73dbb7c3-7e59-422e-9c16-b9dabcb671bc" providerId="ADAL" clId="{B20E897A-9E30-49B6-ACB2-D97DEA8F68D5}" dt="2022-05-17T08:52:48.841" v="14319" actId="729"/>
        <pc:sldMkLst>
          <pc:docMk/>
          <pc:sldMk cId="4196912444" sldId="538"/>
        </pc:sldMkLst>
        <pc:spChg chg="mod">
          <ac:chgData name="Nasrin Karimi Moayed" userId="73dbb7c3-7e59-422e-9c16-b9dabcb671bc" providerId="ADAL" clId="{B20E897A-9E30-49B6-ACB2-D97DEA8F68D5}" dt="2022-05-11T11:16:35.330" v="6854"/>
          <ac:spMkLst>
            <pc:docMk/>
            <pc:sldMk cId="4196912444" sldId="538"/>
            <ac:spMk id="4" creationId="{284B4D11-A10A-DD9F-3849-210554D1843F}"/>
          </ac:spMkLst>
        </pc:spChg>
        <pc:spChg chg="mod">
          <ac:chgData name="Nasrin Karimi Moayed" userId="73dbb7c3-7e59-422e-9c16-b9dabcb671bc" providerId="ADAL" clId="{B20E897A-9E30-49B6-ACB2-D97DEA8F68D5}" dt="2022-05-11T11:16:35.330" v="6854"/>
          <ac:spMkLst>
            <pc:docMk/>
            <pc:sldMk cId="4196912444" sldId="538"/>
            <ac:spMk id="5" creationId="{C7B62C23-9308-500B-8527-F74266922847}"/>
          </ac:spMkLst>
        </pc:spChg>
        <pc:spChg chg="mod">
          <ac:chgData name="Nasrin Karimi Moayed" userId="73dbb7c3-7e59-422e-9c16-b9dabcb671bc" providerId="ADAL" clId="{B20E897A-9E30-49B6-ACB2-D97DEA8F68D5}" dt="2022-05-17T07:53:21.943" v="14024" actId="20577"/>
          <ac:spMkLst>
            <pc:docMk/>
            <pc:sldMk cId="4196912444" sldId="538"/>
            <ac:spMk id="6" creationId="{37F1F9D7-E513-D8EE-3981-D9F99EFB1950}"/>
          </ac:spMkLst>
        </pc:spChg>
        <pc:spChg chg="mod ord topLvl">
          <ac:chgData name="Nasrin Karimi Moayed" userId="73dbb7c3-7e59-422e-9c16-b9dabcb671bc" providerId="ADAL" clId="{B20E897A-9E30-49B6-ACB2-D97DEA8F68D5}" dt="2022-05-05T07:18:31.366" v="613" actId="1035"/>
          <ac:spMkLst>
            <pc:docMk/>
            <pc:sldMk cId="4196912444" sldId="538"/>
            <ac:spMk id="12" creationId="{0AAA0310-B2AF-5889-7241-1ABEA0D89E51}"/>
          </ac:spMkLst>
        </pc:spChg>
        <pc:spChg chg="mod ord topLvl">
          <ac:chgData name="Nasrin Karimi Moayed" userId="73dbb7c3-7e59-422e-9c16-b9dabcb671bc" providerId="ADAL" clId="{B20E897A-9E30-49B6-ACB2-D97DEA8F68D5}" dt="2022-05-05T07:12:32.941" v="463" actId="167"/>
          <ac:spMkLst>
            <pc:docMk/>
            <pc:sldMk cId="4196912444" sldId="538"/>
            <ac:spMk id="14" creationId="{B7DB6B26-621C-E041-EA7A-3FE6F95E9797}"/>
          </ac:spMkLst>
        </pc:spChg>
        <pc:spChg chg="mod">
          <ac:chgData name="Nasrin Karimi Moayed" userId="73dbb7c3-7e59-422e-9c16-b9dabcb671bc" providerId="ADAL" clId="{B20E897A-9E30-49B6-ACB2-D97DEA8F68D5}" dt="2022-05-05T06:54:33.437" v="312" actId="1035"/>
          <ac:spMkLst>
            <pc:docMk/>
            <pc:sldMk cId="4196912444" sldId="538"/>
            <ac:spMk id="17" creationId="{5C858ADE-FAD9-96D6-3BFE-AEAB7D4966BA}"/>
          </ac:spMkLst>
        </pc:spChg>
        <pc:spChg chg="add mod">
          <ac:chgData name="Nasrin Karimi Moayed" userId="73dbb7c3-7e59-422e-9c16-b9dabcb671bc" providerId="ADAL" clId="{B20E897A-9E30-49B6-ACB2-D97DEA8F68D5}" dt="2022-05-05T07:16:41.919" v="602" actId="1037"/>
          <ac:spMkLst>
            <pc:docMk/>
            <pc:sldMk cId="4196912444" sldId="538"/>
            <ac:spMk id="18" creationId="{1A2EE158-EF86-DBE2-25F4-818E6497DE29}"/>
          </ac:spMkLst>
        </pc:spChg>
        <pc:spChg chg="add mod ord topLvl">
          <ac:chgData name="Nasrin Karimi Moayed" userId="73dbb7c3-7e59-422e-9c16-b9dabcb671bc" providerId="ADAL" clId="{B20E897A-9E30-49B6-ACB2-D97DEA8F68D5}" dt="2022-05-09T12:25:19.816" v="4541" actId="571"/>
          <ac:spMkLst>
            <pc:docMk/>
            <pc:sldMk cId="4196912444" sldId="538"/>
            <ac:spMk id="21" creationId="{1A874D5B-8D80-3FBD-1C73-C2736B885CEA}"/>
          </ac:spMkLst>
        </pc:spChg>
        <pc:spChg chg="mod">
          <ac:chgData name="Nasrin Karimi Moayed" userId="73dbb7c3-7e59-422e-9c16-b9dabcb671bc" providerId="ADAL" clId="{B20E897A-9E30-49B6-ACB2-D97DEA8F68D5}" dt="2022-05-15T14:11:48.216" v="9988"/>
          <ac:spMkLst>
            <pc:docMk/>
            <pc:sldMk cId="4196912444" sldId="538"/>
            <ac:spMk id="22" creationId="{AE2D58A7-190E-A0BE-1FBC-57A98852A789}"/>
          </ac:spMkLst>
        </pc:spChg>
        <pc:spChg chg="mod topLvl">
          <ac:chgData name="Nasrin Karimi Moayed" userId="73dbb7c3-7e59-422e-9c16-b9dabcb671bc" providerId="ADAL" clId="{B20E897A-9E30-49B6-ACB2-D97DEA8F68D5}" dt="2022-05-05T07:10:49.790" v="451" actId="164"/>
          <ac:spMkLst>
            <pc:docMk/>
            <pc:sldMk cId="4196912444" sldId="538"/>
            <ac:spMk id="23" creationId="{879CB46D-ED01-654B-5548-AA8B4A77C1E6}"/>
          </ac:spMkLst>
        </pc:spChg>
        <pc:spChg chg="mod">
          <ac:chgData name="Nasrin Karimi Moayed" userId="73dbb7c3-7e59-422e-9c16-b9dabcb671bc" providerId="ADAL" clId="{B20E897A-9E30-49B6-ACB2-D97DEA8F68D5}" dt="2022-05-15T14:11:48.216" v="9988"/>
          <ac:spMkLst>
            <pc:docMk/>
            <pc:sldMk cId="4196912444" sldId="538"/>
            <ac:spMk id="25" creationId="{05C50865-6796-794C-268C-1A1965783EFD}"/>
          </ac:spMkLst>
        </pc:spChg>
        <pc:spChg chg="mod">
          <ac:chgData name="Nasrin Karimi Moayed" userId="73dbb7c3-7e59-422e-9c16-b9dabcb671bc" providerId="ADAL" clId="{B20E897A-9E30-49B6-ACB2-D97DEA8F68D5}" dt="2022-05-05T06:41:12.370" v="94" actId="571"/>
          <ac:spMkLst>
            <pc:docMk/>
            <pc:sldMk cId="4196912444" sldId="538"/>
            <ac:spMk id="30" creationId="{72FC38E1-20F1-ACF2-C62E-D96AA718F404}"/>
          </ac:spMkLst>
        </pc:spChg>
        <pc:spChg chg="add mod ord topLvl">
          <ac:chgData name="Nasrin Karimi Moayed" userId="73dbb7c3-7e59-422e-9c16-b9dabcb671bc" providerId="ADAL" clId="{B20E897A-9E30-49B6-ACB2-D97DEA8F68D5}" dt="2022-05-15T14:10:47.836" v="9975" actId="167"/>
          <ac:spMkLst>
            <pc:docMk/>
            <pc:sldMk cId="4196912444" sldId="538"/>
            <ac:spMk id="35" creationId="{C7798431-0580-383F-3A42-E82F986591DB}"/>
          </ac:spMkLst>
        </pc:spChg>
        <pc:spChg chg="mod">
          <ac:chgData name="Nasrin Karimi Moayed" userId="73dbb7c3-7e59-422e-9c16-b9dabcb671bc" providerId="ADAL" clId="{B20E897A-9E30-49B6-ACB2-D97DEA8F68D5}" dt="2022-05-05T07:13:06.267" v="473" actId="571"/>
          <ac:spMkLst>
            <pc:docMk/>
            <pc:sldMk cId="4196912444" sldId="538"/>
            <ac:spMk id="47" creationId="{D8BA8A40-F212-1F4A-A206-7192408708AE}"/>
          </ac:spMkLst>
        </pc:spChg>
        <pc:spChg chg="mod">
          <ac:chgData name="Nasrin Karimi Moayed" userId="73dbb7c3-7e59-422e-9c16-b9dabcb671bc" providerId="ADAL" clId="{B20E897A-9E30-49B6-ACB2-D97DEA8F68D5}" dt="2022-05-05T07:13:06.267" v="473" actId="571"/>
          <ac:spMkLst>
            <pc:docMk/>
            <pc:sldMk cId="4196912444" sldId="538"/>
            <ac:spMk id="51" creationId="{A35F30CA-5E39-EBC4-6F15-B9DC445C8353}"/>
          </ac:spMkLst>
        </pc:spChg>
        <pc:spChg chg="add mod">
          <ac:chgData name="Nasrin Karimi Moayed" userId="73dbb7c3-7e59-422e-9c16-b9dabcb671bc" providerId="ADAL" clId="{B20E897A-9E30-49B6-ACB2-D97DEA8F68D5}" dt="2022-05-10T07:49:30.576" v="5232" actId="207"/>
          <ac:spMkLst>
            <pc:docMk/>
            <pc:sldMk cId="4196912444" sldId="538"/>
            <ac:spMk id="52" creationId="{7695BCD5-33C8-DCC9-593E-F7CD3859BC55}"/>
          </ac:spMkLst>
        </pc:spChg>
        <pc:grpChg chg="add del mod">
          <ac:chgData name="Nasrin Karimi Moayed" userId="73dbb7c3-7e59-422e-9c16-b9dabcb671bc" providerId="ADAL" clId="{B20E897A-9E30-49B6-ACB2-D97DEA8F68D5}" dt="2022-05-05T07:05:52.690" v="427" actId="478"/>
          <ac:grpSpMkLst>
            <pc:docMk/>
            <pc:sldMk cId="4196912444" sldId="538"/>
            <ac:grpSpMk id="2" creationId="{0CD1BD75-9D7D-7B97-2C05-9089D5F0851E}"/>
          </ac:grpSpMkLst>
        </pc:grpChg>
        <pc:grpChg chg="add del mod topLvl">
          <ac:chgData name="Nasrin Karimi Moayed" userId="73dbb7c3-7e59-422e-9c16-b9dabcb671bc" providerId="ADAL" clId="{B20E897A-9E30-49B6-ACB2-D97DEA8F68D5}" dt="2022-05-09T12:21:08.456" v="4490" actId="165"/>
          <ac:grpSpMkLst>
            <pc:docMk/>
            <pc:sldMk cId="4196912444" sldId="538"/>
            <ac:grpSpMk id="2" creationId="{A43F1E5B-97E4-824D-0C67-73768B7FA6F0}"/>
          </ac:grpSpMkLst>
        </pc:grpChg>
        <pc:grpChg chg="add del mod">
          <ac:chgData name="Nasrin Karimi Moayed" userId="73dbb7c3-7e59-422e-9c16-b9dabcb671bc" providerId="ADAL" clId="{B20E897A-9E30-49B6-ACB2-D97DEA8F68D5}" dt="2022-05-09T12:21:02.256" v="4489" actId="165"/>
          <ac:grpSpMkLst>
            <pc:docMk/>
            <pc:sldMk cId="4196912444" sldId="538"/>
            <ac:grpSpMk id="3" creationId="{87E79096-17A4-5034-CA38-74735C6C19B7}"/>
          </ac:grpSpMkLst>
        </pc:grpChg>
        <pc:grpChg chg="add del mod">
          <ac:chgData name="Nasrin Karimi Moayed" userId="73dbb7c3-7e59-422e-9c16-b9dabcb671bc" providerId="ADAL" clId="{B20E897A-9E30-49B6-ACB2-D97DEA8F68D5}" dt="2022-05-05T06:50:57.532" v="254" actId="478"/>
          <ac:grpSpMkLst>
            <pc:docMk/>
            <pc:sldMk cId="4196912444" sldId="538"/>
            <ac:grpSpMk id="3" creationId="{BBE1F6FE-CFBE-31F6-292F-62625E55D53E}"/>
          </ac:grpSpMkLst>
        </pc:grpChg>
        <pc:grpChg chg="add del mod">
          <ac:chgData name="Nasrin Karimi Moayed" userId="73dbb7c3-7e59-422e-9c16-b9dabcb671bc" providerId="ADAL" clId="{B20E897A-9E30-49B6-ACB2-D97DEA8F68D5}" dt="2022-05-05T06:55:22.374" v="335" actId="165"/>
          <ac:grpSpMkLst>
            <pc:docMk/>
            <pc:sldMk cId="4196912444" sldId="538"/>
            <ac:grpSpMk id="7" creationId="{57962BEE-11E3-8DF8-0615-2A1864E6EB3A}"/>
          </ac:grpSpMkLst>
        </pc:grpChg>
        <pc:grpChg chg="add del mod">
          <ac:chgData name="Nasrin Karimi Moayed" userId="73dbb7c3-7e59-422e-9c16-b9dabcb671bc" providerId="ADAL" clId="{B20E897A-9E30-49B6-ACB2-D97DEA8F68D5}" dt="2022-05-09T12:23:53.050" v="4518" actId="165"/>
          <ac:grpSpMkLst>
            <pc:docMk/>
            <pc:sldMk cId="4196912444" sldId="538"/>
            <ac:grpSpMk id="7" creationId="{D5F5DF1E-C3CD-630F-A4E4-5C75163E7382}"/>
          </ac:grpSpMkLst>
        </pc:grpChg>
        <pc:grpChg chg="add del mod">
          <ac:chgData name="Nasrin Karimi Moayed" userId="73dbb7c3-7e59-422e-9c16-b9dabcb671bc" providerId="ADAL" clId="{B20E897A-9E30-49B6-ACB2-D97DEA8F68D5}" dt="2022-05-09T12:23:49.650" v="4517" actId="165"/>
          <ac:grpSpMkLst>
            <pc:docMk/>
            <pc:sldMk cId="4196912444" sldId="538"/>
            <ac:grpSpMk id="8" creationId="{E548CFA3-A9FC-4909-9672-6DD77C520334}"/>
          </ac:grpSpMkLst>
        </pc:grpChg>
        <pc:grpChg chg="add del mod">
          <ac:chgData name="Nasrin Karimi Moayed" userId="73dbb7c3-7e59-422e-9c16-b9dabcb671bc" providerId="ADAL" clId="{B20E897A-9E30-49B6-ACB2-D97DEA8F68D5}" dt="2022-05-05T07:02:33.355" v="386" actId="478"/>
          <ac:grpSpMkLst>
            <pc:docMk/>
            <pc:sldMk cId="4196912444" sldId="538"/>
            <ac:grpSpMk id="9" creationId="{908929F9-078A-5305-AA21-774024439EDA}"/>
          </ac:grpSpMkLst>
        </pc:grpChg>
        <pc:grpChg chg="add del mod">
          <ac:chgData name="Nasrin Karimi Moayed" userId="73dbb7c3-7e59-422e-9c16-b9dabcb671bc" providerId="ADAL" clId="{B20E897A-9E30-49B6-ACB2-D97DEA8F68D5}" dt="2022-05-15T14:09:50.357" v="9950" actId="478"/>
          <ac:grpSpMkLst>
            <pc:docMk/>
            <pc:sldMk cId="4196912444" sldId="538"/>
            <ac:grpSpMk id="9" creationId="{FD79A5C1-CF01-156E-47BF-B5E0F893ED98}"/>
          </ac:grpSpMkLst>
        </pc:grpChg>
        <pc:grpChg chg="add mod">
          <ac:chgData name="Nasrin Karimi Moayed" userId="73dbb7c3-7e59-422e-9c16-b9dabcb671bc" providerId="ADAL" clId="{B20E897A-9E30-49B6-ACB2-D97DEA8F68D5}" dt="2022-05-15T14:11:10.918" v="9983" actId="1035"/>
          <ac:grpSpMkLst>
            <pc:docMk/>
            <pc:sldMk cId="4196912444" sldId="538"/>
            <ac:grpSpMk id="10" creationId="{8A5A4491-C066-C9FB-B9A5-79412EFF04A8}"/>
          </ac:grpSpMkLst>
        </pc:grpChg>
        <pc:grpChg chg="add del mod">
          <ac:chgData name="Nasrin Karimi Moayed" userId="73dbb7c3-7e59-422e-9c16-b9dabcb671bc" providerId="ADAL" clId="{B20E897A-9E30-49B6-ACB2-D97DEA8F68D5}" dt="2022-05-05T06:55:14.437" v="332" actId="478"/>
          <ac:grpSpMkLst>
            <pc:docMk/>
            <pc:sldMk cId="4196912444" sldId="538"/>
            <ac:grpSpMk id="11" creationId="{F661E574-CE11-9074-B08E-7D8629061A06}"/>
          </ac:grpSpMkLst>
        </pc:grpChg>
        <pc:grpChg chg="add mod">
          <ac:chgData name="Nasrin Karimi Moayed" userId="73dbb7c3-7e59-422e-9c16-b9dabcb671bc" providerId="ADAL" clId="{B20E897A-9E30-49B6-ACB2-D97DEA8F68D5}" dt="2022-05-15T14:12:50.376" v="10021" actId="1037"/>
          <ac:grpSpMkLst>
            <pc:docMk/>
            <pc:sldMk cId="4196912444" sldId="538"/>
            <ac:grpSpMk id="17" creationId="{F733180C-D804-377B-DAF5-67222890BD93}"/>
          </ac:grpSpMkLst>
        </pc:grpChg>
        <pc:grpChg chg="add del mod">
          <ac:chgData name="Nasrin Karimi Moayed" userId="73dbb7c3-7e59-422e-9c16-b9dabcb671bc" providerId="ADAL" clId="{B20E897A-9E30-49B6-ACB2-D97DEA8F68D5}" dt="2022-05-05T07:05:54.282" v="428" actId="478"/>
          <ac:grpSpMkLst>
            <pc:docMk/>
            <pc:sldMk cId="4196912444" sldId="538"/>
            <ac:grpSpMk id="21" creationId="{263BAFA7-8E44-04EB-476D-F7FB04FD7A1A}"/>
          </ac:grpSpMkLst>
        </pc:grpChg>
        <pc:grpChg chg="add mod">
          <ac:chgData name="Nasrin Karimi Moayed" userId="73dbb7c3-7e59-422e-9c16-b9dabcb671bc" providerId="ADAL" clId="{B20E897A-9E30-49B6-ACB2-D97DEA8F68D5}" dt="2022-05-15T14:12:35.973" v="10009" actId="1038"/>
          <ac:grpSpMkLst>
            <pc:docMk/>
            <pc:sldMk cId="4196912444" sldId="538"/>
            <ac:grpSpMk id="23" creationId="{92A77A6E-02D0-A8DF-0D64-7706539A6227}"/>
          </ac:grpSpMkLst>
        </pc:grpChg>
        <pc:grpChg chg="add mod">
          <ac:chgData name="Nasrin Karimi Moayed" userId="73dbb7c3-7e59-422e-9c16-b9dabcb671bc" providerId="ADAL" clId="{B20E897A-9E30-49B6-ACB2-D97DEA8F68D5}" dt="2022-05-05T06:41:12.370" v="94" actId="571"/>
          <ac:grpSpMkLst>
            <pc:docMk/>
            <pc:sldMk cId="4196912444" sldId="538"/>
            <ac:grpSpMk id="28" creationId="{1149FC73-1367-D811-2C8D-2BB425B4E2B7}"/>
          </ac:grpSpMkLst>
        </pc:grpChg>
        <pc:grpChg chg="add del mod">
          <ac:chgData name="Nasrin Karimi Moayed" userId="73dbb7c3-7e59-422e-9c16-b9dabcb671bc" providerId="ADAL" clId="{B20E897A-9E30-49B6-ACB2-D97DEA8F68D5}" dt="2022-05-05T07:05:05.024" v="422" actId="478"/>
          <ac:grpSpMkLst>
            <pc:docMk/>
            <pc:sldMk cId="4196912444" sldId="538"/>
            <ac:grpSpMk id="36" creationId="{C71688EC-CD8C-139E-FF4E-591F62B6EEF3}"/>
          </ac:grpSpMkLst>
        </pc:grpChg>
        <pc:grpChg chg="add mod">
          <ac:chgData name="Nasrin Karimi Moayed" userId="73dbb7c3-7e59-422e-9c16-b9dabcb671bc" providerId="ADAL" clId="{B20E897A-9E30-49B6-ACB2-D97DEA8F68D5}" dt="2022-05-15T14:12:40.686" v="10013" actId="1076"/>
          <ac:grpSpMkLst>
            <pc:docMk/>
            <pc:sldMk cId="4196912444" sldId="538"/>
            <ac:grpSpMk id="40" creationId="{8D3ACC01-818B-0195-8A50-20E0A4F4CF28}"/>
          </ac:grpSpMkLst>
        </pc:grpChg>
        <pc:grpChg chg="add del mod topLvl">
          <ac:chgData name="Nasrin Karimi Moayed" userId="73dbb7c3-7e59-422e-9c16-b9dabcb671bc" providerId="ADAL" clId="{B20E897A-9E30-49B6-ACB2-D97DEA8F68D5}" dt="2022-05-09T12:21:16.340" v="4492" actId="165"/>
          <ac:grpSpMkLst>
            <pc:docMk/>
            <pc:sldMk cId="4196912444" sldId="538"/>
            <ac:grpSpMk id="41" creationId="{D1A1566E-2E5B-FE9E-B03B-1F9D04C29693}"/>
          </ac:grpSpMkLst>
        </pc:grpChg>
        <pc:grpChg chg="add del mod">
          <ac:chgData name="Nasrin Karimi Moayed" userId="73dbb7c3-7e59-422e-9c16-b9dabcb671bc" providerId="ADAL" clId="{B20E897A-9E30-49B6-ACB2-D97DEA8F68D5}" dt="2022-05-09T12:17:59.698" v="4425" actId="478"/>
          <ac:grpSpMkLst>
            <pc:docMk/>
            <pc:sldMk cId="4196912444" sldId="538"/>
            <ac:grpSpMk id="43" creationId="{FBEF5B98-711F-5A8C-8704-1D31824025ED}"/>
          </ac:grpSpMkLst>
        </pc:grpChg>
        <pc:grpChg chg="add del mod">
          <ac:chgData name="Nasrin Karimi Moayed" userId="73dbb7c3-7e59-422e-9c16-b9dabcb671bc" providerId="ADAL" clId="{B20E897A-9E30-49B6-ACB2-D97DEA8F68D5}" dt="2022-05-15T14:09:52.644" v="9951" actId="478"/>
          <ac:grpSpMkLst>
            <pc:docMk/>
            <pc:sldMk cId="4196912444" sldId="538"/>
            <ac:grpSpMk id="45" creationId="{30C52C60-C593-07A0-E458-F3D870112C8B}"/>
          </ac:grpSpMkLst>
        </pc:grpChg>
        <pc:grpChg chg="add mod">
          <ac:chgData name="Nasrin Karimi Moayed" userId="73dbb7c3-7e59-422e-9c16-b9dabcb671bc" providerId="ADAL" clId="{B20E897A-9E30-49B6-ACB2-D97DEA8F68D5}" dt="2022-05-05T07:13:06.267" v="473" actId="571"/>
          <ac:grpSpMkLst>
            <pc:docMk/>
            <pc:sldMk cId="4196912444" sldId="538"/>
            <ac:grpSpMk id="46" creationId="{F8DA6A2B-A8CB-3F6F-F849-45A31861223E}"/>
          </ac:grpSpMkLst>
        </pc:grpChg>
        <pc:grpChg chg="add mod">
          <ac:chgData name="Nasrin Karimi Moayed" userId="73dbb7c3-7e59-422e-9c16-b9dabcb671bc" providerId="ADAL" clId="{B20E897A-9E30-49B6-ACB2-D97DEA8F68D5}" dt="2022-05-05T07:13:06.267" v="473" actId="571"/>
          <ac:grpSpMkLst>
            <pc:docMk/>
            <pc:sldMk cId="4196912444" sldId="538"/>
            <ac:grpSpMk id="49" creationId="{1619ACDD-965D-3F72-8C5F-558BD00702B6}"/>
          </ac:grpSpMkLst>
        </pc:grpChg>
        <pc:graphicFrameChg chg="add del mod ord topLvl">
          <ac:chgData name="Nasrin Karimi Moayed" userId="73dbb7c3-7e59-422e-9c16-b9dabcb671bc" providerId="ADAL" clId="{B20E897A-9E30-49B6-ACB2-D97DEA8F68D5}" dt="2022-05-05T07:02:33.355" v="386" actId="478"/>
          <ac:graphicFrameMkLst>
            <pc:docMk/>
            <pc:sldMk cId="4196912444" sldId="538"/>
            <ac:graphicFrameMk id="8" creationId="{5AE6301A-837D-AF24-2B04-3A29C6BF7228}"/>
          </ac:graphicFrameMkLst>
        </pc:graphicFrameChg>
        <pc:graphicFrameChg chg="del mod ord topLvl">
          <ac:chgData name="Nasrin Karimi Moayed" userId="73dbb7c3-7e59-422e-9c16-b9dabcb671bc" providerId="ADAL" clId="{B20E897A-9E30-49B6-ACB2-D97DEA8F68D5}" dt="2022-05-05T07:05:52.690" v="427" actId="478"/>
          <ac:graphicFrameMkLst>
            <pc:docMk/>
            <pc:sldMk cId="4196912444" sldId="538"/>
            <ac:graphicFrameMk id="15" creationId="{F3F7BF6E-8E89-B2FA-45E1-1728E0DB9BBD}"/>
          </ac:graphicFrameMkLst>
        </pc:graphicFrameChg>
        <pc:graphicFrameChg chg="del mod ord topLvl">
          <ac:chgData name="Nasrin Karimi Moayed" userId="73dbb7c3-7e59-422e-9c16-b9dabcb671bc" providerId="ADAL" clId="{B20E897A-9E30-49B6-ACB2-D97DEA8F68D5}" dt="2022-05-05T06:50:57.532" v="254" actId="478"/>
          <ac:graphicFrameMkLst>
            <pc:docMk/>
            <pc:sldMk cId="4196912444" sldId="538"/>
            <ac:graphicFrameMk id="16" creationId="{91C8890F-59E4-B5F5-8FEE-595137CCF475}"/>
          </ac:graphicFrameMkLst>
        </pc:graphicFrameChg>
        <pc:graphicFrameChg chg="add mod">
          <ac:chgData name="Nasrin Karimi Moayed" userId="73dbb7c3-7e59-422e-9c16-b9dabcb671bc" providerId="ADAL" clId="{B20E897A-9E30-49B6-ACB2-D97DEA8F68D5}" dt="2022-05-05T06:39:00.326" v="48" actId="571"/>
          <ac:graphicFrameMkLst>
            <pc:docMk/>
            <pc:sldMk cId="4196912444" sldId="538"/>
            <ac:graphicFrameMk id="19" creationId="{945E1225-7A63-77E9-38D3-B42994AC85D3}"/>
          </ac:graphicFrameMkLst>
        </pc:graphicFrameChg>
        <pc:graphicFrameChg chg="add mod ord topLvl">
          <ac:chgData name="Nasrin Karimi Moayed" userId="73dbb7c3-7e59-422e-9c16-b9dabcb671bc" providerId="ADAL" clId="{B20E897A-9E30-49B6-ACB2-D97DEA8F68D5}" dt="2022-05-15T14:09:47.389" v="9948" actId="1076"/>
          <ac:graphicFrameMkLst>
            <pc:docMk/>
            <pc:sldMk cId="4196912444" sldId="538"/>
            <ac:graphicFrameMk id="19" creationId="{ECACD7F8-B58F-0816-B3BC-0FABB745872A}"/>
          </ac:graphicFrameMkLst>
        </pc:graphicFrameChg>
        <pc:graphicFrameChg chg="add del mod">
          <ac:chgData name="Nasrin Karimi Moayed" userId="73dbb7c3-7e59-422e-9c16-b9dabcb671bc" providerId="ADAL" clId="{B20E897A-9E30-49B6-ACB2-D97DEA8F68D5}" dt="2022-05-05T06:39:22.458" v="63"/>
          <ac:graphicFrameMkLst>
            <pc:docMk/>
            <pc:sldMk cId="4196912444" sldId="538"/>
            <ac:graphicFrameMk id="20" creationId="{3777E6EC-32A5-907E-41A9-37DC5F1B9064}"/>
          </ac:graphicFrameMkLst>
        </pc:graphicFrameChg>
        <pc:graphicFrameChg chg="mod">
          <ac:chgData name="Nasrin Karimi Moayed" userId="73dbb7c3-7e59-422e-9c16-b9dabcb671bc" providerId="ADAL" clId="{B20E897A-9E30-49B6-ACB2-D97DEA8F68D5}" dt="2022-05-15T14:12:38.725" v="10011" actId="1076"/>
          <ac:graphicFrameMkLst>
            <pc:docMk/>
            <pc:sldMk cId="4196912444" sldId="538"/>
            <ac:graphicFrameMk id="20" creationId="{A296FDA7-FAB4-5602-FE88-0A9F68507AE8}"/>
          </ac:graphicFrameMkLst>
        </pc:graphicFrameChg>
        <pc:graphicFrameChg chg="del mod topLvl">
          <ac:chgData name="Nasrin Karimi Moayed" userId="73dbb7c3-7e59-422e-9c16-b9dabcb671bc" providerId="ADAL" clId="{B20E897A-9E30-49B6-ACB2-D97DEA8F68D5}" dt="2022-05-05T07:05:54.282" v="428" actId="478"/>
          <ac:graphicFrameMkLst>
            <pc:docMk/>
            <pc:sldMk cId="4196912444" sldId="538"/>
            <ac:graphicFrameMk id="22" creationId="{B42E1F55-9F9F-4073-5691-6F569D86D38B}"/>
          </ac:graphicFrameMkLst>
        </pc:graphicFrameChg>
        <pc:graphicFrameChg chg="mod">
          <ac:chgData name="Nasrin Karimi Moayed" userId="73dbb7c3-7e59-422e-9c16-b9dabcb671bc" providerId="ADAL" clId="{B20E897A-9E30-49B6-ACB2-D97DEA8F68D5}" dt="2022-05-15T14:12:32.307" v="10007" actId="1076"/>
          <ac:graphicFrameMkLst>
            <pc:docMk/>
            <pc:sldMk cId="4196912444" sldId="538"/>
            <ac:graphicFrameMk id="24" creationId="{01A98B15-8023-DE72-0B60-0D785E974B77}"/>
          </ac:graphicFrameMkLst>
        </pc:graphicFrameChg>
        <pc:graphicFrameChg chg="add mod">
          <ac:chgData name="Nasrin Karimi Moayed" userId="73dbb7c3-7e59-422e-9c16-b9dabcb671bc" providerId="ADAL" clId="{B20E897A-9E30-49B6-ACB2-D97DEA8F68D5}" dt="2022-05-05T06:39:42.100" v="68" actId="571"/>
          <ac:graphicFrameMkLst>
            <pc:docMk/>
            <pc:sldMk cId="4196912444" sldId="538"/>
            <ac:graphicFrameMk id="24" creationId="{DBB20D60-80EB-6C7D-F5CD-59E3D4959B5E}"/>
          </ac:graphicFrameMkLst>
        </pc:graphicFrameChg>
        <pc:graphicFrameChg chg="add mod">
          <ac:chgData name="Nasrin Karimi Moayed" userId="73dbb7c3-7e59-422e-9c16-b9dabcb671bc" providerId="ADAL" clId="{B20E897A-9E30-49B6-ACB2-D97DEA8F68D5}" dt="2022-05-05T06:40:44.698" v="86" actId="571"/>
          <ac:graphicFrameMkLst>
            <pc:docMk/>
            <pc:sldMk cId="4196912444" sldId="538"/>
            <ac:graphicFrameMk id="25" creationId="{1F3BC3DD-7BC7-DF8D-D6CC-23538585D106}"/>
          </ac:graphicFrameMkLst>
        </pc:graphicFrameChg>
        <pc:graphicFrameChg chg="add mod">
          <ac:chgData name="Nasrin Karimi Moayed" userId="73dbb7c3-7e59-422e-9c16-b9dabcb671bc" providerId="ADAL" clId="{B20E897A-9E30-49B6-ACB2-D97DEA8F68D5}" dt="2022-05-05T06:40:56.061" v="90" actId="571"/>
          <ac:graphicFrameMkLst>
            <pc:docMk/>
            <pc:sldMk cId="4196912444" sldId="538"/>
            <ac:graphicFrameMk id="26" creationId="{085B4581-D76A-0F6F-C3AD-B3AA781B384F}"/>
          </ac:graphicFrameMkLst>
        </pc:graphicFrameChg>
        <pc:graphicFrameChg chg="add mod">
          <ac:chgData name="Nasrin Karimi Moayed" userId="73dbb7c3-7e59-422e-9c16-b9dabcb671bc" providerId="ADAL" clId="{B20E897A-9E30-49B6-ACB2-D97DEA8F68D5}" dt="2022-05-05T06:41:01.825" v="92" actId="571"/>
          <ac:graphicFrameMkLst>
            <pc:docMk/>
            <pc:sldMk cId="4196912444" sldId="538"/>
            <ac:graphicFrameMk id="27" creationId="{5772BEAA-83E1-5714-2F85-7DC0BF237CE6}"/>
          </ac:graphicFrameMkLst>
        </pc:graphicFrameChg>
        <pc:graphicFrameChg chg="add mod">
          <ac:chgData name="Nasrin Karimi Moayed" userId="73dbb7c3-7e59-422e-9c16-b9dabcb671bc" providerId="ADAL" clId="{B20E897A-9E30-49B6-ACB2-D97DEA8F68D5}" dt="2022-05-09T12:25:19.816" v="4541" actId="571"/>
          <ac:graphicFrameMkLst>
            <pc:docMk/>
            <pc:sldMk cId="4196912444" sldId="538"/>
            <ac:graphicFrameMk id="27" creationId="{FAD40CD5-A4CF-1D5C-0EBE-15D07C6725CD}"/>
          </ac:graphicFrameMkLst>
        </pc:graphicFrameChg>
        <pc:graphicFrameChg chg="mod">
          <ac:chgData name="Nasrin Karimi Moayed" userId="73dbb7c3-7e59-422e-9c16-b9dabcb671bc" providerId="ADAL" clId="{B20E897A-9E30-49B6-ACB2-D97DEA8F68D5}" dt="2022-05-05T06:41:12.370" v="94" actId="571"/>
          <ac:graphicFrameMkLst>
            <pc:docMk/>
            <pc:sldMk cId="4196912444" sldId="538"/>
            <ac:graphicFrameMk id="29" creationId="{C7CACDCC-2536-19E0-EEE1-1C49C8EBB715}"/>
          </ac:graphicFrameMkLst>
        </pc:graphicFrameChg>
        <pc:graphicFrameChg chg="add mod">
          <ac:chgData name="Nasrin Karimi Moayed" userId="73dbb7c3-7e59-422e-9c16-b9dabcb671bc" providerId="ADAL" clId="{B20E897A-9E30-49B6-ACB2-D97DEA8F68D5}" dt="2022-05-05T06:43:09.023" v="122" actId="571"/>
          <ac:graphicFrameMkLst>
            <pc:docMk/>
            <pc:sldMk cId="4196912444" sldId="538"/>
            <ac:graphicFrameMk id="31" creationId="{C2BDD14A-590A-DF1F-FDFA-D64FC86F2A22}"/>
          </ac:graphicFrameMkLst>
        </pc:graphicFrameChg>
        <pc:graphicFrameChg chg="add del mod ord topLvl">
          <ac:chgData name="Nasrin Karimi Moayed" userId="73dbb7c3-7e59-422e-9c16-b9dabcb671bc" providerId="ADAL" clId="{B20E897A-9E30-49B6-ACB2-D97DEA8F68D5}" dt="2022-05-05T06:55:24.037" v="336" actId="478"/>
          <ac:graphicFrameMkLst>
            <pc:docMk/>
            <pc:sldMk cId="4196912444" sldId="538"/>
            <ac:graphicFrameMk id="32" creationId="{592F1AEB-E7DE-FAA4-F1FE-76625081C72F}"/>
          </ac:graphicFrameMkLst>
        </pc:graphicFrameChg>
        <pc:graphicFrameChg chg="add mod">
          <ac:chgData name="Nasrin Karimi Moayed" userId="73dbb7c3-7e59-422e-9c16-b9dabcb671bc" providerId="ADAL" clId="{B20E897A-9E30-49B6-ACB2-D97DEA8F68D5}" dt="2022-05-05T06:53:45.214" v="300" actId="571"/>
          <ac:graphicFrameMkLst>
            <pc:docMk/>
            <pc:sldMk cId="4196912444" sldId="538"/>
            <ac:graphicFrameMk id="33" creationId="{0B5C3230-B8DE-526B-1055-5667F5D9710D}"/>
          </ac:graphicFrameMkLst>
        </pc:graphicFrameChg>
        <pc:graphicFrameChg chg="add del mod topLvl">
          <ac:chgData name="Nasrin Karimi Moayed" userId="73dbb7c3-7e59-422e-9c16-b9dabcb671bc" providerId="ADAL" clId="{B20E897A-9E30-49B6-ACB2-D97DEA8F68D5}" dt="2022-05-05T07:05:05.024" v="422" actId="478"/>
          <ac:graphicFrameMkLst>
            <pc:docMk/>
            <pc:sldMk cId="4196912444" sldId="538"/>
            <ac:graphicFrameMk id="34" creationId="{A95F15E5-FA24-582E-DB76-0790E9F6173B}"/>
          </ac:graphicFrameMkLst>
        </pc:graphicFrameChg>
        <pc:graphicFrameChg chg="add mod">
          <ac:chgData name="Nasrin Karimi Moayed" userId="73dbb7c3-7e59-422e-9c16-b9dabcb671bc" providerId="ADAL" clId="{B20E897A-9E30-49B6-ACB2-D97DEA8F68D5}" dt="2022-05-05T06:58:36.377" v="366" actId="571"/>
          <ac:graphicFrameMkLst>
            <pc:docMk/>
            <pc:sldMk cId="4196912444" sldId="538"/>
            <ac:graphicFrameMk id="37" creationId="{DC93D765-1523-2A82-41CA-94E984F04D78}"/>
          </ac:graphicFrameMkLst>
        </pc:graphicFrameChg>
        <pc:graphicFrameChg chg="add mod ord">
          <ac:chgData name="Nasrin Karimi Moayed" userId="73dbb7c3-7e59-422e-9c16-b9dabcb671bc" providerId="ADAL" clId="{B20E897A-9E30-49B6-ACB2-D97DEA8F68D5}" dt="2022-05-05T07:06:06.854" v="430" actId="164"/>
          <ac:graphicFrameMkLst>
            <pc:docMk/>
            <pc:sldMk cId="4196912444" sldId="538"/>
            <ac:graphicFrameMk id="38" creationId="{877DED69-C9C0-0032-5B02-4CEDDAABFAEA}"/>
          </ac:graphicFrameMkLst>
        </pc:graphicFrameChg>
        <pc:graphicFrameChg chg="add mod ord topLvl">
          <ac:chgData name="Nasrin Karimi Moayed" userId="73dbb7c3-7e59-422e-9c16-b9dabcb671bc" providerId="ADAL" clId="{B20E897A-9E30-49B6-ACB2-D97DEA8F68D5}" dt="2022-05-15T14:10:53.362" v="9977" actId="1076"/>
          <ac:graphicFrameMkLst>
            <pc:docMk/>
            <pc:sldMk cId="4196912444" sldId="538"/>
            <ac:graphicFrameMk id="39" creationId="{DFD9B5DB-69E2-5C56-B45C-BB56235A11B2}"/>
          </ac:graphicFrameMkLst>
        </pc:graphicFrameChg>
        <pc:graphicFrameChg chg="add mod ord">
          <ac:chgData name="Nasrin Karimi Moayed" userId="73dbb7c3-7e59-422e-9c16-b9dabcb671bc" providerId="ADAL" clId="{B20E897A-9E30-49B6-ACB2-D97DEA8F68D5}" dt="2022-05-05T07:14:04.230" v="491" actId="1076"/>
          <ac:graphicFrameMkLst>
            <pc:docMk/>
            <pc:sldMk cId="4196912444" sldId="538"/>
            <ac:graphicFrameMk id="42" creationId="{AEC06DFF-EC43-32D4-2D35-B24748A4CDBE}"/>
          </ac:graphicFrameMkLst>
        </pc:graphicFrameChg>
        <pc:graphicFrameChg chg="add mod ord">
          <ac:chgData name="Nasrin Karimi Moayed" userId="73dbb7c3-7e59-422e-9c16-b9dabcb671bc" providerId="ADAL" clId="{B20E897A-9E30-49B6-ACB2-D97DEA8F68D5}" dt="2022-05-15T14:09:39.980" v="9944" actId="1076"/>
          <ac:graphicFrameMkLst>
            <pc:docMk/>
            <pc:sldMk cId="4196912444" sldId="538"/>
            <ac:graphicFrameMk id="44" creationId="{039E874D-2B20-F5E5-990E-2E60C2563109}"/>
          </ac:graphicFrameMkLst>
        </pc:graphicFrameChg>
        <pc:graphicFrameChg chg="mod">
          <ac:chgData name="Nasrin Karimi Moayed" userId="73dbb7c3-7e59-422e-9c16-b9dabcb671bc" providerId="ADAL" clId="{B20E897A-9E30-49B6-ACB2-D97DEA8F68D5}" dt="2022-05-05T07:13:06.267" v="473" actId="571"/>
          <ac:graphicFrameMkLst>
            <pc:docMk/>
            <pc:sldMk cId="4196912444" sldId="538"/>
            <ac:graphicFrameMk id="48" creationId="{650802CD-2F68-6055-5FB9-A7DA78F5C8A4}"/>
          </ac:graphicFrameMkLst>
        </pc:graphicFrameChg>
        <pc:graphicFrameChg chg="mod">
          <ac:chgData name="Nasrin Karimi Moayed" userId="73dbb7c3-7e59-422e-9c16-b9dabcb671bc" providerId="ADAL" clId="{B20E897A-9E30-49B6-ACB2-D97DEA8F68D5}" dt="2022-05-05T07:13:06.267" v="473" actId="571"/>
          <ac:graphicFrameMkLst>
            <pc:docMk/>
            <pc:sldMk cId="4196912444" sldId="538"/>
            <ac:graphicFrameMk id="50" creationId="{DCB1F3B4-04DC-33B1-FFE1-D107588FAC4B}"/>
          </ac:graphicFrameMkLst>
        </pc:graphicFrameChg>
        <pc:picChg chg="add del mod">
          <ac:chgData name="Nasrin Karimi Moayed" userId="73dbb7c3-7e59-422e-9c16-b9dabcb671bc" providerId="ADAL" clId="{B20E897A-9E30-49B6-ACB2-D97DEA8F68D5}" dt="2022-05-05T06:36:49.749" v="12"/>
          <ac:picMkLst>
            <pc:docMk/>
            <pc:sldMk cId="4196912444" sldId="538"/>
            <ac:picMk id="10" creationId="{BD6B3151-8012-A8C4-C6F0-B499D5B93614}"/>
          </ac:picMkLst>
        </pc:picChg>
        <pc:picChg chg="mod">
          <ac:chgData name="Nasrin Karimi Moayed" userId="73dbb7c3-7e59-422e-9c16-b9dabcb671bc" providerId="ADAL" clId="{B20E897A-9E30-49B6-ACB2-D97DEA8F68D5}" dt="2022-05-05T06:37:00.342" v="14"/>
          <ac:picMkLst>
            <pc:docMk/>
            <pc:sldMk cId="4196912444" sldId="538"/>
            <ac:picMk id="13" creationId="{6866860F-8327-EF1F-1E67-A9C10B8EEA01}"/>
          </ac:picMkLst>
        </pc:picChg>
      </pc:sldChg>
      <pc:sldChg chg="addSp delSp modSp del mod modTransition delAnim modAnim modNotesTx">
        <pc:chgData name="Nasrin Karimi Moayed" userId="73dbb7c3-7e59-422e-9c16-b9dabcb671bc" providerId="ADAL" clId="{B20E897A-9E30-49B6-ACB2-D97DEA8F68D5}" dt="2022-05-15T14:13:57.124" v="10033" actId="47"/>
        <pc:sldMkLst>
          <pc:docMk/>
          <pc:sldMk cId="3585524003" sldId="539"/>
        </pc:sldMkLst>
        <pc:spChg chg="mod">
          <ac:chgData name="Nasrin Karimi Moayed" userId="73dbb7c3-7e59-422e-9c16-b9dabcb671bc" providerId="ADAL" clId="{B20E897A-9E30-49B6-ACB2-D97DEA8F68D5}" dt="2022-05-11T11:16:35.330" v="6854"/>
          <ac:spMkLst>
            <pc:docMk/>
            <pc:sldMk cId="3585524003" sldId="539"/>
            <ac:spMk id="4" creationId="{9847AD7A-4640-44EC-9925-D512755CE2E6}"/>
          </ac:spMkLst>
        </pc:spChg>
        <pc:spChg chg="mod">
          <ac:chgData name="Nasrin Karimi Moayed" userId="73dbb7c3-7e59-422e-9c16-b9dabcb671bc" providerId="ADAL" clId="{B20E897A-9E30-49B6-ACB2-D97DEA8F68D5}" dt="2022-05-11T11:16:35.330" v="6854"/>
          <ac:spMkLst>
            <pc:docMk/>
            <pc:sldMk cId="3585524003" sldId="539"/>
            <ac:spMk id="5" creationId="{017D8761-DD4F-3D23-5C19-28197DDE3A42}"/>
          </ac:spMkLst>
        </pc:spChg>
        <pc:spChg chg="add mod">
          <ac:chgData name="Nasrin Karimi Moayed" userId="73dbb7c3-7e59-422e-9c16-b9dabcb671bc" providerId="ADAL" clId="{B20E897A-9E30-49B6-ACB2-D97DEA8F68D5}" dt="2022-05-05T08:30:12.838" v="691" actId="164"/>
          <ac:spMkLst>
            <pc:docMk/>
            <pc:sldMk cId="3585524003" sldId="539"/>
            <ac:spMk id="20" creationId="{8C27E2CD-FB03-DD77-6F33-C479C5B79769}"/>
          </ac:spMkLst>
        </pc:spChg>
        <pc:spChg chg="add mod">
          <ac:chgData name="Nasrin Karimi Moayed" userId="73dbb7c3-7e59-422e-9c16-b9dabcb671bc" providerId="ADAL" clId="{B20E897A-9E30-49B6-ACB2-D97DEA8F68D5}" dt="2022-05-05T08:35:29.416" v="721" actId="164"/>
          <ac:spMkLst>
            <pc:docMk/>
            <pc:sldMk cId="3585524003" sldId="539"/>
            <ac:spMk id="21" creationId="{7E3D1636-40D6-51B8-E485-94CD7D91D676}"/>
          </ac:spMkLst>
        </pc:spChg>
        <pc:spChg chg="add mod">
          <ac:chgData name="Nasrin Karimi Moayed" userId="73dbb7c3-7e59-422e-9c16-b9dabcb671bc" providerId="ADAL" clId="{B20E897A-9E30-49B6-ACB2-D97DEA8F68D5}" dt="2022-05-05T08:36:29.038" v="736" actId="164"/>
          <ac:spMkLst>
            <pc:docMk/>
            <pc:sldMk cId="3585524003" sldId="539"/>
            <ac:spMk id="25" creationId="{6D69105D-22ED-3961-6703-688E42EB2B2F}"/>
          </ac:spMkLst>
        </pc:spChg>
        <pc:spChg chg="del mod topLvl">
          <ac:chgData name="Nasrin Karimi Moayed" userId="73dbb7c3-7e59-422e-9c16-b9dabcb671bc" providerId="ADAL" clId="{B20E897A-9E30-49B6-ACB2-D97DEA8F68D5}" dt="2022-05-05T08:37:29.795" v="746" actId="478"/>
          <ac:spMkLst>
            <pc:docMk/>
            <pc:sldMk cId="3585524003" sldId="539"/>
            <ac:spMk id="29" creationId="{7E86F61C-31AF-D20A-5B91-55AA9C6F2962}"/>
          </ac:spMkLst>
        </pc:spChg>
        <pc:spChg chg="add mod">
          <ac:chgData name="Nasrin Karimi Moayed" userId="73dbb7c3-7e59-422e-9c16-b9dabcb671bc" providerId="ADAL" clId="{B20E897A-9E30-49B6-ACB2-D97DEA8F68D5}" dt="2022-05-05T08:37:51.147" v="750" actId="164"/>
          <ac:spMkLst>
            <pc:docMk/>
            <pc:sldMk cId="3585524003" sldId="539"/>
            <ac:spMk id="31" creationId="{5EF44A3E-7C31-2095-20F8-E4C3FCCC2834}"/>
          </ac:spMkLst>
        </pc:spChg>
        <pc:spChg chg="add mod">
          <ac:chgData name="Nasrin Karimi Moayed" userId="73dbb7c3-7e59-422e-9c16-b9dabcb671bc" providerId="ADAL" clId="{B20E897A-9E30-49B6-ACB2-D97DEA8F68D5}" dt="2022-05-10T07:49:44.959" v="5234" actId="207"/>
          <ac:spMkLst>
            <pc:docMk/>
            <pc:sldMk cId="3585524003" sldId="539"/>
            <ac:spMk id="33" creationId="{4E2A740B-2353-CA35-2EF9-81615DF82F04}"/>
          </ac:spMkLst>
        </pc:spChg>
        <pc:grpChg chg="add mod">
          <ac:chgData name="Nasrin Karimi Moayed" userId="73dbb7c3-7e59-422e-9c16-b9dabcb671bc" providerId="ADAL" clId="{B20E897A-9E30-49B6-ACB2-D97DEA8F68D5}" dt="2022-05-05T08:39:42.760" v="794" actId="1037"/>
          <ac:grpSpMkLst>
            <pc:docMk/>
            <pc:sldMk cId="3585524003" sldId="539"/>
            <ac:grpSpMk id="7" creationId="{4FF6C295-30EA-2FD7-C3D0-A3A1665E35CA}"/>
          </ac:grpSpMkLst>
        </pc:grpChg>
        <pc:grpChg chg="add del">
          <ac:chgData name="Nasrin Karimi Moayed" userId="73dbb7c3-7e59-422e-9c16-b9dabcb671bc" providerId="ADAL" clId="{B20E897A-9E30-49B6-ACB2-D97DEA8F68D5}" dt="2022-05-05T08:34:48.661" v="705" actId="478"/>
          <ac:grpSpMkLst>
            <pc:docMk/>
            <pc:sldMk cId="3585524003" sldId="539"/>
            <ac:grpSpMk id="13" creationId="{D9C0BE84-8741-6828-C39D-7AB9BF012FB5}"/>
          </ac:grpSpMkLst>
        </pc:grpChg>
        <pc:grpChg chg="add del">
          <ac:chgData name="Nasrin Karimi Moayed" userId="73dbb7c3-7e59-422e-9c16-b9dabcb671bc" providerId="ADAL" clId="{B20E897A-9E30-49B6-ACB2-D97DEA8F68D5}" dt="2022-05-05T08:28:59.927" v="661" actId="478"/>
          <ac:grpSpMkLst>
            <pc:docMk/>
            <pc:sldMk cId="3585524003" sldId="539"/>
            <ac:grpSpMk id="19" creationId="{9066B4FE-F1B6-4775-37BD-CA57F1D81A99}"/>
          </ac:grpSpMkLst>
        </pc:grpChg>
        <pc:grpChg chg="add del mod">
          <ac:chgData name="Nasrin Karimi Moayed" userId="73dbb7c3-7e59-422e-9c16-b9dabcb671bc" providerId="ADAL" clId="{B20E897A-9E30-49B6-ACB2-D97DEA8F68D5}" dt="2022-05-15T14:11:33.789" v="9985" actId="478"/>
          <ac:grpSpMkLst>
            <pc:docMk/>
            <pc:sldMk cId="3585524003" sldId="539"/>
            <ac:grpSpMk id="22" creationId="{DF0E6B23-3265-91DA-B6DC-8140228B3AA6}"/>
          </ac:grpSpMkLst>
        </pc:grpChg>
        <pc:grpChg chg="add mod">
          <ac:chgData name="Nasrin Karimi Moayed" userId="73dbb7c3-7e59-422e-9c16-b9dabcb671bc" providerId="ADAL" clId="{B20E897A-9E30-49B6-ACB2-D97DEA8F68D5}" dt="2022-05-05T08:39:42.760" v="794" actId="1037"/>
          <ac:grpSpMkLst>
            <pc:docMk/>
            <pc:sldMk cId="3585524003" sldId="539"/>
            <ac:grpSpMk id="26" creationId="{7B283226-E664-38B7-6A32-1D69CCA63BE1}"/>
          </ac:grpSpMkLst>
        </pc:grpChg>
        <pc:grpChg chg="add del mod">
          <ac:chgData name="Nasrin Karimi Moayed" userId="73dbb7c3-7e59-422e-9c16-b9dabcb671bc" providerId="ADAL" clId="{B20E897A-9E30-49B6-ACB2-D97DEA8F68D5}" dt="2022-05-05T08:37:29.795" v="746" actId="478"/>
          <ac:grpSpMkLst>
            <pc:docMk/>
            <pc:sldMk cId="3585524003" sldId="539"/>
            <ac:grpSpMk id="27" creationId="{DA9F62EB-6446-2ABE-C593-F6A3E4F8C6F6}"/>
          </ac:grpSpMkLst>
        </pc:grpChg>
        <pc:grpChg chg="add del mod">
          <ac:chgData name="Nasrin Karimi Moayed" userId="73dbb7c3-7e59-422e-9c16-b9dabcb671bc" providerId="ADAL" clId="{B20E897A-9E30-49B6-ACB2-D97DEA8F68D5}" dt="2022-05-15T14:11:36.453" v="9987" actId="478"/>
          <ac:grpSpMkLst>
            <pc:docMk/>
            <pc:sldMk cId="3585524003" sldId="539"/>
            <ac:grpSpMk id="32" creationId="{8FC59C24-A833-D710-5587-E79007B2F352}"/>
          </ac:grpSpMkLst>
        </pc:grpChg>
        <pc:graphicFrameChg chg="add mod">
          <ac:chgData name="Nasrin Karimi Moayed" userId="73dbb7c3-7e59-422e-9c16-b9dabcb671bc" providerId="ADAL" clId="{B20E897A-9E30-49B6-ACB2-D97DEA8F68D5}" dt="2022-05-05T08:30:12.838" v="691" actId="164"/>
          <ac:graphicFrameMkLst>
            <pc:docMk/>
            <pc:sldMk cId="3585524003" sldId="539"/>
            <ac:graphicFrameMk id="2" creationId="{2CC3A035-979F-9545-2641-0F915BA27931}"/>
          </ac:graphicFrameMkLst>
        </pc:graphicFrameChg>
        <pc:graphicFrameChg chg="add del mod">
          <ac:chgData name="Nasrin Karimi Moayed" userId="73dbb7c3-7e59-422e-9c16-b9dabcb671bc" providerId="ADAL" clId="{B20E897A-9E30-49B6-ACB2-D97DEA8F68D5}" dt="2022-05-05T08:29:37.720" v="671"/>
          <ac:graphicFrameMkLst>
            <pc:docMk/>
            <pc:sldMk cId="3585524003" sldId="539"/>
            <ac:graphicFrameMk id="3" creationId="{B08FEA4B-9F2E-778F-8A36-18C894B732AA}"/>
          </ac:graphicFrameMkLst>
        </pc:graphicFrameChg>
        <pc:graphicFrameChg chg="add mod">
          <ac:chgData name="Nasrin Karimi Moayed" userId="73dbb7c3-7e59-422e-9c16-b9dabcb671bc" providerId="ADAL" clId="{B20E897A-9E30-49B6-ACB2-D97DEA8F68D5}" dt="2022-05-05T08:38:06.897" v="755" actId="1076"/>
          <ac:graphicFrameMkLst>
            <pc:docMk/>
            <pc:sldMk cId="3585524003" sldId="539"/>
            <ac:graphicFrameMk id="10" creationId="{A1B9E169-3126-1AF3-CC7E-DE7CC7FDFD21}"/>
          </ac:graphicFrameMkLst>
        </pc:graphicFrameChg>
        <pc:graphicFrameChg chg="add del mod">
          <ac:chgData name="Nasrin Karimi Moayed" userId="73dbb7c3-7e59-422e-9c16-b9dabcb671bc" providerId="ADAL" clId="{B20E897A-9E30-49B6-ACB2-D97DEA8F68D5}" dt="2022-05-05T08:35:48.572" v="726"/>
          <ac:graphicFrameMkLst>
            <pc:docMk/>
            <pc:sldMk cId="3585524003" sldId="539"/>
            <ac:graphicFrameMk id="23" creationId="{BFB5B713-F46E-97A4-04AC-19E5F49174B8}"/>
          </ac:graphicFrameMkLst>
        </pc:graphicFrameChg>
        <pc:graphicFrameChg chg="add mod">
          <ac:chgData name="Nasrin Karimi Moayed" userId="73dbb7c3-7e59-422e-9c16-b9dabcb671bc" providerId="ADAL" clId="{B20E897A-9E30-49B6-ACB2-D97DEA8F68D5}" dt="2022-05-05T08:36:29.038" v="736" actId="164"/>
          <ac:graphicFrameMkLst>
            <pc:docMk/>
            <pc:sldMk cId="3585524003" sldId="539"/>
            <ac:graphicFrameMk id="24" creationId="{D76DC849-028C-A67E-577B-8A50670B1156}"/>
          </ac:graphicFrameMkLst>
        </pc:graphicFrameChg>
        <pc:graphicFrameChg chg="mod topLvl">
          <ac:chgData name="Nasrin Karimi Moayed" userId="73dbb7c3-7e59-422e-9c16-b9dabcb671bc" providerId="ADAL" clId="{B20E897A-9E30-49B6-ACB2-D97DEA8F68D5}" dt="2022-05-05T08:38:19.095" v="760" actId="1076"/>
          <ac:graphicFrameMkLst>
            <pc:docMk/>
            <pc:sldMk cId="3585524003" sldId="539"/>
            <ac:graphicFrameMk id="28" creationId="{B22C3F70-047F-710A-ECC7-4907AEF59E68}"/>
          </ac:graphicFrameMkLst>
        </pc:graphicFrameChg>
        <pc:graphicFrameChg chg="add mod">
          <ac:chgData name="Nasrin Karimi Moayed" userId="73dbb7c3-7e59-422e-9c16-b9dabcb671bc" providerId="ADAL" clId="{B20E897A-9E30-49B6-ACB2-D97DEA8F68D5}" dt="2022-05-05T08:37:19.717" v="744" actId="571"/>
          <ac:graphicFrameMkLst>
            <pc:docMk/>
            <pc:sldMk cId="3585524003" sldId="539"/>
            <ac:graphicFrameMk id="30" creationId="{96B2C527-FE4F-15EF-92B4-3FE4724439D8}"/>
          </ac:graphicFrameMkLst>
        </pc:graphicFrameChg>
      </pc:sldChg>
      <pc:sldChg chg="addSp delSp modSp new add del mod ord modAnim modNotesTx">
        <pc:chgData name="Nasrin Karimi Moayed" userId="73dbb7c3-7e59-422e-9c16-b9dabcb671bc" providerId="ADAL" clId="{B20E897A-9E30-49B6-ACB2-D97DEA8F68D5}" dt="2022-05-11T08:05:16.477" v="6664" actId="47"/>
        <pc:sldMkLst>
          <pc:docMk/>
          <pc:sldMk cId="4132052226" sldId="540"/>
        </pc:sldMkLst>
        <pc:spChg chg="del">
          <ac:chgData name="Nasrin Karimi Moayed" userId="73dbb7c3-7e59-422e-9c16-b9dabcb671bc" providerId="ADAL" clId="{B20E897A-9E30-49B6-ACB2-D97DEA8F68D5}" dt="2022-05-10T07:43:09.625" v="5107" actId="478"/>
          <ac:spMkLst>
            <pc:docMk/>
            <pc:sldMk cId="4132052226" sldId="540"/>
            <ac:spMk id="2" creationId="{259A429C-7F4F-659D-5431-5D0719A1B9CC}"/>
          </ac:spMkLst>
        </pc:spChg>
        <pc:spChg chg="del">
          <ac:chgData name="Nasrin Karimi Moayed" userId="73dbb7c3-7e59-422e-9c16-b9dabcb671bc" providerId="ADAL" clId="{B20E897A-9E30-49B6-ACB2-D97DEA8F68D5}" dt="2022-05-10T07:38:23.210" v="4891" actId="478"/>
          <ac:spMkLst>
            <pc:docMk/>
            <pc:sldMk cId="4132052226" sldId="540"/>
            <ac:spMk id="3" creationId="{60DCDD74-D7CE-6E0E-EB6D-42B5656A2A59}"/>
          </ac:spMkLst>
        </pc:spChg>
        <pc:spChg chg="add mod">
          <ac:chgData name="Nasrin Karimi Moayed" userId="73dbb7c3-7e59-422e-9c16-b9dabcb671bc" providerId="ADAL" clId="{B20E897A-9E30-49B6-ACB2-D97DEA8F68D5}" dt="2022-05-11T07:56:06.263" v="6578" actId="1076"/>
          <ac:spMkLst>
            <pc:docMk/>
            <pc:sldMk cId="4132052226" sldId="540"/>
            <ac:spMk id="6" creationId="{421ED734-CF3B-1D4A-26A4-23FCB80EC7A9}"/>
          </ac:spMkLst>
        </pc:spChg>
        <pc:spChg chg="add mod">
          <ac:chgData name="Nasrin Karimi Moayed" userId="73dbb7c3-7e59-422e-9c16-b9dabcb671bc" providerId="ADAL" clId="{B20E897A-9E30-49B6-ACB2-D97DEA8F68D5}" dt="2022-05-10T07:54:39.154" v="5253" actId="20577"/>
          <ac:spMkLst>
            <pc:docMk/>
            <pc:sldMk cId="4132052226" sldId="540"/>
            <ac:spMk id="7" creationId="{DD2A808B-ED28-1313-2324-89AD4CA1CB79}"/>
          </ac:spMkLst>
        </pc:spChg>
      </pc:sldChg>
      <pc:sldChg chg="addSp delSp modSp new mod ord setBg setClrOvrMap delDesignElem">
        <pc:chgData name="Nasrin Karimi Moayed" userId="73dbb7c3-7e59-422e-9c16-b9dabcb671bc" providerId="ADAL" clId="{B20E897A-9E30-49B6-ACB2-D97DEA8F68D5}" dt="2022-05-16T08:47:55.691" v="11711" actId="27636"/>
        <pc:sldMkLst>
          <pc:docMk/>
          <pc:sldMk cId="4261251130" sldId="541"/>
        </pc:sldMkLst>
        <pc:spChg chg="mod ord">
          <ac:chgData name="Nasrin Karimi Moayed" userId="73dbb7c3-7e59-422e-9c16-b9dabcb671bc" providerId="ADAL" clId="{B20E897A-9E30-49B6-ACB2-D97DEA8F68D5}" dt="2022-05-15T10:52:47.515" v="9852" actId="1076"/>
          <ac:spMkLst>
            <pc:docMk/>
            <pc:sldMk cId="4261251130" sldId="541"/>
            <ac:spMk id="2" creationId="{96FBE213-A4ED-7543-0184-4683491337D1}"/>
          </ac:spMkLst>
        </pc:spChg>
        <pc:spChg chg="del mod">
          <ac:chgData name="Nasrin Karimi Moayed" userId="73dbb7c3-7e59-422e-9c16-b9dabcb671bc" providerId="ADAL" clId="{B20E897A-9E30-49B6-ACB2-D97DEA8F68D5}" dt="2022-05-15T14:22:40.323" v="10130" actId="478"/>
          <ac:spMkLst>
            <pc:docMk/>
            <pc:sldMk cId="4261251130" sldId="541"/>
            <ac:spMk id="3" creationId="{CA5A5D44-4BB8-B94F-DD66-58B6099B3039}"/>
          </ac:spMkLst>
        </pc:spChg>
        <pc:spChg chg="del mod">
          <ac:chgData name="Nasrin Karimi Moayed" userId="73dbb7c3-7e59-422e-9c16-b9dabcb671bc" providerId="ADAL" clId="{B20E897A-9E30-49B6-ACB2-D97DEA8F68D5}" dt="2022-05-10T08:06:23.652" v="5260" actId="26606"/>
          <ac:spMkLst>
            <pc:docMk/>
            <pc:sldMk cId="4261251130" sldId="541"/>
            <ac:spMk id="3" creationId="{DAA2D253-2987-A464-3B91-45D89694F538}"/>
          </ac:spMkLst>
        </pc:spChg>
        <pc:spChg chg="mod">
          <ac:chgData name="Nasrin Karimi Moayed" userId="73dbb7c3-7e59-422e-9c16-b9dabcb671bc" providerId="ADAL" clId="{B20E897A-9E30-49B6-ACB2-D97DEA8F68D5}" dt="2022-05-10T08:06:23.652" v="5260" actId="26606"/>
          <ac:spMkLst>
            <pc:docMk/>
            <pc:sldMk cId="4261251130" sldId="541"/>
            <ac:spMk id="4" creationId="{B3B2D4CE-96D3-323A-821C-CBEC67AB7EFE}"/>
          </ac:spMkLst>
        </pc:spChg>
        <pc:spChg chg="mod">
          <ac:chgData name="Nasrin Karimi Moayed" userId="73dbb7c3-7e59-422e-9c16-b9dabcb671bc" providerId="ADAL" clId="{B20E897A-9E30-49B6-ACB2-D97DEA8F68D5}" dt="2022-05-10T08:06:23.652" v="5260" actId="26606"/>
          <ac:spMkLst>
            <pc:docMk/>
            <pc:sldMk cId="4261251130" sldId="541"/>
            <ac:spMk id="5" creationId="{867798AF-97B8-F23A-767C-EEBD9F1C1E57}"/>
          </ac:spMkLst>
        </pc:spChg>
        <pc:spChg chg="add del">
          <ac:chgData name="Nasrin Karimi Moayed" userId="73dbb7c3-7e59-422e-9c16-b9dabcb671bc" providerId="ADAL" clId="{B20E897A-9E30-49B6-ACB2-D97DEA8F68D5}" dt="2022-05-11T11:16:35.330" v="6854"/>
          <ac:spMkLst>
            <pc:docMk/>
            <pc:sldMk cId="4261251130" sldId="541"/>
            <ac:spMk id="14" creationId="{73C0A186-7444-4460-9C37-532E7671E99E}"/>
          </ac:spMkLst>
        </pc:spChg>
        <pc:spChg chg="add mod">
          <ac:chgData name="Nasrin Karimi Moayed" userId="73dbb7c3-7e59-422e-9c16-b9dabcb671bc" providerId="ADAL" clId="{B20E897A-9E30-49B6-ACB2-D97DEA8F68D5}" dt="2022-05-16T08:47:55.691" v="11711" actId="27636"/>
          <ac:spMkLst>
            <pc:docMk/>
            <pc:sldMk cId="4261251130" sldId="541"/>
            <ac:spMk id="15" creationId="{DBA8075A-D73A-6E03-F147-EAE565E79BED}"/>
          </ac:spMkLst>
        </pc:spChg>
        <pc:spChg chg="add del">
          <ac:chgData name="Nasrin Karimi Moayed" userId="73dbb7c3-7e59-422e-9c16-b9dabcb671bc" providerId="ADAL" clId="{B20E897A-9E30-49B6-ACB2-D97DEA8F68D5}" dt="2022-05-11T11:16:35.330" v="6854"/>
          <ac:spMkLst>
            <pc:docMk/>
            <pc:sldMk cId="4261251130" sldId="541"/>
            <ac:spMk id="16" creationId="{02E8BD2A-4014-4DC6-A228-4ECE6A0AA6D1}"/>
          </ac:spMkLst>
        </pc:spChg>
        <pc:spChg chg="add del">
          <ac:chgData name="Nasrin Karimi Moayed" userId="73dbb7c3-7e59-422e-9c16-b9dabcb671bc" providerId="ADAL" clId="{B20E897A-9E30-49B6-ACB2-D97DEA8F68D5}" dt="2022-05-11T11:16:35.330" v="6854"/>
          <ac:spMkLst>
            <pc:docMk/>
            <pc:sldMk cId="4261251130" sldId="541"/>
            <ac:spMk id="18" creationId="{3896CA42-3323-41E5-B809-CD790B2AA1CA}"/>
          </ac:spMkLst>
        </pc:spChg>
        <pc:spChg chg="add del">
          <ac:chgData name="Nasrin Karimi Moayed" userId="73dbb7c3-7e59-422e-9c16-b9dabcb671bc" providerId="ADAL" clId="{B20E897A-9E30-49B6-ACB2-D97DEA8F68D5}" dt="2022-05-11T11:16:35.330" v="6854"/>
          <ac:spMkLst>
            <pc:docMk/>
            <pc:sldMk cId="4261251130" sldId="541"/>
            <ac:spMk id="20" creationId="{EA2FE539-0B6F-4FAE-A391-B46476F46CCB}"/>
          </ac:spMkLst>
        </pc:spChg>
        <pc:spChg chg="add del">
          <ac:chgData name="Nasrin Karimi Moayed" userId="73dbb7c3-7e59-422e-9c16-b9dabcb671bc" providerId="ADAL" clId="{B20E897A-9E30-49B6-ACB2-D97DEA8F68D5}" dt="2022-05-11T11:16:35.330" v="6854"/>
          <ac:spMkLst>
            <pc:docMk/>
            <pc:sldMk cId="4261251130" sldId="541"/>
            <ac:spMk id="22" creationId="{BD5A14FB-50A2-4964-8B07-EE40D1CE08B5}"/>
          </ac:spMkLst>
        </pc:spChg>
        <pc:spChg chg="add del">
          <ac:chgData name="Nasrin Karimi Moayed" userId="73dbb7c3-7e59-422e-9c16-b9dabcb671bc" providerId="ADAL" clId="{B20E897A-9E30-49B6-ACB2-D97DEA8F68D5}" dt="2022-05-11T11:16:35.330" v="6854"/>
          <ac:spMkLst>
            <pc:docMk/>
            <pc:sldMk cId="4261251130" sldId="541"/>
            <ac:spMk id="24" creationId="{FD63331C-DD2E-43D8-9511-B44EC057D7DB}"/>
          </ac:spMkLst>
        </pc:spChg>
        <pc:grpChg chg="add del">
          <ac:chgData name="Nasrin Karimi Moayed" userId="73dbb7c3-7e59-422e-9c16-b9dabcb671bc" providerId="ADAL" clId="{B20E897A-9E30-49B6-ACB2-D97DEA8F68D5}" dt="2022-05-11T11:16:35.330" v="6854"/>
          <ac:grpSpMkLst>
            <pc:docMk/>
            <pc:sldMk cId="4261251130" sldId="541"/>
            <ac:grpSpMk id="10" creationId="{93E10248-AF0E-477D-B4D2-47C02CE4E353}"/>
          </ac:grpSpMkLst>
        </pc:grpChg>
        <pc:picChg chg="add mod">
          <ac:chgData name="Nasrin Karimi Moayed" userId="73dbb7c3-7e59-422e-9c16-b9dabcb671bc" providerId="ADAL" clId="{B20E897A-9E30-49B6-ACB2-D97DEA8F68D5}" dt="2022-05-15T10:52:57.413" v="9853" actId="1076"/>
          <ac:picMkLst>
            <pc:docMk/>
            <pc:sldMk cId="4261251130" sldId="541"/>
            <ac:picMk id="2050" creationId="{D8413912-04F8-B8ED-7512-081990C4DA4E}"/>
          </ac:picMkLst>
        </pc:picChg>
      </pc:sldChg>
      <pc:sldChg chg="addSp delSp modSp add del mod ord setBg setClrOvrMap delDesignElem">
        <pc:chgData name="Nasrin Karimi Moayed" userId="73dbb7c3-7e59-422e-9c16-b9dabcb671bc" providerId="ADAL" clId="{B20E897A-9E30-49B6-ACB2-D97DEA8F68D5}" dt="2022-05-15T10:53:13.414" v="9854" actId="47"/>
        <pc:sldMkLst>
          <pc:docMk/>
          <pc:sldMk cId="3955441766" sldId="542"/>
        </pc:sldMkLst>
        <pc:spChg chg="mod">
          <ac:chgData name="Nasrin Karimi Moayed" userId="73dbb7c3-7e59-422e-9c16-b9dabcb671bc" providerId="ADAL" clId="{B20E897A-9E30-49B6-ACB2-D97DEA8F68D5}" dt="2022-05-10T08:13:40.088" v="5711" actId="26606"/>
          <ac:spMkLst>
            <pc:docMk/>
            <pc:sldMk cId="3955441766" sldId="542"/>
            <ac:spMk id="2" creationId="{96FBE213-A4ED-7543-0184-4683491337D1}"/>
          </ac:spMkLst>
        </pc:spChg>
        <pc:spChg chg="mod ord">
          <ac:chgData name="Nasrin Karimi Moayed" userId="73dbb7c3-7e59-422e-9c16-b9dabcb671bc" providerId="ADAL" clId="{B20E897A-9E30-49B6-ACB2-D97DEA8F68D5}" dt="2022-05-10T08:13:40.088" v="5711" actId="26606"/>
          <ac:spMkLst>
            <pc:docMk/>
            <pc:sldMk cId="3955441766" sldId="542"/>
            <ac:spMk id="4" creationId="{B3B2D4CE-96D3-323A-821C-CBEC67AB7EFE}"/>
          </ac:spMkLst>
        </pc:spChg>
        <pc:spChg chg="mod ord">
          <ac:chgData name="Nasrin Karimi Moayed" userId="73dbb7c3-7e59-422e-9c16-b9dabcb671bc" providerId="ADAL" clId="{B20E897A-9E30-49B6-ACB2-D97DEA8F68D5}" dt="2022-05-10T08:13:40.088" v="5711" actId="26606"/>
          <ac:spMkLst>
            <pc:docMk/>
            <pc:sldMk cId="3955441766" sldId="542"/>
            <ac:spMk id="5" creationId="{867798AF-97B8-F23A-767C-EEBD9F1C1E57}"/>
          </ac:spMkLst>
        </pc:spChg>
        <pc:spChg chg="add del">
          <ac:chgData name="Nasrin Karimi Moayed" userId="73dbb7c3-7e59-422e-9c16-b9dabcb671bc" providerId="ADAL" clId="{B20E897A-9E30-49B6-ACB2-D97DEA8F68D5}" dt="2022-05-11T11:16:35.330" v="6854"/>
          <ac:spMkLst>
            <pc:docMk/>
            <pc:sldMk cId="3955441766" sldId="542"/>
            <ac:spMk id="14" creationId="{73C0A186-7444-4460-9C37-532E7671E99E}"/>
          </ac:spMkLst>
        </pc:spChg>
        <pc:spChg chg="del mod ord">
          <ac:chgData name="Nasrin Karimi Moayed" userId="73dbb7c3-7e59-422e-9c16-b9dabcb671bc" providerId="ADAL" clId="{B20E897A-9E30-49B6-ACB2-D97DEA8F68D5}" dt="2022-05-10T08:23:28.399" v="6086" actId="478"/>
          <ac:spMkLst>
            <pc:docMk/>
            <pc:sldMk cId="3955441766" sldId="542"/>
            <ac:spMk id="15" creationId="{DBA8075A-D73A-6E03-F147-EAE565E79BED}"/>
          </ac:spMkLst>
        </pc:spChg>
        <pc:spChg chg="add del">
          <ac:chgData name="Nasrin Karimi Moayed" userId="73dbb7c3-7e59-422e-9c16-b9dabcb671bc" providerId="ADAL" clId="{B20E897A-9E30-49B6-ACB2-D97DEA8F68D5}" dt="2022-05-11T11:16:35.330" v="6854"/>
          <ac:spMkLst>
            <pc:docMk/>
            <pc:sldMk cId="3955441766" sldId="542"/>
            <ac:spMk id="16" creationId="{02E8BD2A-4014-4DC6-A228-4ECE6A0AA6D1}"/>
          </ac:spMkLst>
        </pc:spChg>
        <pc:spChg chg="add mod">
          <ac:chgData name="Nasrin Karimi Moayed" userId="73dbb7c3-7e59-422e-9c16-b9dabcb671bc" providerId="ADAL" clId="{B20E897A-9E30-49B6-ACB2-D97DEA8F68D5}" dt="2022-05-10T08:24:39.509" v="6116" actId="255"/>
          <ac:spMkLst>
            <pc:docMk/>
            <pc:sldMk cId="3955441766" sldId="542"/>
            <ac:spMk id="17" creationId="{7C502335-372E-7006-BE95-6C4A5EF07C10}"/>
          </ac:spMkLst>
        </pc:spChg>
        <pc:spChg chg="add del">
          <ac:chgData name="Nasrin Karimi Moayed" userId="73dbb7c3-7e59-422e-9c16-b9dabcb671bc" providerId="ADAL" clId="{B20E897A-9E30-49B6-ACB2-D97DEA8F68D5}" dt="2022-05-11T11:16:35.330" v="6854"/>
          <ac:spMkLst>
            <pc:docMk/>
            <pc:sldMk cId="3955441766" sldId="542"/>
            <ac:spMk id="18" creationId="{3896CA42-3323-41E5-B809-CD790B2AA1CA}"/>
          </ac:spMkLst>
        </pc:spChg>
        <pc:spChg chg="add del">
          <ac:chgData name="Nasrin Karimi Moayed" userId="73dbb7c3-7e59-422e-9c16-b9dabcb671bc" providerId="ADAL" clId="{B20E897A-9E30-49B6-ACB2-D97DEA8F68D5}" dt="2022-05-11T11:16:35.330" v="6854"/>
          <ac:spMkLst>
            <pc:docMk/>
            <pc:sldMk cId="3955441766" sldId="542"/>
            <ac:spMk id="20" creationId="{EA2FE539-0B6F-4FAE-A391-B46476F46CCB}"/>
          </ac:spMkLst>
        </pc:spChg>
        <pc:spChg chg="add del">
          <ac:chgData name="Nasrin Karimi Moayed" userId="73dbb7c3-7e59-422e-9c16-b9dabcb671bc" providerId="ADAL" clId="{B20E897A-9E30-49B6-ACB2-D97DEA8F68D5}" dt="2022-05-11T11:16:35.330" v="6854"/>
          <ac:spMkLst>
            <pc:docMk/>
            <pc:sldMk cId="3955441766" sldId="542"/>
            <ac:spMk id="22" creationId="{BD5A14FB-50A2-4964-8B07-EE40D1CE08B5}"/>
          </ac:spMkLst>
        </pc:spChg>
        <pc:spChg chg="add del">
          <ac:chgData name="Nasrin Karimi Moayed" userId="73dbb7c3-7e59-422e-9c16-b9dabcb671bc" providerId="ADAL" clId="{B20E897A-9E30-49B6-ACB2-D97DEA8F68D5}" dt="2022-05-11T11:16:35.330" v="6854"/>
          <ac:spMkLst>
            <pc:docMk/>
            <pc:sldMk cId="3955441766" sldId="542"/>
            <ac:spMk id="24" creationId="{FD63331C-DD2E-43D8-9511-B44EC057D7DB}"/>
          </ac:spMkLst>
        </pc:spChg>
        <pc:spChg chg="add del">
          <ac:chgData name="Nasrin Karimi Moayed" userId="73dbb7c3-7e59-422e-9c16-b9dabcb671bc" providerId="ADAL" clId="{B20E897A-9E30-49B6-ACB2-D97DEA8F68D5}" dt="2022-05-10T08:12:57.479" v="5592" actId="26606"/>
          <ac:spMkLst>
            <pc:docMk/>
            <pc:sldMk cId="3955441766" sldId="542"/>
            <ac:spMk id="73" creationId="{89EA2611-DCBA-4E97-A2B2-9A466E76BDA4}"/>
          </ac:spMkLst>
        </pc:spChg>
        <pc:spChg chg="add del">
          <ac:chgData name="Nasrin Karimi Moayed" userId="73dbb7c3-7e59-422e-9c16-b9dabcb671bc" providerId="ADAL" clId="{B20E897A-9E30-49B6-ACB2-D97DEA8F68D5}" dt="2022-05-10T08:12:57.479" v="5592" actId="26606"/>
          <ac:spMkLst>
            <pc:docMk/>
            <pc:sldMk cId="3955441766" sldId="542"/>
            <ac:spMk id="75" creationId="{BBC615D1-6E12-40EF-915B-316CFDB550D5}"/>
          </ac:spMkLst>
        </pc:spChg>
        <pc:spChg chg="add del">
          <ac:chgData name="Nasrin Karimi Moayed" userId="73dbb7c3-7e59-422e-9c16-b9dabcb671bc" providerId="ADAL" clId="{B20E897A-9E30-49B6-ACB2-D97DEA8F68D5}" dt="2022-05-10T08:12:57.479" v="5592" actId="26606"/>
          <ac:spMkLst>
            <pc:docMk/>
            <pc:sldMk cId="3955441766" sldId="542"/>
            <ac:spMk id="77" creationId="{B9797D36-DE1E-47CD-881A-6C1F5828261B}"/>
          </ac:spMkLst>
        </pc:spChg>
        <pc:spChg chg="add del">
          <ac:chgData name="Nasrin Karimi Moayed" userId="73dbb7c3-7e59-422e-9c16-b9dabcb671bc" providerId="ADAL" clId="{B20E897A-9E30-49B6-ACB2-D97DEA8F68D5}" dt="2022-05-10T08:12:57.479" v="5592" actId="26606"/>
          <ac:spMkLst>
            <pc:docMk/>
            <pc:sldMk cId="3955441766" sldId="542"/>
            <ac:spMk id="79" creationId="{4A2FAF1F-F462-46AF-A9E6-CC93C4E2C359}"/>
          </ac:spMkLst>
        </pc:spChg>
        <pc:spChg chg="add del">
          <ac:chgData name="Nasrin Karimi Moayed" userId="73dbb7c3-7e59-422e-9c16-b9dabcb671bc" providerId="ADAL" clId="{B20E897A-9E30-49B6-ACB2-D97DEA8F68D5}" dt="2022-05-10T08:12:57.479" v="5592" actId="26606"/>
          <ac:spMkLst>
            <pc:docMk/>
            <pc:sldMk cId="3955441766" sldId="542"/>
            <ac:spMk id="81" creationId="{7146BED8-BAE9-42C5-A3DD-7B946445DB8C}"/>
          </ac:spMkLst>
        </pc:spChg>
        <pc:spChg chg="add del">
          <ac:chgData name="Nasrin Karimi Moayed" userId="73dbb7c3-7e59-422e-9c16-b9dabcb671bc" providerId="ADAL" clId="{B20E897A-9E30-49B6-ACB2-D97DEA8F68D5}" dt="2022-05-10T08:12:57.479" v="5592" actId="26606"/>
          <ac:spMkLst>
            <pc:docMk/>
            <pc:sldMk cId="3955441766" sldId="542"/>
            <ac:spMk id="83" creationId="{15765FE8-B62F-41E4-A73C-74C91A8FD945}"/>
          </ac:spMkLst>
        </pc:spChg>
        <pc:spChg chg="add del">
          <ac:chgData name="Nasrin Karimi Moayed" userId="73dbb7c3-7e59-422e-9c16-b9dabcb671bc" providerId="ADAL" clId="{B20E897A-9E30-49B6-ACB2-D97DEA8F68D5}" dt="2022-05-10T08:13:04.071" v="5594" actId="26606"/>
          <ac:spMkLst>
            <pc:docMk/>
            <pc:sldMk cId="3955441766" sldId="542"/>
            <ac:spMk id="85" creationId="{ED3A2261-1C75-40FF-8CD6-18C5900C1C8D}"/>
          </ac:spMkLst>
        </pc:spChg>
        <pc:spChg chg="add del">
          <ac:chgData name="Nasrin Karimi Moayed" userId="73dbb7c3-7e59-422e-9c16-b9dabcb671bc" providerId="ADAL" clId="{B20E897A-9E30-49B6-ACB2-D97DEA8F68D5}" dt="2022-05-10T08:13:04.071" v="5594" actId="26606"/>
          <ac:spMkLst>
            <pc:docMk/>
            <pc:sldMk cId="3955441766" sldId="542"/>
            <ac:spMk id="1030" creationId="{510C9632-BB6F-48EE-AB65-501878BA5DB6}"/>
          </ac:spMkLst>
        </pc:spChg>
        <pc:spChg chg="add del">
          <ac:chgData name="Nasrin Karimi Moayed" userId="73dbb7c3-7e59-422e-9c16-b9dabcb671bc" providerId="ADAL" clId="{B20E897A-9E30-49B6-ACB2-D97DEA8F68D5}" dt="2022-05-10T08:13:04.071" v="5594" actId="26606"/>
          <ac:spMkLst>
            <pc:docMk/>
            <pc:sldMk cId="3955441766" sldId="542"/>
            <ac:spMk id="1031" creationId="{4EC8AAB6-953B-4D29-9967-3C44D06BB4E8}"/>
          </ac:spMkLst>
        </pc:spChg>
        <pc:spChg chg="add del">
          <ac:chgData name="Nasrin Karimi Moayed" userId="73dbb7c3-7e59-422e-9c16-b9dabcb671bc" providerId="ADAL" clId="{B20E897A-9E30-49B6-ACB2-D97DEA8F68D5}" dt="2022-05-10T08:13:04.071" v="5594" actId="26606"/>
          <ac:spMkLst>
            <pc:docMk/>
            <pc:sldMk cId="3955441766" sldId="542"/>
            <ac:spMk id="1032" creationId="{C89ED458-2326-40DC-9C7B-1A717B6551AD}"/>
          </ac:spMkLst>
        </pc:spChg>
        <pc:spChg chg="add del">
          <ac:chgData name="Nasrin Karimi Moayed" userId="73dbb7c3-7e59-422e-9c16-b9dabcb671bc" providerId="ADAL" clId="{B20E897A-9E30-49B6-ACB2-D97DEA8F68D5}" dt="2022-05-10T08:13:04.071" v="5594" actId="26606"/>
          <ac:spMkLst>
            <pc:docMk/>
            <pc:sldMk cId="3955441766" sldId="542"/>
            <ac:spMk id="1033" creationId="{6F9D1DE6-E368-4F07-85F9-D5B767477DDF}"/>
          </ac:spMkLst>
        </pc:spChg>
        <pc:spChg chg="add del">
          <ac:chgData name="Nasrin Karimi Moayed" userId="73dbb7c3-7e59-422e-9c16-b9dabcb671bc" providerId="ADAL" clId="{B20E897A-9E30-49B6-ACB2-D97DEA8F68D5}" dt="2022-05-10T08:13:04.071" v="5594" actId="26606"/>
          <ac:spMkLst>
            <pc:docMk/>
            <pc:sldMk cId="3955441766" sldId="542"/>
            <ac:spMk id="1034" creationId="{F63B1F66-4ACE-4A01-8ADF-F175A9C358B2}"/>
          </ac:spMkLst>
        </pc:spChg>
        <pc:spChg chg="add del">
          <ac:chgData name="Nasrin Karimi Moayed" userId="73dbb7c3-7e59-422e-9c16-b9dabcb671bc" providerId="ADAL" clId="{B20E897A-9E30-49B6-ACB2-D97DEA8F68D5}" dt="2022-05-10T08:13:04.071" v="5594" actId="26606"/>
          <ac:spMkLst>
            <pc:docMk/>
            <pc:sldMk cId="3955441766" sldId="542"/>
            <ac:spMk id="1035" creationId="{CF8448ED-9332-4A9B-8CAB-B1985E596E20}"/>
          </ac:spMkLst>
        </pc:spChg>
        <pc:spChg chg="add del">
          <ac:chgData name="Nasrin Karimi Moayed" userId="73dbb7c3-7e59-422e-9c16-b9dabcb671bc" providerId="ADAL" clId="{B20E897A-9E30-49B6-ACB2-D97DEA8F68D5}" dt="2022-05-10T08:13:40.088" v="5711" actId="26606"/>
          <ac:spMkLst>
            <pc:docMk/>
            <pc:sldMk cId="3955441766" sldId="542"/>
            <ac:spMk id="1037" creationId="{56981798-4550-46DA-9172-4846E2FB66EC}"/>
          </ac:spMkLst>
        </pc:spChg>
        <pc:spChg chg="add del">
          <ac:chgData name="Nasrin Karimi Moayed" userId="73dbb7c3-7e59-422e-9c16-b9dabcb671bc" providerId="ADAL" clId="{B20E897A-9E30-49B6-ACB2-D97DEA8F68D5}" dt="2022-05-10T08:13:40.088" v="5711" actId="26606"/>
          <ac:spMkLst>
            <pc:docMk/>
            <pc:sldMk cId="3955441766" sldId="542"/>
            <ac:spMk id="1038" creationId="{D82EB7D3-3AD8-4ED1-9E1A-2906E14635E3}"/>
          </ac:spMkLst>
        </pc:spChg>
        <pc:spChg chg="add del">
          <ac:chgData name="Nasrin Karimi Moayed" userId="73dbb7c3-7e59-422e-9c16-b9dabcb671bc" providerId="ADAL" clId="{B20E897A-9E30-49B6-ACB2-D97DEA8F68D5}" dt="2022-05-10T08:13:40.088" v="5711" actId="26606"/>
          <ac:spMkLst>
            <pc:docMk/>
            <pc:sldMk cId="3955441766" sldId="542"/>
            <ac:spMk id="1039" creationId="{2D529E20-662F-4915-ACD7-970C026FDB7F}"/>
          </ac:spMkLst>
        </pc:spChg>
        <pc:grpChg chg="add del">
          <ac:chgData name="Nasrin Karimi Moayed" userId="73dbb7c3-7e59-422e-9c16-b9dabcb671bc" providerId="ADAL" clId="{B20E897A-9E30-49B6-ACB2-D97DEA8F68D5}" dt="2022-05-11T11:16:35.330" v="6854"/>
          <ac:grpSpMkLst>
            <pc:docMk/>
            <pc:sldMk cId="3955441766" sldId="542"/>
            <ac:grpSpMk id="10" creationId="{93E10248-AF0E-477D-B4D2-47C02CE4E353}"/>
          </ac:grpSpMkLst>
        </pc:grpChg>
        <pc:picChg chg="add del mod">
          <ac:chgData name="Nasrin Karimi Moayed" userId="73dbb7c3-7e59-422e-9c16-b9dabcb671bc" providerId="ADAL" clId="{B20E897A-9E30-49B6-ACB2-D97DEA8F68D5}" dt="2022-05-10T08:12:24.370" v="5588" actId="21"/>
          <ac:picMkLst>
            <pc:docMk/>
            <pc:sldMk cId="3955441766" sldId="542"/>
            <ac:picMk id="1026" creationId="{F52784A7-BF05-0BFC-D3D7-9C94DA8B250C}"/>
          </ac:picMkLst>
        </pc:picChg>
        <pc:picChg chg="add mod ord">
          <ac:chgData name="Nasrin Karimi Moayed" userId="73dbb7c3-7e59-422e-9c16-b9dabcb671bc" providerId="ADAL" clId="{B20E897A-9E30-49B6-ACB2-D97DEA8F68D5}" dt="2022-05-10T08:19:20.878" v="5966"/>
          <ac:picMkLst>
            <pc:docMk/>
            <pc:sldMk cId="3955441766" sldId="542"/>
            <ac:picMk id="1028" creationId="{DA714FC8-EB2A-5D80-0E88-386183699273}"/>
          </ac:picMkLst>
        </pc:picChg>
      </pc:sldChg>
      <pc:sldChg chg="addSp delSp modSp new mod ord delAnim modAnim modShow modNotesTx">
        <pc:chgData name="Nasrin Karimi Moayed" userId="73dbb7c3-7e59-422e-9c16-b9dabcb671bc" providerId="ADAL" clId="{B20E897A-9E30-49B6-ACB2-D97DEA8F68D5}" dt="2022-05-17T08:52:50.811" v="14320" actId="729"/>
        <pc:sldMkLst>
          <pc:docMk/>
          <pc:sldMk cId="3142423941" sldId="543"/>
        </pc:sldMkLst>
        <pc:spChg chg="del">
          <ac:chgData name="Nasrin Karimi Moayed" userId="73dbb7c3-7e59-422e-9c16-b9dabcb671bc" providerId="ADAL" clId="{B20E897A-9E30-49B6-ACB2-D97DEA8F68D5}" dt="2022-05-10T13:50:45.376" v="6534" actId="478"/>
          <ac:spMkLst>
            <pc:docMk/>
            <pc:sldMk cId="3142423941" sldId="543"/>
            <ac:spMk id="2" creationId="{1A6007FE-85C8-F6D8-E903-BE0B1F1DBA87}"/>
          </ac:spMkLst>
        </pc:spChg>
        <pc:spChg chg="del">
          <ac:chgData name="Nasrin Karimi Moayed" userId="73dbb7c3-7e59-422e-9c16-b9dabcb671bc" providerId="ADAL" clId="{B20E897A-9E30-49B6-ACB2-D97DEA8F68D5}" dt="2022-05-10T13:34:02.511" v="6394" actId="478"/>
          <ac:spMkLst>
            <pc:docMk/>
            <pc:sldMk cId="3142423941" sldId="543"/>
            <ac:spMk id="3" creationId="{2C993EAF-7660-6F45-6457-FEE93398BA7E}"/>
          </ac:spMkLst>
        </pc:spChg>
        <pc:spChg chg="mod">
          <ac:chgData name="Nasrin Karimi Moayed" userId="73dbb7c3-7e59-422e-9c16-b9dabcb671bc" providerId="ADAL" clId="{B20E897A-9E30-49B6-ACB2-D97DEA8F68D5}" dt="2022-05-11T11:16:35.330" v="6854"/>
          <ac:spMkLst>
            <pc:docMk/>
            <pc:sldMk cId="3142423941" sldId="543"/>
            <ac:spMk id="4" creationId="{24E6AA4F-8F4E-D237-535F-79FECFA8B98B}"/>
          </ac:spMkLst>
        </pc:spChg>
        <pc:spChg chg="mod">
          <ac:chgData name="Nasrin Karimi Moayed" userId="73dbb7c3-7e59-422e-9c16-b9dabcb671bc" providerId="ADAL" clId="{B20E897A-9E30-49B6-ACB2-D97DEA8F68D5}" dt="2022-05-11T11:16:35.330" v="6854"/>
          <ac:spMkLst>
            <pc:docMk/>
            <pc:sldMk cId="3142423941" sldId="543"/>
            <ac:spMk id="5" creationId="{B13BD10A-4ACC-2F23-2C83-8AD371E7618B}"/>
          </ac:spMkLst>
        </pc:spChg>
        <pc:spChg chg="add mod">
          <ac:chgData name="Nasrin Karimi Moayed" userId="73dbb7c3-7e59-422e-9c16-b9dabcb671bc" providerId="ADAL" clId="{B20E897A-9E30-49B6-ACB2-D97DEA8F68D5}" dt="2022-05-17T07:53:40.039" v="14043" actId="20577"/>
          <ac:spMkLst>
            <pc:docMk/>
            <pc:sldMk cId="3142423941" sldId="543"/>
            <ac:spMk id="23" creationId="{A858730E-1751-176C-C0AE-09EF84406F9E}"/>
          </ac:spMkLst>
        </pc:spChg>
        <pc:graphicFrameChg chg="add del mod ord modGraphic">
          <ac:chgData name="Nasrin Karimi Moayed" userId="73dbb7c3-7e59-422e-9c16-b9dabcb671bc" providerId="ADAL" clId="{B20E897A-9E30-49B6-ACB2-D97DEA8F68D5}" dt="2022-05-10T13:55:06.552" v="6540" actId="167"/>
          <ac:graphicFrameMkLst>
            <pc:docMk/>
            <pc:sldMk cId="3142423941" sldId="543"/>
            <ac:graphicFrameMk id="6" creationId="{80A0368E-2DE4-6AC6-A862-84BA393352AB}"/>
          </ac:graphicFrameMkLst>
        </pc:graphicFrameChg>
        <pc:graphicFrameChg chg="add mod ord modGraphic">
          <ac:chgData name="Nasrin Karimi Moayed" userId="73dbb7c3-7e59-422e-9c16-b9dabcb671bc" providerId="ADAL" clId="{B20E897A-9E30-49B6-ACB2-D97DEA8F68D5}" dt="2022-05-10T13:47:47.812" v="6511"/>
          <ac:graphicFrameMkLst>
            <pc:docMk/>
            <pc:sldMk cId="3142423941" sldId="543"/>
            <ac:graphicFrameMk id="7" creationId="{1F0F727D-9C31-5452-5506-99B4817E2984}"/>
          </ac:graphicFrameMkLst>
        </pc:graphicFrameChg>
        <pc:graphicFrameChg chg="add del mod modGraphic">
          <ac:chgData name="Nasrin Karimi Moayed" userId="73dbb7c3-7e59-422e-9c16-b9dabcb671bc" providerId="ADAL" clId="{B20E897A-9E30-49B6-ACB2-D97DEA8F68D5}" dt="2022-05-15T14:15:08.150" v="10042" actId="478"/>
          <ac:graphicFrameMkLst>
            <pc:docMk/>
            <pc:sldMk cId="3142423941" sldId="543"/>
            <ac:graphicFrameMk id="16" creationId="{EF6FE10E-03E5-8C45-9070-63C865866194}"/>
          </ac:graphicFrameMkLst>
        </pc:graphicFrameChg>
        <pc:cxnChg chg="add mod">
          <ac:chgData name="Nasrin Karimi Moayed" userId="73dbb7c3-7e59-422e-9c16-b9dabcb671bc" providerId="ADAL" clId="{B20E897A-9E30-49B6-ACB2-D97DEA8F68D5}" dt="2022-05-10T13:41:01.542" v="6460" actId="13822"/>
          <ac:cxnSpMkLst>
            <pc:docMk/>
            <pc:sldMk cId="3142423941" sldId="543"/>
            <ac:cxnSpMk id="9" creationId="{62FC1F9B-ABB1-B2C9-1917-FCF2D8BA60D3}"/>
          </ac:cxnSpMkLst>
        </pc:cxnChg>
        <pc:cxnChg chg="add mod">
          <ac:chgData name="Nasrin Karimi Moayed" userId="73dbb7c3-7e59-422e-9c16-b9dabcb671bc" providerId="ADAL" clId="{B20E897A-9E30-49B6-ACB2-D97DEA8F68D5}" dt="2022-05-10T13:41:28.135" v="6462" actId="13822"/>
          <ac:cxnSpMkLst>
            <pc:docMk/>
            <pc:sldMk cId="3142423941" sldId="543"/>
            <ac:cxnSpMk id="11" creationId="{D0FD5FCE-AB38-26A0-A269-CC24C59D042A}"/>
          </ac:cxnSpMkLst>
        </pc:cxnChg>
        <pc:cxnChg chg="add del mod ord">
          <ac:chgData name="Nasrin Karimi Moayed" userId="73dbb7c3-7e59-422e-9c16-b9dabcb671bc" providerId="ADAL" clId="{B20E897A-9E30-49B6-ACB2-D97DEA8F68D5}" dt="2022-05-10T13:44:53.060" v="6484" actId="11529"/>
          <ac:cxnSpMkLst>
            <pc:docMk/>
            <pc:sldMk cId="3142423941" sldId="543"/>
            <ac:cxnSpMk id="13" creationId="{582A2635-45C6-943B-B225-C77B3CE5AA72}"/>
          </ac:cxnSpMkLst>
        </pc:cxnChg>
        <pc:cxnChg chg="add del mod ord">
          <ac:chgData name="Nasrin Karimi Moayed" userId="73dbb7c3-7e59-422e-9c16-b9dabcb671bc" providerId="ADAL" clId="{B20E897A-9E30-49B6-ACB2-D97DEA8F68D5}" dt="2022-05-10T13:44:50.936" v="6480" actId="11529"/>
          <ac:cxnSpMkLst>
            <pc:docMk/>
            <pc:sldMk cId="3142423941" sldId="543"/>
            <ac:cxnSpMk id="15" creationId="{69C472F2-4509-C42E-B0B3-43B3AE3193B0}"/>
          </ac:cxnSpMkLst>
        </pc:cxnChg>
        <pc:cxnChg chg="add del mod">
          <ac:chgData name="Nasrin Karimi Moayed" userId="73dbb7c3-7e59-422e-9c16-b9dabcb671bc" providerId="ADAL" clId="{B20E897A-9E30-49B6-ACB2-D97DEA8F68D5}" dt="2022-05-15T14:15:09.533" v="10043" actId="478"/>
          <ac:cxnSpMkLst>
            <pc:docMk/>
            <pc:sldMk cId="3142423941" sldId="543"/>
            <ac:cxnSpMk id="18" creationId="{39682F92-48A9-3043-A5A3-1145E01724DC}"/>
          </ac:cxnSpMkLst>
        </pc:cxnChg>
        <pc:cxnChg chg="add del mod">
          <ac:chgData name="Nasrin Karimi Moayed" userId="73dbb7c3-7e59-422e-9c16-b9dabcb671bc" providerId="ADAL" clId="{B20E897A-9E30-49B6-ACB2-D97DEA8F68D5}" dt="2022-05-15T14:15:11.310" v="10044" actId="478"/>
          <ac:cxnSpMkLst>
            <pc:docMk/>
            <pc:sldMk cId="3142423941" sldId="543"/>
            <ac:cxnSpMk id="20" creationId="{0F5D410E-9C95-A9DB-7BCC-3273424F53F3}"/>
          </ac:cxnSpMkLst>
        </pc:cxnChg>
      </pc:sldChg>
      <pc:sldChg chg="modSp add del mod ord modAnim modShow modNotesTx">
        <pc:chgData name="Nasrin Karimi Moayed" userId="73dbb7c3-7e59-422e-9c16-b9dabcb671bc" providerId="ADAL" clId="{B20E897A-9E30-49B6-ACB2-D97DEA8F68D5}" dt="2022-05-15T14:14:37.352" v="10038" actId="47"/>
        <pc:sldMkLst>
          <pc:docMk/>
          <pc:sldMk cId="2646304697" sldId="544"/>
        </pc:sldMkLst>
        <pc:spChg chg="mod">
          <ac:chgData name="Nasrin Karimi Moayed" userId="73dbb7c3-7e59-422e-9c16-b9dabcb671bc" providerId="ADAL" clId="{B20E897A-9E30-49B6-ACB2-D97DEA8F68D5}" dt="2022-05-12T07:27:14.545" v="7295" actId="1076"/>
          <ac:spMkLst>
            <pc:docMk/>
            <pc:sldMk cId="2646304697" sldId="544"/>
            <ac:spMk id="3" creationId="{00000000-0000-0000-0000-000000000000}"/>
          </ac:spMkLst>
        </pc:spChg>
        <pc:spChg chg="mod">
          <ac:chgData name="Nasrin Karimi Moayed" userId="73dbb7c3-7e59-422e-9c16-b9dabcb671bc" providerId="ADAL" clId="{B20E897A-9E30-49B6-ACB2-D97DEA8F68D5}" dt="2022-05-11T11:32:48.163" v="6955" actId="1076"/>
          <ac:spMkLst>
            <pc:docMk/>
            <pc:sldMk cId="2646304697" sldId="544"/>
            <ac:spMk id="6" creationId="{00000000-0000-0000-0000-000000000000}"/>
          </ac:spMkLst>
        </pc:spChg>
        <pc:picChg chg="ord">
          <ac:chgData name="Nasrin Karimi Moayed" userId="73dbb7c3-7e59-422e-9c16-b9dabcb671bc" providerId="ADAL" clId="{B20E897A-9E30-49B6-ACB2-D97DEA8F68D5}" dt="2022-05-11T11:30:58.232" v="6945" actId="167"/>
          <ac:picMkLst>
            <pc:docMk/>
            <pc:sldMk cId="2646304697" sldId="544"/>
            <ac:picMk id="8" creationId="{00000000-0000-0000-0000-000000000000}"/>
          </ac:picMkLst>
        </pc:picChg>
      </pc:sldChg>
      <pc:sldChg chg="addSp delSp modSp new del mod">
        <pc:chgData name="Nasrin Karimi Moayed" userId="73dbb7c3-7e59-422e-9c16-b9dabcb671bc" providerId="ADAL" clId="{B20E897A-9E30-49B6-ACB2-D97DEA8F68D5}" dt="2022-05-15T16:25:21.955" v="10770" actId="47"/>
        <pc:sldMkLst>
          <pc:docMk/>
          <pc:sldMk cId="3174307502" sldId="544"/>
        </pc:sldMkLst>
        <pc:spChg chg="del">
          <ac:chgData name="Nasrin Karimi Moayed" userId="73dbb7c3-7e59-422e-9c16-b9dabcb671bc" providerId="ADAL" clId="{B20E897A-9E30-49B6-ACB2-D97DEA8F68D5}" dt="2022-05-15T14:17:08.909" v="10049" actId="478"/>
          <ac:spMkLst>
            <pc:docMk/>
            <pc:sldMk cId="3174307502" sldId="544"/>
            <ac:spMk id="2" creationId="{41DA15BD-D921-E3DD-C999-4E0551E44A40}"/>
          </ac:spMkLst>
        </pc:spChg>
        <pc:spChg chg="mod">
          <ac:chgData name="Nasrin Karimi Moayed" userId="73dbb7c3-7e59-422e-9c16-b9dabcb671bc" providerId="ADAL" clId="{B20E897A-9E30-49B6-ACB2-D97DEA8F68D5}" dt="2022-05-15T16:24:27.186" v="10745"/>
          <ac:spMkLst>
            <pc:docMk/>
            <pc:sldMk cId="3174307502" sldId="544"/>
            <ac:spMk id="3" creationId="{BDEA99B9-C844-1D69-5BA2-DDC98D7382C2}"/>
          </ac:spMkLst>
        </pc:spChg>
        <pc:spChg chg="mod">
          <ac:chgData name="Nasrin Karimi Moayed" userId="73dbb7c3-7e59-422e-9c16-b9dabcb671bc" providerId="ADAL" clId="{B20E897A-9E30-49B6-ACB2-D97DEA8F68D5}" dt="2022-05-15T15:17:00.066" v="10672"/>
          <ac:spMkLst>
            <pc:docMk/>
            <pc:sldMk cId="3174307502" sldId="544"/>
            <ac:spMk id="4" creationId="{CD3C64E6-2933-174B-6D4A-B50901091D0F}"/>
          </ac:spMkLst>
        </pc:spChg>
        <pc:spChg chg="add del mod">
          <ac:chgData name="Nasrin Karimi Moayed" userId="73dbb7c3-7e59-422e-9c16-b9dabcb671bc" providerId="ADAL" clId="{B20E897A-9E30-49B6-ACB2-D97DEA8F68D5}" dt="2022-05-15T16:24:44.209" v="10747" actId="478"/>
          <ac:spMkLst>
            <pc:docMk/>
            <pc:sldMk cId="3174307502" sldId="544"/>
            <ac:spMk id="5" creationId="{7CA22EFE-E313-A43A-8529-9379E89E5D0A}"/>
          </ac:spMkLst>
        </pc:spChg>
        <pc:spChg chg="add del mod">
          <ac:chgData name="Nasrin Karimi Moayed" userId="73dbb7c3-7e59-422e-9c16-b9dabcb671bc" providerId="ADAL" clId="{B20E897A-9E30-49B6-ACB2-D97DEA8F68D5}" dt="2022-05-15T16:24:46.479" v="10748" actId="478"/>
          <ac:spMkLst>
            <pc:docMk/>
            <pc:sldMk cId="3174307502" sldId="544"/>
            <ac:spMk id="7" creationId="{E1D97C40-E297-89AA-72E1-32F95B70DD01}"/>
          </ac:spMkLst>
        </pc:spChg>
        <pc:spChg chg="add mod">
          <ac:chgData name="Nasrin Karimi Moayed" userId="73dbb7c3-7e59-422e-9c16-b9dabcb671bc" providerId="ADAL" clId="{B20E897A-9E30-49B6-ACB2-D97DEA8F68D5}" dt="2022-05-15T16:24:47.129" v="10749"/>
          <ac:spMkLst>
            <pc:docMk/>
            <pc:sldMk cId="3174307502" sldId="544"/>
            <ac:spMk id="8" creationId="{7940DFB8-2D0F-DB1F-920A-DAAAA6A653FC}"/>
          </ac:spMkLst>
        </pc:spChg>
      </pc:sldChg>
      <pc:sldChg chg="addSp delSp modSp new mod modAnim modNotesTx">
        <pc:chgData name="Nasrin Karimi Moayed" userId="73dbb7c3-7e59-422e-9c16-b9dabcb671bc" providerId="ADAL" clId="{B20E897A-9E30-49B6-ACB2-D97DEA8F68D5}" dt="2022-05-17T07:11:53.898" v="13698" actId="1076"/>
        <pc:sldMkLst>
          <pc:docMk/>
          <pc:sldMk cId="641884957" sldId="545"/>
        </pc:sldMkLst>
        <pc:spChg chg="del">
          <ac:chgData name="Nasrin Karimi Moayed" userId="73dbb7c3-7e59-422e-9c16-b9dabcb671bc" providerId="ADAL" clId="{B20E897A-9E30-49B6-ACB2-D97DEA8F68D5}" dt="2022-05-15T14:20:04.862" v="10088" actId="478"/>
          <ac:spMkLst>
            <pc:docMk/>
            <pc:sldMk cId="641884957" sldId="545"/>
            <ac:spMk id="2" creationId="{C84BEA2D-BE5D-6FD2-C15D-70013EA074C0}"/>
          </ac:spMkLst>
        </pc:spChg>
        <pc:spChg chg="del">
          <ac:chgData name="Nasrin Karimi Moayed" userId="73dbb7c3-7e59-422e-9c16-b9dabcb671bc" providerId="ADAL" clId="{B20E897A-9E30-49B6-ACB2-D97DEA8F68D5}" dt="2022-05-15T14:19:33.807" v="10083" actId="478"/>
          <ac:spMkLst>
            <pc:docMk/>
            <pc:sldMk cId="641884957" sldId="545"/>
            <ac:spMk id="3" creationId="{DCACEEE9-78DD-ABC6-7647-6AA356B2D3F6}"/>
          </ac:spMkLst>
        </pc:spChg>
        <pc:spChg chg="add mod">
          <ac:chgData name="Nasrin Karimi Moayed" userId="73dbb7c3-7e59-422e-9c16-b9dabcb671bc" providerId="ADAL" clId="{B20E897A-9E30-49B6-ACB2-D97DEA8F68D5}" dt="2022-05-15T14:20:17.458" v="10096" actId="20577"/>
          <ac:spMkLst>
            <pc:docMk/>
            <pc:sldMk cId="641884957" sldId="545"/>
            <ac:spMk id="6" creationId="{9FA27CB2-6C78-4126-0C42-22A9242CF5F9}"/>
          </ac:spMkLst>
        </pc:spChg>
        <pc:spChg chg="add mod">
          <ac:chgData name="Nasrin Karimi Moayed" userId="73dbb7c3-7e59-422e-9c16-b9dabcb671bc" providerId="ADAL" clId="{B20E897A-9E30-49B6-ACB2-D97DEA8F68D5}" dt="2022-05-17T07:11:53.898" v="13698" actId="1076"/>
          <ac:spMkLst>
            <pc:docMk/>
            <pc:sldMk cId="641884957" sldId="545"/>
            <ac:spMk id="7" creationId="{F9356005-8CDF-280C-1971-9A58E3B5B950}"/>
          </ac:spMkLst>
        </pc:spChg>
        <pc:graphicFrameChg chg="add mod">
          <ac:chgData name="Nasrin Karimi Moayed" userId="73dbb7c3-7e59-422e-9c16-b9dabcb671bc" providerId="ADAL" clId="{B20E897A-9E30-49B6-ACB2-D97DEA8F68D5}" dt="2022-05-15T14:19:39.589" v="10085" actId="1076"/>
          <ac:graphicFrameMkLst>
            <pc:docMk/>
            <pc:sldMk cId="641884957" sldId="545"/>
            <ac:graphicFrameMk id="5" creationId="{3F9A72B7-8EF9-A0E4-0191-F7C77324D573}"/>
          </ac:graphicFrameMkLst>
        </pc:graphicFrameChg>
      </pc:sldChg>
      <pc:sldChg chg="modSp add del mod ord modNotesTx">
        <pc:chgData name="Nasrin Karimi Moayed" userId="73dbb7c3-7e59-422e-9c16-b9dabcb671bc" providerId="ADAL" clId="{B20E897A-9E30-49B6-ACB2-D97DEA8F68D5}" dt="2022-05-15T14:15:55.056" v="10047" actId="47"/>
        <pc:sldMkLst>
          <pc:docMk/>
          <pc:sldMk cId="4240731036" sldId="545"/>
        </pc:sldMkLst>
        <pc:spChg chg="mod">
          <ac:chgData name="Nasrin Karimi Moayed" userId="73dbb7c3-7e59-422e-9c16-b9dabcb671bc" providerId="ADAL" clId="{B20E897A-9E30-49B6-ACB2-D97DEA8F68D5}" dt="2022-05-13T14:44:48.178" v="7567" actId="20577"/>
          <ac:spMkLst>
            <pc:docMk/>
            <pc:sldMk cId="4240731036" sldId="545"/>
            <ac:spMk id="10" creationId="{C733A5A2-418C-B5BD-B590-2939E10F6166}"/>
          </ac:spMkLst>
        </pc:spChg>
      </pc:sldChg>
      <pc:sldChg chg="new add del">
        <pc:chgData name="Nasrin Karimi Moayed" userId="73dbb7c3-7e59-422e-9c16-b9dabcb671bc" providerId="ADAL" clId="{B20E897A-9E30-49B6-ACB2-D97DEA8F68D5}" dt="2022-05-12T08:44:18.555" v="7301" actId="680"/>
        <pc:sldMkLst>
          <pc:docMk/>
          <pc:sldMk cId="4067668414" sldId="546"/>
        </pc:sldMkLst>
      </pc:sldChg>
      <pc:sldChg chg="addSp delSp modSp new mod">
        <pc:chgData name="Nasrin Karimi Moayed" userId="73dbb7c3-7e59-422e-9c16-b9dabcb671bc" providerId="ADAL" clId="{B20E897A-9E30-49B6-ACB2-D97DEA8F68D5}" dt="2022-05-15T15:26:42.876" v="10732" actId="1076"/>
        <pc:sldMkLst>
          <pc:docMk/>
          <pc:sldMk cId="4196118153" sldId="546"/>
        </pc:sldMkLst>
        <pc:spChg chg="mod">
          <ac:chgData name="Nasrin Karimi Moayed" userId="73dbb7c3-7e59-422e-9c16-b9dabcb671bc" providerId="ADAL" clId="{B20E897A-9E30-49B6-ACB2-D97DEA8F68D5}" dt="2022-05-15T15:26:35.112" v="10731" actId="108"/>
          <ac:spMkLst>
            <pc:docMk/>
            <pc:sldMk cId="4196118153" sldId="546"/>
            <ac:spMk id="2" creationId="{502745C9-1E6F-812A-70D4-F7A028FDA9EC}"/>
          </ac:spMkLst>
        </pc:spChg>
        <pc:spChg chg="del">
          <ac:chgData name="Nasrin Karimi Moayed" userId="73dbb7c3-7e59-422e-9c16-b9dabcb671bc" providerId="ADAL" clId="{B20E897A-9E30-49B6-ACB2-D97DEA8F68D5}" dt="2022-05-15T15:26:16.335" v="10715" actId="478"/>
          <ac:spMkLst>
            <pc:docMk/>
            <pc:sldMk cId="4196118153" sldId="546"/>
            <ac:spMk id="3" creationId="{1697F8C5-B4DF-D36D-BD92-142CF2F69E54}"/>
          </ac:spMkLst>
        </pc:spChg>
        <pc:spChg chg="add mod">
          <ac:chgData name="Nasrin Karimi Moayed" userId="73dbb7c3-7e59-422e-9c16-b9dabcb671bc" providerId="ADAL" clId="{B20E897A-9E30-49B6-ACB2-D97DEA8F68D5}" dt="2022-05-15T15:26:42.876" v="10732" actId="1076"/>
          <ac:spMkLst>
            <pc:docMk/>
            <pc:sldMk cId="4196118153" sldId="546"/>
            <ac:spMk id="5" creationId="{6F9F9C5D-7746-5747-A5AB-6030FABCDF05}"/>
          </ac:spMkLst>
        </pc:spChg>
      </pc:sldChg>
      <pc:sldChg chg="modSp add del mod ord">
        <pc:chgData name="Nasrin Karimi Moayed" userId="73dbb7c3-7e59-422e-9c16-b9dabcb671bc" providerId="ADAL" clId="{B20E897A-9E30-49B6-ACB2-D97DEA8F68D5}" dt="2022-05-15T10:23:07.722" v="9438" actId="47"/>
        <pc:sldMkLst>
          <pc:docMk/>
          <pc:sldMk cId="4228487925" sldId="546"/>
        </pc:sldMkLst>
        <pc:spChg chg="mod">
          <ac:chgData name="Nasrin Karimi Moayed" userId="73dbb7c3-7e59-422e-9c16-b9dabcb671bc" providerId="ADAL" clId="{B20E897A-9E30-49B6-ACB2-D97DEA8F68D5}" dt="2022-05-15T10:22:54.993" v="9437" actId="1076"/>
          <ac:spMkLst>
            <pc:docMk/>
            <pc:sldMk cId="4228487925" sldId="546"/>
            <ac:spMk id="6" creationId="{00000000-0000-0000-0000-000000000000}"/>
          </ac:spMkLst>
        </pc:spChg>
      </pc:sldChg>
      <pc:sldChg chg="modSp add mod ord modAnim">
        <pc:chgData name="Nasrin Karimi Moayed" userId="73dbb7c3-7e59-422e-9c16-b9dabcb671bc" providerId="ADAL" clId="{B20E897A-9E30-49B6-ACB2-D97DEA8F68D5}" dt="2022-05-17T07:08:33.826" v="13672" actId="1076"/>
        <pc:sldMkLst>
          <pc:docMk/>
          <pc:sldMk cId="735829887" sldId="547"/>
        </pc:sldMkLst>
        <pc:spChg chg="mod">
          <ac:chgData name="Nasrin Karimi Moayed" userId="73dbb7c3-7e59-422e-9c16-b9dabcb671bc" providerId="ADAL" clId="{B20E897A-9E30-49B6-ACB2-D97DEA8F68D5}" dt="2022-05-15T16:26:49.062" v="10777" actId="1076"/>
          <ac:spMkLst>
            <pc:docMk/>
            <pc:sldMk cId="735829887" sldId="547"/>
            <ac:spMk id="2" creationId="{502745C9-1E6F-812A-70D4-F7A028FDA9EC}"/>
          </ac:spMkLst>
        </pc:spChg>
        <pc:spChg chg="mod">
          <ac:chgData name="Nasrin Karimi Moayed" userId="73dbb7c3-7e59-422e-9c16-b9dabcb671bc" providerId="ADAL" clId="{B20E897A-9E30-49B6-ACB2-D97DEA8F68D5}" dt="2022-05-17T07:08:33.826" v="13672" actId="1076"/>
          <ac:spMkLst>
            <pc:docMk/>
            <pc:sldMk cId="735829887" sldId="547"/>
            <ac:spMk id="5" creationId="{6F9F9C5D-7746-5747-A5AB-6030FABCDF05}"/>
          </ac:spMkLst>
        </pc:spChg>
      </pc:sldChg>
      <pc:sldChg chg="add del ord">
        <pc:chgData name="Nasrin Karimi Moayed" userId="73dbb7c3-7e59-422e-9c16-b9dabcb671bc" providerId="ADAL" clId="{B20E897A-9E30-49B6-ACB2-D97DEA8F68D5}" dt="2022-05-17T10:17:54.823" v="14398" actId="47"/>
        <pc:sldMkLst>
          <pc:docMk/>
          <pc:sldMk cId="1448035994" sldId="548"/>
        </pc:sldMkLst>
      </pc:sldChg>
      <pc:sldMasterChg chg="setBg modSldLayout">
        <pc:chgData name="Nasrin Karimi Moayed" userId="73dbb7c3-7e59-422e-9c16-b9dabcb671bc" providerId="ADAL" clId="{B20E897A-9E30-49B6-ACB2-D97DEA8F68D5}" dt="2022-05-15T15:16:48.673" v="10671"/>
        <pc:sldMasterMkLst>
          <pc:docMk/>
          <pc:sldMasterMk cId="2176170843" sldId="2147483660"/>
        </pc:sldMasterMkLst>
        <pc:sldLayoutChg chg="setBg">
          <pc:chgData name="Nasrin Karimi Moayed" userId="73dbb7c3-7e59-422e-9c16-b9dabcb671bc" providerId="ADAL" clId="{B20E897A-9E30-49B6-ACB2-D97DEA8F68D5}" dt="2022-05-15T15:16:48.673" v="10671"/>
          <pc:sldLayoutMkLst>
            <pc:docMk/>
            <pc:sldMasterMk cId="2176170843" sldId="2147483660"/>
            <pc:sldLayoutMk cId="3247158249" sldId="2147483661"/>
          </pc:sldLayoutMkLst>
        </pc:sldLayoutChg>
        <pc:sldLayoutChg chg="setBg">
          <pc:chgData name="Nasrin Karimi Moayed" userId="73dbb7c3-7e59-422e-9c16-b9dabcb671bc" providerId="ADAL" clId="{B20E897A-9E30-49B6-ACB2-D97DEA8F68D5}" dt="2022-05-15T15:16:48.673" v="10671"/>
          <pc:sldLayoutMkLst>
            <pc:docMk/>
            <pc:sldMasterMk cId="2176170843" sldId="2147483660"/>
            <pc:sldLayoutMk cId="3391116535" sldId="2147483662"/>
          </pc:sldLayoutMkLst>
        </pc:sldLayoutChg>
        <pc:sldLayoutChg chg="setBg">
          <pc:chgData name="Nasrin Karimi Moayed" userId="73dbb7c3-7e59-422e-9c16-b9dabcb671bc" providerId="ADAL" clId="{B20E897A-9E30-49B6-ACB2-D97DEA8F68D5}" dt="2022-05-15T15:16:48.673" v="10671"/>
          <pc:sldLayoutMkLst>
            <pc:docMk/>
            <pc:sldMasterMk cId="2176170843" sldId="2147483660"/>
            <pc:sldLayoutMk cId="3053500868" sldId="2147483663"/>
          </pc:sldLayoutMkLst>
        </pc:sldLayoutChg>
        <pc:sldLayoutChg chg="setBg">
          <pc:chgData name="Nasrin Karimi Moayed" userId="73dbb7c3-7e59-422e-9c16-b9dabcb671bc" providerId="ADAL" clId="{B20E897A-9E30-49B6-ACB2-D97DEA8F68D5}" dt="2022-05-15T15:16:48.673" v="10671"/>
          <pc:sldLayoutMkLst>
            <pc:docMk/>
            <pc:sldMasterMk cId="2176170843" sldId="2147483660"/>
            <pc:sldLayoutMk cId="859884387" sldId="2147483664"/>
          </pc:sldLayoutMkLst>
        </pc:sldLayoutChg>
        <pc:sldLayoutChg chg="setBg">
          <pc:chgData name="Nasrin Karimi Moayed" userId="73dbb7c3-7e59-422e-9c16-b9dabcb671bc" providerId="ADAL" clId="{B20E897A-9E30-49B6-ACB2-D97DEA8F68D5}" dt="2022-05-15T15:16:48.673" v="10671"/>
          <pc:sldLayoutMkLst>
            <pc:docMk/>
            <pc:sldMasterMk cId="2176170843" sldId="2147483660"/>
            <pc:sldLayoutMk cId="155066381" sldId="2147483665"/>
          </pc:sldLayoutMkLst>
        </pc:sldLayoutChg>
        <pc:sldLayoutChg chg="setBg">
          <pc:chgData name="Nasrin Karimi Moayed" userId="73dbb7c3-7e59-422e-9c16-b9dabcb671bc" providerId="ADAL" clId="{B20E897A-9E30-49B6-ACB2-D97DEA8F68D5}" dt="2022-05-15T15:16:48.673" v="10671"/>
          <pc:sldLayoutMkLst>
            <pc:docMk/>
            <pc:sldMasterMk cId="2176170843" sldId="2147483660"/>
            <pc:sldLayoutMk cId="1139199023" sldId="2147483666"/>
          </pc:sldLayoutMkLst>
        </pc:sldLayoutChg>
        <pc:sldLayoutChg chg="setBg">
          <pc:chgData name="Nasrin Karimi Moayed" userId="73dbb7c3-7e59-422e-9c16-b9dabcb671bc" providerId="ADAL" clId="{B20E897A-9E30-49B6-ACB2-D97DEA8F68D5}" dt="2022-05-15T15:16:48.673" v="10671"/>
          <pc:sldLayoutMkLst>
            <pc:docMk/>
            <pc:sldMasterMk cId="2176170843" sldId="2147483660"/>
            <pc:sldLayoutMk cId="4178970226" sldId="2147483667"/>
          </pc:sldLayoutMkLst>
        </pc:sldLayoutChg>
        <pc:sldLayoutChg chg="setBg">
          <pc:chgData name="Nasrin Karimi Moayed" userId="73dbb7c3-7e59-422e-9c16-b9dabcb671bc" providerId="ADAL" clId="{B20E897A-9E30-49B6-ACB2-D97DEA8F68D5}" dt="2022-05-15T15:16:48.673" v="10671"/>
          <pc:sldLayoutMkLst>
            <pc:docMk/>
            <pc:sldMasterMk cId="2176170843" sldId="2147483660"/>
            <pc:sldLayoutMk cId="339040149" sldId="2147483668"/>
          </pc:sldLayoutMkLst>
        </pc:sldLayoutChg>
        <pc:sldLayoutChg chg="setBg">
          <pc:chgData name="Nasrin Karimi Moayed" userId="73dbb7c3-7e59-422e-9c16-b9dabcb671bc" providerId="ADAL" clId="{B20E897A-9E30-49B6-ACB2-D97DEA8F68D5}" dt="2022-05-15T15:16:48.673" v="10671"/>
          <pc:sldLayoutMkLst>
            <pc:docMk/>
            <pc:sldMasterMk cId="2176170843" sldId="2147483660"/>
            <pc:sldLayoutMk cId="1014068828" sldId="2147483669"/>
          </pc:sldLayoutMkLst>
        </pc:sldLayoutChg>
        <pc:sldLayoutChg chg="setBg">
          <pc:chgData name="Nasrin Karimi Moayed" userId="73dbb7c3-7e59-422e-9c16-b9dabcb671bc" providerId="ADAL" clId="{B20E897A-9E30-49B6-ACB2-D97DEA8F68D5}" dt="2022-05-15T15:16:48.673" v="10671"/>
          <pc:sldLayoutMkLst>
            <pc:docMk/>
            <pc:sldMasterMk cId="2176170843" sldId="2147483660"/>
            <pc:sldLayoutMk cId="3419269737" sldId="2147483670"/>
          </pc:sldLayoutMkLst>
        </pc:sldLayoutChg>
        <pc:sldLayoutChg chg="setBg">
          <pc:chgData name="Nasrin Karimi Moayed" userId="73dbb7c3-7e59-422e-9c16-b9dabcb671bc" providerId="ADAL" clId="{B20E897A-9E30-49B6-ACB2-D97DEA8F68D5}" dt="2022-05-15T15:16:48.673" v="10671"/>
          <pc:sldLayoutMkLst>
            <pc:docMk/>
            <pc:sldMasterMk cId="2176170843" sldId="2147483660"/>
            <pc:sldLayoutMk cId="104536703" sldId="2147483671"/>
          </pc:sldLayoutMkLst>
        </pc:sldLayoutChg>
        <pc:sldLayoutChg chg="setBg">
          <pc:chgData name="Nasrin Karimi Moayed" userId="73dbb7c3-7e59-422e-9c16-b9dabcb671bc" providerId="ADAL" clId="{B20E897A-9E30-49B6-ACB2-D97DEA8F68D5}" dt="2022-05-15T15:16:48.673" v="10671"/>
          <pc:sldLayoutMkLst>
            <pc:docMk/>
            <pc:sldMasterMk cId="2176170843" sldId="2147483660"/>
            <pc:sldLayoutMk cId="3275384877" sldId="2147483672"/>
          </pc:sldLayoutMkLst>
        </pc:sldLayoutChg>
        <pc:sldLayoutChg chg="setBg">
          <pc:chgData name="Nasrin Karimi Moayed" userId="73dbb7c3-7e59-422e-9c16-b9dabcb671bc" providerId="ADAL" clId="{B20E897A-9E30-49B6-ACB2-D97DEA8F68D5}" dt="2022-05-15T15:16:48.673" v="10671"/>
          <pc:sldLayoutMkLst>
            <pc:docMk/>
            <pc:sldMasterMk cId="2176170843" sldId="2147483660"/>
            <pc:sldLayoutMk cId="68877226" sldId="2147483673"/>
          </pc:sldLayoutMkLst>
        </pc:sldLayoutChg>
        <pc:sldLayoutChg chg="setBg">
          <pc:chgData name="Nasrin Karimi Moayed" userId="73dbb7c3-7e59-422e-9c16-b9dabcb671bc" providerId="ADAL" clId="{B20E897A-9E30-49B6-ACB2-D97DEA8F68D5}" dt="2022-05-15T15:16:48.673" v="10671"/>
          <pc:sldLayoutMkLst>
            <pc:docMk/>
            <pc:sldMasterMk cId="2176170843" sldId="2147483660"/>
            <pc:sldLayoutMk cId="857374091" sldId="2147483674"/>
          </pc:sldLayoutMkLst>
        </pc:sldLayoutChg>
        <pc:sldLayoutChg chg="setBg">
          <pc:chgData name="Nasrin Karimi Moayed" userId="73dbb7c3-7e59-422e-9c16-b9dabcb671bc" providerId="ADAL" clId="{B20E897A-9E30-49B6-ACB2-D97DEA8F68D5}" dt="2022-05-15T15:16:48.673" v="10671"/>
          <pc:sldLayoutMkLst>
            <pc:docMk/>
            <pc:sldMasterMk cId="2176170843" sldId="2147483660"/>
            <pc:sldLayoutMk cId="2483983254" sldId="2147483675"/>
          </pc:sldLayoutMkLst>
        </pc:sldLayoutChg>
        <pc:sldLayoutChg chg="setBg">
          <pc:chgData name="Nasrin Karimi Moayed" userId="73dbb7c3-7e59-422e-9c16-b9dabcb671bc" providerId="ADAL" clId="{B20E897A-9E30-49B6-ACB2-D97DEA8F68D5}" dt="2022-05-15T15:16:48.673" v="10671"/>
          <pc:sldLayoutMkLst>
            <pc:docMk/>
            <pc:sldMasterMk cId="2176170843" sldId="2147483660"/>
            <pc:sldLayoutMk cId="1625531938" sldId="2147483676"/>
          </pc:sldLayoutMkLst>
        </pc:sldLayoutChg>
        <pc:sldLayoutChg chg="setBg">
          <pc:chgData name="Nasrin Karimi Moayed" userId="73dbb7c3-7e59-422e-9c16-b9dabcb671bc" providerId="ADAL" clId="{B20E897A-9E30-49B6-ACB2-D97DEA8F68D5}" dt="2022-05-15T15:16:48.673" v="10671"/>
          <pc:sldLayoutMkLst>
            <pc:docMk/>
            <pc:sldMasterMk cId="2176170843" sldId="2147483660"/>
            <pc:sldLayoutMk cId="4290241349" sldId="2147483677"/>
          </pc:sldLayoutMkLst>
        </pc:sldLayoutChg>
      </pc:sldMasterChg>
      <pc:sldMasterChg chg="setBg modSldLayout">
        <pc:chgData name="Nasrin Karimi Moayed" userId="73dbb7c3-7e59-422e-9c16-b9dabcb671bc" providerId="ADAL" clId="{B20E897A-9E30-49B6-ACB2-D97DEA8F68D5}" dt="2022-05-15T15:16:48.673" v="10671"/>
        <pc:sldMasterMkLst>
          <pc:docMk/>
          <pc:sldMasterMk cId="1116529933" sldId="2147483696"/>
        </pc:sldMasterMkLst>
        <pc:sldLayoutChg chg="setBg">
          <pc:chgData name="Nasrin Karimi Moayed" userId="73dbb7c3-7e59-422e-9c16-b9dabcb671bc" providerId="ADAL" clId="{B20E897A-9E30-49B6-ACB2-D97DEA8F68D5}" dt="2022-05-15T15:16:48.673" v="10671"/>
          <pc:sldLayoutMkLst>
            <pc:docMk/>
            <pc:sldMasterMk cId="1116529933" sldId="2147483696"/>
            <pc:sldLayoutMk cId="3227813367" sldId="2147483697"/>
          </pc:sldLayoutMkLst>
        </pc:sldLayoutChg>
        <pc:sldLayoutChg chg="setBg">
          <pc:chgData name="Nasrin Karimi Moayed" userId="73dbb7c3-7e59-422e-9c16-b9dabcb671bc" providerId="ADAL" clId="{B20E897A-9E30-49B6-ACB2-D97DEA8F68D5}" dt="2022-05-15T15:16:48.673" v="10671"/>
          <pc:sldLayoutMkLst>
            <pc:docMk/>
            <pc:sldMasterMk cId="1116529933" sldId="2147483696"/>
            <pc:sldLayoutMk cId="3582541017" sldId="2147483698"/>
          </pc:sldLayoutMkLst>
        </pc:sldLayoutChg>
        <pc:sldLayoutChg chg="setBg">
          <pc:chgData name="Nasrin Karimi Moayed" userId="73dbb7c3-7e59-422e-9c16-b9dabcb671bc" providerId="ADAL" clId="{B20E897A-9E30-49B6-ACB2-D97DEA8F68D5}" dt="2022-05-15T15:16:48.673" v="10671"/>
          <pc:sldLayoutMkLst>
            <pc:docMk/>
            <pc:sldMasterMk cId="1116529933" sldId="2147483696"/>
            <pc:sldLayoutMk cId="3796552781" sldId="2147483699"/>
          </pc:sldLayoutMkLst>
        </pc:sldLayoutChg>
        <pc:sldLayoutChg chg="setBg">
          <pc:chgData name="Nasrin Karimi Moayed" userId="73dbb7c3-7e59-422e-9c16-b9dabcb671bc" providerId="ADAL" clId="{B20E897A-9E30-49B6-ACB2-D97DEA8F68D5}" dt="2022-05-15T15:16:48.673" v="10671"/>
          <pc:sldLayoutMkLst>
            <pc:docMk/>
            <pc:sldMasterMk cId="1116529933" sldId="2147483696"/>
            <pc:sldLayoutMk cId="340836534" sldId="2147483700"/>
          </pc:sldLayoutMkLst>
        </pc:sldLayoutChg>
        <pc:sldLayoutChg chg="setBg">
          <pc:chgData name="Nasrin Karimi Moayed" userId="73dbb7c3-7e59-422e-9c16-b9dabcb671bc" providerId="ADAL" clId="{B20E897A-9E30-49B6-ACB2-D97DEA8F68D5}" dt="2022-05-15T15:16:48.673" v="10671"/>
          <pc:sldLayoutMkLst>
            <pc:docMk/>
            <pc:sldMasterMk cId="1116529933" sldId="2147483696"/>
            <pc:sldLayoutMk cId="1514473967" sldId="2147483701"/>
          </pc:sldLayoutMkLst>
        </pc:sldLayoutChg>
        <pc:sldLayoutChg chg="setBg">
          <pc:chgData name="Nasrin Karimi Moayed" userId="73dbb7c3-7e59-422e-9c16-b9dabcb671bc" providerId="ADAL" clId="{B20E897A-9E30-49B6-ACB2-D97DEA8F68D5}" dt="2022-05-15T15:16:48.673" v="10671"/>
          <pc:sldLayoutMkLst>
            <pc:docMk/>
            <pc:sldMasterMk cId="1116529933" sldId="2147483696"/>
            <pc:sldLayoutMk cId="2964626247" sldId="2147483702"/>
          </pc:sldLayoutMkLst>
        </pc:sldLayoutChg>
        <pc:sldLayoutChg chg="setBg">
          <pc:chgData name="Nasrin Karimi Moayed" userId="73dbb7c3-7e59-422e-9c16-b9dabcb671bc" providerId="ADAL" clId="{B20E897A-9E30-49B6-ACB2-D97DEA8F68D5}" dt="2022-05-15T15:16:48.673" v="10671"/>
          <pc:sldLayoutMkLst>
            <pc:docMk/>
            <pc:sldMasterMk cId="1116529933" sldId="2147483696"/>
            <pc:sldLayoutMk cId="3707315331" sldId="2147483703"/>
          </pc:sldLayoutMkLst>
        </pc:sldLayoutChg>
        <pc:sldLayoutChg chg="setBg">
          <pc:chgData name="Nasrin Karimi Moayed" userId="73dbb7c3-7e59-422e-9c16-b9dabcb671bc" providerId="ADAL" clId="{B20E897A-9E30-49B6-ACB2-D97DEA8F68D5}" dt="2022-05-15T15:16:48.673" v="10671"/>
          <pc:sldLayoutMkLst>
            <pc:docMk/>
            <pc:sldMasterMk cId="1116529933" sldId="2147483696"/>
            <pc:sldLayoutMk cId="3255951141" sldId="2147483704"/>
          </pc:sldLayoutMkLst>
        </pc:sldLayoutChg>
        <pc:sldLayoutChg chg="setBg">
          <pc:chgData name="Nasrin Karimi Moayed" userId="73dbb7c3-7e59-422e-9c16-b9dabcb671bc" providerId="ADAL" clId="{B20E897A-9E30-49B6-ACB2-D97DEA8F68D5}" dt="2022-05-15T15:16:48.673" v="10671"/>
          <pc:sldLayoutMkLst>
            <pc:docMk/>
            <pc:sldMasterMk cId="1116529933" sldId="2147483696"/>
            <pc:sldLayoutMk cId="1179153875" sldId="2147483705"/>
          </pc:sldLayoutMkLst>
        </pc:sldLayoutChg>
        <pc:sldLayoutChg chg="setBg">
          <pc:chgData name="Nasrin Karimi Moayed" userId="73dbb7c3-7e59-422e-9c16-b9dabcb671bc" providerId="ADAL" clId="{B20E897A-9E30-49B6-ACB2-D97DEA8F68D5}" dt="2022-05-15T15:16:48.673" v="10671"/>
          <pc:sldLayoutMkLst>
            <pc:docMk/>
            <pc:sldMasterMk cId="1116529933" sldId="2147483696"/>
            <pc:sldLayoutMk cId="3584543571" sldId="2147483706"/>
          </pc:sldLayoutMkLst>
        </pc:sldLayoutChg>
        <pc:sldLayoutChg chg="setBg">
          <pc:chgData name="Nasrin Karimi Moayed" userId="73dbb7c3-7e59-422e-9c16-b9dabcb671bc" providerId="ADAL" clId="{B20E897A-9E30-49B6-ACB2-D97DEA8F68D5}" dt="2022-05-15T15:16:48.673" v="10671"/>
          <pc:sldLayoutMkLst>
            <pc:docMk/>
            <pc:sldMasterMk cId="1116529933" sldId="2147483696"/>
            <pc:sldLayoutMk cId="569730722" sldId="2147483707"/>
          </pc:sldLayoutMkLst>
        </pc:sldLayoutChg>
        <pc:sldLayoutChg chg="setBg">
          <pc:chgData name="Nasrin Karimi Moayed" userId="73dbb7c3-7e59-422e-9c16-b9dabcb671bc" providerId="ADAL" clId="{B20E897A-9E30-49B6-ACB2-D97DEA8F68D5}" dt="2022-05-15T15:16:48.673" v="10671"/>
          <pc:sldLayoutMkLst>
            <pc:docMk/>
            <pc:sldMasterMk cId="1116529933" sldId="2147483696"/>
            <pc:sldLayoutMk cId="1157882804" sldId="2147483708"/>
          </pc:sldLayoutMkLst>
        </pc:sldLayoutChg>
        <pc:sldLayoutChg chg="setBg">
          <pc:chgData name="Nasrin Karimi Moayed" userId="73dbb7c3-7e59-422e-9c16-b9dabcb671bc" providerId="ADAL" clId="{B20E897A-9E30-49B6-ACB2-D97DEA8F68D5}" dt="2022-05-15T15:16:48.673" v="10671"/>
          <pc:sldLayoutMkLst>
            <pc:docMk/>
            <pc:sldMasterMk cId="1116529933" sldId="2147483696"/>
            <pc:sldLayoutMk cId="400325568" sldId="2147483709"/>
          </pc:sldLayoutMkLst>
        </pc:sldLayoutChg>
        <pc:sldLayoutChg chg="setBg">
          <pc:chgData name="Nasrin Karimi Moayed" userId="73dbb7c3-7e59-422e-9c16-b9dabcb671bc" providerId="ADAL" clId="{B20E897A-9E30-49B6-ACB2-D97DEA8F68D5}" dt="2022-05-15T15:16:48.673" v="10671"/>
          <pc:sldLayoutMkLst>
            <pc:docMk/>
            <pc:sldMasterMk cId="1116529933" sldId="2147483696"/>
            <pc:sldLayoutMk cId="4092815150" sldId="2147483710"/>
          </pc:sldLayoutMkLst>
        </pc:sldLayoutChg>
        <pc:sldLayoutChg chg="setBg">
          <pc:chgData name="Nasrin Karimi Moayed" userId="73dbb7c3-7e59-422e-9c16-b9dabcb671bc" providerId="ADAL" clId="{B20E897A-9E30-49B6-ACB2-D97DEA8F68D5}" dt="2022-05-15T15:16:48.673" v="10671"/>
          <pc:sldLayoutMkLst>
            <pc:docMk/>
            <pc:sldMasterMk cId="1116529933" sldId="2147483696"/>
            <pc:sldLayoutMk cId="1942192568" sldId="2147483711"/>
          </pc:sldLayoutMkLst>
        </pc:sldLayoutChg>
        <pc:sldLayoutChg chg="setBg">
          <pc:chgData name="Nasrin Karimi Moayed" userId="73dbb7c3-7e59-422e-9c16-b9dabcb671bc" providerId="ADAL" clId="{B20E897A-9E30-49B6-ACB2-D97DEA8F68D5}" dt="2022-05-15T15:16:48.673" v="10671"/>
          <pc:sldLayoutMkLst>
            <pc:docMk/>
            <pc:sldMasterMk cId="1116529933" sldId="2147483696"/>
            <pc:sldLayoutMk cId="362095485" sldId="2147483712"/>
          </pc:sldLayoutMkLst>
        </pc:sldLayoutChg>
        <pc:sldLayoutChg chg="setBg">
          <pc:chgData name="Nasrin Karimi Moayed" userId="73dbb7c3-7e59-422e-9c16-b9dabcb671bc" providerId="ADAL" clId="{B20E897A-9E30-49B6-ACB2-D97DEA8F68D5}" dt="2022-05-15T15:16:48.673" v="10671"/>
          <pc:sldLayoutMkLst>
            <pc:docMk/>
            <pc:sldMasterMk cId="1116529933" sldId="2147483696"/>
            <pc:sldLayoutMk cId="1877862054" sldId="2147483713"/>
          </pc:sldLayoutMkLst>
        </pc:sldLayoutChg>
      </pc:sldMasterChg>
      <pc:sldMasterChg chg="setBg modSldLayout">
        <pc:chgData name="Nasrin Karimi Moayed" userId="73dbb7c3-7e59-422e-9c16-b9dabcb671bc" providerId="ADAL" clId="{B20E897A-9E30-49B6-ACB2-D97DEA8F68D5}" dt="2022-05-15T15:16:48.673" v="10671"/>
        <pc:sldMasterMkLst>
          <pc:docMk/>
          <pc:sldMasterMk cId="324985988" sldId="2147483732"/>
        </pc:sldMasterMkLst>
        <pc:sldLayoutChg chg="setBg">
          <pc:chgData name="Nasrin Karimi Moayed" userId="73dbb7c3-7e59-422e-9c16-b9dabcb671bc" providerId="ADAL" clId="{B20E897A-9E30-49B6-ACB2-D97DEA8F68D5}" dt="2022-05-15T15:16:48.673" v="10671"/>
          <pc:sldLayoutMkLst>
            <pc:docMk/>
            <pc:sldMasterMk cId="324985988" sldId="2147483732"/>
            <pc:sldLayoutMk cId="1050958867" sldId="2147483733"/>
          </pc:sldLayoutMkLst>
        </pc:sldLayoutChg>
        <pc:sldLayoutChg chg="setBg">
          <pc:chgData name="Nasrin Karimi Moayed" userId="73dbb7c3-7e59-422e-9c16-b9dabcb671bc" providerId="ADAL" clId="{B20E897A-9E30-49B6-ACB2-D97DEA8F68D5}" dt="2022-05-15T15:16:48.673" v="10671"/>
          <pc:sldLayoutMkLst>
            <pc:docMk/>
            <pc:sldMasterMk cId="324985988" sldId="2147483732"/>
            <pc:sldLayoutMk cId="681383690" sldId="2147483734"/>
          </pc:sldLayoutMkLst>
        </pc:sldLayoutChg>
        <pc:sldLayoutChg chg="setBg">
          <pc:chgData name="Nasrin Karimi Moayed" userId="73dbb7c3-7e59-422e-9c16-b9dabcb671bc" providerId="ADAL" clId="{B20E897A-9E30-49B6-ACB2-D97DEA8F68D5}" dt="2022-05-15T15:16:48.673" v="10671"/>
          <pc:sldLayoutMkLst>
            <pc:docMk/>
            <pc:sldMasterMk cId="324985988" sldId="2147483732"/>
            <pc:sldLayoutMk cId="1540187440" sldId="2147483735"/>
          </pc:sldLayoutMkLst>
        </pc:sldLayoutChg>
        <pc:sldLayoutChg chg="setBg">
          <pc:chgData name="Nasrin Karimi Moayed" userId="73dbb7c3-7e59-422e-9c16-b9dabcb671bc" providerId="ADAL" clId="{B20E897A-9E30-49B6-ACB2-D97DEA8F68D5}" dt="2022-05-15T15:16:48.673" v="10671"/>
          <pc:sldLayoutMkLst>
            <pc:docMk/>
            <pc:sldMasterMk cId="324985988" sldId="2147483732"/>
            <pc:sldLayoutMk cId="2412805998" sldId="2147483736"/>
          </pc:sldLayoutMkLst>
        </pc:sldLayoutChg>
        <pc:sldLayoutChg chg="setBg">
          <pc:chgData name="Nasrin Karimi Moayed" userId="73dbb7c3-7e59-422e-9c16-b9dabcb671bc" providerId="ADAL" clId="{B20E897A-9E30-49B6-ACB2-D97DEA8F68D5}" dt="2022-05-15T15:16:48.673" v="10671"/>
          <pc:sldLayoutMkLst>
            <pc:docMk/>
            <pc:sldMasterMk cId="324985988" sldId="2147483732"/>
            <pc:sldLayoutMk cId="2139470409" sldId="2147483737"/>
          </pc:sldLayoutMkLst>
        </pc:sldLayoutChg>
        <pc:sldLayoutChg chg="setBg">
          <pc:chgData name="Nasrin Karimi Moayed" userId="73dbb7c3-7e59-422e-9c16-b9dabcb671bc" providerId="ADAL" clId="{B20E897A-9E30-49B6-ACB2-D97DEA8F68D5}" dt="2022-05-15T15:16:48.673" v="10671"/>
          <pc:sldLayoutMkLst>
            <pc:docMk/>
            <pc:sldMasterMk cId="324985988" sldId="2147483732"/>
            <pc:sldLayoutMk cId="1545161447" sldId="2147483738"/>
          </pc:sldLayoutMkLst>
        </pc:sldLayoutChg>
        <pc:sldLayoutChg chg="setBg">
          <pc:chgData name="Nasrin Karimi Moayed" userId="73dbb7c3-7e59-422e-9c16-b9dabcb671bc" providerId="ADAL" clId="{B20E897A-9E30-49B6-ACB2-D97DEA8F68D5}" dt="2022-05-15T15:16:48.673" v="10671"/>
          <pc:sldLayoutMkLst>
            <pc:docMk/>
            <pc:sldMasterMk cId="324985988" sldId="2147483732"/>
            <pc:sldLayoutMk cId="265581469" sldId="2147483739"/>
          </pc:sldLayoutMkLst>
        </pc:sldLayoutChg>
        <pc:sldLayoutChg chg="setBg">
          <pc:chgData name="Nasrin Karimi Moayed" userId="73dbb7c3-7e59-422e-9c16-b9dabcb671bc" providerId="ADAL" clId="{B20E897A-9E30-49B6-ACB2-D97DEA8F68D5}" dt="2022-05-15T15:16:48.673" v="10671"/>
          <pc:sldLayoutMkLst>
            <pc:docMk/>
            <pc:sldMasterMk cId="324985988" sldId="2147483732"/>
            <pc:sldLayoutMk cId="3696972424" sldId="2147483740"/>
          </pc:sldLayoutMkLst>
        </pc:sldLayoutChg>
        <pc:sldLayoutChg chg="setBg">
          <pc:chgData name="Nasrin Karimi Moayed" userId="73dbb7c3-7e59-422e-9c16-b9dabcb671bc" providerId="ADAL" clId="{B20E897A-9E30-49B6-ACB2-D97DEA8F68D5}" dt="2022-05-15T15:16:48.673" v="10671"/>
          <pc:sldLayoutMkLst>
            <pc:docMk/>
            <pc:sldMasterMk cId="324985988" sldId="2147483732"/>
            <pc:sldLayoutMk cId="3000026684" sldId="2147483741"/>
          </pc:sldLayoutMkLst>
        </pc:sldLayoutChg>
        <pc:sldLayoutChg chg="setBg">
          <pc:chgData name="Nasrin Karimi Moayed" userId="73dbb7c3-7e59-422e-9c16-b9dabcb671bc" providerId="ADAL" clId="{B20E897A-9E30-49B6-ACB2-D97DEA8F68D5}" dt="2022-05-15T15:16:48.673" v="10671"/>
          <pc:sldLayoutMkLst>
            <pc:docMk/>
            <pc:sldMasterMk cId="324985988" sldId="2147483732"/>
            <pc:sldLayoutMk cId="1633338728" sldId="2147483742"/>
          </pc:sldLayoutMkLst>
        </pc:sldLayoutChg>
        <pc:sldLayoutChg chg="setBg">
          <pc:chgData name="Nasrin Karimi Moayed" userId="73dbb7c3-7e59-422e-9c16-b9dabcb671bc" providerId="ADAL" clId="{B20E897A-9E30-49B6-ACB2-D97DEA8F68D5}" dt="2022-05-15T15:16:48.673" v="10671"/>
          <pc:sldLayoutMkLst>
            <pc:docMk/>
            <pc:sldMasterMk cId="324985988" sldId="2147483732"/>
            <pc:sldLayoutMk cId="2403412025" sldId="2147483743"/>
          </pc:sldLayoutMkLst>
        </pc:sldLayoutChg>
        <pc:sldLayoutChg chg="setBg">
          <pc:chgData name="Nasrin Karimi Moayed" userId="73dbb7c3-7e59-422e-9c16-b9dabcb671bc" providerId="ADAL" clId="{B20E897A-9E30-49B6-ACB2-D97DEA8F68D5}" dt="2022-05-15T15:16:48.673" v="10671"/>
          <pc:sldLayoutMkLst>
            <pc:docMk/>
            <pc:sldMasterMk cId="324985988" sldId="2147483732"/>
            <pc:sldLayoutMk cId="2506595877" sldId="2147483744"/>
          </pc:sldLayoutMkLst>
        </pc:sldLayoutChg>
        <pc:sldLayoutChg chg="setBg">
          <pc:chgData name="Nasrin Karimi Moayed" userId="73dbb7c3-7e59-422e-9c16-b9dabcb671bc" providerId="ADAL" clId="{B20E897A-9E30-49B6-ACB2-D97DEA8F68D5}" dt="2022-05-15T15:16:48.673" v="10671"/>
          <pc:sldLayoutMkLst>
            <pc:docMk/>
            <pc:sldMasterMk cId="324985988" sldId="2147483732"/>
            <pc:sldLayoutMk cId="214063782" sldId="2147483745"/>
          </pc:sldLayoutMkLst>
        </pc:sldLayoutChg>
        <pc:sldLayoutChg chg="setBg">
          <pc:chgData name="Nasrin Karimi Moayed" userId="73dbb7c3-7e59-422e-9c16-b9dabcb671bc" providerId="ADAL" clId="{B20E897A-9E30-49B6-ACB2-D97DEA8F68D5}" dt="2022-05-15T15:16:48.673" v="10671"/>
          <pc:sldLayoutMkLst>
            <pc:docMk/>
            <pc:sldMasterMk cId="324985988" sldId="2147483732"/>
            <pc:sldLayoutMk cId="30303269" sldId="2147483746"/>
          </pc:sldLayoutMkLst>
        </pc:sldLayoutChg>
        <pc:sldLayoutChg chg="setBg">
          <pc:chgData name="Nasrin Karimi Moayed" userId="73dbb7c3-7e59-422e-9c16-b9dabcb671bc" providerId="ADAL" clId="{B20E897A-9E30-49B6-ACB2-D97DEA8F68D5}" dt="2022-05-15T15:16:48.673" v="10671"/>
          <pc:sldLayoutMkLst>
            <pc:docMk/>
            <pc:sldMasterMk cId="324985988" sldId="2147483732"/>
            <pc:sldLayoutMk cId="1671077822" sldId="2147483747"/>
          </pc:sldLayoutMkLst>
        </pc:sldLayoutChg>
        <pc:sldLayoutChg chg="setBg">
          <pc:chgData name="Nasrin Karimi Moayed" userId="73dbb7c3-7e59-422e-9c16-b9dabcb671bc" providerId="ADAL" clId="{B20E897A-9E30-49B6-ACB2-D97DEA8F68D5}" dt="2022-05-15T15:16:48.673" v="10671"/>
          <pc:sldLayoutMkLst>
            <pc:docMk/>
            <pc:sldMasterMk cId="324985988" sldId="2147483732"/>
            <pc:sldLayoutMk cId="3953969568" sldId="2147483748"/>
          </pc:sldLayoutMkLst>
        </pc:sldLayoutChg>
        <pc:sldLayoutChg chg="setBg">
          <pc:chgData name="Nasrin Karimi Moayed" userId="73dbb7c3-7e59-422e-9c16-b9dabcb671bc" providerId="ADAL" clId="{B20E897A-9E30-49B6-ACB2-D97DEA8F68D5}" dt="2022-05-15T15:16:48.673" v="10671"/>
          <pc:sldLayoutMkLst>
            <pc:docMk/>
            <pc:sldMasterMk cId="324985988" sldId="2147483732"/>
            <pc:sldLayoutMk cId="4172105743" sldId="2147483749"/>
          </pc:sldLayoutMkLst>
        </pc:sldLayoutChg>
      </pc:sldMasterChg>
      <pc:sldMasterChg chg="setBg modSldLayout">
        <pc:chgData name="Nasrin Karimi Moayed" userId="73dbb7c3-7e59-422e-9c16-b9dabcb671bc" providerId="ADAL" clId="{B20E897A-9E30-49B6-ACB2-D97DEA8F68D5}" dt="2022-05-15T15:16:48.673" v="10671"/>
        <pc:sldMasterMkLst>
          <pc:docMk/>
          <pc:sldMasterMk cId="1477503096" sldId="2147483876"/>
        </pc:sldMasterMkLst>
        <pc:sldLayoutChg chg="setBg">
          <pc:chgData name="Nasrin Karimi Moayed" userId="73dbb7c3-7e59-422e-9c16-b9dabcb671bc" providerId="ADAL" clId="{B20E897A-9E30-49B6-ACB2-D97DEA8F68D5}" dt="2022-05-15T15:16:48.673" v="10671"/>
          <pc:sldLayoutMkLst>
            <pc:docMk/>
            <pc:sldMasterMk cId="1477503096" sldId="2147483876"/>
            <pc:sldLayoutMk cId="1305614340" sldId="2147483877"/>
          </pc:sldLayoutMkLst>
        </pc:sldLayoutChg>
        <pc:sldLayoutChg chg="setBg">
          <pc:chgData name="Nasrin Karimi Moayed" userId="73dbb7c3-7e59-422e-9c16-b9dabcb671bc" providerId="ADAL" clId="{B20E897A-9E30-49B6-ACB2-D97DEA8F68D5}" dt="2022-05-15T15:16:48.673" v="10671"/>
          <pc:sldLayoutMkLst>
            <pc:docMk/>
            <pc:sldMasterMk cId="1477503096" sldId="2147483876"/>
            <pc:sldLayoutMk cId="344019226" sldId="2147483878"/>
          </pc:sldLayoutMkLst>
        </pc:sldLayoutChg>
        <pc:sldLayoutChg chg="setBg">
          <pc:chgData name="Nasrin Karimi Moayed" userId="73dbb7c3-7e59-422e-9c16-b9dabcb671bc" providerId="ADAL" clId="{B20E897A-9E30-49B6-ACB2-D97DEA8F68D5}" dt="2022-05-15T15:16:48.673" v="10671"/>
          <pc:sldLayoutMkLst>
            <pc:docMk/>
            <pc:sldMasterMk cId="1477503096" sldId="2147483876"/>
            <pc:sldLayoutMk cId="3094072645" sldId="2147483879"/>
          </pc:sldLayoutMkLst>
        </pc:sldLayoutChg>
        <pc:sldLayoutChg chg="setBg">
          <pc:chgData name="Nasrin Karimi Moayed" userId="73dbb7c3-7e59-422e-9c16-b9dabcb671bc" providerId="ADAL" clId="{B20E897A-9E30-49B6-ACB2-D97DEA8F68D5}" dt="2022-05-15T15:16:48.673" v="10671"/>
          <pc:sldLayoutMkLst>
            <pc:docMk/>
            <pc:sldMasterMk cId="1477503096" sldId="2147483876"/>
            <pc:sldLayoutMk cId="1351706931" sldId="2147483880"/>
          </pc:sldLayoutMkLst>
        </pc:sldLayoutChg>
        <pc:sldLayoutChg chg="setBg">
          <pc:chgData name="Nasrin Karimi Moayed" userId="73dbb7c3-7e59-422e-9c16-b9dabcb671bc" providerId="ADAL" clId="{B20E897A-9E30-49B6-ACB2-D97DEA8F68D5}" dt="2022-05-15T15:16:48.673" v="10671"/>
          <pc:sldLayoutMkLst>
            <pc:docMk/>
            <pc:sldMasterMk cId="1477503096" sldId="2147483876"/>
            <pc:sldLayoutMk cId="2135946974" sldId="2147483881"/>
          </pc:sldLayoutMkLst>
        </pc:sldLayoutChg>
        <pc:sldLayoutChg chg="setBg">
          <pc:chgData name="Nasrin Karimi Moayed" userId="73dbb7c3-7e59-422e-9c16-b9dabcb671bc" providerId="ADAL" clId="{B20E897A-9E30-49B6-ACB2-D97DEA8F68D5}" dt="2022-05-15T15:16:48.673" v="10671"/>
          <pc:sldLayoutMkLst>
            <pc:docMk/>
            <pc:sldMasterMk cId="1477503096" sldId="2147483876"/>
            <pc:sldLayoutMk cId="161533285" sldId="2147483882"/>
          </pc:sldLayoutMkLst>
        </pc:sldLayoutChg>
        <pc:sldLayoutChg chg="setBg">
          <pc:chgData name="Nasrin Karimi Moayed" userId="73dbb7c3-7e59-422e-9c16-b9dabcb671bc" providerId="ADAL" clId="{B20E897A-9E30-49B6-ACB2-D97DEA8F68D5}" dt="2022-05-15T15:16:48.673" v="10671"/>
          <pc:sldLayoutMkLst>
            <pc:docMk/>
            <pc:sldMasterMk cId="1477503096" sldId="2147483876"/>
            <pc:sldLayoutMk cId="3441933491" sldId="2147483883"/>
          </pc:sldLayoutMkLst>
        </pc:sldLayoutChg>
        <pc:sldLayoutChg chg="setBg">
          <pc:chgData name="Nasrin Karimi Moayed" userId="73dbb7c3-7e59-422e-9c16-b9dabcb671bc" providerId="ADAL" clId="{B20E897A-9E30-49B6-ACB2-D97DEA8F68D5}" dt="2022-05-15T15:16:48.673" v="10671"/>
          <pc:sldLayoutMkLst>
            <pc:docMk/>
            <pc:sldMasterMk cId="1477503096" sldId="2147483876"/>
            <pc:sldLayoutMk cId="359989208" sldId="2147483884"/>
          </pc:sldLayoutMkLst>
        </pc:sldLayoutChg>
        <pc:sldLayoutChg chg="setBg">
          <pc:chgData name="Nasrin Karimi Moayed" userId="73dbb7c3-7e59-422e-9c16-b9dabcb671bc" providerId="ADAL" clId="{B20E897A-9E30-49B6-ACB2-D97DEA8F68D5}" dt="2022-05-15T15:16:48.673" v="10671"/>
          <pc:sldLayoutMkLst>
            <pc:docMk/>
            <pc:sldMasterMk cId="1477503096" sldId="2147483876"/>
            <pc:sldLayoutMk cId="1041512375" sldId="2147483885"/>
          </pc:sldLayoutMkLst>
        </pc:sldLayoutChg>
        <pc:sldLayoutChg chg="setBg">
          <pc:chgData name="Nasrin Karimi Moayed" userId="73dbb7c3-7e59-422e-9c16-b9dabcb671bc" providerId="ADAL" clId="{B20E897A-9E30-49B6-ACB2-D97DEA8F68D5}" dt="2022-05-15T15:16:48.673" v="10671"/>
          <pc:sldLayoutMkLst>
            <pc:docMk/>
            <pc:sldMasterMk cId="1477503096" sldId="2147483876"/>
            <pc:sldLayoutMk cId="2849197221" sldId="2147483886"/>
          </pc:sldLayoutMkLst>
        </pc:sldLayoutChg>
        <pc:sldLayoutChg chg="setBg">
          <pc:chgData name="Nasrin Karimi Moayed" userId="73dbb7c3-7e59-422e-9c16-b9dabcb671bc" providerId="ADAL" clId="{B20E897A-9E30-49B6-ACB2-D97DEA8F68D5}" dt="2022-05-15T15:16:48.673" v="10671"/>
          <pc:sldLayoutMkLst>
            <pc:docMk/>
            <pc:sldMasterMk cId="1477503096" sldId="2147483876"/>
            <pc:sldLayoutMk cId="2656693649" sldId="2147483887"/>
          </pc:sldLayoutMkLst>
        </pc:sldLayoutChg>
        <pc:sldLayoutChg chg="setBg">
          <pc:chgData name="Nasrin Karimi Moayed" userId="73dbb7c3-7e59-422e-9c16-b9dabcb671bc" providerId="ADAL" clId="{B20E897A-9E30-49B6-ACB2-D97DEA8F68D5}" dt="2022-05-15T15:16:48.673" v="10671"/>
          <pc:sldLayoutMkLst>
            <pc:docMk/>
            <pc:sldMasterMk cId="1477503096" sldId="2147483876"/>
            <pc:sldLayoutMk cId="797892296" sldId="2147483888"/>
          </pc:sldLayoutMkLst>
        </pc:sldLayoutChg>
        <pc:sldLayoutChg chg="setBg">
          <pc:chgData name="Nasrin Karimi Moayed" userId="73dbb7c3-7e59-422e-9c16-b9dabcb671bc" providerId="ADAL" clId="{B20E897A-9E30-49B6-ACB2-D97DEA8F68D5}" dt="2022-05-15T15:16:48.673" v="10671"/>
          <pc:sldLayoutMkLst>
            <pc:docMk/>
            <pc:sldMasterMk cId="1477503096" sldId="2147483876"/>
            <pc:sldLayoutMk cId="974081910" sldId="2147483889"/>
          </pc:sldLayoutMkLst>
        </pc:sldLayoutChg>
        <pc:sldLayoutChg chg="setBg">
          <pc:chgData name="Nasrin Karimi Moayed" userId="73dbb7c3-7e59-422e-9c16-b9dabcb671bc" providerId="ADAL" clId="{B20E897A-9E30-49B6-ACB2-D97DEA8F68D5}" dt="2022-05-15T15:16:48.673" v="10671"/>
          <pc:sldLayoutMkLst>
            <pc:docMk/>
            <pc:sldMasterMk cId="1477503096" sldId="2147483876"/>
            <pc:sldLayoutMk cId="4230637926" sldId="2147483890"/>
          </pc:sldLayoutMkLst>
        </pc:sldLayoutChg>
        <pc:sldLayoutChg chg="setBg">
          <pc:chgData name="Nasrin Karimi Moayed" userId="73dbb7c3-7e59-422e-9c16-b9dabcb671bc" providerId="ADAL" clId="{B20E897A-9E30-49B6-ACB2-D97DEA8F68D5}" dt="2022-05-15T15:16:48.673" v="10671"/>
          <pc:sldLayoutMkLst>
            <pc:docMk/>
            <pc:sldMasterMk cId="1477503096" sldId="2147483876"/>
            <pc:sldLayoutMk cId="2417364134" sldId="2147483891"/>
          </pc:sldLayoutMkLst>
        </pc:sldLayoutChg>
        <pc:sldLayoutChg chg="setBg">
          <pc:chgData name="Nasrin Karimi Moayed" userId="73dbb7c3-7e59-422e-9c16-b9dabcb671bc" providerId="ADAL" clId="{B20E897A-9E30-49B6-ACB2-D97DEA8F68D5}" dt="2022-05-15T15:16:48.673" v="10671"/>
          <pc:sldLayoutMkLst>
            <pc:docMk/>
            <pc:sldMasterMk cId="1477503096" sldId="2147483876"/>
            <pc:sldLayoutMk cId="1776386435" sldId="2147483892"/>
          </pc:sldLayoutMkLst>
        </pc:sldLayoutChg>
        <pc:sldLayoutChg chg="setBg">
          <pc:chgData name="Nasrin Karimi Moayed" userId="73dbb7c3-7e59-422e-9c16-b9dabcb671bc" providerId="ADAL" clId="{B20E897A-9E30-49B6-ACB2-D97DEA8F68D5}" dt="2022-05-15T15:16:48.673" v="10671"/>
          <pc:sldLayoutMkLst>
            <pc:docMk/>
            <pc:sldMasterMk cId="1477503096" sldId="2147483876"/>
            <pc:sldLayoutMk cId="3667920998" sldId="2147483893"/>
          </pc:sldLayoutMkLst>
        </pc:sldLayoutChg>
      </pc:sldMasterChg>
      <pc:sldMasterChg chg="setBg modSldLayout">
        <pc:chgData name="Nasrin Karimi Moayed" userId="73dbb7c3-7e59-422e-9c16-b9dabcb671bc" providerId="ADAL" clId="{B20E897A-9E30-49B6-ACB2-D97DEA8F68D5}" dt="2022-05-15T15:16:48.673" v="10671"/>
        <pc:sldMasterMkLst>
          <pc:docMk/>
          <pc:sldMasterMk cId="2368834862" sldId="2147483930"/>
        </pc:sldMasterMkLst>
        <pc:sldLayoutChg chg="setBg">
          <pc:chgData name="Nasrin Karimi Moayed" userId="73dbb7c3-7e59-422e-9c16-b9dabcb671bc" providerId="ADAL" clId="{B20E897A-9E30-49B6-ACB2-D97DEA8F68D5}" dt="2022-05-15T15:16:48.673" v="10671"/>
          <pc:sldLayoutMkLst>
            <pc:docMk/>
            <pc:sldMasterMk cId="2368834862" sldId="2147483930"/>
            <pc:sldLayoutMk cId="3467460017" sldId="2147483931"/>
          </pc:sldLayoutMkLst>
        </pc:sldLayoutChg>
        <pc:sldLayoutChg chg="setBg">
          <pc:chgData name="Nasrin Karimi Moayed" userId="73dbb7c3-7e59-422e-9c16-b9dabcb671bc" providerId="ADAL" clId="{B20E897A-9E30-49B6-ACB2-D97DEA8F68D5}" dt="2022-05-15T15:16:48.673" v="10671"/>
          <pc:sldLayoutMkLst>
            <pc:docMk/>
            <pc:sldMasterMk cId="2368834862" sldId="2147483930"/>
            <pc:sldLayoutMk cId="1280991169" sldId="2147483932"/>
          </pc:sldLayoutMkLst>
        </pc:sldLayoutChg>
        <pc:sldLayoutChg chg="setBg">
          <pc:chgData name="Nasrin Karimi Moayed" userId="73dbb7c3-7e59-422e-9c16-b9dabcb671bc" providerId="ADAL" clId="{B20E897A-9E30-49B6-ACB2-D97DEA8F68D5}" dt="2022-05-15T15:16:48.673" v="10671"/>
          <pc:sldLayoutMkLst>
            <pc:docMk/>
            <pc:sldMasterMk cId="2368834862" sldId="2147483930"/>
            <pc:sldLayoutMk cId="3290209683" sldId="2147483933"/>
          </pc:sldLayoutMkLst>
        </pc:sldLayoutChg>
        <pc:sldLayoutChg chg="setBg">
          <pc:chgData name="Nasrin Karimi Moayed" userId="73dbb7c3-7e59-422e-9c16-b9dabcb671bc" providerId="ADAL" clId="{B20E897A-9E30-49B6-ACB2-D97DEA8F68D5}" dt="2022-05-15T15:16:48.673" v="10671"/>
          <pc:sldLayoutMkLst>
            <pc:docMk/>
            <pc:sldMasterMk cId="2368834862" sldId="2147483930"/>
            <pc:sldLayoutMk cId="3208359642" sldId="2147483934"/>
          </pc:sldLayoutMkLst>
        </pc:sldLayoutChg>
        <pc:sldLayoutChg chg="setBg">
          <pc:chgData name="Nasrin Karimi Moayed" userId="73dbb7c3-7e59-422e-9c16-b9dabcb671bc" providerId="ADAL" clId="{B20E897A-9E30-49B6-ACB2-D97DEA8F68D5}" dt="2022-05-15T15:16:48.673" v="10671"/>
          <pc:sldLayoutMkLst>
            <pc:docMk/>
            <pc:sldMasterMk cId="2368834862" sldId="2147483930"/>
            <pc:sldLayoutMk cId="1777510535" sldId="2147483935"/>
          </pc:sldLayoutMkLst>
        </pc:sldLayoutChg>
        <pc:sldLayoutChg chg="setBg">
          <pc:chgData name="Nasrin Karimi Moayed" userId="73dbb7c3-7e59-422e-9c16-b9dabcb671bc" providerId="ADAL" clId="{B20E897A-9E30-49B6-ACB2-D97DEA8F68D5}" dt="2022-05-15T15:16:48.673" v="10671"/>
          <pc:sldLayoutMkLst>
            <pc:docMk/>
            <pc:sldMasterMk cId="2368834862" sldId="2147483930"/>
            <pc:sldLayoutMk cId="1259088344" sldId="2147483936"/>
          </pc:sldLayoutMkLst>
        </pc:sldLayoutChg>
        <pc:sldLayoutChg chg="setBg">
          <pc:chgData name="Nasrin Karimi Moayed" userId="73dbb7c3-7e59-422e-9c16-b9dabcb671bc" providerId="ADAL" clId="{B20E897A-9E30-49B6-ACB2-D97DEA8F68D5}" dt="2022-05-15T15:16:48.673" v="10671"/>
          <pc:sldLayoutMkLst>
            <pc:docMk/>
            <pc:sldMasterMk cId="2368834862" sldId="2147483930"/>
            <pc:sldLayoutMk cId="1986827237" sldId="2147483937"/>
          </pc:sldLayoutMkLst>
        </pc:sldLayoutChg>
        <pc:sldLayoutChg chg="setBg">
          <pc:chgData name="Nasrin Karimi Moayed" userId="73dbb7c3-7e59-422e-9c16-b9dabcb671bc" providerId="ADAL" clId="{B20E897A-9E30-49B6-ACB2-D97DEA8F68D5}" dt="2022-05-15T15:16:48.673" v="10671"/>
          <pc:sldLayoutMkLst>
            <pc:docMk/>
            <pc:sldMasterMk cId="2368834862" sldId="2147483930"/>
            <pc:sldLayoutMk cId="1520183908" sldId="2147483938"/>
          </pc:sldLayoutMkLst>
        </pc:sldLayoutChg>
        <pc:sldLayoutChg chg="setBg">
          <pc:chgData name="Nasrin Karimi Moayed" userId="73dbb7c3-7e59-422e-9c16-b9dabcb671bc" providerId="ADAL" clId="{B20E897A-9E30-49B6-ACB2-D97DEA8F68D5}" dt="2022-05-15T15:16:48.673" v="10671"/>
          <pc:sldLayoutMkLst>
            <pc:docMk/>
            <pc:sldMasterMk cId="2368834862" sldId="2147483930"/>
            <pc:sldLayoutMk cId="800411489" sldId="2147483939"/>
          </pc:sldLayoutMkLst>
        </pc:sldLayoutChg>
        <pc:sldLayoutChg chg="setBg">
          <pc:chgData name="Nasrin Karimi Moayed" userId="73dbb7c3-7e59-422e-9c16-b9dabcb671bc" providerId="ADAL" clId="{B20E897A-9E30-49B6-ACB2-D97DEA8F68D5}" dt="2022-05-15T15:16:48.673" v="10671"/>
          <pc:sldLayoutMkLst>
            <pc:docMk/>
            <pc:sldMasterMk cId="2368834862" sldId="2147483930"/>
            <pc:sldLayoutMk cId="1936816347" sldId="2147483940"/>
          </pc:sldLayoutMkLst>
        </pc:sldLayoutChg>
        <pc:sldLayoutChg chg="setBg">
          <pc:chgData name="Nasrin Karimi Moayed" userId="73dbb7c3-7e59-422e-9c16-b9dabcb671bc" providerId="ADAL" clId="{B20E897A-9E30-49B6-ACB2-D97DEA8F68D5}" dt="2022-05-15T15:16:48.673" v="10671"/>
          <pc:sldLayoutMkLst>
            <pc:docMk/>
            <pc:sldMasterMk cId="2368834862" sldId="2147483930"/>
            <pc:sldLayoutMk cId="1232633830" sldId="2147483941"/>
          </pc:sldLayoutMkLst>
        </pc:sldLayoutChg>
        <pc:sldLayoutChg chg="setBg">
          <pc:chgData name="Nasrin Karimi Moayed" userId="73dbb7c3-7e59-422e-9c16-b9dabcb671bc" providerId="ADAL" clId="{B20E897A-9E30-49B6-ACB2-D97DEA8F68D5}" dt="2022-05-15T15:16:48.673" v="10671"/>
          <pc:sldLayoutMkLst>
            <pc:docMk/>
            <pc:sldMasterMk cId="2368834862" sldId="2147483930"/>
            <pc:sldLayoutMk cId="1951018780" sldId="2147483942"/>
          </pc:sldLayoutMkLst>
        </pc:sldLayoutChg>
        <pc:sldLayoutChg chg="setBg">
          <pc:chgData name="Nasrin Karimi Moayed" userId="73dbb7c3-7e59-422e-9c16-b9dabcb671bc" providerId="ADAL" clId="{B20E897A-9E30-49B6-ACB2-D97DEA8F68D5}" dt="2022-05-15T15:16:48.673" v="10671"/>
          <pc:sldLayoutMkLst>
            <pc:docMk/>
            <pc:sldMasterMk cId="2368834862" sldId="2147483930"/>
            <pc:sldLayoutMk cId="671938732" sldId="2147483943"/>
          </pc:sldLayoutMkLst>
        </pc:sldLayoutChg>
        <pc:sldLayoutChg chg="setBg">
          <pc:chgData name="Nasrin Karimi Moayed" userId="73dbb7c3-7e59-422e-9c16-b9dabcb671bc" providerId="ADAL" clId="{B20E897A-9E30-49B6-ACB2-D97DEA8F68D5}" dt="2022-05-15T15:16:48.673" v="10671"/>
          <pc:sldLayoutMkLst>
            <pc:docMk/>
            <pc:sldMasterMk cId="2368834862" sldId="2147483930"/>
            <pc:sldLayoutMk cId="2581896490" sldId="2147483944"/>
          </pc:sldLayoutMkLst>
        </pc:sldLayoutChg>
        <pc:sldLayoutChg chg="setBg">
          <pc:chgData name="Nasrin Karimi Moayed" userId="73dbb7c3-7e59-422e-9c16-b9dabcb671bc" providerId="ADAL" clId="{B20E897A-9E30-49B6-ACB2-D97DEA8F68D5}" dt="2022-05-15T15:16:48.673" v="10671"/>
          <pc:sldLayoutMkLst>
            <pc:docMk/>
            <pc:sldMasterMk cId="2368834862" sldId="2147483930"/>
            <pc:sldLayoutMk cId="766914080" sldId="2147483945"/>
          </pc:sldLayoutMkLst>
        </pc:sldLayoutChg>
        <pc:sldLayoutChg chg="setBg">
          <pc:chgData name="Nasrin Karimi Moayed" userId="73dbb7c3-7e59-422e-9c16-b9dabcb671bc" providerId="ADAL" clId="{B20E897A-9E30-49B6-ACB2-D97DEA8F68D5}" dt="2022-05-15T15:16:48.673" v="10671"/>
          <pc:sldLayoutMkLst>
            <pc:docMk/>
            <pc:sldMasterMk cId="2368834862" sldId="2147483930"/>
            <pc:sldLayoutMk cId="3611535661" sldId="2147483946"/>
          </pc:sldLayoutMkLst>
        </pc:sldLayoutChg>
        <pc:sldLayoutChg chg="setBg">
          <pc:chgData name="Nasrin Karimi Moayed" userId="73dbb7c3-7e59-422e-9c16-b9dabcb671bc" providerId="ADAL" clId="{B20E897A-9E30-49B6-ACB2-D97DEA8F68D5}" dt="2022-05-15T15:16:48.673" v="10671"/>
          <pc:sldLayoutMkLst>
            <pc:docMk/>
            <pc:sldMasterMk cId="2368834862" sldId="2147483930"/>
            <pc:sldLayoutMk cId="1290107552" sldId="2147483947"/>
          </pc:sldLayoutMkLst>
        </pc:sldLayoutChg>
      </pc:sldMasterChg>
      <pc:sldMasterChg chg="setBg modSldLayout">
        <pc:chgData name="Nasrin Karimi Moayed" userId="73dbb7c3-7e59-422e-9c16-b9dabcb671bc" providerId="ADAL" clId="{B20E897A-9E30-49B6-ACB2-D97DEA8F68D5}" dt="2022-05-15T15:16:48.673" v="10671"/>
        <pc:sldMasterMkLst>
          <pc:docMk/>
          <pc:sldMasterMk cId="874480098" sldId="2147483984"/>
        </pc:sldMasterMkLst>
        <pc:sldLayoutChg chg="setBg">
          <pc:chgData name="Nasrin Karimi Moayed" userId="73dbb7c3-7e59-422e-9c16-b9dabcb671bc" providerId="ADAL" clId="{B20E897A-9E30-49B6-ACB2-D97DEA8F68D5}" dt="2022-05-15T15:16:48.673" v="10671"/>
          <pc:sldLayoutMkLst>
            <pc:docMk/>
            <pc:sldMasterMk cId="874480098" sldId="2147483984"/>
            <pc:sldLayoutMk cId="4107010057" sldId="2147483985"/>
          </pc:sldLayoutMkLst>
        </pc:sldLayoutChg>
        <pc:sldLayoutChg chg="setBg">
          <pc:chgData name="Nasrin Karimi Moayed" userId="73dbb7c3-7e59-422e-9c16-b9dabcb671bc" providerId="ADAL" clId="{B20E897A-9E30-49B6-ACB2-D97DEA8F68D5}" dt="2022-05-15T15:16:48.673" v="10671"/>
          <pc:sldLayoutMkLst>
            <pc:docMk/>
            <pc:sldMasterMk cId="874480098" sldId="2147483984"/>
            <pc:sldLayoutMk cId="206018832" sldId="2147483986"/>
          </pc:sldLayoutMkLst>
        </pc:sldLayoutChg>
        <pc:sldLayoutChg chg="setBg">
          <pc:chgData name="Nasrin Karimi Moayed" userId="73dbb7c3-7e59-422e-9c16-b9dabcb671bc" providerId="ADAL" clId="{B20E897A-9E30-49B6-ACB2-D97DEA8F68D5}" dt="2022-05-15T15:16:48.673" v="10671"/>
          <pc:sldLayoutMkLst>
            <pc:docMk/>
            <pc:sldMasterMk cId="874480098" sldId="2147483984"/>
            <pc:sldLayoutMk cId="1689742339" sldId="2147483987"/>
          </pc:sldLayoutMkLst>
        </pc:sldLayoutChg>
        <pc:sldLayoutChg chg="setBg">
          <pc:chgData name="Nasrin Karimi Moayed" userId="73dbb7c3-7e59-422e-9c16-b9dabcb671bc" providerId="ADAL" clId="{B20E897A-9E30-49B6-ACB2-D97DEA8F68D5}" dt="2022-05-15T15:16:48.673" v="10671"/>
          <pc:sldLayoutMkLst>
            <pc:docMk/>
            <pc:sldMasterMk cId="874480098" sldId="2147483984"/>
            <pc:sldLayoutMk cId="3445350844" sldId="2147483988"/>
          </pc:sldLayoutMkLst>
        </pc:sldLayoutChg>
        <pc:sldLayoutChg chg="setBg">
          <pc:chgData name="Nasrin Karimi Moayed" userId="73dbb7c3-7e59-422e-9c16-b9dabcb671bc" providerId="ADAL" clId="{B20E897A-9E30-49B6-ACB2-D97DEA8F68D5}" dt="2022-05-15T15:16:48.673" v="10671"/>
          <pc:sldLayoutMkLst>
            <pc:docMk/>
            <pc:sldMasterMk cId="874480098" sldId="2147483984"/>
            <pc:sldLayoutMk cId="661652690" sldId="2147483989"/>
          </pc:sldLayoutMkLst>
        </pc:sldLayoutChg>
        <pc:sldLayoutChg chg="setBg">
          <pc:chgData name="Nasrin Karimi Moayed" userId="73dbb7c3-7e59-422e-9c16-b9dabcb671bc" providerId="ADAL" clId="{B20E897A-9E30-49B6-ACB2-D97DEA8F68D5}" dt="2022-05-15T15:16:48.673" v="10671"/>
          <pc:sldLayoutMkLst>
            <pc:docMk/>
            <pc:sldMasterMk cId="874480098" sldId="2147483984"/>
            <pc:sldLayoutMk cId="2471662523" sldId="2147483990"/>
          </pc:sldLayoutMkLst>
        </pc:sldLayoutChg>
        <pc:sldLayoutChg chg="setBg">
          <pc:chgData name="Nasrin Karimi Moayed" userId="73dbb7c3-7e59-422e-9c16-b9dabcb671bc" providerId="ADAL" clId="{B20E897A-9E30-49B6-ACB2-D97DEA8F68D5}" dt="2022-05-15T15:16:48.673" v="10671"/>
          <pc:sldLayoutMkLst>
            <pc:docMk/>
            <pc:sldMasterMk cId="874480098" sldId="2147483984"/>
            <pc:sldLayoutMk cId="3856171252" sldId="2147483991"/>
          </pc:sldLayoutMkLst>
        </pc:sldLayoutChg>
        <pc:sldLayoutChg chg="setBg">
          <pc:chgData name="Nasrin Karimi Moayed" userId="73dbb7c3-7e59-422e-9c16-b9dabcb671bc" providerId="ADAL" clId="{B20E897A-9E30-49B6-ACB2-D97DEA8F68D5}" dt="2022-05-15T15:16:48.673" v="10671"/>
          <pc:sldLayoutMkLst>
            <pc:docMk/>
            <pc:sldMasterMk cId="874480098" sldId="2147483984"/>
            <pc:sldLayoutMk cId="2425796828" sldId="2147483992"/>
          </pc:sldLayoutMkLst>
        </pc:sldLayoutChg>
        <pc:sldLayoutChg chg="setBg">
          <pc:chgData name="Nasrin Karimi Moayed" userId="73dbb7c3-7e59-422e-9c16-b9dabcb671bc" providerId="ADAL" clId="{B20E897A-9E30-49B6-ACB2-D97DEA8F68D5}" dt="2022-05-15T15:16:48.673" v="10671"/>
          <pc:sldLayoutMkLst>
            <pc:docMk/>
            <pc:sldMasterMk cId="874480098" sldId="2147483984"/>
            <pc:sldLayoutMk cId="3335528080" sldId="2147483993"/>
          </pc:sldLayoutMkLst>
        </pc:sldLayoutChg>
        <pc:sldLayoutChg chg="setBg">
          <pc:chgData name="Nasrin Karimi Moayed" userId="73dbb7c3-7e59-422e-9c16-b9dabcb671bc" providerId="ADAL" clId="{B20E897A-9E30-49B6-ACB2-D97DEA8F68D5}" dt="2022-05-15T15:16:48.673" v="10671"/>
          <pc:sldLayoutMkLst>
            <pc:docMk/>
            <pc:sldMasterMk cId="874480098" sldId="2147483984"/>
            <pc:sldLayoutMk cId="1138887837" sldId="2147483994"/>
          </pc:sldLayoutMkLst>
        </pc:sldLayoutChg>
        <pc:sldLayoutChg chg="setBg">
          <pc:chgData name="Nasrin Karimi Moayed" userId="73dbb7c3-7e59-422e-9c16-b9dabcb671bc" providerId="ADAL" clId="{B20E897A-9E30-49B6-ACB2-D97DEA8F68D5}" dt="2022-05-15T15:16:48.673" v="10671"/>
          <pc:sldLayoutMkLst>
            <pc:docMk/>
            <pc:sldMasterMk cId="874480098" sldId="2147483984"/>
            <pc:sldLayoutMk cId="231713419" sldId="2147483995"/>
          </pc:sldLayoutMkLst>
        </pc:sldLayoutChg>
        <pc:sldLayoutChg chg="setBg">
          <pc:chgData name="Nasrin Karimi Moayed" userId="73dbb7c3-7e59-422e-9c16-b9dabcb671bc" providerId="ADAL" clId="{B20E897A-9E30-49B6-ACB2-D97DEA8F68D5}" dt="2022-05-15T15:16:48.673" v="10671"/>
          <pc:sldLayoutMkLst>
            <pc:docMk/>
            <pc:sldMasterMk cId="874480098" sldId="2147483984"/>
            <pc:sldLayoutMk cId="2929436279" sldId="2147483996"/>
          </pc:sldLayoutMkLst>
        </pc:sldLayoutChg>
        <pc:sldLayoutChg chg="setBg">
          <pc:chgData name="Nasrin Karimi Moayed" userId="73dbb7c3-7e59-422e-9c16-b9dabcb671bc" providerId="ADAL" clId="{B20E897A-9E30-49B6-ACB2-D97DEA8F68D5}" dt="2022-05-15T15:16:48.673" v="10671"/>
          <pc:sldLayoutMkLst>
            <pc:docMk/>
            <pc:sldMasterMk cId="874480098" sldId="2147483984"/>
            <pc:sldLayoutMk cId="543043260" sldId="2147483997"/>
          </pc:sldLayoutMkLst>
        </pc:sldLayoutChg>
        <pc:sldLayoutChg chg="setBg">
          <pc:chgData name="Nasrin Karimi Moayed" userId="73dbb7c3-7e59-422e-9c16-b9dabcb671bc" providerId="ADAL" clId="{B20E897A-9E30-49B6-ACB2-D97DEA8F68D5}" dt="2022-05-15T15:16:48.673" v="10671"/>
          <pc:sldLayoutMkLst>
            <pc:docMk/>
            <pc:sldMasterMk cId="874480098" sldId="2147483984"/>
            <pc:sldLayoutMk cId="1751489726" sldId="2147483998"/>
          </pc:sldLayoutMkLst>
        </pc:sldLayoutChg>
        <pc:sldLayoutChg chg="setBg">
          <pc:chgData name="Nasrin Karimi Moayed" userId="73dbb7c3-7e59-422e-9c16-b9dabcb671bc" providerId="ADAL" clId="{B20E897A-9E30-49B6-ACB2-D97DEA8F68D5}" dt="2022-05-15T15:16:48.673" v="10671"/>
          <pc:sldLayoutMkLst>
            <pc:docMk/>
            <pc:sldMasterMk cId="874480098" sldId="2147483984"/>
            <pc:sldLayoutMk cId="2564680894" sldId="2147483999"/>
          </pc:sldLayoutMkLst>
        </pc:sldLayoutChg>
        <pc:sldLayoutChg chg="setBg">
          <pc:chgData name="Nasrin Karimi Moayed" userId="73dbb7c3-7e59-422e-9c16-b9dabcb671bc" providerId="ADAL" clId="{B20E897A-9E30-49B6-ACB2-D97DEA8F68D5}" dt="2022-05-15T15:16:48.673" v="10671"/>
          <pc:sldLayoutMkLst>
            <pc:docMk/>
            <pc:sldMasterMk cId="874480098" sldId="2147483984"/>
            <pc:sldLayoutMk cId="1867593230" sldId="2147484000"/>
          </pc:sldLayoutMkLst>
        </pc:sldLayoutChg>
        <pc:sldLayoutChg chg="setBg">
          <pc:chgData name="Nasrin Karimi Moayed" userId="73dbb7c3-7e59-422e-9c16-b9dabcb671bc" providerId="ADAL" clId="{B20E897A-9E30-49B6-ACB2-D97DEA8F68D5}" dt="2022-05-15T15:16:48.673" v="10671"/>
          <pc:sldLayoutMkLst>
            <pc:docMk/>
            <pc:sldMasterMk cId="874480098" sldId="2147483984"/>
            <pc:sldLayoutMk cId="2516937103" sldId="2147484001"/>
          </pc:sldLayoutMkLst>
        </pc:sldLayoutChg>
      </pc:sldMasterChg>
      <pc:sldMasterChg chg="setBg modSldLayout">
        <pc:chgData name="Nasrin Karimi Moayed" userId="73dbb7c3-7e59-422e-9c16-b9dabcb671bc" providerId="ADAL" clId="{B20E897A-9E30-49B6-ACB2-D97DEA8F68D5}" dt="2022-05-15T15:16:48.673" v="10671"/>
        <pc:sldMasterMkLst>
          <pc:docMk/>
          <pc:sldMasterMk cId="167596968" sldId="2147484056"/>
        </pc:sldMasterMkLst>
        <pc:sldLayoutChg chg="setBg">
          <pc:chgData name="Nasrin Karimi Moayed" userId="73dbb7c3-7e59-422e-9c16-b9dabcb671bc" providerId="ADAL" clId="{B20E897A-9E30-49B6-ACB2-D97DEA8F68D5}" dt="2022-05-15T15:16:48.673" v="10671"/>
          <pc:sldLayoutMkLst>
            <pc:docMk/>
            <pc:sldMasterMk cId="167596968" sldId="2147484056"/>
            <pc:sldLayoutMk cId="3879833777" sldId="2147484057"/>
          </pc:sldLayoutMkLst>
        </pc:sldLayoutChg>
        <pc:sldLayoutChg chg="setBg">
          <pc:chgData name="Nasrin Karimi Moayed" userId="73dbb7c3-7e59-422e-9c16-b9dabcb671bc" providerId="ADAL" clId="{B20E897A-9E30-49B6-ACB2-D97DEA8F68D5}" dt="2022-05-15T15:16:48.673" v="10671"/>
          <pc:sldLayoutMkLst>
            <pc:docMk/>
            <pc:sldMasterMk cId="167596968" sldId="2147484056"/>
            <pc:sldLayoutMk cId="1857653203" sldId="2147484058"/>
          </pc:sldLayoutMkLst>
        </pc:sldLayoutChg>
        <pc:sldLayoutChg chg="setBg">
          <pc:chgData name="Nasrin Karimi Moayed" userId="73dbb7c3-7e59-422e-9c16-b9dabcb671bc" providerId="ADAL" clId="{B20E897A-9E30-49B6-ACB2-D97DEA8F68D5}" dt="2022-05-15T15:16:48.673" v="10671"/>
          <pc:sldLayoutMkLst>
            <pc:docMk/>
            <pc:sldMasterMk cId="167596968" sldId="2147484056"/>
            <pc:sldLayoutMk cId="3314017188" sldId="2147484059"/>
          </pc:sldLayoutMkLst>
        </pc:sldLayoutChg>
        <pc:sldLayoutChg chg="setBg">
          <pc:chgData name="Nasrin Karimi Moayed" userId="73dbb7c3-7e59-422e-9c16-b9dabcb671bc" providerId="ADAL" clId="{B20E897A-9E30-49B6-ACB2-D97DEA8F68D5}" dt="2022-05-15T15:16:48.673" v="10671"/>
          <pc:sldLayoutMkLst>
            <pc:docMk/>
            <pc:sldMasterMk cId="167596968" sldId="2147484056"/>
            <pc:sldLayoutMk cId="1178625293" sldId="2147484060"/>
          </pc:sldLayoutMkLst>
        </pc:sldLayoutChg>
        <pc:sldLayoutChg chg="setBg">
          <pc:chgData name="Nasrin Karimi Moayed" userId="73dbb7c3-7e59-422e-9c16-b9dabcb671bc" providerId="ADAL" clId="{B20E897A-9E30-49B6-ACB2-D97DEA8F68D5}" dt="2022-05-15T15:16:48.673" v="10671"/>
          <pc:sldLayoutMkLst>
            <pc:docMk/>
            <pc:sldMasterMk cId="167596968" sldId="2147484056"/>
            <pc:sldLayoutMk cId="3868115107" sldId="2147484061"/>
          </pc:sldLayoutMkLst>
        </pc:sldLayoutChg>
        <pc:sldLayoutChg chg="setBg">
          <pc:chgData name="Nasrin Karimi Moayed" userId="73dbb7c3-7e59-422e-9c16-b9dabcb671bc" providerId="ADAL" clId="{B20E897A-9E30-49B6-ACB2-D97DEA8F68D5}" dt="2022-05-15T15:16:48.673" v="10671"/>
          <pc:sldLayoutMkLst>
            <pc:docMk/>
            <pc:sldMasterMk cId="167596968" sldId="2147484056"/>
            <pc:sldLayoutMk cId="3197447939" sldId="2147484062"/>
          </pc:sldLayoutMkLst>
        </pc:sldLayoutChg>
        <pc:sldLayoutChg chg="setBg">
          <pc:chgData name="Nasrin Karimi Moayed" userId="73dbb7c3-7e59-422e-9c16-b9dabcb671bc" providerId="ADAL" clId="{B20E897A-9E30-49B6-ACB2-D97DEA8F68D5}" dt="2022-05-15T15:16:48.673" v="10671"/>
          <pc:sldLayoutMkLst>
            <pc:docMk/>
            <pc:sldMasterMk cId="167596968" sldId="2147484056"/>
            <pc:sldLayoutMk cId="1094631711" sldId="2147484063"/>
          </pc:sldLayoutMkLst>
        </pc:sldLayoutChg>
        <pc:sldLayoutChg chg="setBg">
          <pc:chgData name="Nasrin Karimi Moayed" userId="73dbb7c3-7e59-422e-9c16-b9dabcb671bc" providerId="ADAL" clId="{B20E897A-9E30-49B6-ACB2-D97DEA8F68D5}" dt="2022-05-15T15:16:48.673" v="10671"/>
          <pc:sldLayoutMkLst>
            <pc:docMk/>
            <pc:sldMasterMk cId="167596968" sldId="2147484056"/>
            <pc:sldLayoutMk cId="3077622602" sldId="2147484064"/>
          </pc:sldLayoutMkLst>
        </pc:sldLayoutChg>
        <pc:sldLayoutChg chg="setBg">
          <pc:chgData name="Nasrin Karimi Moayed" userId="73dbb7c3-7e59-422e-9c16-b9dabcb671bc" providerId="ADAL" clId="{B20E897A-9E30-49B6-ACB2-D97DEA8F68D5}" dt="2022-05-15T15:16:48.673" v="10671"/>
          <pc:sldLayoutMkLst>
            <pc:docMk/>
            <pc:sldMasterMk cId="167596968" sldId="2147484056"/>
            <pc:sldLayoutMk cId="3645195628" sldId="2147484065"/>
          </pc:sldLayoutMkLst>
        </pc:sldLayoutChg>
        <pc:sldLayoutChg chg="setBg">
          <pc:chgData name="Nasrin Karimi Moayed" userId="73dbb7c3-7e59-422e-9c16-b9dabcb671bc" providerId="ADAL" clId="{B20E897A-9E30-49B6-ACB2-D97DEA8F68D5}" dt="2022-05-15T15:16:48.673" v="10671"/>
          <pc:sldLayoutMkLst>
            <pc:docMk/>
            <pc:sldMasterMk cId="167596968" sldId="2147484056"/>
            <pc:sldLayoutMk cId="139011129" sldId="2147484066"/>
          </pc:sldLayoutMkLst>
        </pc:sldLayoutChg>
        <pc:sldLayoutChg chg="setBg">
          <pc:chgData name="Nasrin Karimi Moayed" userId="73dbb7c3-7e59-422e-9c16-b9dabcb671bc" providerId="ADAL" clId="{B20E897A-9E30-49B6-ACB2-D97DEA8F68D5}" dt="2022-05-15T15:16:48.673" v="10671"/>
          <pc:sldLayoutMkLst>
            <pc:docMk/>
            <pc:sldMasterMk cId="167596968" sldId="2147484056"/>
            <pc:sldLayoutMk cId="1660274578" sldId="2147484067"/>
          </pc:sldLayoutMkLst>
        </pc:sldLayoutChg>
        <pc:sldLayoutChg chg="setBg">
          <pc:chgData name="Nasrin Karimi Moayed" userId="73dbb7c3-7e59-422e-9c16-b9dabcb671bc" providerId="ADAL" clId="{B20E897A-9E30-49B6-ACB2-D97DEA8F68D5}" dt="2022-05-15T15:16:48.673" v="10671"/>
          <pc:sldLayoutMkLst>
            <pc:docMk/>
            <pc:sldMasterMk cId="167596968" sldId="2147484056"/>
            <pc:sldLayoutMk cId="172570712" sldId="2147484068"/>
          </pc:sldLayoutMkLst>
        </pc:sldLayoutChg>
        <pc:sldLayoutChg chg="setBg">
          <pc:chgData name="Nasrin Karimi Moayed" userId="73dbb7c3-7e59-422e-9c16-b9dabcb671bc" providerId="ADAL" clId="{B20E897A-9E30-49B6-ACB2-D97DEA8F68D5}" dt="2022-05-15T15:16:48.673" v="10671"/>
          <pc:sldLayoutMkLst>
            <pc:docMk/>
            <pc:sldMasterMk cId="167596968" sldId="2147484056"/>
            <pc:sldLayoutMk cId="2027830516" sldId="2147484069"/>
          </pc:sldLayoutMkLst>
        </pc:sldLayoutChg>
        <pc:sldLayoutChg chg="setBg">
          <pc:chgData name="Nasrin Karimi Moayed" userId="73dbb7c3-7e59-422e-9c16-b9dabcb671bc" providerId="ADAL" clId="{B20E897A-9E30-49B6-ACB2-D97DEA8F68D5}" dt="2022-05-15T15:16:48.673" v="10671"/>
          <pc:sldLayoutMkLst>
            <pc:docMk/>
            <pc:sldMasterMk cId="167596968" sldId="2147484056"/>
            <pc:sldLayoutMk cId="1989260394" sldId="2147484070"/>
          </pc:sldLayoutMkLst>
        </pc:sldLayoutChg>
        <pc:sldLayoutChg chg="setBg">
          <pc:chgData name="Nasrin Karimi Moayed" userId="73dbb7c3-7e59-422e-9c16-b9dabcb671bc" providerId="ADAL" clId="{B20E897A-9E30-49B6-ACB2-D97DEA8F68D5}" dt="2022-05-15T15:16:48.673" v="10671"/>
          <pc:sldLayoutMkLst>
            <pc:docMk/>
            <pc:sldMasterMk cId="167596968" sldId="2147484056"/>
            <pc:sldLayoutMk cId="42836000" sldId="2147484071"/>
          </pc:sldLayoutMkLst>
        </pc:sldLayoutChg>
        <pc:sldLayoutChg chg="setBg">
          <pc:chgData name="Nasrin Karimi Moayed" userId="73dbb7c3-7e59-422e-9c16-b9dabcb671bc" providerId="ADAL" clId="{B20E897A-9E30-49B6-ACB2-D97DEA8F68D5}" dt="2022-05-15T15:16:48.673" v="10671"/>
          <pc:sldLayoutMkLst>
            <pc:docMk/>
            <pc:sldMasterMk cId="167596968" sldId="2147484056"/>
            <pc:sldLayoutMk cId="1889381625" sldId="2147484072"/>
          </pc:sldLayoutMkLst>
        </pc:sldLayoutChg>
        <pc:sldLayoutChg chg="setBg">
          <pc:chgData name="Nasrin Karimi Moayed" userId="73dbb7c3-7e59-422e-9c16-b9dabcb671bc" providerId="ADAL" clId="{B20E897A-9E30-49B6-ACB2-D97DEA8F68D5}" dt="2022-05-15T15:16:48.673" v="10671"/>
          <pc:sldLayoutMkLst>
            <pc:docMk/>
            <pc:sldMasterMk cId="167596968" sldId="2147484056"/>
            <pc:sldLayoutMk cId="409188124" sldId="2147484073"/>
          </pc:sldLayoutMkLst>
        </pc:sldLayoutChg>
      </pc:sldMasterChg>
      <pc:sldMasterChg chg="modSldLayout">
        <pc:chgData name="Nasrin Karimi Moayed" userId="73dbb7c3-7e59-422e-9c16-b9dabcb671bc" providerId="ADAL" clId="{B20E897A-9E30-49B6-ACB2-D97DEA8F68D5}" dt="2022-05-11T11:20:45.744" v="6856"/>
        <pc:sldMasterMkLst>
          <pc:docMk/>
          <pc:sldMasterMk cId="1072349639" sldId="2147484074"/>
        </pc:sldMasterMkLst>
        <pc:sldLayoutChg chg="addSp delSp">
          <pc:chgData name="Nasrin Karimi Moayed" userId="73dbb7c3-7e59-422e-9c16-b9dabcb671bc" providerId="ADAL" clId="{B20E897A-9E30-49B6-ACB2-D97DEA8F68D5}" dt="2022-05-11T11:20:45.744" v="6856"/>
          <pc:sldLayoutMkLst>
            <pc:docMk/>
            <pc:sldMasterMk cId="1072349639" sldId="2147484074"/>
            <pc:sldLayoutMk cId="584621152" sldId="2147484086"/>
          </pc:sldLayoutMkLst>
          <pc:spChg chg="add del">
            <ac:chgData name="Nasrin Karimi Moayed" userId="73dbb7c3-7e59-422e-9c16-b9dabcb671bc" providerId="ADAL" clId="{B20E897A-9E30-49B6-ACB2-D97DEA8F68D5}" dt="2022-05-11T11:20:45.744" v="6856"/>
            <ac:spMkLst>
              <pc:docMk/>
              <pc:sldMasterMk cId="1072349639" sldId="2147484074"/>
              <pc:sldLayoutMk cId="584621152" sldId="2147484086"/>
              <ac:spMk id="14" creationId="{00000000-0000-0000-0000-000000000000}"/>
            </ac:spMkLst>
          </pc:spChg>
          <pc:grpChg chg="add del">
            <ac:chgData name="Nasrin Karimi Moayed" userId="73dbb7c3-7e59-422e-9c16-b9dabcb671bc" providerId="ADAL" clId="{B20E897A-9E30-49B6-ACB2-D97DEA8F68D5}" dt="2022-05-11T11:20:45.744" v="6856"/>
            <ac:grpSpMkLst>
              <pc:docMk/>
              <pc:sldMasterMk cId="1072349639" sldId="2147484074"/>
              <pc:sldLayoutMk cId="584621152" sldId="2147484086"/>
              <ac:grpSpMk id="9" creationId="{00000000-0000-0000-0000-000000000000}"/>
            </ac:grpSpMkLst>
          </pc:grpChg>
        </pc:sldLayoutChg>
      </pc:sldMasterChg>
      <pc:sldMasterChg chg="modSldLayout">
        <pc:chgData name="Nasrin Karimi Moayed" userId="73dbb7c3-7e59-422e-9c16-b9dabcb671bc" providerId="ADAL" clId="{B20E897A-9E30-49B6-ACB2-D97DEA8F68D5}" dt="2022-05-15T15:17:00.066" v="10672"/>
        <pc:sldMasterMkLst>
          <pc:docMk/>
          <pc:sldMasterMk cId="2625141892" sldId="2147484074"/>
        </pc:sldMasterMkLst>
        <pc:sldLayoutChg chg="delSp">
          <pc:chgData name="Nasrin Karimi Moayed" userId="73dbb7c3-7e59-422e-9c16-b9dabcb671bc" providerId="ADAL" clId="{B20E897A-9E30-49B6-ACB2-D97DEA8F68D5}" dt="2022-05-15T15:17:00.066" v="10672"/>
          <pc:sldLayoutMkLst>
            <pc:docMk/>
            <pc:sldMasterMk cId="2625141892" sldId="2147484074"/>
            <pc:sldLayoutMk cId="3216144041" sldId="2147484086"/>
          </pc:sldLayoutMkLst>
          <pc:spChg chg="del">
            <ac:chgData name="Nasrin Karimi Moayed" userId="73dbb7c3-7e59-422e-9c16-b9dabcb671bc" providerId="ADAL" clId="{B20E897A-9E30-49B6-ACB2-D97DEA8F68D5}" dt="2022-05-15T15:17:00.066" v="10672"/>
            <ac:spMkLst>
              <pc:docMk/>
              <pc:sldMasterMk cId="2625141892" sldId="2147484074"/>
              <pc:sldLayoutMk cId="3216144041" sldId="2147484086"/>
              <ac:spMk id="14" creationId="{00000000-0000-0000-0000-000000000000}"/>
            </ac:spMkLst>
          </pc:spChg>
          <pc:grpChg chg="del">
            <ac:chgData name="Nasrin Karimi Moayed" userId="73dbb7c3-7e59-422e-9c16-b9dabcb671bc" providerId="ADAL" clId="{B20E897A-9E30-49B6-ACB2-D97DEA8F68D5}" dt="2022-05-15T15:17:00.066" v="10672"/>
            <ac:grpSpMkLst>
              <pc:docMk/>
              <pc:sldMasterMk cId="2625141892" sldId="2147484074"/>
              <pc:sldLayoutMk cId="3216144041" sldId="2147484086"/>
              <ac:grpSpMk id="9" creationId="{00000000-0000-0000-0000-000000000000}"/>
            </ac:grpSpMkLst>
          </pc:grpChg>
        </pc:sldLayoutChg>
      </pc:sldMasterChg>
    </pc:docChg>
  </pc:docChgLst>
  <pc:docChgLst>
    <pc:chgData name="Nasrin Karimi Moayed" userId="73dbb7c3-7e59-422e-9c16-b9dabcb671bc" providerId="ADAL" clId="{15BE9E69-F645-4E6B-9409-8B5813E0FA81}"/>
    <pc:docChg chg="undo redo custSel modSld">
      <pc:chgData name="Nasrin Karimi Moayed" userId="73dbb7c3-7e59-422e-9c16-b9dabcb671bc" providerId="ADAL" clId="{15BE9E69-F645-4E6B-9409-8B5813E0FA81}" dt="2022-05-04T11:26:29.737" v="856"/>
      <pc:docMkLst>
        <pc:docMk/>
      </pc:docMkLst>
      <pc:sldChg chg="addSp delSp modSp mod">
        <pc:chgData name="Nasrin Karimi Moayed" userId="73dbb7c3-7e59-422e-9c16-b9dabcb671bc" providerId="ADAL" clId="{15BE9E69-F645-4E6B-9409-8B5813E0FA81}" dt="2022-05-04T09:46:34.593" v="313" actId="1076"/>
        <pc:sldMkLst>
          <pc:docMk/>
          <pc:sldMk cId="370458234" sldId="269"/>
        </pc:sldMkLst>
        <pc:spChg chg="add del mod">
          <ac:chgData name="Nasrin Karimi Moayed" userId="73dbb7c3-7e59-422e-9c16-b9dabcb671bc" providerId="ADAL" clId="{15BE9E69-F645-4E6B-9409-8B5813E0FA81}" dt="2022-05-04T09:34:10.824" v="247" actId="21"/>
          <ac:spMkLst>
            <pc:docMk/>
            <pc:sldMk cId="370458234" sldId="269"/>
            <ac:spMk id="13" creationId="{2AFA400F-A16B-1335-E0A7-C737B0082047}"/>
          </ac:spMkLst>
        </pc:spChg>
        <pc:graphicFrameChg chg="add mod">
          <ac:chgData name="Nasrin Karimi Moayed" userId="73dbb7c3-7e59-422e-9c16-b9dabcb671bc" providerId="ADAL" clId="{15BE9E69-F645-4E6B-9409-8B5813E0FA81}" dt="2022-05-04T09:46:34.593" v="313" actId="1076"/>
          <ac:graphicFrameMkLst>
            <pc:docMk/>
            <pc:sldMk cId="370458234" sldId="269"/>
            <ac:graphicFrameMk id="3" creationId="{963E6DCF-6F9C-9989-A5FC-167C983DD93B}"/>
          </ac:graphicFrameMkLst>
        </pc:graphicFrameChg>
        <pc:graphicFrameChg chg="del mod">
          <ac:chgData name="Nasrin Karimi Moayed" userId="73dbb7c3-7e59-422e-9c16-b9dabcb671bc" providerId="ADAL" clId="{15BE9E69-F645-4E6B-9409-8B5813E0FA81}" dt="2022-05-04T09:46:11.647" v="305" actId="478"/>
          <ac:graphicFrameMkLst>
            <pc:docMk/>
            <pc:sldMk cId="370458234" sldId="269"/>
            <ac:graphicFrameMk id="17" creationId="{00000000-0000-0000-0000-000000000000}"/>
          </ac:graphicFrameMkLst>
        </pc:graphicFrameChg>
        <pc:picChg chg="mod">
          <ac:chgData name="Nasrin Karimi Moayed" userId="73dbb7c3-7e59-422e-9c16-b9dabcb671bc" providerId="ADAL" clId="{15BE9E69-F645-4E6B-9409-8B5813E0FA81}" dt="2022-05-04T09:30:16.061" v="204" actId="1076"/>
          <ac:picMkLst>
            <pc:docMk/>
            <pc:sldMk cId="370458234" sldId="269"/>
            <ac:picMk id="10" creationId="{00000000-0000-0000-0000-000000000000}"/>
          </ac:picMkLst>
        </pc:picChg>
        <pc:cxnChg chg="del">
          <ac:chgData name="Nasrin Karimi Moayed" userId="73dbb7c3-7e59-422e-9c16-b9dabcb671bc" providerId="ADAL" clId="{15BE9E69-F645-4E6B-9409-8B5813E0FA81}" dt="2022-05-04T09:18:12.258" v="199" actId="478"/>
          <ac:cxnSpMkLst>
            <pc:docMk/>
            <pc:sldMk cId="370458234" sldId="269"/>
            <ac:cxnSpMk id="19" creationId="{00000000-0000-0000-0000-000000000000}"/>
          </ac:cxnSpMkLst>
        </pc:cxnChg>
      </pc:sldChg>
      <pc:sldChg chg="addSp modSp mod modAnim">
        <pc:chgData name="Nasrin Karimi Moayed" userId="73dbb7c3-7e59-422e-9c16-b9dabcb671bc" providerId="ADAL" clId="{15BE9E69-F645-4E6B-9409-8B5813E0FA81}" dt="2022-05-04T09:30:48.685" v="213" actId="27636"/>
        <pc:sldMkLst>
          <pc:docMk/>
          <pc:sldMk cId="1126474362" sldId="299"/>
        </pc:sldMkLst>
        <pc:spChg chg="mod">
          <ac:chgData name="Nasrin Karimi Moayed" userId="73dbb7c3-7e59-422e-9c16-b9dabcb671bc" providerId="ADAL" clId="{15BE9E69-F645-4E6B-9409-8B5813E0FA81}" dt="2022-05-04T09:16:12.246" v="172" actId="164"/>
          <ac:spMkLst>
            <pc:docMk/>
            <pc:sldMk cId="1126474362" sldId="299"/>
            <ac:spMk id="8" creationId="{00000000-0000-0000-0000-000000000000}"/>
          </ac:spMkLst>
        </pc:spChg>
        <pc:spChg chg="mod">
          <ac:chgData name="Nasrin Karimi Moayed" userId="73dbb7c3-7e59-422e-9c16-b9dabcb671bc" providerId="ADAL" clId="{15BE9E69-F645-4E6B-9409-8B5813E0FA81}" dt="2022-05-04T09:30:48.685" v="213" actId="27636"/>
          <ac:spMkLst>
            <pc:docMk/>
            <pc:sldMk cId="1126474362" sldId="299"/>
            <ac:spMk id="71" creationId="{00000000-0000-0000-0000-000000000000}"/>
          </ac:spMkLst>
        </pc:spChg>
        <pc:spChg chg="mod">
          <ac:chgData name="Nasrin Karimi Moayed" userId="73dbb7c3-7e59-422e-9c16-b9dabcb671bc" providerId="ADAL" clId="{15BE9E69-F645-4E6B-9409-8B5813E0FA81}" dt="2022-05-04T09:17:22.681" v="198" actId="12"/>
          <ac:spMkLst>
            <pc:docMk/>
            <pc:sldMk cId="1126474362" sldId="299"/>
            <ac:spMk id="107" creationId="{00000000-0000-0000-0000-000000000000}"/>
          </ac:spMkLst>
        </pc:spChg>
        <pc:spChg chg="mod">
          <ac:chgData name="Nasrin Karimi Moayed" userId="73dbb7c3-7e59-422e-9c16-b9dabcb671bc" providerId="ADAL" clId="{15BE9E69-F645-4E6B-9409-8B5813E0FA81}" dt="2022-05-04T09:16:12.246" v="172" actId="164"/>
          <ac:spMkLst>
            <pc:docMk/>
            <pc:sldMk cId="1126474362" sldId="299"/>
            <ac:spMk id="108" creationId="{00000000-0000-0000-0000-000000000000}"/>
          </ac:spMkLst>
        </pc:spChg>
        <pc:spChg chg="mod">
          <ac:chgData name="Nasrin Karimi Moayed" userId="73dbb7c3-7e59-422e-9c16-b9dabcb671bc" providerId="ADAL" clId="{15BE9E69-F645-4E6B-9409-8B5813E0FA81}" dt="2022-05-04T09:16:12.246" v="172" actId="164"/>
          <ac:spMkLst>
            <pc:docMk/>
            <pc:sldMk cId="1126474362" sldId="299"/>
            <ac:spMk id="109" creationId="{00000000-0000-0000-0000-000000000000}"/>
          </ac:spMkLst>
        </pc:spChg>
        <pc:spChg chg="mod">
          <ac:chgData name="Nasrin Karimi Moayed" userId="73dbb7c3-7e59-422e-9c16-b9dabcb671bc" providerId="ADAL" clId="{15BE9E69-F645-4E6B-9409-8B5813E0FA81}" dt="2022-05-04T09:16:12.246" v="172" actId="164"/>
          <ac:spMkLst>
            <pc:docMk/>
            <pc:sldMk cId="1126474362" sldId="299"/>
            <ac:spMk id="110" creationId="{00000000-0000-0000-0000-000000000000}"/>
          </ac:spMkLst>
        </pc:spChg>
        <pc:grpChg chg="add mod">
          <ac:chgData name="Nasrin Karimi Moayed" userId="73dbb7c3-7e59-422e-9c16-b9dabcb671bc" providerId="ADAL" clId="{15BE9E69-F645-4E6B-9409-8B5813E0FA81}" dt="2022-05-04T09:16:44.042" v="197" actId="1037"/>
          <ac:grpSpMkLst>
            <pc:docMk/>
            <pc:sldMk cId="1126474362" sldId="299"/>
            <ac:grpSpMk id="3" creationId="{05C0A600-CF8B-9BEA-3F5C-8FB0E6D78B94}"/>
          </ac:grpSpMkLst>
        </pc:grpChg>
        <pc:grpChg chg="mod">
          <ac:chgData name="Nasrin Karimi Moayed" userId="73dbb7c3-7e59-422e-9c16-b9dabcb671bc" providerId="ADAL" clId="{15BE9E69-F645-4E6B-9409-8B5813E0FA81}" dt="2022-05-04T09:16:12.246" v="172" actId="164"/>
          <ac:grpSpMkLst>
            <pc:docMk/>
            <pc:sldMk cId="1126474362" sldId="299"/>
            <ac:grpSpMk id="64" creationId="{00000000-0000-0000-0000-000000000000}"/>
          </ac:grpSpMkLst>
        </pc:grpChg>
      </pc:sldChg>
      <pc:sldChg chg="addSp delSp modSp mod modAnim">
        <pc:chgData name="Nasrin Karimi Moayed" userId="73dbb7c3-7e59-422e-9c16-b9dabcb671bc" providerId="ADAL" clId="{15BE9E69-F645-4E6B-9409-8B5813E0FA81}" dt="2022-05-04T11:26:29.737" v="856"/>
        <pc:sldMkLst>
          <pc:docMk/>
          <pc:sldMk cId="4064656524" sldId="320"/>
        </pc:sldMkLst>
        <pc:spChg chg="del">
          <ac:chgData name="Nasrin Karimi Moayed" userId="73dbb7c3-7e59-422e-9c16-b9dabcb671bc" providerId="ADAL" clId="{15BE9E69-F645-4E6B-9409-8B5813E0FA81}" dt="2022-05-04T11:13:03.912" v="521" actId="478"/>
          <ac:spMkLst>
            <pc:docMk/>
            <pc:sldMk cId="4064656524" sldId="320"/>
            <ac:spMk id="2" creationId="{00000000-0000-0000-0000-000000000000}"/>
          </ac:spMkLst>
        </pc:spChg>
        <pc:spChg chg="add del mod">
          <ac:chgData name="Nasrin Karimi Moayed" userId="73dbb7c3-7e59-422e-9c16-b9dabcb671bc" providerId="ADAL" clId="{15BE9E69-F645-4E6B-9409-8B5813E0FA81}" dt="2022-05-04T11:18:38.374" v="665" actId="478"/>
          <ac:spMkLst>
            <pc:docMk/>
            <pc:sldMk cId="4064656524" sldId="320"/>
            <ac:spMk id="3" creationId="{32D556FA-F0CB-A773-F0EA-030306F7E162}"/>
          </ac:spMkLst>
        </pc:spChg>
        <pc:spChg chg="add mod">
          <ac:chgData name="Nasrin Karimi Moayed" userId="73dbb7c3-7e59-422e-9c16-b9dabcb671bc" providerId="ADAL" clId="{15BE9E69-F645-4E6B-9409-8B5813E0FA81}" dt="2022-05-04T11:22:52.779" v="828" actId="1036"/>
          <ac:spMkLst>
            <pc:docMk/>
            <pc:sldMk cId="4064656524" sldId="320"/>
            <ac:spMk id="4" creationId="{261C346D-5BB6-8D6A-1F95-269EAA76DB8C}"/>
          </ac:spMkLst>
        </pc:spChg>
        <pc:spChg chg="mod">
          <ac:chgData name="Nasrin Karimi Moayed" userId="73dbb7c3-7e59-422e-9c16-b9dabcb671bc" providerId="ADAL" clId="{15BE9E69-F645-4E6B-9409-8B5813E0FA81}" dt="2022-05-04T11:22:56.962" v="830" actId="6549"/>
          <ac:spMkLst>
            <pc:docMk/>
            <pc:sldMk cId="4064656524" sldId="320"/>
            <ac:spMk id="6" creationId="{00000000-0000-0000-0000-000000000000}"/>
          </ac:spMkLst>
        </pc:spChg>
        <pc:spChg chg="add del mod">
          <ac:chgData name="Nasrin Karimi Moayed" userId="73dbb7c3-7e59-422e-9c16-b9dabcb671bc" providerId="ADAL" clId="{15BE9E69-F645-4E6B-9409-8B5813E0FA81}" dt="2022-05-04T11:18:40.188" v="666" actId="478"/>
          <ac:spMkLst>
            <pc:docMk/>
            <pc:sldMk cId="4064656524" sldId="320"/>
            <ac:spMk id="9" creationId="{FAECAB90-27D3-EE05-9E4D-973E51306927}"/>
          </ac:spMkLst>
        </pc:spChg>
        <pc:spChg chg="add del mod">
          <ac:chgData name="Nasrin Karimi Moayed" userId="73dbb7c3-7e59-422e-9c16-b9dabcb671bc" providerId="ADAL" clId="{15BE9E69-F645-4E6B-9409-8B5813E0FA81}" dt="2022-05-04T11:18:41.372" v="667" actId="478"/>
          <ac:spMkLst>
            <pc:docMk/>
            <pc:sldMk cId="4064656524" sldId="320"/>
            <ac:spMk id="10" creationId="{B60075F2-03C6-158D-57E2-8F9BDBE00147}"/>
          </ac:spMkLst>
        </pc:spChg>
        <pc:spChg chg="add del mod">
          <ac:chgData name="Nasrin Karimi Moayed" userId="73dbb7c3-7e59-422e-9c16-b9dabcb671bc" providerId="ADAL" clId="{15BE9E69-F645-4E6B-9409-8B5813E0FA81}" dt="2022-05-04T11:18:42.105" v="668" actId="478"/>
          <ac:spMkLst>
            <pc:docMk/>
            <pc:sldMk cId="4064656524" sldId="320"/>
            <ac:spMk id="11" creationId="{016CE8E3-B765-8DE0-0D01-B0ABEBF29F78}"/>
          </ac:spMkLst>
        </pc:spChg>
        <pc:spChg chg="add mod">
          <ac:chgData name="Nasrin Karimi Moayed" userId="73dbb7c3-7e59-422e-9c16-b9dabcb671bc" providerId="ADAL" clId="{15BE9E69-F645-4E6B-9409-8B5813E0FA81}" dt="2022-05-04T11:22:52.779" v="828" actId="1036"/>
          <ac:spMkLst>
            <pc:docMk/>
            <pc:sldMk cId="4064656524" sldId="320"/>
            <ac:spMk id="12" creationId="{C6BEF7D2-A48C-761F-2A8A-44B962F369D1}"/>
          </ac:spMkLst>
        </pc:spChg>
        <pc:spChg chg="add mod">
          <ac:chgData name="Nasrin Karimi Moayed" userId="73dbb7c3-7e59-422e-9c16-b9dabcb671bc" providerId="ADAL" clId="{15BE9E69-F645-4E6B-9409-8B5813E0FA81}" dt="2022-05-04T11:22:52.779" v="828" actId="1036"/>
          <ac:spMkLst>
            <pc:docMk/>
            <pc:sldMk cId="4064656524" sldId="320"/>
            <ac:spMk id="13" creationId="{0985A21A-AF06-5457-D75C-E3EF87C0386B}"/>
          </ac:spMkLst>
        </pc:spChg>
        <pc:spChg chg="add mod">
          <ac:chgData name="Nasrin Karimi Moayed" userId="73dbb7c3-7e59-422e-9c16-b9dabcb671bc" providerId="ADAL" clId="{15BE9E69-F645-4E6B-9409-8B5813E0FA81}" dt="2022-05-04T11:22:52.779" v="828" actId="1036"/>
          <ac:spMkLst>
            <pc:docMk/>
            <pc:sldMk cId="4064656524" sldId="320"/>
            <ac:spMk id="14" creationId="{BE4646E8-0C7F-CFAE-47CA-FB5BBFB4F9DE}"/>
          </ac:spMkLst>
        </pc:spChg>
        <pc:spChg chg="add mod">
          <ac:chgData name="Nasrin Karimi Moayed" userId="73dbb7c3-7e59-422e-9c16-b9dabcb671bc" providerId="ADAL" clId="{15BE9E69-F645-4E6B-9409-8B5813E0FA81}" dt="2022-05-04T11:22:52.779" v="828" actId="1036"/>
          <ac:spMkLst>
            <pc:docMk/>
            <pc:sldMk cId="4064656524" sldId="320"/>
            <ac:spMk id="15" creationId="{CD64554E-37DF-0D35-BD75-5F0CEB197B11}"/>
          </ac:spMkLst>
        </pc:spChg>
        <pc:picChg chg="ord">
          <ac:chgData name="Nasrin Karimi Moayed" userId="73dbb7c3-7e59-422e-9c16-b9dabcb671bc" providerId="ADAL" clId="{15BE9E69-F645-4E6B-9409-8B5813E0FA81}" dt="2022-05-04T11:05:36.528" v="436" actId="167"/>
          <ac:picMkLst>
            <pc:docMk/>
            <pc:sldMk cId="4064656524" sldId="320"/>
            <ac:picMk id="8" creationId="{00000000-0000-0000-0000-000000000000}"/>
          </ac:picMkLst>
        </pc:picChg>
      </pc:sldChg>
      <pc:sldChg chg="modSp mod setBg modClrScheme chgLayout">
        <pc:chgData name="Nasrin Karimi Moayed" userId="73dbb7c3-7e59-422e-9c16-b9dabcb671bc" providerId="ADAL" clId="{15BE9E69-F645-4E6B-9409-8B5813E0FA81}" dt="2022-05-04T09:14:52.564" v="143" actId="1076"/>
        <pc:sldMkLst>
          <pc:docMk/>
          <pc:sldMk cId="2025908930" sldId="501"/>
        </pc:sldMkLst>
        <pc:spChg chg="mod ord">
          <ac:chgData name="Nasrin Karimi Moayed" userId="73dbb7c3-7e59-422e-9c16-b9dabcb671bc" providerId="ADAL" clId="{15BE9E69-F645-4E6B-9409-8B5813E0FA81}" dt="2022-05-04T09:14:52.564" v="143" actId="1076"/>
          <ac:spMkLst>
            <pc:docMk/>
            <pc:sldMk cId="2025908930" sldId="501"/>
            <ac:spMk id="2" creationId="{00000000-0000-0000-0000-000000000000}"/>
          </ac:spMkLst>
        </pc:spChg>
        <pc:spChg chg="mod ord">
          <ac:chgData name="Nasrin Karimi Moayed" userId="73dbb7c3-7e59-422e-9c16-b9dabcb671bc" providerId="ADAL" clId="{15BE9E69-F645-4E6B-9409-8B5813E0FA81}" dt="2022-05-04T09:14:35.132" v="141" actId="404"/>
          <ac:spMkLst>
            <pc:docMk/>
            <pc:sldMk cId="2025908930" sldId="501"/>
            <ac:spMk id="3" creationId="{00000000-0000-0000-0000-000000000000}"/>
          </ac:spMkLst>
        </pc:spChg>
      </pc:sldChg>
      <pc:sldChg chg="addSp modSp mod">
        <pc:chgData name="Nasrin Karimi Moayed" userId="73dbb7c3-7e59-422e-9c16-b9dabcb671bc" providerId="ADAL" clId="{15BE9E69-F645-4E6B-9409-8B5813E0FA81}" dt="2022-05-04T09:14:03.595" v="140" actId="1036"/>
        <pc:sldMkLst>
          <pc:docMk/>
          <pc:sldMk cId="2603203971" sldId="505"/>
        </pc:sldMkLst>
        <pc:spChg chg="mod">
          <ac:chgData name="Nasrin Karimi Moayed" userId="73dbb7c3-7e59-422e-9c16-b9dabcb671bc" providerId="ADAL" clId="{15BE9E69-F645-4E6B-9409-8B5813E0FA81}" dt="2022-05-04T09:13:47.874" v="120" actId="20577"/>
          <ac:spMkLst>
            <pc:docMk/>
            <pc:sldMk cId="2603203971" sldId="505"/>
            <ac:spMk id="3" creationId="{00000000-0000-0000-0000-000000000000}"/>
          </ac:spMkLst>
        </pc:spChg>
        <pc:spChg chg="add mod">
          <ac:chgData name="Nasrin Karimi Moayed" userId="73dbb7c3-7e59-422e-9c16-b9dabcb671bc" providerId="ADAL" clId="{15BE9E69-F645-4E6B-9409-8B5813E0FA81}" dt="2022-05-04T09:14:03.595" v="140" actId="1036"/>
          <ac:spMkLst>
            <pc:docMk/>
            <pc:sldMk cId="2603203971" sldId="505"/>
            <ac:spMk id="8" creationId="{6D0842A5-19D7-6725-D732-720D78D35DF2}"/>
          </ac:spMkLst>
        </pc:spChg>
        <pc:spChg chg="add mod">
          <ac:chgData name="Nasrin Karimi Moayed" userId="73dbb7c3-7e59-422e-9c16-b9dabcb671bc" providerId="ADAL" clId="{15BE9E69-F645-4E6B-9409-8B5813E0FA81}" dt="2022-05-04T09:13:59.853" v="138" actId="1037"/>
          <ac:spMkLst>
            <pc:docMk/>
            <pc:sldMk cId="2603203971" sldId="505"/>
            <ac:spMk id="11" creationId="{DD9C04B5-CF40-3C32-159D-8CF2BC056FB2}"/>
          </ac:spMkLst>
        </pc:spChg>
        <pc:picChg chg="mod">
          <ac:chgData name="Nasrin Karimi Moayed" userId="73dbb7c3-7e59-422e-9c16-b9dabcb671bc" providerId="ADAL" clId="{15BE9E69-F645-4E6B-9409-8B5813E0FA81}" dt="2022-05-04T09:13:36.075" v="112" actId="1076"/>
          <ac:picMkLst>
            <pc:docMk/>
            <pc:sldMk cId="2603203971" sldId="505"/>
            <ac:picMk id="6" creationId="{00000000-0000-0000-0000-000000000000}"/>
          </ac:picMkLst>
        </pc:picChg>
        <pc:picChg chg="mod">
          <ac:chgData name="Nasrin Karimi Moayed" userId="73dbb7c3-7e59-422e-9c16-b9dabcb671bc" providerId="ADAL" clId="{15BE9E69-F645-4E6B-9409-8B5813E0FA81}" dt="2022-05-04T09:13:28.092" v="110" actId="1036"/>
          <ac:picMkLst>
            <pc:docMk/>
            <pc:sldMk cId="2603203971" sldId="505"/>
            <ac:picMk id="7" creationId="{00000000-0000-0000-0000-000000000000}"/>
          </ac:picMkLst>
        </pc:picChg>
        <pc:picChg chg="mod">
          <ac:chgData name="Nasrin Karimi Moayed" userId="73dbb7c3-7e59-422e-9c16-b9dabcb671bc" providerId="ADAL" clId="{15BE9E69-F645-4E6B-9409-8B5813E0FA81}" dt="2022-05-04T09:13:28.092" v="110" actId="1036"/>
          <ac:picMkLst>
            <pc:docMk/>
            <pc:sldMk cId="2603203971" sldId="505"/>
            <ac:picMk id="12" creationId="{00000000-0000-0000-0000-000000000000}"/>
          </ac:picMkLst>
        </pc:picChg>
      </pc:sldChg>
      <pc:sldChg chg="addSp delSp modSp mod">
        <pc:chgData name="Nasrin Karimi Moayed" userId="73dbb7c3-7e59-422e-9c16-b9dabcb671bc" providerId="ADAL" clId="{15BE9E69-F645-4E6B-9409-8B5813E0FA81}" dt="2022-05-04T11:02:28.764" v="431" actId="1036"/>
        <pc:sldMkLst>
          <pc:docMk/>
          <pc:sldMk cId="518865171" sldId="507"/>
        </pc:sldMkLst>
        <pc:spChg chg="add del mod">
          <ac:chgData name="Nasrin Karimi Moayed" userId="73dbb7c3-7e59-422e-9c16-b9dabcb671bc" providerId="ADAL" clId="{15BE9E69-F645-4E6B-9409-8B5813E0FA81}" dt="2022-05-04T10:48:03.090" v="394" actId="1036"/>
          <ac:spMkLst>
            <pc:docMk/>
            <pc:sldMk cId="518865171" sldId="507"/>
            <ac:spMk id="10" creationId="{74717101-A2AA-4A07-5F29-16FEAD9F61CF}"/>
          </ac:spMkLst>
        </pc:spChg>
        <pc:spChg chg="add mod">
          <ac:chgData name="Nasrin Karimi Moayed" userId="73dbb7c3-7e59-422e-9c16-b9dabcb671bc" providerId="ADAL" clId="{15BE9E69-F645-4E6B-9409-8B5813E0FA81}" dt="2022-05-04T10:48:11.683" v="405" actId="1035"/>
          <ac:spMkLst>
            <pc:docMk/>
            <pc:sldMk cId="518865171" sldId="507"/>
            <ac:spMk id="11" creationId="{25AF1239-C381-7A68-65DD-A6347E1C6F35}"/>
          </ac:spMkLst>
        </pc:spChg>
        <pc:spChg chg="add mod">
          <ac:chgData name="Nasrin Karimi Moayed" userId="73dbb7c3-7e59-422e-9c16-b9dabcb671bc" providerId="ADAL" clId="{15BE9E69-F645-4E6B-9409-8B5813E0FA81}" dt="2022-05-04T11:02:28.764" v="431" actId="1036"/>
          <ac:spMkLst>
            <pc:docMk/>
            <pc:sldMk cId="518865171" sldId="507"/>
            <ac:spMk id="12" creationId="{A7F20963-ACB5-642F-ECF7-F9225FA4D068}"/>
          </ac:spMkLst>
        </pc:spChg>
        <pc:picChg chg="mod">
          <ac:chgData name="Nasrin Karimi Moayed" userId="73dbb7c3-7e59-422e-9c16-b9dabcb671bc" providerId="ADAL" clId="{15BE9E69-F645-4E6B-9409-8B5813E0FA81}" dt="2022-05-04T10:42:37.535" v="330" actId="1076"/>
          <ac:picMkLst>
            <pc:docMk/>
            <pc:sldMk cId="518865171" sldId="507"/>
            <ac:picMk id="6" creationId="{00000000-0000-0000-0000-000000000000}"/>
          </ac:picMkLst>
        </pc:picChg>
        <pc:picChg chg="add del mod modCrop">
          <ac:chgData name="Nasrin Karimi Moayed" userId="73dbb7c3-7e59-422e-9c16-b9dabcb671bc" providerId="ADAL" clId="{15BE9E69-F645-4E6B-9409-8B5813E0FA81}" dt="2022-05-04T10:48:00.052" v="387" actId="1076"/>
          <ac:picMkLst>
            <pc:docMk/>
            <pc:sldMk cId="518865171" sldId="507"/>
            <ac:picMk id="9" creationId="{FFEFA89E-2260-33C3-5484-E7C9B3A79E83}"/>
          </ac:picMkLst>
        </pc:picChg>
        <pc:picChg chg="add del mod">
          <ac:chgData name="Nasrin Karimi Moayed" userId="73dbb7c3-7e59-422e-9c16-b9dabcb671bc" providerId="ADAL" clId="{15BE9E69-F645-4E6B-9409-8B5813E0FA81}" dt="2022-05-04T10:43:26.301" v="332" actId="21"/>
          <ac:picMkLst>
            <pc:docMk/>
            <pc:sldMk cId="518865171" sldId="507"/>
            <ac:picMk id="53250" creationId="{252C425F-79F3-8BBA-FDF2-2A7F9B571C17}"/>
          </ac:picMkLst>
        </pc:picChg>
      </pc:sldChg>
      <pc:sldChg chg="addSp delSp modSp mod">
        <pc:chgData name="Nasrin Karimi Moayed" userId="73dbb7c3-7e59-422e-9c16-b9dabcb671bc" providerId="ADAL" clId="{15BE9E69-F645-4E6B-9409-8B5813E0FA81}" dt="2022-05-04T09:44:13.525" v="304" actId="1076"/>
        <pc:sldMkLst>
          <pc:docMk/>
          <pc:sldMk cId="4196912444" sldId="538"/>
        </pc:sldMkLst>
        <pc:spChg chg="del">
          <ac:chgData name="Nasrin Karimi Moayed" userId="73dbb7c3-7e59-422e-9c16-b9dabcb671bc" providerId="ADAL" clId="{15BE9E69-F645-4E6B-9409-8B5813E0FA81}" dt="2022-05-04T09:29:59.879" v="200" actId="478"/>
          <ac:spMkLst>
            <pc:docMk/>
            <pc:sldMk cId="4196912444" sldId="538"/>
            <ac:spMk id="3" creationId="{6511C4C1-0BF2-EC4D-06BF-0033FA914686}"/>
          </ac:spMkLst>
        </pc:spChg>
        <pc:spChg chg="add mod topLvl">
          <ac:chgData name="Nasrin Karimi Moayed" userId="73dbb7c3-7e59-422e-9c16-b9dabcb671bc" providerId="ADAL" clId="{15BE9E69-F645-4E6B-9409-8B5813E0FA81}" dt="2022-05-04T09:31:41.638" v="223" actId="164"/>
          <ac:spMkLst>
            <pc:docMk/>
            <pc:sldMk cId="4196912444" sldId="538"/>
            <ac:spMk id="7" creationId="{FDC77015-BE7E-A9BB-C3B7-A7817F12277A}"/>
          </ac:spMkLst>
        </pc:spChg>
        <pc:spChg chg="add mod">
          <ac:chgData name="Nasrin Karimi Moayed" userId="73dbb7c3-7e59-422e-9c16-b9dabcb671bc" providerId="ADAL" clId="{15BE9E69-F645-4E6B-9409-8B5813E0FA81}" dt="2022-05-04T09:34:23.940" v="259" actId="1037"/>
          <ac:spMkLst>
            <pc:docMk/>
            <pc:sldMk cId="4196912444" sldId="538"/>
            <ac:spMk id="12" creationId="{0AAA0310-B2AF-5889-7241-1ABEA0D89E51}"/>
          </ac:spMkLst>
        </pc:spChg>
        <pc:spChg chg="add mod">
          <ac:chgData name="Nasrin Karimi Moayed" userId="73dbb7c3-7e59-422e-9c16-b9dabcb671bc" providerId="ADAL" clId="{15BE9E69-F645-4E6B-9409-8B5813E0FA81}" dt="2022-05-04T09:41:33.277" v="285" actId="20577"/>
          <ac:spMkLst>
            <pc:docMk/>
            <pc:sldMk cId="4196912444" sldId="538"/>
            <ac:spMk id="14" creationId="{B7DB6B26-621C-E041-EA7A-3FE6F95E9797}"/>
          </ac:spMkLst>
        </pc:spChg>
        <pc:grpChg chg="add del mod">
          <ac:chgData name="Nasrin Karimi Moayed" userId="73dbb7c3-7e59-422e-9c16-b9dabcb671bc" providerId="ADAL" clId="{15BE9E69-F645-4E6B-9409-8B5813E0FA81}" dt="2022-05-04T09:31:35.272" v="222" actId="165"/>
          <ac:grpSpMkLst>
            <pc:docMk/>
            <pc:sldMk cId="4196912444" sldId="538"/>
            <ac:grpSpMk id="8" creationId="{9CF4A448-50BD-4E70-3EB5-5E58DCB475D5}"/>
          </ac:grpSpMkLst>
        </pc:grpChg>
        <pc:grpChg chg="add del mod">
          <ac:chgData name="Nasrin Karimi Moayed" userId="73dbb7c3-7e59-422e-9c16-b9dabcb671bc" providerId="ADAL" clId="{15BE9E69-F645-4E6B-9409-8B5813E0FA81}" dt="2022-05-04T09:32:06.341" v="225" actId="478"/>
          <ac:grpSpMkLst>
            <pc:docMk/>
            <pc:sldMk cId="4196912444" sldId="538"/>
            <ac:grpSpMk id="9" creationId="{1D1D7807-4B03-86D9-82AF-F143D0A60FF1}"/>
          </ac:grpSpMkLst>
        </pc:grpChg>
        <pc:graphicFrameChg chg="add mod topLvl">
          <ac:chgData name="Nasrin Karimi Moayed" userId="73dbb7c3-7e59-422e-9c16-b9dabcb671bc" providerId="ADAL" clId="{15BE9E69-F645-4E6B-9409-8B5813E0FA81}" dt="2022-05-04T09:31:41.638" v="223" actId="164"/>
          <ac:graphicFrameMkLst>
            <pc:docMk/>
            <pc:sldMk cId="4196912444" sldId="538"/>
            <ac:graphicFrameMk id="2" creationId="{C6EFABD0-525A-921C-2B48-C3A079FD6014}"/>
          </ac:graphicFrameMkLst>
        </pc:graphicFrameChg>
        <pc:graphicFrameChg chg="add del mod">
          <ac:chgData name="Nasrin Karimi Moayed" userId="73dbb7c3-7e59-422e-9c16-b9dabcb671bc" providerId="ADAL" clId="{15BE9E69-F645-4E6B-9409-8B5813E0FA81}" dt="2022-05-04T09:33:31.170" v="236" actId="478"/>
          <ac:graphicFrameMkLst>
            <pc:docMk/>
            <pc:sldMk cId="4196912444" sldId="538"/>
            <ac:graphicFrameMk id="10" creationId="{CFC23DBE-1139-CB74-7126-F5E25BE6DAA8}"/>
          </ac:graphicFrameMkLst>
        </pc:graphicFrameChg>
        <pc:graphicFrameChg chg="add del mod">
          <ac:chgData name="Nasrin Karimi Moayed" userId="73dbb7c3-7e59-422e-9c16-b9dabcb671bc" providerId="ADAL" clId="{15BE9E69-F645-4E6B-9409-8B5813E0FA81}" dt="2022-05-04T09:43:48.803" v="295" actId="478"/>
          <ac:graphicFrameMkLst>
            <pc:docMk/>
            <pc:sldMk cId="4196912444" sldId="538"/>
            <ac:graphicFrameMk id="11" creationId="{6AC7AD83-DE01-E9D0-CDEE-BD5A67AEB489}"/>
          </ac:graphicFrameMkLst>
        </pc:graphicFrameChg>
        <pc:graphicFrameChg chg="add del mod">
          <ac:chgData name="Nasrin Karimi Moayed" userId="73dbb7c3-7e59-422e-9c16-b9dabcb671bc" providerId="ADAL" clId="{15BE9E69-F645-4E6B-9409-8B5813E0FA81}" dt="2022-05-04T09:42:15.628" v="286" actId="478"/>
          <ac:graphicFrameMkLst>
            <pc:docMk/>
            <pc:sldMk cId="4196912444" sldId="538"/>
            <ac:graphicFrameMk id="13" creationId="{EA901BD2-6380-5C43-7D64-8EA92F1F7B9B}"/>
          </ac:graphicFrameMkLst>
        </pc:graphicFrameChg>
        <pc:graphicFrameChg chg="add mod">
          <ac:chgData name="Nasrin Karimi Moayed" userId="73dbb7c3-7e59-422e-9c16-b9dabcb671bc" providerId="ADAL" clId="{15BE9E69-F645-4E6B-9409-8B5813E0FA81}" dt="2022-05-04T09:42:39.318" v="294" actId="1076"/>
          <ac:graphicFrameMkLst>
            <pc:docMk/>
            <pc:sldMk cId="4196912444" sldId="538"/>
            <ac:graphicFrameMk id="15" creationId="{F3F7BF6E-8E89-B2FA-45E1-1728E0DB9BBD}"/>
          </ac:graphicFrameMkLst>
        </pc:graphicFrameChg>
        <pc:graphicFrameChg chg="add mod">
          <ac:chgData name="Nasrin Karimi Moayed" userId="73dbb7c3-7e59-422e-9c16-b9dabcb671bc" providerId="ADAL" clId="{15BE9E69-F645-4E6B-9409-8B5813E0FA81}" dt="2022-05-04T09:44:13.525" v="304" actId="1076"/>
          <ac:graphicFrameMkLst>
            <pc:docMk/>
            <pc:sldMk cId="4196912444" sldId="538"/>
            <ac:graphicFrameMk id="16" creationId="{91C8890F-59E4-B5F5-8FEE-595137CCF475}"/>
          </ac:graphicFrameMkLst>
        </pc:graphicFrameChg>
      </pc:sldChg>
    </pc:docChg>
  </pc:docChgLst>
  <pc:docChgLst>
    <pc:chgData name="Nasrin Karimi Moayed" userId="73dbb7c3-7e59-422e-9c16-b9dabcb671bc" providerId="ADAL" clId="{A1FB3DDA-08B3-4977-A41F-50029DD464FB}"/>
    <pc:docChg chg="undo custSel addSld delSld modSld sldOrd delMainMaster modMainMaster">
      <pc:chgData name="Nasrin Karimi Moayed" userId="73dbb7c3-7e59-422e-9c16-b9dabcb671bc" providerId="ADAL" clId="{A1FB3DDA-08B3-4977-A41F-50029DD464FB}" dt="2022-05-22T14:53:10.288" v="1489"/>
      <pc:docMkLst>
        <pc:docMk/>
      </pc:docMkLst>
      <pc:sldChg chg="modSp del mod">
        <pc:chgData name="Nasrin Karimi Moayed" userId="73dbb7c3-7e59-422e-9c16-b9dabcb671bc" providerId="ADAL" clId="{A1FB3DDA-08B3-4977-A41F-50029DD464FB}" dt="2022-05-18T09:10:41.906" v="470" actId="47"/>
        <pc:sldMkLst>
          <pc:docMk/>
          <pc:sldMk cId="2495971450" sldId="260"/>
        </pc:sldMkLst>
        <pc:grpChg chg="mod">
          <ac:chgData name="Nasrin Karimi Moayed" userId="73dbb7c3-7e59-422e-9c16-b9dabcb671bc" providerId="ADAL" clId="{A1FB3DDA-08B3-4977-A41F-50029DD464FB}" dt="2022-05-17T12:00:08.047" v="26" actId="14100"/>
          <ac:grpSpMkLst>
            <pc:docMk/>
            <pc:sldMk cId="2495971450" sldId="260"/>
            <ac:grpSpMk id="15" creationId="{00000000-0000-0000-0000-000000000000}"/>
          </ac:grpSpMkLst>
        </pc:grpChg>
      </pc:sldChg>
      <pc:sldChg chg="del">
        <pc:chgData name="Nasrin Karimi Moayed" userId="73dbb7c3-7e59-422e-9c16-b9dabcb671bc" providerId="ADAL" clId="{A1FB3DDA-08B3-4977-A41F-50029DD464FB}" dt="2022-05-18T09:10:45.122" v="473" actId="47"/>
        <pc:sldMkLst>
          <pc:docMk/>
          <pc:sldMk cId="1297209057" sldId="264"/>
        </pc:sldMkLst>
      </pc:sldChg>
      <pc:sldChg chg="del">
        <pc:chgData name="Nasrin Karimi Moayed" userId="73dbb7c3-7e59-422e-9c16-b9dabcb671bc" providerId="ADAL" clId="{A1FB3DDA-08B3-4977-A41F-50029DD464FB}" dt="2022-05-18T09:10:47.686" v="476" actId="47"/>
        <pc:sldMkLst>
          <pc:docMk/>
          <pc:sldMk cId="370458234" sldId="269"/>
        </pc:sldMkLst>
      </pc:sldChg>
      <pc:sldChg chg="del">
        <pc:chgData name="Nasrin Karimi Moayed" userId="73dbb7c3-7e59-422e-9c16-b9dabcb671bc" providerId="ADAL" clId="{A1FB3DDA-08B3-4977-A41F-50029DD464FB}" dt="2022-05-18T09:06:15.159" v="238" actId="47"/>
        <pc:sldMkLst>
          <pc:docMk/>
          <pc:sldMk cId="1126474362" sldId="299"/>
        </pc:sldMkLst>
      </pc:sldChg>
      <pc:sldChg chg="del">
        <pc:chgData name="Nasrin Karimi Moayed" userId="73dbb7c3-7e59-422e-9c16-b9dabcb671bc" providerId="ADAL" clId="{A1FB3DDA-08B3-4977-A41F-50029DD464FB}" dt="2022-05-18T09:06:14.052" v="237" actId="47"/>
        <pc:sldMkLst>
          <pc:docMk/>
          <pc:sldMk cId="412017533" sldId="302"/>
        </pc:sldMkLst>
      </pc:sldChg>
      <pc:sldChg chg="del">
        <pc:chgData name="Nasrin Karimi Moayed" userId="73dbb7c3-7e59-422e-9c16-b9dabcb671bc" providerId="ADAL" clId="{A1FB3DDA-08B3-4977-A41F-50029DD464FB}" dt="2022-05-18T09:10:43.084" v="471" actId="47"/>
        <pc:sldMkLst>
          <pc:docMk/>
          <pc:sldMk cId="2755150359" sldId="309"/>
        </pc:sldMkLst>
      </pc:sldChg>
      <pc:sldChg chg="del">
        <pc:chgData name="Nasrin Karimi Moayed" userId="73dbb7c3-7e59-422e-9c16-b9dabcb671bc" providerId="ADAL" clId="{A1FB3DDA-08B3-4977-A41F-50029DD464FB}" dt="2022-05-17T11:55:55.753" v="0" actId="2696"/>
        <pc:sldMkLst>
          <pc:docMk/>
          <pc:sldMk cId="4064656524" sldId="320"/>
        </pc:sldMkLst>
      </pc:sldChg>
      <pc:sldChg chg="del">
        <pc:chgData name="Nasrin Karimi Moayed" userId="73dbb7c3-7e59-422e-9c16-b9dabcb671bc" providerId="ADAL" clId="{A1FB3DDA-08B3-4977-A41F-50029DD464FB}" dt="2022-05-17T11:55:55.753" v="0" actId="2696"/>
        <pc:sldMkLst>
          <pc:docMk/>
          <pc:sldMk cId="3421932658" sldId="321"/>
        </pc:sldMkLst>
      </pc:sldChg>
      <pc:sldChg chg="del">
        <pc:chgData name="Nasrin Karimi Moayed" userId="73dbb7c3-7e59-422e-9c16-b9dabcb671bc" providerId="ADAL" clId="{A1FB3DDA-08B3-4977-A41F-50029DD464FB}" dt="2022-05-17T11:55:55.753" v="0" actId="2696"/>
        <pc:sldMkLst>
          <pc:docMk/>
          <pc:sldMk cId="1213016415" sldId="329"/>
        </pc:sldMkLst>
      </pc:sldChg>
      <pc:sldChg chg="del">
        <pc:chgData name="Nasrin Karimi Moayed" userId="73dbb7c3-7e59-422e-9c16-b9dabcb671bc" providerId="ADAL" clId="{A1FB3DDA-08B3-4977-A41F-50029DD464FB}" dt="2022-05-18T09:06:06.545" v="236" actId="47"/>
        <pc:sldMkLst>
          <pc:docMk/>
          <pc:sldMk cId="2025908930" sldId="501"/>
        </pc:sldMkLst>
      </pc:sldChg>
      <pc:sldChg chg="del">
        <pc:chgData name="Nasrin Karimi Moayed" userId="73dbb7c3-7e59-422e-9c16-b9dabcb671bc" providerId="ADAL" clId="{A1FB3DDA-08B3-4977-A41F-50029DD464FB}" dt="2022-05-18T09:10:41.033" v="469" actId="47"/>
        <pc:sldMkLst>
          <pc:docMk/>
          <pc:sldMk cId="702713231" sldId="504"/>
        </pc:sldMkLst>
      </pc:sldChg>
      <pc:sldChg chg="del">
        <pc:chgData name="Nasrin Karimi Moayed" userId="73dbb7c3-7e59-422e-9c16-b9dabcb671bc" providerId="ADAL" clId="{A1FB3DDA-08B3-4977-A41F-50029DD464FB}" dt="2022-05-18T09:06:06.545" v="236" actId="47"/>
        <pc:sldMkLst>
          <pc:docMk/>
          <pc:sldMk cId="2603203971" sldId="505"/>
        </pc:sldMkLst>
      </pc:sldChg>
      <pc:sldChg chg="del">
        <pc:chgData name="Nasrin Karimi Moayed" userId="73dbb7c3-7e59-422e-9c16-b9dabcb671bc" providerId="ADAL" clId="{A1FB3DDA-08B3-4977-A41F-50029DD464FB}" dt="2022-05-18T09:06:16.894" v="239" actId="47"/>
        <pc:sldMkLst>
          <pc:docMk/>
          <pc:sldMk cId="2042546607" sldId="506"/>
        </pc:sldMkLst>
      </pc:sldChg>
      <pc:sldChg chg="del">
        <pc:chgData name="Nasrin Karimi Moayed" userId="73dbb7c3-7e59-422e-9c16-b9dabcb671bc" providerId="ADAL" clId="{A1FB3DDA-08B3-4977-A41F-50029DD464FB}" dt="2022-05-17T11:55:55.753" v="0" actId="2696"/>
        <pc:sldMkLst>
          <pc:docMk/>
          <pc:sldMk cId="518865171" sldId="507"/>
        </pc:sldMkLst>
      </pc:sldChg>
      <pc:sldChg chg="modSp del mod">
        <pc:chgData name="Nasrin Karimi Moayed" userId="73dbb7c3-7e59-422e-9c16-b9dabcb671bc" providerId="ADAL" clId="{A1FB3DDA-08B3-4977-A41F-50029DD464FB}" dt="2022-05-18T09:10:39.847" v="468" actId="47"/>
        <pc:sldMkLst>
          <pc:docMk/>
          <pc:sldMk cId="845091550" sldId="509"/>
        </pc:sldMkLst>
        <pc:spChg chg="mod">
          <ac:chgData name="Nasrin Karimi Moayed" userId="73dbb7c3-7e59-422e-9c16-b9dabcb671bc" providerId="ADAL" clId="{A1FB3DDA-08B3-4977-A41F-50029DD464FB}" dt="2022-05-17T11:59:49.768" v="25" actId="20577"/>
          <ac:spMkLst>
            <pc:docMk/>
            <pc:sldMk cId="845091550" sldId="509"/>
            <ac:spMk id="7" creationId="{00000000-0000-0000-0000-000000000000}"/>
          </ac:spMkLst>
        </pc:spChg>
      </pc:sldChg>
      <pc:sldChg chg="del">
        <pc:chgData name="Nasrin Karimi Moayed" userId="73dbb7c3-7e59-422e-9c16-b9dabcb671bc" providerId="ADAL" clId="{A1FB3DDA-08B3-4977-A41F-50029DD464FB}" dt="2022-05-17T11:57:32.422" v="2" actId="2696"/>
        <pc:sldMkLst>
          <pc:docMk/>
          <pc:sldMk cId="427367366" sldId="510"/>
        </pc:sldMkLst>
      </pc:sldChg>
      <pc:sldChg chg="addSp delSp modSp mod ord modTransition delAnim modAnim modNotesTx">
        <pc:chgData name="Nasrin Karimi Moayed" userId="73dbb7c3-7e59-422e-9c16-b9dabcb671bc" providerId="ADAL" clId="{A1FB3DDA-08B3-4977-A41F-50029DD464FB}" dt="2022-05-22T14:53:10.288" v="1489"/>
        <pc:sldMkLst>
          <pc:docMk/>
          <pc:sldMk cId="1467099756" sldId="511"/>
        </pc:sldMkLst>
        <pc:spChg chg="mod">
          <ac:chgData name="Nasrin Karimi Moayed" userId="73dbb7c3-7e59-422e-9c16-b9dabcb671bc" providerId="ADAL" clId="{A1FB3DDA-08B3-4977-A41F-50029DD464FB}" dt="2022-05-20T13:05:36.168" v="1448" actId="1076"/>
          <ac:spMkLst>
            <pc:docMk/>
            <pc:sldMk cId="1467099756" sldId="511"/>
            <ac:spMk id="2" creationId="{00000000-0000-0000-0000-000000000000}"/>
          </ac:spMkLst>
        </pc:spChg>
        <pc:spChg chg="add del">
          <ac:chgData name="Nasrin Karimi Moayed" userId="73dbb7c3-7e59-422e-9c16-b9dabcb671bc" providerId="ADAL" clId="{A1FB3DDA-08B3-4977-A41F-50029DD464FB}" dt="2022-05-20T12:53:20.399" v="1339"/>
          <ac:spMkLst>
            <pc:docMk/>
            <pc:sldMk cId="1467099756" sldId="511"/>
            <ac:spMk id="3" creationId="{70110BBA-F619-376F-18D1-0AB288703EDD}"/>
          </ac:spMkLst>
        </pc:spChg>
        <pc:spChg chg="mod">
          <ac:chgData name="Nasrin Karimi Moayed" userId="73dbb7c3-7e59-422e-9c16-b9dabcb671bc" providerId="ADAL" clId="{A1FB3DDA-08B3-4977-A41F-50029DD464FB}" dt="2022-05-19T09:44:36.503" v="784"/>
          <ac:spMkLst>
            <pc:docMk/>
            <pc:sldMk cId="1467099756" sldId="511"/>
            <ac:spMk id="3" creationId="{CE05FC68-98AC-796B-92F6-B10D434A8203}"/>
          </ac:spMkLst>
        </pc:spChg>
        <pc:spChg chg="add mod">
          <ac:chgData name="Nasrin Karimi Moayed" userId="73dbb7c3-7e59-422e-9c16-b9dabcb671bc" providerId="ADAL" clId="{A1FB3DDA-08B3-4977-A41F-50029DD464FB}" dt="2022-05-20T13:05:42.256" v="1450" actId="1076"/>
          <ac:spMkLst>
            <pc:docMk/>
            <pc:sldMk cId="1467099756" sldId="511"/>
            <ac:spMk id="7" creationId="{518D4AB6-05E3-D3A3-4FD6-E7C0FD9ED0EA}"/>
          </ac:spMkLst>
        </pc:spChg>
        <pc:spChg chg="del">
          <ac:chgData name="Nasrin Karimi Moayed" userId="73dbb7c3-7e59-422e-9c16-b9dabcb671bc" providerId="ADAL" clId="{A1FB3DDA-08B3-4977-A41F-50029DD464FB}" dt="2022-05-18T09:09:40.939" v="423" actId="478"/>
          <ac:spMkLst>
            <pc:docMk/>
            <pc:sldMk cId="1467099756" sldId="511"/>
            <ac:spMk id="10" creationId="{C733A5A2-418C-B5BD-B590-2939E10F6166}"/>
          </ac:spMkLst>
        </pc:spChg>
        <pc:graphicFrameChg chg="add del mod">
          <ac:chgData name="Nasrin Karimi Moayed" userId="73dbb7c3-7e59-422e-9c16-b9dabcb671bc" providerId="ADAL" clId="{A1FB3DDA-08B3-4977-A41F-50029DD464FB}" dt="2022-05-19T10:45:24.349" v="925" actId="478"/>
          <ac:graphicFrameMkLst>
            <pc:docMk/>
            <pc:sldMk cId="1467099756" sldId="511"/>
            <ac:graphicFrameMk id="4" creationId="{57402B33-29CC-1B9E-DC6B-FF6042DAC228}"/>
          </ac:graphicFrameMkLst>
        </pc:graphicFrameChg>
        <pc:graphicFrameChg chg="add mod">
          <ac:chgData name="Nasrin Karimi Moayed" userId="73dbb7c3-7e59-422e-9c16-b9dabcb671bc" providerId="ADAL" clId="{A1FB3DDA-08B3-4977-A41F-50029DD464FB}" dt="2022-05-20T13:05:38.556" v="1449" actId="1076"/>
          <ac:graphicFrameMkLst>
            <pc:docMk/>
            <pc:sldMk cId="1467099756" sldId="511"/>
            <ac:graphicFrameMk id="5" creationId="{4A1FB6C8-127C-0261-0F73-A67D8D533B07}"/>
          </ac:graphicFrameMkLst>
        </pc:graphicFrameChg>
        <pc:picChg chg="add del mod">
          <ac:chgData name="Nasrin Karimi Moayed" userId="73dbb7c3-7e59-422e-9c16-b9dabcb671bc" providerId="ADAL" clId="{A1FB3DDA-08B3-4977-A41F-50029DD464FB}" dt="2022-05-22T14:25:43.735" v="1466"/>
          <ac:picMkLst>
            <pc:docMk/>
            <pc:sldMk cId="1467099756" sldId="511"/>
            <ac:picMk id="3" creationId="{ED9D7845-C732-C262-A7F3-614A59092DEC}"/>
          </ac:picMkLst>
        </pc:picChg>
        <pc:picChg chg="add del mod">
          <ac:chgData name="Nasrin Karimi Moayed" userId="73dbb7c3-7e59-422e-9c16-b9dabcb671bc" providerId="ADAL" clId="{A1FB3DDA-08B3-4977-A41F-50029DD464FB}" dt="2022-05-22T14:39:40.134" v="1485"/>
          <ac:picMkLst>
            <pc:docMk/>
            <pc:sldMk cId="1467099756" sldId="511"/>
            <ac:picMk id="4" creationId="{BE9202D2-2673-8B8E-377B-3F9AF9052BEC}"/>
          </ac:picMkLst>
        </pc:picChg>
        <pc:picChg chg="add del mod">
          <ac:chgData name="Nasrin Karimi Moayed" userId="73dbb7c3-7e59-422e-9c16-b9dabcb671bc" providerId="ADAL" clId="{A1FB3DDA-08B3-4977-A41F-50029DD464FB}" dt="2022-05-19T13:27:21.478" v="1331"/>
          <ac:picMkLst>
            <pc:docMk/>
            <pc:sldMk cId="1467099756" sldId="511"/>
            <ac:picMk id="8" creationId="{7989D890-3123-02B2-31B2-D17DDD95CC1F}"/>
          </ac:picMkLst>
        </pc:picChg>
        <pc:picChg chg="add del mod">
          <ac:chgData name="Nasrin Karimi Moayed" userId="73dbb7c3-7e59-422e-9c16-b9dabcb671bc" providerId="ADAL" clId="{A1FB3DDA-08B3-4977-A41F-50029DD464FB}" dt="2022-05-22T14:53:10.288" v="1489"/>
          <ac:picMkLst>
            <pc:docMk/>
            <pc:sldMk cId="1467099756" sldId="511"/>
            <ac:picMk id="8" creationId="{C7F38E20-F46E-31F5-4711-3DC162904CF0}"/>
          </ac:picMkLst>
        </pc:picChg>
        <pc:picChg chg="del mod">
          <ac:chgData name="Nasrin Karimi Moayed" userId="73dbb7c3-7e59-422e-9c16-b9dabcb671bc" providerId="ADAL" clId="{A1FB3DDA-08B3-4977-A41F-50029DD464FB}" dt="2022-05-19T10:03:13.274" v="894" actId="478"/>
          <ac:picMkLst>
            <pc:docMk/>
            <pc:sldMk cId="1467099756" sldId="511"/>
            <ac:picMk id="9" creationId="{00000000-0000-0000-0000-000000000000}"/>
          </ac:picMkLst>
        </pc:picChg>
        <pc:cxnChg chg="del">
          <ac:chgData name="Nasrin Karimi Moayed" userId="73dbb7c3-7e59-422e-9c16-b9dabcb671bc" providerId="ADAL" clId="{A1FB3DDA-08B3-4977-A41F-50029DD464FB}" dt="2022-05-18T09:09:43.928" v="424" actId="478"/>
          <ac:cxnSpMkLst>
            <pc:docMk/>
            <pc:sldMk cId="1467099756" sldId="511"/>
            <ac:cxnSpMk id="5" creationId="{FFEA01F0-A097-E238-1924-4DE8F10CFEF3}"/>
          </ac:cxnSpMkLst>
        </pc:cxnChg>
      </pc:sldChg>
      <pc:sldChg chg="addSp delSp modSp mod ord modTransition modAnim">
        <pc:chgData name="Nasrin Karimi Moayed" userId="73dbb7c3-7e59-422e-9c16-b9dabcb671bc" providerId="ADAL" clId="{A1FB3DDA-08B3-4977-A41F-50029DD464FB}" dt="2022-05-22T14:53:10.288" v="1489"/>
        <pc:sldMkLst>
          <pc:docMk/>
          <pc:sldMk cId="1351911267" sldId="513"/>
        </pc:sldMkLst>
        <pc:spChg chg="mod">
          <ac:chgData name="Nasrin Karimi Moayed" userId="73dbb7c3-7e59-422e-9c16-b9dabcb671bc" providerId="ADAL" clId="{A1FB3DDA-08B3-4977-A41F-50029DD464FB}" dt="2022-05-20T13:06:00.776" v="1455" actId="1076"/>
          <ac:spMkLst>
            <pc:docMk/>
            <pc:sldMk cId="1351911267" sldId="513"/>
            <ac:spMk id="2" creationId="{00000000-0000-0000-0000-000000000000}"/>
          </ac:spMkLst>
        </pc:spChg>
        <pc:spChg chg="del mod">
          <ac:chgData name="Nasrin Karimi Moayed" userId="73dbb7c3-7e59-422e-9c16-b9dabcb671bc" providerId="ADAL" clId="{A1FB3DDA-08B3-4977-A41F-50029DD464FB}" dt="2022-05-19T11:00:53.354" v="969" actId="478"/>
          <ac:spMkLst>
            <pc:docMk/>
            <pc:sldMk cId="1351911267" sldId="513"/>
            <ac:spMk id="3" creationId="{00000000-0000-0000-0000-000000000000}"/>
          </ac:spMkLst>
        </pc:spChg>
        <pc:spChg chg="del">
          <ac:chgData name="Nasrin Karimi Moayed" userId="73dbb7c3-7e59-422e-9c16-b9dabcb671bc" providerId="ADAL" clId="{A1FB3DDA-08B3-4977-A41F-50029DD464FB}" dt="2022-05-18T09:10:09.328" v="461" actId="478"/>
          <ac:spMkLst>
            <pc:docMk/>
            <pc:sldMk cId="1351911267" sldId="513"/>
            <ac:spMk id="7" creationId="{56234237-4CE0-BBE0-7EC6-DF9BB251C6A6}"/>
          </ac:spMkLst>
        </pc:spChg>
        <pc:spChg chg="add del mod">
          <ac:chgData name="Nasrin Karimi Moayed" userId="73dbb7c3-7e59-422e-9c16-b9dabcb671bc" providerId="ADAL" clId="{A1FB3DDA-08B3-4977-A41F-50029DD464FB}" dt="2022-05-18T09:10:11.149" v="462" actId="478"/>
          <ac:spMkLst>
            <pc:docMk/>
            <pc:sldMk cId="1351911267" sldId="513"/>
            <ac:spMk id="9" creationId="{2AA64CAF-7E1D-EE01-C277-6858841C673D}"/>
          </ac:spMkLst>
        </pc:spChg>
        <pc:spChg chg="add del mod">
          <ac:chgData name="Nasrin Karimi Moayed" userId="73dbb7c3-7e59-422e-9c16-b9dabcb671bc" providerId="ADAL" clId="{A1FB3DDA-08B3-4977-A41F-50029DD464FB}" dt="2022-05-19T11:26:43.344" v="1198" actId="478"/>
          <ac:spMkLst>
            <pc:docMk/>
            <pc:sldMk cId="1351911267" sldId="513"/>
            <ac:spMk id="9" creationId="{C77BD3FA-866B-A2A6-A8CB-EEA1B83C8CA0}"/>
          </ac:spMkLst>
        </pc:spChg>
        <pc:spChg chg="add mod">
          <ac:chgData name="Nasrin Karimi Moayed" userId="73dbb7c3-7e59-422e-9c16-b9dabcb671bc" providerId="ADAL" clId="{A1FB3DDA-08B3-4977-A41F-50029DD464FB}" dt="2022-05-20T13:06:15.100" v="1458" actId="1076"/>
          <ac:spMkLst>
            <pc:docMk/>
            <pc:sldMk cId="1351911267" sldId="513"/>
            <ac:spMk id="10" creationId="{B9237DF5-5682-8B42-7FAF-D66883E2B6B9}"/>
          </ac:spMkLst>
        </pc:spChg>
        <pc:graphicFrameChg chg="add del mod">
          <ac:chgData name="Nasrin Karimi Moayed" userId="73dbb7c3-7e59-422e-9c16-b9dabcb671bc" providerId="ADAL" clId="{A1FB3DDA-08B3-4977-A41F-50029DD464FB}" dt="2022-05-19T11:04:46.667" v="1032" actId="478"/>
          <ac:graphicFrameMkLst>
            <pc:docMk/>
            <pc:sldMk cId="1351911267" sldId="513"/>
            <ac:graphicFrameMk id="5" creationId="{374BAA66-C76C-9D00-D087-9C55CE53E621}"/>
          </ac:graphicFrameMkLst>
        </pc:graphicFrameChg>
        <pc:graphicFrameChg chg="add mod">
          <ac:chgData name="Nasrin Karimi Moayed" userId="73dbb7c3-7e59-422e-9c16-b9dabcb671bc" providerId="ADAL" clId="{A1FB3DDA-08B3-4977-A41F-50029DD464FB}" dt="2022-05-20T13:06:02.734" v="1456" actId="1076"/>
          <ac:graphicFrameMkLst>
            <pc:docMk/>
            <pc:sldMk cId="1351911267" sldId="513"/>
            <ac:graphicFrameMk id="7" creationId="{39CC5C16-8985-2168-0DE5-F10EAE285CFF}"/>
          </ac:graphicFrameMkLst>
        </pc:graphicFrameChg>
        <pc:graphicFrameChg chg="del mod">
          <ac:chgData name="Nasrin Karimi Moayed" userId="73dbb7c3-7e59-422e-9c16-b9dabcb671bc" providerId="ADAL" clId="{A1FB3DDA-08B3-4977-A41F-50029DD464FB}" dt="2022-05-19T11:00:51.872" v="968" actId="478"/>
          <ac:graphicFrameMkLst>
            <pc:docMk/>
            <pc:sldMk cId="1351911267" sldId="513"/>
            <ac:graphicFrameMk id="8" creationId="{67BD7302-D29D-F4DF-3AB7-B0FD82017FD7}"/>
          </ac:graphicFrameMkLst>
        </pc:graphicFrameChg>
        <pc:picChg chg="add del mod">
          <ac:chgData name="Nasrin Karimi Moayed" userId="73dbb7c3-7e59-422e-9c16-b9dabcb671bc" providerId="ADAL" clId="{A1FB3DDA-08B3-4977-A41F-50029DD464FB}" dt="2022-05-22T14:25:43.735" v="1466"/>
          <ac:picMkLst>
            <pc:docMk/>
            <pc:sldMk cId="1351911267" sldId="513"/>
            <ac:picMk id="3" creationId="{A2AEDEF3-C54B-7263-55AC-20AEABCF6318}"/>
          </ac:picMkLst>
        </pc:picChg>
        <pc:picChg chg="add del mod">
          <ac:chgData name="Nasrin Karimi Moayed" userId="73dbb7c3-7e59-422e-9c16-b9dabcb671bc" providerId="ADAL" clId="{A1FB3DDA-08B3-4977-A41F-50029DD464FB}" dt="2022-05-22T14:53:10.288" v="1489"/>
          <ac:picMkLst>
            <pc:docMk/>
            <pc:sldMk cId="1351911267" sldId="513"/>
            <ac:picMk id="4" creationId="{EAB94BA8-245E-1258-B9FE-72A0D3696608}"/>
          </ac:picMkLst>
        </pc:picChg>
        <pc:picChg chg="add del mod">
          <ac:chgData name="Nasrin Karimi Moayed" userId="73dbb7c3-7e59-422e-9c16-b9dabcb671bc" providerId="ADAL" clId="{A1FB3DDA-08B3-4977-A41F-50029DD464FB}" dt="2022-05-19T13:27:21.478" v="1331"/>
          <ac:picMkLst>
            <pc:docMk/>
            <pc:sldMk cId="1351911267" sldId="513"/>
            <ac:picMk id="11" creationId="{6F48606E-5ED1-9183-DD1D-E7F2340D4300}"/>
          </ac:picMkLst>
        </pc:picChg>
      </pc:sldChg>
      <pc:sldChg chg="del">
        <pc:chgData name="Nasrin Karimi Moayed" userId="73dbb7c3-7e59-422e-9c16-b9dabcb671bc" providerId="ADAL" clId="{A1FB3DDA-08B3-4977-A41F-50029DD464FB}" dt="2022-05-18T09:10:45.978" v="474" actId="47"/>
        <pc:sldMkLst>
          <pc:docMk/>
          <pc:sldMk cId="2861404554" sldId="515"/>
        </pc:sldMkLst>
      </pc:sldChg>
      <pc:sldChg chg="del">
        <pc:chgData name="Nasrin Karimi Moayed" userId="73dbb7c3-7e59-422e-9c16-b9dabcb671bc" providerId="ADAL" clId="{A1FB3DDA-08B3-4977-A41F-50029DD464FB}" dt="2022-05-17T11:57:32.422" v="2" actId="2696"/>
        <pc:sldMkLst>
          <pc:docMk/>
          <pc:sldMk cId="3877305951" sldId="524"/>
        </pc:sldMkLst>
      </pc:sldChg>
      <pc:sldChg chg="addSp delSp modSp mod ord modTransition modAnim">
        <pc:chgData name="Nasrin Karimi Moayed" userId="73dbb7c3-7e59-422e-9c16-b9dabcb671bc" providerId="ADAL" clId="{A1FB3DDA-08B3-4977-A41F-50029DD464FB}" dt="2022-05-22T14:53:10.288" v="1489"/>
        <pc:sldMkLst>
          <pc:docMk/>
          <pc:sldMk cId="1820807442" sldId="531"/>
        </pc:sldMkLst>
        <pc:spChg chg="mod">
          <ac:chgData name="Nasrin Karimi Moayed" userId="73dbb7c3-7e59-422e-9c16-b9dabcb671bc" providerId="ADAL" clId="{A1FB3DDA-08B3-4977-A41F-50029DD464FB}" dt="2022-05-19T09:53:47.536" v="891" actId="1076"/>
          <ac:spMkLst>
            <pc:docMk/>
            <pc:sldMk cId="1820807442" sldId="531"/>
            <ac:spMk id="7" creationId="{AC239280-BFDA-8C70-0576-B42FCD80A41F}"/>
          </ac:spMkLst>
        </pc:spChg>
        <pc:picChg chg="add del mod">
          <ac:chgData name="Nasrin Karimi Moayed" userId="73dbb7c3-7e59-422e-9c16-b9dabcb671bc" providerId="ADAL" clId="{A1FB3DDA-08B3-4977-A41F-50029DD464FB}" dt="2022-05-22T14:25:43.735" v="1466"/>
          <ac:picMkLst>
            <pc:docMk/>
            <pc:sldMk cId="1820807442" sldId="531"/>
            <ac:picMk id="3" creationId="{67358C90-F630-0DDE-2DB4-EA98B7764D42}"/>
          </ac:picMkLst>
        </pc:picChg>
        <pc:picChg chg="add del mod">
          <ac:chgData name="Nasrin Karimi Moayed" userId="73dbb7c3-7e59-422e-9c16-b9dabcb671bc" providerId="ADAL" clId="{A1FB3DDA-08B3-4977-A41F-50029DD464FB}" dt="2022-05-19T13:27:21.478" v="1331"/>
          <ac:picMkLst>
            <pc:docMk/>
            <pc:sldMk cId="1820807442" sldId="531"/>
            <ac:picMk id="3" creationId="{88805960-3A53-3BF7-DCD2-BF29A8D19FE4}"/>
          </ac:picMkLst>
        </pc:picChg>
        <pc:picChg chg="add del mod">
          <ac:chgData name="Nasrin Karimi Moayed" userId="73dbb7c3-7e59-422e-9c16-b9dabcb671bc" providerId="ADAL" clId="{A1FB3DDA-08B3-4977-A41F-50029DD464FB}" dt="2022-05-22T14:53:10.288" v="1489"/>
          <ac:picMkLst>
            <pc:docMk/>
            <pc:sldMk cId="1820807442" sldId="531"/>
            <ac:picMk id="5" creationId="{D61D229D-A6C8-6781-EE7A-FD490DE21A91}"/>
          </ac:picMkLst>
        </pc:picChg>
      </pc:sldChg>
      <pc:sldChg chg="del">
        <pc:chgData name="Nasrin Karimi Moayed" userId="73dbb7c3-7e59-422e-9c16-b9dabcb671bc" providerId="ADAL" clId="{A1FB3DDA-08B3-4977-A41F-50029DD464FB}" dt="2022-05-18T09:10:46.832" v="475" actId="47"/>
        <pc:sldMkLst>
          <pc:docMk/>
          <pc:sldMk cId="28752913" sldId="534"/>
        </pc:sldMkLst>
      </pc:sldChg>
      <pc:sldChg chg="del">
        <pc:chgData name="Nasrin Karimi Moayed" userId="73dbb7c3-7e59-422e-9c16-b9dabcb671bc" providerId="ADAL" clId="{A1FB3DDA-08B3-4977-A41F-50029DD464FB}" dt="2022-05-17T11:55:55.753" v="0" actId="2696"/>
        <pc:sldMkLst>
          <pc:docMk/>
          <pc:sldMk cId="2261947210" sldId="535"/>
        </pc:sldMkLst>
      </pc:sldChg>
      <pc:sldChg chg="del">
        <pc:chgData name="Nasrin Karimi Moayed" userId="73dbb7c3-7e59-422e-9c16-b9dabcb671bc" providerId="ADAL" clId="{A1FB3DDA-08B3-4977-A41F-50029DD464FB}" dt="2022-05-17T11:55:55.753" v="0" actId="2696"/>
        <pc:sldMkLst>
          <pc:docMk/>
          <pc:sldMk cId="530845013" sldId="536"/>
        </pc:sldMkLst>
      </pc:sldChg>
      <pc:sldChg chg="del">
        <pc:chgData name="Nasrin Karimi Moayed" userId="73dbb7c3-7e59-422e-9c16-b9dabcb671bc" providerId="ADAL" clId="{A1FB3DDA-08B3-4977-A41F-50029DD464FB}" dt="2022-05-17T11:56:48.326" v="1" actId="2696"/>
        <pc:sldMkLst>
          <pc:docMk/>
          <pc:sldMk cId="4196912444" sldId="538"/>
        </pc:sldMkLst>
      </pc:sldChg>
      <pc:sldChg chg="del">
        <pc:chgData name="Nasrin Karimi Moayed" userId="73dbb7c3-7e59-422e-9c16-b9dabcb671bc" providerId="ADAL" clId="{A1FB3DDA-08B3-4977-A41F-50029DD464FB}" dt="2022-05-18T09:10:44.267" v="472" actId="47"/>
        <pc:sldMkLst>
          <pc:docMk/>
          <pc:sldMk cId="4261251130" sldId="541"/>
        </pc:sldMkLst>
      </pc:sldChg>
      <pc:sldChg chg="del">
        <pc:chgData name="Nasrin Karimi Moayed" userId="73dbb7c3-7e59-422e-9c16-b9dabcb671bc" providerId="ADAL" clId="{A1FB3DDA-08B3-4977-A41F-50029DD464FB}" dt="2022-05-17T11:56:48.326" v="1" actId="2696"/>
        <pc:sldMkLst>
          <pc:docMk/>
          <pc:sldMk cId="3142423941" sldId="543"/>
        </pc:sldMkLst>
      </pc:sldChg>
      <pc:sldChg chg="del">
        <pc:chgData name="Nasrin Karimi Moayed" userId="73dbb7c3-7e59-422e-9c16-b9dabcb671bc" providerId="ADAL" clId="{A1FB3DDA-08B3-4977-A41F-50029DD464FB}" dt="2022-05-17T11:57:32.422" v="2" actId="2696"/>
        <pc:sldMkLst>
          <pc:docMk/>
          <pc:sldMk cId="641884957" sldId="545"/>
        </pc:sldMkLst>
      </pc:sldChg>
      <pc:sldChg chg="addSp delSp modSp mod ord modTransition modAnim">
        <pc:chgData name="Nasrin Karimi Moayed" userId="73dbb7c3-7e59-422e-9c16-b9dabcb671bc" providerId="ADAL" clId="{A1FB3DDA-08B3-4977-A41F-50029DD464FB}" dt="2022-05-22T14:53:10.288" v="1489"/>
        <pc:sldMkLst>
          <pc:docMk/>
          <pc:sldMk cId="4196118153" sldId="546"/>
        </pc:sldMkLst>
        <pc:spChg chg="mod">
          <ac:chgData name="Nasrin Karimi Moayed" userId="73dbb7c3-7e59-422e-9c16-b9dabcb671bc" providerId="ADAL" clId="{A1FB3DDA-08B3-4977-A41F-50029DD464FB}" dt="2022-05-19T11:11:12.431" v="1064"/>
          <ac:spMkLst>
            <pc:docMk/>
            <pc:sldMk cId="4196118153" sldId="546"/>
            <ac:spMk id="2" creationId="{502745C9-1E6F-812A-70D4-F7A028FDA9EC}"/>
          </ac:spMkLst>
        </pc:spChg>
        <pc:spChg chg="mod">
          <ac:chgData name="Nasrin Karimi Moayed" userId="73dbb7c3-7e59-422e-9c16-b9dabcb671bc" providerId="ADAL" clId="{A1FB3DDA-08B3-4977-A41F-50029DD464FB}" dt="2022-05-19T09:44:36.503" v="784"/>
          <ac:spMkLst>
            <pc:docMk/>
            <pc:sldMk cId="4196118153" sldId="546"/>
            <ac:spMk id="4" creationId="{556A8780-2705-EAA7-7956-128FE2850631}"/>
          </ac:spMkLst>
        </pc:spChg>
        <pc:spChg chg="mod">
          <ac:chgData name="Nasrin Karimi Moayed" userId="73dbb7c3-7e59-422e-9c16-b9dabcb671bc" providerId="ADAL" clId="{A1FB3DDA-08B3-4977-A41F-50029DD464FB}" dt="2022-05-20T12:42:54.984" v="1333" actId="20577"/>
          <ac:spMkLst>
            <pc:docMk/>
            <pc:sldMk cId="4196118153" sldId="546"/>
            <ac:spMk id="5" creationId="{6F9F9C5D-7746-5747-A5AB-6030FABCDF05}"/>
          </ac:spMkLst>
        </pc:spChg>
        <pc:picChg chg="add del mod">
          <ac:chgData name="Nasrin Karimi Moayed" userId="73dbb7c3-7e59-422e-9c16-b9dabcb671bc" providerId="ADAL" clId="{A1FB3DDA-08B3-4977-A41F-50029DD464FB}" dt="2022-05-19T13:27:21.478" v="1331"/>
          <ac:picMkLst>
            <pc:docMk/>
            <pc:sldMk cId="4196118153" sldId="546"/>
            <ac:picMk id="3" creationId="{0A0E543F-0C38-949A-1FA4-BFC0E5BC866D}"/>
          </ac:picMkLst>
        </pc:picChg>
        <pc:picChg chg="add del mod">
          <ac:chgData name="Nasrin Karimi Moayed" userId="73dbb7c3-7e59-422e-9c16-b9dabcb671bc" providerId="ADAL" clId="{A1FB3DDA-08B3-4977-A41F-50029DD464FB}" dt="2022-05-22T14:25:43.735" v="1466"/>
          <ac:picMkLst>
            <pc:docMk/>
            <pc:sldMk cId="4196118153" sldId="546"/>
            <ac:picMk id="3" creationId="{8DEB8369-9F5D-FE89-427C-CDF7DCAD2302}"/>
          </ac:picMkLst>
        </pc:picChg>
        <pc:picChg chg="add del mod">
          <ac:chgData name="Nasrin Karimi Moayed" userId="73dbb7c3-7e59-422e-9c16-b9dabcb671bc" providerId="ADAL" clId="{A1FB3DDA-08B3-4977-A41F-50029DD464FB}" dt="2022-05-22T14:53:10.288" v="1489"/>
          <ac:picMkLst>
            <pc:docMk/>
            <pc:sldMk cId="4196118153" sldId="546"/>
            <ac:picMk id="4" creationId="{B09D499C-1B36-EECD-AD72-5E93B2336348}"/>
          </ac:picMkLst>
        </pc:picChg>
      </pc:sldChg>
      <pc:sldChg chg="addSp delSp modSp mod ord modTransition modAnim">
        <pc:chgData name="Nasrin Karimi Moayed" userId="73dbb7c3-7e59-422e-9c16-b9dabcb671bc" providerId="ADAL" clId="{A1FB3DDA-08B3-4977-A41F-50029DD464FB}" dt="2022-05-22T14:53:10.288" v="1489"/>
        <pc:sldMkLst>
          <pc:docMk/>
          <pc:sldMk cId="735829887" sldId="547"/>
        </pc:sldMkLst>
        <pc:spChg chg="mod">
          <ac:chgData name="Nasrin Karimi Moayed" userId="73dbb7c3-7e59-422e-9c16-b9dabcb671bc" providerId="ADAL" clId="{A1FB3DDA-08B3-4977-A41F-50029DD464FB}" dt="2022-05-19T11:11:15.700" v="1065"/>
          <ac:spMkLst>
            <pc:docMk/>
            <pc:sldMk cId="735829887" sldId="547"/>
            <ac:spMk id="2" creationId="{502745C9-1E6F-812A-70D4-F7A028FDA9EC}"/>
          </ac:spMkLst>
        </pc:spChg>
        <pc:spChg chg="mod">
          <ac:chgData name="Nasrin Karimi Moayed" userId="73dbb7c3-7e59-422e-9c16-b9dabcb671bc" providerId="ADAL" clId="{A1FB3DDA-08B3-4977-A41F-50029DD464FB}" dt="2022-05-19T09:44:36.503" v="784"/>
          <ac:spMkLst>
            <pc:docMk/>
            <pc:sldMk cId="735829887" sldId="547"/>
            <ac:spMk id="4" creationId="{556A8780-2705-EAA7-7956-128FE2850631}"/>
          </ac:spMkLst>
        </pc:spChg>
        <pc:spChg chg="mod">
          <ac:chgData name="Nasrin Karimi Moayed" userId="73dbb7c3-7e59-422e-9c16-b9dabcb671bc" providerId="ADAL" clId="{A1FB3DDA-08B3-4977-A41F-50029DD464FB}" dt="2022-05-19T11:07:17.622" v="1052" actId="1076"/>
          <ac:spMkLst>
            <pc:docMk/>
            <pc:sldMk cId="735829887" sldId="547"/>
            <ac:spMk id="5" creationId="{6F9F9C5D-7746-5747-A5AB-6030FABCDF05}"/>
          </ac:spMkLst>
        </pc:spChg>
        <pc:picChg chg="add del mod">
          <ac:chgData name="Nasrin Karimi Moayed" userId="73dbb7c3-7e59-422e-9c16-b9dabcb671bc" providerId="ADAL" clId="{A1FB3DDA-08B3-4977-A41F-50029DD464FB}" dt="2022-05-19T13:27:21.478" v="1331"/>
          <ac:picMkLst>
            <pc:docMk/>
            <pc:sldMk cId="735829887" sldId="547"/>
            <ac:picMk id="3" creationId="{34E12B43-8F18-0D6D-9E97-3384376B75C7}"/>
          </ac:picMkLst>
        </pc:picChg>
        <pc:picChg chg="add del mod">
          <ac:chgData name="Nasrin Karimi Moayed" userId="73dbb7c3-7e59-422e-9c16-b9dabcb671bc" providerId="ADAL" clId="{A1FB3DDA-08B3-4977-A41F-50029DD464FB}" dt="2022-05-22T14:25:43.735" v="1466"/>
          <ac:picMkLst>
            <pc:docMk/>
            <pc:sldMk cId="735829887" sldId="547"/>
            <ac:picMk id="3" creationId="{6CC975D1-D18E-F784-C4B4-1C4C6806A4FA}"/>
          </ac:picMkLst>
        </pc:picChg>
        <pc:picChg chg="add del mod">
          <ac:chgData name="Nasrin Karimi Moayed" userId="73dbb7c3-7e59-422e-9c16-b9dabcb671bc" providerId="ADAL" clId="{A1FB3DDA-08B3-4977-A41F-50029DD464FB}" dt="2022-05-22T14:53:10.288" v="1489"/>
          <ac:picMkLst>
            <pc:docMk/>
            <pc:sldMk cId="735829887" sldId="547"/>
            <ac:picMk id="4" creationId="{B0189091-C4BA-8BAE-DB83-2349C32E5C40}"/>
          </ac:picMkLst>
        </pc:picChg>
        <pc:picChg chg="add mod">
          <ac:chgData name="Nasrin Karimi Moayed" userId="73dbb7c3-7e59-422e-9c16-b9dabcb671bc" providerId="ADAL" clId="{A1FB3DDA-08B3-4977-A41F-50029DD464FB}" dt="2022-05-19T11:07:32.850" v="1058" actId="1076"/>
          <ac:picMkLst>
            <pc:docMk/>
            <pc:sldMk cId="735829887" sldId="547"/>
            <ac:picMk id="7" creationId="{472C10AE-63CE-7E5B-3FD0-632A086231B3}"/>
          </ac:picMkLst>
        </pc:picChg>
        <pc:picChg chg="add mod">
          <ac:chgData name="Nasrin Karimi Moayed" userId="73dbb7c3-7e59-422e-9c16-b9dabcb671bc" providerId="ADAL" clId="{A1FB3DDA-08B3-4977-A41F-50029DD464FB}" dt="2022-05-19T11:07:32.850" v="1058" actId="1076"/>
          <ac:picMkLst>
            <pc:docMk/>
            <pc:sldMk cId="735829887" sldId="547"/>
            <ac:picMk id="8" creationId="{577687FB-1AE2-CFC7-24E0-518941233F9C}"/>
          </ac:picMkLst>
        </pc:picChg>
      </pc:sldChg>
      <pc:sldChg chg="addSp delSp modSp new mod ord setBg addAnim modAnim setClrOvrMap">
        <pc:chgData name="Nasrin Karimi Moayed" userId="73dbb7c3-7e59-422e-9c16-b9dabcb671bc" providerId="ADAL" clId="{A1FB3DDA-08B3-4977-A41F-50029DD464FB}" dt="2022-05-18T09:03:22.413" v="230"/>
        <pc:sldMkLst>
          <pc:docMk/>
          <pc:sldMk cId="4079904371" sldId="548"/>
        </pc:sldMkLst>
        <pc:spChg chg="del">
          <ac:chgData name="Nasrin Karimi Moayed" userId="73dbb7c3-7e59-422e-9c16-b9dabcb671bc" providerId="ADAL" clId="{A1FB3DDA-08B3-4977-A41F-50029DD464FB}" dt="2022-05-18T08:49:06.043" v="38"/>
          <ac:spMkLst>
            <pc:docMk/>
            <pc:sldMk cId="4079904371" sldId="548"/>
            <ac:spMk id="2" creationId="{ECB0B2F0-0CB7-F203-71F2-6ACC15B04E08}"/>
          </ac:spMkLst>
        </pc:spChg>
        <pc:spChg chg="del">
          <ac:chgData name="Nasrin Karimi Moayed" userId="73dbb7c3-7e59-422e-9c16-b9dabcb671bc" providerId="ADAL" clId="{A1FB3DDA-08B3-4977-A41F-50029DD464FB}" dt="2022-05-18T08:40:36.084" v="28" actId="478"/>
          <ac:spMkLst>
            <pc:docMk/>
            <pc:sldMk cId="4079904371" sldId="548"/>
            <ac:spMk id="3" creationId="{331AC076-91EC-35DB-5038-872B748BCD7C}"/>
          </ac:spMkLst>
        </pc:spChg>
        <pc:spChg chg="mod ord">
          <ac:chgData name="Nasrin Karimi Moayed" userId="73dbb7c3-7e59-422e-9c16-b9dabcb671bc" providerId="ADAL" clId="{A1FB3DDA-08B3-4977-A41F-50029DD464FB}" dt="2022-05-18T08:50:43.954" v="55" actId="26606"/>
          <ac:spMkLst>
            <pc:docMk/>
            <pc:sldMk cId="4079904371" sldId="548"/>
            <ac:spMk id="4" creationId="{033050B8-84CB-C5A8-128D-30319C5AB0B2}"/>
          </ac:spMkLst>
        </pc:spChg>
        <pc:spChg chg="add mod">
          <ac:chgData name="Nasrin Karimi Moayed" userId="73dbb7c3-7e59-422e-9c16-b9dabcb671bc" providerId="ADAL" clId="{A1FB3DDA-08B3-4977-A41F-50029DD464FB}" dt="2022-05-18T08:50:43.954" v="55" actId="26606"/>
          <ac:spMkLst>
            <pc:docMk/>
            <pc:sldMk cId="4079904371" sldId="548"/>
            <ac:spMk id="6" creationId="{8E87EFC4-96E6-275C-797E-C1E6A50F1DF5}"/>
          </ac:spMkLst>
        </pc:spChg>
        <pc:spChg chg="add del">
          <ac:chgData name="Nasrin Karimi Moayed" userId="73dbb7c3-7e59-422e-9c16-b9dabcb671bc" providerId="ADAL" clId="{A1FB3DDA-08B3-4977-A41F-50029DD464FB}" dt="2022-05-18T08:50:43.954" v="55" actId="26606"/>
          <ac:spMkLst>
            <pc:docMk/>
            <pc:sldMk cId="4079904371" sldId="548"/>
            <ac:spMk id="16" creationId="{670D6F2B-93AF-47D6-9378-5E54BE0AC69F}"/>
          </ac:spMkLst>
        </pc:spChg>
        <pc:spChg chg="add del">
          <ac:chgData name="Nasrin Karimi Moayed" userId="73dbb7c3-7e59-422e-9c16-b9dabcb671bc" providerId="ADAL" clId="{A1FB3DDA-08B3-4977-A41F-50029DD464FB}" dt="2022-05-18T08:50:43.954" v="55" actId="26606"/>
          <ac:spMkLst>
            <pc:docMk/>
            <pc:sldMk cId="4079904371" sldId="548"/>
            <ac:spMk id="18" creationId="{491A5E26-1F21-459D-8C03-ADB057B09066}"/>
          </ac:spMkLst>
        </pc:spChg>
        <pc:spChg chg="add del">
          <ac:chgData name="Nasrin Karimi Moayed" userId="73dbb7c3-7e59-422e-9c16-b9dabcb671bc" providerId="ADAL" clId="{A1FB3DDA-08B3-4977-A41F-50029DD464FB}" dt="2022-05-18T08:50:43.906" v="54" actId="26606"/>
          <ac:spMkLst>
            <pc:docMk/>
            <pc:sldMk cId="4079904371" sldId="548"/>
            <ac:spMk id="27" creationId="{670D6F2B-93AF-47D6-9378-5E54BE0AC69F}"/>
          </ac:spMkLst>
        </pc:spChg>
        <pc:spChg chg="add del">
          <ac:chgData name="Nasrin Karimi Moayed" userId="73dbb7c3-7e59-422e-9c16-b9dabcb671bc" providerId="ADAL" clId="{A1FB3DDA-08B3-4977-A41F-50029DD464FB}" dt="2022-05-18T08:50:43.906" v="54" actId="26606"/>
          <ac:spMkLst>
            <pc:docMk/>
            <pc:sldMk cId="4079904371" sldId="548"/>
            <ac:spMk id="29" creationId="{2D529E20-662F-4915-ACD7-970C026FDB7F}"/>
          </ac:spMkLst>
        </pc:spChg>
        <pc:spChg chg="add del">
          <ac:chgData name="Nasrin Karimi Moayed" userId="73dbb7c3-7e59-422e-9c16-b9dabcb671bc" providerId="ADAL" clId="{A1FB3DDA-08B3-4977-A41F-50029DD464FB}" dt="2022-05-18T08:50:43.906" v="54" actId="26606"/>
          <ac:spMkLst>
            <pc:docMk/>
            <pc:sldMk cId="4079904371" sldId="548"/>
            <ac:spMk id="31" creationId="{1AD5EB79-7F9A-4BBC-92A5-188382CBA1B6}"/>
          </ac:spMkLst>
        </pc:spChg>
        <pc:spChg chg="mod">
          <ac:chgData name="Nasrin Karimi Moayed" userId="73dbb7c3-7e59-422e-9c16-b9dabcb671bc" providerId="ADAL" clId="{A1FB3DDA-08B3-4977-A41F-50029DD464FB}" dt="2022-05-18T08:51:35.583" v="60"/>
          <ac:spMkLst>
            <pc:docMk/>
            <pc:sldMk cId="4079904371" sldId="548"/>
            <ac:spMk id="32" creationId="{F05E3B8D-7E3E-345A-95BC-0C59A6E569E2}"/>
          </ac:spMkLst>
        </pc:spChg>
        <pc:spChg chg="add del">
          <ac:chgData name="Nasrin Karimi Moayed" userId="73dbb7c3-7e59-422e-9c16-b9dabcb671bc" providerId="ADAL" clId="{A1FB3DDA-08B3-4977-A41F-50029DD464FB}" dt="2022-05-18T08:50:43.906" v="54" actId="26606"/>
          <ac:spMkLst>
            <pc:docMk/>
            <pc:sldMk cId="4079904371" sldId="548"/>
            <ac:spMk id="33" creationId="{B9B8A17F-DC3A-4D9A-AA53-9BFB894CD7BA}"/>
          </ac:spMkLst>
        </pc:spChg>
        <pc:spChg chg="mod">
          <ac:chgData name="Nasrin Karimi Moayed" userId="73dbb7c3-7e59-422e-9c16-b9dabcb671bc" providerId="ADAL" clId="{A1FB3DDA-08B3-4977-A41F-50029DD464FB}" dt="2022-05-18T08:51:35.583" v="60"/>
          <ac:spMkLst>
            <pc:docMk/>
            <pc:sldMk cId="4079904371" sldId="548"/>
            <ac:spMk id="34" creationId="{A3E8D718-2048-1709-F68F-813EE5732124}"/>
          </ac:spMkLst>
        </pc:spChg>
        <pc:spChg chg="add">
          <ac:chgData name="Nasrin Karimi Moayed" userId="73dbb7c3-7e59-422e-9c16-b9dabcb671bc" providerId="ADAL" clId="{A1FB3DDA-08B3-4977-A41F-50029DD464FB}" dt="2022-05-18T08:50:43.954" v="55" actId="26606"/>
          <ac:spMkLst>
            <pc:docMk/>
            <pc:sldMk cId="4079904371" sldId="548"/>
            <ac:spMk id="36" creationId="{670D6F2B-93AF-47D6-9378-5E54BE0AC69F}"/>
          </ac:spMkLst>
        </pc:spChg>
        <pc:spChg chg="add">
          <ac:chgData name="Nasrin Karimi Moayed" userId="73dbb7c3-7e59-422e-9c16-b9dabcb671bc" providerId="ADAL" clId="{A1FB3DDA-08B3-4977-A41F-50029DD464FB}" dt="2022-05-18T08:50:43.954" v="55" actId="26606"/>
          <ac:spMkLst>
            <pc:docMk/>
            <pc:sldMk cId="4079904371" sldId="548"/>
            <ac:spMk id="37" creationId="{D36F3EEA-55D4-4677-80E7-92D00B8F343B}"/>
          </ac:spMkLst>
        </pc:spChg>
        <pc:spChg chg="add">
          <ac:chgData name="Nasrin Karimi Moayed" userId="73dbb7c3-7e59-422e-9c16-b9dabcb671bc" providerId="ADAL" clId="{A1FB3DDA-08B3-4977-A41F-50029DD464FB}" dt="2022-05-18T08:50:43.954" v="55" actId="26606"/>
          <ac:spMkLst>
            <pc:docMk/>
            <pc:sldMk cId="4079904371" sldId="548"/>
            <ac:spMk id="38" creationId="{C91E93A7-6C7F-4F77-9CB0-280D958EF4D2}"/>
          </ac:spMkLst>
        </pc:spChg>
        <pc:spChg chg="add">
          <ac:chgData name="Nasrin Karimi Moayed" userId="73dbb7c3-7e59-422e-9c16-b9dabcb671bc" providerId="ADAL" clId="{A1FB3DDA-08B3-4977-A41F-50029DD464FB}" dt="2022-05-18T08:50:43.954" v="55" actId="26606"/>
          <ac:spMkLst>
            <pc:docMk/>
            <pc:sldMk cId="4079904371" sldId="548"/>
            <ac:spMk id="39" creationId="{E4F17063-EDA4-417B-946F-BA357F3B390D}"/>
          </ac:spMkLst>
        </pc:spChg>
        <pc:spChg chg="mod">
          <ac:chgData name="Nasrin Karimi Moayed" userId="73dbb7c3-7e59-422e-9c16-b9dabcb671bc" providerId="ADAL" clId="{A1FB3DDA-08B3-4977-A41F-50029DD464FB}" dt="2022-05-18T08:51:35.583" v="60"/>
          <ac:spMkLst>
            <pc:docMk/>
            <pc:sldMk cId="4079904371" sldId="548"/>
            <ac:spMk id="40" creationId="{787045E0-62B5-E4BB-D3FB-4E3F681FA081}"/>
          </ac:spMkLst>
        </pc:spChg>
        <pc:spChg chg="mod">
          <ac:chgData name="Nasrin Karimi Moayed" userId="73dbb7c3-7e59-422e-9c16-b9dabcb671bc" providerId="ADAL" clId="{A1FB3DDA-08B3-4977-A41F-50029DD464FB}" dt="2022-05-18T08:51:35.583" v="60"/>
          <ac:spMkLst>
            <pc:docMk/>
            <pc:sldMk cId="4079904371" sldId="548"/>
            <ac:spMk id="41" creationId="{98AB0C08-CA69-27AC-06FC-3508454F9653}"/>
          </ac:spMkLst>
        </pc:spChg>
        <pc:spChg chg="mod">
          <ac:chgData name="Nasrin Karimi Moayed" userId="73dbb7c3-7e59-422e-9c16-b9dabcb671bc" providerId="ADAL" clId="{A1FB3DDA-08B3-4977-A41F-50029DD464FB}" dt="2022-05-18T08:51:35.583" v="60"/>
          <ac:spMkLst>
            <pc:docMk/>
            <pc:sldMk cId="4079904371" sldId="548"/>
            <ac:spMk id="42" creationId="{94632426-EBF4-F074-6DEF-4C40CA2D5275}"/>
          </ac:spMkLst>
        </pc:spChg>
        <pc:spChg chg="mod">
          <ac:chgData name="Nasrin Karimi Moayed" userId="73dbb7c3-7e59-422e-9c16-b9dabcb671bc" providerId="ADAL" clId="{A1FB3DDA-08B3-4977-A41F-50029DD464FB}" dt="2022-05-18T08:51:35.583" v="60"/>
          <ac:spMkLst>
            <pc:docMk/>
            <pc:sldMk cId="4079904371" sldId="548"/>
            <ac:spMk id="43" creationId="{5C1401A1-270D-35B0-3BDB-1659DCF05651}"/>
          </ac:spMkLst>
        </pc:spChg>
        <pc:spChg chg="mod">
          <ac:chgData name="Nasrin Karimi Moayed" userId="73dbb7c3-7e59-422e-9c16-b9dabcb671bc" providerId="ADAL" clId="{A1FB3DDA-08B3-4977-A41F-50029DD464FB}" dt="2022-05-18T08:51:35.583" v="60"/>
          <ac:spMkLst>
            <pc:docMk/>
            <pc:sldMk cId="4079904371" sldId="548"/>
            <ac:spMk id="44" creationId="{AF9C305F-7D46-B2A5-BF98-C9D487D0637F}"/>
          </ac:spMkLst>
        </pc:spChg>
        <pc:spChg chg="mod">
          <ac:chgData name="Nasrin Karimi Moayed" userId="73dbb7c3-7e59-422e-9c16-b9dabcb671bc" providerId="ADAL" clId="{A1FB3DDA-08B3-4977-A41F-50029DD464FB}" dt="2022-05-18T08:51:35.583" v="60"/>
          <ac:spMkLst>
            <pc:docMk/>
            <pc:sldMk cId="4079904371" sldId="548"/>
            <ac:spMk id="45" creationId="{41655FA9-D86E-BB11-F73D-14B26BEAEC4E}"/>
          </ac:spMkLst>
        </pc:spChg>
        <pc:spChg chg="mod">
          <ac:chgData name="Nasrin Karimi Moayed" userId="73dbb7c3-7e59-422e-9c16-b9dabcb671bc" providerId="ADAL" clId="{A1FB3DDA-08B3-4977-A41F-50029DD464FB}" dt="2022-05-18T08:51:35.583" v="60"/>
          <ac:spMkLst>
            <pc:docMk/>
            <pc:sldMk cId="4079904371" sldId="548"/>
            <ac:spMk id="46" creationId="{D2E2767D-4B04-B1B3-D32F-2CDC737473C1}"/>
          </ac:spMkLst>
        </pc:spChg>
        <pc:spChg chg="mod">
          <ac:chgData name="Nasrin Karimi Moayed" userId="73dbb7c3-7e59-422e-9c16-b9dabcb671bc" providerId="ADAL" clId="{A1FB3DDA-08B3-4977-A41F-50029DD464FB}" dt="2022-05-18T08:51:35.583" v="60"/>
          <ac:spMkLst>
            <pc:docMk/>
            <pc:sldMk cId="4079904371" sldId="548"/>
            <ac:spMk id="47" creationId="{3FE77628-B2DE-50C1-6EE0-EF5F64A70E4C}"/>
          </ac:spMkLst>
        </pc:spChg>
        <pc:spChg chg="mod">
          <ac:chgData name="Nasrin Karimi Moayed" userId="73dbb7c3-7e59-422e-9c16-b9dabcb671bc" providerId="ADAL" clId="{A1FB3DDA-08B3-4977-A41F-50029DD464FB}" dt="2022-05-18T08:51:35.583" v="60"/>
          <ac:spMkLst>
            <pc:docMk/>
            <pc:sldMk cId="4079904371" sldId="548"/>
            <ac:spMk id="48" creationId="{D2088FFA-B047-063D-3191-A553A713064D}"/>
          </ac:spMkLst>
        </pc:spChg>
        <pc:spChg chg="mod">
          <ac:chgData name="Nasrin Karimi Moayed" userId="73dbb7c3-7e59-422e-9c16-b9dabcb671bc" providerId="ADAL" clId="{A1FB3DDA-08B3-4977-A41F-50029DD464FB}" dt="2022-05-18T08:51:35.583" v="60"/>
          <ac:spMkLst>
            <pc:docMk/>
            <pc:sldMk cId="4079904371" sldId="548"/>
            <ac:spMk id="49" creationId="{A8211F91-5C65-6CF3-6FDA-9CF2ABB5C931}"/>
          </ac:spMkLst>
        </pc:spChg>
        <pc:spChg chg="mod">
          <ac:chgData name="Nasrin Karimi Moayed" userId="73dbb7c3-7e59-422e-9c16-b9dabcb671bc" providerId="ADAL" clId="{A1FB3DDA-08B3-4977-A41F-50029DD464FB}" dt="2022-05-18T08:51:35.583" v="60"/>
          <ac:spMkLst>
            <pc:docMk/>
            <pc:sldMk cId="4079904371" sldId="548"/>
            <ac:spMk id="50" creationId="{6668C03D-0C7B-64FD-1D97-D55EFF5073F4}"/>
          </ac:spMkLst>
        </pc:spChg>
        <pc:spChg chg="mod">
          <ac:chgData name="Nasrin Karimi Moayed" userId="73dbb7c3-7e59-422e-9c16-b9dabcb671bc" providerId="ADAL" clId="{A1FB3DDA-08B3-4977-A41F-50029DD464FB}" dt="2022-05-18T08:51:35.583" v="60"/>
          <ac:spMkLst>
            <pc:docMk/>
            <pc:sldMk cId="4079904371" sldId="548"/>
            <ac:spMk id="51" creationId="{6513E655-B2C0-01E8-33E8-80FE0725CBB7}"/>
          </ac:spMkLst>
        </pc:spChg>
        <pc:spChg chg="mod">
          <ac:chgData name="Nasrin Karimi Moayed" userId="73dbb7c3-7e59-422e-9c16-b9dabcb671bc" providerId="ADAL" clId="{A1FB3DDA-08B3-4977-A41F-50029DD464FB}" dt="2022-05-18T08:51:35.583" v="60"/>
          <ac:spMkLst>
            <pc:docMk/>
            <pc:sldMk cId="4079904371" sldId="548"/>
            <ac:spMk id="55" creationId="{56B8705A-1DAB-ED9B-F310-8125B04BFBDB}"/>
          </ac:spMkLst>
        </pc:spChg>
        <pc:spChg chg="mod">
          <ac:chgData name="Nasrin Karimi Moayed" userId="73dbb7c3-7e59-422e-9c16-b9dabcb671bc" providerId="ADAL" clId="{A1FB3DDA-08B3-4977-A41F-50029DD464FB}" dt="2022-05-18T08:51:35.583" v="60"/>
          <ac:spMkLst>
            <pc:docMk/>
            <pc:sldMk cId="4079904371" sldId="548"/>
            <ac:spMk id="56" creationId="{74A9BC83-64F1-E627-F5E6-99D1E83F027E}"/>
          </ac:spMkLst>
        </pc:spChg>
        <pc:spChg chg="mod">
          <ac:chgData name="Nasrin Karimi Moayed" userId="73dbb7c3-7e59-422e-9c16-b9dabcb671bc" providerId="ADAL" clId="{A1FB3DDA-08B3-4977-A41F-50029DD464FB}" dt="2022-05-18T08:51:35.583" v="60"/>
          <ac:spMkLst>
            <pc:docMk/>
            <pc:sldMk cId="4079904371" sldId="548"/>
            <ac:spMk id="57" creationId="{6186D769-7623-6554-3CC4-D6BCA85DCB3B}"/>
          </ac:spMkLst>
        </pc:spChg>
        <pc:spChg chg="mod">
          <ac:chgData name="Nasrin Karimi Moayed" userId="73dbb7c3-7e59-422e-9c16-b9dabcb671bc" providerId="ADAL" clId="{A1FB3DDA-08B3-4977-A41F-50029DD464FB}" dt="2022-05-18T08:51:35.583" v="60"/>
          <ac:spMkLst>
            <pc:docMk/>
            <pc:sldMk cId="4079904371" sldId="548"/>
            <ac:spMk id="58" creationId="{D4F37A5C-C12E-6439-9DB5-9E602BD3AB23}"/>
          </ac:spMkLst>
        </pc:spChg>
        <pc:spChg chg="mod">
          <ac:chgData name="Nasrin Karimi Moayed" userId="73dbb7c3-7e59-422e-9c16-b9dabcb671bc" providerId="ADAL" clId="{A1FB3DDA-08B3-4977-A41F-50029DD464FB}" dt="2022-05-18T08:51:35.583" v="60"/>
          <ac:spMkLst>
            <pc:docMk/>
            <pc:sldMk cId="4079904371" sldId="548"/>
            <ac:spMk id="59" creationId="{3C8A78BB-75B6-D315-11C5-B615F21223A2}"/>
          </ac:spMkLst>
        </pc:spChg>
        <pc:spChg chg="mod">
          <ac:chgData name="Nasrin Karimi Moayed" userId="73dbb7c3-7e59-422e-9c16-b9dabcb671bc" providerId="ADAL" clId="{A1FB3DDA-08B3-4977-A41F-50029DD464FB}" dt="2022-05-18T08:51:35.583" v="60"/>
          <ac:spMkLst>
            <pc:docMk/>
            <pc:sldMk cId="4079904371" sldId="548"/>
            <ac:spMk id="60" creationId="{73836E07-52BC-F1B3-424D-8CB9636DC68C}"/>
          </ac:spMkLst>
        </pc:spChg>
        <pc:spChg chg="mod">
          <ac:chgData name="Nasrin Karimi Moayed" userId="73dbb7c3-7e59-422e-9c16-b9dabcb671bc" providerId="ADAL" clId="{A1FB3DDA-08B3-4977-A41F-50029DD464FB}" dt="2022-05-18T08:51:35.583" v="60"/>
          <ac:spMkLst>
            <pc:docMk/>
            <pc:sldMk cId="4079904371" sldId="548"/>
            <ac:spMk id="61" creationId="{2B070876-583E-302E-378C-8C2502B5467C}"/>
          </ac:spMkLst>
        </pc:spChg>
        <pc:spChg chg="mod">
          <ac:chgData name="Nasrin Karimi Moayed" userId="73dbb7c3-7e59-422e-9c16-b9dabcb671bc" providerId="ADAL" clId="{A1FB3DDA-08B3-4977-A41F-50029DD464FB}" dt="2022-05-18T08:51:35.583" v="60"/>
          <ac:spMkLst>
            <pc:docMk/>
            <pc:sldMk cId="4079904371" sldId="548"/>
            <ac:spMk id="62" creationId="{5D4D6693-8C97-358A-5124-461776838AC0}"/>
          </ac:spMkLst>
        </pc:spChg>
        <pc:spChg chg="mod">
          <ac:chgData name="Nasrin Karimi Moayed" userId="73dbb7c3-7e59-422e-9c16-b9dabcb671bc" providerId="ADAL" clId="{A1FB3DDA-08B3-4977-A41F-50029DD464FB}" dt="2022-05-18T08:51:35.583" v="60"/>
          <ac:spMkLst>
            <pc:docMk/>
            <pc:sldMk cId="4079904371" sldId="548"/>
            <ac:spMk id="63" creationId="{7D06363D-A86D-1C28-1926-A82E2C3D872D}"/>
          </ac:spMkLst>
        </pc:spChg>
        <pc:spChg chg="mod">
          <ac:chgData name="Nasrin Karimi Moayed" userId="73dbb7c3-7e59-422e-9c16-b9dabcb671bc" providerId="ADAL" clId="{A1FB3DDA-08B3-4977-A41F-50029DD464FB}" dt="2022-05-18T08:51:35.583" v="60"/>
          <ac:spMkLst>
            <pc:docMk/>
            <pc:sldMk cId="4079904371" sldId="548"/>
            <ac:spMk id="64" creationId="{F3BA1F91-E06C-952D-F32B-6AA8456E6857}"/>
          </ac:spMkLst>
        </pc:spChg>
        <pc:spChg chg="mod">
          <ac:chgData name="Nasrin Karimi Moayed" userId="73dbb7c3-7e59-422e-9c16-b9dabcb671bc" providerId="ADAL" clId="{A1FB3DDA-08B3-4977-A41F-50029DD464FB}" dt="2022-05-18T08:51:35.583" v="60"/>
          <ac:spMkLst>
            <pc:docMk/>
            <pc:sldMk cId="4079904371" sldId="548"/>
            <ac:spMk id="65" creationId="{68282B56-CF4A-4D2A-2245-B4F5A9DF48A9}"/>
          </ac:spMkLst>
        </pc:spChg>
        <pc:spChg chg="mod">
          <ac:chgData name="Nasrin Karimi Moayed" userId="73dbb7c3-7e59-422e-9c16-b9dabcb671bc" providerId="ADAL" clId="{A1FB3DDA-08B3-4977-A41F-50029DD464FB}" dt="2022-05-18T08:51:35.583" v="60"/>
          <ac:spMkLst>
            <pc:docMk/>
            <pc:sldMk cId="4079904371" sldId="548"/>
            <ac:spMk id="66" creationId="{9CAD94E8-0B42-B186-33AA-6E71A5A4EAA9}"/>
          </ac:spMkLst>
        </pc:spChg>
        <pc:spChg chg="mod">
          <ac:chgData name="Nasrin Karimi Moayed" userId="73dbb7c3-7e59-422e-9c16-b9dabcb671bc" providerId="ADAL" clId="{A1FB3DDA-08B3-4977-A41F-50029DD464FB}" dt="2022-05-18T08:51:35.583" v="60"/>
          <ac:spMkLst>
            <pc:docMk/>
            <pc:sldMk cId="4079904371" sldId="548"/>
            <ac:spMk id="67" creationId="{C7635795-1AC2-67BE-280E-E9616BAF3A0D}"/>
          </ac:spMkLst>
        </pc:spChg>
        <pc:spChg chg="mod">
          <ac:chgData name="Nasrin Karimi Moayed" userId="73dbb7c3-7e59-422e-9c16-b9dabcb671bc" providerId="ADAL" clId="{A1FB3DDA-08B3-4977-A41F-50029DD464FB}" dt="2022-05-18T08:51:35.583" v="60"/>
          <ac:spMkLst>
            <pc:docMk/>
            <pc:sldMk cId="4079904371" sldId="548"/>
            <ac:spMk id="68" creationId="{ADDF59BA-C1D7-1A60-6BFD-B2E2006FFE2F}"/>
          </ac:spMkLst>
        </pc:spChg>
        <pc:spChg chg="mod">
          <ac:chgData name="Nasrin Karimi Moayed" userId="73dbb7c3-7e59-422e-9c16-b9dabcb671bc" providerId="ADAL" clId="{A1FB3DDA-08B3-4977-A41F-50029DD464FB}" dt="2022-05-18T08:51:35.583" v="60"/>
          <ac:spMkLst>
            <pc:docMk/>
            <pc:sldMk cId="4079904371" sldId="548"/>
            <ac:spMk id="69" creationId="{376A320D-FA09-F4CE-5E0A-298E9DE6AC61}"/>
          </ac:spMkLst>
        </pc:spChg>
        <pc:spChg chg="mod">
          <ac:chgData name="Nasrin Karimi Moayed" userId="73dbb7c3-7e59-422e-9c16-b9dabcb671bc" providerId="ADAL" clId="{A1FB3DDA-08B3-4977-A41F-50029DD464FB}" dt="2022-05-18T08:51:35.583" v="60"/>
          <ac:spMkLst>
            <pc:docMk/>
            <pc:sldMk cId="4079904371" sldId="548"/>
            <ac:spMk id="70" creationId="{A92D5846-B009-EAAE-D948-895246C59C77}"/>
          </ac:spMkLst>
        </pc:spChg>
        <pc:spChg chg="mod">
          <ac:chgData name="Nasrin Karimi Moayed" userId="73dbb7c3-7e59-422e-9c16-b9dabcb671bc" providerId="ADAL" clId="{A1FB3DDA-08B3-4977-A41F-50029DD464FB}" dt="2022-05-18T08:51:35.583" v="60"/>
          <ac:spMkLst>
            <pc:docMk/>
            <pc:sldMk cId="4079904371" sldId="548"/>
            <ac:spMk id="71" creationId="{DFE6E80F-F023-51F2-9B20-372EA7B307A0}"/>
          </ac:spMkLst>
        </pc:spChg>
        <pc:spChg chg="mod">
          <ac:chgData name="Nasrin Karimi Moayed" userId="73dbb7c3-7e59-422e-9c16-b9dabcb671bc" providerId="ADAL" clId="{A1FB3DDA-08B3-4977-A41F-50029DD464FB}" dt="2022-05-18T08:51:35.583" v="60"/>
          <ac:spMkLst>
            <pc:docMk/>
            <pc:sldMk cId="4079904371" sldId="548"/>
            <ac:spMk id="72" creationId="{CACBEEAA-85A7-A849-7405-DAC202D93EF4}"/>
          </ac:spMkLst>
        </pc:spChg>
        <pc:spChg chg="mod">
          <ac:chgData name="Nasrin Karimi Moayed" userId="73dbb7c3-7e59-422e-9c16-b9dabcb671bc" providerId="ADAL" clId="{A1FB3DDA-08B3-4977-A41F-50029DD464FB}" dt="2022-05-18T08:51:35.583" v="60"/>
          <ac:spMkLst>
            <pc:docMk/>
            <pc:sldMk cId="4079904371" sldId="548"/>
            <ac:spMk id="73" creationId="{E9831E99-BD23-CBF7-E7D1-FC65A4D9EA93}"/>
          </ac:spMkLst>
        </pc:spChg>
        <pc:spChg chg="mod">
          <ac:chgData name="Nasrin Karimi Moayed" userId="73dbb7c3-7e59-422e-9c16-b9dabcb671bc" providerId="ADAL" clId="{A1FB3DDA-08B3-4977-A41F-50029DD464FB}" dt="2022-05-18T08:51:35.583" v="60"/>
          <ac:spMkLst>
            <pc:docMk/>
            <pc:sldMk cId="4079904371" sldId="548"/>
            <ac:spMk id="74" creationId="{755BBB87-56A0-3118-4EC6-E94ECEA837CA}"/>
          </ac:spMkLst>
        </pc:spChg>
        <pc:spChg chg="mod">
          <ac:chgData name="Nasrin Karimi Moayed" userId="73dbb7c3-7e59-422e-9c16-b9dabcb671bc" providerId="ADAL" clId="{A1FB3DDA-08B3-4977-A41F-50029DD464FB}" dt="2022-05-18T08:51:35.583" v="60"/>
          <ac:spMkLst>
            <pc:docMk/>
            <pc:sldMk cId="4079904371" sldId="548"/>
            <ac:spMk id="75" creationId="{340D81C5-67EA-925B-FD79-D6B986AE67FC}"/>
          </ac:spMkLst>
        </pc:spChg>
        <pc:spChg chg="mod">
          <ac:chgData name="Nasrin Karimi Moayed" userId="73dbb7c3-7e59-422e-9c16-b9dabcb671bc" providerId="ADAL" clId="{A1FB3DDA-08B3-4977-A41F-50029DD464FB}" dt="2022-05-18T08:51:35.583" v="60"/>
          <ac:spMkLst>
            <pc:docMk/>
            <pc:sldMk cId="4079904371" sldId="548"/>
            <ac:spMk id="76" creationId="{426538D5-5280-1CCD-8EB9-5130F51A8BF1}"/>
          </ac:spMkLst>
        </pc:spChg>
        <pc:spChg chg="mod">
          <ac:chgData name="Nasrin Karimi Moayed" userId="73dbb7c3-7e59-422e-9c16-b9dabcb671bc" providerId="ADAL" clId="{A1FB3DDA-08B3-4977-A41F-50029DD464FB}" dt="2022-05-18T08:51:35.583" v="60"/>
          <ac:spMkLst>
            <pc:docMk/>
            <pc:sldMk cId="4079904371" sldId="548"/>
            <ac:spMk id="77" creationId="{56573DF1-D0E4-3043-4B37-01330E1EF1E6}"/>
          </ac:spMkLst>
        </pc:spChg>
        <pc:spChg chg="mod">
          <ac:chgData name="Nasrin Karimi Moayed" userId="73dbb7c3-7e59-422e-9c16-b9dabcb671bc" providerId="ADAL" clId="{A1FB3DDA-08B3-4977-A41F-50029DD464FB}" dt="2022-05-18T08:51:35.583" v="60"/>
          <ac:spMkLst>
            <pc:docMk/>
            <pc:sldMk cId="4079904371" sldId="548"/>
            <ac:spMk id="78" creationId="{FD1C98C6-1B89-AAD5-43B6-6785F47998E8}"/>
          </ac:spMkLst>
        </pc:spChg>
        <pc:spChg chg="mod">
          <ac:chgData name="Nasrin Karimi Moayed" userId="73dbb7c3-7e59-422e-9c16-b9dabcb671bc" providerId="ADAL" clId="{A1FB3DDA-08B3-4977-A41F-50029DD464FB}" dt="2022-05-18T08:51:35.583" v="60"/>
          <ac:spMkLst>
            <pc:docMk/>
            <pc:sldMk cId="4079904371" sldId="548"/>
            <ac:spMk id="79" creationId="{C580D707-DF73-E16B-1B6F-03FF3454BC94}"/>
          </ac:spMkLst>
        </pc:spChg>
        <pc:spChg chg="mod">
          <ac:chgData name="Nasrin Karimi Moayed" userId="73dbb7c3-7e59-422e-9c16-b9dabcb671bc" providerId="ADAL" clId="{A1FB3DDA-08B3-4977-A41F-50029DD464FB}" dt="2022-05-18T08:51:35.583" v="60"/>
          <ac:spMkLst>
            <pc:docMk/>
            <pc:sldMk cId="4079904371" sldId="548"/>
            <ac:spMk id="80" creationId="{DB109E71-DFDA-302D-9623-ED58F0DAC99D}"/>
          </ac:spMkLst>
        </pc:spChg>
        <pc:spChg chg="mod">
          <ac:chgData name="Nasrin Karimi Moayed" userId="73dbb7c3-7e59-422e-9c16-b9dabcb671bc" providerId="ADAL" clId="{A1FB3DDA-08B3-4977-A41F-50029DD464FB}" dt="2022-05-18T08:51:35.583" v="60"/>
          <ac:spMkLst>
            <pc:docMk/>
            <pc:sldMk cId="4079904371" sldId="548"/>
            <ac:spMk id="81" creationId="{A5A0A811-B0E3-3DF3-370E-5FDB18B5F959}"/>
          </ac:spMkLst>
        </pc:spChg>
        <pc:spChg chg="mod">
          <ac:chgData name="Nasrin Karimi Moayed" userId="73dbb7c3-7e59-422e-9c16-b9dabcb671bc" providerId="ADAL" clId="{A1FB3DDA-08B3-4977-A41F-50029DD464FB}" dt="2022-05-18T08:51:35.583" v="60"/>
          <ac:spMkLst>
            <pc:docMk/>
            <pc:sldMk cId="4079904371" sldId="548"/>
            <ac:spMk id="82" creationId="{C0FF7036-A682-65CA-B22F-1D0DC0496255}"/>
          </ac:spMkLst>
        </pc:spChg>
        <pc:spChg chg="mod">
          <ac:chgData name="Nasrin Karimi Moayed" userId="73dbb7c3-7e59-422e-9c16-b9dabcb671bc" providerId="ADAL" clId="{A1FB3DDA-08B3-4977-A41F-50029DD464FB}" dt="2022-05-18T08:51:35.583" v="60"/>
          <ac:spMkLst>
            <pc:docMk/>
            <pc:sldMk cId="4079904371" sldId="548"/>
            <ac:spMk id="83" creationId="{BFE6F54D-4E3A-1C83-E7CF-7D53106D6F21}"/>
          </ac:spMkLst>
        </pc:spChg>
        <pc:spChg chg="mod">
          <ac:chgData name="Nasrin Karimi Moayed" userId="73dbb7c3-7e59-422e-9c16-b9dabcb671bc" providerId="ADAL" clId="{A1FB3DDA-08B3-4977-A41F-50029DD464FB}" dt="2022-05-18T08:52:20.692" v="74" actId="207"/>
          <ac:spMkLst>
            <pc:docMk/>
            <pc:sldMk cId="4079904371" sldId="548"/>
            <ac:spMk id="86" creationId="{4D7C318E-70E0-49C0-4617-396AA31ED7EC}"/>
          </ac:spMkLst>
        </pc:spChg>
        <pc:spChg chg="mod">
          <ac:chgData name="Nasrin Karimi Moayed" userId="73dbb7c3-7e59-422e-9c16-b9dabcb671bc" providerId="ADAL" clId="{A1FB3DDA-08B3-4977-A41F-50029DD464FB}" dt="2022-05-18T08:52:20.692" v="74" actId="207"/>
          <ac:spMkLst>
            <pc:docMk/>
            <pc:sldMk cId="4079904371" sldId="548"/>
            <ac:spMk id="87" creationId="{C282A8B8-39C2-49EC-E985-53C2B350D912}"/>
          </ac:spMkLst>
        </pc:spChg>
        <pc:spChg chg="mod">
          <ac:chgData name="Nasrin Karimi Moayed" userId="73dbb7c3-7e59-422e-9c16-b9dabcb671bc" providerId="ADAL" clId="{A1FB3DDA-08B3-4977-A41F-50029DD464FB}" dt="2022-05-18T08:52:20.692" v="74" actId="207"/>
          <ac:spMkLst>
            <pc:docMk/>
            <pc:sldMk cId="4079904371" sldId="548"/>
            <ac:spMk id="88" creationId="{A77D7025-7CBB-CE8A-BDA9-3BAFD95A5D59}"/>
          </ac:spMkLst>
        </pc:spChg>
        <pc:spChg chg="mod">
          <ac:chgData name="Nasrin Karimi Moayed" userId="73dbb7c3-7e59-422e-9c16-b9dabcb671bc" providerId="ADAL" clId="{A1FB3DDA-08B3-4977-A41F-50029DD464FB}" dt="2022-05-18T08:52:20.692" v="74" actId="207"/>
          <ac:spMkLst>
            <pc:docMk/>
            <pc:sldMk cId="4079904371" sldId="548"/>
            <ac:spMk id="89" creationId="{EAC388D8-B37A-A904-EB76-80E8347C9FDF}"/>
          </ac:spMkLst>
        </pc:spChg>
        <pc:spChg chg="mod">
          <ac:chgData name="Nasrin Karimi Moayed" userId="73dbb7c3-7e59-422e-9c16-b9dabcb671bc" providerId="ADAL" clId="{A1FB3DDA-08B3-4977-A41F-50029DD464FB}" dt="2022-05-18T08:52:20.692" v="74" actId="207"/>
          <ac:spMkLst>
            <pc:docMk/>
            <pc:sldMk cId="4079904371" sldId="548"/>
            <ac:spMk id="90" creationId="{2B86DF5A-6FD8-B06D-3AE9-003C04A299AB}"/>
          </ac:spMkLst>
        </pc:spChg>
        <pc:spChg chg="mod">
          <ac:chgData name="Nasrin Karimi Moayed" userId="73dbb7c3-7e59-422e-9c16-b9dabcb671bc" providerId="ADAL" clId="{A1FB3DDA-08B3-4977-A41F-50029DD464FB}" dt="2022-05-18T08:52:20.692" v="74" actId="207"/>
          <ac:spMkLst>
            <pc:docMk/>
            <pc:sldMk cId="4079904371" sldId="548"/>
            <ac:spMk id="91" creationId="{10F13BAF-1BD6-EBE9-D01D-358E0323A6F8}"/>
          </ac:spMkLst>
        </pc:spChg>
        <pc:spChg chg="mod">
          <ac:chgData name="Nasrin Karimi Moayed" userId="73dbb7c3-7e59-422e-9c16-b9dabcb671bc" providerId="ADAL" clId="{A1FB3DDA-08B3-4977-A41F-50029DD464FB}" dt="2022-05-18T08:52:20.692" v="74" actId="207"/>
          <ac:spMkLst>
            <pc:docMk/>
            <pc:sldMk cId="4079904371" sldId="548"/>
            <ac:spMk id="92" creationId="{68C28FC4-BBB1-9806-3B0A-C3F705497C94}"/>
          </ac:spMkLst>
        </pc:spChg>
        <pc:spChg chg="mod">
          <ac:chgData name="Nasrin Karimi Moayed" userId="73dbb7c3-7e59-422e-9c16-b9dabcb671bc" providerId="ADAL" clId="{A1FB3DDA-08B3-4977-A41F-50029DD464FB}" dt="2022-05-18T08:52:20.692" v="74" actId="207"/>
          <ac:spMkLst>
            <pc:docMk/>
            <pc:sldMk cId="4079904371" sldId="548"/>
            <ac:spMk id="93" creationId="{DECE0CB1-86B8-B373-9E8F-99AC7228038D}"/>
          </ac:spMkLst>
        </pc:spChg>
        <pc:spChg chg="mod">
          <ac:chgData name="Nasrin Karimi Moayed" userId="73dbb7c3-7e59-422e-9c16-b9dabcb671bc" providerId="ADAL" clId="{A1FB3DDA-08B3-4977-A41F-50029DD464FB}" dt="2022-05-18T08:52:20.692" v="74" actId="207"/>
          <ac:spMkLst>
            <pc:docMk/>
            <pc:sldMk cId="4079904371" sldId="548"/>
            <ac:spMk id="94" creationId="{2A824F42-E476-3C79-C93C-090B65DF34F2}"/>
          </ac:spMkLst>
        </pc:spChg>
        <pc:spChg chg="mod">
          <ac:chgData name="Nasrin Karimi Moayed" userId="73dbb7c3-7e59-422e-9c16-b9dabcb671bc" providerId="ADAL" clId="{A1FB3DDA-08B3-4977-A41F-50029DD464FB}" dt="2022-05-18T08:52:20.692" v="74" actId="207"/>
          <ac:spMkLst>
            <pc:docMk/>
            <pc:sldMk cId="4079904371" sldId="548"/>
            <ac:spMk id="95" creationId="{3961D4C1-4A9A-946F-21D8-ED14928A0BB3}"/>
          </ac:spMkLst>
        </pc:spChg>
        <pc:spChg chg="mod">
          <ac:chgData name="Nasrin Karimi Moayed" userId="73dbb7c3-7e59-422e-9c16-b9dabcb671bc" providerId="ADAL" clId="{A1FB3DDA-08B3-4977-A41F-50029DD464FB}" dt="2022-05-18T08:52:20.692" v="74" actId="207"/>
          <ac:spMkLst>
            <pc:docMk/>
            <pc:sldMk cId="4079904371" sldId="548"/>
            <ac:spMk id="96" creationId="{2940A96F-2E1E-0274-59A1-57828C73E457}"/>
          </ac:spMkLst>
        </pc:spChg>
        <pc:spChg chg="mod">
          <ac:chgData name="Nasrin Karimi Moayed" userId="73dbb7c3-7e59-422e-9c16-b9dabcb671bc" providerId="ADAL" clId="{A1FB3DDA-08B3-4977-A41F-50029DD464FB}" dt="2022-05-18T08:52:20.692" v="74" actId="207"/>
          <ac:spMkLst>
            <pc:docMk/>
            <pc:sldMk cId="4079904371" sldId="548"/>
            <ac:spMk id="97" creationId="{1E6BC360-5053-358B-B313-BE08C263A3E5}"/>
          </ac:spMkLst>
        </pc:spChg>
        <pc:spChg chg="mod">
          <ac:chgData name="Nasrin Karimi Moayed" userId="73dbb7c3-7e59-422e-9c16-b9dabcb671bc" providerId="ADAL" clId="{A1FB3DDA-08B3-4977-A41F-50029DD464FB}" dt="2022-05-18T08:52:20.692" v="74" actId="207"/>
          <ac:spMkLst>
            <pc:docMk/>
            <pc:sldMk cId="4079904371" sldId="548"/>
            <ac:spMk id="98" creationId="{99FFE436-A8CC-D3CB-7B23-0FFD52EDA491}"/>
          </ac:spMkLst>
        </pc:spChg>
        <pc:spChg chg="mod">
          <ac:chgData name="Nasrin Karimi Moayed" userId="73dbb7c3-7e59-422e-9c16-b9dabcb671bc" providerId="ADAL" clId="{A1FB3DDA-08B3-4977-A41F-50029DD464FB}" dt="2022-05-18T08:52:20.692" v="74" actId="207"/>
          <ac:spMkLst>
            <pc:docMk/>
            <pc:sldMk cId="4079904371" sldId="548"/>
            <ac:spMk id="99" creationId="{DC540725-B940-E292-F046-14516C2AD2A3}"/>
          </ac:spMkLst>
        </pc:spChg>
        <pc:spChg chg="mod">
          <ac:chgData name="Nasrin Karimi Moayed" userId="73dbb7c3-7e59-422e-9c16-b9dabcb671bc" providerId="ADAL" clId="{A1FB3DDA-08B3-4977-A41F-50029DD464FB}" dt="2022-05-18T08:52:20.692" v="74" actId="207"/>
          <ac:spMkLst>
            <pc:docMk/>
            <pc:sldMk cId="4079904371" sldId="548"/>
            <ac:spMk id="103" creationId="{2E9A53A0-3062-ED18-2770-4E31567246F2}"/>
          </ac:spMkLst>
        </pc:spChg>
        <pc:spChg chg="mod">
          <ac:chgData name="Nasrin Karimi Moayed" userId="73dbb7c3-7e59-422e-9c16-b9dabcb671bc" providerId="ADAL" clId="{A1FB3DDA-08B3-4977-A41F-50029DD464FB}" dt="2022-05-18T08:52:20.692" v="74" actId="207"/>
          <ac:spMkLst>
            <pc:docMk/>
            <pc:sldMk cId="4079904371" sldId="548"/>
            <ac:spMk id="104" creationId="{22FFA232-6DBC-0065-6E8D-C31A0AFC6D17}"/>
          </ac:spMkLst>
        </pc:spChg>
        <pc:spChg chg="mod">
          <ac:chgData name="Nasrin Karimi Moayed" userId="73dbb7c3-7e59-422e-9c16-b9dabcb671bc" providerId="ADAL" clId="{A1FB3DDA-08B3-4977-A41F-50029DD464FB}" dt="2022-05-18T08:52:20.692" v="74" actId="207"/>
          <ac:spMkLst>
            <pc:docMk/>
            <pc:sldMk cId="4079904371" sldId="548"/>
            <ac:spMk id="105" creationId="{1690881A-456C-90B4-D9DF-DE8D569CD61D}"/>
          </ac:spMkLst>
        </pc:spChg>
        <pc:spChg chg="mod">
          <ac:chgData name="Nasrin Karimi Moayed" userId="73dbb7c3-7e59-422e-9c16-b9dabcb671bc" providerId="ADAL" clId="{A1FB3DDA-08B3-4977-A41F-50029DD464FB}" dt="2022-05-18T08:52:20.692" v="74" actId="207"/>
          <ac:spMkLst>
            <pc:docMk/>
            <pc:sldMk cId="4079904371" sldId="548"/>
            <ac:spMk id="106" creationId="{82EBA43C-9B92-5166-5829-2371D5BD38DC}"/>
          </ac:spMkLst>
        </pc:spChg>
        <pc:spChg chg="mod">
          <ac:chgData name="Nasrin Karimi Moayed" userId="73dbb7c3-7e59-422e-9c16-b9dabcb671bc" providerId="ADAL" clId="{A1FB3DDA-08B3-4977-A41F-50029DD464FB}" dt="2022-05-18T08:52:20.692" v="74" actId="207"/>
          <ac:spMkLst>
            <pc:docMk/>
            <pc:sldMk cId="4079904371" sldId="548"/>
            <ac:spMk id="107" creationId="{9C996FDE-2031-4900-2AA3-EA56D09A1421}"/>
          </ac:spMkLst>
        </pc:spChg>
        <pc:spChg chg="mod">
          <ac:chgData name="Nasrin Karimi Moayed" userId="73dbb7c3-7e59-422e-9c16-b9dabcb671bc" providerId="ADAL" clId="{A1FB3DDA-08B3-4977-A41F-50029DD464FB}" dt="2022-05-18T08:52:20.692" v="74" actId="207"/>
          <ac:spMkLst>
            <pc:docMk/>
            <pc:sldMk cId="4079904371" sldId="548"/>
            <ac:spMk id="108" creationId="{3A754519-8C27-1B29-88A1-0380964BA667}"/>
          </ac:spMkLst>
        </pc:spChg>
        <pc:spChg chg="mod">
          <ac:chgData name="Nasrin Karimi Moayed" userId="73dbb7c3-7e59-422e-9c16-b9dabcb671bc" providerId="ADAL" clId="{A1FB3DDA-08B3-4977-A41F-50029DD464FB}" dt="2022-05-18T08:52:20.692" v="74" actId="207"/>
          <ac:spMkLst>
            <pc:docMk/>
            <pc:sldMk cId="4079904371" sldId="548"/>
            <ac:spMk id="109" creationId="{B78CC991-F3C4-4CE9-63B7-2E037DD1C8A6}"/>
          </ac:spMkLst>
        </pc:spChg>
        <pc:spChg chg="mod">
          <ac:chgData name="Nasrin Karimi Moayed" userId="73dbb7c3-7e59-422e-9c16-b9dabcb671bc" providerId="ADAL" clId="{A1FB3DDA-08B3-4977-A41F-50029DD464FB}" dt="2022-05-18T08:52:20.692" v="74" actId="207"/>
          <ac:spMkLst>
            <pc:docMk/>
            <pc:sldMk cId="4079904371" sldId="548"/>
            <ac:spMk id="110" creationId="{5351860D-BB77-9C9C-934E-E3A6111ECCF4}"/>
          </ac:spMkLst>
        </pc:spChg>
        <pc:spChg chg="mod">
          <ac:chgData name="Nasrin Karimi Moayed" userId="73dbb7c3-7e59-422e-9c16-b9dabcb671bc" providerId="ADAL" clId="{A1FB3DDA-08B3-4977-A41F-50029DD464FB}" dt="2022-05-18T08:52:20.692" v="74" actId="207"/>
          <ac:spMkLst>
            <pc:docMk/>
            <pc:sldMk cId="4079904371" sldId="548"/>
            <ac:spMk id="111" creationId="{2330F073-9566-20E9-7CD8-E44471D78145}"/>
          </ac:spMkLst>
        </pc:spChg>
        <pc:spChg chg="mod">
          <ac:chgData name="Nasrin Karimi Moayed" userId="73dbb7c3-7e59-422e-9c16-b9dabcb671bc" providerId="ADAL" clId="{A1FB3DDA-08B3-4977-A41F-50029DD464FB}" dt="2022-05-18T08:52:20.692" v="74" actId="207"/>
          <ac:spMkLst>
            <pc:docMk/>
            <pc:sldMk cId="4079904371" sldId="548"/>
            <ac:spMk id="112" creationId="{60FC48B4-154A-D074-066D-9CD4865969D6}"/>
          </ac:spMkLst>
        </pc:spChg>
        <pc:spChg chg="mod">
          <ac:chgData name="Nasrin Karimi Moayed" userId="73dbb7c3-7e59-422e-9c16-b9dabcb671bc" providerId="ADAL" clId="{A1FB3DDA-08B3-4977-A41F-50029DD464FB}" dt="2022-05-18T08:52:20.692" v="74" actId="207"/>
          <ac:spMkLst>
            <pc:docMk/>
            <pc:sldMk cId="4079904371" sldId="548"/>
            <ac:spMk id="113" creationId="{EC6EDC37-6A9C-91B1-9D0C-CBE5301C37B9}"/>
          </ac:spMkLst>
        </pc:spChg>
        <pc:spChg chg="mod">
          <ac:chgData name="Nasrin Karimi Moayed" userId="73dbb7c3-7e59-422e-9c16-b9dabcb671bc" providerId="ADAL" clId="{A1FB3DDA-08B3-4977-A41F-50029DD464FB}" dt="2022-05-18T08:52:20.692" v="74" actId="207"/>
          <ac:spMkLst>
            <pc:docMk/>
            <pc:sldMk cId="4079904371" sldId="548"/>
            <ac:spMk id="114" creationId="{135149BE-CA16-CAC4-E0B2-45ABF511FE57}"/>
          </ac:spMkLst>
        </pc:spChg>
        <pc:spChg chg="mod">
          <ac:chgData name="Nasrin Karimi Moayed" userId="73dbb7c3-7e59-422e-9c16-b9dabcb671bc" providerId="ADAL" clId="{A1FB3DDA-08B3-4977-A41F-50029DD464FB}" dt="2022-05-18T08:52:20.692" v="74" actId="207"/>
          <ac:spMkLst>
            <pc:docMk/>
            <pc:sldMk cId="4079904371" sldId="548"/>
            <ac:spMk id="115" creationId="{37F24740-ABC8-52AE-CD5C-06CE602A2295}"/>
          </ac:spMkLst>
        </pc:spChg>
        <pc:spChg chg="mod">
          <ac:chgData name="Nasrin Karimi Moayed" userId="73dbb7c3-7e59-422e-9c16-b9dabcb671bc" providerId="ADAL" clId="{A1FB3DDA-08B3-4977-A41F-50029DD464FB}" dt="2022-05-18T08:52:20.692" v="74" actId="207"/>
          <ac:spMkLst>
            <pc:docMk/>
            <pc:sldMk cId="4079904371" sldId="548"/>
            <ac:spMk id="116" creationId="{750D5CF8-9188-204C-9E9D-33452297027D}"/>
          </ac:spMkLst>
        </pc:spChg>
        <pc:spChg chg="mod">
          <ac:chgData name="Nasrin Karimi Moayed" userId="73dbb7c3-7e59-422e-9c16-b9dabcb671bc" providerId="ADAL" clId="{A1FB3DDA-08B3-4977-A41F-50029DD464FB}" dt="2022-05-18T08:52:20.692" v="74" actId="207"/>
          <ac:spMkLst>
            <pc:docMk/>
            <pc:sldMk cId="4079904371" sldId="548"/>
            <ac:spMk id="117" creationId="{EBC95BE1-8106-0F50-20F9-9D164D89D9A9}"/>
          </ac:spMkLst>
        </pc:spChg>
        <pc:spChg chg="mod">
          <ac:chgData name="Nasrin Karimi Moayed" userId="73dbb7c3-7e59-422e-9c16-b9dabcb671bc" providerId="ADAL" clId="{A1FB3DDA-08B3-4977-A41F-50029DD464FB}" dt="2022-05-18T08:52:20.692" v="74" actId="207"/>
          <ac:spMkLst>
            <pc:docMk/>
            <pc:sldMk cId="4079904371" sldId="548"/>
            <ac:spMk id="118" creationId="{2A69A182-7B5B-998B-B869-3644F540AA69}"/>
          </ac:spMkLst>
        </pc:spChg>
        <pc:spChg chg="mod">
          <ac:chgData name="Nasrin Karimi Moayed" userId="73dbb7c3-7e59-422e-9c16-b9dabcb671bc" providerId="ADAL" clId="{A1FB3DDA-08B3-4977-A41F-50029DD464FB}" dt="2022-05-18T08:52:20.692" v="74" actId="207"/>
          <ac:spMkLst>
            <pc:docMk/>
            <pc:sldMk cId="4079904371" sldId="548"/>
            <ac:spMk id="119" creationId="{5A7A5AA5-B9D7-64ED-8610-E2104BA9F39E}"/>
          </ac:spMkLst>
        </pc:spChg>
        <pc:spChg chg="mod">
          <ac:chgData name="Nasrin Karimi Moayed" userId="73dbb7c3-7e59-422e-9c16-b9dabcb671bc" providerId="ADAL" clId="{A1FB3DDA-08B3-4977-A41F-50029DD464FB}" dt="2022-05-18T08:52:20.692" v="74" actId="207"/>
          <ac:spMkLst>
            <pc:docMk/>
            <pc:sldMk cId="4079904371" sldId="548"/>
            <ac:spMk id="120" creationId="{EC3053EE-1E38-C5C3-A42B-92F3F92C51BE}"/>
          </ac:spMkLst>
        </pc:spChg>
        <pc:spChg chg="mod">
          <ac:chgData name="Nasrin Karimi Moayed" userId="73dbb7c3-7e59-422e-9c16-b9dabcb671bc" providerId="ADAL" clId="{A1FB3DDA-08B3-4977-A41F-50029DD464FB}" dt="2022-05-18T08:52:20.692" v="74" actId="207"/>
          <ac:spMkLst>
            <pc:docMk/>
            <pc:sldMk cId="4079904371" sldId="548"/>
            <ac:spMk id="121" creationId="{462DB3E8-B807-1E0A-ACDC-A531DC91A5F2}"/>
          </ac:spMkLst>
        </pc:spChg>
        <pc:spChg chg="mod">
          <ac:chgData name="Nasrin Karimi Moayed" userId="73dbb7c3-7e59-422e-9c16-b9dabcb671bc" providerId="ADAL" clId="{A1FB3DDA-08B3-4977-A41F-50029DD464FB}" dt="2022-05-18T08:52:20.692" v="74" actId="207"/>
          <ac:spMkLst>
            <pc:docMk/>
            <pc:sldMk cId="4079904371" sldId="548"/>
            <ac:spMk id="122" creationId="{D090BC94-76A3-5CB3-20C2-6C3AB836F2BA}"/>
          </ac:spMkLst>
        </pc:spChg>
        <pc:spChg chg="mod">
          <ac:chgData name="Nasrin Karimi Moayed" userId="73dbb7c3-7e59-422e-9c16-b9dabcb671bc" providerId="ADAL" clId="{A1FB3DDA-08B3-4977-A41F-50029DD464FB}" dt="2022-05-18T08:52:20.692" v="74" actId="207"/>
          <ac:spMkLst>
            <pc:docMk/>
            <pc:sldMk cId="4079904371" sldId="548"/>
            <ac:spMk id="123" creationId="{1C9EA0CD-C0CA-7889-92FF-9010E6679170}"/>
          </ac:spMkLst>
        </pc:spChg>
        <pc:spChg chg="mod">
          <ac:chgData name="Nasrin Karimi Moayed" userId="73dbb7c3-7e59-422e-9c16-b9dabcb671bc" providerId="ADAL" clId="{A1FB3DDA-08B3-4977-A41F-50029DD464FB}" dt="2022-05-18T08:52:20.692" v="74" actId="207"/>
          <ac:spMkLst>
            <pc:docMk/>
            <pc:sldMk cId="4079904371" sldId="548"/>
            <ac:spMk id="124" creationId="{9F942221-9AE8-6175-AC00-1AB64AF344A1}"/>
          </ac:spMkLst>
        </pc:spChg>
        <pc:spChg chg="mod">
          <ac:chgData name="Nasrin Karimi Moayed" userId="73dbb7c3-7e59-422e-9c16-b9dabcb671bc" providerId="ADAL" clId="{A1FB3DDA-08B3-4977-A41F-50029DD464FB}" dt="2022-05-18T08:52:20.692" v="74" actId="207"/>
          <ac:spMkLst>
            <pc:docMk/>
            <pc:sldMk cId="4079904371" sldId="548"/>
            <ac:spMk id="125" creationId="{9063BD8A-6CAD-DC41-2FF3-CA3BACEC4343}"/>
          </ac:spMkLst>
        </pc:spChg>
        <pc:spChg chg="mod">
          <ac:chgData name="Nasrin Karimi Moayed" userId="73dbb7c3-7e59-422e-9c16-b9dabcb671bc" providerId="ADAL" clId="{A1FB3DDA-08B3-4977-A41F-50029DD464FB}" dt="2022-05-18T08:52:20.692" v="74" actId="207"/>
          <ac:spMkLst>
            <pc:docMk/>
            <pc:sldMk cId="4079904371" sldId="548"/>
            <ac:spMk id="126" creationId="{FE5EAF7E-BD45-1730-E946-22A06DBB99D4}"/>
          </ac:spMkLst>
        </pc:spChg>
        <pc:spChg chg="mod">
          <ac:chgData name="Nasrin Karimi Moayed" userId="73dbb7c3-7e59-422e-9c16-b9dabcb671bc" providerId="ADAL" clId="{A1FB3DDA-08B3-4977-A41F-50029DD464FB}" dt="2022-05-18T08:52:20.692" v="74" actId="207"/>
          <ac:spMkLst>
            <pc:docMk/>
            <pc:sldMk cId="4079904371" sldId="548"/>
            <ac:spMk id="127" creationId="{97826637-288E-5074-C430-A65EB213A432}"/>
          </ac:spMkLst>
        </pc:spChg>
        <pc:spChg chg="mod">
          <ac:chgData name="Nasrin Karimi Moayed" userId="73dbb7c3-7e59-422e-9c16-b9dabcb671bc" providerId="ADAL" clId="{A1FB3DDA-08B3-4977-A41F-50029DD464FB}" dt="2022-05-18T08:52:20.692" v="74" actId="207"/>
          <ac:spMkLst>
            <pc:docMk/>
            <pc:sldMk cId="4079904371" sldId="548"/>
            <ac:spMk id="128" creationId="{3EA6049C-2554-7759-266F-7BAF5DCA7E4E}"/>
          </ac:spMkLst>
        </pc:spChg>
        <pc:spChg chg="mod">
          <ac:chgData name="Nasrin Karimi Moayed" userId="73dbb7c3-7e59-422e-9c16-b9dabcb671bc" providerId="ADAL" clId="{A1FB3DDA-08B3-4977-A41F-50029DD464FB}" dt="2022-05-18T08:52:20.692" v="74" actId="207"/>
          <ac:spMkLst>
            <pc:docMk/>
            <pc:sldMk cId="4079904371" sldId="548"/>
            <ac:spMk id="129" creationId="{662087C0-4F8B-2CEE-EAEA-AF473861034F}"/>
          </ac:spMkLst>
        </pc:spChg>
        <pc:spChg chg="mod">
          <ac:chgData name="Nasrin Karimi Moayed" userId="73dbb7c3-7e59-422e-9c16-b9dabcb671bc" providerId="ADAL" clId="{A1FB3DDA-08B3-4977-A41F-50029DD464FB}" dt="2022-05-18T08:52:20.692" v="74" actId="207"/>
          <ac:spMkLst>
            <pc:docMk/>
            <pc:sldMk cId="4079904371" sldId="548"/>
            <ac:spMk id="130" creationId="{4BF219B0-5B08-56B3-6A0E-8C01A6212C83}"/>
          </ac:spMkLst>
        </pc:spChg>
        <pc:spChg chg="mod">
          <ac:chgData name="Nasrin Karimi Moayed" userId="73dbb7c3-7e59-422e-9c16-b9dabcb671bc" providerId="ADAL" clId="{A1FB3DDA-08B3-4977-A41F-50029DD464FB}" dt="2022-05-18T08:52:20.692" v="74" actId="207"/>
          <ac:spMkLst>
            <pc:docMk/>
            <pc:sldMk cId="4079904371" sldId="548"/>
            <ac:spMk id="131" creationId="{35C836B9-CAFD-2D6D-F4C8-19EF4A18F88E}"/>
          </ac:spMkLst>
        </pc:spChg>
        <pc:grpChg chg="add del">
          <ac:chgData name="Nasrin Karimi Moayed" userId="73dbb7c3-7e59-422e-9c16-b9dabcb671bc" providerId="ADAL" clId="{A1FB3DDA-08B3-4977-A41F-50029DD464FB}" dt="2022-05-18T08:50:43.954" v="55" actId="26606"/>
          <ac:grpSpMkLst>
            <pc:docMk/>
            <pc:sldMk cId="4079904371" sldId="548"/>
            <ac:grpSpMk id="12" creationId="{6503EB0F-2257-4A3E-A73B-E1DE769B459F}"/>
          </ac:grpSpMkLst>
        </pc:grpChg>
        <pc:grpChg chg="add del">
          <ac:chgData name="Nasrin Karimi Moayed" userId="73dbb7c3-7e59-422e-9c16-b9dabcb671bc" providerId="ADAL" clId="{A1FB3DDA-08B3-4977-A41F-50029DD464FB}" dt="2022-05-18T08:50:43.906" v="54" actId="26606"/>
          <ac:grpSpMkLst>
            <pc:docMk/>
            <pc:sldMk cId="4079904371" sldId="548"/>
            <ac:grpSpMk id="23" creationId="{6503EB0F-2257-4A3E-A73B-E1DE769B459F}"/>
          </ac:grpSpMkLst>
        </pc:grpChg>
        <pc:grpChg chg="add del mod">
          <ac:chgData name="Nasrin Karimi Moayed" userId="73dbb7c3-7e59-422e-9c16-b9dabcb671bc" providerId="ADAL" clId="{A1FB3DDA-08B3-4977-A41F-50029DD464FB}" dt="2022-05-18T08:51:51.408" v="69"/>
          <ac:grpSpMkLst>
            <pc:docMk/>
            <pc:sldMk cId="4079904371" sldId="548"/>
            <ac:grpSpMk id="28" creationId="{9FC9981B-C438-F472-3417-7A88B83487FD}"/>
          </ac:grpSpMkLst>
        </pc:grpChg>
        <pc:grpChg chg="mod">
          <ac:chgData name="Nasrin Karimi Moayed" userId="73dbb7c3-7e59-422e-9c16-b9dabcb671bc" providerId="ADAL" clId="{A1FB3DDA-08B3-4977-A41F-50029DD464FB}" dt="2022-05-18T08:51:35.583" v="60"/>
          <ac:grpSpMkLst>
            <pc:docMk/>
            <pc:sldMk cId="4079904371" sldId="548"/>
            <ac:grpSpMk id="30" creationId="{2861C284-7EDB-5476-595A-A60C095580AD}"/>
          </ac:grpSpMkLst>
        </pc:grpChg>
        <pc:grpChg chg="add">
          <ac:chgData name="Nasrin Karimi Moayed" userId="73dbb7c3-7e59-422e-9c16-b9dabcb671bc" providerId="ADAL" clId="{A1FB3DDA-08B3-4977-A41F-50029DD464FB}" dt="2022-05-18T08:50:43.954" v="55" actId="26606"/>
          <ac:grpSpMkLst>
            <pc:docMk/>
            <pc:sldMk cId="4079904371" sldId="548"/>
            <ac:grpSpMk id="35" creationId="{6503EB0F-2257-4A3E-A73B-E1DE769B459F}"/>
          </ac:grpSpMkLst>
        </pc:grpChg>
        <pc:grpChg chg="add del mod ord">
          <ac:chgData name="Nasrin Karimi Moayed" userId="73dbb7c3-7e59-422e-9c16-b9dabcb671bc" providerId="ADAL" clId="{A1FB3DDA-08B3-4977-A41F-50029DD464FB}" dt="2022-05-18T08:52:21.429" v="75"/>
          <ac:grpSpMkLst>
            <pc:docMk/>
            <pc:sldMk cId="4079904371" sldId="548"/>
            <ac:grpSpMk id="84" creationId="{55097CF6-F301-9F9D-9078-F3E1E8FC73CE}"/>
          </ac:grpSpMkLst>
        </pc:grpChg>
        <pc:grpChg chg="mod">
          <ac:chgData name="Nasrin Karimi Moayed" userId="73dbb7c3-7e59-422e-9c16-b9dabcb671bc" providerId="ADAL" clId="{A1FB3DDA-08B3-4977-A41F-50029DD464FB}" dt="2022-05-18T08:52:20.692" v="74" actId="207"/>
          <ac:grpSpMkLst>
            <pc:docMk/>
            <pc:sldMk cId="4079904371" sldId="548"/>
            <ac:grpSpMk id="85" creationId="{7BECE231-2BA3-9444-4057-34B9739CB1BD}"/>
          </ac:grpSpMkLst>
        </pc:grpChg>
        <pc:picChg chg="add del mod">
          <ac:chgData name="Nasrin Karimi Moayed" userId="73dbb7c3-7e59-422e-9c16-b9dabcb671bc" providerId="ADAL" clId="{A1FB3DDA-08B3-4977-A41F-50029DD464FB}" dt="2022-05-18T08:49:48.441" v="43" actId="21"/>
          <ac:picMkLst>
            <pc:docMk/>
            <pc:sldMk cId="4079904371" sldId="548"/>
            <ac:picMk id="5" creationId="{80F18C36-12E6-7739-BF19-D1B7A567CE39}"/>
          </ac:picMkLst>
        </pc:picChg>
        <pc:picChg chg="add mod">
          <ac:chgData name="Nasrin Karimi Moayed" userId="73dbb7c3-7e59-422e-9c16-b9dabcb671bc" providerId="ADAL" clId="{A1FB3DDA-08B3-4977-A41F-50029DD464FB}" dt="2022-05-18T08:51:43.705" v="65" actId="1076"/>
          <ac:picMkLst>
            <pc:docMk/>
            <pc:sldMk cId="4079904371" sldId="548"/>
            <ac:picMk id="8" creationId="{5564B228-A83D-9476-B5C9-EA1D5F2CBA55}"/>
          </ac:picMkLst>
        </pc:picChg>
        <pc:picChg chg="add del mod">
          <ac:chgData name="Nasrin Karimi Moayed" userId="73dbb7c3-7e59-422e-9c16-b9dabcb671bc" providerId="ADAL" clId="{A1FB3DDA-08B3-4977-A41F-50029DD464FB}" dt="2022-05-18T08:54:45.005" v="85" actId="21"/>
          <ac:picMkLst>
            <pc:docMk/>
            <pc:sldMk cId="4079904371" sldId="548"/>
            <ac:picMk id="9" creationId="{5D46CF78-E20D-A0E0-A3BC-7881D70178F0}"/>
          </ac:picMkLst>
        </pc:picChg>
        <pc:picChg chg="add del mod">
          <ac:chgData name="Nasrin Karimi Moayed" userId="73dbb7c3-7e59-422e-9c16-b9dabcb671bc" providerId="ADAL" clId="{A1FB3DDA-08B3-4977-A41F-50029DD464FB}" dt="2022-05-18T08:54:45.005" v="85" actId="21"/>
          <ac:picMkLst>
            <pc:docMk/>
            <pc:sldMk cId="4079904371" sldId="548"/>
            <ac:picMk id="26" creationId="{5E68D953-9E62-0E34-1730-4869620CD419}"/>
          </ac:picMkLst>
        </pc:picChg>
        <pc:cxnChg chg="mod">
          <ac:chgData name="Nasrin Karimi Moayed" userId="73dbb7c3-7e59-422e-9c16-b9dabcb671bc" providerId="ADAL" clId="{A1FB3DDA-08B3-4977-A41F-50029DD464FB}" dt="2022-05-18T08:51:35.583" v="60"/>
          <ac:cxnSpMkLst>
            <pc:docMk/>
            <pc:sldMk cId="4079904371" sldId="548"/>
            <ac:cxnSpMk id="52" creationId="{5A4EA3C7-7E96-B796-E1DC-033DDE6D942B}"/>
          </ac:cxnSpMkLst>
        </pc:cxnChg>
        <pc:cxnChg chg="mod">
          <ac:chgData name="Nasrin Karimi Moayed" userId="73dbb7c3-7e59-422e-9c16-b9dabcb671bc" providerId="ADAL" clId="{A1FB3DDA-08B3-4977-A41F-50029DD464FB}" dt="2022-05-18T08:51:35.583" v="60"/>
          <ac:cxnSpMkLst>
            <pc:docMk/>
            <pc:sldMk cId="4079904371" sldId="548"/>
            <ac:cxnSpMk id="53" creationId="{DE86E693-101E-3BB5-7014-D7CF835D4566}"/>
          </ac:cxnSpMkLst>
        </pc:cxnChg>
        <pc:cxnChg chg="mod">
          <ac:chgData name="Nasrin Karimi Moayed" userId="73dbb7c3-7e59-422e-9c16-b9dabcb671bc" providerId="ADAL" clId="{A1FB3DDA-08B3-4977-A41F-50029DD464FB}" dt="2022-05-18T08:51:35.583" v="60"/>
          <ac:cxnSpMkLst>
            <pc:docMk/>
            <pc:sldMk cId="4079904371" sldId="548"/>
            <ac:cxnSpMk id="54" creationId="{4EA92D06-B366-FFA3-476F-41AFC618FE3C}"/>
          </ac:cxnSpMkLst>
        </pc:cxnChg>
        <pc:cxnChg chg="mod">
          <ac:chgData name="Nasrin Karimi Moayed" userId="73dbb7c3-7e59-422e-9c16-b9dabcb671bc" providerId="ADAL" clId="{A1FB3DDA-08B3-4977-A41F-50029DD464FB}" dt="2022-05-18T08:52:20.692" v="74" actId="207"/>
          <ac:cxnSpMkLst>
            <pc:docMk/>
            <pc:sldMk cId="4079904371" sldId="548"/>
            <ac:cxnSpMk id="100" creationId="{8485E29F-802E-B8B2-23F5-585CF3AB67E1}"/>
          </ac:cxnSpMkLst>
        </pc:cxnChg>
        <pc:cxnChg chg="mod">
          <ac:chgData name="Nasrin Karimi Moayed" userId="73dbb7c3-7e59-422e-9c16-b9dabcb671bc" providerId="ADAL" clId="{A1FB3DDA-08B3-4977-A41F-50029DD464FB}" dt="2022-05-18T08:52:20.692" v="74" actId="207"/>
          <ac:cxnSpMkLst>
            <pc:docMk/>
            <pc:sldMk cId="4079904371" sldId="548"/>
            <ac:cxnSpMk id="101" creationId="{48EFC69F-8878-F307-F32B-BFD698670330}"/>
          </ac:cxnSpMkLst>
        </pc:cxnChg>
        <pc:cxnChg chg="mod">
          <ac:chgData name="Nasrin Karimi Moayed" userId="73dbb7c3-7e59-422e-9c16-b9dabcb671bc" providerId="ADAL" clId="{A1FB3DDA-08B3-4977-A41F-50029DD464FB}" dt="2022-05-18T08:52:20.692" v="74" actId="207"/>
          <ac:cxnSpMkLst>
            <pc:docMk/>
            <pc:sldMk cId="4079904371" sldId="548"/>
            <ac:cxnSpMk id="102" creationId="{C86A0A93-E145-0849-EA7E-EE3CBB4D5882}"/>
          </ac:cxnSpMkLst>
        </pc:cxnChg>
      </pc:sldChg>
      <pc:sldChg chg="modSp new del mod ord">
        <pc:chgData name="Nasrin Karimi Moayed" userId="73dbb7c3-7e59-422e-9c16-b9dabcb671bc" providerId="ADAL" clId="{A1FB3DDA-08B3-4977-A41F-50029DD464FB}" dt="2022-05-18T08:49:11.469" v="40" actId="47"/>
        <pc:sldMkLst>
          <pc:docMk/>
          <pc:sldMk cId="2577096590" sldId="549"/>
        </pc:sldMkLst>
        <pc:spChg chg="mod">
          <ac:chgData name="Nasrin Karimi Moayed" userId="73dbb7c3-7e59-422e-9c16-b9dabcb671bc" providerId="ADAL" clId="{A1FB3DDA-08B3-4977-A41F-50029DD464FB}" dt="2022-05-18T08:48:42" v="37"/>
          <ac:spMkLst>
            <pc:docMk/>
            <pc:sldMk cId="2577096590" sldId="549"/>
            <ac:spMk id="2" creationId="{7B4BB2D6-9C15-2379-AAC3-D5A967F84037}"/>
          </ac:spMkLst>
        </pc:spChg>
      </pc:sldChg>
      <pc:sldChg chg="new del">
        <pc:chgData name="Nasrin Karimi Moayed" userId="73dbb7c3-7e59-422e-9c16-b9dabcb671bc" providerId="ADAL" clId="{A1FB3DDA-08B3-4977-A41F-50029DD464FB}" dt="2022-05-18T08:49:56.331" v="49" actId="47"/>
        <pc:sldMkLst>
          <pc:docMk/>
          <pc:sldMk cId="3166422261" sldId="550"/>
        </pc:sldMkLst>
      </pc:sldChg>
      <pc:sldChg chg="addSp delSp modSp new mod">
        <pc:chgData name="Nasrin Karimi Moayed" userId="73dbb7c3-7e59-422e-9c16-b9dabcb671bc" providerId="ADAL" clId="{A1FB3DDA-08B3-4977-A41F-50029DD464FB}" dt="2022-05-18T08:49:54.575" v="48"/>
        <pc:sldMkLst>
          <pc:docMk/>
          <pc:sldMk cId="2218611133" sldId="551"/>
        </pc:sldMkLst>
        <pc:spChg chg="del mod">
          <ac:chgData name="Nasrin Karimi Moayed" userId="73dbb7c3-7e59-422e-9c16-b9dabcb671bc" providerId="ADAL" clId="{A1FB3DDA-08B3-4977-A41F-50029DD464FB}" dt="2022-05-18T08:49:54.138" v="47" actId="478"/>
          <ac:spMkLst>
            <pc:docMk/>
            <pc:sldMk cId="2218611133" sldId="551"/>
            <ac:spMk id="3" creationId="{3F2F7873-C0F5-0F0E-1B7F-2D38666E6331}"/>
          </ac:spMkLst>
        </pc:spChg>
        <pc:picChg chg="add del mod">
          <ac:chgData name="Nasrin Karimi Moayed" userId="73dbb7c3-7e59-422e-9c16-b9dabcb671bc" providerId="ADAL" clId="{A1FB3DDA-08B3-4977-A41F-50029DD464FB}" dt="2022-05-18T08:49:52.035" v="45"/>
          <ac:picMkLst>
            <pc:docMk/>
            <pc:sldMk cId="2218611133" sldId="551"/>
            <ac:picMk id="5" creationId="{2FEDA72F-55B4-E30C-DF92-0F297EFBB10C}"/>
          </ac:picMkLst>
        </pc:picChg>
        <pc:picChg chg="add mod">
          <ac:chgData name="Nasrin Karimi Moayed" userId="73dbb7c3-7e59-422e-9c16-b9dabcb671bc" providerId="ADAL" clId="{A1FB3DDA-08B3-4977-A41F-50029DD464FB}" dt="2022-05-18T08:49:54.575" v="48"/>
          <ac:picMkLst>
            <pc:docMk/>
            <pc:sldMk cId="2218611133" sldId="551"/>
            <ac:picMk id="6" creationId="{C233E5E1-A7AE-2138-4DC8-415BB053AA7C}"/>
          </ac:picMkLst>
        </pc:picChg>
      </pc:sldChg>
      <pc:sldChg chg="addSp delSp modSp new mod modTransition delAnim modAnim">
        <pc:chgData name="Nasrin Karimi Moayed" userId="73dbb7c3-7e59-422e-9c16-b9dabcb671bc" providerId="ADAL" clId="{A1FB3DDA-08B3-4977-A41F-50029DD464FB}" dt="2022-05-22T14:53:10.288" v="1489"/>
        <pc:sldMkLst>
          <pc:docMk/>
          <pc:sldMk cId="3205619103" sldId="552"/>
        </pc:sldMkLst>
        <pc:spChg chg="del mod">
          <ac:chgData name="Nasrin Karimi Moayed" userId="73dbb7c3-7e59-422e-9c16-b9dabcb671bc" providerId="ADAL" clId="{A1FB3DDA-08B3-4977-A41F-50029DD464FB}" dt="2022-05-19T09:06:34.374" v="487" actId="478"/>
          <ac:spMkLst>
            <pc:docMk/>
            <pc:sldMk cId="3205619103" sldId="552"/>
            <ac:spMk id="2" creationId="{DDAB6C3A-7915-3E0C-37CF-540F4C181DE5}"/>
          </ac:spMkLst>
        </pc:spChg>
        <pc:spChg chg="del">
          <ac:chgData name="Nasrin Karimi Moayed" userId="73dbb7c3-7e59-422e-9c16-b9dabcb671bc" providerId="ADAL" clId="{A1FB3DDA-08B3-4977-A41F-50029DD464FB}" dt="2022-05-18T08:54:49.006" v="87" actId="478"/>
          <ac:spMkLst>
            <pc:docMk/>
            <pc:sldMk cId="3205619103" sldId="552"/>
            <ac:spMk id="3" creationId="{FF280A2E-705F-E72E-EB12-30C0223A92F3}"/>
          </ac:spMkLst>
        </pc:spChg>
        <pc:spChg chg="mod">
          <ac:chgData name="Nasrin Karimi Moayed" userId="73dbb7c3-7e59-422e-9c16-b9dabcb671bc" providerId="ADAL" clId="{A1FB3DDA-08B3-4977-A41F-50029DD464FB}" dt="2022-05-19T09:44:36.503" v="784"/>
          <ac:spMkLst>
            <pc:docMk/>
            <pc:sldMk cId="3205619103" sldId="552"/>
            <ac:spMk id="4" creationId="{565EFA2A-F0E2-5073-9B18-6E098A9F4072}"/>
          </ac:spMkLst>
        </pc:spChg>
        <pc:spChg chg="add mod">
          <ac:chgData name="Nasrin Karimi Moayed" userId="73dbb7c3-7e59-422e-9c16-b9dabcb671bc" providerId="ADAL" clId="{A1FB3DDA-08B3-4977-A41F-50029DD464FB}" dt="2022-05-19T09:50:28.188" v="856" actId="404"/>
          <ac:spMkLst>
            <pc:docMk/>
            <pc:sldMk cId="3205619103" sldId="552"/>
            <ac:spMk id="7" creationId="{1909250D-2DE9-4414-D0E8-CC4A67005D1A}"/>
          </ac:spMkLst>
        </pc:spChg>
        <pc:spChg chg="add del mod">
          <ac:chgData name="Nasrin Karimi Moayed" userId="73dbb7c3-7e59-422e-9c16-b9dabcb671bc" providerId="ADAL" clId="{A1FB3DDA-08B3-4977-A41F-50029DD464FB}" dt="2022-05-19T09:06:32.658" v="486" actId="478"/>
          <ac:spMkLst>
            <pc:docMk/>
            <pc:sldMk cId="3205619103" sldId="552"/>
            <ac:spMk id="8" creationId="{95E9B360-6AA6-DEF8-69A4-F6702A760FDE}"/>
          </ac:spMkLst>
        </pc:spChg>
        <pc:spChg chg="add mod">
          <ac:chgData name="Nasrin Karimi Moayed" userId="73dbb7c3-7e59-422e-9c16-b9dabcb671bc" providerId="ADAL" clId="{A1FB3DDA-08B3-4977-A41F-50029DD464FB}" dt="2022-05-19T11:10:31.883" v="1059"/>
          <ac:spMkLst>
            <pc:docMk/>
            <pc:sldMk cId="3205619103" sldId="552"/>
            <ac:spMk id="9" creationId="{377FFAD7-917F-7409-210F-ADFDE9BE6C7C}"/>
          </ac:spMkLst>
        </pc:spChg>
        <pc:spChg chg="add del mod">
          <ac:chgData name="Nasrin Karimi Moayed" userId="73dbb7c3-7e59-422e-9c16-b9dabcb671bc" providerId="ADAL" clId="{A1FB3DDA-08B3-4977-A41F-50029DD464FB}" dt="2022-05-19T09:06:37.810" v="488" actId="478"/>
          <ac:spMkLst>
            <pc:docMk/>
            <pc:sldMk cId="3205619103" sldId="552"/>
            <ac:spMk id="12" creationId="{E9525986-448E-5D71-4074-0539F96378A9}"/>
          </ac:spMkLst>
        </pc:spChg>
        <pc:spChg chg="add mod">
          <ac:chgData name="Nasrin Karimi Moayed" userId="73dbb7c3-7e59-422e-9c16-b9dabcb671bc" providerId="ADAL" clId="{A1FB3DDA-08B3-4977-A41F-50029DD464FB}" dt="2022-05-19T09:49:52.375" v="845" actId="114"/>
          <ac:spMkLst>
            <pc:docMk/>
            <pc:sldMk cId="3205619103" sldId="552"/>
            <ac:spMk id="13" creationId="{487DA54F-2B89-0906-7881-CF6726FA30FB}"/>
          </ac:spMkLst>
        </pc:spChg>
        <pc:spChg chg="add mod">
          <ac:chgData name="Nasrin Karimi Moayed" userId="73dbb7c3-7e59-422e-9c16-b9dabcb671bc" providerId="ADAL" clId="{A1FB3DDA-08B3-4977-A41F-50029DD464FB}" dt="2022-05-19T09:50:05.052" v="850" actId="114"/>
          <ac:spMkLst>
            <pc:docMk/>
            <pc:sldMk cId="3205619103" sldId="552"/>
            <ac:spMk id="14" creationId="{276C8428-B531-69D9-6DA9-DED2BB731DED}"/>
          </ac:spMkLst>
        </pc:spChg>
        <pc:spChg chg="add mod">
          <ac:chgData name="Nasrin Karimi Moayed" userId="73dbb7c3-7e59-422e-9c16-b9dabcb671bc" providerId="ADAL" clId="{A1FB3DDA-08B3-4977-A41F-50029DD464FB}" dt="2022-05-19T09:50:09.642" v="851" actId="108"/>
          <ac:spMkLst>
            <pc:docMk/>
            <pc:sldMk cId="3205619103" sldId="552"/>
            <ac:spMk id="15" creationId="{0C5B933E-2BA0-E480-BFA6-7EAA0646CF30}"/>
          </ac:spMkLst>
        </pc:spChg>
        <pc:spChg chg="mod">
          <ac:chgData name="Nasrin Karimi Moayed" userId="73dbb7c3-7e59-422e-9c16-b9dabcb671bc" providerId="ADAL" clId="{A1FB3DDA-08B3-4977-A41F-50029DD464FB}" dt="2022-05-19T09:47:20.692" v="814"/>
          <ac:spMkLst>
            <pc:docMk/>
            <pc:sldMk cId="3205619103" sldId="552"/>
            <ac:spMk id="18" creationId="{3A3297B8-8E08-07EE-23AE-49584CAE6F17}"/>
          </ac:spMkLst>
        </pc:spChg>
        <pc:spChg chg="mod">
          <ac:chgData name="Nasrin Karimi Moayed" userId="73dbb7c3-7e59-422e-9c16-b9dabcb671bc" providerId="ADAL" clId="{A1FB3DDA-08B3-4977-A41F-50029DD464FB}" dt="2022-05-19T09:47:20.692" v="814"/>
          <ac:spMkLst>
            <pc:docMk/>
            <pc:sldMk cId="3205619103" sldId="552"/>
            <ac:spMk id="19" creationId="{263FFE5D-F22B-DA61-18B6-39DAA1A60161}"/>
          </ac:spMkLst>
        </pc:spChg>
        <pc:spChg chg="mod">
          <ac:chgData name="Nasrin Karimi Moayed" userId="73dbb7c3-7e59-422e-9c16-b9dabcb671bc" providerId="ADAL" clId="{A1FB3DDA-08B3-4977-A41F-50029DD464FB}" dt="2022-05-19T09:47:20.692" v="814"/>
          <ac:spMkLst>
            <pc:docMk/>
            <pc:sldMk cId="3205619103" sldId="552"/>
            <ac:spMk id="20" creationId="{2758380F-8E79-86A3-961C-3B3756DBE74F}"/>
          </ac:spMkLst>
        </pc:spChg>
        <pc:spChg chg="del mod">
          <ac:chgData name="Nasrin Karimi Moayed" userId="73dbb7c3-7e59-422e-9c16-b9dabcb671bc" providerId="ADAL" clId="{A1FB3DDA-08B3-4977-A41F-50029DD464FB}" dt="2022-05-19T09:47:25.955" v="816" actId="478"/>
          <ac:spMkLst>
            <pc:docMk/>
            <pc:sldMk cId="3205619103" sldId="552"/>
            <ac:spMk id="21" creationId="{BDDFD402-64CE-9E8B-C1BC-AD0B6ABBF618}"/>
          </ac:spMkLst>
        </pc:spChg>
        <pc:spChg chg="mod">
          <ac:chgData name="Nasrin Karimi Moayed" userId="73dbb7c3-7e59-422e-9c16-b9dabcb671bc" providerId="ADAL" clId="{A1FB3DDA-08B3-4977-A41F-50029DD464FB}" dt="2022-05-19T09:47:20.692" v="814"/>
          <ac:spMkLst>
            <pc:docMk/>
            <pc:sldMk cId="3205619103" sldId="552"/>
            <ac:spMk id="22" creationId="{C72DD3DE-63A9-3F4F-D474-8A0111C16076}"/>
          </ac:spMkLst>
        </pc:spChg>
        <pc:spChg chg="mod">
          <ac:chgData name="Nasrin Karimi Moayed" userId="73dbb7c3-7e59-422e-9c16-b9dabcb671bc" providerId="ADAL" clId="{A1FB3DDA-08B3-4977-A41F-50029DD464FB}" dt="2022-05-19T09:47:20.692" v="814"/>
          <ac:spMkLst>
            <pc:docMk/>
            <pc:sldMk cId="3205619103" sldId="552"/>
            <ac:spMk id="23" creationId="{1C612D51-2D77-FD58-E34C-95BAB8D62563}"/>
          </ac:spMkLst>
        </pc:spChg>
        <pc:spChg chg="mod">
          <ac:chgData name="Nasrin Karimi Moayed" userId="73dbb7c3-7e59-422e-9c16-b9dabcb671bc" providerId="ADAL" clId="{A1FB3DDA-08B3-4977-A41F-50029DD464FB}" dt="2022-05-19T09:47:20.692" v="814"/>
          <ac:spMkLst>
            <pc:docMk/>
            <pc:sldMk cId="3205619103" sldId="552"/>
            <ac:spMk id="24" creationId="{63A72AAB-DA60-B430-AFFD-DA0B1DD88DE5}"/>
          </ac:spMkLst>
        </pc:spChg>
        <pc:spChg chg="mod">
          <ac:chgData name="Nasrin Karimi Moayed" userId="73dbb7c3-7e59-422e-9c16-b9dabcb671bc" providerId="ADAL" clId="{A1FB3DDA-08B3-4977-A41F-50029DD464FB}" dt="2022-05-19T09:47:20.692" v="814"/>
          <ac:spMkLst>
            <pc:docMk/>
            <pc:sldMk cId="3205619103" sldId="552"/>
            <ac:spMk id="25" creationId="{4220A036-B536-45E8-DC08-945CC9D81A94}"/>
          </ac:spMkLst>
        </pc:spChg>
        <pc:spChg chg="mod">
          <ac:chgData name="Nasrin Karimi Moayed" userId="73dbb7c3-7e59-422e-9c16-b9dabcb671bc" providerId="ADAL" clId="{A1FB3DDA-08B3-4977-A41F-50029DD464FB}" dt="2022-05-19T09:47:20.692" v="814"/>
          <ac:spMkLst>
            <pc:docMk/>
            <pc:sldMk cId="3205619103" sldId="552"/>
            <ac:spMk id="26" creationId="{854CB6A1-734F-7F84-8B2A-04A7B575DD9A}"/>
          </ac:spMkLst>
        </pc:spChg>
        <pc:spChg chg="mod">
          <ac:chgData name="Nasrin Karimi Moayed" userId="73dbb7c3-7e59-422e-9c16-b9dabcb671bc" providerId="ADAL" clId="{A1FB3DDA-08B3-4977-A41F-50029DD464FB}" dt="2022-05-19T09:47:20.692" v="814"/>
          <ac:spMkLst>
            <pc:docMk/>
            <pc:sldMk cId="3205619103" sldId="552"/>
            <ac:spMk id="27" creationId="{A7DB5D4C-146E-C66C-C0CF-E51ABE732A82}"/>
          </ac:spMkLst>
        </pc:spChg>
        <pc:spChg chg="mod">
          <ac:chgData name="Nasrin Karimi Moayed" userId="73dbb7c3-7e59-422e-9c16-b9dabcb671bc" providerId="ADAL" clId="{A1FB3DDA-08B3-4977-A41F-50029DD464FB}" dt="2022-05-19T09:47:20.692" v="814"/>
          <ac:spMkLst>
            <pc:docMk/>
            <pc:sldMk cId="3205619103" sldId="552"/>
            <ac:spMk id="28" creationId="{EAEB2335-0A17-5799-4336-FDF22D3BB1FB}"/>
          </ac:spMkLst>
        </pc:spChg>
        <pc:spChg chg="mod">
          <ac:chgData name="Nasrin Karimi Moayed" userId="73dbb7c3-7e59-422e-9c16-b9dabcb671bc" providerId="ADAL" clId="{A1FB3DDA-08B3-4977-A41F-50029DD464FB}" dt="2022-05-19T09:47:20.692" v="814"/>
          <ac:spMkLst>
            <pc:docMk/>
            <pc:sldMk cId="3205619103" sldId="552"/>
            <ac:spMk id="29" creationId="{2003A384-A663-AC1E-CDF5-ED2FF42FAAA6}"/>
          </ac:spMkLst>
        </pc:spChg>
        <pc:spChg chg="mod">
          <ac:chgData name="Nasrin Karimi Moayed" userId="73dbb7c3-7e59-422e-9c16-b9dabcb671bc" providerId="ADAL" clId="{A1FB3DDA-08B3-4977-A41F-50029DD464FB}" dt="2022-05-19T09:47:20.692" v="814"/>
          <ac:spMkLst>
            <pc:docMk/>
            <pc:sldMk cId="3205619103" sldId="552"/>
            <ac:spMk id="30" creationId="{268FD6B6-44C8-F847-D542-0B05D5F2E2C9}"/>
          </ac:spMkLst>
        </pc:spChg>
        <pc:spChg chg="mod">
          <ac:chgData name="Nasrin Karimi Moayed" userId="73dbb7c3-7e59-422e-9c16-b9dabcb671bc" providerId="ADAL" clId="{A1FB3DDA-08B3-4977-A41F-50029DD464FB}" dt="2022-05-19T09:47:20.692" v="814"/>
          <ac:spMkLst>
            <pc:docMk/>
            <pc:sldMk cId="3205619103" sldId="552"/>
            <ac:spMk id="31" creationId="{7E346026-5B6B-B016-13C0-8F7702296C2E}"/>
          </ac:spMkLst>
        </pc:spChg>
        <pc:spChg chg="mod">
          <ac:chgData name="Nasrin Karimi Moayed" userId="73dbb7c3-7e59-422e-9c16-b9dabcb671bc" providerId="ADAL" clId="{A1FB3DDA-08B3-4977-A41F-50029DD464FB}" dt="2022-05-19T09:47:20.692" v="814"/>
          <ac:spMkLst>
            <pc:docMk/>
            <pc:sldMk cId="3205619103" sldId="552"/>
            <ac:spMk id="35" creationId="{3C7660AA-41E6-5C4F-1665-7D48718F0E94}"/>
          </ac:spMkLst>
        </pc:spChg>
        <pc:spChg chg="mod">
          <ac:chgData name="Nasrin Karimi Moayed" userId="73dbb7c3-7e59-422e-9c16-b9dabcb671bc" providerId="ADAL" clId="{A1FB3DDA-08B3-4977-A41F-50029DD464FB}" dt="2022-05-19T09:47:20.692" v="814"/>
          <ac:spMkLst>
            <pc:docMk/>
            <pc:sldMk cId="3205619103" sldId="552"/>
            <ac:spMk id="36" creationId="{78FF5CD1-6594-8EB4-ACCE-76F318F9DDC6}"/>
          </ac:spMkLst>
        </pc:spChg>
        <pc:spChg chg="mod">
          <ac:chgData name="Nasrin Karimi Moayed" userId="73dbb7c3-7e59-422e-9c16-b9dabcb671bc" providerId="ADAL" clId="{A1FB3DDA-08B3-4977-A41F-50029DD464FB}" dt="2022-05-19T09:47:20.692" v="814"/>
          <ac:spMkLst>
            <pc:docMk/>
            <pc:sldMk cId="3205619103" sldId="552"/>
            <ac:spMk id="37" creationId="{4E27428C-C764-11A4-E096-13C7A15DA9CB}"/>
          </ac:spMkLst>
        </pc:spChg>
        <pc:spChg chg="mod">
          <ac:chgData name="Nasrin Karimi Moayed" userId="73dbb7c3-7e59-422e-9c16-b9dabcb671bc" providerId="ADAL" clId="{A1FB3DDA-08B3-4977-A41F-50029DD464FB}" dt="2022-05-19T09:47:20.692" v="814"/>
          <ac:spMkLst>
            <pc:docMk/>
            <pc:sldMk cId="3205619103" sldId="552"/>
            <ac:spMk id="38" creationId="{CA724EFA-ABA1-165A-5861-588C04C27330}"/>
          </ac:spMkLst>
        </pc:spChg>
        <pc:spChg chg="mod">
          <ac:chgData name="Nasrin Karimi Moayed" userId="73dbb7c3-7e59-422e-9c16-b9dabcb671bc" providerId="ADAL" clId="{A1FB3DDA-08B3-4977-A41F-50029DD464FB}" dt="2022-05-19T09:47:20.692" v="814"/>
          <ac:spMkLst>
            <pc:docMk/>
            <pc:sldMk cId="3205619103" sldId="552"/>
            <ac:spMk id="39" creationId="{0B31A63B-1CF7-A19D-0824-593A009CA73E}"/>
          </ac:spMkLst>
        </pc:spChg>
        <pc:spChg chg="mod">
          <ac:chgData name="Nasrin Karimi Moayed" userId="73dbb7c3-7e59-422e-9c16-b9dabcb671bc" providerId="ADAL" clId="{A1FB3DDA-08B3-4977-A41F-50029DD464FB}" dt="2022-05-19T09:47:20.692" v="814"/>
          <ac:spMkLst>
            <pc:docMk/>
            <pc:sldMk cId="3205619103" sldId="552"/>
            <ac:spMk id="40" creationId="{9466963F-62C2-A234-0798-98EF7A8958B2}"/>
          </ac:spMkLst>
        </pc:spChg>
        <pc:spChg chg="mod">
          <ac:chgData name="Nasrin Karimi Moayed" userId="73dbb7c3-7e59-422e-9c16-b9dabcb671bc" providerId="ADAL" clId="{A1FB3DDA-08B3-4977-A41F-50029DD464FB}" dt="2022-05-19T09:47:20.692" v="814"/>
          <ac:spMkLst>
            <pc:docMk/>
            <pc:sldMk cId="3205619103" sldId="552"/>
            <ac:spMk id="41" creationId="{A40B4BD8-EF9B-C960-6EBB-31531473BD41}"/>
          </ac:spMkLst>
        </pc:spChg>
        <pc:spChg chg="mod">
          <ac:chgData name="Nasrin Karimi Moayed" userId="73dbb7c3-7e59-422e-9c16-b9dabcb671bc" providerId="ADAL" clId="{A1FB3DDA-08B3-4977-A41F-50029DD464FB}" dt="2022-05-19T09:47:20.692" v="814"/>
          <ac:spMkLst>
            <pc:docMk/>
            <pc:sldMk cId="3205619103" sldId="552"/>
            <ac:spMk id="42" creationId="{E4DCD9FE-7FD3-4B05-F8F4-7DFD6C77469D}"/>
          </ac:spMkLst>
        </pc:spChg>
        <pc:spChg chg="mod">
          <ac:chgData name="Nasrin Karimi Moayed" userId="73dbb7c3-7e59-422e-9c16-b9dabcb671bc" providerId="ADAL" clId="{A1FB3DDA-08B3-4977-A41F-50029DD464FB}" dt="2022-05-19T09:47:20.692" v="814"/>
          <ac:spMkLst>
            <pc:docMk/>
            <pc:sldMk cId="3205619103" sldId="552"/>
            <ac:spMk id="43" creationId="{5190F20F-D099-3FCC-F24E-8EA87027FB3D}"/>
          </ac:spMkLst>
        </pc:spChg>
        <pc:spChg chg="mod">
          <ac:chgData name="Nasrin Karimi Moayed" userId="73dbb7c3-7e59-422e-9c16-b9dabcb671bc" providerId="ADAL" clId="{A1FB3DDA-08B3-4977-A41F-50029DD464FB}" dt="2022-05-19T09:47:20.692" v="814"/>
          <ac:spMkLst>
            <pc:docMk/>
            <pc:sldMk cId="3205619103" sldId="552"/>
            <ac:spMk id="44" creationId="{AE711988-933B-C939-B513-60EFE2FE20FA}"/>
          </ac:spMkLst>
        </pc:spChg>
        <pc:spChg chg="mod">
          <ac:chgData name="Nasrin Karimi Moayed" userId="73dbb7c3-7e59-422e-9c16-b9dabcb671bc" providerId="ADAL" clId="{A1FB3DDA-08B3-4977-A41F-50029DD464FB}" dt="2022-05-19T09:47:20.692" v="814"/>
          <ac:spMkLst>
            <pc:docMk/>
            <pc:sldMk cId="3205619103" sldId="552"/>
            <ac:spMk id="45" creationId="{FAEED06F-3041-911A-A663-A7B21A2C31CC}"/>
          </ac:spMkLst>
        </pc:spChg>
        <pc:spChg chg="mod">
          <ac:chgData name="Nasrin Karimi Moayed" userId="73dbb7c3-7e59-422e-9c16-b9dabcb671bc" providerId="ADAL" clId="{A1FB3DDA-08B3-4977-A41F-50029DD464FB}" dt="2022-05-19T09:47:20.692" v="814"/>
          <ac:spMkLst>
            <pc:docMk/>
            <pc:sldMk cId="3205619103" sldId="552"/>
            <ac:spMk id="46" creationId="{3057B604-3AE0-3BAD-3218-F93C21276456}"/>
          </ac:spMkLst>
        </pc:spChg>
        <pc:spChg chg="mod">
          <ac:chgData name="Nasrin Karimi Moayed" userId="73dbb7c3-7e59-422e-9c16-b9dabcb671bc" providerId="ADAL" clId="{A1FB3DDA-08B3-4977-A41F-50029DD464FB}" dt="2022-05-19T09:47:20.692" v="814"/>
          <ac:spMkLst>
            <pc:docMk/>
            <pc:sldMk cId="3205619103" sldId="552"/>
            <ac:spMk id="47" creationId="{FFBE84F3-C052-1548-7531-5D12C7D5AB0C}"/>
          </ac:spMkLst>
        </pc:spChg>
        <pc:spChg chg="mod">
          <ac:chgData name="Nasrin Karimi Moayed" userId="73dbb7c3-7e59-422e-9c16-b9dabcb671bc" providerId="ADAL" clId="{A1FB3DDA-08B3-4977-A41F-50029DD464FB}" dt="2022-05-19T09:47:20.692" v="814"/>
          <ac:spMkLst>
            <pc:docMk/>
            <pc:sldMk cId="3205619103" sldId="552"/>
            <ac:spMk id="48" creationId="{E9992933-503B-9F2B-670C-A952FF3E7522}"/>
          </ac:spMkLst>
        </pc:spChg>
        <pc:spChg chg="mod">
          <ac:chgData name="Nasrin Karimi Moayed" userId="73dbb7c3-7e59-422e-9c16-b9dabcb671bc" providerId="ADAL" clId="{A1FB3DDA-08B3-4977-A41F-50029DD464FB}" dt="2022-05-19T09:47:20.692" v="814"/>
          <ac:spMkLst>
            <pc:docMk/>
            <pc:sldMk cId="3205619103" sldId="552"/>
            <ac:spMk id="49" creationId="{0AB82864-DD16-E237-FB24-7E607D3B1C88}"/>
          </ac:spMkLst>
        </pc:spChg>
        <pc:spChg chg="mod">
          <ac:chgData name="Nasrin Karimi Moayed" userId="73dbb7c3-7e59-422e-9c16-b9dabcb671bc" providerId="ADAL" clId="{A1FB3DDA-08B3-4977-A41F-50029DD464FB}" dt="2022-05-19T09:47:20.692" v="814"/>
          <ac:spMkLst>
            <pc:docMk/>
            <pc:sldMk cId="3205619103" sldId="552"/>
            <ac:spMk id="50" creationId="{98EB5B03-966A-9B36-EAAB-5345715C3ACC}"/>
          </ac:spMkLst>
        </pc:spChg>
        <pc:spChg chg="mod">
          <ac:chgData name="Nasrin Karimi Moayed" userId="73dbb7c3-7e59-422e-9c16-b9dabcb671bc" providerId="ADAL" clId="{A1FB3DDA-08B3-4977-A41F-50029DD464FB}" dt="2022-05-19T09:47:20.692" v="814"/>
          <ac:spMkLst>
            <pc:docMk/>
            <pc:sldMk cId="3205619103" sldId="552"/>
            <ac:spMk id="51" creationId="{16224199-D295-81F6-C153-28FDF9E2BDA3}"/>
          </ac:spMkLst>
        </pc:spChg>
        <pc:spChg chg="mod">
          <ac:chgData name="Nasrin Karimi Moayed" userId="73dbb7c3-7e59-422e-9c16-b9dabcb671bc" providerId="ADAL" clId="{A1FB3DDA-08B3-4977-A41F-50029DD464FB}" dt="2022-05-19T09:47:20.692" v="814"/>
          <ac:spMkLst>
            <pc:docMk/>
            <pc:sldMk cId="3205619103" sldId="552"/>
            <ac:spMk id="52" creationId="{70B1FAA0-3566-7CE0-C33B-15583F856CE2}"/>
          </ac:spMkLst>
        </pc:spChg>
        <pc:spChg chg="mod">
          <ac:chgData name="Nasrin Karimi Moayed" userId="73dbb7c3-7e59-422e-9c16-b9dabcb671bc" providerId="ADAL" clId="{A1FB3DDA-08B3-4977-A41F-50029DD464FB}" dt="2022-05-19T09:47:20.692" v="814"/>
          <ac:spMkLst>
            <pc:docMk/>
            <pc:sldMk cId="3205619103" sldId="552"/>
            <ac:spMk id="53" creationId="{FC05D4E1-99D4-C29E-C102-DAC2BA15B845}"/>
          </ac:spMkLst>
        </pc:spChg>
        <pc:spChg chg="mod">
          <ac:chgData name="Nasrin Karimi Moayed" userId="73dbb7c3-7e59-422e-9c16-b9dabcb671bc" providerId="ADAL" clId="{A1FB3DDA-08B3-4977-A41F-50029DD464FB}" dt="2022-05-19T09:47:20.692" v="814"/>
          <ac:spMkLst>
            <pc:docMk/>
            <pc:sldMk cId="3205619103" sldId="552"/>
            <ac:spMk id="54" creationId="{B8865049-2148-7DAD-2D8A-3192DF2A64AC}"/>
          </ac:spMkLst>
        </pc:spChg>
        <pc:spChg chg="del mod">
          <ac:chgData name="Nasrin Karimi Moayed" userId="73dbb7c3-7e59-422e-9c16-b9dabcb671bc" providerId="ADAL" clId="{A1FB3DDA-08B3-4977-A41F-50029DD464FB}" dt="2022-05-19T09:47:23.767" v="815" actId="478"/>
          <ac:spMkLst>
            <pc:docMk/>
            <pc:sldMk cId="3205619103" sldId="552"/>
            <ac:spMk id="55" creationId="{ADFCE90B-C409-37E8-EECA-AE70E3A13A37}"/>
          </ac:spMkLst>
        </pc:spChg>
        <pc:spChg chg="del mod">
          <ac:chgData name="Nasrin Karimi Moayed" userId="73dbb7c3-7e59-422e-9c16-b9dabcb671bc" providerId="ADAL" clId="{A1FB3DDA-08B3-4977-A41F-50029DD464FB}" dt="2022-05-19T09:47:27.536" v="817" actId="478"/>
          <ac:spMkLst>
            <pc:docMk/>
            <pc:sldMk cId="3205619103" sldId="552"/>
            <ac:spMk id="56" creationId="{75DB10F5-92E8-8920-1F53-8F36A8CAB544}"/>
          </ac:spMkLst>
        </pc:spChg>
        <pc:spChg chg="mod">
          <ac:chgData name="Nasrin Karimi Moayed" userId="73dbb7c3-7e59-422e-9c16-b9dabcb671bc" providerId="ADAL" clId="{A1FB3DDA-08B3-4977-A41F-50029DD464FB}" dt="2022-05-19T09:47:20.692" v="814"/>
          <ac:spMkLst>
            <pc:docMk/>
            <pc:sldMk cId="3205619103" sldId="552"/>
            <ac:spMk id="57" creationId="{F7C7D2D3-7570-A8C1-0EE1-DDBD607FD070}"/>
          </ac:spMkLst>
        </pc:spChg>
        <pc:spChg chg="mod">
          <ac:chgData name="Nasrin Karimi Moayed" userId="73dbb7c3-7e59-422e-9c16-b9dabcb671bc" providerId="ADAL" clId="{A1FB3DDA-08B3-4977-A41F-50029DD464FB}" dt="2022-05-19T09:47:20.692" v="814"/>
          <ac:spMkLst>
            <pc:docMk/>
            <pc:sldMk cId="3205619103" sldId="552"/>
            <ac:spMk id="58" creationId="{2FC14374-A3F7-EA7B-8CDF-9E91581B3C53}"/>
          </ac:spMkLst>
        </pc:spChg>
        <pc:spChg chg="mod">
          <ac:chgData name="Nasrin Karimi Moayed" userId="73dbb7c3-7e59-422e-9c16-b9dabcb671bc" providerId="ADAL" clId="{A1FB3DDA-08B3-4977-A41F-50029DD464FB}" dt="2022-05-19T09:47:20.692" v="814"/>
          <ac:spMkLst>
            <pc:docMk/>
            <pc:sldMk cId="3205619103" sldId="552"/>
            <ac:spMk id="59" creationId="{ED045656-14E8-92A1-C6E3-14FB110CC718}"/>
          </ac:spMkLst>
        </pc:spChg>
        <pc:spChg chg="mod">
          <ac:chgData name="Nasrin Karimi Moayed" userId="73dbb7c3-7e59-422e-9c16-b9dabcb671bc" providerId="ADAL" clId="{A1FB3DDA-08B3-4977-A41F-50029DD464FB}" dt="2022-05-19T09:47:20.692" v="814"/>
          <ac:spMkLst>
            <pc:docMk/>
            <pc:sldMk cId="3205619103" sldId="552"/>
            <ac:spMk id="60" creationId="{F400D359-B636-EF59-8117-2BA138671E89}"/>
          </ac:spMkLst>
        </pc:spChg>
        <pc:spChg chg="mod">
          <ac:chgData name="Nasrin Karimi Moayed" userId="73dbb7c3-7e59-422e-9c16-b9dabcb671bc" providerId="ADAL" clId="{A1FB3DDA-08B3-4977-A41F-50029DD464FB}" dt="2022-05-19T09:47:20.692" v="814"/>
          <ac:spMkLst>
            <pc:docMk/>
            <pc:sldMk cId="3205619103" sldId="552"/>
            <ac:spMk id="61" creationId="{BC195E74-2891-245A-B081-5B627ED778FE}"/>
          </ac:spMkLst>
        </pc:spChg>
        <pc:spChg chg="mod">
          <ac:chgData name="Nasrin Karimi Moayed" userId="73dbb7c3-7e59-422e-9c16-b9dabcb671bc" providerId="ADAL" clId="{A1FB3DDA-08B3-4977-A41F-50029DD464FB}" dt="2022-05-19T09:47:20.692" v="814"/>
          <ac:spMkLst>
            <pc:docMk/>
            <pc:sldMk cId="3205619103" sldId="552"/>
            <ac:spMk id="62" creationId="{F311BC30-5271-5017-C81E-ED41ACA6CE07}"/>
          </ac:spMkLst>
        </pc:spChg>
        <pc:spChg chg="mod">
          <ac:chgData name="Nasrin Karimi Moayed" userId="73dbb7c3-7e59-422e-9c16-b9dabcb671bc" providerId="ADAL" clId="{A1FB3DDA-08B3-4977-A41F-50029DD464FB}" dt="2022-05-19T09:47:20.692" v="814"/>
          <ac:spMkLst>
            <pc:docMk/>
            <pc:sldMk cId="3205619103" sldId="552"/>
            <ac:spMk id="63" creationId="{3BA3F1DB-4D05-EB1A-2D0D-5EB12D4BF21E}"/>
          </ac:spMkLst>
        </pc:spChg>
        <pc:grpChg chg="add del mod">
          <ac:chgData name="Nasrin Karimi Moayed" userId="73dbb7c3-7e59-422e-9c16-b9dabcb671bc" providerId="ADAL" clId="{A1FB3DDA-08B3-4977-A41F-50029DD464FB}" dt="2022-05-19T09:48:18.436" v="822" actId="478"/>
          <ac:grpSpMkLst>
            <pc:docMk/>
            <pc:sldMk cId="3205619103" sldId="552"/>
            <ac:grpSpMk id="16" creationId="{CB268155-4D21-65A1-007F-DD59A1E416B1}"/>
          </ac:grpSpMkLst>
        </pc:grpChg>
        <pc:grpChg chg="mod">
          <ac:chgData name="Nasrin Karimi Moayed" userId="73dbb7c3-7e59-422e-9c16-b9dabcb671bc" providerId="ADAL" clId="{A1FB3DDA-08B3-4977-A41F-50029DD464FB}" dt="2022-05-19T09:47:20.692" v="814"/>
          <ac:grpSpMkLst>
            <pc:docMk/>
            <pc:sldMk cId="3205619103" sldId="552"/>
            <ac:grpSpMk id="17" creationId="{8E35B127-046B-5DB9-EC90-A914544C6939}"/>
          </ac:grpSpMkLst>
        </pc:grpChg>
        <pc:picChg chg="add del mod">
          <ac:chgData name="Nasrin Karimi Moayed" userId="73dbb7c3-7e59-422e-9c16-b9dabcb671bc" providerId="ADAL" clId="{A1FB3DDA-08B3-4977-A41F-50029DD464FB}" dt="2022-05-22T14:13:42.765" v="1462"/>
          <ac:picMkLst>
            <pc:docMk/>
            <pc:sldMk cId="3205619103" sldId="552"/>
            <ac:picMk id="2" creationId="{B092A94B-E1E5-8969-AA47-ADBD97CAADF7}"/>
          </ac:picMkLst>
        </pc:picChg>
        <pc:picChg chg="add del mod">
          <ac:chgData name="Nasrin Karimi Moayed" userId="73dbb7c3-7e59-422e-9c16-b9dabcb671bc" providerId="ADAL" clId="{A1FB3DDA-08B3-4977-A41F-50029DD464FB}" dt="2022-05-22T14:15:53.881" v="1464"/>
          <ac:picMkLst>
            <pc:docMk/>
            <pc:sldMk cId="3205619103" sldId="552"/>
            <ac:picMk id="3" creationId="{4A959213-3884-B93D-75A2-68338916FC1D}"/>
          </ac:picMkLst>
        </pc:picChg>
        <pc:picChg chg="add del mod">
          <ac:chgData name="Nasrin Karimi Moayed" userId="73dbb7c3-7e59-422e-9c16-b9dabcb671bc" providerId="ADAL" clId="{A1FB3DDA-08B3-4977-A41F-50029DD464FB}" dt="2022-05-22T14:25:43.735" v="1466"/>
          <ac:picMkLst>
            <pc:docMk/>
            <pc:sldMk cId="3205619103" sldId="552"/>
            <ac:picMk id="4" creationId="{4A25E08D-D019-2F34-06A6-DA5707E32411}"/>
          </ac:picMkLst>
        </pc:picChg>
        <pc:picChg chg="add mod">
          <ac:chgData name="Nasrin Karimi Moayed" userId="73dbb7c3-7e59-422e-9c16-b9dabcb671bc" providerId="ADAL" clId="{A1FB3DDA-08B3-4977-A41F-50029DD464FB}" dt="2022-05-19T09:46:28.608" v="808" actId="1076"/>
          <ac:picMkLst>
            <pc:docMk/>
            <pc:sldMk cId="3205619103" sldId="552"/>
            <ac:picMk id="5" creationId="{0EF519DB-17AC-552A-BD68-8A5BEF7A692D}"/>
          </ac:picMkLst>
        </pc:picChg>
        <pc:picChg chg="add del mod">
          <ac:chgData name="Nasrin Karimi Moayed" userId="73dbb7c3-7e59-422e-9c16-b9dabcb671bc" providerId="ADAL" clId="{A1FB3DDA-08B3-4977-A41F-50029DD464FB}" dt="2022-05-19T09:46:51.024" v="813" actId="478"/>
          <ac:picMkLst>
            <pc:docMk/>
            <pc:sldMk cId="3205619103" sldId="552"/>
            <ac:picMk id="6" creationId="{634F41FE-9454-E31E-079D-EEBB449BE67E}"/>
          </ac:picMkLst>
        </pc:picChg>
        <pc:picChg chg="add del mod">
          <ac:chgData name="Nasrin Karimi Moayed" userId="73dbb7c3-7e59-422e-9c16-b9dabcb671bc" providerId="ADAL" clId="{A1FB3DDA-08B3-4977-A41F-50029DD464FB}" dt="2022-05-22T14:28:26.698" v="1474"/>
          <ac:picMkLst>
            <pc:docMk/>
            <pc:sldMk cId="3205619103" sldId="552"/>
            <ac:picMk id="6" creationId="{9FAEF5CD-B634-52CC-75B1-567FC3E67426}"/>
          </ac:picMkLst>
        </pc:picChg>
        <pc:picChg chg="add del mod">
          <ac:chgData name="Nasrin Karimi Moayed" userId="73dbb7c3-7e59-422e-9c16-b9dabcb671bc" providerId="ADAL" clId="{A1FB3DDA-08B3-4977-A41F-50029DD464FB}" dt="2022-05-22T14:30:13.235" v="1476"/>
          <ac:picMkLst>
            <pc:docMk/>
            <pc:sldMk cId="3205619103" sldId="552"/>
            <ac:picMk id="8" creationId="{EA3FF10B-803F-BE41-794F-1558A7EDFA55}"/>
          </ac:picMkLst>
        </pc:picChg>
        <pc:picChg chg="add del mod">
          <ac:chgData name="Nasrin Karimi Moayed" userId="73dbb7c3-7e59-422e-9c16-b9dabcb671bc" providerId="ADAL" clId="{A1FB3DDA-08B3-4977-A41F-50029DD464FB}" dt="2022-05-22T14:31:56.561" v="1478"/>
          <ac:picMkLst>
            <pc:docMk/>
            <pc:sldMk cId="3205619103" sldId="552"/>
            <ac:picMk id="10" creationId="{6DE4D073-B32F-68E6-9B29-760C6C786873}"/>
          </ac:picMkLst>
        </pc:picChg>
        <pc:picChg chg="del">
          <ac:chgData name="Nasrin Karimi Moayed" userId="73dbb7c3-7e59-422e-9c16-b9dabcb671bc" providerId="ADAL" clId="{A1FB3DDA-08B3-4977-A41F-50029DD464FB}" dt="2022-05-19T09:21:23.989" v="761" actId="478"/>
          <ac:picMkLst>
            <pc:docMk/>
            <pc:sldMk cId="3205619103" sldId="552"/>
            <ac:picMk id="10" creationId="{813D21DB-14B8-1373-9C7A-086BD8D918B1}"/>
          </ac:picMkLst>
        </pc:picChg>
        <pc:picChg chg="del">
          <ac:chgData name="Nasrin Karimi Moayed" userId="73dbb7c3-7e59-422e-9c16-b9dabcb671bc" providerId="ADAL" clId="{A1FB3DDA-08B3-4977-A41F-50029DD464FB}" dt="2022-05-19T09:21:24.629" v="762" actId="478"/>
          <ac:picMkLst>
            <pc:docMk/>
            <pc:sldMk cId="3205619103" sldId="552"/>
            <ac:picMk id="11" creationId="{38A764B9-7359-B657-D321-F75983FC9685}"/>
          </ac:picMkLst>
        </pc:picChg>
        <pc:picChg chg="add del mod">
          <ac:chgData name="Nasrin Karimi Moayed" userId="73dbb7c3-7e59-422e-9c16-b9dabcb671bc" providerId="ADAL" clId="{A1FB3DDA-08B3-4977-A41F-50029DD464FB}" dt="2022-05-22T14:33:10.664" v="1483"/>
          <ac:picMkLst>
            <pc:docMk/>
            <pc:sldMk cId="3205619103" sldId="552"/>
            <ac:picMk id="11" creationId="{71D716EA-39AA-6074-B3C1-37E1F92E2D74}"/>
          </ac:picMkLst>
        </pc:picChg>
        <pc:picChg chg="add del mod">
          <ac:chgData name="Nasrin Karimi Moayed" userId="73dbb7c3-7e59-422e-9c16-b9dabcb671bc" providerId="ADAL" clId="{A1FB3DDA-08B3-4977-A41F-50029DD464FB}" dt="2022-05-22T14:39:40.134" v="1485"/>
          <ac:picMkLst>
            <pc:docMk/>
            <pc:sldMk cId="3205619103" sldId="552"/>
            <ac:picMk id="12" creationId="{B27F2720-CAFD-0786-5D90-DACBBAAEEF97}"/>
          </ac:picMkLst>
        </pc:picChg>
        <pc:picChg chg="add del mod">
          <ac:chgData name="Nasrin Karimi Moayed" userId="73dbb7c3-7e59-422e-9c16-b9dabcb671bc" providerId="ADAL" clId="{A1FB3DDA-08B3-4977-A41F-50029DD464FB}" dt="2022-05-22T14:41:12.327" v="1487"/>
          <ac:picMkLst>
            <pc:docMk/>
            <pc:sldMk cId="3205619103" sldId="552"/>
            <ac:picMk id="16" creationId="{80F0776F-BF14-E1D9-9F4C-21EFB902900B}"/>
          </ac:picMkLst>
        </pc:picChg>
        <pc:picChg chg="add del mod">
          <ac:chgData name="Nasrin Karimi Moayed" userId="73dbb7c3-7e59-422e-9c16-b9dabcb671bc" providerId="ADAL" clId="{A1FB3DDA-08B3-4977-A41F-50029DD464FB}" dt="2022-05-22T14:53:10.288" v="1489"/>
          <ac:picMkLst>
            <pc:docMk/>
            <pc:sldMk cId="3205619103" sldId="552"/>
            <ac:picMk id="17" creationId="{751AC638-1701-2553-48CC-DD77E89375C5}"/>
          </ac:picMkLst>
        </pc:picChg>
        <pc:picChg chg="add mod">
          <ac:chgData name="Nasrin Karimi Moayed" userId="73dbb7c3-7e59-422e-9c16-b9dabcb671bc" providerId="ADAL" clId="{A1FB3DDA-08B3-4977-A41F-50029DD464FB}" dt="2022-05-19T09:49:20.372" v="841" actId="1076"/>
          <ac:picMkLst>
            <pc:docMk/>
            <pc:sldMk cId="3205619103" sldId="552"/>
            <ac:picMk id="65" creationId="{E99995B3-FE1F-5390-7F75-99FDE291B709}"/>
          </ac:picMkLst>
        </pc:picChg>
        <pc:picChg chg="add del mod">
          <ac:chgData name="Nasrin Karimi Moayed" userId="73dbb7c3-7e59-422e-9c16-b9dabcb671bc" providerId="ADAL" clId="{A1FB3DDA-08B3-4977-A41F-50029DD464FB}" dt="2022-05-19T13:27:21.478" v="1331"/>
          <ac:picMkLst>
            <pc:docMk/>
            <pc:sldMk cId="3205619103" sldId="552"/>
            <ac:picMk id="66" creationId="{7AB78AD1-4A85-3BA0-CB73-85BF45C266D6}"/>
          </ac:picMkLst>
        </pc:picChg>
        <pc:cxnChg chg="mod">
          <ac:chgData name="Nasrin Karimi Moayed" userId="73dbb7c3-7e59-422e-9c16-b9dabcb671bc" providerId="ADAL" clId="{A1FB3DDA-08B3-4977-A41F-50029DD464FB}" dt="2022-05-19T09:47:20.692" v="814"/>
          <ac:cxnSpMkLst>
            <pc:docMk/>
            <pc:sldMk cId="3205619103" sldId="552"/>
            <ac:cxnSpMk id="32" creationId="{2CDD20FA-E85D-B0B7-951F-273E27506F2E}"/>
          </ac:cxnSpMkLst>
        </pc:cxnChg>
        <pc:cxnChg chg="mod">
          <ac:chgData name="Nasrin Karimi Moayed" userId="73dbb7c3-7e59-422e-9c16-b9dabcb671bc" providerId="ADAL" clId="{A1FB3DDA-08B3-4977-A41F-50029DD464FB}" dt="2022-05-19T09:47:20.692" v="814"/>
          <ac:cxnSpMkLst>
            <pc:docMk/>
            <pc:sldMk cId="3205619103" sldId="552"/>
            <ac:cxnSpMk id="33" creationId="{CB77E069-1AA2-D723-F6DE-0C57129F1BBE}"/>
          </ac:cxnSpMkLst>
        </pc:cxnChg>
        <pc:cxnChg chg="mod">
          <ac:chgData name="Nasrin Karimi Moayed" userId="73dbb7c3-7e59-422e-9c16-b9dabcb671bc" providerId="ADAL" clId="{A1FB3DDA-08B3-4977-A41F-50029DD464FB}" dt="2022-05-19T09:47:20.692" v="814"/>
          <ac:cxnSpMkLst>
            <pc:docMk/>
            <pc:sldMk cId="3205619103" sldId="552"/>
            <ac:cxnSpMk id="34" creationId="{431703BE-F11D-B653-EF8B-A3DA94838745}"/>
          </ac:cxnSpMkLst>
        </pc:cxnChg>
      </pc:sldChg>
      <pc:sldChg chg="add del ord">
        <pc:chgData name="Nasrin Karimi Moayed" userId="73dbb7c3-7e59-422e-9c16-b9dabcb671bc" providerId="ADAL" clId="{A1FB3DDA-08B3-4977-A41F-50029DD464FB}" dt="2022-05-19T09:02:03.665" v="482" actId="47"/>
        <pc:sldMkLst>
          <pc:docMk/>
          <pc:sldMk cId="2056567138" sldId="553"/>
        </pc:sldMkLst>
      </pc:sldChg>
      <pc:sldChg chg="addSp delSp modSp add mod ord modTransition setBg modClrScheme modAnim chgLayout modNotesTx">
        <pc:chgData name="Nasrin Karimi Moayed" userId="73dbb7c3-7e59-422e-9c16-b9dabcb671bc" providerId="ADAL" clId="{A1FB3DDA-08B3-4977-A41F-50029DD464FB}" dt="2022-05-22T14:53:10.288" v="1489"/>
        <pc:sldMkLst>
          <pc:docMk/>
          <pc:sldMk cId="3952395982" sldId="554"/>
        </pc:sldMkLst>
        <pc:spChg chg="mod ord">
          <ac:chgData name="Nasrin Karimi Moayed" userId="73dbb7c3-7e59-422e-9c16-b9dabcb671bc" providerId="ADAL" clId="{A1FB3DDA-08B3-4977-A41F-50029DD464FB}" dt="2022-05-19T09:45:52.109" v="801"/>
          <ac:spMkLst>
            <pc:docMk/>
            <pc:sldMk cId="3952395982" sldId="554"/>
            <ac:spMk id="2" creationId="{00000000-0000-0000-0000-000000000000}"/>
          </ac:spMkLst>
        </pc:spChg>
        <pc:spChg chg="mod ord">
          <ac:chgData name="Nasrin Karimi Moayed" userId="73dbb7c3-7e59-422e-9c16-b9dabcb671bc" providerId="ADAL" clId="{A1FB3DDA-08B3-4977-A41F-50029DD464FB}" dt="2022-05-19T09:46:06.979" v="804" actId="403"/>
          <ac:spMkLst>
            <pc:docMk/>
            <pc:sldMk cId="3952395982" sldId="554"/>
            <ac:spMk id="3" creationId="{00000000-0000-0000-0000-000000000000}"/>
          </ac:spMkLst>
        </pc:spChg>
        <pc:spChg chg="mod ord">
          <ac:chgData name="Nasrin Karimi Moayed" userId="73dbb7c3-7e59-422e-9c16-b9dabcb671bc" providerId="ADAL" clId="{A1FB3DDA-08B3-4977-A41F-50029DD464FB}" dt="2022-05-19T09:44:46.442" v="786" actId="700"/>
          <ac:spMkLst>
            <pc:docMk/>
            <pc:sldMk cId="3952395982" sldId="554"/>
            <ac:spMk id="4" creationId="{FA6ADA60-2FB6-2860-1FA0-54D5E923370C}"/>
          </ac:spMkLst>
        </pc:spChg>
        <pc:spChg chg="mod">
          <ac:chgData name="Nasrin Karimi Moayed" userId="73dbb7c3-7e59-422e-9c16-b9dabcb671bc" providerId="ADAL" clId="{A1FB3DDA-08B3-4977-A41F-50029DD464FB}" dt="2022-05-19T09:45:35.524" v="797" actId="1076"/>
          <ac:spMkLst>
            <pc:docMk/>
            <pc:sldMk cId="3952395982" sldId="554"/>
            <ac:spMk id="5" creationId="{00000000-0000-0000-0000-000000000000}"/>
          </ac:spMkLst>
        </pc:spChg>
        <pc:spChg chg="add del mod ord">
          <ac:chgData name="Nasrin Karimi Moayed" userId="73dbb7c3-7e59-422e-9c16-b9dabcb671bc" providerId="ADAL" clId="{A1FB3DDA-08B3-4977-A41F-50029DD464FB}" dt="2022-05-19T09:44:46.442" v="786" actId="700"/>
          <ac:spMkLst>
            <pc:docMk/>
            <pc:sldMk cId="3952395982" sldId="554"/>
            <ac:spMk id="6" creationId="{BDA2B5C6-E6BF-955C-E35F-57C7338BD727}"/>
          </ac:spMkLst>
        </pc:spChg>
        <pc:picChg chg="add del mod">
          <ac:chgData name="Nasrin Karimi Moayed" userId="73dbb7c3-7e59-422e-9c16-b9dabcb671bc" providerId="ADAL" clId="{A1FB3DDA-08B3-4977-A41F-50029DD464FB}" dt="2022-05-22T14:12:41.171" v="1460"/>
          <ac:picMkLst>
            <pc:docMk/>
            <pc:sldMk cId="3952395982" sldId="554"/>
            <ac:picMk id="4" creationId="{718BC015-F0A1-F595-641D-C9EF018B206D}"/>
          </ac:picMkLst>
        </pc:picChg>
        <pc:picChg chg="add del mod">
          <ac:chgData name="Nasrin Karimi Moayed" userId="73dbb7c3-7e59-422e-9c16-b9dabcb671bc" providerId="ADAL" clId="{A1FB3DDA-08B3-4977-A41F-50029DD464FB}" dt="2022-05-22T14:13:42.765" v="1462"/>
          <ac:picMkLst>
            <pc:docMk/>
            <pc:sldMk cId="3952395982" sldId="554"/>
            <ac:picMk id="6" creationId="{CA24B278-7208-98B5-B0F4-EE42754C20F1}"/>
          </ac:picMkLst>
        </pc:picChg>
        <pc:picChg chg="add del mod">
          <ac:chgData name="Nasrin Karimi Moayed" userId="73dbb7c3-7e59-422e-9c16-b9dabcb671bc" providerId="ADAL" clId="{A1FB3DDA-08B3-4977-A41F-50029DD464FB}" dt="2022-05-22T14:15:53.881" v="1464"/>
          <ac:picMkLst>
            <pc:docMk/>
            <pc:sldMk cId="3952395982" sldId="554"/>
            <ac:picMk id="7" creationId="{267D087E-372E-E0D5-A312-746B98175224}"/>
          </ac:picMkLst>
        </pc:picChg>
        <pc:picChg chg="add del mod">
          <ac:chgData name="Nasrin Karimi Moayed" userId="73dbb7c3-7e59-422e-9c16-b9dabcb671bc" providerId="ADAL" clId="{A1FB3DDA-08B3-4977-A41F-50029DD464FB}" dt="2022-05-19T13:27:21.478" v="1331"/>
          <ac:picMkLst>
            <pc:docMk/>
            <pc:sldMk cId="3952395982" sldId="554"/>
            <ac:picMk id="7" creationId="{457AEC6A-2765-E2A5-8AAE-0BB819C64564}"/>
          </ac:picMkLst>
        </pc:picChg>
        <pc:picChg chg="add del mod">
          <ac:chgData name="Nasrin Karimi Moayed" userId="73dbb7c3-7e59-422e-9c16-b9dabcb671bc" providerId="ADAL" clId="{A1FB3DDA-08B3-4977-A41F-50029DD464FB}" dt="2022-05-22T14:25:43.735" v="1466"/>
          <ac:picMkLst>
            <pc:docMk/>
            <pc:sldMk cId="3952395982" sldId="554"/>
            <ac:picMk id="11" creationId="{34128C6E-1CCB-F80B-6096-1135DE1ECBE3}"/>
          </ac:picMkLst>
        </pc:picChg>
        <pc:picChg chg="add del mod">
          <ac:chgData name="Nasrin Karimi Moayed" userId="73dbb7c3-7e59-422e-9c16-b9dabcb671bc" providerId="ADAL" clId="{A1FB3DDA-08B3-4977-A41F-50029DD464FB}" dt="2022-05-22T14:26:11.910" v="1468"/>
          <ac:picMkLst>
            <pc:docMk/>
            <pc:sldMk cId="3952395982" sldId="554"/>
            <ac:picMk id="12" creationId="{2CB8B4A1-6446-979E-EF61-74B9735B2311}"/>
          </ac:picMkLst>
        </pc:picChg>
        <pc:picChg chg="add del mod">
          <ac:chgData name="Nasrin Karimi Moayed" userId="73dbb7c3-7e59-422e-9c16-b9dabcb671bc" providerId="ADAL" clId="{A1FB3DDA-08B3-4977-A41F-50029DD464FB}" dt="2022-05-22T14:27:15.164" v="1470"/>
          <ac:picMkLst>
            <pc:docMk/>
            <pc:sldMk cId="3952395982" sldId="554"/>
            <ac:picMk id="13" creationId="{F120B3FE-1257-B774-BEDD-A10BFC64166B}"/>
          </ac:picMkLst>
        </pc:picChg>
        <pc:picChg chg="add del mod">
          <ac:chgData name="Nasrin Karimi Moayed" userId="73dbb7c3-7e59-422e-9c16-b9dabcb671bc" providerId="ADAL" clId="{A1FB3DDA-08B3-4977-A41F-50029DD464FB}" dt="2022-05-22T14:27:43.069" v="1472"/>
          <ac:picMkLst>
            <pc:docMk/>
            <pc:sldMk cId="3952395982" sldId="554"/>
            <ac:picMk id="14" creationId="{6307EC3B-D6A3-68E0-DB4D-C971A80D24C8}"/>
          </ac:picMkLst>
        </pc:picChg>
        <pc:picChg chg="add del mod">
          <ac:chgData name="Nasrin Karimi Moayed" userId="73dbb7c3-7e59-422e-9c16-b9dabcb671bc" providerId="ADAL" clId="{A1FB3DDA-08B3-4977-A41F-50029DD464FB}" dt="2022-05-22T14:28:26.698" v="1474"/>
          <ac:picMkLst>
            <pc:docMk/>
            <pc:sldMk cId="3952395982" sldId="554"/>
            <ac:picMk id="15" creationId="{8FF44F82-3EA4-5988-F409-3A9C2EE929C2}"/>
          </ac:picMkLst>
        </pc:picChg>
        <pc:picChg chg="add del mod">
          <ac:chgData name="Nasrin Karimi Moayed" userId="73dbb7c3-7e59-422e-9c16-b9dabcb671bc" providerId="ADAL" clId="{A1FB3DDA-08B3-4977-A41F-50029DD464FB}" dt="2022-05-22T14:30:13.235" v="1476"/>
          <ac:picMkLst>
            <pc:docMk/>
            <pc:sldMk cId="3952395982" sldId="554"/>
            <ac:picMk id="16" creationId="{2ACA93A8-462B-EC15-3B19-E3318DC22A2C}"/>
          </ac:picMkLst>
        </pc:picChg>
        <pc:picChg chg="add del mod">
          <ac:chgData name="Nasrin Karimi Moayed" userId="73dbb7c3-7e59-422e-9c16-b9dabcb671bc" providerId="ADAL" clId="{A1FB3DDA-08B3-4977-A41F-50029DD464FB}" dt="2022-05-22T14:31:59.546" v="1479"/>
          <ac:picMkLst>
            <pc:docMk/>
            <pc:sldMk cId="3952395982" sldId="554"/>
            <ac:picMk id="17" creationId="{17E9BD20-4702-A94E-6936-391C0576FCBD}"/>
          </ac:picMkLst>
        </pc:picChg>
        <pc:picChg chg="add del mod">
          <ac:chgData name="Nasrin Karimi Moayed" userId="73dbb7c3-7e59-422e-9c16-b9dabcb671bc" providerId="ADAL" clId="{A1FB3DDA-08B3-4977-A41F-50029DD464FB}" dt="2022-05-22T14:32:19.200" v="1481"/>
          <ac:picMkLst>
            <pc:docMk/>
            <pc:sldMk cId="3952395982" sldId="554"/>
            <ac:picMk id="18" creationId="{FD95CDE4-C45E-81E4-7DD2-B92B2C13B710}"/>
          </ac:picMkLst>
        </pc:picChg>
        <pc:picChg chg="add del mod">
          <ac:chgData name="Nasrin Karimi Moayed" userId="73dbb7c3-7e59-422e-9c16-b9dabcb671bc" providerId="ADAL" clId="{A1FB3DDA-08B3-4977-A41F-50029DD464FB}" dt="2022-05-22T14:33:10.664" v="1483"/>
          <ac:picMkLst>
            <pc:docMk/>
            <pc:sldMk cId="3952395982" sldId="554"/>
            <ac:picMk id="19" creationId="{BB79571C-16AE-DB31-B4C0-93592C71C982}"/>
          </ac:picMkLst>
        </pc:picChg>
        <pc:picChg chg="add del mod">
          <ac:chgData name="Nasrin Karimi Moayed" userId="73dbb7c3-7e59-422e-9c16-b9dabcb671bc" providerId="ADAL" clId="{A1FB3DDA-08B3-4977-A41F-50029DD464FB}" dt="2022-05-22T14:39:40.134" v="1485"/>
          <ac:picMkLst>
            <pc:docMk/>
            <pc:sldMk cId="3952395982" sldId="554"/>
            <ac:picMk id="20" creationId="{97E5D4D7-830A-3CE3-0C5F-D08FBBEF810E}"/>
          </ac:picMkLst>
        </pc:picChg>
        <pc:picChg chg="add del mod">
          <ac:chgData name="Nasrin Karimi Moayed" userId="73dbb7c3-7e59-422e-9c16-b9dabcb671bc" providerId="ADAL" clId="{A1FB3DDA-08B3-4977-A41F-50029DD464FB}" dt="2022-05-22T14:41:12.327" v="1487"/>
          <ac:picMkLst>
            <pc:docMk/>
            <pc:sldMk cId="3952395982" sldId="554"/>
            <ac:picMk id="21" creationId="{7205FAE0-29D5-CFC0-C56C-D7397B8F8819}"/>
          </ac:picMkLst>
        </pc:picChg>
        <pc:picChg chg="add del mod">
          <ac:chgData name="Nasrin Karimi Moayed" userId="73dbb7c3-7e59-422e-9c16-b9dabcb671bc" providerId="ADAL" clId="{A1FB3DDA-08B3-4977-A41F-50029DD464FB}" dt="2022-05-22T14:53:10.288" v="1489"/>
          <ac:picMkLst>
            <pc:docMk/>
            <pc:sldMk cId="3952395982" sldId="554"/>
            <ac:picMk id="22" creationId="{A6C40EEE-8973-6FBC-4F32-82ED6A83329C}"/>
          </ac:picMkLst>
        </pc:picChg>
      </pc:sldChg>
      <pc:sldChg chg="addSp delSp modSp new mod modTransition modAnim">
        <pc:chgData name="Nasrin Karimi Moayed" userId="73dbb7c3-7e59-422e-9c16-b9dabcb671bc" providerId="ADAL" clId="{A1FB3DDA-08B3-4977-A41F-50029DD464FB}" dt="2022-05-22T14:53:10.288" v="1489"/>
        <pc:sldMkLst>
          <pc:docMk/>
          <pc:sldMk cId="2795403877" sldId="555"/>
        </pc:sldMkLst>
        <pc:spChg chg="mod">
          <ac:chgData name="Nasrin Karimi Moayed" userId="73dbb7c3-7e59-422e-9c16-b9dabcb671bc" providerId="ADAL" clId="{A1FB3DDA-08B3-4977-A41F-50029DD464FB}" dt="2022-05-19T11:10:39.712" v="1060"/>
          <ac:spMkLst>
            <pc:docMk/>
            <pc:sldMk cId="2795403877" sldId="555"/>
            <ac:spMk id="2" creationId="{CA5E7D8C-9577-D54C-13C4-B57AF18F0BB6}"/>
          </ac:spMkLst>
        </pc:spChg>
        <pc:spChg chg="mod">
          <ac:chgData name="Nasrin Karimi Moayed" userId="73dbb7c3-7e59-422e-9c16-b9dabcb671bc" providerId="ADAL" clId="{A1FB3DDA-08B3-4977-A41F-50029DD464FB}" dt="2022-05-19T11:14:41.407" v="1079" actId="947"/>
          <ac:spMkLst>
            <pc:docMk/>
            <pc:sldMk cId="2795403877" sldId="555"/>
            <ac:spMk id="3" creationId="{00A50760-CD97-B357-C9A5-AAB7B4D67C12}"/>
          </ac:spMkLst>
        </pc:spChg>
        <pc:spChg chg="mod">
          <ac:chgData name="Nasrin Karimi Moayed" userId="73dbb7c3-7e59-422e-9c16-b9dabcb671bc" providerId="ADAL" clId="{A1FB3DDA-08B3-4977-A41F-50029DD464FB}" dt="2022-05-19T09:44:36.503" v="784"/>
          <ac:spMkLst>
            <pc:docMk/>
            <pc:sldMk cId="2795403877" sldId="555"/>
            <ac:spMk id="4" creationId="{793BCE3B-7021-005C-9D5C-27F0DF1BC951}"/>
          </ac:spMkLst>
        </pc:spChg>
        <pc:spChg chg="add mod">
          <ac:chgData name="Nasrin Karimi Moayed" userId="73dbb7c3-7e59-422e-9c16-b9dabcb671bc" providerId="ADAL" clId="{A1FB3DDA-08B3-4977-A41F-50029DD464FB}" dt="2022-05-19T12:54:55.261" v="1329" actId="1076"/>
          <ac:spMkLst>
            <pc:docMk/>
            <pc:sldMk cId="2795403877" sldId="555"/>
            <ac:spMk id="10" creationId="{04A8FB86-F3DB-934A-AF5E-B3AD4E2D61C4}"/>
          </ac:spMkLst>
        </pc:spChg>
        <pc:picChg chg="add del mod">
          <ac:chgData name="Nasrin Karimi Moayed" userId="73dbb7c3-7e59-422e-9c16-b9dabcb671bc" providerId="ADAL" clId="{A1FB3DDA-08B3-4977-A41F-50029DD464FB}" dt="2022-05-22T14:25:43.735" v="1466"/>
          <ac:picMkLst>
            <pc:docMk/>
            <pc:sldMk cId="2795403877" sldId="555"/>
            <ac:picMk id="4" creationId="{C4EBA04C-2BED-B568-D16A-D609ADA7A8AC}"/>
          </ac:picMkLst>
        </pc:picChg>
        <pc:picChg chg="add del mod">
          <ac:chgData name="Nasrin Karimi Moayed" userId="73dbb7c3-7e59-422e-9c16-b9dabcb671bc" providerId="ADAL" clId="{A1FB3DDA-08B3-4977-A41F-50029DD464FB}" dt="2022-05-22T14:39:40.134" v="1485"/>
          <ac:picMkLst>
            <pc:docMk/>
            <pc:sldMk cId="2795403877" sldId="555"/>
            <ac:picMk id="6" creationId="{319C90B0-360B-D92F-37BC-24615E813F7E}"/>
          </ac:picMkLst>
        </pc:picChg>
        <pc:picChg chg="add mod modCrop">
          <ac:chgData name="Nasrin Karimi Moayed" userId="73dbb7c3-7e59-422e-9c16-b9dabcb671bc" providerId="ADAL" clId="{A1FB3DDA-08B3-4977-A41F-50029DD464FB}" dt="2022-05-19T09:41:56.328" v="779" actId="1076"/>
          <ac:picMkLst>
            <pc:docMk/>
            <pc:sldMk cId="2795403877" sldId="555"/>
            <ac:picMk id="7" creationId="{C7028B0F-4A35-2776-DDD5-121F9E8C514F}"/>
          </ac:picMkLst>
        </pc:picChg>
        <pc:picChg chg="add del mod">
          <ac:chgData name="Nasrin Karimi Moayed" userId="73dbb7c3-7e59-422e-9c16-b9dabcb671bc" providerId="ADAL" clId="{A1FB3DDA-08B3-4977-A41F-50029DD464FB}" dt="2022-05-22T14:53:10.288" v="1489"/>
          <ac:picMkLst>
            <pc:docMk/>
            <pc:sldMk cId="2795403877" sldId="555"/>
            <ac:picMk id="8" creationId="{C2A5677F-DB2E-AD70-67E4-B54DEA5D528B}"/>
          </ac:picMkLst>
        </pc:picChg>
        <pc:picChg chg="add del mod">
          <ac:chgData name="Nasrin Karimi Moayed" userId="73dbb7c3-7e59-422e-9c16-b9dabcb671bc" providerId="ADAL" clId="{A1FB3DDA-08B3-4977-A41F-50029DD464FB}" dt="2022-05-19T13:27:21.478" v="1331"/>
          <ac:picMkLst>
            <pc:docMk/>
            <pc:sldMk cId="2795403877" sldId="555"/>
            <ac:picMk id="9" creationId="{46F556DF-8D00-1CBB-9001-1C4B31BE0FB1}"/>
          </ac:picMkLst>
        </pc:picChg>
        <pc:picChg chg="add del mod">
          <ac:chgData name="Nasrin Karimi Moayed" userId="73dbb7c3-7e59-422e-9c16-b9dabcb671bc" providerId="ADAL" clId="{A1FB3DDA-08B3-4977-A41F-50029DD464FB}" dt="2022-05-19T09:41:29.279" v="771" actId="478"/>
          <ac:picMkLst>
            <pc:docMk/>
            <pc:sldMk cId="2795403877" sldId="555"/>
            <ac:picMk id="3074" creationId="{29744F2C-8A0D-AA03-18D1-B57F4351AB1A}"/>
          </ac:picMkLst>
        </pc:picChg>
      </pc:sldChg>
      <pc:sldChg chg="addSp delSp modSp mod modTransition modAnim">
        <pc:chgData name="Nasrin Karimi Moayed" userId="73dbb7c3-7e59-422e-9c16-b9dabcb671bc" providerId="ADAL" clId="{A1FB3DDA-08B3-4977-A41F-50029DD464FB}" dt="2022-05-22T14:53:10.288" v="1489"/>
        <pc:sldMkLst>
          <pc:docMk/>
          <pc:sldMk cId="1335897922" sldId="556"/>
        </pc:sldMkLst>
        <pc:spChg chg="add mod">
          <ac:chgData name="Nasrin Karimi Moayed" userId="73dbb7c3-7e59-422e-9c16-b9dabcb671bc" providerId="ADAL" clId="{A1FB3DDA-08B3-4977-A41F-50029DD464FB}" dt="2022-05-20T12:55:39.455" v="1380" actId="1076"/>
          <ac:spMkLst>
            <pc:docMk/>
            <pc:sldMk cId="1335897922" sldId="556"/>
            <ac:spMk id="2" creationId="{8F1AC86F-5FBC-0DEF-CFA7-0DBD5414B9C9}"/>
          </ac:spMkLst>
        </pc:spChg>
        <pc:spChg chg="add del">
          <ac:chgData name="Nasrin Karimi Moayed" userId="73dbb7c3-7e59-422e-9c16-b9dabcb671bc" providerId="ADAL" clId="{A1FB3DDA-08B3-4977-A41F-50029DD464FB}" dt="2022-05-20T12:53:06.674" v="1335" actId="478"/>
          <ac:spMkLst>
            <pc:docMk/>
            <pc:sldMk cId="1335897922" sldId="556"/>
            <ac:spMk id="3" creationId="{08DB8B00-7613-9097-1659-48D13A8F9309}"/>
          </ac:spMkLst>
        </pc:spChg>
        <pc:spChg chg="add del">
          <ac:chgData name="Nasrin Karimi Moayed" userId="73dbb7c3-7e59-422e-9c16-b9dabcb671bc" providerId="ADAL" clId="{A1FB3DDA-08B3-4977-A41F-50029DD464FB}" dt="2022-05-20T12:53:16.414" v="1337"/>
          <ac:spMkLst>
            <pc:docMk/>
            <pc:sldMk cId="1335897922" sldId="556"/>
            <ac:spMk id="4" creationId="{22320AD3-18DC-CF28-59C2-83120277243E}"/>
          </ac:spMkLst>
        </pc:spChg>
        <pc:spChg chg="add mod">
          <ac:chgData name="Nasrin Karimi Moayed" userId="73dbb7c3-7e59-422e-9c16-b9dabcb671bc" providerId="ADAL" clId="{A1FB3DDA-08B3-4977-A41F-50029DD464FB}" dt="2022-05-20T12:55:39.455" v="1380" actId="1076"/>
          <ac:spMkLst>
            <pc:docMk/>
            <pc:sldMk cId="1335897922" sldId="556"/>
            <ac:spMk id="13" creationId="{AEE7B1F3-83B5-5227-C87D-D4390726EC81}"/>
          </ac:spMkLst>
        </pc:spChg>
        <pc:spChg chg="mod">
          <ac:chgData name="Nasrin Karimi Moayed" userId="73dbb7c3-7e59-422e-9c16-b9dabcb671bc" providerId="ADAL" clId="{A1FB3DDA-08B3-4977-A41F-50029DD464FB}" dt="2022-05-20T12:59:31.879" v="1442" actId="1076"/>
          <ac:spMkLst>
            <pc:docMk/>
            <pc:sldMk cId="1335897922" sldId="556"/>
            <ac:spMk id="15" creationId="{7C3E86A7-1D3B-41D0-46FD-AF5B62F5E28F}"/>
          </ac:spMkLst>
        </pc:spChg>
        <pc:spChg chg="mod">
          <ac:chgData name="Nasrin Karimi Moayed" userId="73dbb7c3-7e59-422e-9c16-b9dabcb671bc" providerId="ADAL" clId="{A1FB3DDA-08B3-4977-A41F-50029DD464FB}" dt="2022-05-20T12:59:38.623" v="1443" actId="1076"/>
          <ac:spMkLst>
            <pc:docMk/>
            <pc:sldMk cId="1335897922" sldId="556"/>
            <ac:spMk id="16" creationId="{AC4D92BD-288B-4BA6-192F-315E413D9967}"/>
          </ac:spMkLst>
        </pc:spChg>
        <pc:spChg chg="mod">
          <ac:chgData name="Nasrin Karimi Moayed" userId="73dbb7c3-7e59-422e-9c16-b9dabcb671bc" providerId="ADAL" clId="{A1FB3DDA-08B3-4977-A41F-50029DD464FB}" dt="2022-05-20T12:59:43.304" v="1444" actId="1076"/>
          <ac:spMkLst>
            <pc:docMk/>
            <pc:sldMk cId="1335897922" sldId="556"/>
            <ac:spMk id="17" creationId="{43D55766-13B2-F176-C8EB-EF032F486DB9}"/>
          </ac:spMkLst>
        </pc:spChg>
        <pc:spChg chg="add mod">
          <ac:chgData name="Nasrin Karimi Moayed" userId="73dbb7c3-7e59-422e-9c16-b9dabcb671bc" providerId="ADAL" clId="{A1FB3DDA-08B3-4977-A41F-50029DD464FB}" dt="2022-05-20T12:55:10.569" v="1373" actId="1076"/>
          <ac:spMkLst>
            <pc:docMk/>
            <pc:sldMk cId="1335897922" sldId="556"/>
            <ac:spMk id="18" creationId="{449E9CC7-43D6-4344-7723-0C47A750FE66}"/>
          </ac:spMkLst>
        </pc:spChg>
        <pc:spChg chg="add mod">
          <ac:chgData name="Nasrin Karimi Moayed" userId="73dbb7c3-7e59-422e-9c16-b9dabcb671bc" providerId="ADAL" clId="{A1FB3DDA-08B3-4977-A41F-50029DD464FB}" dt="2022-05-20T12:55:10.569" v="1373" actId="1076"/>
          <ac:spMkLst>
            <pc:docMk/>
            <pc:sldMk cId="1335897922" sldId="556"/>
            <ac:spMk id="19" creationId="{B7592CF6-337E-6BE2-B6EE-99AEE9ADF152}"/>
          </ac:spMkLst>
        </pc:spChg>
        <pc:spChg chg="add mod">
          <ac:chgData name="Nasrin Karimi Moayed" userId="73dbb7c3-7e59-422e-9c16-b9dabcb671bc" providerId="ADAL" clId="{A1FB3DDA-08B3-4977-A41F-50029DD464FB}" dt="2022-05-20T12:59:14.496" v="1440" actId="1076"/>
          <ac:spMkLst>
            <pc:docMk/>
            <pc:sldMk cId="1335897922" sldId="556"/>
            <ac:spMk id="20" creationId="{CD8CDDD4-5AEA-FE07-C6DA-61BF297D8C57}"/>
          </ac:spMkLst>
        </pc:spChg>
        <pc:spChg chg="add del">
          <ac:chgData name="Nasrin Karimi Moayed" userId="73dbb7c3-7e59-422e-9c16-b9dabcb671bc" providerId="ADAL" clId="{A1FB3DDA-08B3-4977-A41F-50029DD464FB}" dt="2022-05-20T12:57:24.181" v="1403"/>
          <ac:spMkLst>
            <pc:docMk/>
            <pc:sldMk cId="1335897922" sldId="556"/>
            <ac:spMk id="21" creationId="{6EC9F1E6-E547-BB3D-01A5-8AF1EDA9841F}"/>
          </ac:spMkLst>
        </pc:spChg>
        <pc:spChg chg="add mod">
          <ac:chgData name="Nasrin Karimi Moayed" userId="73dbb7c3-7e59-422e-9c16-b9dabcb671bc" providerId="ADAL" clId="{A1FB3DDA-08B3-4977-A41F-50029DD464FB}" dt="2022-05-20T12:59:04.496" v="1439" actId="1076"/>
          <ac:spMkLst>
            <pc:docMk/>
            <pc:sldMk cId="1335897922" sldId="556"/>
            <ac:spMk id="24" creationId="{D9E56CCF-CD0D-B267-9CB4-086ED2C59977}"/>
          </ac:spMkLst>
        </pc:spChg>
        <pc:graphicFrameChg chg="mod">
          <ac:chgData name="Nasrin Karimi Moayed" userId="73dbb7c3-7e59-422e-9c16-b9dabcb671bc" providerId="ADAL" clId="{A1FB3DDA-08B3-4977-A41F-50029DD464FB}" dt="2022-05-20T12:55:10.569" v="1373" actId="1076"/>
          <ac:graphicFrameMkLst>
            <pc:docMk/>
            <pc:sldMk cId="1335897922" sldId="556"/>
            <ac:graphicFrameMk id="9" creationId="{571C2428-D64F-3238-8DA7-14791B665917}"/>
          </ac:graphicFrameMkLst>
        </pc:graphicFrameChg>
        <pc:graphicFrameChg chg="mod">
          <ac:chgData name="Nasrin Karimi Moayed" userId="73dbb7c3-7e59-422e-9c16-b9dabcb671bc" providerId="ADAL" clId="{A1FB3DDA-08B3-4977-A41F-50029DD464FB}" dt="2022-05-20T12:55:10.569" v="1373" actId="1076"/>
          <ac:graphicFrameMkLst>
            <pc:docMk/>
            <pc:sldMk cId="1335897922" sldId="556"/>
            <ac:graphicFrameMk id="12" creationId="{AB2A7474-5C49-87FF-7208-8D37FF68FC67}"/>
          </ac:graphicFrameMkLst>
        </pc:graphicFrameChg>
        <pc:picChg chg="add del mod">
          <ac:chgData name="Nasrin Karimi Moayed" userId="73dbb7c3-7e59-422e-9c16-b9dabcb671bc" providerId="ADAL" clId="{A1FB3DDA-08B3-4977-A41F-50029DD464FB}" dt="2022-05-22T14:25:43.735" v="1466"/>
          <ac:picMkLst>
            <pc:docMk/>
            <pc:sldMk cId="1335897922" sldId="556"/>
            <ac:picMk id="3" creationId="{55880EA9-8F9A-A0C4-7820-3D6287966DAC}"/>
          </ac:picMkLst>
        </pc:picChg>
        <pc:picChg chg="add del mod">
          <ac:chgData name="Nasrin Karimi Moayed" userId="73dbb7c3-7e59-422e-9c16-b9dabcb671bc" providerId="ADAL" clId="{A1FB3DDA-08B3-4977-A41F-50029DD464FB}" dt="2022-05-19T13:27:21.478" v="1331"/>
          <ac:picMkLst>
            <pc:docMk/>
            <pc:sldMk cId="1335897922" sldId="556"/>
            <ac:picMk id="3" creationId="{FC4E84FC-85E0-ECB2-E9EC-E20DB4EEE5B6}"/>
          </ac:picMkLst>
        </pc:picChg>
        <pc:picChg chg="add del mod">
          <ac:chgData name="Nasrin Karimi Moayed" userId="73dbb7c3-7e59-422e-9c16-b9dabcb671bc" providerId="ADAL" clId="{A1FB3DDA-08B3-4977-A41F-50029DD464FB}" dt="2022-05-22T14:39:40.134" v="1485"/>
          <ac:picMkLst>
            <pc:docMk/>
            <pc:sldMk cId="1335897922" sldId="556"/>
            <ac:picMk id="4" creationId="{520904AF-6569-4872-B794-BDF36B9D1D2A}"/>
          </ac:picMkLst>
        </pc:picChg>
        <pc:picChg chg="mod">
          <ac:chgData name="Nasrin Karimi Moayed" userId="73dbb7c3-7e59-422e-9c16-b9dabcb671bc" providerId="ADAL" clId="{A1FB3DDA-08B3-4977-A41F-50029DD464FB}" dt="2022-05-20T12:59:18.743" v="1441" actId="1076"/>
          <ac:picMkLst>
            <pc:docMk/>
            <pc:sldMk cId="1335897922" sldId="556"/>
            <ac:picMk id="5" creationId="{0940C240-D3A8-9B53-73AC-84D52D30A418}"/>
          </ac:picMkLst>
        </pc:picChg>
        <pc:picChg chg="mod">
          <ac:chgData name="Nasrin Karimi Moayed" userId="73dbb7c3-7e59-422e-9c16-b9dabcb671bc" providerId="ADAL" clId="{A1FB3DDA-08B3-4977-A41F-50029DD464FB}" dt="2022-05-20T12:59:18.743" v="1441" actId="1076"/>
          <ac:picMkLst>
            <pc:docMk/>
            <pc:sldMk cId="1335897922" sldId="556"/>
            <ac:picMk id="6" creationId="{3C400E23-B492-773A-C053-7808330495FD}"/>
          </ac:picMkLst>
        </pc:picChg>
        <pc:picChg chg="mod">
          <ac:chgData name="Nasrin Karimi Moayed" userId="73dbb7c3-7e59-422e-9c16-b9dabcb671bc" providerId="ADAL" clId="{A1FB3DDA-08B3-4977-A41F-50029DD464FB}" dt="2022-05-20T12:55:39.455" v="1380" actId="1076"/>
          <ac:picMkLst>
            <pc:docMk/>
            <pc:sldMk cId="1335897922" sldId="556"/>
            <ac:picMk id="7" creationId="{C23133B5-EA79-7D4D-ECC5-A2892E700294}"/>
          </ac:picMkLst>
        </pc:picChg>
        <pc:picChg chg="mod">
          <ac:chgData name="Nasrin Karimi Moayed" userId="73dbb7c3-7e59-422e-9c16-b9dabcb671bc" providerId="ADAL" clId="{A1FB3DDA-08B3-4977-A41F-50029DD464FB}" dt="2022-05-20T12:55:39.455" v="1380" actId="1076"/>
          <ac:picMkLst>
            <pc:docMk/>
            <pc:sldMk cId="1335897922" sldId="556"/>
            <ac:picMk id="8" creationId="{D0FD0B08-9CCE-45A3-4C9E-F057ED5E2509}"/>
          </ac:picMkLst>
        </pc:picChg>
        <pc:picChg chg="add del mod">
          <ac:chgData name="Nasrin Karimi Moayed" userId="73dbb7c3-7e59-422e-9c16-b9dabcb671bc" providerId="ADAL" clId="{A1FB3DDA-08B3-4977-A41F-50029DD464FB}" dt="2022-05-22T14:53:10.288" v="1489"/>
          <ac:picMkLst>
            <pc:docMk/>
            <pc:sldMk cId="1335897922" sldId="556"/>
            <ac:picMk id="10" creationId="{F54A8918-4DA7-5F1F-7BC7-F25847D76CFC}"/>
          </ac:picMkLst>
        </pc:picChg>
        <pc:picChg chg="add mod modCrop">
          <ac:chgData name="Nasrin Karimi Moayed" userId="73dbb7c3-7e59-422e-9c16-b9dabcb671bc" providerId="ADAL" clId="{A1FB3DDA-08B3-4977-A41F-50029DD464FB}" dt="2022-05-20T12:58:59.466" v="1438" actId="1076"/>
          <ac:picMkLst>
            <pc:docMk/>
            <pc:sldMk cId="1335897922" sldId="556"/>
            <ac:picMk id="11" creationId="{658E6109-838E-6FF3-ACB6-D790437C914B}"/>
          </ac:picMkLst>
        </pc:picChg>
        <pc:picChg chg="mod">
          <ac:chgData name="Nasrin Karimi Moayed" userId="73dbb7c3-7e59-422e-9c16-b9dabcb671bc" providerId="ADAL" clId="{A1FB3DDA-08B3-4977-A41F-50029DD464FB}" dt="2022-05-20T12:55:39.455" v="1380" actId="1076"/>
          <ac:picMkLst>
            <pc:docMk/>
            <pc:sldMk cId="1335897922" sldId="556"/>
            <ac:picMk id="14" creationId="{CBF35CC4-EB7D-B9B8-C5A1-1AF0D21CEF6E}"/>
          </ac:picMkLst>
        </pc:picChg>
        <pc:picChg chg="add mod">
          <ac:chgData name="Nasrin Karimi Moayed" userId="73dbb7c3-7e59-422e-9c16-b9dabcb671bc" providerId="ADAL" clId="{A1FB3DDA-08B3-4977-A41F-50029DD464FB}" dt="2022-05-20T12:58:17.073" v="1412" actId="1076"/>
          <ac:picMkLst>
            <pc:docMk/>
            <pc:sldMk cId="1335897922" sldId="556"/>
            <ac:picMk id="23" creationId="{249F8797-940B-E2E8-1742-A5D2A695DACA}"/>
          </ac:picMkLst>
        </pc:picChg>
      </pc:sldChg>
      <pc:sldChg chg="addSp delSp modSp new mod ord modTransition modAnim">
        <pc:chgData name="Nasrin Karimi Moayed" userId="73dbb7c3-7e59-422e-9c16-b9dabcb671bc" providerId="ADAL" clId="{A1FB3DDA-08B3-4977-A41F-50029DD464FB}" dt="2022-05-22T14:53:10.288" v="1489"/>
        <pc:sldMkLst>
          <pc:docMk/>
          <pc:sldMk cId="1455174301" sldId="557"/>
        </pc:sldMkLst>
        <pc:spChg chg="mod">
          <ac:chgData name="Nasrin Karimi Moayed" userId="73dbb7c3-7e59-422e-9c16-b9dabcb671bc" providerId="ADAL" clId="{A1FB3DDA-08B3-4977-A41F-50029DD464FB}" dt="2022-05-20T13:05:29.546" v="1445" actId="1076"/>
          <ac:spMkLst>
            <pc:docMk/>
            <pc:sldMk cId="1455174301" sldId="557"/>
            <ac:spMk id="2" creationId="{85CB44F0-2994-6341-C444-FE7ECB583F53}"/>
          </ac:spMkLst>
        </pc:spChg>
        <pc:spChg chg="del">
          <ac:chgData name="Nasrin Karimi Moayed" userId="73dbb7c3-7e59-422e-9c16-b9dabcb671bc" providerId="ADAL" clId="{A1FB3DDA-08B3-4977-A41F-50029DD464FB}" dt="2022-05-19T09:15:47.278" v="687" actId="478"/>
          <ac:spMkLst>
            <pc:docMk/>
            <pc:sldMk cId="1455174301" sldId="557"/>
            <ac:spMk id="3" creationId="{D3F5385E-76D0-B250-E180-C53A007ED1F6}"/>
          </ac:spMkLst>
        </pc:spChg>
        <pc:spChg chg="mod">
          <ac:chgData name="Nasrin Karimi Moayed" userId="73dbb7c3-7e59-422e-9c16-b9dabcb671bc" providerId="ADAL" clId="{A1FB3DDA-08B3-4977-A41F-50029DD464FB}" dt="2022-05-19T09:44:36.503" v="784"/>
          <ac:spMkLst>
            <pc:docMk/>
            <pc:sldMk cId="1455174301" sldId="557"/>
            <ac:spMk id="4" creationId="{3A1AA19B-7998-8C8F-41EF-1BE7BB45250F}"/>
          </ac:spMkLst>
        </pc:spChg>
        <pc:spChg chg="add del mod">
          <ac:chgData name="Nasrin Karimi Moayed" userId="73dbb7c3-7e59-422e-9c16-b9dabcb671bc" providerId="ADAL" clId="{A1FB3DDA-08B3-4977-A41F-50029DD464FB}" dt="2022-05-19T11:25:30.118" v="1142" actId="478"/>
          <ac:spMkLst>
            <pc:docMk/>
            <pc:sldMk cId="1455174301" sldId="557"/>
            <ac:spMk id="6" creationId="{7F0719B4-ED89-C504-319B-EA105E5BC042}"/>
          </ac:spMkLst>
        </pc:spChg>
        <pc:spChg chg="add mod">
          <ac:chgData name="Nasrin Karimi Moayed" userId="73dbb7c3-7e59-422e-9c16-b9dabcb671bc" providerId="ADAL" clId="{A1FB3DDA-08B3-4977-A41F-50029DD464FB}" dt="2022-05-20T13:05:54.783" v="1454" actId="1076"/>
          <ac:spMkLst>
            <pc:docMk/>
            <pc:sldMk cId="1455174301" sldId="557"/>
            <ac:spMk id="12" creationId="{CD4846DE-C1E2-4EE0-7CB8-A03B50023DB4}"/>
          </ac:spMkLst>
        </pc:spChg>
        <pc:graphicFrameChg chg="add del mod">
          <ac:chgData name="Nasrin Karimi Moayed" userId="73dbb7c3-7e59-422e-9c16-b9dabcb671bc" providerId="ADAL" clId="{A1FB3DDA-08B3-4977-A41F-50029DD464FB}" dt="2022-05-19T10:48:55.033" v="933" actId="478"/>
          <ac:graphicFrameMkLst>
            <pc:docMk/>
            <pc:sldMk cId="1455174301" sldId="557"/>
            <ac:graphicFrameMk id="5" creationId="{C8105FDF-E52E-771A-FD59-A2734ECC29ED}"/>
          </ac:graphicFrameMkLst>
        </pc:graphicFrameChg>
        <pc:graphicFrameChg chg="add del mod">
          <ac:chgData name="Nasrin Karimi Moayed" userId="73dbb7c3-7e59-422e-9c16-b9dabcb671bc" providerId="ADAL" clId="{A1FB3DDA-08B3-4977-A41F-50029DD464FB}" dt="2022-05-19T10:51:17.501" v="938" actId="478"/>
          <ac:graphicFrameMkLst>
            <pc:docMk/>
            <pc:sldMk cId="1455174301" sldId="557"/>
            <ac:graphicFrameMk id="7" creationId="{1951C105-21D9-3711-B852-7D955454803D}"/>
          </ac:graphicFrameMkLst>
        </pc:graphicFrameChg>
        <pc:graphicFrameChg chg="add del mod">
          <ac:chgData name="Nasrin Karimi Moayed" userId="73dbb7c3-7e59-422e-9c16-b9dabcb671bc" providerId="ADAL" clId="{A1FB3DDA-08B3-4977-A41F-50029DD464FB}" dt="2022-05-19T10:54:27.505" v="948" actId="478"/>
          <ac:graphicFrameMkLst>
            <pc:docMk/>
            <pc:sldMk cId="1455174301" sldId="557"/>
            <ac:graphicFrameMk id="8" creationId="{7F8C1040-CF4F-E728-9D98-0ADE54742950}"/>
          </ac:graphicFrameMkLst>
        </pc:graphicFrameChg>
        <pc:graphicFrameChg chg="add del mod">
          <ac:chgData name="Nasrin Karimi Moayed" userId="73dbb7c3-7e59-422e-9c16-b9dabcb671bc" providerId="ADAL" clId="{A1FB3DDA-08B3-4977-A41F-50029DD464FB}" dt="2022-05-19T11:03:48.815" v="1020" actId="478"/>
          <ac:graphicFrameMkLst>
            <pc:docMk/>
            <pc:sldMk cId="1455174301" sldId="557"/>
            <ac:graphicFrameMk id="9" creationId="{11E35E69-18C4-5253-354C-E11732200A1B}"/>
          </ac:graphicFrameMkLst>
        </pc:graphicFrameChg>
        <pc:graphicFrameChg chg="add mod">
          <ac:chgData name="Nasrin Karimi Moayed" userId="73dbb7c3-7e59-422e-9c16-b9dabcb671bc" providerId="ADAL" clId="{A1FB3DDA-08B3-4977-A41F-50029DD464FB}" dt="2022-05-20T13:05:50.875" v="1453" actId="1076"/>
          <ac:graphicFrameMkLst>
            <pc:docMk/>
            <pc:sldMk cId="1455174301" sldId="557"/>
            <ac:graphicFrameMk id="10" creationId="{06A4010D-0E43-0C25-BED1-E135EA52AF28}"/>
          </ac:graphicFrameMkLst>
        </pc:graphicFrameChg>
        <pc:graphicFrameChg chg="add mod">
          <ac:chgData name="Nasrin Karimi Moayed" userId="73dbb7c3-7e59-422e-9c16-b9dabcb671bc" providerId="ADAL" clId="{A1FB3DDA-08B3-4977-A41F-50029DD464FB}" dt="2022-05-20T13:05:48.519" v="1452" actId="1076"/>
          <ac:graphicFrameMkLst>
            <pc:docMk/>
            <pc:sldMk cId="1455174301" sldId="557"/>
            <ac:graphicFrameMk id="11" creationId="{53FB3F2B-174B-DAE3-5046-98B50C2CE170}"/>
          </ac:graphicFrameMkLst>
        </pc:graphicFrameChg>
        <pc:picChg chg="add del mod">
          <ac:chgData name="Nasrin Karimi Moayed" userId="73dbb7c3-7e59-422e-9c16-b9dabcb671bc" providerId="ADAL" clId="{A1FB3DDA-08B3-4977-A41F-50029DD464FB}" dt="2022-05-22T14:25:43.735" v="1466"/>
          <ac:picMkLst>
            <pc:docMk/>
            <pc:sldMk cId="1455174301" sldId="557"/>
            <ac:picMk id="3" creationId="{1A83D5A7-472C-B44A-9F3E-334F57323E86}"/>
          </ac:picMkLst>
        </pc:picChg>
        <pc:picChg chg="add del mod">
          <ac:chgData name="Nasrin Karimi Moayed" userId="73dbb7c3-7e59-422e-9c16-b9dabcb671bc" providerId="ADAL" clId="{A1FB3DDA-08B3-4977-A41F-50029DD464FB}" dt="2022-05-22T14:53:10.288" v="1489"/>
          <ac:picMkLst>
            <pc:docMk/>
            <pc:sldMk cId="1455174301" sldId="557"/>
            <ac:picMk id="4" creationId="{655C3A88-6227-CFF0-3537-E6FB19BB9129}"/>
          </ac:picMkLst>
        </pc:picChg>
        <pc:picChg chg="add del mod">
          <ac:chgData name="Nasrin Karimi Moayed" userId="73dbb7c3-7e59-422e-9c16-b9dabcb671bc" providerId="ADAL" clId="{A1FB3DDA-08B3-4977-A41F-50029DD464FB}" dt="2022-05-19T13:27:21.478" v="1331"/>
          <ac:picMkLst>
            <pc:docMk/>
            <pc:sldMk cId="1455174301" sldId="557"/>
            <ac:picMk id="13" creationId="{53706473-82E8-7CFA-141E-0FE87F8BD784}"/>
          </ac:picMkLst>
        </pc:picChg>
      </pc:sldChg>
      <pc:sldMasterChg chg="del delSldLayout">
        <pc:chgData name="Nasrin Karimi Moayed" userId="73dbb7c3-7e59-422e-9c16-b9dabcb671bc" providerId="ADAL" clId="{A1FB3DDA-08B3-4977-A41F-50029DD464FB}" dt="2022-05-19T09:02:03.665" v="482" actId="47"/>
        <pc:sldMasterMkLst>
          <pc:docMk/>
          <pc:sldMasterMk cId="2176170843" sldId="2147483660"/>
        </pc:sldMasterMkLst>
        <pc:sldLayoutChg chg="del">
          <pc:chgData name="Nasrin Karimi Moayed" userId="73dbb7c3-7e59-422e-9c16-b9dabcb671bc" providerId="ADAL" clId="{A1FB3DDA-08B3-4977-A41F-50029DD464FB}" dt="2022-05-19T09:02:03.665" v="482" actId="47"/>
          <pc:sldLayoutMkLst>
            <pc:docMk/>
            <pc:sldMasterMk cId="2176170843" sldId="2147483660"/>
            <pc:sldLayoutMk cId="3247158249" sldId="2147483661"/>
          </pc:sldLayoutMkLst>
        </pc:sldLayoutChg>
        <pc:sldLayoutChg chg="del">
          <pc:chgData name="Nasrin Karimi Moayed" userId="73dbb7c3-7e59-422e-9c16-b9dabcb671bc" providerId="ADAL" clId="{A1FB3DDA-08B3-4977-A41F-50029DD464FB}" dt="2022-05-19T09:02:03.665" v="482" actId="47"/>
          <pc:sldLayoutMkLst>
            <pc:docMk/>
            <pc:sldMasterMk cId="2176170843" sldId="2147483660"/>
            <pc:sldLayoutMk cId="3391116535" sldId="2147483662"/>
          </pc:sldLayoutMkLst>
        </pc:sldLayoutChg>
        <pc:sldLayoutChg chg="del">
          <pc:chgData name="Nasrin Karimi Moayed" userId="73dbb7c3-7e59-422e-9c16-b9dabcb671bc" providerId="ADAL" clId="{A1FB3DDA-08B3-4977-A41F-50029DD464FB}" dt="2022-05-19T09:02:03.665" v="482" actId="47"/>
          <pc:sldLayoutMkLst>
            <pc:docMk/>
            <pc:sldMasterMk cId="2176170843" sldId="2147483660"/>
            <pc:sldLayoutMk cId="3053500868" sldId="2147483663"/>
          </pc:sldLayoutMkLst>
        </pc:sldLayoutChg>
        <pc:sldLayoutChg chg="del">
          <pc:chgData name="Nasrin Karimi Moayed" userId="73dbb7c3-7e59-422e-9c16-b9dabcb671bc" providerId="ADAL" clId="{A1FB3DDA-08B3-4977-A41F-50029DD464FB}" dt="2022-05-19T09:02:03.665" v="482" actId="47"/>
          <pc:sldLayoutMkLst>
            <pc:docMk/>
            <pc:sldMasterMk cId="2176170843" sldId="2147483660"/>
            <pc:sldLayoutMk cId="859884387" sldId="2147483664"/>
          </pc:sldLayoutMkLst>
        </pc:sldLayoutChg>
        <pc:sldLayoutChg chg="del">
          <pc:chgData name="Nasrin Karimi Moayed" userId="73dbb7c3-7e59-422e-9c16-b9dabcb671bc" providerId="ADAL" clId="{A1FB3DDA-08B3-4977-A41F-50029DD464FB}" dt="2022-05-19T09:02:03.665" v="482" actId="47"/>
          <pc:sldLayoutMkLst>
            <pc:docMk/>
            <pc:sldMasterMk cId="2176170843" sldId="2147483660"/>
            <pc:sldLayoutMk cId="155066381" sldId="2147483665"/>
          </pc:sldLayoutMkLst>
        </pc:sldLayoutChg>
        <pc:sldLayoutChg chg="del">
          <pc:chgData name="Nasrin Karimi Moayed" userId="73dbb7c3-7e59-422e-9c16-b9dabcb671bc" providerId="ADAL" clId="{A1FB3DDA-08B3-4977-A41F-50029DD464FB}" dt="2022-05-19T09:02:03.665" v="482" actId="47"/>
          <pc:sldLayoutMkLst>
            <pc:docMk/>
            <pc:sldMasterMk cId="2176170843" sldId="2147483660"/>
            <pc:sldLayoutMk cId="1139199023" sldId="2147483666"/>
          </pc:sldLayoutMkLst>
        </pc:sldLayoutChg>
        <pc:sldLayoutChg chg="del">
          <pc:chgData name="Nasrin Karimi Moayed" userId="73dbb7c3-7e59-422e-9c16-b9dabcb671bc" providerId="ADAL" clId="{A1FB3DDA-08B3-4977-A41F-50029DD464FB}" dt="2022-05-19T09:02:03.665" v="482" actId="47"/>
          <pc:sldLayoutMkLst>
            <pc:docMk/>
            <pc:sldMasterMk cId="2176170843" sldId="2147483660"/>
            <pc:sldLayoutMk cId="4178970226" sldId="2147483667"/>
          </pc:sldLayoutMkLst>
        </pc:sldLayoutChg>
        <pc:sldLayoutChg chg="del">
          <pc:chgData name="Nasrin Karimi Moayed" userId="73dbb7c3-7e59-422e-9c16-b9dabcb671bc" providerId="ADAL" clId="{A1FB3DDA-08B3-4977-A41F-50029DD464FB}" dt="2022-05-19T09:02:03.665" v="482" actId="47"/>
          <pc:sldLayoutMkLst>
            <pc:docMk/>
            <pc:sldMasterMk cId="2176170843" sldId="2147483660"/>
            <pc:sldLayoutMk cId="339040149" sldId="2147483668"/>
          </pc:sldLayoutMkLst>
        </pc:sldLayoutChg>
        <pc:sldLayoutChg chg="del">
          <pc:chgData name="Nasrin Karimi Moayed" userId="73dbb7c3-7e59-422e-9c16-b9dabcb671bc" providerId="ADAL" clId="{A1FB3DDA-08B3-4977-A41F-50029DD464FB}" dt="2022-05-19T09:02:03.665" v="482" actId="47"/>
          <pc:sldLayoutMkLst>
            <pc:docMk/>
            <pc:sldMasterMk cId="2176170843" sldId="2147483660"/>
            <pc:sldLayoutMk cId="1014068828" sldId="2147483669"/>
          </pc:sldLayoutMkLst>
        </pc:sldLayoutChg>
        <pc:sldLayoutChg chg="del">
          <pc:chgData name="Nasrin Karimi Moayed" userId="73dbb7c3-7e59-422e-9c16-b9dabcb671bc" providerId="ADAL" clId="{A1FB3DDA-08B3-4977-A41F-50029DD464FB}" dt="2022-05-19T09:02:03.665" v="482" actId="47"/>
          <pc:sldLayoutMkLst>
            <pc:docMk/>
            <pc:sldMasterMk cId="2176170843" sldId="2147483660"/>
            <pc:sldLayoutMk cId="3419269737" sldId="2147483670"/>
          </pc:sldLayoutMkLst>
        </pc:sldLayoutChg>
        <pc:sldLayoutChg chg="del">
          <pc:chgData name="Nasrin Karimi Moayed" userId="73dbb7c3-7e59-422e-9c16-b9dabcb671bc" providerId="ADAL" clId="{A1FB3DDA-08B3-4977-A41F-50029DD464FB}" dt="2022-05-19T09:02:03.665" v="482" actId="47"/>
          <pc:sldLayoutMkLst>
            <pc:docMk/>
            <pc:sldMasterMk cId="2176170843" sldId="2147483660"/>
            <pc:sldLayoutMk cId="104536703" sldId="2147483671"/>
          </pc:sldLayoutMkLst>
        </pc:sldLayoutChg>
        <pc:sldLayoutChg chg="del">
          <pc:chgData name="Nasrin Karimi Moayed" userId="73dbb7c3-7e59-422e-9c16-b9dabcb671bc" providerId="ADAL" clId="{A1FB3DDA-08B3-4977-A41F-50029DD464FB}" dt="2022-05-19T09:02:03.665" v="482" actId="47"/>
          <pc:sldLayoutMkLst>
            <pc:docMk/>
            <pc:sldMasterMk cId="2176170843" sldId="2147483660"/>
            <pc:sldLayoutMk cId="3275384877" sldId="2147483672"/>
          </pc:sldLayoutMkLst>
        </pc:sldLayoutChg>
        <pc:sldLayoutChg chg="del">
          <pc:chgData name="Nasrin Karimi Moayed" userId="73dbb7c3-7e59-422e-9c16-b9dabcb671bc" providerId="ADAL" clId="{A1FB3DDA-08B3-4977-A41F-50029DD464FB}" dt="2022-05-19T09:02:03.665" v="482" actId="47"/>
          <pc:sldLayoutMkLst>
            <pc:docMk/>
            <pc:sldMasterMk cId="2176170843" sldId="2147483660"/>
            <pc:sldLayoutMk cId="68877226" sldId="2147483673"/>
          </pc:sldLayoutMkLst>
        </pc:sldLayoutChg>
        <pc:sldLayoutChg chg="del">
          <pc:chgData name="Nasrin Karimi Moayed" userId="73dbb7c3-7e59-422e-9c16-b9dabcb671bc" providerId="ADAL" clId="{A1FB3DDA-08B3-4977-A41F-50029DD464FB}" dt="2022-05-19T09:02:03.665" v="482" actId="47"/>
          <pc:sldLayoutMkLst>
            <pc:docMk/>
            <pc:sldMasterMk cId="2176170843" sldId="2147483660"/>
            <pc:sldLayoutMk cId="857374091" sldId="2147483674"/>
          </pc:sldLayoutMkLst>
        </pc:sldLayoutChg>
        <pc:sldLayoutChg chg="del">
          <pc:chgData name="Nasrin Karimi Moayed" userId="73dbb7c3-7e59-422e-9c16-b9dabcb671bc" providerId="ADAL" clId="{A1FB3DDA-08B3-4977-A41F-50029DD464FB}" dt="2022-05-19T09:02:03.665" v="482" actId="47"/>
          <pc:sldLayoutMkLst>
            <pc:docMk/>
            <pc:sldMasterMk cId="2176170843" sldId="2147483660"/>
            <pc:sldLayoutMk cId="2483983254" sldId="2147483675"/>
          </pc:sldLayoutMkLst>
        </pc:sldLayoutChg>
        <pc:sldLayoutChg chg="del">
          <pc:chgData name="Nasrin Karimi Moayed" userId="73dbb7c3-7e59-422e-9c16-b9dabcb671bc" providerId="ADAL" clId="{A1FB3DDA-08B3-4977-A41F-50029DD464FB}" dt="2022-05-19T09:02:03.665" v="482" actId="47"/>
          <pc:sldLayoutMkLst>
            <pc:docMk/>
            <pc:sldMasterMk cId="2176170843" sldId="2147483660"/>
            <pc:sldLayoutMk cId="1625531938" sldId="2147483676"/>
          </pc:sldLayoutMkLst>
        </pc:sldLayoutChg>
        <pc:sldLayoutChg chg="del">
          <pc:chgData name="Nasrin Karimi Moayed" userId="73dbb7c3-7e59-422e-9c16-b9dabcb671bc" providerId="ADAL" clId="{A1FB3DDA-08B3-4977-A41F-50029DD464FB}" dt="2022-05-19T09:02:03.665" v="482" actId="47"/>
          <pc:sldLayoutMkLst>
            <pc:docMk/>
            <pc:sldMasterMk cId="2176170843" sldId="2147483660"/>
            <pc:sldLayoutMk cId="4290241349" sldId="2147483677"/>
          </pc:sldLayoutMkLst>
        </pc:sldLayoutChg>
      </pc:sldMasterChg>
      <pc:sldMasterChg chg="del delSldLayout">
        <pc:chgData name="Nasrin Karimi Moayed" userId="73dbb7c3-7e59-422e-9c16-b9dabcb671bc" providerId="ADAL" clId="{A1FB3DDA-08B3-4977-A41F-50029DD464FB}" dt="2022-05-18T09:06:14.052" v="237" actId="47"/>
        <pc:sldMasterMkLst>
          <pc:docMk/>
          <pc:sldMasterMk cId="1116529933" sldId="2147483696"/>
        </pc:sldMasterMkLst>
        <pc:sldLayoutChg chg="del">
          <pc:chgData name="Nasrin Karimi Moayed" userId="73dbb7c3-7e59-422e-9c16-b9dabcb671bc" providerId="ADAL" clId="{A1FB3DDA-08B3-4977-A41F-50029DD464FB}" dt="2022-05-18T09:06:14.052" v="237" actId="47"/>
          <pc:sldLayoutMkLst>
            <pc:docMk/>
            <pc:sldMasterMk cId="1116529933" sldId="2147483696"/>
            <pc:sldLayoutMk cId="3227813367" sldId="2147483697"/>
          </pc:sldLayoutMkLst>
        </pc:sldLayoutChg>
        <pc:sldLayoutChg chg="del">
          <pc:chgData name="Nasrin Karimi Moayed" userId="73dbb7c3-7e59-422e-9c16-b9dabcb671bc" providerId="ADAL" clId="{A1FB3DDA-08B3-4977-A41F-50029DD464FB}" dt="2022-05-18T09:06:14.052" v="237" actId="47"/>
          <pc:sldLayoutMkLst>
            <pc:docMk/>
            <pc:sldMasterMk cId="1116529933" sldId="2147483696"/>
            <pc:sldLayoutMk cId="3582541017" sldId="2147483698"/>
          </pc:sldLayoutMkLst>
        </pc:sldLayoutChg>
        <pc:sldLayoutChg chg="del">
          <pc:chgData name="Nasrin Karimi Moayed" userId="73dbb7c3-7e59-422e-9c16-b9dabcb671bc" providerId="ADAL" clId="{A1FB3DDA-08B3-4977-A41F-50029DD464FB}" dt="2022-05-18T09:06:14.052" v="237" actId="47"/>
          <pc:sldLayoutMkLst>
            <pc:docMk/>
            <pc:sldMasterMk cId="1116529933" sldId="2147483696"/>
            <pc:sldLayoutMk cId="3796552781" sldId="2147483699"/>
          </pc:sldLayoutMkLst>
        </pc:sldLayoutChg>
        <pc:sldLayoutChg chg="del">
          <pc:chgData name="Nasrin Karimi Moayed" userId="73dbb7c3-7e59-422e-9c16-b9dabcb671bc" providerId="ADAL" clId="{A1FB3DDA-08B3-4977-A41F-50029DD464FB}" dt="2022-05-18T09:06:14.052" v="237" actId="47"/>
          <pc:sldLayoutMkLst>
            <pc:docMk/>
            <pc:sldMasterMk cId="1116529933" sldId="2147483696"/>
            <pc:sldLayoutMk cId="340836534" sldId="2147483700"/>
          </pc:sldLayoutMkLst>
        </pc:sldLayoutChg>
        <pc:sldLayoutChg chg="del">
          <pc:chgData name="Nasrin Karimi Moayed" userId="73dbb7c3-7e59-422e-9c16-b9dabcb671bc" providerId="ADAL" clId="{A1FB3DDA-08B3-4977-A41F-50029DD464FB}" dt="2022-05-18T09:06:14.052" v="237" actId="47"/>
          <pc:sldLayoutMkLst>
            <pc:docMk/>
            <pc:sldMasterMk cId="1116529933" sldId="2147483696"/>
            <pc:sldLayoutMk cId="1514473967" sldId="2147483701"/>
          </pc:sldLayoutMkLst>
        </pc:sldLayoutChg>
        <pc:sldLayoutChg chg="del">
          <pc:chgData name="Nasrin Karimi Moayed" userId="73dbb7c3-7e59-422e-9c16-b9dabcb671bc" providerId="ADAL" clId="{A1FB3DDA-08B3-4977-A41F-50029DD464FB}" dt="2022-05-18T09:06:14.052" v="237" actId="47"/>
          <pc:sldLayoutMkLst>
            <pc:docMk/>
            <pc:sldMasterMk cId="1116529933" sldId="2147483696"/>
            <pc:sldLayoutMk cId="2964626247" sldId="2147483702"/>
          </pc:sldLayoutMkLst>
        </pc:sldLayoutChg>
        <pc:sldLayoutChg chg="del">
          <pc:chgData name="Nasrin Karimi Moayed" userId="73dbb7c3-7e59-422e-9c16-b9dabcb671bc" providerId="ADAL" clId="{A1FB3DDA-08B3-4977-A41F-50029DD464FB}" dt="2022-05-18T09:06:14.052" v="237" actId="47"/>
          <pc:sldLayoutMkLst>
            <pc:docMk/>
            <pc:sldMasterMk cId="1116529933" sldId="2147483696"/>
            <pc:sldLayoutMk cId="3707315331" sldId="2147483703"/>
          </pc:sldLayoutMkLst>
        </pc:sldLayoutChg>
        <pc:sldLayoutChg chg="del">
          <pc:chgData name="Nasrin Karimi Moayed" userId="73dbb7c3-7e59-422e-9c16-b9dabcb671bc" providerId="ADAL" clId="{A1FB3DDA-08B3-4977-A41F-50029DD464FB}" dt="2022-05-18T09:06:14.052" v="237" actId="47"/>
          <pc:sldLayoutMkLst>
            <pc:docMk/>
            <pc:sldMasterMk cId="1116529933" sldId="2147483696"/>
            <pc:sldLayoutMk cId="3255951141" sldId="2147483704"/>
          </pc:sldLayoutMkLst>
        </pc:sldLayoutChg>
        <pc:sldLayoutChg chg="del">
          <pc:chgData name="Nasrin Karimi Moayed" userId="73dbb7c3-7e59-422e-9c16-b9dabcb671bc" providerId="ADAL" clId="{A1FB3DDA-08B3-4977-A41F-50029DD464FB}" dt="2022-05-18T09:06:14.052" v="237" actId="47"/>
          <pc:sldLayoutMkLst>
            <pc:docMk/>
            <pc:sldMasterMk cId="1116529933" sldId="2147483696"/>
            <pc:sldLayoutMk cId="1179153875" sldId="2147483705"/>
          </pc:sldLayoutMkLst>
        </pc:sldLayoutChg>
        <pc:sldLayoutChg chg="del">
          <pc:chgData name="Nasrin Karimi Moayed" userId="73dbb7c3-7e59-422e-9c16-b9dabcb671bc" providerId="ADAL" clId="{A1FB3DDA-08B3-4977-A41F-50029DD464FB}" dt="2022-05-18T09:06:14.052" v="237" actId="47"/>
          <pc:sldLayoutMkLst>
            <pc:docMk/>
            <pc:sldMasterMk cId="1116529933" sldId="2147483696"/>
            <pc:sldLayoutMk cId="3584543571" sldId="2147483706"/>
          </pc:sldLayoutMkLst>
        </pc:sldLayoutChg>
        <pc:sldLayoutChg chg="del">
          <pc:chgData name="Nasrin Karimi Moayed" userId="73dbb7c3-7e59-422e-9c16-b9dabcb671bc" providerId="ADAL" clId="{A1FB3DDA-08B3-4977-A41F-50029DD464FB}" dt="2022-05-18T09:06:14.052" v="237" actId="47"/>
          <pc:sldLayoutMkLst>
            <pc:docMk/>
            <pc:sldMasterMk cId="1116529933" sldId="2147483696"/>
            <pc:sldLayoutMk cId="569730722" sldId="2147483707"/>
          </pc:sldLayoutMkLst>
        </pc:sldLayoutChg>
        <pc:sldLayoutChg chg="del">
          <pc:chgData name="Nasrin Karimi Moayed" userId="73dbb7c3-7e59-422e-9c16-b9dabcb671bc" providerId="ADAL" clId="{A1FB3DDA-08B3-4977-A41F-50029DD464FB}" dt="2022-05-18T09:06:14.052" v="237" actId="47"/>
          <pc:sldLayoutMkLst>
            <pc:docMk/>
            <pc:sldMasterMk cId="1116529933" sldId="2147483696"/>
            <pc:sldLayoutMk cId="1157882804" sldId="2147483708"/>
          </pc:sldLayoutMkLst>
        </pc:sldLayoutChg>
        <pc:sldLayoutChg chg="del">
          <pc:chgData name="Nasrin Karimi Moayed" userId="73dbb7c3-7e59-422e-9c16-b9dabcb671bc" providerId="ADAL" clId="{A1FB3DDA-08B3-4977-A41F-50029DD464FB}" dt="2022-05-18T09:06:14.052" v="237" actId="47"/>
          <pc:sldLayoutMkLst>
            <pc:docMk/>
            <pc:sldMasterMk cId="1116529933" sldId="2147483696"/>
            <pc:sldLayoutMk cId="400325568" sldId="2147483709"/>
          </pc:sldLayoutMkLst>
        </pc:sldLayoutChg>
        <pc:sldLayoutChg chg="del">
          <pc:chgData name="Nasrin Karimi Moayed" userId="73dbb7c3-7e59-422e-9c16-b9dabcb671bc" providerId="ADAL" clId="{A1FB3DDA-08B3-4977-A41F-50029DD464FB}" dt="2022-05-18T09:06:14.052" v="237" actId="47"/>
          <pc:sldLayoutMkLst>
            <pc:docMk/>
            <pc:sldMasterMk cId="1116529933" sldId="2147483696"/>
            <pc:sldLayoutMk cId="4092815150" sldId="2147483710"/>
          </pc:sldLayoutMkLst>
        </pc:sldLayoutChg>
        <pc:sldLayoutChg chg="del">
          <pc:chgData name="Nasrin Karimi Moayed" userId="73dbb7c3-7e59-422e-9c16-b9dabcb671bc" providerId="ADAL" clId="{A1FB3DDA-08B3-4977-A41F-50029DD464FB}" dt="2022-05-18T09:06:14.052" v="237" actId="47"/>
          <pc:sldLayoutMkLst>
            <pc:docMk/>
            <pc:sldMasterMk cId="1116529933" sldId="2147483696"/>
            <pc:sldLayoutMk cId="1942192568" sldId="2147483711"/>
          </pc:sldLayoutMkLst>
        </pc:sldLayoutChg>
        <pc:sldLayoutChg chg="del">
          <pc:chgData name="Nasrin Karimi Moayed" userId="73dbb7c3-7e59-422e-9c16-b9dabcb671bc" providerId="ADAL" clId="{A1FB3DDA-08B3-4977-A41F-50029DD464FB}" dt="2022-05-18T09:06:14.052" v="237" actId="47"/>
          <pc:sldLayoutMkLst>
            <pc:docMk/>
            <pc:sldMasterMk cId="1116529933" sldId="2147483696"/>
            <pc:sldLayoutMk cId="362095485" sldId="2147483712"/>
          </pc:sldLayoutMkLst>
        </pc:sldLayoutChg>
        <pc:sldLayoutChg chg="del">
          <pc:chgData name="Nasrin Karimi Moayed" userId="73dbb7c3-7e59-422e-9c16-b9dabcb671bc" providerId="ADAL" clId="{A1FB3DDA-08B3-4977-A41F-50029DD464FB}" dt="2022-05-18T09:06:14.052" v="237" actId="47"/>
          <pc:sldLayoutMkLst>
            <pc:docMk/>
            <pc:sldMasterMk cId="1116529933" sldId="2147483696"/>
            <pc:sldLayoutMk cId="1877862054" sldId="2147483713"/>
          </pc:sldLayoutMkLst>
        </pc:sldLayoutChg>
      </pc:sldMasterChg>
      <pc:sldMasterChg chg="del delSldLayout">
        <pc:chgData name="Nasrin Karimi Moayed" userId="73dbb7c3-7e59-422e-9c16-b9dabcb671bc" providerId="ADAL" clId="{A1FB3DDA-08B3-4977-A41F-50029DD464FB}" dt="2022-05-18T09:10:39.847" v="468" actId="47"/>
        <pc:sldMasterMkLst>
          <pc:docMk/>
          <pc:sldMasterMk cId="324985988" sldId="2147483732"/>
        </pc:sldMasterMkLst>
        <pc:sldLayoutChg chg="del">
          <pc:chgData name="Nasrin Karimi Moayed" userId="73dbb7c3-7e59-422e-9c16-b9dabcb671bc" providerId="ADAL" clId="{A1FB3DDA-08B3-4977-A41F-50029DD464FB}" dt="2022-05-18T09:10:39.847" v="468" actId="47"/>
          <pc:sldLayoutMkLst>
            <pc:docMk/>
            <pc:sldMasterMk cId="324985988" sldId="2147483732"/>
            <pc:sldLayoutMk cId="1050958867" sldId="2147483733"/>
          </pc:sldLayoutMkLst>
        </pc:sldLayoutChg>
        <pc:sldLayoutChg chg="del">
          <pc:chgData name="Nasrin Karimi Moayed" userId="73dbb7c3-7e59-422e-9c16-b9dabcb671bc" providerId="ADAL" clId="{A1FB3DDA-08B3-4977-A41F-50029DD464FB}" dt="2022-05-18T09:10:39.847" v="468" actId="47"/>
          <pc:sldLayoutMkLst>
            <pc:docMk/>
            <pc:sldMasterMk cId="324985988" sldId="2147483732"/>
            <pc:sldLayoutMk cId="681383690" sldId="2147483734"/>
          </pc:sldLayoutMkLst>
        </pc:sldLayoutChg>
        <pc:sldLayoutChg chg="del">
          <pc:chgData name="Nasrin Karimi Moayed" userId="73dbb7c3-7e59-422e-9c16-b9dabcb671bc" providerId="ADAL" clId="{A1FB3DDA-08B3-4977-A41F-50029DD464FB}" dt="2022-05-18T09:10:39.847" v="468" actId="47"/>
          <pc:sldLayoutMkLst>
            <pc:docMk/>
            <pc:sldMasterMk cId="324985988" sldId="2147483732"/>
            <pc:sldLayoutMk cId="1540187440" sldId="2147483735"/>
          </pc:sldLayoutMkLst>
        </pc:sldLayoutChg>
        <pc:sldLayoutChg chg="del">
          <pc:chgData name="Nasrin Karimi Moayed" userId="73dbb7c3-7e59-422e-9c16-b9dabcb671bc" providerId="ADAL" clId="{A1FB3DDA-08B3-4977-A41F-50029DD464FB}" dt="2022-05-18T09:10:39.847" v="468" actId="47"/>
          <pc:sldLayoutMkLst>
            <pc:docMk/>
            <pc:sldMasterMk cId="324985988" sldId="2147483732"/>
            <pc:sldLayoutMk cId="2412805998" sldId="2147483736"/>
          </pc:sldLayoutMkLst>
        </pc:sldLayoutChg>
        <pc:sldLayoutChg chg="del">
          <pc:chgData name="Nasrin Karimi Moayed" userId="73dbb7c3-7e59-422e-9c16-b9dabcb671bc" providerId="ADAL" clId="{A1FB3DDA-08B3-4977-A41F-50029DD464FB}" dt="2022-05-18T09:10:39.847" v="468" actId="47"/>
          <pc:sldLayoutMkLst>
            <pc:docMk/>
            <pc:sldMasterMk cId="324985988" sldId="2147483732"/>
            <pc:sldLayoutMk cId="2139470409" sldId="2147483737"/>
          </pc:sldLayoutMkLst>
        </pc:sldLayoutChg>
        <pc:sldLayoutChg chg="del">
          <pc:chgData name="Nasrin Karimi Moayed" userId="73dbb7c3-7e59-422e-9c16-b9dabcb671bc" providerId="ADAL" clId="{A1FB3DDA-08B3-4977-A41F-50029DD464FB}" dt="2022-05-18T09:10:39.847" v="468" actId="47"/>
          <pc:sldLayoutMkLst>
            <pc:docMk/>
            <pc:sldMasterMk cId="324985988" sldId="2147483732"/>
            <pc:sldLayoutMk cId="1545161447" sldId="2147483738"/>
          </pc:sldLayoutMkLst>
        </pc:sldLayoutChg>
        <pc:sldLayoutChg chg="del">
          <pc:chgData name="Nasrin Karimi Moayed" userId="73dbb7c3-7e59-422e-9c16-b9dabcb671bc" providerId="ADAL" clId="{A1FB3DDA-08B3-4977-A41F-50029DD464FB}" dt="2022-05-18T09:10:39.847" v="468" actId="47"/>
          <pc:sldLayoutMkLst>
            <pc:docMk/>
            <pc:sldMasterMk cId="324985988" sldId="2147483732"/>
            <pc:sldLayoutMk cId="265581469" sldId="2147483739"/>
          </pc:sldLayoutMkLst>
        </pc:sldLayoutChg>
        <pc:sldLayoutChg chg="del">
          <pc:chgData name="Nasrin Karimi Moayed" userId="73dbb7c3-7e59-422e-9c16-b9dabcb671bc" providerId="ADAL" clId="{A1FB3DDA-08B3-4977-A41F-50029DD464FB}" dt="2022-05-18T09:10:39.847" v="468" actId="47"/>
          <pc:sldLayoutMkLst>
            <pc:docMk/>
            <pc:sldMasterMk cId="324985988" sldId="2147483732"/>
            <pc:sldLayoutMk cId="3696972424" sldId="2147483740"/>
          </pc:sldLayoutMkLst>
        </pc:sldLayoutChg>
        <pc:sldLayoutChg chg="del">
          <pc:chgData name="Nasrin Karimi Moayed" userId="73dbb7c3-7e59-422e-9c16-b9dabcb671bc" providerId="ADAL" clId="{A1FB3DDA-08B3-4977-A41F-50029DD464FB}" dt="2022-05-18T09:10:39.847" v="468" actId="47"/>
          <pc:sldLayoutMkLst>
            <pc:docMk/>
            <pc:sldMasterMk cId="324985988" sldId="2147483732"/>
            <pc:sldLayoutMk cId="3000026684" sldId="2147483741"/>
          </pc:sldLayoutMkLst>
        </pc:sldLayoutChg>
        <pc:sldLayoutChg chg="del">
          <pc:chgData name="Nasrin Karimi Moayed" userId="73dbb7c3-7e59-422e-9c16-b9dabcb671bc" providerId="ADAL" clId="{A1FB3DDA-08B3-4977-A41F-50029DD464FB}" dt="2022-05-18T09:10:39.847" v="468" actId="47"/>
          <pc:sldLayoutMkLst>
            <pc:docMk/>
            <pc:sldMasterMk cId="324985988" sldId="2147483732"/>
            <pc:sldLayoutMk cId="1633338728" sldId="2147483742"/>
          </pc:sldLayoutMkLst>
        </pc:sldLayoutChg>
        <pc:sldLayoutChg chg="del">
          <pc:chgData name="Nasrin Karimi Moayed" userId="73dbb7c3-7e59-422e-9c16-b9dabcb671bc" providerId="ADAL" clId="{A1FB3DDA-08B3-4977-A41F-50029DD464FB}" dt="2022-05-18T09:10:39.847" v="468" actId="47"/>
          <pc:sldLayoutMkLst>
            <pc:docMk/>
            <pc:sldMasterMk cId="324985988" sldId="2147483732"/>
            <pc:sldLayoutMk cId="2403412025" sldId="2147483743"/>
          </pc:sldLayoutMkLst>
        </pc:sldLayoutChg>
        <pc:sldLayoutChg chg="del">
          <pc:chgData name="Nasrin Karimi Moayed" userId="73dbb7c3-7e59-422e-9c16-b9dabcb671bc" providerId="ADAL" clId="{A1FB3DDA-08B3-4977-A41F-50029DD464FB}" dt="2022-05-18T09:10:39.847" v="468" actId="47"/>
          <pc:sldLayoutMkLst>
            <pc:docMk/>
            <pc:sldMasterMk cId="324985988" sldId="2147483732"/>
            <pc:sldLayoutMk cId="2506595877" sldId="2147483744"/>
          </pc:sldLayoutMkLst>
        </pc:sldLayoutChg>
        <pc:sldLayoutChg chg="del">
          <pc:chgData name="Nasrin Karimi Moayed" userId="73dbb7c3-7e59-422e-9c16-b9dabcb671bc" providerId="ADAL" clId="{A1FB3DDA-08B3-4977-A41F-50029DD464FB}" dt="2022-05-18T09:10:39.847" v="468" actId="47"/>
          <pc:sldLayoutMkLst>
            <pc:docMk/>
            <pc:sldMasterMk cId="324985988" sldId="2147483732"/>
            <pc:sldLayoutMk cId="214063782" sldId="2147483745"/>
          </pc:sldLayoutMkLst>
        </pc:sldLayoutChg>
        <pc:sldLayoutChg chg="del">
          <pc:chgData name="Nasrin Karimi Moayed" userId="73dbb7c3-7e59-422e-9c16-b9dabcb671bc" providerId="ADAL" clId="{A1FB3DDA-08B3-4977-A41F-50029DD464FB}" dt="2022-05-18T09:10:39.847" v="468" actId="47"/>
          <pc:sldLayoutMkLst>
            <pc:docMk/>
            <pc:sldMasterMk cId="324985988" sldId="2147483732"/>
            <pc:sldLayoutMk cId="30303269" sldId="2147483746"/>
          </pc:sldLayoutMkLst>
        </pc:sldLayoutChg>
        <pc:sldLayoutChg chg="del">
          <pc:chgData name="Nasrin Karimi Moayed" userId="73dbb7c3-7e59-422e-9c16-b9dabcb671bc" providerId="ADAL" clId="{A1FB3DDA-08B3-4977-A41F-50029DD464FB}" dt="2022-05-18T09:10:39.847" v="468" actId="47"/>
          <pc:sldLayoutMkLst>
            <pc:docMk/>
            <pc:sldMasterMk cId="324985988" sldId="2147483732"/>
            <pc:sldLayoutMk cId="1671077822" sldId="2147483747"/>
          </pc:sldLayoutMkLst>
        </pc:sldLayoutChg>
        <pc:sldLayoutChg chg="del">
          <pc:chgData name="Nasrin Karimi Moayed" userId="73dbb7c3-7e59-422e-9c16-b9dabcb671bc" providerId="ADAL" clId="{A1FB3DDA-08B3-4977-A41F-50029DD464FB}" dt="2022-05-18T09:10:39.847" v="468" actId="47"/>
          <pc:sldLayoutMkLst>
            <pc:docMk/>
            <pc:sldMasterMk cId="324985988" sldId="2147483732"/>
            <pc:sldLayoutMk cId="3953969568" sldId="2147483748"/>
          </pc:sldLayoutMkLst>
        </pc:sldLayoutChg>
        <pc:sldLayoutChg chg="del">
          <pc:chgData name="Nasrin Karimi Moayed" userId="73dbb7c3-7e59-422e-9c16-b9dabcb671bc" providerId="ADAL" clId="{A1FB3DDA-08B3-4977-A41F-50029DD464FB}" dt="2022-05-18T09:10:39.847" v="468" actId="47"/>
          <pc:sldLayoutMkLst>
            <pc:docMk/>
            <pc:sldMasterMk cId="324985988" sldId="2147483732"/>
            <pc:sldLayoutMk cId="4172105743" sldId="2147483749"/>
          </pc:sldLayoutMkLst>
        </pc:sldLayoutChg>
      </pc:sldMasterChg>
      <pc:sldMasterChg chg="del delSldLayout">
        <pc:chgData name="Nasrin Karimi Moayed" userId="73dbb7c3-7e59-422e-9c16-b9dabcb671bc" providerId="ADAL" clId="{A1FB3DDA-08B3-4977-A41F-50029DD464FB}" dt="2022-05-18T09:10:45.122" v="473" actId="47"/>
        <pc:sldMasterMkLst>
          <pc:docMk/>
          <pc:sldMasterMk cId="2368834862" sldId="2147483930"/>
        </pc:sldMasterMkLst>
        <pc:sldLayoutChg chg="del">
          <pc:chgData name="Nasrin Karimi Moayed" userId="73dbb7c3-7e59-422e-9c16-b9dabcb671bc" providerId="ADAL" clId="{A1FB3DDA-08B3-4977-A41F-50029DD464FB}" dt="2022-05-18T09:10:45.122" v="473" actId="47"/>
          <pc:sldLayoutMkLst>
            <pc:docMk/>
            <pc:sldMasterMk cId="2368834862" sldId="2147483930"/>
            <pc:sldLayoutMk cId="3467460017" sldId="2147483931"/>
          </pc:sldLayoutMkLst>
        </pc:sldLayoutChg>
        <pc:sldLayoutChg chg="del">
          <pc:chgData name="Nasrin Karimi Moayed" userId="73dbb7c3-7e59-422e-9c16-b9dabcb671bc" providerId="ADAL" clId="{A1FB3DDA-08B3-4977-A41F-50029DD464FB}" dt="2022-05-18T09:10:45.122" v="473" actId="47"/>
          <pc:sldLayoutMkLst>
            <pc:docMk/>
            <pc:sldMasterMk cId="2368834862" sldId="2147483930"/>
            <pc:sldLayoutMk cId="1280991169" sldId="2147483932"/>
          </pc:sldLayoutMkLst>
        </pc:sldLayoutChg>
        <pc:sldLayoutChg chg="del">
          <pc:chgData name="Nasrin Karimi Moayed" userId="73dbb7c3-7e59-422e-9c16-b9dabcb671bc" providerId="ADAL" clId="{A1FB3DDA-08B3-4977-A41F-50029DD464FB}" dt="2022-05-18T09:10:45.122" v="473" actId="47"/>
          <pc:sldLayoutMkLst>
            <pc:docMk/>
            <pc:sldMasterMk cId="2368834862" sldId="2147483930"/>
            <pc:sldLayoutMk cId="3290209683" sldId="2147483933"/>
          </pc:sldLayoutMkLst>
        </pc:sldLayoutChg>
        <pc:sldLayoutChg chg="del">
          <pc:chgData name="Nasrin Karimi Moayed" userId="73dbb7c3-7e59-422e-9c16-b9dabcb671bc" providerId="ADAL" clId="{A1FB3DDA-08B3-4977-A41F-50029DD464FB}" dt="2022-05-18T09:10:45.122" v="473" actId="47"/>
          <pc:sldLayoutMkLst>
            <pc:docMk/>
            <pc:sldMasterMk cId="2368834862" sldId="2147483930"/>
            <pc:sldLayoutMk cId="3208359642" sldId="2147483934"/>
          </pc:sldLayoutMkLst>
        </pc:sldLayoutChg>
        <pc:sldLayoutChg chg="del">
          <pc:chgData name="Nasrin Karimi Moayed" userId="73dbb7c3-7e59-422e-9c16-b9dabcb671bc" providerId="ADAL" clId="{A1FB3DDA-08B3-4977-A41F-50029DD464FB}" dt="2022-05-18T09:10:45.122" v="473" actId="47"/>
          <pc:sldLayoutMkLst>
            <pc:docMk/>
            <pc:sldMasterMk cId="2368834862" sldId="2147483930"/>
            <pc:sldLayoutMk cId="1777510535" sldId="2147483935"/>
          </pc:sldLayoutMkLst>
        </pc:sldLayoutChg>
        <pc:sldLayoutChg chg="del">
          <pc:chgData name="Nasrin Karimi Moayed" userId="73dbb7c3-7e59-422e-9c16-b9dabcb671bc" providerId="ADAL" clId="{A1FB3DDA-08B3-4977-A41F-50029DD464FB}" dt="2022-05-18T09:10:45.122" v="473" actId="47"/>
          <pc:sldLayoutMkLst>
            <pc:docMk/>
            <pc:sldMasterMk cId="2368834862" sldId="2147483930"/>
            <pc:sldLayoutMk cId="1259088344" sldId="2147483936"/>
          </pc:sldLayoutMkLst>
        </pc:sldLayoutChg>
        <pc:sldLayoutChg chg="del">
          <pc:chgData name="Nasrin Karimi Moayed" userId="73dbb7c3-7e59-422e-9c16-b9dabcb671bc" providerId="ADAL" clId="{A1FB3DDA-08B3-4977-A41F-50029DD464FB}" dt="2022-05-18T09:10:45.122" v="473" actId="47"/>
          <pc:sldLayoutMkLst>
            <pc:docMk/>
            <pc:sldMasterMk cId="2368834862" sldId="2147483930"/>
            <pc:sldLayoutMk cId="1986827237" sldId="2147483937"/>
          </pc:sldLayoutMkLst>
        </pc:sldLayoutChg>
        <pc:sldLayoutChg chg="del">
          <pc:chgData name="Nasrin Karimi Moayed" userId="73dbb7c3-7e59-422e-9c16-b9dabcb671bc" providerId="ADAL" clId="{A1FB3DDA-08B3-4977-A41F-50029DD464FB}" dt="2022-05-18T09:10:45.122" v="473" actId="47"/>
          <pc:sldLayoutMkLst>
            <pc:docMk/>
            <pc:sldMasterMk cId="2368834862" sldId="2147483930"/>
            <pc:sldLayoutMk cId="1520183908" sldId="2147483938"/>
          </pc:sldLayoutMkLst>
        </pc:sldLayoutChg>
        <pc:sldLayoutChg chg="del">
          <pc:chgData name="Nasrin Karimi Moayed" userId="73dbb7c3-7e59-422e-9c16-b9dabcb671bc" providerId="ADAL" clId="{A1FB3DDA-08B3-4977-A41F-50029DD464FB}" dt="2022-05-18T09:10:45.122" v="473" actId="47"/>
          <pc:sldLayoutMkLst>
            <pc:docMk/>
            <pc:sldMasterMk cId="2368834862" sldId="2147483930"/>
            <pc:sldLayoutMk cId="800411489" sldId="2147483939"/>
          </pc:sldLayoutMkLst>
        </pc:sldLayoutChg>
        <pc:sldLayoutChg chg="del">
          <pc:chgData name="Nasrin Karimi Moayed" userId="73dbb7c3-7e59-422e-9c16-b9dabcb671bc" providerId="ADAL" clId="{A1FB3DDA-08B3-4977-A41F-50029DD464FB}" dt="2022-05-18T09:10:45.122" v="473" actId="47"/>
          <pc:sldLayoutMkLst>
            <pc:docMk/>
            <pc:sldMasterMk cId="2368834862" sldId="2147483930"/>
            <pc:sldLayoutMk cId="1936816347" sldId="2147483940"/>
          </pc:sldLayoutMkLst>
        </pc:sldLayoutChg>
        <pc:sldLayoutChg chg="del">
          <pc:chgData name="Nasrin Karimi Moayed" userId="73dbb7c3-7e59-422e-9c16-b9dabcb671bc" providerId="ADAL" clId="{A1FB3DDA-08B3-4977-A41F-50029DD464FB}" dt="2022-05-18T09:10:45.122" v="473" actId="47"/>
          <pc:sldLayoutMkLst>
            <pc:docMk/>
            <pc:sldMasterMk cId="2368834862" sldId="2147483930"/>
            <pc:sldLayoutMk cId="1232633830" sldId="2147483941"/>
          </pc:sldLayoutMkLst>
        </pc:sldLayoutChg>
        <pc:sldLayoutChg chg="del">
          <pc:chgData name="Nasrin Karimi Moayed" userId="73dbb7c3-7e59-422e-9c16-b9dabcb671bc" providerId="ADAL" clId="{A1FB3DDA-08B3-4977-A41F-50029DD464FB}" dt="2022-05-18T09:10:45.122" v="473" actId="47"/>
          <pc:sldLayoutMkLst>
            <pc:docMk/>
            <pc:sldMasterMk cId="2368834862" sldId="2147483930"/>
            <pc:sldLayoutMk cId="1951018780" sldId="2147483942"/>
          </pc:sldLayoutMkLst>
        </pc:sldLayoutChg>
        <pc:sldLayoutChg chg="del">
          <pc:chgData name="Nasrin Karimi Moayed" userId="73dbb7c3-7e59-422e-9c16-b9dabcb671bc" providerId="ADAL" clId="{A1FB3DDA-08B3-4977-A41F-50029DD464FB}" dt="2022-05-18T09:10:45.122" v="473" actId="47"/>
          <pc:sldLayoutMkLst>
            <pc:docMk/>
            <pc:sldMasterMk cId="2368834862" sldId="2147483930"/>
            <pc:sldLayoutMk cId="671938732" sldId="2147483943"/>
          </pc:sldLayoutMkLst>
        </pc:sldLayoutChg>
        <pc:sldLayoutChg chg="del">
          <pc:chgData name="Nasrin Karimi Moayed" userId="73dbb7c3-7e59-422e-9c16-b9dabcb671bc" providerId="ADAL" clId="{A1FB3DDA-08B3-4977-A41F-50029DD464FB}" dt="2022-05-18T09:10:45.122" v="473" actId="47"/>
          <pc:sldLayoutMkLst>
            <pc:docMk/>
            <pc:sldMasterMk cId="2368834862" sldId="2147483930"/>
            <pc:sldLayoutMk cId="2581896490" sldId="2147483944"/>
          </pc:sldLayoutMkLst>
        </pc:sldLayoutChg>
        <pc:sldLayoutChg chg="del">
          <pc:chgData name="Nasrin Karimi Moayed" userId="73dbb7c3-7e59-422e-9c16-b9dabcb671bc" providerId="ADAL" clId="{A1FB3DDA-08B3-4977-A41F-50029DD464FB}" dt="2022-05-18T09:10:45.122" v="473" actId="47"/>
          <pc:sldLayoutMkLst>
            <pc:docMk/>
            <pc:sldMasterMk cId="2368834862" sldId="2147483930"/>
            <pc:sldLayoutMk cId="766914080" sldId="2147483945"/>
          </pc:sldLayoutMkLst>
        </pc:sldLayoutChg>
        <pc:sldLayoutChg chg="del">
          <pc:chgData name="Nasrin Karimi Moayed" userId="73dbb7c3-7e59-422e-9c16-b9dabcb671bc" providerId="ADAL" clId="{A1FB3DDA-08B3-4977-A41F-50029DD464FB}" dt="2022-05-18T09:10:45.122" v="473" actId="47"/>
          <pc:sldLayoutMkLst>
            <pc:docMk/>
            <pc:sldMasterMk cId="2368834862" sldId="2147483930"/>
            <pc:sldLayoutMk cId="3611535661" sldId="2147483946"/>
          </pc:sldLayoutMkLst>
        </pc:sldLayoutChg>
        <pc:sldLayoutChg chg="del">
          <pc:chgData name="Nasrin Karimi Moayed" userId="73dbb7c3-7e59-422e-9c16-b9dabcb671bc" providerId="ADAL" clId="{A1FB3DDA-08B3-4977-A41F-50029DD464FB}" dt="2022-05-18T09:10:45.122" v="473" actId="47"/>
          <pc:sldLayoutMkLst>
            <pc:docMk/>
            <pc:sldMasterMk cId="2368834862" sldId="2147483930"/>
            <pc:sldLayoutMk cId="1290107552" sldId="2147483947"/>
          </pc:sldLayoutMkLst>
        </pc:sldLayoutChg>
      </pc:sldMasterChg>
      <pc:sldMasterChg chg="modSldLayout">
        <pc:chgData name="Nasrin Karimi Moayed" userId="73dbb7c3-7e59-422e-9c16-b9dabcb671bc" providerId="ADAL" clId="{A1FB3DDA-08B3-4977-A41F-50029DD464FB}" dt="2022-05-19T09:44:19.710" v="780"/>
        <pc:sldMasterMkLst>
          <pc:docMk/>
          <pc:sldMasterMk cId="1571657767" sldId="2147484002"/>
        </pc:sldMasterMkLst>
        <pc:sldLayoutChg chg="delSp">
          <pc:chgData name="Nasrin Karimi Moayed" userId="73dbb7c3-7e59-422e-9c16-b9dabcb671bc" providerId="ADAL" clId="{A1FB3DDA-08B3-4977-A41F-50029DD464FB}" dt="2022-05-19T09:44:19.710" v="780"/>
          <pc:sldLayoutMkLst>
            <pc:docMk/>
            <pc:sldMasterMk cId="1571657767" sldId="2147484002"/>
            <pc:sldLayoutMk cId="3834469950" sldId="2147484014"/>
          </pc:sldLayoutMkLst>
          <pc:spChg chg="del">
            <ac:chgData name="Nasrin Karimi Moayed" userId="73dbb7c3-7e59-422e-9c16-b9dabcb671bc" providerId="ADAL" clId="{A1FB3DDA-08B3-4977-A41F-50029DD464FB}" dt="2022-05-19T09:44:19.710" v="780"/>
            <ac:spMkLst>
              <pc:docMk/>
              <pc:sldMasterMk cId="1571657767" sldId="2147484002"/>
              <pc:sldLayoutMk cId="3834469950" sldId="2147484014"/>
              <ac:spMk id="14" creationId="{00000000-0000-0000-0000-000000000000}"/>
            </ac:spMkLst>
          </pc:spChg>
          <pc:grpChg chg="del">
            <ac:chgData name="Nasrin Karimi Moayed" userId="73dbb7c3-7e59-422e-9c16-b9dabcb671bc" providerId="ADAL" clId="{A1FB3DDA-08B3-4977-A41F-50029DD464FB}" dt="2022-05-19T09:44:19.710" v="780"/>
            <ac:grpSpMkLst>
              <pc:docMk/>
              <pc:sldMasterMk cId="1571657767" sldId="2147484002"/>
              <pc:sldLayoutMk cId="3834469950" sldId="2147484014"/>
              <ac:grpSpMk id="9" creationId="{00000000-0000-0000-0000-000000000000}"/>
            </ac:grpSpMkLst>
          </pc:gr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FD0CE0-32B4-44B4-A28E-49662979C5C8}" type="datetimeFigureOut">
              <a:rPr lang="nl-BE" smtClean="0"/>
              <a:t>22/05/2022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D4D464-5155-4960-BEB7-0244EFE14C33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81507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4D464-5155-4960-BEB7-0244EFE14C33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05345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D4D464-5155-4960-BEB7-0244EFE14C33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75620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D4D464-5155-4960-BEB7-0244EFE14C33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6332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D4D464-5155-4960-BEB7-0244EFE14C33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7539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D4D464-5155-4960-BEB7-0244EFE14C33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89255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D4D464-5155-4960-BEB7-0244EFE14C33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29986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D4D464-5155-4960-BEB7-0244EFE14C33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110114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D4D464-5155-4960-BEB7-0244EFE14C33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643909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4D464-5155-4960-BEB7-0244EFE14C33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32139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FB6A-C53F-4E2D-B4F9-BB35CC30B025}" type="datetime1">
              <a:rPr lang="nl-BE" smtClean="0"/>
              <a:t>22/05/2022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E8BE-F3DE-4094-ABEF-B91B9C933AC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03077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0820-035F-4918-AA79-C0885A54656D}" type="datetime1">
              <a:rPr lang="nl-BE" smtClean="0"/>
              <a:t>22/05/2022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E8BE-F3DE-4094-ABEF-B91B9C933AC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08242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32594-A3C8-40B1-835A-184436C4374D}" type="datetime1">
              <a:rPr lang="nl-BE" smtClean="0"/>
              <a:t>22/05/2022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E8BE-F3DE-4094-ABEF-B91B9C933AC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84311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60F63-DED0-44C8-97E7-49B9CFE44C9C}" type="datetime1">
              <a:rPr lang="nl-BE" smtClean="0"/>
              <a:t>22/05/2022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E8BE-F3DE-4094-ABEF-B91B9C933AC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36975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7C79-ACAF-429B-A3F3-BFD6334663AD}" type="datetime1">
              <a:rPr lang="nl-BE" smtClean="0"/>
              <a:t>22/05/2022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E8BE-F3DE-4094-ABEF-B91B9C933AC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03425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9643F-C5CC-4A79-83B2-0FCB17A97A62}" type="datetime1">
              <a:rPr lang="nl-BE" smtClean="0"/>
              <a:t>22/05/2022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E8BE-F3DE-4094-ABEF-B91B9C933AC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39968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875A9-5733-4B03-BFEA-87E024D96DF0}" type="datetime1">
              <a:rPr lang="nl-BE" smtClean="0"/>
              <a:t>22/05/2022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E8BE-F3DE-4094-ABEF-B91B9C933AC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33490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B2C0D-ABD9-4604-B7DE-31B69CAA324B}" type="datetime1">
              <a:rPr lang="nl-BE" smtClean="0"/>
              <a:t>22/05/2022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E8BE-F3DE-4094-ABEF-B91B9C933AC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52199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E7E40-4CFF-4F22-96B7-2CA609782DC8}" type="datetime1">
              <a:rPr lang="nl-BE" smtClean="0"/>
              <a:t>22/05/2022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E8BE-F3DE-4094-ABEF-B91B9C933AC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14423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43792-B541-4D59-B304-FCA727D513F6}" type="datetime1">
              <a:rPr lang="nl-BE" smtClean="0"/>
              <a:t>22/05/2022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E8BE-F3DE-4094-ABEF-B91B9C933AC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1925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A29B-B636-4410-9E49-1A04DFA4BFBF}" type="datetime1">
              <a:rPr lang="nl-BE" smtClean="0"/>
              <a:t>22/05/2022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E8BE-F3DE-4094-ABEF-B91B9C933AC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67340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2A88-8209-4DB2-AF04-7F9FF6A45DDB}" type="datetime1">
              <a:rPr lang="nl-BE" smtClean="0"/>
              <a:t>22/05/2022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E8BE-F3DE-4094-ABEF-B91B9C933AC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82564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1ABB8-F2DC-467A-94A7-1CC20EE0F76A}" type="datetime1">
              <a:rPr lang="nl-BE" smtClean="0"/>
              <a:t>22/05/2022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3E8BE-F3DE-4094-ABEF-B91B9C933AC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36289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  <p:sldLayoutId id="2147484020" r:id="rId5"/>
    <p:sldLayoutId id="2147484021" r:id="rId6"/>
    <p:sldLayoutId id="2147484022" r:id="rId7"/>
    <p:sldLayoutId id="2147484023" r:id="rId8"/>
    <p:sldLayoutId id="2147484024" r:id="rId9"/>
    <p:sldLayoutId id="2147484025" r:id="rId10"/>
    <p:sldLayoutId id="2147484026" r:id="rId11"/>
    <p:sldLayoutId id="2147484027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asrin.Karimimoayed@ugent.Be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hyperlink" Target="mailto:Nasrinkarimi1025@gmail.com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hyperlink" Target="mailto:Nasrin.karimimoayed@ugent.be" TargetMode="External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hyperlink" Target="mailto:nasrinkarimi1025@gmail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image" Target="../media/image15.png"/><Relationship Id="rId3" Type="http://schemas.openxmlformats.org/officeDocument/2006/relationships/image" Target="../media/image7.jpeg"/><Relationship Id="rId7" Type="http://schemas.openxmlformats.org/officeDocument/2006/relationships/oleObject" Target="../embeddings/oleObject1.bin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3.jpeg"/><Relationship Id="rId5" Type="http://schemas.openxmlformats.org/officeDocument/2006/relationships/image" Target="../media/image9.jpeg"/><Relationship Id="rId10" Type="http://schemas.openxmlformats.org/officeDocument/2006/relationships/image" Target="../media/image12.wmf"/><Relationship Id="rId4" Type="http://schemas.openxmlformats.org/officeDocument/2006/relationships/image" Target="../media/image8.jpeg"/><Relationship Id="rId9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098" y="1381679"/>
            <a:ext cx="11591795" cy="1822514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Optically stimulated luminescence dating </a:t>
            </a:r>
            <a:r>
              <a:rPr lang="en-US" sz="3200" dirty="0"/>
              <a:t>of relic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charcoal kilns </a:t>
            </a:r>
            <a:r>
              <a:rPr lang="en-US" sz="3200" dirty="0"/>
              <a:t>using </a:t>
            </a:r>
            <a:br>
              <a:rPr lang="en-US" sz="3200" dirty="0"/>
            </a:br>
            <a:r>
              <a:rPr lang="en-US" sz="3200" dirty="0"/>
              <a:t>sand-sized quartz: a status report</a:t>
            </a:r>
            <a:endParaRPr lang="nl-BE" sz="3200" dirty="0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1831165" y="3850521"/>
            <a:ext cx="8825659" cy="860400"/>
          </a:xfrm>
        </p:spPr>
        <p:txBody>
          <a:bodyPr>
            <a:noAutofit/>
          </a:bodyPr>
          <a:lstStyle/>
          <a:p>
            <a:pPr algn="ctr"/>
            <a:r>
              <a:rPr lang="pt-P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Nasrin Karimi Moayed</a:t>
            </a:r>
          </a:p>
          <a:p>
            <a:pPr algn="ctr"/>
            <a:r>
              <a:rPr lang="pt-P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PhD Student, Gent University</a:t>
            </a:r>
            <a:endParaRPr lang="fa-IR" sz="28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/>
            <a:endParaRPr lang="pt-PT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18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Nasrin.Karimimoayed@ugent.Be</a:t>
            </a:r>
            <a:endParaRPr lang="pt-PT" sz="1800" cap="none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18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Nasrinkarimi1025@gmail.Com</a:t>
            </a:r>
            <a:endParaRPr lang="pt-PT" sz="1800" cap="none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/>
            <a:endParaRPr lang="pt-PT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6480" y="506377"/>
            <a:ext cx="107190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Laboratory for Mineralogy and Petrology, Department of Geology, Ghent University, Belgium</a:t>
            </a:r>
            <a:endParaRPr lang="nl-BE" dirty="0">
              <a:latin typeface="Century Gothic" panose="020B0502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7" y="5997309"/>
            <a:ext cx="2674374" cy="6964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61" b="18068"/>
          <a:stretch/>
        </p:blipFill>
        <p:spPr>
          <a:xfrm>
            <a:off x="94767" y="4710921"/>
            <a:ext cx="1274557" cy="696268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53" b="15668"/>
          <a:stretch/>
        </p:blipFill>
        <p:spPr>
          <a:xfrm>
            <a:off x="94767" y="5407373"/>
            <a:ext cx="1837356" cy="58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395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06871" y="860691"/>
            <a:ext cx="7385011" cy="634866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Thank you for listening!</a:t>
            </a:r>
            <a:endParaRPr lang="nl-BE" sz="3200" b="1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C239280-BFDA-8C70-0576-B42FCD80A41F}"/>
              </a:ext>
            </a:extLst>
          </p:cNvPr>
          <p:cNvSpPr txBox="1">
            <a:spLocks/>
          </p:cNvSpPr>
          <p:nvPr/>
        </p:nvSpPr>
        <p:spPr bwMode="gray">
          <a:xfrm>
            <a:off x="232532" y="3097789"/>
            <a:ext cx="8153171" cy="2383808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</a:rPr>
              <a:t>Contact info: 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Email address: </a:t>
            </a:r>
            <a:r>
              <a:rPr lang="en-US" sz="24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Nasrin.karimimoayed@ugent.be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sz="2400" i="1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Gmail address: </a:t>
            </a:r>
            <a:r>
              <a:rPr lang="en-US" sz="240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nasrinkarimi1025@gmail.com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nl-BE" sz="2400" dirty="0">
              <a:solidFill>
                <a:schemeClr val="tx1"/>
              </a:solidFill>
            </a:endParaRPr>
          </a:p>
        </p:txBody>
      </p:sp>
      <p:pic>
        <p:nvPicPr>
          <p:cNvPr id="4" name="Picture 3" descr="A person and person standing in front of a sign&#10;&#10;Description automatically generated with medium confidence">
            <a:extLst>
              <a:ext uri="{FF2B5EF4-FFF2-40B4-BE49-F238E27FC236}">
                <a16:creationId xmlns:a16="http://schemas.microsoft.com/office/drawing/2014/main" id="{FFCF5E0A-CA50-D2DF-A1E2-E56D5B104B5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72"/>
          <a:stretch/>
        </p:blipFill>
        <p:spPr>
          <a:xfrm>
            <a:off x="9056370" y="525780"/>
            <a:ext cx="2274135" cy="3429000"/>
          </a:xfrm>
          <a:prstGeom prst="rect">
            <a:avLst/>
          </a:prstGeom>
        </p:spPr>
      </p:pic>
      <p:pic>
        <p:nvPicPr>
          <p:cNvPr id="8" name="Picture 7" descr="A group of people in a field&#10;&#10;Description automatically generated with low confidence">
            <a:extLst>
              <a:ext uri="{FF2B5EF4-FFF2-40B4-BE49-F238E27FC236}">
                <a16:creationId xmlns:a16="http://schemas.microsoft.com/office/drawing/2014/main" id="{F8C23EE2-4F98-511F-6E76-2C21FA21043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80"/>
          <a:stretch/>
        </p:blipFill>
        <p:spPr>
          <a:xfrm rot="5400000">
            <a:off x="6174593" y="1095867"/>
            <a:ext cx="3429001" cy="2334552"/>
          </a:xfrm>
          <a:prstGeom prst="rect">
            <a:avLst/>
          </a:prstGeom>
        </p:spPr>
      </p:pic>
      <p:pic>
        <p:nvPicPr>
          <p:cNvPr id="10" name="Picture 9" descr="Two women sitting on a bench&#10;&#10;Description automatically generated with medium confidence">
            <a:extLst>
              <a:ext uri="{FF2B5EF4-FFF2-40B4-BE49-F238E27FC236}">
                <a16:creationId xmlns:a16="http://schemas.microsoft.com/office/drawing/2014/main" id="{62EF4C65-8719-F0CE-8B85-299A433AA37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87"/>
          <a:stretch/>
        </p:blipFill>
        <p:spPr>
          <a:xfrm>
            <a:off x="6732385" y="3925550"/>
            <a:ext cx="2334553" cy="2383808"/>
          </a:xfrm>
          <a:prstGeom prst="rect">
            <a:avLst/>
          </a:prstGeom>
        </p:spPr>
      </p:pic>
      <p:pic>
        <p:nvPicPr>
          <p:cNvPr id="12" name="Picture 11" descr="A group of people on a path by a body of water&#10;&#10;Description automatically generated with low confidence">
            <a:extLst>
              <a:ext uri="{FF2B5EF4-FFF2-40B4-BE49-F238E27FC236}">
                <a16:creationId xmlns:a16="http://schemas.microsoft.com/office/drawing/2014/main" id="{C7AFDF5A-167E-D2A7-7656-E5FA191B9BB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8" r="30833"/>
          <a:stretch/>
        </p:blipFill>
        <p:spPr>
          <a:xfrm rot="5400000">
            <a:off x="9006818" y="3985670"/>
            <a:ext cx="2383807" cy="226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807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F519DB-17AC-552A-BD68-8A5BEF7A69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96" y="2252915"/>
            <a:ext cx="2753784" cy="4004182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909250D-2DE9-4414-D0E8-CC4A67005D1A}"/>
              </a:ext>
            </a:extLst>
          </p:cNvPr>
          <p:cNvSpPr txBox="1">
            <a:spLocks/>
          </p:cNvSpPr>
          <p:nvPr/>
        </p:nvSpPr>
        <p:spPr>
          <a:xfrm>
            <a:off x="8575453" y="3429000"/>
            <a:ext cx="4176065" cy="24452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-former forest composition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-changing soil properties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-carbon sequestration ,…</a:t>
            </a:r>
            <a:br>
              <a:rPr lang="nl-BE" sz="2400" dirty="0"/>
            </a:br>
            <a:endParaRPr lang="nl-BE" sz="24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7FFAD7-917F-7409-210F-ADFDE9BE6C7C}"/>
              </a:ext>
            </a:extLst>
          </p:cNvPr>
          <p:cNvSpPr txBox="1">
            <a:spLocks/>
          </p:cNvSpPr>
          <p:nvPr/>
        </p:nvSpPr>
        <p:spPr bwMode="gray">
          <a:xfrm>
            <a:off x="772661" y="681825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</a:t>
            </a:r>
          </a:p>
          <a:p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7DA54F-2B89-0906-7881-CF6726FA30FB}"/>
              </a:ext>
            </a:extLst>
          </p:cNvPr>
          <p:cNvSpPr txBox="1"/>
          <p:nvPr/>
        </p:nvSpPr>
        <p:spPr>
          <a:xfrm>
            <a:off x="1070111" y="1555888"/>
            <a:ext cx="14770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>
                <a:latin typeface="+mj-lt"/>
                <a:ea typeface="+mj-ea"/>
                <a:cs typeface="+mj-cs"/>
              </a:rPr>
              <a:t>what!?</a:t>
            </a:r>
            <a:endParaRPr lang="nl-BE" sz="3600" i="1" dirty="0">
              <a:latin typeface="+mj-lt"/>
              <a:ea typeface="+mj-ea"/>
              <a:cs typeface="+mj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6C8428-B531-69D9-6DA9-DED2BB731DED}"/>
              </a:ext>
            </a:extLst>
          </p:cNvPr>
          <p:cNvSpPr txBox="1"/>
          <p:nvPr/>
        </p:nvSpPr>
        <p:spPr>
          <a:xfrm>
            <a:off x="5153367" y="1541302"/>
            <a:ext cx="16526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>
                <a:latin typeface="+mj-lt"/>
                <a:ea typeface="+mj-ea"/>
                <a:cs typeface="+mj-cs"/>
              </a:rPr>
              <a:t>Where?</a:t>
            </a:r>
            <a:endParaRPr lang="nl-BE" sz="3600" i="1" dirty="0">
              <a:latin typeface="+mj-lt"/>
              <a:ea typeface="+mj-ea"/>
              <a:cs typeface="+mj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5B933E-2BA0-E480-BFA6-7EAA0646CF30}"/>
              </a:ext>
            </a:extLst>
          </p:cNvPr>
          <p:cNvSpPr txBox="1"/>
          <p:nvPr/>
        </p:nvSpPr>
        <p:spPr>
          <a:xfrm>
            <a:off x="9534074" y="1541302"/>
            <a:ext cx="1230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>
                <a:latin typeface="+mj-lt"/>
                <a:ea typeface="+mj-ea"/>
                <a:cs typeface="+mj-cs"/>
              </a:rPr>
              <a:t>Why?</a:t>
            </a:r>
            <a:endParaRPr lang="nl-BE" sz="3600" i="1" dirty="0">
              <a:latin typeface="+mj-lt"/>
              <a:ea typeface="+mj-ea"/>
              <a:cs typeface="+mj-cs"/>
            </a:endParaRPr>
          </a:p>
        </p:txBody>
      </p:sp>
      <p:pic>
        <p:nvPicPr>
          <p:cNvPr id="65" name="Picture 64" descr="Map&#10;&#10;Description automatically generated">
            <a:extLst>
              <a:ext uri="{FF2B5EF4-FFF2-40B4-BE49-F238E27FC236}">
                <a16:creationId xmlns:a16="http://schemas.microsoft.com/office/drawing/2014/main" id="{E99995B3-FE1F-5390-7F75-99FDE291B7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983" y="2582491"/>
            <a:ext cx="4903470" cy="359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61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E7D8C-9577-D54C-13C4-B57AF18F0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642" y="712470"/>
            <a:ext cx="10364716" cy="969432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Challenges of age determination of charcoal kilns</a:t>
            </a:r>
            <a:endParaRPr lang="nl-B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50760-CD97-B357-C9A5-AAB7B4D67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6054" y="2729230"/>
            <a:ext cx="10252186" cy="34163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baseline="30000" dirty="0">
                <a:latin typeface="+mj-lt"/>
                <a:ea typeface="+mj-ea"/>
                <a:cs typeface="+mj-cs"/>
              </a:rPr>
              <a:t>14</a:t>
            </a:r>
            <a:r>
              <a:rPr lang="en-US" sz="2400" dirty="0">
                <a:latin typeface="+mj-lt"/>
                <a:ea typeface="+mj-ea"/>
                <a:cs typeface="+mj-cs"/>
              </a:rPr>
              <a:t>C (not useful for younger than 1650CE)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>
              <a:latin typeface="+mj-lt"/>
              <a:ea typeface="+mj-ea"/>
              <a:cs typeface="+mj-cs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400" dirty="0">
              <a:latin typeface="+mj-lt"/>
              <a:ea typeface="+mj-ea"/>
              <a:cs typeface="+mj-cs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400" dirty="0">
              <a:latin typeface="+mj-lt"/>
              <a:ea typeface="+mj-ea"/>
              <a:cs typeface="+mj-cs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+mj-lt"/>
                <a:ea typeface="+mj-ea"/>
                <a:cs typeface="+mj-cs"/>
              </a:rPr>
              <a:t>Can we date these features using OSL?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>
              <a:latin typeface="+mj-lt"/>
              <a:ea typeface="+mj-ea"/>
              <a:cs typeface="+mj-cs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+mj-lt"/>
                <a:ea typeface="+mj-ea"/>
                <a:cs typeface="+mj-cs"/>
              </a:rPr>
              <a:t>Can we date these feature using OSL more accurate than </a:t>
            </a:r>
            <a:r>
              <a:rPr lang="en-US" sz="2400" baseline="30000" dirty="0">
                <a:latin typeface="+mj-lt"/>
                <a:ea typeface="+mj-ea"/>
                <a:cs typeface="+mj-cs"/>
              </a:rPr>
              <a:t>14</a:t>
            </a:r>
            <a:r>
              <a:rPr lang="en-US" sz="2400" dirty="0">
                <a:latin typeface="+mj-lt"/>
                <a:ea typeface="+mj-ea"/>
                <a:cs typeface="+mj-cs"/>
              </a:rPr>
              <a:t>C? </a:t>
            </a:r>
            <a:endParaRPr lang="nl-BE" sz="2400" dirty="0"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93DBB3-3C40-02A6-FC5C-7AA821C89B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2885"/>
            <a:ext cx="1349886" cy="1080137"/>
          </a:xfrm>
          <a:prstGeom prst="rect">
            <a:avLst/>
          </a:prstGeom>
          <a:noFill/>
        </p:spPr>
      </p:pic>
      <p:pic>
        <p:nvPicPr>
          <p:cNvPr id="7" name="Picture 6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C7028B0F-4A35-2776-DDD5-121F9E8C51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278" b="52546"/>
          <a:stretch/>
        </p:blipFill>
        <p:spPr>
          <a:xfrm>
            <a:off x="7796124" y="2229230"/>
            <a:ext cx="4080416" cy="31368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4A8FB86-F3DB-934A-AF5E-B3AD4E2D61C4}"/>
              </a:ext>
            </a:extLst>
          </p:cNvPr>
          <p:cNvSpPr txBox="1"/>
          <p:nvPr/>
        </p:nvSpPr>
        <p:spPr>
          <a:xfrm>
            <a:off x="8463721" y="1997236"/>
            <a:ext cx="28146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b="0" i="1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Bronk-Ramsey, C. (2010)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95403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digging in a field&#10;&#10;Description automatically generated with low confidence">
            <a:extLst>
              <a:ext uri="{FF2B5EF4-FFF2-40B4-BE49-F238E27FC236}">
                <a16:creationId xmlns:a16="http://schemas.microsoft.com/office/drawing/2014/main" id="{0940C240-D3A8-9B53-73AC-84D52D30A4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5" b="25577"/>
          <a:stretch/>
        </p:blipFill>
        <p:spPr>
          <a:xfrm>
            <a:off x="3638401" y="1847185"/>
            <a:ext cx="2710368" cy="1665486"/>
          </a:xfrm>
          <a:prstGeom prst="rect">
            <a:avLst/>
          </a:prstGeom>
        </p:spPr>
      </p:pic>
      <p:pic>
        <p:nvPicPr>
          <p:cNvPr id="6" name="Picture 5" descr="A picture containing outdoor, ground, grass&#10;&#10;Description automatically generated">
            <a:extLst>
              <a:ext uri="{FF2B5EF4-FFF2-40B4-BE49-F238E27FC236}">
                <a16:creationId xmlns:a16="http://schemas.microsoft.com/office/drawing/2014/main" id="{3C400E23-B492-773A-C053-7808330495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543" y="3743512"/>
            <a:ext cx="2999743" cy="22498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3133B5-EA79-7D4D-ECC5-A2892E700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66675" y="897185"/>
            <a:ext cx="2644541" cy="1665486"/>
          </a:xfrm>
          <a:prstGeom prst="rect">
            <a:avLst/>
          </a:prstGeom>
          <a:noFill/>
          <a:ln w="25400">
            <a:solidFill>
              <a:srgbClr val="0066FF"/>
            </a:solidFill>
            <a:miter lim="800000"/>
            <a:headEnd/>
            <a:tailEnd/>
          </a:ln>
        </p:spPr>
      </p:pic>
      <p:pic>
        <p:nvPicPr>
          <p:cNvPr id="8" name="Picture 2" descr="2: Schematic drawing of the Risø TL/OSL luminescence reader. After... |  Download Scientific Diagram">
            <a:extLst>
              <a:ext uri="{FF2B5EF4-FFF2-40B4-BE49-F238E27FC236}">
                <a16:creationId xmlns:a16="http://schemas.microsoft.com/office/drawing/2014/main" id="{D0FD0B08-9CCE-45A3-4C9E-F057ED5E2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972" y="2702116"/>
            <a:ext cx="2669949" cy="1468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571C2428-D64F-3238-8DA7-14791B6659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2613392"/>
              </p:ext>
            </p:extLst>
          </p:nvPr>
        </p:nvGraphicFramePr>
        <p:xfrm>
          <a:off x="9512027" y="1073513"/>
          <a:ext cx="2754422" cy="27544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7" imgW="2926080" imgH="2926080" progId="Origin50.Graph">
                  <p:embed/>
                </p:oleObj>
              </mc:Choice>
              <mc:Fallback>
                <p:oleObj name="Graph" r:id="rId7" imgW="2926080" imgH="2926080" progId="Origin50.Graph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571C2428-D64F-3238-8DA7-14791B6659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512027" y="1073513"/>
                        <a:ext cx="2754422" cy="27544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AB2A7474-5C49-87FF-7208-8D37FF68FC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3644975"/>
              </p:ext>
            </p:extLst>
          </p:nvPr>
        </p:nvGraphicFramePr>
        <p:xfrm>
          <a:off x="9398902" y="3643269"/>
          <a:ext cx="2705933" cy="33870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9" imgW="2916000" imgH="4173120" progId="Origin50.Graph">
                  <p:embed/>
                </p:oleObj>
              </mc:Choice>
              <mc:Fallback>
                <p:oleObj name="Graph" r:id="rId9" imgW="2916000" imgH="4173120" progId="Origin50.Graph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AB2A7474-5C49-87FF-7208-8D37FF68FC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398902" y="3643269"/>
                        <a:ext cx="2705933" cy="33870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CBF35CC4-EB7D-B9B8-C5A1-1AF0D21CEF6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487" y="4310059"/>
            <a:ext cx="2644541" cy="2372815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C3E86A7-1D3B-41D0-46FD-AF5B62F5E28F}"/>
              </a:ext>
            </a:extLst>
          </p:cNvPr>
          <p:cNvSpPr txBox="1">
            <a:spLocks/>
          </p:cNvSpPr>
          <p:nvPr/>
        </p:nvSpPr>
        <p:spPr>
          <a:xfrm>
            <a:off x="4124994" y="838336"/>
            <a:ext cx="2536936" cy="70696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i="1" dirty="0">
                <a:solidFill>
                  <a:schemeClr val="tx1"/>
                </a:solidFill>
              </a:rPr>
              <a:t>Field work</a:t>
            </a:r>
            <a:endParaRPr lang="nl-BE" sz="2800" i="1" dirty="0">
              <a:solidFill>
                <a:schemeClr val="tx1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C4D92BD-288B-4BA6-192F-315E413D9967}"/>
              </a:ext>
            </a:extLst>
          </p:cNvPr>
          <p:cNvSpPr txBox="1">
            <a:spLocks/>
          </p:cNvSpPr>
          <p:nvPr/>
        </p:nvSpPr>
        <p:spPr>
          <a:xfrm>
            <a:off x="7074456" y="337125"/>
            <a:ext cx="2536936" cy="70696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i="1" dirty="0">
                <a:solidFill>
                  <a:schemeClr val="tx1"/>
                </a:solidFill>
              </a:rPr>
              <a:t>Lab work</a:t>
            </a:r>
            <a:endParaRPr lang="nl-BE" sz="2800" i="1" dirty="0">
              <a:solidFill>
                <a:schemeClr val="tx1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3D55766-13B2-F176-C8EB-EF032F486DB9}"/>
              </a:ext>
            </a:extLst>
          </p:cNvPr>
          <p:cNvSpPr txBox="1">
            <a:spLocks/>
          </p:cNvSpPr>
          <p:nvPr/>
        </p:nvSpPr>
        <p:spPr>
          <a:xfrm>
            <a:off x="9706859" y="351837"/>
            <a:ext cx="2972988" cy="70696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i="1" dirty="0">
                <a:solidFill>
                  <a:schemeClr val="tx1"/>
                </a:solidFill>
              </a:rPr>
              <a:t>Measurements</a:t>
            </a:r>
            <a:endParaRPr lang="nl-BE" sz="2800" i="1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1AC86F-5FBC-0DEF-CFA7-0DBD5414B9C9}"/>
              </a:ext>
            </a:extLst>
          </p:cNvPr>
          <p:cNvSpPr txBox="1"/>
          <p:nvPr/>
        </p:nvSpPr>
        <p:spPr>
          <a:xfrm>
            <a:off x="7739327" y="2190238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Small aliquots</a:t>
            </a:r>
            <a:endParaRPr lang="nl-BE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E7B1F3-83B5-5227-C87D-D4390726EC81}"/>
              </a:ext>
            </a:extLst>
          </p:cNvPr>
          <p:cNvSpPr txBox="1"/>
          <p:nvPr/>
        </p:nvSpPr>
        <p:spPr>
          <a:xfrm>
            <a:off x="6553972" y="6313542"/>
            <a:ext cx="1956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TL/OSL </a:t>
            </a:r>
            <a:r>
              <a:rPr lang="en-US" dirty="0" err="1">
                <a:solidFill>
                  <a:schemeClr val="bg1"/>
                </a:solidFill>
              </a:rPr>
              <a:t>Risø</a:t>
            </a:r>
            <a:r>
              <a:rPr lang="en-US" dirty="0">
                <a:solidFill>
                  <a:schemeClr val="bg1"/>
                </a:solidFill>
              </a:rPr>
              <a:t> reader</a:t>
            </a:r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49E9CC7-43D6-4344-7723-0C47A750FE66}"/>
              </a:ext>
            </a:extLst>
          </p:cNvPr>
          <p:cNvSpPr txBox="1"/>
          <p:nvPr/>
        </p:nvSpPr>
        <p:spPr>
          <a:xfrm>
            <a:off x="10218378" y="1073513"/>
            <a:ext cx="1386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SAR protocol</a:t>
            </a:r>
            <a:endParaRPr lang="nl-BE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7592CF6-337E-6BE2-B6EE-99AEE9ADF152}"/>
              </a:ext>
            </a:extLst>
          </p:cNvPr>
          <p:cNvSpPr txBox="1"/>
          <p:nvPr/>
        </p:nvSpPr>
        <p:spPr>
          <a:xfrm>
            <a:off x="9902780" y="3643269"/>
            <a:ext cx="2018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Dose measurement</a:t>
            </a:r>
            <a:endParaRPr lang="nl-BE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58E6109-838E-6FF3-ACB6-D790437C914B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4" r="7721"/>
          <a:stretch/>
        </p:blipFill>
        <p:spPr>
          <a:xfrm>
            <a:off x="278675" y="4310059"/>
            <a:ext cx="2999743" cy="1528328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CD8CDDD4-5AEA-FE07-C6DA-61BF297D8C57}"/>
              </a:ext>
            </a:extLst>
          </p:cNvPr>
          <p:cNvSpPr txBox="1">
            <a:spLocks/>
          </p:cNvSpPr>
          <p:nvPr/>
        </p:nvSpPr>
        <p:spPr>
          <a:xfrm>
            <a:off x="1080277" y="838336"/>
            <a:ext cx="2536936" cy="70696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i="1" dirty="0">
                <a:solidFill>
                  <a:schemeClr val="tx1"/>
                </a:solidFill>
              </a:rPr>
              <a:t>Method </a:t>
            </a:r>
            <a:endParaRPr lang="nl-BE" sz="2800" i="1" dirty="0">
              <a:solidFill>
                <a:schemeClr val="tx1"/>
              </a:solidFill>
            </a:endParaRPr>
          </a:p>
        </p:txBody>
      </p:sp>
      <p:pic>
        <p:nvPicPr>
          <p:cNvPr id="23" name="Picture 22" descr="Diagram&#10;&#10;Description automatically generated">
            <a:extLst>
              <a:ext uri="{FF2B5EF4-FFF2-40B4-BE49-F238E27FC236}">
                <a16:creationId xmlns:a16="http://schemas.microsoft.com/office/drawing/2014/main" id="{249F8797-940B-E2E8-1742-A5D2A695DAC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54" y="1660720"/>
            <a:ext cx="2999744" cy="208279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9E56CCF-CD0D-B267-9CB4-086ED2C59977}"/>
              </a:ext>
            </a:extLst>
          </p:cNvPr>
          <p:cNvSpPr txBox="1"/>
          <p:nvPr/>
        </p:nvSpPr>
        <p:spPr>
          <a:xfrm>
            <a:off x="691716" y="5838387"/>
            <a:ext cx="1876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Liritzis</a:t>
            </a:r>
            <a:r>
              <a:rPr lang="en-US" dirty="0"/>
              <a:t> et al., 2013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35897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389" y="277024"/>
            <a:ext cx="8761413" cy="1159522"/>
          </a:xfrm>
        </p:spPr>
        <p:txBody>
          <a:bodyPr>
            <a:normAutofit fontScale="90000"/>
          </a:bodyPr>
          <a:lstStyle/>
          <a:p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OSL vs </a:t>
            </a:r>
            <a:r>
              <a:rPr lang="en-US" altLang="en-US" sz="4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(</a:t>
            </a:r>
            <a:r>
              <a:rPr lang="en-US" alt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Sonian</a:t>
            </a:r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/silty soil)</a:t>
            </a:r>
            <a:br>
              <a:rPr lang="nl-BE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nl-BE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2153"/>
            <a:ext cx="1349886" cy="1080137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8D4AB6-05E3-D3A3-4FD6-E7C0FD9ED0EA}"/>
              </a:ext>
            </a:extLst>
          </p:cNvPr>
          <p:cNvSpPr txBox="1"/>
          <p:nvPr/>
        </p:nvSpPr>
        <p:spPr>
          <a:xfrm>
            <a:off x="3377452" y="6109458"/>
            <a:ext cx="6242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  <a:ea typeface="+mj-ea"/>
                <a:cs typeface="+mj-cs"/>
              </a:rPr>
              <a:t>Karimi et al., 2019-published in Journal of Archaeological Science </a:t>
            </a:r>
            <a:endParaRPr lang="nl-BE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4A1FB6C8-127C-0261-0F73-A67D8D533B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8388286"/>
              </p:ext>
            </p:extLst>
          </p:nvPr>
        </p:nvGraphicFramePr>
        <p:xfrm>
          <a:off x="2412530" y="472407"/>
          <a:ext cx="7366940" cy="5637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4" imgW="3920760" imgH="3000960" progId="Origin50.Graph">
                  <p:embed/>
                </p:oleObj>
              </mc:Choice>
              <mc:Fallback>
                <p:oleObj name="Graph" r:id="rId4" imgW="3920760" imgH="3000960" progId="Origin50.Graph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4A1FB6C8-127C-0261-0F73-A67D8D533B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12530" y="472407"/>
                        <a:ext cx="7366940" cy="56370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7099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B44F0-2994-6341-C444-FE7ECB583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190" y="0"/>
            <a:ext cx="10515600" cy="1325563"/>
          </a:xfrm>
        </p:spPr>
        <p:txBody>
          <a:bodyPr/>
          <a:lstStyle/>
          <a:p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OSL vs </a:t>
            </a:r>
            <a:r>
              <a:rPr lang="en-US" alt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(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Zoersel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/sandy soil)</a:t>
            </a:r>
            <a:endParaRPr lang="nl-BE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06A4010D-0E43-0C25-BED1-E135EA52AF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4558204"/>
              </p:ext>
            </p:extLst>
          </p:nvPr>
        </p:nvGraphicFramePr>
        <p:xfrm>
          <a:off x="2689860" y="882896"/>
          <a:ext cx="7370064" cy="5641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4" imgW="4023360" imgH="2926080" progId="Origin50.Graph">
                  <p:embed/>
                </p:oleObj>
              </mc:Choice>
              <mc:Fallback>
                <p:oleObj name="Graph" r:id="rId4" imgW="4023360" imgH="2926080" progId="Origin50.Graph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06A4010D-0E43-0C25-BED1-E135EA52AF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89860" y="882896"/>
                        <a:ext cx="7370064" cy="56418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53FB3F2B-174B-DAE3-5046-98B50C2CE1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9535143"/>
              </p:ext>
            </p:extLst>
          </p:nvPr>
        </p:nvGraphicFramePr>
        <p:xfrm>
          <a:off x="2689860" y="882896"/>
          <a:ext cx="7370064" cy="5641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6" imgW="4023360" imgH="2926080" progId="Origin50.Graph">
                  <p:embed/>
                </p:oleObj>
              </mc:Choice>
              <mc:Fallback>
                <p:oleObj name="Graph" r:id="rId6" imgW="4023360" imgH="2926080" progId="Origin50.Graph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53FB3F2B-174B-DAE3-5046-98B50C2CE1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89860" y="882896"/>
                        <a:ext cx="7370064" cy="56418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CD4846DE-C1E2-4EE0-7CB8-A03B50023DB4}"/>
              </a:ext>
            </a:extLst>
          </p:cNvPr>
          <p:cNvSpPr txBox="1"/>
          <p:nvPr/>
        </p:nvSpPr>
        <p:spPr>
          <a:xfrm>
            <a:off x="3763055" y="6340078"/>
            <a:ext cx="5223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  <a:ea typeface="+mj-ea"/>
                <a:cs typeface="+mj-cs"/>
              </a:rPr>
              <a:t>Karimi et al., 2022-in press Quaternary Geochronology</a:t>
            </a:r>
            <a:endParaRPr lang="nl-BE" dirty="0"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517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943" y="160227"/>
            <a:ext cx="8761413" cy="1159522"/>
          </a:xfrm>
        </p:spPr>
        <p:txBody>
          <a:bodyPr/>
          <a:lstStyle/>
          <a:p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OSL vs </a:t>
            </a:r>
            <a:r>
              <a:rPr lang="en-US" alt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(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Veluwe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/sandy soil)</a:t>
            </a:r>
            <a:endParaRPr lang="nl-BE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373"/>
            <a:ext cx="1349886" cy="1080137"/>
          </a:xfrm>
          <a:prstGeom prst="rect">
            <a:avLst/>
          </a:prstGeom>
          <a:noFill/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9CC5C16-8985-2168-0DE5-F10EAE285C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8791126"/>
              </p:ext>
            </p:extLst>
          </p:nvPr>
        </p:nvGraphicFramePr>
        <p:xfrm>
          <a:off x="2410968" y="733137"/>
          <a:ext cx="7370064" cy="5641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4" imgW="3920760" imgH="3000960" progId="Origin50.Graph">
                  <p:embed/>
                </p:oleObj>
              </mc:Choice>
              <mc:Fallback>
                <p:oleObj name="Graph" r:id="rId4" imgW="3920760" imgH="3000960" progId="Origin50.Graph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39CC5C16-8985-2168-0DE5-F10EAE285C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10968" y="733137"/>
                        <a:ext cx="7370064" cy="56418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9237DF5-5682-8B42-7FAF-D66883E2B6B9}"/>
              </a:ext>
            </a:extLst>
          </p:cNvPr>
          <p:cNvSpPr txBox="1"/>
          <p:nvPr/>
        </p:nvSpPr>
        <p:spPr>
          <a:xfrm>
            <a:off x="4225830" y="6190319"/>
            <a:ext cx="4470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  <a:ea typeface="+mj-ea"/>
                <a:cs typeface="+mj-cs"/>
              </a:rPr>
              <a:t>Karimi et al., 2021-submitted in Archaeometry</a:t>
            </a:r>
            <a:endParaRPr lang="nl-BE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51911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745C9-1E6F-812A-70D4-F7A028FDA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1063416"/>
            <a:ext cx="8761413" cy="706964"/>
          </a:xfrm>
        </p:spPr>
        <p:txBody>
          <a:bodyPr>
            <a:no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Discussion</a:t>
            </a:r>
            <a:br>
              <a:rPr lang="en-US" sz="3600" dirty="0"/>
            </a:br>
            <a:endParaRPr lang="nl-BE" sz="36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F9F9C5D-7746-5747-A5AB-6030FABCD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2118" y="1887696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US" sz="3600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latin typeface="Century Gothic" panose="020B0502020202020204" pitchFamily="34" charset="0"/>
              </a:rPr>
              <a:t>Sampling (charcoal-rich layer horizon)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latin typeface="Century Gothic" panose="020B0502020202020204" pitchFamily="34" charset="0"/>
              </a:rPr>
              <a:t>Resetting (vertical/lateral thermal gradient)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latin typeface="Century Gothic" panose="020B0502020202020204" pitchFamily="34" charset="0"/>
              </a:rPr>
              <a:t>Mixing (bio/pedoturbation)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Century Gothic" panose="020B0502020202020204" pitchFamily="34" charset="0"/>
              </a:rPr>
              <a:t>Dosimetric</a:t>
            </a:r>
            <a:r>
              <a:rPr lang="en-US" sz="2000" dirty="0">
                <a:latin typeface="Century Gothic" panose="020B0502020202020204" pitchFamily="34" charset="0"/>
              </a:rPr>
              <a:t> aspects (water content, organic matter)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latin typeface="Century Gothic" panose="020B0502020202020204" pitchFamily="34" charset="0"/>
              </a:rPr>
              <a:t>Different material in two dating methods</a:t>
            </a:r>
          </a:p>
          <a:p>
            <a:pPr>
              <a:buFont typeface="Wingdings" panose="05000000000000000000" pitchFamily="2" charset="2"/>
              <a:buChar char="Ø"/>
            </a:pPr>
            <a:endParaRPr lang="nl-BE" sz="3600" dirty="0">
              <a:latin typeface="Century Gothic" panose="020B0502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D93223-2EF7-CF9E-98BE-FE3459B6A6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2885"/>
            <a:ext cx="1349886" cy="10801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6118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745C9-1E6F-812A-70D4-F7A028FDA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261" y="836072"/>
            <a:ext cx="8761413" cy="1602206"/>
          </a:xfrm>
        </p:spPr>
        <p:txBody>
          <a:bodyPr/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  <a:br>
              <a:rPr lang="en-US" sz="3600" dirty="0"/>
            </a:br>
            <a:br>
              <a:rPr lang="en-US" sz="3200" dirty="0"/>
            </a:br>
            <a:endParaRPr lang="nl-BE" sz="32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F9F9C5D-7746-5747-A5AB-6030FABCD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061" y="1463485"/>
            <a:ext cx="10515600" cy="445868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US" sz="2400" dirty="0">
              <a:latin typeface="Century Gothic" panose="020B0502020202020204" pitchFamily="34" charset="0"/>
            </a:endParaRP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Century Gothic" panose="020B0502020202020204" pitchFamily="34" charset="0"/>
              </a:rPr>
              <a:t>Luminescence ages from charcoal kilns mostly are consistent with </a:t>
            </a:r>
            <a:r>
              <a:rPr lang="en-US" sz="2000" baseline="30000" dirty="0">
                <a:latin typeface="Century Gothic" panose="020B0502020202020204" pitchFamily="34" charset="0"/>
              </a:rPr>
              <a:t>14</a:t>
            </a:r>
            <a:r>
              <a:rPr lang="en-US" sz="2000" dirty="0">
                <a:latin typeface="Century Gothic" panose="020B0502020202020204" pitchFamily="34" charset="0"/>
              </a:rPr>
              <a:t>C and possibly provide more accurate and precise ages (post 1650 AD).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000" dirty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Century Gothic" panose="020B0502020202020204" pitchFamily="34" charset="0"/>
              </a:rPr>
              <a:t>Further research is needed into the dosimetry issue and organic matter.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nl-BE" sz="2400" dirty="0">
              <a:latin typeface="Century Gothic" panose="020B0502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722BF5-D5DE-0041-B6B0-2E16666BE9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2885"/>
            <a:ext cx="1349886" cy="1080137"/>
          </a:xfrm>
          <a:prstGeom prst="rect">
            <a:avLst/>
          </a:prstGeom>
          <a:noFill/>
        </p:spPr>
      </p:pic>
      <p:pic>
        <p:nvPicPr>
          <p:cNvPr id="7" name="Picture 6" descr="A group of people digging in a field&#10;&#10;Description automatically generated with low confidence">
            <a:extLst>
              <a:ext uri="{FF2B5EF4-FFF2-40B4-BE49-F238E27FC236}">
                <a16:creationId xmlns:a16="http://schemas.microsoft.com/office/drawing/2014/main" id="{472C10AE-63CE-7E5B-3FD0-632A086231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5" b="25577"/>
          <a:stretch/>
        </p:blipFill>
        <p:spPr>
          <a:xfrm>
            <a:off x="1893947" y="4035315"/>
            <a:ext cx="4350593" cy="2673382"/>
          </a:xfrm>
          <a:prstGeom prst="rect">
            <a:avLst/>
          </a:prstGeom>
        </p:spPr>
      </p:pic>
      <p:pic>
        <p:nvPicPr>
          <p:cNvPr id="8" name="Picture 7" descr="A picture containing outdoor, ground, grass&#10;&#10;Description automatically generated">
            <a:extLst>
              <a:ext uri="{FF2B5EF4-FFF2-40B4-BE49-F238E27FC236}">
                <a16:creationId xmlns:a16="http://schemas.microsoft.com/office/drawing/2014/main" id="{577687FB-1AE2-CFC7-24E0-518941233F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451" y="4036218"/>
            <a:ext cx="3564509" cy="267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8298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5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298</Words>
  <Application>Microsoft Office PowerPoint</Application>
  <PresentationFormat>Widescreen</PresentationFormat>
  <Paragraphs>66</Paragraphs>
  <Slides>10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Georgia</vt:lpstr>
      <vt:lpstr>Wingdings</vt:lpstr>
      <vt:lpstr>Wingdings 3</vt:lpstr>
      <vt:lpstr>Office Theme</vt:lpstr>
      <vt:lpstr>Graph</vt:lpstr>
      <vt:lpstr>Optically stimulated luminescence dating of relic charcoal kilns using  sand-sized quartz: a status report</vt:lpstr>
      <vt:lpstr>PowerPoint Presentation</vt:lpstr>
      <vt:lpstr>Challenges of age determination of charcoal kilns</vt:lpstr>
      <vt:lpstr>PowerPoint Presentation</vt:lpstr>
      <vt:lpstr>OSL vs 14C (Sonian/silty soil) </vt:lpstr>
      <vt:lpstr>OSL vs 14C (Zoersel/sandy soil)</vt:lpstr>
      <vt:lpstr>OSL vs 14C (Veluwe/sandy soil)</vt:lpstr>
      <vt:lpstr>Discussion </vt:lpstr>
      <vt:lpstr>Conclusion  </vt:lpstr>
      <vt:lpstr>Thank you for listening!</vt:lpstr>
    </vt:vector>
  </TitlesOfParts>
  <Company>UGent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Nasrin Karimi Moayed</dc:creator>
  <cp:lastModifiedBy>Nasrin Karimi Moayed</cp:lastModifiedBy>
  <cp:revision>1097</cp:revision>
  <dcterms:created xsi:type="dcterms:W3CDTF">2019-04-01T12:43:55Z</dcterms:created>
  <dcterms:modified xsi:type="dcterms:W3CDTF">2022-05-22T14:53:19Z</dcterms:modified>
</cp:coreProperties>
</file>