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6ACFB-DB0E-4A87-977A-D8E8F4BD7A5A}" v="2" dt="2022-05-22T19:28:00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in Wheel" userId="S::iw43@st-andrews.ac.uk::5e1c40e6-7b88-428e-b273-ddda54cf4d93" providerId="AD" clId="Web-{72E35E9A-E9A7-49AB-ADD6-D21F557FFC04}"/>
    <pc:docChg chg="addSld delSld modSld">
      <pc:chgData name="Iain Wheel" userId="S::iw43@st-andrews.ac.uk::5e1c40e6-7b88-428e-b273-ddda54cf4d93" providerId="AD" clId="Web-{72E35E9A-E9A7-49AB-ADD6-D21F557FFC04}" dt="2022-05-16T11:13:59.177" v="918" actId="20577"/>
      <pc:docMkLst>
        <pc:docMk/>
      </pc:docMkLst>
      <pc:sldChg chg="addSp modSp">
        <pc:chgData name="Iain Wheel" userId="S::iw43@st-andrews.ac.uk::5e1c40e6-7b88-428e-b273-ddda54cf4d93" providerId="AD" clId="Web-{72E35E9A-E9A7-49AB-ADD6-D21F557FFC04}" dt="2022-05-16T10:59:45.629" v="739" actId="1076"/>
        <pc:sldMkLst>
          <pc:docMk/>
          <pc:sldMk cId="109857222" sldId="256"/>
        </pc:sldMkLst>
        <pc:spChg chg="mod">
          <ac:chgData name="Iain Wheel" userId="S::iw43@st-andrews.ac.uk::5e1c40e6-7b88-428e-b273-ddda54cf4d93" providerId="AD" clId="Web-{72E35E9A-E9A7-49AB-ADD6-D21F557FFC04}" dt="2022-05-16T10:59:40.847" v="737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Iain Wheel" userId="S::iw43@st-andrews.ac.uk::5e1c40e6-7b88-428e-b273-ddda54cf4d93" providerId="AD" clId="Web-{72E35E9A-E9A7-49AB-ADD6-D21F557FFC04}" dt="2022-05-16T10:59:37.019" v="736" actId="1076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Iain Wheel" userId="S::iw43@st-andrews.ac.uk::5e1c40e6-7b88-428e-b273-ddda54cf4d93" providerId="AD" clId="Web-{72E35E9A-E9A7-49AB-ADD6-D21F557FFC04}" dt="2022-05-16T10:59:43.894" v="738" actId="1076"/>
          <ac:picMkLst>
            <pc:docMk/>
            <pc:sldMk cId="109857222" sldId="256"/>
            <ac:picMk id="4" creationId="{5772C452-A89D-BCF6-709A-2041DCA4A8B3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59:00.894" v="715" actId="1076"/>
          <ac:picMkLst>
            <pc:docMk/>
            <pc:sldMk cId="109857222" sldId="256"/>
            <ac:picMk id="5" creationId="{4154A803-F72B-5B0A-1ABA-9FB9922673C3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59:45.629" v="739" actId="1076"/>
          <ac:picMkLst>
            <pc:docMk/>
            <pc:sldMk cId="109857222" sldId="256"/>
            <ac:picMk id="6" creationId="{07E4EFFC-8FE2-8193-A755-982827A2FA68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58:59.222" v="714" actId="1076"/>
          <ac:picMkLst>
            <pc:docMk/>
            <pc:sldMk cId="109857222" sldId="256"/>
            <ac:picMk id="7" creationId="{94590E03-2062-EAB1-E06B-90B6E9BB7F75}"/>
          </ac:picMkLst>
        </pc:picChg>
      </pc:sldChg>
      <pc:sldChg chg="addSp delSp modSp new">
        <pc:chgData name="Iain Wheel" userId="S::iw43@st-andrews.ac.uk::5e1c40e6-7b88-428e-b273-ddda54cf4d93" providerId="AD" clId="Web-{72E35E9A-E9A7-49AB-ADD6-D21F557FFC04}" dt="2022-05-16T10:38:12.384" v="434" actId="20577"/>
        <pc:sldMkLst>
          <pc:docMk/>
          <pc:sldMk cId="1935321421" sldId="257"/>
        </pc:sldMkLst>
        <pc:spChg chg="mod">
          <ac:chgData name="Iain Wheel" userId="S::iw43@st-andrews.ac.uk::5e1c40e6-7b88-428e-b273-ddda54cf4d93" providerId="AD" clId="Web-{72E35E9A-E9A7-49AB-ADD6-D21F557FFC04}" dt="2022-05-16T09:14:22.083" v="327" actId="20577"/>
          <ac:spMkLst>
            <pc:docMk/>
            <pc:sldMk cId="1935321421" sldId="257"/>
            <ac:spMk id="2" creationId="{38E326B7-BEDC-50FF-6504-EFE250AFCEFF}"/>
          </ac:spMkLst>
        </pc:spChg>
        <pc:spChg chg="mod">
          <ac:chgData name="Iain Wheel" userId="S::iw43@st-andrews.ac.uk::5e1c40e6-7b88-428e-b273-ddda54cf4d93" providerId="AD" clId="Web-{72E35E9A-E9A7-49AB-ADD6-D21F557FFC04}" dt="2022-05-16T10:38:12.384" v="434" actId="20577"/>
          <ac:spMkLst>
            <pc:docMk/>
            <pc:sldMk cId="1935321421" sldId="257"/>
            <ac:spMk id="3" creationId="{15318743-0F3D-1EA1-DB2D-F21FE48656EF}"/>
          </ac:spMkLst>
        </pc:spChg>
        <pc:picChg chg="add mod">
          <ac:chgData name="Iain Wheel" userId="S::iw43@st-andrews.ac.uk::5e1c40e6-7b88-428e-b273-ddda54cf4d93" providerId="AD" clId="Web-{72E35E9A-E9A7-49AB-ADD6-D21F557FFC04}" dt="2022-05-16T09:14:45.506" v="332" actId="1076"/>
          <ac:picMkLst>
            <pc:docMk/>
            <pc:sldMk cId="1935321421" sldId="257"/>
            <ac:picMk id="4" creationId="{BE4BC4F8-6BE6-F531-3AD5-04A55163FDC4}"/>
          </ac:picMkLst>
        </pc:picChg>
        <pc:picChg chg="add del mod">
          <ac:chgData name="Iain Wheel" userId="S::iw43@st-andrews.ac.uk::5e1c40e6-7b88-428e-b273-ddda54cf4d93" providerId="AD" clId="Web-{72E35E9A-E9A7-49AB-ADD6-D21F557FFC04}" dt="2022-05-16T09:50:04.089" v="343"/>
          <ac:picMkLst>
            <pc:docMk/>
            <pc:sldMk cId="1935321421" sldId="257"/>
            <ac:picMk id="5" creationId="{998E08ED-D496-A5A1-3F7F-71E508EB1A4A}"/>
          </ac:picMkLst>
        </pc:picChg>
        <pc:picChg chg="add del mod">
          <ac:chgData name="Iain Wheel" userId="S::iw43@st-andrews.ac.uk::5e1c40e6-7b88-428e-b273-ddda54cf4d93" providerId="AD" clId="Web-{72E35E9A-E9A7-49AB-ADD6-D21F557FFC04}" dt="2022-05-16T09:16:03.352" v="335"/>
          <ac:picMkLst>
            <pc:docMk/>
            <pc:sldMk cId="1935321421" sldId="257"/>
            <ac:picMk id="5" creationId="{9DE40D42-151E-47C6-935E-338D14756FBE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32:52.863" v="368" actId="14100"/>
          <ac:picMkLst>
            <pc:docMk/>
            <pc:sldMk cId="1935321421" sldId="257"/>
            <ac:picMk id="5" creationId="{A518CDA3-AF7A-1933-C462-4C86AB7744E8}"/>
          </ac:picMkLst>
        </pc:picChg>
        <pc:picChg chg="add del mod">
          <ac:chgData name="Iain Wheel" userId="S::iw43@st-andrews.ac.uk::5e1c40e6-7b88-428e-b273-ddda54cf4d93" providerId="AD" clId="Web-{72E35E9A-E9A7-49AB-ADD6-D21F557FFC04}" dt="2022-05-16T10:32:29.253" v="364"/>
          <ac:picMkLst>
            <pc:docMk/>
            <pc:sldMk cId="1935321421" sldId="257"/>
            <ac:picMk id="6" creationId="{3E963EA0-4C6F-B3F4-7FDA-C5DDC32F02EF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36:52.117" v="430" actId="1076"/>
          <ac:picMkLst>
            <pc:docMk/>
            <pc:sldMk cId="1935321421" sldId="257"/>
            <ac:picMk id="7" creationId="{69731722-01C2-0809-188B-DD758D2391C4}"/>
          </ac:picMkLst>
        </pc:picChg>
      </pc:sldChg>
      <pc:sldChg chg="addSp modSp new">
        <pc:chgData name="Iain Wheel" userId="S::iw43@st-andrews.ac.uk::5e1c40e6-7b88-428e-b273-ddda54cf4d93" providerId="AD" clId="Web-{72E35E9A-E9A7-49AB-ADD6-D21F557FFC04}" dt="2022-05-16T10:43:36.063" v="454" actId="1076"/>
        <pc:sldMkLst>
          <pc:docMk/>
          <pc:sldMk cId="1469972749" sldId="258"/>
        </pc:sldMkLst>
        <pc:spChg chg="mod">
          <ac:chgData name="Iain Wheel" userId="S::iw43@st-andrews.ac.uk::5e1c40e6-7b88-428e-b273-ddda54cf4d93" providerId="AD" clId="Web-{72E35E9A-E9A7-49AB-ADD6-D21F557FFC04}" dt="2022-05-16T08:50:15.305" v="88" actId="20577"/>
          <ac:spMkLst>
            <pc:docMk/>
            <pc:sldMk cId="1469972749" sldId="258"/>
            <ac:spMk id="2" creationId="{77CFB77D-3B81-F38F-6C68-3317F2048192}"/>
          </ac:spMkLst>
        </pc:spChg>
        <pc:spChg chg="mod">
          <ac:chgData name="Iain Wheel" userId="S::iw43@st-andrews.ac.uk::5e1c40e6-7b88-428e-b273-ddda54cf4d93" providerId="AD" clId="Web-{72E35E9A-E9A7-49AB-ADD6-D21F557FFC04}" dt="2022-05-16T10:35:35.600" v="418" actId="14100"/>
          <ac:spMkLst>
            <pc:docMk/>
            <pc:sldMk cId="1469972749" sldId="258"/>
            <ac:spMk id="3" creationId="{841A9BB6-6F28-EAB5-6FD8-F6A34BF1B86A}"/>
          </ac:spMkLst>
        </pc:spChg>
        <pc:spChg chg="add mod">
          <ac:chgData name="Iain Wheel" userId="S::iw43@st-andrews.ac.uk::5e1c40e6-7b88-428e-b273-ddda54cf4d93" providerId="AD" clId="Web-{72E35E9A-E9A7-49AB-ADD6-D21F557FFC04}" dt="2022-05-16T10:43:36.063" v="454" actId="1076"/>
          <ac:spMkLst>
            <pc:docMk/>
            <pc:sldMk cId="1469972749" sldId="258"/>
            <ac:spMk id="6" creationId="{1249B648-C0DD-7B21-60E0-9479C6C46868}"/>
          </ac:spMkLst>
        </pc:spChg>
        <pc:picChg chg="add mod">
          <ac:chgData name="Iain Wheel" userId="S::iw43@st-andrews.ac.uk::5e1c40e6-7b88-428e-b273-ddda54cf4d93" providerId="AD" clId="Web-{72E35E9A-E9A7-49AB-ADD6-D21F557FFC04}" dt="2022-05-16T10:39:55.683" v="445" actId="1076"/>
          <ac:picMkLst>
            <pc:docMk/>
            <pc:sldMk cId="1469972749" sldId="258"/>
            <ac:picMk id="4" creationId="{2EDA76DF-8883-7756-A1E6-DF7D179A1C98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39:58.137" v="446" actId="1076"/>
          <ac:picMkLst>
            <pc:docMk/>
            <pc:sldMk cId="1469972749" sldId="258"/>
            <ac:picMk id="5" creationId="{FAE4774A-D78D-5C4D-A73C-D56E8C4B68BA}"/>
          </ac:picMkLst>
        </pc:picChg>
      </pc:sldChg>
      <pc:sldChg chg="addSp modSp new">
        <pc:chgData name="Iain Wheel" userId="S::iw43@st-andrews.ac.uk::5e1c40e6-7b88-428e-b273-ddda54cf4d93" providerId="AD" clId="Web-{72E35E9A-E9A7-49AB-ADD6-D21F557FFC04}" dt="2022-05-16T08:59:45.791" v="209" actId="1076"/>
        <pc:sldMkLst>
          <pc:docMk/>
          <pc:sldMk cId="2834203326" sldId="259"/>
        </pc:sldMkLst>
        <pc:spChg chg="mod">
          <ac:chgData name="Iain Wheel" userId="S::iw43@st-andrews.ac.uk::5e1c40e6-7b88-428e-b273-ddda54cf4d93" providerId="AD" clId="Web-{72E35E9A-E9A7-49AB-ADD6-D21F557FFC04}" dt="2022-05-16T08:50:24.243" v="90" actId="20577"/>
          <ac:spMkLst>
            <pc:docMk/>
            <pc:sldMk cId="2834203326" sldId="259"/>
            <ac:spMk id="2" creationId="{DD7FFF5A-9C9A-7D60-C715-779D5681F083}"/>
          </ac:spMkLst>
        </pc:spChg>
        <pc:spChg chg="mod">
          <ac:chgData name="Iain Wheel" userId="S::iw43@st-andrews.ac.uk::5e1c40e6-7b88-428e-b273-ddda54cf4d93" providerId="AD" clId="Web-{72E35E9A-E9A7-49AB-ADD6-D21F557FFC04}" dt="2022-05-16T08:59:45.791" v="209" actId="1076"/>
          <ac:spMkLst>
            <pc:docMk/>
            <pc:sldMk cId="2834203326" sldId="259"/>
            <ac:spMk id="3" creationId="{6B0CE864-B87A-E76A-8801-0CC2DB8DE111}"/>
          </ac:spMkLst>
        </pc:spChg>
        <pc:spChg chg="add mod">
          <ac:chgData name="Iain Wheel" userId="S::iw43@st-andrews.ac.uk::5e1c40e6-7b88-428e-b273-ddda54cf4d93" providerId="AD" clId="Web-{72E35E9A-E9A7-49AB-ADD6-D21F557FFC04}" dt="2022-05-16T08:57:42.834" v="192" actId="1076"/>
          <ac:spMkLst>
            <pc:docMk/>
            <pc:sldMk cId="2834203326" sldId="259"/>
            <ac:spMk id="4" creationId="{8A46CFCE-E8CB-6547-781F-DC2102ED544C}"/>
          </ac:spMkLst>
        </pc:spChg>
        <pc:spChg chg="add mod">
          <ac:chgData name="Iain Wheel" userId="S::iw43@st-andrews.ac.uk::5e1c40e6-7b88-428e-b273-ddda54cf4d93" providerId="AD" clId="Web-{72E35E9A-E9A7-49AB-ADD6-D21F557FFC04}" dt="2022-05-16T08:59:02.352" v="203" actId="1076"/>
          <ac:spMkLst>
            <pc:docMk/>
            <pc:sldMk cId="2834203326" sldId="259"/>
            <ac:spMk id="5" creationId="{5AF582F5-4EFF-BF39-BD3E-AB9D57BF9E5F}"/>
          </ac:spMkLst>
        </pc:spChg>
        <pc:spChg chg="add mod">
          <ac:chgData name="Iain Wheel" userId="S::iw43@st-andrews.ac.uk::5e1c40e6-7b88-428e-b273-ddda54cf4d93" providerId="AD" clId="Web-{72E35E9A-E9A7-49AB-ADD6-D21F557FFC04}" dt="2022-05-16T08:59:14.712" v="207" actId="1076"/>
          <ac:spMkLst>
            <pc:docMk/>
            <pc:sldMk cId="2834203326" sldId="259"/>
            <ac:spMk id="8" creationId="{7A83FAAD-43B2-DE20-87BF-8E29A3C865BC}"/>
          </ac:spMkLst>
        </pc:spChg>
        <pc:spChg chg="add mod">
          <ac:chgData name="Iain Wheel" userId="S::iw43@st-andrews.ac.uk::5e1c40e6-7b88-428e-b273-ddda54cf4d93" providerId="AD" clId="Web-{72E35E9A-E9A7-49AB-ADD6-D21F557FFC04}" dt="2022-05-16T08:59:00.087" v="202" actId="1076"/>
          <ac:spMkLst>
            <pc:docMk/>
            <pc:sldMk cId="2834203326" sldId="259"/>
            <ac:spMk id="9" creationId="{9E2A7CC2-36EA-1D54-D50F-B1B49DFBFF91}"/>
          </ac:spMkLst>
        </pc:spChg>
        <pc:picChg chg="add mod modCrop">
          <ac:chgData name="Iain Wheel" userId="S::iw43@st-andrews.ac.uk::5e1c40e6-7b88-428e-b273-ddda54cf4d93" providerId="AD" clId="Web-{72E35E9A-E9A7-49AB-ADD6-D21F557FFC04}" dt="2022-05-16T08:58:55.024" v="201" actId="1076"/>
          <ac:picMkLst>
            <pc:docMk/>
            <pc:sldMk cId="2834203326" sldId="259"/>
            <ac:picMk id="6" creationId="{B194F30D-1DB2-8EB7-3916-4EADA8A0622F}"/>
          </ac:picMkLst>
        </pc:picChg>
        <pc:picChg chg="add mod modCrop">
          <ac:chgData name="Iain Wheel" userId="S::iw43@st-andrews.ac.uk::5e1c40e6-7b88-428e-b273-ddda54cf4d93" providerId="AD" clId="Web-{72E35E9A-E9A7-49AB-ADD6-D21F557FFC04}" dt="2022-05-16T08:59:11.399" v="206" actId="1076"/>
          <ac:picMkLst>
            <pc:docMk/>
            <pc:sldMk cId="2834203326" sldId="259"/>
            <ac:picMk id="7" creationId="{D4C137B8-4A84-ADEE-999C-DC2C1758362F}"/>
          </ac:picMkLst>
        </pc:picChg>
      </pc:sldChg>
      <pc:sldChg chg="addSp delSp modSp new mod setBg">
        <pc:chgData name="Iain Wheel" userId="S::iw43@st-andrews.ac.uk::5e1c40e6-7b88-428e-b273-ddda54cf4d93" providerId="AD" clId="Web-{72E35E9A-E9A7-49AB-ADD6-D21F557FFC04}" dt="2022-05-16T10:56:49.657" v="692"/>
        <pc:sldMkLst>
          <pc:docMk/>
          <pc:sldMk cId="933218074" sldId="260"/>
        </pc:sldMkLst>
        <pc:spChg chg="mod">
          <ac:chgData name="Iain Wheel" userId="S::iw43@st-andrews.ac.uk::5e1c40e6-7b88-428e-b273-ddda54cf4d93" providerId="AD" clId="Web-{72E35E9A-E9A7-49AB-ADD6-D21F557FFC04}" dt="2022-05-16T10:56:49.657" v="692"/>
          <ac:spMkLst>
            <pc:docMk/>
            <pc:sldMk cId="933218074" sldId="260"/>
            <ac:spMk id="2" creationId="{CB3B765E-FAD7-9D1C-9038-6301ABB5B08F}"/>
          </ac:spMkLst>
        </pc:spChg>
        <pc:spChg chg="mod">
          <ac:chgData name="Iain Wheel" userId="S::iw43@st-andrews.ac.uk::5e1c40e6-7b88-428e-b273-ddda54cf4d93" providerId="AD" clId="Web-{72E35E9A-E9A7-49AB-ADD6-D21F557FFC04}" dt="2022-05-16T10:56:49.657" v="692"/>
          <ac:spMkLst>
            <pc:docMk/>
            <pc:sldMk cId="933218074" sldId="260"/>
            <ac:spMk id="3" creationId="{17B495A9-BF51-B9E8-D9BF-2F4EF15911D4}"/>
          </ac:spMkLst>
        </pc:spChg>
        <pc:spChg chg="add del">
          <ac:chgData name="Iain Wheel" userId="S::iw43@st-andrews.ac.uk::5e1c40e6-7b88-428e-b273-ddda54cf4d93" providerId="AD" clId="Web-{72E35E9A-E9A7-49AB-ADD6-D21F557FFC04}" dt="2022-05-16T10:56:49.657" v="692"/>
          <ac:spMkLst>
            <pc:docMk/>
            <pc:sldMk cId="933218074" sldId="260"/>
            <ac:spMk id="10" creationId="{D2B783EE-0239-4717-BBEA-8C9EAC61C824}"/>
          </ac:spMkLst>
        </pc:spChg>
        <pc:spChg chg="add del">
          <ac:chgData name="Iain Wheel" userId="S::iw43@st-andrews.ac.uk::5e1c40e6-7b88-428e-b273-ddda54cf4d93" providerId="AD" clId="Web-{72E35E9A-E9A7-49AB-ADD6-D21F557FFC04}" dt="2022-05-16T10:56:49.657" v="692"/>
          <ac:spMkLst>
            <pc:docMk/>
            <pc:sldMk cId="933218074" sldId="260"/>
            <ac:spMk id="12" creationId="{A7B99495-F43F-4D80-A44F-2CB4764EB90B}"/>
          </ac:spMkLst>
        </pc:spChg>
        <pc:spChg chg="add del">
          <ac:chgData name="Iain Wheel" userId="S::iw43@st-andrews.ac.uk::5e1c40e6-7b88-428e-b273-ddda54cf4d93" providerId="AD" clId="Web-{72E35E9A-E9A7-49AB-ADD6-D21F557FFC04}" dt="2022-05-16T10:56:49.657" v="692"/>
          <ac:spMkLst>
            <pc:docMk/>
            <pc:sldMk cId="933218074" sldId="260"/>
            <ac:spMk id="14" creationId="{70BEB1E7-2F88-40BC-B73D-42E5B6F80BFC}"/>
          </ac:spMkLst>
        </pc:spChg>
        <pc:picChg chg="add mod ord modCrop">
          <ac:chgData name="Iain Wheel" userId="S::iw43@st-andrews.ac.uk::5e1c40e6-7b88-428e-b273-ddda54cf4d93" providerId="AD" clId="Web-{72E35E9A-E9A7-49AB-ADD6-D21F557FFC04}" dt="2022-05-16T10:56:49.657" v="692"/>
          <ac:picMkLst>
            <pc:docMk/>
            <pc:sldMk cId="933218074" sldId="260"/>
            <ac:picMk id="4" creationId="{55B275B5-C3EA-AA68-B90C-EC427D016851}"/>
          </ac:picMkLst>
        </pc:picChg>
        <pc:picChg chg="add mod modCrop">
          <ac:chgData name="Iain Wheel" userId="S::iw43@st-andrews.ac.uk::5e1c40e6-7b88-428e-b273-ddda54cf4d93" providerId="AD" clId="Web-{72E35E9A-E9A7-49AB-ADD6-D21F557FFC04}" dt="2022-05-16T10:56:49.657" v="692"/>
          <ac:picMkLst>
            <pc:docMk/>
            <pc:sldMk cId="933218074" sldId="260"/>
            <ac:picMk id="5" creationId="{659D3C02-238E-05B1-8E21-004D10BE1F29}"/>
          </ac:picMkLst>
        </pc:picChg>
      </pc:sldChg>
      <pc:sldChg chg="addSp modSp new">
        <pc:chgData name="Iain Wheel" userId="S::iw43@st-andrews.ac.uk::5e1c40e6-7b88-428e-b273-ddda54cf4d93" providerId="AD" clId="Web-{72E35E9A-E9A7-49AB-ADD6-D21F557FFC04}" dt="2022-05-16T11:13:59.177" v="918" actId="20577"/>
        <pc:sldMkLst>
          <pc:docMk/>
          <pc:sldMk cId="237834837" sldId="261"/>
        </pc:sldMkLst>
        <pc:spChg chg="mod">
          <ac:chgData name="Iain Wheel" userId="S::iw43@st-andrews.ac.uk::5e1c40e6-7b88-428e-b273-ddda54cf4d93" providerId="AD" clId="Web-{72E35E9A-E9A7-49AB-ADD6-D21F557FFC04}" dt="2022-05-16T08:51:26.854" v="112" actId="20577"/>
          <ac:spMkLst>
            <pc:docMk/>
            <pc:sldMk cId="237834837" sldId="261"/>
            <ac:spMk id="2" creationId="{73A6A59E-A8A5-7A08-ED6E-FE971396BFB4}"/>
          </ac:spMkLst>
        </pc:spChg>
        <pc:spChg chg="mod">
          <ac:chgData name="Iain Wheel" userId="S::iw43@st-andrews.ac.uk::5e1c40e6-7b88-428e-b273-ddda54cf4d93" providerId="AD" clId="Web-{72E35E9A-E9A7-49AB-ADD6-D21F557FFC04}" dt="2022-05-16T11:00:06.145" v="740" actId="14100"/>
          <ac:spMkLst>
            <pc:docMk/>
            <pc:sldMk cId="237834837" sldId="261"/>
            <ac:spMk id="3" creationId="{5490C646-613C-1042-0ACD-B8EB068450F3}"/>
          </ac:spMkLst>
        </pc:spChg>
        <pc:spChg chg="add mod">
          <ac:chgData name="Iain Wheel" userId="S::iw43@st-andrews.ac.uk::5e1c40e6-7b88-428e-b273-ddda54cf4d93" providerId="AD" clId="Web-{72E35E9A-E9A7-49AB-ADD6-D21F557FFC04}" dt="2022-05-16T11:13:59.177" v="918" actId="20577"/>
          <ac:spMkLst>
            <pc:docMk/>
            <pc:sldMk cId="237834837" sldId="261"/>
            <ac:spMk id="5" creationId="{7E7174CC-36B2-64B1-56FE-32C75D83776E}"/>
          </ac:spMkLst>
        </pc:spChg>
        <pc:picChg chg="add mod modCrop">
          <ac:chgData name="Iain Wheel" userId="S::iw43@st-andrews.ac.uk::5e1c40e6-7b88-428e-b273-ddda54cf4d93" providerId="AD" clId="Web-{72E35E9A-E9A7-49AB-ADD6-D21F557FFC04}" dt="2022-05-16T10:29:40.781" v="355"/>
          <ac:picMkLst>
            <pc:docMk/>
            <pc:sldMk cId="237834837" sldId="261"/>
            <ac:picMk id="4" creationId="{D148640C-46BD-6BB9-44E3-24BF9E6A0E6E}"/>
          </ac:picMkLst>
        </pc:picChg>
      </pc:sldChg>
      <pc:sldChg chg="addSp modSp new">
        <pc:chgData name="Iain Wheel" userId="S::iw43@st-andrews.ac.uk::5e1c40e6-7b88-428e-b273-ddda54cf4d93" providerId="AD" clId="Web-{72E35E9A-E9A7-49AB-ADD6-D21F557FFC04}" dt="2022-05-16T10:49:29.367" v="493" actId="20577"/>
        <pc:sldMkLst>
          <pc:docMk/>
          <pc:sldMk cId="299286069" sldId="262"/>
        </pc:sldMkLst>
        <pc:spChg chg="mod">
          <ac:chgData name="Iain Wheel" userId="S::iw43@st-andrews.ac.uk::5e1c40e6-7b88-428e-b273-ddda54cf4d93" providerId="AD" clId="Web-{72E35E9A-E9A7-49AB-ADD6-D21F557FFC04}" dt="2022-05-16T09:06:37.491" v="265" actId="20577"/>
          <ac:spMkLst>
            <pc:docMk/>
            <pc:sldMk cId="299286069" sldId="262"/>
            <ac:spMk id="2" creationId="{1B6778D0-D719-D4B6-A9E1-E10EC11D2386}"/>
          </ac:spMkLst>
        </pc:spChg>
        <pc:spChg chg="mod">
          <ac:chgData name="Iain Wheel" userId="S::iw43@st-andrews.ac.uk::5e1c40e6-7b88-428e-b273-ddda54cf4d93" providerId="AD" clId="Web-{72E35E9A-E9A7-49AB-ADD6-D21F557FFC04}" dt="2022-05-16T10:49:29.367" v="493" actId="20577"/>
          <ac:spMkLst>
            <pc:docMk/>
            <pc:sldMk cId="299286069" sldId="262"/>
            <ac:spMk id="3" creationId="{2B456A01-BF31-7A1A-92F4-AC8E2D2EB973}"/>
          </ac:spMkLst>
        </pc:spChg>
        <pc:spChg chg="add mod">
          <ac:chgData name="Iain Wheel" userId="S::iw43@st-andrews.ac.uk::5e1c40e6-7b88-428e-b273-ddda54cf4d93" providerId="AD" clId="Web-{72E35E9A-E9A7-49AB-ADD6-D21F557FFC04}" dt="2022-05-16T10:44:23.423" v="457" actId="1076"/>
          <ac:spMkLst>
            <pc:docMk/>
            <pc:sldMk cId="299286069" sldId="262"/>
            <ac:spMk id="7" creationId="{A2045434-2514-10FB-F08E-F35B88D060A8}"/>
          </ac:spMkLst>
        </pc:spChg>
        <pc:spChg chg="add mod">
          <ac:chgData name="Iain Wheel" userId="S::iw43@st-andrews.ac.uk::5e1c40e6-7b88-428e-b273-ddda54cf4d93" providerId="AD" clId="Web-{72E35E9A-E9A7-49AB-ADD6-D21F557FFC04}" dt="2022-05-16T10:44:26.845" v="459" actId="1076"/>
          <ac:spMkLst>
            <pc:docMk/>
            <pc:sldMk cId="299286069" sldId="262"/>
            <ac:spMk id="8" creationId="{A1E50484-55AE-17AA-BBD0-88C328E061FA}"/>
          </ac:spMkLst>
        </pc:spChg>
        <pc:picChg chg="add mod">
          <ac:chgData name="Iain Wheel" userId="S::iw43@st-andrews.ac.uk::5e1c40e6-7b88-428e-b273-ddda54cf4d93" providerId="AD" clId="Web-{72E35E9A-E9A7-49AB-ADD6-D21F557FFC04}" dt="2022-05-16T10:44:32.376" v="461" actId="1076"/>
          <ac:picMkLst>
            <pc:docMk/>
            <pc:sldMk cId="299286069" sldId="262"/>
            <ac:picMk id="4" creationId="{1E308168-9FF8-44E8-9E3B-8B279841C877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46:26.488" v="463" actId="1076"/>
          <ac:picMkLst>
            <pc:docMk/>
            <pc:sldMk cId="299286069" sldId="262"/>
            <ac:picMk id="5" creationId="{ABB80533-091D-CE48-C357-A53595F89172}"/>
          </ac:picMkLst>
        </pc:picChg>
        <pc:picChg chg="add mod">
          <ac:chgData name="Iain Wheel" userId="S::iw43@st-andrews.ac.uk::5e1c40e6-7b88-428e-b273-ddda54cf4d93" providerId="AD" clId="Web-{72E35E9A-E9A7-49AB-ADD6-D21F557FFC04}" dt="2022-05-16T10:46:29.676" v="464" actId="1076"/>
          <ac:picMkLst>
            <pc:docMk/>
            <pc:sldMk cId="299286069" sldId="262"/>
            <ac:picMk id="6" creationId="{81375D87-BE47-6168-A603-89CE8BAFE3E6}"/>
          </ac:picMkLst>
        </pc:picChg>
      </pc:sldChg>
      <pc:sldChg chg="new del">
        <pc:chgData name="Iain Wheel" userId="S::iw43@st-andrews.ac.uk::5e1c40e6-7b88-428e-b273-ddda54cf4d93" providerId="AD" clId="Web-{72E35E9A-E9A7-49AB-ADD6-D21F557FFC04}" dt="2022-05-16T08:50:51.791" v="106"/>
        <pc:sldMkLst>
          <pc:docMk/>
          <pc:sldMk cId="1492057507" sldId="262"/>
        </pc:sldMkLst>
      </pc:sldChg>
      <pc:sldChg chg="addSp modSp new">
        <pc:chgData name="Iain Wheel" userId="S::iw43@st-andrews.ac.uk::5e1c40e6-7b88-428e-b273-ddda54cf4d93" providerId="AD" clId="Web-{72E35E9A-E9A7-49AB-ADD6-D21F557FFC04}" dt="2022-05-16T11:13:52.911" v="914" actId="20577"/>
        <pc:sldMkLst>
          <pc:docMk/>
          <pc:sldMk cId="1610885644" sldId="263"/>
        </pc:sldMkLst>
        <pc:spChg chg="mod">
          <ac:chgData name="Iain Wheel" userId="S::iw43@st-andrews.ac.uk::5e1c40e6-7b88-428e-b273-ddda54cf4d93" providerId="AD" clId="Web-{72E35E9A-E9A7-49AB-ADD6-D21F557FFC04}" dt="2022-05-16T11:03:05.836" v="807" actId="20577"/>
          <ac:spMkLst>
            <pc:docMk/>
            <pc:sldMk cId="1610885644" sldId="263"/>
            <ac:spMk id="2" creationId="{C5D47485-9C4C-0AE7-B220-546F60DCE11A}"/>
          </ac:spMkLst>
        </pc:spChg>
        <pc:spChg chg="mod">
          <ac:chgData name="Iain Wheel" userId="S::iw43@st-andrews.ac.uk::5e1c40e6-7b88-428e-b273-ddda54cf4d93" providerId="AD" clId="Web-{72E35E9A-E9A7-49AB-ADD6-D21F557FFC04}" dt="2022-05-16T11:05:17.745" v="903" actId="14100"/>
          <ac:spMkLst>
            <pc:docMk/>
            <pc:sldMk cId="1610885644" sldId="263"/>
            <ac:spMk id="3" creationId="{C7FB8657-7C2A-0D39-2DE9-F68DF57F3BA5}"/>
          </ac:spMkLst>
        </pc:spChg>
        <pc:spChg chg="add mod">
          <ac:chgData name="Iain Wheel" userId="S::iw43@st-andrews.ac.uk::5e1c40e6-7b88-428e-b273-ddda54cf4d93" providerId="AD" clId="Web-{72E35E9A-E9A7-49AB-ADD6-D21F557FFC04}" dt="2022-05-16T11:13:52.911" v="914" actId="20577"/>
          <ac:spMkLst>
            <pc:docMk/>
            <pc:sldMk cId="1610885644" sldId="263"/>
            <ac:spMk id="5" creationId="{F492CED0-4715-1D68-53BD-9EE2D252EF7C}"/>
          </ac:spMkLst>
        </pc:spChg>
        <pc:spChg chg="add mod">
          <ac:chgData name="Iain Wheel" userId="S::iw43@st-andrews.ac.uk::5e1c40e6-7b88-428e-b273-ddda54cf4d93" providerId="AD" clId="Web-{72E35E9A-E9A7-49AB-ADD6-D21F557FFC04}" dt="2022-05-16T11:12:24.628" v="912" actId="1076"/>
          <ac:spMkLst>
            <pc:docMk/>
            <pc:sldMk cId="1610885644" sldId="263"/>
            <ac:spMk id="9" creationId="{FD9DE209-55BC-2503-8DFA-005141B0C0DB}"/>
          </ac:spMkLst>
        </pc:spChg>
        <pc:picChg chg="add mod">
          <ac:chgData name="Iain Wheel" userId="S::iw43@st-andrews.ac.uk::5e1c40e6-7b88-428e-b273-ddda54cf4d93" providerId="AD" clId="Web-{72E35E9A-E9A7-49AB-ADD6-D21F557FFC04}" dt="2022-05-16T11:11:54.815" v="908" actId="1076"/>
          <ac:picMkLst>
            <pc:docMk/>
            <pc:sldMk cId="1610885644" sldId="263"/>
            <ac:picMk id="6" creationId="{765B393A-4389-DF26-D482-F717234F2AE8}"/>
          </ac:picMkLst>
        </pc:picChg>
        <pc:picChg chg="add mod">
          <ac:chgData name="Iain Wheel" userId="S::iw43@st-andrews.ac.uk::5e1c40e6-7b88-428e-b273-ddda54cf4d93" providerId="AD" clId="Web-{72E35E9A-E9A7-49AB-ADD6-D21F557FFC04}" dt="2022-05-16T11:12:14.831" v="910" actId="1076"/>
          <ac:picMkLst>
            <pc:docMk/>
            <pc:sldMk cId="1610885644" sldId="263"/>
            <ac:picMk id="7" creationId="{1EFC9B7F-BCC4-C171-D605-7AD8C36CF846}"/>
          </ac:picMkLst>
        </pc:picChg>
      </pc:sldChg>
    </pc:docChg>
  </pc:docChgLst>
  <pc:docChgLst>
    <pc:chgData name="Iain Wheel" userId="S::iw43@st-andrews.ac.uk::5e1c40e6-7b88-428e-b273-ddda54cf4d93" providerId="AD" clId="Web-{96099E4F-1A1D-95F3-4713-449E4A9984EB}"/>
    <pc:docChg chg="modSld">
      <pc:chgData name="Iain Wheel" userId="S::iw43@st-andrews.ac.uk::5e1c40e6-7b88-428e-b273-ddda54cf4d93" providerId="AD" clId="Web-{96099E4F-1A1D-95F3-4713-449E4A9984EB}" dt="2022-05-20T13:35:50.091" v="169" actId="20577"/>
      <pc:docMkLst>
        <pc:docMk/>
      </pc:docMkLst>
      <pc:sldChg chg="modSp">
        <pc:chgData name="Iain Wheel" userId="S::iw43@st-andrews.ac.uk::5e1c40e6-7b88-428e-b273-ddda54cf4d93" providerId="AD" clId="Web-{96099E4F-1A1D-95F3-4713-449E4A9984EB}" dt="2022-05-20T13:17:22.558" v="1" actId="20577"/>
        <pc:sldMkLst>
          <pc:docMk/>
          <pc:sldMk cId="109857222" sldId="256"/>
        </pc:sldMkLst>
        <pc:spChg chg="mod">
          <ac:chgData name="Iain Wheel" userId="S::iw43@st-andrews.ac.uk::5e1c40e6-7b88-428e-b273-ddda54cf4d93" providerId="AD" clId="Web-{96099E4F-1A1D-95F3-4713-449E4A9984EB}" dt="2022-05-20T13:17:22.558" v="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Iain Wheel" userId="S::iw43@st-andrews.ac.uk::5e1c40e6-7b88-428e-b273-ddda54cf4d93" providerId="AD" clId="Web-{96099E4F-1A1D-95F3-4713-449E4A9984EB}" dt="2022-05-20T13:18:21.684" v="15" actId="1076"/>
        <pc:sldMkLst>
          <pc:docMk/>
          <pc:sldMk cId="1935321421" sldId="257"/>
        </pc:sldMkLst>
        <pc:spChg chg="mod">
          <ac:chgData name="Iain Wheel" userId="S::iw43@st-andrews.ac.uk::5e1c40e6-7b88-428e-b273-ddda54cf4d93" providerId="AD" clId="Web-{96099E4F-1A1D-95F3-4713-449E4A9984EB}" dt="2022-05-20T13:18:21.684" v="15" actId="1076"/>
          <ac:spMkLst>
            <pc:docMk/>
            <pc:sldMk cId="1935321421" sldId="257"/>
            <ac:spMk id="3" creationId="{15318743-0F3D-1EA1-DB2D-F21FE48656EF}"/>
          </ac:spMkLst>
        </pc:spChg>
      </pc:sldChg>
      <pc:sldChg chg="modSp">
        <pc:chgData name="Iain Wheel" userId="S::iw43@st-andrews.ac.uk::5e1c40e6-7b88-428e-b273-ddda54cf4d93" providerId="AD" clId="Web-{96099E4F-1A1D-95F3-4713-449E4A9984EB}" dt="2022-05-20T13:19:59.141" v="57" actId="20577"/>
        <pc:sldMkLst>
          <pc:docMk/>
          <pc:sldMk cId="1469972749" sldId="258"/>
        </pc:sldMkLst>
        <pc:spChg chg="mod">
          <ac:chgData name="Iain Wheel" userId="S::iw43@st-andrews.ac.uk::5e1c40e6-7b88-428e-b273-ddda54cf4d93" providerId="AD" clId="Web-{96099E4F-1A1D-95F3-4713-449E4A9984EB}" dt="2022-05-20T13:19:59.141" v="57" actId="20577"/>
          <ac:spMkLst>
            <pc:docMk/>
            <pc:sldMk cId="1469972749" sldId="258"/>
            <ac:spMk id="3" creationId="{841A9BB6-6F28-EAB5-6FD8-F6A34BF1B86A}"/>
          </ac:spMkLst>
        </pc:spChg>
      </pc:sldChg>
      <pc:sldChg chg="modSp">
        <pc:chgData name="Iain Wheel" userId="S::iw43@st-andrews.ac.uk::5e1c40e6-7b88-428e-b273-ddda54cf4d93" providerId="AD" clId="Web-{96099E4F-1A1D-95F3-4713-449E4A9984EB}" dt="2022-05-20T13:32:36.304" v="153" actId="20577"/>
        <pc:sldMkLst>
          <pc:docMk/>
          <pc:sldMk cId="933218074" sldId="260"/>
        </pc:sldMkLst>
        <pc:spChg chg="mod">
          <ac:chgData name="Iain Wheel" userId="S::iw43@st-andrews.ac.uk::5e1c40e6-7b88-428e-b273-ddda54cf4d93" providerId="AD" clId="Web-{96099E4F-1A1D-95F3-4713-449E4A9984EB}" dt="2022-05-20T13:32:36.304" v="153" actId="20577"/>
          <ac:spMkLst>
            <pc:docMk/>
            <pc:sldMk cId="933218074" sldId="260"/>
            <ac:spMk id="3" creationId="{17B495A9-BF51-B9E8-D9BF-2F4EF15911D4}"/>
          </ac:spMkLst>
        </pc:spChg>
      </pc:sldChg>
      <pc:sldChg chg="modSp">
        <pc:chgData name="Iain Wheel" userId="S::iw43@st-andrews.ac.uk::5e1c40e6-7b88-428e-b273-ddda54cf4d93" providerId="AD" clId="Web-{96099E4F-1A1D-95F3-4713-449E4A9984EB}" dt="2022-05-20T13:35:05.137" v="161" actId="20577"/>
        <pc:sldMkLst>
          <pc:docMk/>
          <pc:sldMk cId="237834837" sldId="261"/>
        </pc:sldMkLst>
        <pc:spChg chg="mod">
          <ac:chgData name="Iain Wheel" userId="S::iw43@st-andrews.ac.uk::5e1c40e6-7b88-428e-b273-ddda54cf4d93" providerId="AD" clId="Web-{96099E4F-1A1D-95F3-4713-449E4A9984EB}" dt="2022-05-20T13:35:05.137" v="161" actId="20577"/>
          <ac:spMkLst>
            <pc:docMk/>
            <pc:sldMk cId="237834837" sldId="261"/>
            <ac:spMk id="2" creationId="{73A6A59E-A8A5-7A08-ED6E-FE971396BFB4}"/>
          </ac:spMkLst>
        </pc:spChg>
        <pc:spChg chg="mod">
          <ac:chgData name="Iain Wheel" userId="S::iw43@st-andrews.ac.uk::5e1c40e6-7b88-428e-b273-ddda54cf4d93" providerId="AD" clId="Web-{96099E4F-1A1D-95F3-4713-449E4A9984EB}" dt="2022-05-20T13:25:44.667" v="65" actId="20577"/>
          <ac:spMkLst>
            <pc:docMk/>
            <pc:sldMk cId="237834837" sldId="261"/>
            <ac:spMk id="3" creationId="{5490C646-613C-1042-0ACD-B8EB068450F3}"/>
          </ac:spMkLst>
        </pc:spChg>
      </pc:sldChg>
      <pc:sldChg chg="modSp">
        <pc:chgData name="Iain Wheel" userId="S::iw43@st-andrews.ac.uk::5e1c40e6-7b88-428e-b273-ddda54cf4d93" providerId="AD" clId="Web-{96099E4F-1A1D-95F3-4713-449E4A9984EB}" dt="2022-05-20T13:35:50.091" v="169" actId="20577"/>
        <pc:sldMkLst>
          <pc:docMk/>
          <pc:sldMk cId="1610885644" sldId="263"/>
        </pc:sldMkLst>
        <pc:spChg chg="mod">
          <ac:chgData name="Iain Wheel" userId="S::iw43@st-andrews.ac.uk::5e1c40e6-7b88-428e-b273-ddda54cf4d93" providerId="AD" clId="Web-{96099E4F-1A1D-95F3-4713-449E4A9984EB}" dt="2022-05-20T13:35:50.091" v="169" actId="20577"/>
          <ac:spMkLst>
            <pc:docMk/>
            <pc:sldMk cId="1610885644" sldId="263"/>
            <ac:spMk id="3" creationId="{C7FB8657-7C2A-0D39-2DE9-F68DF57F3BA5}"/>
          </ac:spMkLst>
        </pc:spChg>
      </pc:sldChg>
    </pc:docChg>
  </pc:docChgLst>
  <pc:docChgLst>
    <pc:chgData name="Iain Wheel" userId="S::iw43@st-andrews.ac.uk::5e1c40e6-7b88-428e-b273-ddda54cf4d93" providerId="AD" clId="Web-{E8063E55-683D-0BC9-A103-4E35D2F9936B}"/>
    <pc:docChg chg="modSld">
      <pc:chgData name="Iain Wheel" userId="S::iw43@st-andrews.ac.uk::5e1c40e6-7b88-428e-b273-ddda54cf4d93" providerId="AD" clId="Web-{E8063E55-683D-0BC9-A103-4E35D2F9936B}" dt="2022-05-20T21:26:52.043" v="15" actId="20577"/>
      <pc:docMkLst>
        <pc:docMk/>
      </pc:docMkLst>
      <pc:sldChg chg="modSp">
        <pc:chgData name="Iain Wheel" userId="S::iw43@st-andrews.ac.uk::5e1c40e6-7b88-428e-b273-ddda54cf4d93" providerId="AD" clId="Web-{E8063E55-683D-0BC9-A103-4E35D2F9936B}" dt="2022-05-20T21:26:52.043" v="15" actId="20577"/>
        <pc:sldMkLst>
          <pc:docMk/>
          <pc:sldMk cId="1935321421" sldId="257"/>
        </pc:sldMkLst>
        <pc:spChg chg="mod">
          <ac:chgData name="Iain Wheel" userId="S::iw43@st-andrews.ac.uk::5e1c40e6-7b88-428e-b273-ddda54cf4d93" providerId="AD" clId="Web-{E8063E55-683D-0BC9-A103-4E35D2F9936B}" dt="2022-05-20T21:26:52.043" v="15" actId="20577"/>
          <ac:spMkLst>
            <pc:docMk/>
            <pc:sldMk cId="1935321421" sldId="257"/>
            <ac:spMk id="3" creationId="{15318743-0F3D-1EA1-DB2D-F21FE48656EF}"/>
          </ac:spMkLst>
        </pc:spChg>
      </pc:sldChg>
    </pc:docChg>
  </pc:docChgLst>
  <pc:docChgLst>
    <pc:chgData name="Iain Wheel" userId="5e1c40e6-7b88-428e-b273-ddda54cf4d93" providerId="ADAL" clId="{83E6ACFB-DB0E-4A87-977A-D8E8F4BD7A5A}"/>
    <pc:docChg chg="custSel modSld">
      <pc:chgData name="Iain Wheel" userId="5e1c40e6-7b88-428e-b273-ddda54cf4d93" providerId="ADAL" clId="{83E6ACFB-DB0E-4A87-977A-D8E8F4BD7A5A}" dt="2022-05-22T19:28:22.905" v="152" actId="1076"/>
      <pc:docMkLst>
        <pc:docMk/>
      </pc:docMkLst>
      <pc:sldChg chg="modSp mod">
        <pc:chgData name="Iain Wheel" userId="5e1c40e6-7b88-428e-b273-ddda54cf4d93" providerId="ADAL" clId="{83E6ACFB-DB0E-4A87-977A-D8E8F4BD7A5A}" dt="2022-05-22T19:27:45.827" v="111" actId="27636"/>
        <pc:sldMkLst>
          <pc:docMk/>
          <pc:sldMk cId="109857222" sldId="256"/>
        </pc:sldMkLst>
        <pc:spChg chg="mod">
          <ac:chgData name="Iain Wheel" userId="5e1c40e6-7b88-428e-b273-ddda54cf4d93" providerId="ADAL" clId="{83E6ACFB-DB0E-4A87-977A-D8E8F4BD7A5A}" dt="2022-05-22T19:27:45.827" v="111" actId="27636"/>
          <ac:spMkLst>
            <pc:docMk/>
            <pc:sldMk cId="109857222" sldId="256"/>
            <ac:spMk id="2" creationId="{00000000-0000-0000-0000-000000000000}"/>
          </ac:spMkLst>
        </pc:spChg>
      </pc:sldChg>
      <pc:sldChg chg="modSp mod">
        <pc:chgData name="Iain Wheel" userId="5e1c40e6-7b88-428e-b273-ddda54cf4d93" providerId="ADAL" clId="{83E6ACFB-DB0E-4A87-977A-D8E8F4BD7A5A}" dt="2022-05-22T18:06:39.185" v="36" actId="20577"/>
        <pc:sldMkLst>
          <pc:docMk/>
          <pc:sldMk cId="1935321421" sldId="257"/>
        </pc:sldMkLst>
        <pc:spChg chg="mod">
          <ac:chgData name="Iain Wheel" userId="5e1c40e6-7b88-428e-b273-ddda54cf4d93" providerId="ADAL" clId="{83E6ACFB-DB0E-4A87-977A-D8E8F4BD7A5A}" dt="2022-05-22T18:06:39.185" v="36" actId="20577"/>
          <ac:spMkLst>
            <pc:docMk/>
            <pc:sldMk cId="1935321421" sldId="257"/>
            <ac:spMk id="3" creationId="{15318743-0F3D-1EA1-DB2D-F21FE48656EF}"/>
          </ac:spMkLst>
        </pc:spChg>
      </pc:sldChg>
      <pc:sldChg chg="modSp mod">
        <pc:chgData name="Iain Wheel" userId="5e1c40e6-7b88-428e-b273-ddda54cf4d93" providerId="ADAL" clId="{83E6ACFB-DB0E-4A87-977A-D8E8F4BD7A5A}" dt="2022-05-22T18:02:02.769" v="35" actId="20577"/>
        <pc:sldMkLst>
          <pc:docMk/>
          <pc:sldMk cId="1469972749" sldId="258"/>
        </pc:sldMkLst>
        <pc:spChg chg="mod">
          <ac:chgData name="Iain Wheel" userId="5e1c40e6-7b88-428e-b273-ddda54cf4d93" providerId="ADAL" clId="{83E6ACFB-DB0E-4A87-977A-D8E8F4BD7A5A}" dt="2022-05-22T18:02:02.769" v="35" actId="20577"/>
          <ac:spMkLst>
            <pc:docMk/>
            <pc:sldMk cId="1469972749" sldId="258"/>
            <ac:spMk id="3" creationId="{841A9BB6-6F28-EAB5-6FD8-F6A34BF1B86A}"/>
          </ac:spMkLst>
        </pc:spChg>
      </pc:sldChg>
      <pc:sldChg chg="modSp mod">
        <pc:chgData name="Iain Wheel" userId="5e1c40e6-7b88-428e-b273-ddda54cf4d93" providerId="ADAL" clId="{83E6ACFB-DB0E-4A87-977A-D8E8F4BD7A5A}" dt="2022-05-22T18:25:14.406" v="103" actId="20577"/>
        <pc:sldMkLst>
          <pc:docMk/>
          <pc:sldMk cId="2834203326" sldId="259"/>
        </pc:sldMkLst>
        <pc:spChg chg="mod">
          <ac:chgData name="Iain Wheel" userId="5e1c40e6-7b88-428e-b273-ddda54cf4d93" providerId="ADAL" clId="{83E6ACFB-DB0E-4A87-977A-D8E8F4BD7A5A}" dt="2022-05-22T18:25:14.406" v="103" actId="20577"/>
          <ac:spMkLst>
            <pc:docMk/>
            <pc:sldMk cId="2834203326" sldId="259"/>
            <ac:spMk id="3" creationId="{6B0CE864-B87A-E76A-8801-0CC2DB8DE111}"/>
          </ac:spMkLst>
        </pc:spChg>
      </pc:sldChg>
      <pc:sldChg chg="modSp mod">
        <pc:chgData name="Iain Wheel" userId="5e1c40e6-7b88-428e-b273-ddda54cf4d93" providerId="ADAL" clId="{83E6ACFB-DB0E-4A87-977A-D8E8F4BD7A5A}" dt="2022-05-22T18:24:31.697" v="40" actId="20577"/>
        <pc:sldMkLst>
          <pc:docMk/>
          <pc:sldMk cId="933218074" sldId="260"/>
        </pc:sldMkLst>
        <pc:spChg chg="mod">
          <ac:chgData name="Iain Wheel" userId="5e1c40e6-7b88-428e-b273-ddda54cf4d93" providerId="ADAL" clId="{83E6ACFB-DB0E-4A87-977A-D8E8F4BD7A5A}" dt="2022-05-22T18:24:31.697" v="40" actId="20577"/>
          <ac:spMkLst>
            <pc:docMk/>
            <pc:sldMk cId="933218074" sldId="260"/>
            <ac:spMk id="3" creationId="{17B495A9-BF51-B9E8-D9BF-2F4EF15911D4}"/>
          </ac:spMkLst>
        </pc:spChg>
      </pc:sldChg>
      <pc:sldChg chg="addSp modSp mod">
        <pc:chgData name="Iain Wheel" userId="5e1c40e6-7b88-428e-b273-ddda54cf4d93" providerId="ADAL" clId="{83E6ACFB-DB0E-4A87-977A-D8E8F4BD7A5A}" dt="2022-05-22T19:28:22.905" v="152" actId="1076"/>
        <pc:sldMkLst>
          <pc:docMk/>
          <pc:sldMk cId="299286069" sldId="262"/>
        </pc:sldMkLst>
        <pc:spChg chg="add mod">
          <ac:chgData name="Iain Wheel" userId="5e1c40e6-7b88-428e-b273-ddda54cf4d93" providerId="ADAL" clId="{83E6ACFB-DB0E-4A87-977A-D8E8F4BD7A5A}" dt="2022-05-22T19:27:57.665" v="136" actId="1076"/>
          <ac:spMkLst>
            <pc:docMk/>
            <pc:sldMk cId="299286069" sldId="262"/>
            <ac:spMk id="9" creationId="{E78BE291-4E5C-5B61-D2DF-8011FF79062F}"/>
          </ac:spMkLst>
        </pc:spChg>
        <pc:spChg chg="add mod">
          <ac:chgData name="Iain Wheel" userId="5e1c40e6-7b88-428e-b273-ddda54cf4d93" providerId="ADAL" clId="{83E6ACFB-DB0E-4A87-977A-D8E8F4BD7A5A}" dt="2022-05-22T19:28:22.905" v="152" actId="1076"/>
          <ac:spMkLst>
            <pc:docMk/>
            <pc:sldMk cId="299286069" sldId="262"/>
            <ac:spMk id="10" creationId="{D328B43D-7480-CD30-CFE4-7E5FCD162479}"/>
          </ac:spMkLst>
        </pc:spChg>
      </pc:sldChg>
      <pc:sldChg chg="modSp mod">
        <pc:chgData name="Iain Wheel" userId="5e1c40e6-7b88-428e-b273-ddda54cf4d93" providerId="ADAL" clId="{83E6ACFB-DB0E-4A87-977A-D8E8F4BD7A5A}" dt="2022-05-22T18:33:13.467" v="109" actId="313"/>
        <pc:sldMkLst>
          <pc:docMk/>
          <pc:sldMk cId="1610885644" sldId="263"/>
        </pc:sldMkLst>
        <pc:spChg chg="mod">
          <ac:chgData name="Iain Wheel" userId="5e1c40e6-7b88-428e-b273-ddda54cf4d93" providerId="ADAL" clId="{83E6ACFB-DB0E-4A87-977A-D8E8F4BD7A5A}" dt="2022-05-22T18:33:13.467" v="109" actId="313"/>
          <ac:spMkLst>
            <pc:docMk/>
            <pc:sldMk cId="1610885644" sldId="263"/>
            <ac:spMk id="3" creationId="{C7FB8657-7C2A-0D39-2DE9-F68DF57F3BA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950" y="2760663"/>
            <a:ext cx="9496425" cy="2120900"/>
          </a:xfrm>
        </p:spPr>
        <p:txBody>
          <a:bodyPr>
            <a:normAutofit/>
          </a:bodyPr>
          <a:lstStyle/>
          <a:p>
            <a:r>
              <a:rPr lang="en-US" sz="4800" dirty="0">
                <a:ea typeface="+mj-lt"/>
                <a:cs typeface="+mj-lt"/>
              </a:rPr>
              <a:t>Simulating seasonal dynamics of </a:t>
            </a:r>
            <a:r>
              <a:rPr lang="en-US" sz="4800" dirty="0" err="1">
                <a:ea typeface="+mj-lt"/>
                <a:cs typeface="+mj-lt"/>
              </a:rPr>
              <a:t>Jakobshavn</a:t>
            </a:r>
            <a:r>
              <a:rPr lang="en-US" sz="4800" dirty="0">
                <a:ea typeface="+mj-lt"/>
                <a:cs typeface="+mj-lt"/>
              </a:rPr>
              <a:t> </a:t>
            </a:r>
            <a:r>
              <a:rPr lang="en-US" sz="4800" dirty="0" err="1">
                <a:ea typeface="+mj-lt"/>
                <a:cs typeface="+mj-lt"/>
              </a:rPr>
              <a:t>Isbrae</a:t>
            </a:r>
            <a:r>
              <a:rPr lang="en-US" sz="4800" dirty="0">
                <a:ea typeface="+mj-lt"/>
                <a:cs typeface="+mj-lt"/>
              </a:rPr>
              <a:t> through advancing the Elmer/Ice calving model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0175" y="506888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Iain Wheel, Anna Crawford, Joe Todd, Doug Benn, Eef van </a:t>
            </a:r>
            <a:r>
              <a:rPr lang="en-US" dirty="0" err="1">
                <a:cs typeface="Calibri"/>
              </a:rPr>
              <a:t>Dongen</a:t>
            </a:r>
            <a:r>
              <a:rPr lang="en-US" dirty="0">
                <a:cs typeface="Calibri"/>
              </a:rPr>
              <a:t> and Tom Cowton</a:t>
            </a:r>
          </a:p>
          <a:p>
            <a:r>
              <a:rPr lang="en-US" dirty="0">
                <a:cs typeface="Calibri"/>
              </a:rPr>
              <a:t>iw43@st-andrews.ac.uk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772C452-A89D-BCF6-709A-2041DCA4A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466725"/>
            <a:ext cx="2609850" cy="1819275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154A803-F72B-5B0A-1ABA-9FB99226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5" y="171450"/>
            <a:ext cx="1771650" cy="2409825"/>
          </a:xfrm>
          <a:prstGeom prst="rect">
            <a:avLst/>
          </a:prstGeo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7E4EFFC-8FE2-8193-A755-982827A2F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571500"/>
            <a:ext cx="2847975" cy="1685925"/>
          </a:xfrm>
          <a:prstGeom prst="rect">
            <a:avLst/>
          </a:prstGeom>
        </p:spPr>
      </p:pic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4590E03-2062-EAB1-E06B-90B6E9BB7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6675"/>
            <a:ext cx="19431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26B7-BEDC-50FF-6504-EFE250AFC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 new 3D calving model in Elmer/Ice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18743-0F3D-1EA1-DB2D-F21FE486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851"/>
            <a:ext cx="6686063" cy="43806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Solves full-Stokes equations (</a:t>
            </a:r>
            <a:r>
              <a:rPr lang="en-US" dirty="0" err="1">
                <a:ea typeface="+mn-lt"/>
                <a:cs typeface="+mn-lt"/>
              </a:rPr>
              <a:t>Gagliardini</a:t>
            </a:r>
            <a:r>
              <a:rPr lang="en-US" dirty="0">
                <a:ea typeface="+mn-lt"/>
                <a:cs typeface="+mn-lt"/>
              </a:rPr>
              <a:t> et al., 2013)</a:t>
            </a:r>
          </a:p>
          <a:p>
            <a:r>
              <a:rPr lang="en-US" dirty="0">
                <a:ea typeface="+mn-lt"/>
                <a:cs typeface="+mn-lt"/>
              </a:rPr>
              <a:t>Massively parallel simulations</a:t>
            </a:r>
          </a:p>
          <a:p>
            <a:r>
              <a:rPr lang="en-US" dirty="0">
                <a:ea typeface="+mn-lt"/>
                <a:cs typeface="+mn-lt"/>
              </a:rPr>
              <a:t>Previous calving model from Joe Todd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Full anisotropic remeshing using MMG (</a:t>
            </a:r>
            <a:r>
              <a:rPr lang="en-US" dirty="0" err="1">
                <a:cs typeface="Calibri"/>
              </a:rPr>
              <a:t>Dapogny</a:t>
            </a:r>
            <a:r>
              <a:rPr lang="en-US" dirty="0">
                <a:cs typeface="Calibri"/>
              </a:rPr>
              <a:t> et al., 2014)</a:t>
            </a:r>
          </a:p>
          <a:p>
            <a:r>
              <a:rPr lang="en-US" dirty="0">
                <a:ea typeface="+mn-lt"/>
                <a:cs typeface="+mn-lt"/>
              </a:rPr>
              <a:t>Model fast flowing tidewater glaciers retreat and advance</a:t>
            </a:r>
          </a:p>
          <a:p>
            <a:endParaRPr lang="en-US" sz="2800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4BC4F8-6BE6-F531-3AD5-04A55163F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323" y="272434"/>
            <a:ext cx="2743200" cy="1623901"/>
          </a:xfrm>
          <a:prstGeom prst="rect">
            <a:avLst/>
          </a:prstGeom>
        </p:spPr>
      </p:pic>
      <p:pic>
        <p:nvPicPr>
          <p:cNvPr id="5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A518CDA3-AF7A-1933-C462-4C86AB774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2139004"/>
            <a:ext cx="4543425" cy="4361166"/>
          </a:xfrm>
          <a:prstGeom prst="rect">
            <a:avLst/>
          </a:prstGeom>
        </p:spPr>
      </p:pic>
      <p:pic>
        <p:nvPicPr>
          <p:cNvPr id="7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9731722-01C2-0809-188B-DD758D239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338" y="5338763"/>
            <a:ext cx="2505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2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FB77D-3B81-F38F-6C68-3317F204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Terminus advance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A9BB6-6F28-EAB5-6FD8-F6A34BF1B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581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cs typeface="Calibri"/>
              </a:rPr>
              <a:t>Lagrangian</a:t>
            </a:r>
            <a:r>
              <a:rPr lang="en-US" dirty="0">
                <a:cs typeface="Calibri"/>
              </a:rPr>
              <a:t> movement across terminus</a:t>
            </a:r>
          </a:p>
          <a:p>
            <a:r>
              <a:rPr lang="en-US" dirty="0">
                <a:cs typeface="Calibri"/>
              </a:rPr>
              <a:t>Except lateral margins which are prescribed along fjord boundaries</a:t>
            </a:r>
          </a:p>
          <a:p>
            <a:r>
              <a:rPr lang="en-US" dirty="0">
                <a:cs typeface="Calibri"/>
              </a:rPr>
              <a:t>Elements can transfer between boundaries </a:t>
            </a:r>
            <a:r>
              <a:rPr lang="en-US" dirty="0" err="1">
                <a:cs typeface="Calibri"/>
              </a:rPr>
              <a:t>eg.</a:t>
            </a:r>
            <a:r>
              <a:rPr lang="en-US" dirty="0">
                <a:cs typeface="Calibri"/>
              </a:rPr>
              <a:t> narrowing fjord</a:t>
            </a:r>
          </a:p>
          <a:p>
            <a:r>
              <a:rPr lang="en-US" dirty="0">
                <a:cs typeface="Calibri"/>
              </a:rPr>
              <a:t>Recent development - full mesh </a:t>
            </a:r>
            <a:r>
              <a:rPr lang="en-US" dirty="0" err="1">
                <a:cs typeface="Calibri"/>
              </a:rPr>
              <a:t>Lagrangian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Advection of variables</a:t>
            </a: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4" name="Picture 4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2EDA76DF-8883-7756-A1E6-DF7D179A1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575" y="92151"/>
            <a:ext cx="3419475" cy="3006574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AE4774A-D78D-5C4D-A73C-D56E8C4B6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5" y="3730701"/>
            <a:ext cx="3419475" cy="3006574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1249B648-C0DD-7B21-60E0-9479C6C46868}"/>
              </a:ext>
            </a:extLst>
          </p:cNvPr>
          <p:cNvSpPr/>
          <p:nvPr/>
        </p:nvSpPr>
        <p:spPr>
          <a:xfrm>
            <a:off x="9111233" y="3216020"/>
            <a:ext cx="48577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72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FF5A-9C9A-7D60-C715-779D5681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Calving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CE864-B87A-E76A-8801-0CC2DB8DE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277" y="1649779"/>
            <a:ext cx="10515600" cy="9614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Crevasse depth law currently implemented</a:t>
            </a:r>
          </a:p>
          <a:p>
            <a:r>
              <a:rPr lang="en-US" dirty="0">
                <a:cs typeface="Calibri"/>
              </a:rPr>
              <a:t>Vertical calving a limitation of the law not the algorithm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A46CFCE-E8CB-6547-781F-DC2102ED544C}"/>
              </a:ext>
            </a:extLst>
          </p:cNvPr>
          <p:cNvSpPr txBox="1"/>
          <p:nvPr/>
        </p:nvSpPr>
        <p:spPr>
          <a:xfrm>
            <a:off x="750205" y="5736247"/>
            <a:ext cx="8434770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cs typeface="Calibri"/>
              </a:rPr>
              <a:t>Calving law = calving prediction</a:t>
            </a:r>
          </a:p>
          <a:p>
            <a:r>
              <a:rPr lang="en-US" sz="2800" dirty="0">
                <a:cs typeface="Calibri"/>
              </a:rPr>
              <a:t>Calving algorithm = implementation of calving</a:t>
            </a:r>
          </a:p>
        </p:txBody>
      </p:sp>
      <p:sp>
        <p:nvSpPr>
          <p:cNvPr id="5" name="Arrow: Right 9">
            <a:extLst>
              <a:ext uri="{FF2B5EF4-FFF2-40B4-BE49-F238E27FC236}">
                <a16:creationId xmlns:a16="http://schemas.microsoft.com/office/drawing/2014/main" id="{5AF582F5-4EFF-BF39-BD3E-AB9D57BF9E5F}"/>
              </a:ext>
            </a:extLst>
          </p:cNvPr>
          <p:cNvSpPr/>
          <p:nvPr/>
        </p:nvSpPr>
        <p:spPr>
          <a:xfrm>
            <a:off x="5177037" y="3787353"/>
            <a:ext cx="628650" cy="485775"/>
          </a:xfrm>
          <a:custGeom>
            <a:avLst>
              <a:gd name="f0" fmla="val 13255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rmAutofit fontScale="62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B194F30D-1DB2-8EB7-3916-4EADA8A06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11" r="274" b="-244"/>
          <a:stretch/>
        </p:blipFill>
        <p:spPr>
          <a:xfrm>
            <a:off x="552141" y="2902073"/>
            <a:ext cx="3552799" cy="25023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D4C137B8-4A84-ADEE-999C-DC2C1758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32"/>
          <a:stretch/>
        </p:blipFill>
        <p:spPr>
          <a:xfrm>
            <a:off x="7129702" y="2880334"/>
            <a:ext cx="3652680" cy="25375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7A83FAAD-43B2-DE20-87BF-8E29A3C865BC}"/>
              </a:ext>
            </a:extLst>
          </p:cNvPr>
          <p:cNvSpPr txBox="1"/>
          <p:nvPr/>
        </p:nvSpPr>
        <p:spPr>
          <a:xfrm>
            <a:off x="4597540" y="4502257"/>
            <a:ext cx="229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Calving algorithm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E2A7CC2-36EA-1D54-D50F-B1B49DFBFF91}"/>
              </a:ext>
            </a:extLst>
          </p:cNvPr>
          <p:cNvSpPr txBox="1"/>
          <p:nvPr/>
        </p:nvSpPr>
        <p:spPr>
          <a:xfrm>
            <a:off x="1531744" y="5030211"/>
            <a:ext cx="229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Calving law</a:t>
            </a:r>
          </a:p>
        </p:txBody>
      </p:sp>
    </p:spTree>
    <p:extLst>
      <p:ext uri="{BB962C8B-B14F-4D97-AF65-F5344CB8AC3E}">
        <p14:creationId xmlns:p14="http://schemas.microsoft.com/office/powerpoint/2010/main" val="283420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78D0-D719-D4B6-A9E1-E10EC11D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Calving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56A01-BF31-7A1A-92F4-AC8E2D2EB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Any geometry can now be calving e.g. non projectible fronts</a:t>
            </a:r>
          </a:p>
          <a:p>
            <a:r>
              <a:rPr lang="en-US" dirty="0">
                <a:cs typeface="Calibri"/>
              </a:rPr>
              <a:t>Adaptive time stepping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308168-9FF8-44E8-9E3B-8B279841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140" y="2930601"/>
            <a:ext cx="2743200" cy="2406499"/>
          </a:xfrm>
          <a:prstGeom prst="rect">
            <a:avLst/>
          </a:prstGeom>
        </p:spPr>
      </p:pic>
      <p:pic>
        <p:nvPicPr>
          <p:cNvPr id="5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ABB80533-091D-CE48-C357-A53595F8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502" y="2982237"/>
            <a:ext cx="2743200" cy="2406499"/>
          </a:xfrm>
          <a:prstGeom prst="rect">
            <a:avLst/>
          </a:prstGeo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1375D87-BE47-6168-A603-89CE8BAFE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60" y="3041481"/>
            <a:ext cx="2743200" cy="24064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2045434-2514-10FB-F08E-F35B88D060A8}"/>
              </a:ext>
            </a:extLst>
          </p:cNvPr>
          <p:cNvSpPr/>
          <p:nvPr/>
        </p:nvSpPr>
        <p:spPr>
          <a:xfrm>
            <a:off x="4263770" y="3948683"/>
            <a:ext cx="62865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1E50484-55AE-17AA-BBD0-88C328E061FA}"/>
              </a:ext>
            </a:extLst>
          </p:cNvPr>
          <p:cNvSpPr/>
          <p:nvPr/>
        </p:nvSpPr>
        <p:spPr>
          <a:xfrm>
            <a:off x="7816595" y="3948683"/>
            <a:ext cx="62865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8BE291-4E5C-5B61-D2DF-8011FF79062F}"/>
              </a:ext>
            </a:extLst>
          </p:cNvPr>
          <p:cNvSpPr txBox="1"/>
          <p:nvPr/>
        </p:nvSpPr>
        <p:spPr>
          <a:xfrm>
            <a:off x="1652465" y="5469252"/>
            <a:ext cx="292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stepping paused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8B43D-7480-CD30-CFE4-7E5FCD162479}"/>
              </a:ext>
            </a:extLst>
          </p:cNvPr>
          <p:cNvSpPr txBox="1"/>
          <p:nvPr/>
        </p:nvSpPr>
        <p:spPr>
          <a:xfrm>
            <a:off x="8967665" y="5469252"/>
            <a:ext cx="292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 stepping resumed</a:t>
            </a:r>
          </a:p>
        </p:txBody>
      </p:sp>
    </p:spTree>
    <p:extLst>
      <p:ext uri="{BB962C8B-B14F-4D97-AF65-F5344CB8AC3E}">
        <p14:creationId xmlns:p14="http://schemas.microsoft.com/office/powerpoint/2010/main" val="299286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B765E-FAD7-9D1C-9038-6301ABB5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5" y="222250"/>
            <a:ext cx="10515600" cy="1325563"/>
          </a:xfrm>
        </p:spPr>
        <p:txBody>
          <a:bodyPr/>
          <a:lstStyle/>
          <a:p>
            <a:r>
              <a:rPr lang="en-US" dirty="0">
                <a:cs typeface="Calibri Light"/>
              </a:rPr>
              <a:t>Application at </a:t>
            </a:r>
            <a:r>
              <a:rPr lang="en-US" dirty="0" err="1">
                <a:cs typeface="Calibri Light"/>
              </a:rPr>
              <a:t>Jakobshavn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Isbrae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95A9-BF51-B9E8-D9BF-2F4EF1591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20825"/>
            <a:ext cx="6048375" cy="25034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cs typeface="Calibri"/>
              </a:rPr>
              <a:t>Summer 2017</a:t>
            </a:r>
          </a:p>
          <a:p>
            <a:r>
              <a:rPr lang="en-US" dirty="0">
                <a:cs typeface="Calibri"/>
              </a:rPr>
              <a:t>Calving underestimated</a:t>
            </a:r>
          </a:p>
          <a:p>
            <a:r>
              <a:rPr lang="en-US" dirty="0">
                <a:cs typeface="Calibri"/>
              </a:rPr>
              <a:t>If we reduce the percentage of vertical crevassing required to calve, we can replicate front position across the summer</a:t>
            </a:r>
          </a:p>
          <a:p>
            <a:r>
              <a:rPr lang="en-US" dirty="0">
                <a:cs typeface="Calibri"/>
              </a:rPr>
              <a:t>82.5% of vertical ice column crevassed</a:t>
            </a:r>
          </a:p>
        </p:txBody>
      </p:sp>
      <p:pic>
        <p:nvPicPr>
          <p:cNvPr id="4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55B275B5-C3EA-AA68-B90C-EC427D016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7" t="8127" r="20570" b="6184"/>
          <a:stretch/>
        </p:blipFill>
        <p:spPr>
          <a:xfrm>
            <a:off x="6772275" y="1825582"/>
            <a:ext cx="5162541" cy="461697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59D3C02-238E-05B1-8E21-004D10BE1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81" b="361"/>
          <a:stretch/>
        </p:blipFill>
        <p:spPr>
          <a:xfrm>
            <a:off x="1381125" y="4129729"/>
            <a:ext cx="3686175" cy="25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1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6A59E-A8A5-7A08-ED6E-FE971396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Current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0C646-613C-1042-0ACD-B8EB06845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4139" cy="353218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Parallel remeshing using </a:t>
            </a:r>
            <a:r>
              <a:rPr lang="en-US" dirty="0" err="1">
                <a:cs typeface="Calibri"/>
              </a:rPr>
              <a:t>ParMMG</a:t>
            </a:r>
            <a:r>
              <a:rPr lang="en-US" dirty="0">
                <a:cs typeface="Calibri"/>
              </a:rPr>
              <a:t> – reduction of computational cost</a:t>
            </a:r>
          </a:p>
          <a:p>
            <a:r>
              <a:rPr lang="en-US" dirty="0">
                <a:cs typeface="Calibri"/>
              </a:rPr>
              <a:t>Advection of damage</a:t>
            </a:r>
          </a:p>
          <a:p>
            <a:r>
              <a:rPr lang="en-US" dirty="0">
                <a:cs typeface="Calibri"/>
              </a:rPr>
              <a:t>Refinement and improvement of calving laws</a:t>
            </a:r>
          </a:p>
          <a:p>
            <a:r>
              <a:rPr lang="en-US" dirty="0">
                <a:cs typeface="Calibri"/>
              </a:rPr>
              <a:t>After some initial testing on established 2D/SSA calving laws, CDL still seems like the best option</a:t>
            </a:r>
          </a:p>
        </p:txBody>
      </p:sp>
      <p:pic>
        <p:nvPicPr>
          <p:cNvPr id="4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D148640C-46BD-6BB9-44E3-24BF9E6A0E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49" r="201" b="19833"/>
          <a:stretch/>
        </p:blipFill>
        <p:spPr>
          <a:xfrm>
            <a:off x="6922477" y="1714500"/>
            <a:ext cx="4843589" cy="37500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7174CC-36B2-64B1-56FE-32C75D83776E}"/>
              </a:ext>
            </a:extLst>
          </p:cNvPr>
          <p:cNvSpPr txBox="1"/>
          <p:nvPr/>
        </p:nvSpPr>
        <p:spPr>
          <a:xfrm>
            <a:off x="981075" y="5486400"/>
            <a:ext cx="5457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 would welcome any questions or discussion of future model uses/development: iw43@st-andrews.ac.uk</a:t>
            </a:r>
          </a:p>
        </p:txBody>
      </p:sp>
    </p:spTree>
    <p:extLst>
      <p:ext uri="{BB962C8B-B14F-4D97-AF65-F5344CB8AC3E}">
        <p14:creationId xmlns:p14="http://schemas.microsoft.com/office/powerpoint/2010/main" val="237834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7485-9C4C-0AE7-B220-546F60DC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Potential uses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B8657-7C2A-0D39-2DE9-F68DF57F3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69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3D calving at any tidewater glacier</a:t>
            </a:r>
          </a:p>
          <a:p>
            <a:r>
              <a:rPr lang="en-US" dirty="0">
                <a:cs typeface="Calibri"/>
              </a:rPr>
              <a:t>Advection of crevasses/damage opens up huge potential to model ice shelfs</a:t>
            </a:r>
          </a:p>
          <a:p>
            <a:r>
              <a:rPr lang="en-US" dirty="0">
                <a:cs typeface="Calibri"/>
              </a:rPr>
              <a:t>Any problem requiring adaptive parallel remeshing e.g. temperate/cold ice boundary problems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2CED0-4715-1D68-53BD-9EE2D252EF7C}"/>
              </a:ext>
            </a:extLst>
          </p:cNvPr>
          <p:cNvSpPr txBox="1"/>
          <p:nvPr/>
        </p:nvSpPr>
        <p:spPr>
          <a:xfrm>
            <a:off x="1285875" y="5133975"/>
            <a:ext cx="5457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 would welcome any questions or discussion of future model uses/development: iw43@st-andrews.ac.uk</a:t>
            </a:r>
          </a:p>
        </p:txBody>
      </p:sp>
      <p:pic>
        <p:nvPicPr>
          <p:cNvPr id="6" name="Picture 6" descr="A picture containing colorful, container, box&#10;&#10;Description automatically generated">
            <a:extLst>
              <a:ext uri="{FF2B5EF4-FFF2-40B4-BE49-F238E27FC236}">
                <a16:creationId xmlns:a16="http://schemas.microsoft.com/office/drawing/2014/main" id="{765B393A-4389-DF26-D482-F717234F2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025" y="393063"/>
            <a:ext cx="2743200" cy="2642874"/>
          </a:xfrm>
          <a:prstGeom prst="rect">
            <a:avLst/>
          </a:prstGeom>
        </p:spPr>
      </p:pic>
      <p:pic>
        <p:nvPicPr>
          <p:cNvPr id="7" name="Picture 7" descr="A picture containing stationary, colorful&#10;&#10;Description automatically generated">
            <a:extLst>
              <a:ext uri="{FF2B5EF4-FFF2-40B4-BE49-F238E27FC236}">
                <a16:creationId xmlns:a16="http://schemas.microsoft.com/office/drawing/2014/main" id="{1EFC9B7F-BCC4-C171-D605-7AD8C36CF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025" y="3812538"/>
            <a:ext cx="2743200" cy="2642874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FD9DE209-55BC-2503-8DFA-005141B0C0DB}"/>
              </a:ext>
            </a:extLst>
          </p:cNvPr>
          <p:cNvSpPr/>
          <p:nvPr/>
        </p:nvSpPr>
        <p:spPr>
          <a:xfrm>
            <a:off x="9292208" y="3244595"/>
            <a:ext cx="48577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85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327</Words>
  <Application>Microsoft Office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Simulating seasonal dynamics of Jakobshavn Isbrae through advancing the Elmer/Ice calving model</vt:lpstr>
      <vt:lpstr>A new 3D calving model in Elmer/Ice</vt:lpstr>
      <vt:lpstr>Terminus advance</vt:lpstr>
      <vt:lpstr>Calving</vt:lpstr>
      <vt:lpstr>Calving</vt:lpstr>
      <vt:lpstr>Application at Jakobshavn Isbrae</vt:lpstr>
      <vt:lpstr>Current developments</vt:lpstr>
      <vt:lpstr>Potential uses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Iain Wheel</cp:lastModifiedBy>
  <cp:revision>307</cp:revision>
  <dcterms:created xsi:type="dcterms:W3CDTF">2022-05-16T08:43:17Z</dcterms:created>
  <dcterms:modified xsi:type="dcterms:W3CDTF">2022-05-22T19:28:25Z</dcterms:modified>
</cp:coreProperties>
</file>