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</p:sldMasterIdLst>
  <p:notesMasterIdLst>
    <p:notesMasterId r:id="rId49"/>
  </p:notesMasterIdLst>
  <p:sldIdLst>
    <p:sldId id="256" r:id="rId24"/>
    <p:sldId id="373" r:id="rId25"/>
    <p:sldId id="341" r:id="rId26"/>
    <p:sldId id="318" r:id="rId27"/>
    <p:sldId id="357" r:id="rId28"/>
    <p:sldId id="358" r:id="rId29"/>
    <p:sldId id="320" r:id="rId30"/>
    <p:sldId id="322" r:id="rId31"/>
    <p:sldId id="405" r:id="rId32"/>
    <p:sldId id="377" r:id="rId33"/>
    <p:sldId id="356" r:id="rId34"/>
    <p:sldId id="393" r:id="rId35"/>
    <p:sldId id="401" r:id="rId36"/>
    <p:sldId id="394" r:id="rId37"/>
    <p:sldId id="402" r:id="rId38"/>
    <p:sldId id="396" r:id="rId39"/>
    <p:sldId id="403" r:id="rId40"/>
    <p:sldId id="398" r:id="rId41"/>
    <p:sldId id="404" r:id="rId42"/>
    <p:sldId id="399" r:id="rId43"/>
    <p:sldId id="397" r:id="rId44"/>
    <p:sldId id="408" r:id="rId45"/>
    <p:sldId id="343" r:id="rId46"/>
    <p:sldId id="259" r:id="rId47"/>
    <p:sldId id="400" r:id="rId48"/>
  </p:sldIdLst>
  <p:sldSz cx="9144000" cy="6858000" type="screen4x3"/>
  <p:notesSz cx="6858000" cy="9144000"/>
  <p:custDataLst>
    <p:tags r:id="rId50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F5C"/>
    <a:srgbClr val="FFC000"/>
    <a:srgbClr val="ED7D31"/>
    <a:srgbClr val="FFF708"/>
    <a:srgbClr val="09405F"/>
    <a:srgbClr val="093F5E"/>
    <a:srgbClr val="6CABC2"/>
    <a:srgbClr val="0E5F8C"/>
    <a:srgbClr val="53C93D"/>
    <a:srgbClr val="540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70" autoAdjust="0"/>
  </p:normalViewPr>
  <p:slideViewPr>
    <p:cSldViewPr snapToGrid="0" showGuides="1">
      <p:cViewPr varScale="1">
        <p:scale>
          <a:sx n="91" d="100"/>
          <a:sy n="91" d="100"/>
        </p:scale>
        <p:origin x="1640" y="56"/>
      </p:cViewPr>
      <p:guideLst>
        <p:guide orient="horz" pos="2105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0A804-B0C9-48E6-9CD9-2E7E1C031996}" type="doc">
      <dgm:prSet loTypeId="urn:microsoft.com/office/officeart/2005/8/layout/gear1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1B5A7548-C8F7-4F43-A63A-CEEB6080E776}">
      <dgm:prSet phldrT="[文本]"/>
      <dgm:spPr>
        <a:solidFill>
          <a:srgbClr val="094060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BrO</a:t>
          </a:r>
          <a:endParaRPr lang="zh-CN" altLang="en-US" dirty="0">
            <a:solidFill>
              <a:schemeClr val="bg1"/>
            </a:solidFill>
          </a:endParaRPr>
        </a:p>
      </dgm:t>
    </dgm:pt>
    <dgm:pt modelId="{3F9F3391-BE77-4C5D-AD31-590E7C5FEF66}" type="parTrans" cxnId="{6F7EEA4A-500F-4E77-9853-0F893C2F09D6}">
      <dgm:prSet/>
      <dgm:spPr/>
      <dgm:t>
        <a:bodyPr/>
        <a:lstStyle/>
        <a:p>
          <a:endParaRPr lang="zh-CN" altLang="en-US"/>
        </a:p>
      </dgm:t>
    </dgm:pt>
    <dgm:pt modelId="{297547B0-2C7A-4F92-A1D2-BB7A407F27B8}" type="sibTrans" cxnId="{6F7EEA4A-500F-4E77-9853-0F893C2F09D6}">
      <dgm:prSet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97D074FF-0B4D-4EFD-942D-AF6436D8264D}">
      <dgm:prSet phldrT="[文本]" custT="1"/>
      <dgm:spPr>
        <a:solidFill>
          <a:srgbClr val="094060"/>
        </a:solidFill>
      </dgm:spPr>
      <dgm:t>
        <a:bodyPr/>
        <a:lstStyle/>
        <a:p>
          <a:r>
            <a:rPr lang="en-US" altLang="zh-CN" sz="5900" dirty="0">
              <a:solidFill>
                <a:schemeClr val="bg1"/>
              </a:solidFill>
            </a:rPr>
            <a:t>Br</a:t>
          </a:r>
          <a:endParaRPr lang="zh-CN" altLang="en-US" sz="2800" dirty="0">
            <a:solidFill>
              <a:schemeClr val="bg1"/>
            </a:solidFill>
          </a:endParaRPr>
        </a:p>
      </dgm:t>
    </dgm:pt>
    <dgm:pt modelId="{40314AD4-B4FD-4F3D-A367-E46ABE35645E}" type="parTrans" cxnId="{144E28CD-C86C-4657-A7FC-421C83D36741}">
      <dgm:prSet/>
      <dgm:spPr/>
      <dgm:t>
        <a:bodyPr/>
        <a:lstStyle/>
        <a:p>
          <a:endParaRPr lang="zh-CN" altLang="en-US"/>
        </a:p>
      </dgm:t>
    </dgm:pt>
    <dgm:pt modelId="{EF852546-E06F-4448-8E30-518297E435D7}" type="sibTrans" cxnId="{144E28CD-C86C-4657-A7FC-421C83D36741}">
      <dgm:prSet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F982D297-98E0-4C3A-9425-B70499D21DF5}">
      <dgm:prSet phldrT="[文本]" custT="1"/>
      <dgm:spPr>
        <a:solidFill>
          <a:srgbClr val="094060"/>
        </a:solidFill>
      </dgm:spPr>
      <dgm:t>
        <a:bodyPr/>
        <a:lstStyle/>
        <a:p>
          <a:r>
            <a:rPr lang="en-US" altLang="zh-CN" sz="5800" dirty="0"/>
            <a:t>Br</a:t>
          </a:r>
          <a:r>
            <a:rPr lang="en-US" altLang="zh-CN" sz="3200" dirty="0"/>
            <a:t>2</a:t>
          </a:r>
          <a:endParaRPr lang="zh-CN" altLang="en-US" sz="3200" dirty="0"/>
        </a:p>
      </dgm:t>
    </dgm:pt>
    <dgm:pt modelId="{5EA22D76-0B51-460B-B00C-CB8896674067}" type="parTrans" cxnId="{C1C86924-DE27-4E04-9E38-8B2EE3171CE6}">
      <dgm:prSet/>
      <dgm:spPr/>
      <dgm:t>
        <a:bodyPr/>
        <a:lstStyle/>
        <a:p>
          <a:endParaRPr lang="zh-CN" altLang="en-US"/>
        </a:p>
      </dgm:t>
    </dgm:pt>
    <dgm:pt modelId="{3F3237AE-B036-464C-86FE-E7D9BD0ECB62}" type="sibTrans" cxnId="{C1C86924-DE27-4E04-9E38-8B2EE3171CE6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ABA7BD96-8869-40B3-B964-452B85F6F0A1}">
      <dgm:prSet phldrT="[文本]" phldr="1"/>
      <dgm:spPr/>
      <dgm:t>
        <a:bodyPr/>
        <a:lstStyle/>
        <a:p>
          <a:endParaRPr lang="zh-CN" altLang="en-US" dirty="0"/>
        </a:p>
      </dgm:t>
    </dgm:pt>
    <dgm:pt modelId="{3CAB1972-6726-4EDE-8257-E75D4842992B}" type="parTrans" cxnId="{E0683D5D-36E9-46F7-94AB-79AF7152FD73}">
      <dgm:prSet/>
      <dgm:spPr/>
      <dgm:t>
        <a:bodyPr/>
        <a:lstStyle/>
        <a:p>
          <a:endParaRPr lang="zh-CN" altLang="en-US"/>
        </a:p>
      </dgm:t>
    </dgm:pt>
    <dgm:pt modelId="{64161D3D-C820-4255-A59A-5054E85B4B7F}" type="sibTrans" cxnId="{E0683D5D-36E9-46F7-94AB-79AF7152FD73}">
      <dgm:prSet/>
      <dgm:spPr>
        <a:solidFill>
          <a:srgbClr val="094060"/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6FF04B90-5CD2-4AEE-BC50-B9E4B1294025}">
      <dgm:prSet phldrT="[文本]"/>
      <dgm:spPr/>
      <dgm:t>
        <a:bodyPr/>
        <a:lstStyle/>
        <a:p>
          <a:endParaRPr lang="zh-CN" altLang="en-US"/>
        </a:p>
      </dgm:t>
    </dgm:pt>
    <dgm:pt modelId="{CB0E58BB-BBD8-441E-B8D5-E684241F7FBC}" type="parTrans" cxnId="{3856A0D4-80A2-4149-B067-A1BE8AB02A8F}">
      <dgm:prSet/>
      <dgm:spPr/>
      <dgm:t>
        <a:bodyPr/>
        <a:lstStyle/>
        <a:p>
          <a:endParaRPr lang="zh-CN" altLang="en-US"/>
        </a:p>
      </dgm:t>
    </dgm:pt>
    <dgm:pt modelId="{F041EDBC-AD3D-4A06-B289-86DDB70E0C11}" type="sibTrans" cxnId="{3856A0D4-80A2-4149-B067-A1BE8AB02A8F}">
      <dgm:prSet/>
      <dgm:spPr>
        <a:solidFill>
          <a:srgbClr val="09405F"/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B60BD5EC-B253-4D53-B13A-1577F8AEC953}" type="pres">
      <dgm:prSet presAssocID="{4BF0A804-B0C9-48E6-9CD9-2E7E1C03199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ED72AE5-AAF8-4BD5-BA1C-60E3DADB8764}" type="pres">
      <dgm:prSet presAssocID="{1B5A7548-C8F7-4F43-A63A-CEEB6080E776}" presName="gear1" presStyleLbl="node1" presStyleIdx="0" presStyleCnt="3" custScaleX="90596" custScaleY="90596" custLinFactNeighborX="-7170" custLinFactNeighborY="629">
        <dgm:presLayoutVars>
          <dgm:chMax val="1"/>
          <dgm:bulletEnabled val="1"/>
        </dgm:presLayoutVars>
      </dgm:prSet>
      <dgm:spPr/>
    </dgm:pt>
    <dgm:pt modelId="{E3940857-3AB1-478E-8F17-615C94E80ABA}" type="pres">
      <dgm:prSet presAssocID="{1B5A7548-C8F7-4F43-A63A-CEEB6080E776}" presName="gear1srcNode" presStyleLbl="node1" presStyleIdx="0" presStyleCnt="3"/>
      <dgm:spPr/>
    </dgm:pt>
    <dgm:pt modelId="{381F4261-6C9F-4183-ADCE-8BFECDAC6138}" type="pres">
      <dgm:prSet presAssocID="{1B5A7548-C8F7-4F43-A63A-CEEB6080E776}" presName="gear1dstNode" presStyleLbl="node1" presStyleIdx="0" presStyleCnt="3"/>
      <dgm:spPr/>
    </dgm:pt>
    <dgm:pt modelId="{B59B3121-F62D-4C2D-8A96-1DF41A7286E2}" type="pres">
      <dgm:prSet presAssocID="{97D074FF-0B4D-4EFD-942D-AF6436D8264D}" presName="gear2" presStyleLbl="node1" presStyleIdx="1" presStyleCnt="3">
        <dgm:presLayoutVars>
          <dgm:chMax val="1"/>
          <dgm:bulletEnabled val="1"/>
        </dgm:presLayoutVars>
      </dgm:prSet>
      <dgm:spPr/>
    </dgm:pt>
    <dgm:pt modelId="{5056C234-8F37-44F7-A90C-C88748055237}" type="pres">
      <dgm:prSet presAssocID="{97D074FF-0B4D-4EFD-942D-AF6436D8264D}" presName="gear2srcNode" presStyleLbl="node1" presStyleIdx="1" presStyleCnt="3"/>
      <dgm:spPr/>
    </dgm:pt>
    <dgm:pt modelId="{FDB4634C-F8E5-4CE6-89CD-E0316ABEC205}" type="pres">
      <dgm:prSet presAssocID="{97D074FF-0B4D-4EFD-942D-AF6436D8264D}" presName="gear2dstNode" presStyleLbl="node1" presStyleIdx="1" presStyleCnt="3"/>
      <dgm:spPr/>
    </dgm:pt>
    <dgm:pt modelId="{BA04EC09-2FEC-4520-9B53-82762A346FE1}" type="pres">
      <dgm:prSet presAssocID="{F982D297-98E0-4C3A-9425-B70499D21DF5}" presName="gear3" presStyleLbl="node1" presStyleIdx="2" presStyleCnt="3" custLinFactNeighborX="-1908" custLinFactNeighborY="0"/>
      <dgm:spPr/>
    </dgm:pt>
    <dgm:pt modelId="{18EA9EF8-5317-48EA-854C-18F452CB5E7B}" type="pres">
      <dgm:prSet presAssocID="{F982D297-98E0-4C3A-9425-B70499D21DF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251F281-FA51-4B0D-B394-A814F0BEF41F}" type="pres">
      <dgm:prSet presAssocID="{F982D297-98E0-4C3A-9425-B70499D21DF5}" presName="gear3srcNode" presStyleLbl="node1" presStyleIdx="2" presStyleCnt="3"/>
      <dgm:spPr/>
    </dgm:pt>
    <dgm:pt modelId="{9615DDCC-4086-44CA-A189-7D315B42430B}" type="pres">
      <dgm:prSet presAssocID="{F982D297-98E0-4C3A-9425-B70499D21DF5}" presName="gear3dstNode" presStyleLbl="node1" presStyleIdx="2" presStyleCnt="3"/>
      <dgm:spPr/>
    </dgm:pt>
    <dgm:pt modelId="{DDB20B52-AD8A-4D9B-A4BD-3C70771F298F}" type="pres">
      <dgm:prSet presAssocID="{297547B0-2C7A-4F92-A1D2-BB7A407F27B8}" presName="connector1" presStyleLbl="sibTrans2D1" presStyleIdx="0" presStyleCnt="3" custAng="17753080" custFlipHor="1" custScaleX="75497" custScaleY="65798" custLinFactNeighborX="15234" custLinFactNeighborY="-8812"/>
      <dgm:spPr>
        <a:prstGeom prst="circularArrow">
          <a:avLst/>
        </a:prstGeom>
      </dgm:spPr>
    </dgm:pt>
    <dgm:pt modelId="{008D4062-6D6B-4105-A1CE-7F0F902E8923}" type="pres">
      <dgm:prSet presAssocID="{EF852546-E06F-4448-8E30-518297E435D7}" presName="connector2" presStyleLbl="sibTrans2D1" presStyleIdx="1" presStyleCnt="3" custLinFactNeighborX="32793" custLinFactNeighborY="-43166"/>
      <dgm:spPr/>
    </dgm:pt>
    <dgm:pt modelId="{4EBFF7F4-3220-4EEB-8CA3-578D142B9FCD}" type="pres">
      <dgm:prSet presAssocID="{3F3237AE-B036-464C-86FE-E7D9BD0ECB62}" presName="connector3" presStyleLbl="sibTrans2D1" presStyleIdx="2" presStyleCnt="3"/>
      <dgm:spPr/>
    </dgm:pt>
  </dgm:ptLst>
  <dgm:cxnLst>
    <dgm:cxn modelId="{7A6E240F-99FE-4118-83B5-258AC04F1C6E}" type="presOf" srcId="{F982D297-98E0-4C3A-9425-B70499D21DF5}" destId="{3251F281-FA51-4B0D-B394-A814F0BEF41F}" srcOrd="2" destOrd="0" presId="urn:microsoft.com/office/officeart/2005/8/layout/gear1#1"/>
    <dgm:cxn modelId="{C1C86924-DE27-4E04-9E38-8B2EE3171CE6}" srcId="{4BF0A804-B0C9-48E6-9CD9-2E7E1C031996}" destId="{F982D297-98E0-4C3A-9425-B70499D21DF5}" srcOrd="2" destOrd="0" parTransId="{5EA22D76-0B51-460B-B00C-CB8896674067}" sibTransId="{3F3237AE-B036-464C-86FE-E7D9BD0ECB62}"/>
    <dgm:cxn modelId="{19CD8F28-132E-4E21-B526-D748D62C3144}" type="presOf" srcId="{97D074FF-0B4D-4EFD-942D-AF6436D8264D}" destId="{5056C234-8F37-44F7-A90C-C88748055237}" srcOrd="1" destOrd="0" presId="urn:microsoft.com/office/officeart/2005/8/layout/gear1#1"/>
    <dgm:cxn modelId="{EC8C8F29-715F-4321-9606-76E66FABD9BE}" type="presOf" srcId="{EF852546-E06F-4448-8E30-518297E435D7}" destId="{008D4062-6D6B-4105-A1CE-7F0F902E8923}" srcOrd="0" destOrd="0" presId="urn:microsoft.com/office/officeart/2005/8/layout/gear1#1"/>
    <dgm:cxn modelId="{1C8B2335-F69B-4DEF-A557-B694C9139BB2}" type="presOf" srcId="{1B5A7548-C8F7-4F43-A63A-CEEB6080E776}" destId="{381F4261-6C9F-4183-ADCE-8BFECDAC6138}" srcOrd="2" destOrd="0" presId="urn:microsoft.com/office/officeart/2005/8/layout/gear1#1"/>
    <dgm:cxn modelId="{E0683D5D-36E9-46F7-94AB-79AF7152FD73}" srcId="{4BF0A804-B0C9-48E6-9CD9-2E7E1C031996}" destId="{ABA7BD96-8869-40B3-B964-452B85F6F0A1}" srcOrd="3" destOrd="0" parTransId="{3CAB1972-6726-4EDE-8257-E75D4842992B}" sibTransId="{64161D3D-C820-4255-A59A-5054E85B4B7F}"/>
    <dgm:cxn modelId="{756BAC5E-0396-4EC5-88D6-2D678CDED0CE}" type="presOf" srcId="{4BF0A804-B0C9-48E6-9CD9-2E7E1C031996}" destId="{B60BD5EC-B253-4D53-B13A-1577F8AEC953}" srcOrd="0" destOrd="0" presId="urn:microsoft.com/office/officeart/2005/8/layout/gear1#1"/>
    <dgm:cxn modelId="{6F7EEA4A-500F-4E77-9853-0F893C2F09D6}" srcId="{4BF0A804-B0C9-48E6-9CD9-2E7E1C031996}" destId="{1B5A7548-C8F7-4F43-A63A-CEEB6080E776}" srcOrd="0" destOrd="0" parTransId="{3F9F3391-BE77-4C5D-AD31-590E7C5FEF66}" sibTransId="{297547B0-2C7A-4F92-A1D2-BB7A407F27B8}"/>
    <dgm:cxn modelId="{B3538987-2E97-46AB-89DF-EF4141839C86}" type="presOf" srcId="{97D074FF-0B4D-4EFD-942D-AF6436D8264D}" destId="{B59B3121-F62D-4C2D-8A96-1DF41A7286E2}" srcOrd="0" destOrd="0" presId="urn:microsoft.com/office/officeart/2005/8/layout/gear1#1"/>
    <dgm:cxn modelId="{4DAC4B8A-9E90-4E45-82E4-858D49447975}" type="presOf" srcId="{97D074FF-0B4D-4EFD-942D-AF6436D8264D}" destId="{FDB4634C-F8E5-4CE6-89CD-E0316ABEC205}" srcOrd="2" destOrd="0" presId="urn:microsoft.com/office/officeart/2005/8/layout/gear1#1"/>
    <dgm:cxn modelId="{F2181CA7-5967-4EE5-B730-A0325F1B130D}" type="presOf" srcId="{F982D297-98E0-4C3A-9425-B70499D21DF5}" destId="{18EA9EF8-5317-48EA-854C-18F452CB5E7B}" srcOrd="1" destOrd="0" presId="urn:microsoft.com/office/officeart/2005/8/layout/gear1#1"/>
    <dgm:cxn modelId="{2F7F06B3-0C16-4E67-A106-AEDF55BAA95F}" type="presOf" srcId="{1B5A7548-C8F7-4F43-A63A-CEEB6080E776}" destId="{E3940857-3AB1-478E-8F17-615C94E80ABA}" srcOrd="1" destOrd="0" presId="urn:microsoft.com/office/officeart/2005/8/layout/gear1#1"/>
    <dgm:cxn modelId="{2ECD79B7-522E-408F-9442-322D934DDC63}" type="presOf" srcId="{F982D297-98E0-4C3A-9425-B70499D21DF5}" destId="{BA04EC09-2FEC-4520-9B53-82762A346FE1}" srcOrd="0" destOrd="0" presId="urn:microsoft.com/office/officeart/2005/8/layout/gear1#1"/>
    <dgm:cxn modelId="{390EC7C5-557F-473D-A452-1C3DE2C42C58}" type="presOf" srcId="{297547B0-2C7A-4F92-A1D2-BB7A407F27B8}" destId="{DDB20B52-AD8A-4D9B-A4BD-3C70771F298F}" srcOrd="0" destOrd="0" presId="urn:microsoft.com/office/officeart/2005/8/layout/gear1#1"/>
    <dgm:cxn modelId="{144E28CD-C86C-4657-A7FC-421C83D36741}" srcId="{4BF0A804-B0C9-48E6-9CD9-2E7E1C031996}" destId="{97D074FF-0B4D-4EFD-942D-AF6436D8264D}" srcOrd="1" destOrd="0" parTransId="{40314AD4-B4FD-4F3D-A367-E46ABE35645E}" sibTransId="{EF852546-E06F-4448-8E30-518297E435D7}"/>
    <dgm:cxn modelId="{8AE922D2-A048-4457-86B9-6734A6F67B0F}" type="presOf" srcId="{F982D297-98E0-4C3A-9425-B70499D21DF5}" destId="{9615DDCC-4086-44CA-A189-7D315B42430B}" srcOrd="3" destOrd="0" presId="urn:microsoft.com/office/officeart/2005/8/layout/gear1#1"/>
    <dgm:cxn modelId="{3856A0D4-80A2-4149-B067-A1BE8AB02A8F}" srcId="{4BF0A804-B0C9-48E6-9CD9-2E7E1C031996}" destId="{6FF04B90-5CD2-4AEE-BC50-B9E4B1294025}" srcOrd="4" destOrd="0" parTransId="{CB0E58BB-BBD8-441E-B8D5-E684241F7FBC}" sibTransId="{F041EDBC-AD3D-4A06-B289-86DDB70E0C11}"/>
    <dgm:cxn modelId="{A76100EB-FA87-44AA-B467-560DE5325615}" type="presOf" srcId="{3F3237AE-B036-464C-86FE-E7D9BD0ECB62}" destId="{4EBFF7F4-3220-4EEB-8CA3-578D142B9FCD}" srcOrd="0" destOrd="0" presId="urn:microsoft.com/office/officeart/2005/8/layout/gear1#1"/>
    <dgm:cxn modelId="{951909FD-0C7D-4C93-9EE6-C9F30120B11B}" type="presOf" srcId="{1B5A7548-C8F7-4F43-A63A-CEEB6080E776}" destId="{DED72AE5-AAF8-4BD5-BA1C-60E3DADB8764}" srcOrd="0" destOrd="0" presId="urn:microsoft.com/office/officeart/2005/8/layout/gear1#1"/>
    <dgm:cxn modelId="{CFCFAFF8-7550-4312-8E65-AC0B99A5F7A7}" type="presParOf" srcId="{B60BD5EC-B253-4D53-B13A-1577F8AEC953}" destId="{DED72AE5-AAF8-4BD5-BA1C-60E3DADB8764}" srcOrd="0" destOrd="0" presId="urn:microsoft.com/office/officeart/2005/8/layout/gear1#1"/>
    <dgm:cxn modelId="{90924435-4999-42B0-9442-ED9AD45DA129}" type="presParOf" srcId="{B60BD5EC-B253-4D53-B13A-1577F8AEC953}" destId="{E3940857-3AB1-478E-8F17-615C94E80ABA}" srcOrd="1" destOrd="0" presId="urn:microsoft.com/office/officeart/2005/8/layout/gear1#1"/>
    <dgm:cxn modelId="{38E32147-DE03-4010-B096-759E846D1CBD}" type="presParOf" srcId="{B60BD5EC-B253-4D53-B13A-1577F8AEC953}" destId="{381F4261-6C9F-4183-ADCE-8BFECDAC6138}" srcOrd="2" destOrd="0" presId="urn:microsoft.com/office/officeart/2005/8/layout/gear1#1"/>
    <dgm:cxn modelId="{509EABD7-6C72-4006-89F6-3A5F141E7B91}" type="presParOf" srcId="{B60BD5EC-B253-4D53-B13A-1577F8AEC953}" destId="{B59B3121-F62D-4C2D-8A96-1DF41A7286E2}" srcOrd="3" destOrd="0" presId="urn:microsoft.com/office/officeart/2005/8/layout/gear1#1"/>
    <dgm:cxn modelId="{E2884E7D-FB40-450C-921C-4A1399BA70A7}" type="presParOf" srcId="{B60BD5EC-B253-4D53-B13A-1577F8AEC953}" destId="{5056C234-8F37-44F7-A90C-C88748055237}" srcOrd="4" destOrd="0" presId="urn:microsoft.com/office/officeart/2005/8/layout/gear1#1"/>
    <dgm:cxn modelId="{DC4C827C-58AA-4833-8FC0-8822C48D14AB}" type="presParOf" srcId="{B60BD5EC-B253-4D53-B13A-1577F8AEC953}" destId="{FDB4634C-F8E5-4CE6-89CD-E0316ABEC205}" srcOrd="5" destOrd="0" presId="urn:microsoft.com/office/officeart/2005/8/layout/gear1#1"/>
    <dgm:cxn modelId="{AED2A8AE-7149-4D91-8878-69A150B2FCDE}" type="presParOf" srcId="{B60BD5EC-B253-4D53-B13A-1577F8AEC953}" destId="{BA04EC09-2FEC-4520-9B53-82762A346FE1}" srcOrd="6" destOrd="0" presId="urn:microsoft.com/office/officeart/2005/8/layout/gear1#1"/>
    <dgm:cxn modelId="{D6261DAF-F8D6-4280-8D78-5B4F82448920}" type="presParOf" srcId="{B60BD5EC-B253-4D53-B13A-1577F8AEC953}" destId="{18EA9EF8-5317-48EA-854C-18F452CB5E7B}" srcOrd="7" destOrd="0" presId="urn:microsoft.com/office/officeart/2005/8/layout/gear1#1"/>
    <dgm:cxn modelId="{9C1997D5-A37C-403B-A8FC-FC5FBD2A21AD}" type="presParOf" srcId="{B60BD5EC-B253-4D53-B13A-1577F8AEC953}" destId="{3251F281-FA51-4B0D-B394-A814F0BEF41F}" srcOrd="8" destOrd="0" presId="urn:microsoft.com/office/officeart/2005/8/layout/gear1#1"/>
    <dgm:cxn modelId="{210CB82D-F86E-4F43-A90B-7A832C1E8C53}" type="presParOf" srcId="{B60BD5EC-B253-4D53-B13A-1577F8AEC953}" destId="{9615DDCC-4086-44CA-A189-7D315B42430B}" srcOrd="9" destOrd="0" presId="urn:microsoft.com/office/officeart/2005/8/layout/gear1#1"/>
    <dgm:cxn modelId="{8CC399EA-A691-4ADD-88EC-64A2238DD2A6}" type="presParOf" srcId="{B60BD5EC-B253-4D53-B13A-1577F8AEC953}" destId="{DDB20B52-AD8A-4D9B-A4BD-3C70771F298F}" srcOrd="10" destOrd="0" presId="urn:microsoft.com/office/officeart/2005/8/layout/gear1#1"/>
    <dgm:cxn modelId="{7F428F4C-AC89-4634-A31B-AF4B89109684}" type="presParOf" srcId="{B60BD5EC-B253-4D53-B13A-1577F8AEC953}" destId="{008D4062-6D6B-4105-A1CE-7F0F902E8923}" srcOrd="11" destOrd="0" presId="urn:microsoft.com/office/officeart/2005/8/layout/gear1#1"/>
    <dgm:cxn modelId="{E23BDA44-0945-4A0A-99F0-7AEB9F0EBA86}" type="presParOf" srcId="{B60BD5EC-B253-4D53-B13A-1577F8AEC953}" destId="{4EBFF7F4-3220-4EEB-8CA3-578D142B9FCD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F0A804-B0C9-48E6-9CD9-2E7E1C031996}" type="doc">
      <dgm:prSet loTypeId="urn:microsoft.com/office/officeart/2005/8/layout/gear1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1B5A7548-C8F7-4F43-A63A-CEEB6080E776}">
      <dgm:prSet phldrT="[文本]"/>
      <dgm:spPr>
        <a:solidFill>
          <a:srgbClr val="094060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BrO</a:t>
          </a:r>
          <a:endParaRPr lang="zh-CN" altLang="en-US" dirty="0">
            <a:solidFill>
              <a:schemeClr val="bg1"/>
            </a:solidFill>
          </a:endParaRPr>
        </a:p>
      </dgm:t>
    </dgm:pt>
    <dgm:pt modelId="{3F9F3391-BE77-4C5D-AD31-590E7C5FEF66}" type="parTrans" cxnId="{6F7EEA4A-500F-4E77-9853-0F893C2F09D6}">
      <dgm:prSet/>
      <dgm:spPr/>
      <dgm:t>
        <a:bodyPr/>
        <a:lstStyle/>
        <a:p>
          <a:endParaRPr lang="zh-CN" altLang="en-US"/>
        </a:p>
      </dgm:t>
    </dgm:pt>
    <dgm:pt modelId="{297547B0-2C7A-4F92-A1D2-BB7A407F27B8}" type="sibTrans" cxnId="{6F7EEA4A-500F-4E77-9853-0F893C2F09D6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97D074FF-0B4D-4EFD-942D-AF6436D8264D}">
      <dgm:prSet phldrT="[文本]" custT="1"/>
      <dgm:spPr>
        <a:solidFill>
          <a:srgbClr val="094060"/>
        </a:solidFill>
      </dgm:spPr>
      <dgm:t>
        <a:bodyPr/>
        <a:lstStyle/>
        <a:p>
          <a:r>
            <a:rPr lang="en-US" altLang="zh-CN" sz="5900" dirty="0">
              <a:solidFill>
                <a:schemeClr val="bg1"/>
              </a:solidFill>
            </a:rPr>
            <a:t>Br</a:t>
          </a:r>
          <a:endParaRPr lang="zh-CN" altLang="en-US" sz="2800" dirty="0">
            <a:solidFill>
              <a:schemeClr val="bg1"/>
            </a:solidFill>
          </a:endParaRPr>
        </a:p>
      </dgm:t>
    </dgm:pt>
    <dgm:pt modelId="{40314AD4-B4FD-4F3D-A367-E46ABE35645E}" type="parTrans" cxnId="{144E28CD-C86C-4657-A7FC-421C83D36741}">
      <dgm:prSet/>
      <dgm:spPr/>
      <dgm:t>
        <a:bodyPr/>
        <a:lstStyle/>
        <a:p>
          <a:endParaRPr lang="zh-CN" altLang="en-US"/>
        </a:p>
      </dgm:t>
    </dgm:pt>
    <dgm:pt modelId="{EF852546-E06F-4448-8E30-518297E435D7}" type="sibTrans" cxnId="{144E28CD-C86C-4657-A7FC-421C83D36741}">
      <dgm:prSet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F982D297-98E0-4C3A-9425-B70499D21DF5}">
      <dgm:prSet phldrT="[文本]" custT="1"/>
      <dgm:spPr>
        <a:solidFill>
          <a:srgbClr val="094060"/>
        </a:solidFill>
      </dgm:spPr>
      <dgm:t>
        <a:bodyPr/>
        <a:lstStyle/>
        <a:p>
          <a:r>
            <a:rPr lang="en-US" altLang="zh-CN" sz="5800" dirty="0"/>
            <a:t>Br</a:t>
          </a:r>
          <a:r>
            <a:rPr lang="en-US" altLang="zh-CN" sz="3200" dirty="0"/>
            <a:t>2</a:t>
          </a:r>
          <a:endParaRPr lang="zh-CN" altLang="en-US" sz="3200" dirty="0"/>
        </a:p>
      </dgm:t>
    </dgm:pt>
    <dgm:pt modelId="{5EA22D76-0B51-460B-B00C-CB8896674067}" type="parTrans" cxnId="{C1C86924-DE27-4E04-9E38-8B2EE3171CE6}">
      <dgm:prSet/>
      <dgm:spPr/>
      <dgm:t>
        <a:bodyPr/>
        <a:lstStyle/>
        <a:p>
          <a:endParaRPr lang="zh-CN" altLang="en-US"/>
        </a:p>
      </dgm:t>
    </dgm:pt>
    <dgm:pt modelId="{3F3237AE-B036-464C-86FE-E7D9BD0ECB62}" type="sibTrans" cxnId="{C1C86924-DE27-4E04-9E38-8B2EE3171CE6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ABA7BD96-8869-40B3-B964-452B85F6F0A1}">
      <dgm:prSet phldrT="[文本]" phldr="1"/>
      <dgm:spPr/>
      <dgm:t>
        <a:bodyPr/>
        <a:lstStyle/>
        <a:p>
          <a:endParaRPr lang="zh-CN" altLang="en-US" dirty="0"/>
        </a:p>
      </dgm:t>
    </dgm:pt>
    <dgm:pt modelId="{3CAB1972-6726-4EDE-8257-E75D4842992B}" type="parTrans" cxnId="{E0683D5D-36E9-46F7-94AB-79AF7152FD73}">
      <dgm:prSet/>
      <dgm:spPr/>
      <dgm:t>
        <a:bodyPr/>
        <a:lstStyle/>
        <a:p>
          <a:endParaRPr lang="zh-CN" altLang="en-US"/>
        </a:p>
      </dgm:t>
    </dgm:pt>
    <dgm:pt modelId="{64161D3D-C820-4255-A59A-5054E85B4B7F}" type="sibTrans" cxnId="{E0683D5D-36E9-46F7-94AB-79AF7152FD73}">
      <dgm:prSet/>
      <dgm:spPr>
        <a:solidFill>
          <a:srgbClr val="094060"/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6FF04B90-5CD2-4AEE-BC50-B9E4B1294025}">
      <dgm:prSet phldrT="[文本]"/>
      <dgm:spPr/>
      <dgm:t>
        <a:bodyPr/>
        <a:lstStyle/>
        <a:p>
          <a:endParaRPr lang="zh-CN" altLang="en-US"/>
        </a:p>
      </dgm:t>
    </dgm:pt>
    <dgm:pt modelId="{CB0E58BB-BBD8-441E-B8D5-E684241F7FBC}" type="parTrans" cxnId="{3856A0D4-80A2-4149-B067-A1BE8AB02A8F}">
      <dgm:prSet/>
      <dgm:spPr/>
      <dgm:t>
        <a:bodyPr/>
        <a:lstStyle/>
        <a:p>
          <a:endParaRPr lang="zh-CN" altLang="en-US"/>
        </a:p>
      </dgm:t>
    </dgm:pt>
    <dgm:pt modelId="{F041EDBC-AD3D-4A06-B289-86DDB70E0C11}" type="sibTrans" cxnId="{3856A0D4-80A2-4149-B067-A1BE8AB02A8F}">
      <dgm:prSet/>
      <dgm:spPr>
        <a:solidFill>
          <a:srgbClr val="09405F"/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B60BD5EC-B253-4D53-B13A-1577F8AEC953}" type="pres">
      <dgm:prSet presAssocID="{4BF0A804-B0C9-48E6-9CD9-2E7E1C03199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ED72AE5-AAF8-4BD5-BA1C-60E3DADB8764}" type="pres">
      <dgm:prSet presAssocID="{1B5A7548-C8F7-4F43-A63A-CEEB6080E776}" presName="gear1" presStyleLbl="node1" presStyleIdx="0" presStyleCnt="3" custScaleX="90596" custScaleY="90596" custLinFactNeighborX="-7170" custLinFactNeighborY="629">
        <dgm:presLayoutVars>
          <dgm:chMax val="1"/>
          <dgm:bulletEnabled val="1"/>
        </dgm:presLayoutVars>
      </dgm:prSet>
      <dgm:spPr/>
    </dgm:pt>
    <dgm:pt modelId="{E3940857-3AB1-478E-8F17-615C94E80ABA}" type="pres">
      <dgm:prSet presAssocID="{1B5A7548-C8F7-4F43-A63A-CEEB6080E776}" presName="gear1srcNode" presStyleLbl="node1" presStyleIdx="0" presStyleCnt="3"/>
      <dgm:spPr/>
    </dgm:pt>
    <dgm:pt modelId="{381F4261-6C9F-4183-ADCE-8BFECDAC6138}" type="pres">
      <dgm:prSet presAssocID="{1B5A7548-C8F7-4F43-A63A-CEEB6080E776}" presName="gear1dstNode" presStyleLbl="node1" presStyleIdx="0" presStyleCnt="3"/>
      <dgm:spPr/>
    </dgm:pt>
    <dgm:pt modelId="{B59B3121-F62D-4C2D-8A96-1DF41A7286E2}" type="pres">
      <dgm:prSet presAssocID="{97D074FF-0B4D-4EFD-942D-AF6436D8264D}" presName="gear2" presStyleLbl="node1" presStyleIdx="1" presStyleCnt="3">
        <dgm:presLayoutVars>
          <dgm:chMax val="1"/>
          <dgm:bulletEnabled val="1"/>
        </dgm:presLayoutVars>
      </dgm:prSet>
      <dgm:spPr/>
    </dgm:pt>
    <dgm:pt modelId="{5056C234-8F37-44F7-A90C-C88748055237}" type="pres">
      <dgm:prSet presAssocID="{97D074FF-0B4D-4EFD-942D-AF6436D8264D}" presName="gear2srcNode" presStyleLbl="node1" presStyleIdx="1" presStyleCnt="3"/>
      <dgm:spPr/>
    </dgm:pt>
    <dgm:pt modelId="{FDB4634C-F8E5-4CE6-89CD-E0316ABEC205}" type="pres">
      <dgm:prSet presAssocID="{97D074FF-0B4D-4EFD-942D-AF6436D8264D}" presName="gear2dstNode" presStyleLbl="node1" presStyleIdx="1" presStyleCnt="3"/>
      <dgm:spPr/>
    </dgm:pt>
    <dgm:pt modelId="{BA04EC09-2FEC-4520-9B53-82762A346FE1}" type="pres">
      <dgm:prSet presAssocID="{F982D297-98E0-4C3A-9425-B70499D21DF5}" presName="gear3" presStyleLbl="node1" presStyleIdx="2" presStyleCnt="3" custLinFactNeighborX="-1908" custLinFactNeighborY="0"/>
      <dgm:spPr/>
    </dgm:pt>
    <dgm:pt modelId="{18EA9EF8-5317-48EA-854C-18F452CB5E7B}" type="pres">
      <dgm:prSet presAssocID="{F982D297-98E0-4C3A-9425-B70499D21DF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251F281-FA51-4B0D-B394-A814F0BEF41F}" type="pres">
      <dgm:prSet presAssocID="{F982D297-98E0-4C3A-9425-B70499D21DF5}" presName="gear3srcNode" presStyleLbl="node1" presStyleIdx="2" presStyleCnt="3"/>
      <dgm:spPr/>
    </dgm:pt>
    <dgm:pt modelId="{9615DDCC-4086-44CA-A189-7D315B42430B}" type="pres">
      <dgm:prSet presAssocID="{F982D297-98E0-4C3A-9425-B70499D21DF5}" presName="gear3dstNode" presStyleLbl="node1" presStyleIdx="2" presStyleCnt="3"/>
      <dgm:spPr/>
    </dgm:pt>
    <dgm:pt modelId="{DDB20B52-AD8A-4D9B-A4BD-3C70771F298F}" type="pres">
      <dgm:prSet presAssocID="{297547B0-2C7A-4F92-A1D2-BB7A407F27B8}" presName="connector1" presStyleLbl="sibTrans2D1" presStyleIdx="0" presStyleCnt="3" custAng="17753080" custFlipHor="1" custScaleX="75497" custScaleY="65798" custLinFactNeighborX="15234" custLinFactNeighborY="-8812"/>
      <dgm:spPr>
        <a:prstGeom prst="circularArrow">
          <a:avLst/>
        </a:prstGeom>
      </dgm:spPr>
    </dgm:pt>
    <dgm:pt modelId="{008D4062-6D6B-4105-A1CE-7F0F902E8923}" type="pres">
      <dgm:prSet presAssocID="{EF852546-E06F-4448-8E30-518297E435D7}" presName="connector2" presStyleLbl="sibTrans2D1" presStyleIdx="1" presStyleCnt="3" custLinFactNeighborX="32793" custLinFactNeighborY="-43166"/>
      <dgm:spPr/>
    </dgm:pt>
    <dgm:pt modelId="{4EBFF7F4-3220-4EEB-8CA3-578D142B9FCD}" type="pres">
      <dgm:prSet presAssocID="{3F3237AE-B036-464C-86FE-E7D9BD0ECB62}" presName="connector3" presStyleLbl="sibTrans2D1" presStyleIdx="2" presStyleCnt="3"/>
      <dgm:spPr/>
    </dgm:pt>
  </dgm:ptLst>
  <dgm:cxnLst>
    <dgm:cxn modelId="{6FA5C803-17F9-44EB-823B-C06AEAF9A96B}" type="presOf" srcId="{F982D297-98E0-4C3A-9425-B70499D21DF5}" destId="{9615DDCC-4086-44CA-A189-7D315B42430B}" srcOrd="3" destOrd="0" presId="urn:microsoft.com/office/officeart/2005/8/layout/gear1#1"/>
    <dgm:cxn modelId="{46829E04-1234-4595-B9B7-957C143EF8F5}" type="presOf" srcId="{EF852546-E06F-4448-8E30-518297E435D7}" destId="{008D4062-6D6B-4105-A1CE-7F0F902E8923}" srcOrd="0" destOrd="0" presId="urn:microsoft.com/office/officeart/2005/8/layout/gear1#1"/>
    <dgm:cxn modelId="{85F69A0E-AF54-447D-893B-92B6AF38C873}" type="presOf" srcId="{297547B0-2C7A-4F92-A1D2-BB7A407F27B8}" destId="{DDB20B52-AD8A-4D9B-A4BD-3C70771F298F}" srcOrd="0" destOrd="0" presId="urn:microsoft.com/office/officeart/2005/8/layout/gear1#1"/>
    <dgm:cxn modelId="{C1C86924-DE27-4E04-9E38-8B2EE3171CE6}" srcId="{4BF0A804-B0C9-48E6-9CD9-2E7E1C031996}" destId="{F982D297-98E0-4C3A-9425-B70499D21DF5}" srcOrd="2" destOrd="0" parTransId="{5EA22D76-0B51-460B-B00C-CB8896674067}" sibTransId="{3F3237AE-B036-464C-86FE-E7D9BD0ECB62}"/>
    <dgm:cxn modelId="{21E07038-7618-4B5E-A357-E5C4BAD155C3}" type="presOf" srcId="{F982D297-98E0-4C3A-9425-B70499D21DF5}" destId="{3251F281-FA51-4B0D-B394-A814F0BEF41F}" srcOrd="2" destOrd="0" presId="urn:microsoft.com/office/officeart/2005/8/layout/gear1#1"/>
    <dgm:cxn modelId="{E0683D5D-36E9-46F7-94AB-79AF7152FD73}" srcId="{4BF0A804-B0C9-48E6-9CD9-2E7E1C031996}" destId="{ABA7BD96-8869-40B3-B964-452B85F6F0A1}" srcOrd="3" destOrd="0" parTransId="{3CAB1972-6726-4EDE-8257-E75D4842992B}" sibTransId="{64161D3D-C820-4255-A59A-5054E85B4B7F}"/>
    <dgm:cxn modelId="{A1FBD25E-697F-431A-8DE0-84698CF8C5C7}" type="presOf" srcId="{1B5A7548-C8F7-4F43-A63A-CEEB6080E776}" destId="{E3940857-3AB1-478E-8F17-615C94E80ABA}" srcOrd="1" destOrd="0" presId="urn:microsoft.com/office/officeart/2005/8/layout/gear1#1"/>
    <dgm:cxn modelId="{2F755945-C007-4C71-9B30-D80E8B1B0C93}" type="presOf" srcId="{97D074FF-0B4D-4EFD-942D-AF6436D8264D}" destId="{B59B3121-F62D-4C2D-8A96-1DF41A7286E2}" srcOrd="0" destOrd="0" presId="urn:microsoft.com/office/officeart/2005/8/layout/gear1#1"/>
    <dgm:cxn modelId="{9D1EC047-3E00-4F3A-99DD-2948C384216A}" type="presOf" srcId="{97D074FF-0B4D-4EFD-942D-AF6436D8264D}" destId="{5056C234-8F37-44F7-A90C-C88748055237}" srcOrd="1" destOrd="0" presId="urn:microsoft.com/office/officeart/2005/8/layout/gear1#1"/>
    <dgm:cxn modelId="{6F7EEA4A-500F-4E77-9853-0F893C2F09D6}" srcId="{4BF0A804-B0C9-48E6-9CD9-2E7E1C031996}" destId="{1B5A7548-C8F7-4F43-A63A-CEEB6080E776}" srcOrd="0" destOrd="0" parTransId="{3F9F3391-BE77-4C5D-AD31-590E7C5FEF66}" sibTransId="{297547B0-2C7A-4F92-A1D2-BB7A407F27B8}"/>
    <dgm:cxn modelId="{CD760378-8EF1-463F-951B-BD4FC7AFDFF2}" type="presOf" srcId="{4BF0A804-B0C9-48E6-9CD9-2E7E1C031996}" destId="{B60BD5EC-B253-4D53-B13A-1577F8AEC953}" srcOrd="0" destOrd="0" presId="urn:microsoft.com/office/officeart/2005/8/layout/gear1#1"/>
    <dgm:cxn modelId="{4842B09A-53EA-4DED-92DA-D986BDD16B5D}" type="presOf" srcId="{F982D297-98E0-4C3A-9425-B70499D21DF5}" destId="{BA04EC09-2FEC-4520-9B53-82762A346FE1}" srcOrd="0" destOrd="0" presId="urn:microsoft.com/office/officeart/2005/8/layout/gear1#1"/>
    <dgm:cxn modelId="{A213E29F-4F07-4827-B3E7-C432AE0A9C2B}" type="presOf" srcId="{F982D297-98E0-4C3A-9425-B70499D21DF5}" destId="{18EA9EF8-5317-48EA-854C-18F452CB5E7B}" srcOrd="1" destOrd="0" presId="urn:microsoft.com/office/officeart/2005/8/layout/gear1#1"/>
    <dgm:cxn modelId="{EE4FD5C7-B7F2-47B0-A4E0-67D215EC8B93}" type="presOf" srcId="{1B5A7548-C8F7-4F43-A63A-CEEB6080E776}" destId="{DED72AE5-AAF8-4BD5-BA1C-60E3DADB8764}" srcOrd="0" destOrd="0" presId="urn:microsoft.com/office/officeart/2005/8/layout/gear1#1"/>
    <dgm:cxn modelId="{144E28CD-C86C-4657-A7FC-421C83D36741}" srcId="{4BF0A804-B0C9-48E6-9CD9-2E7E1C031996}" destId="{97D074FF-0B4D-4EFD-942D-AF6436D8264D}" srcOrd="1" destOrd="0" parTransId="{40314AD4-B4FD-4F3D-A367-E46ABE35645E}" sibTransId="{EF852546-E06F-4448-8E30-518297E435D7}"/>
    <dgm:cxn modelId="{3856A0D4-80A2-4149-B067-A1BE8AB02A8F}" srcId="{4BF0A804-B0C9-48E6-9CD9-2E7E1C031996}" destId="{6FF04B90-5CD2-4AEE-BC50-B9E4B1294025}" srcOrd="4" destOrd="0" parTransId="{CB0E58BB-BBD8-441E-B8D5-E684241F7FBC}" sibTransId="{F041EDBC-AD3D-4A06-B289-86DDB70E0C11}"/>
    <dgm:cxn modelId="{9C4AFBE7-3FAA-456C-8FF7-3C457F53CAE5}" type="presOf" srcId="{97D074FF-0B4D-4EFD-942D-AF6436D8264D}" destId="{FDB4634C-F8E5-4CE6-89CD-E0316ABEC205}" srcOrd="2" destOrd="0" presId="urn:microsoft.com/office/officeart/2005/8/layout/gear1#1"/>
    <dgm:cxn modelId="{4665B7F0-ADD6-4276-AF94-9191F127E28E}" type="presOf" srcId="{3F3237AE-B036-464C-86FE-E7D9BD0ECB62}" destId="{4EBFF7F4-3220-4EEB-8CA3-578D142B9FCD}" srcOrd="0" destOrd="0" presId="urn:microsoft.com/office/officeart/2005/8/layout/gear1#1"/>
    <dgm:cxn modelId="{B530B7FE-4EF0-4563-8590-4ACFE9EB2768}" type="presOf" srcId="{1B5A7548-C8F7-4F43-A63A-CEEB6080E776}" destId="{381F4261-6C9F-4183-ADCE-8BFECDAC6138}" srcOrd="2" destOrd="0" presId="urn:microsoft.com/office/officeart/2005/8/layout/gear1#1"/>
    <dgm:cxn modelId="{30697C1A-C2B0-4249-B2DE-F2F92F531F8E}" type="presParOf" srcId="{B60BD5EC-B253-4D53-B13A-1577F8AEC953}" destId="{DED72AE5-AAF8-4BD5-BA1C-60E3DADB8764}" srcOrd="0" destOrd="0" presId="urn:microsoft.com/office/officeart/2005/8/layout/gear1#1"/>
    <dgm:cxn modelId="{469702B1-3AB0-45FD-AF58-2C2B10154291}" type="presParOf" srcId="{B60BD5EC-B253-4D53-B13A-1577F8AEC953}" destId="{E3940857-3AB1-478E-8F17-615C94E80ABA}" srcOrd="1" destOrd="0" presId="urn:microsoft.com/office/officeart/2005/8/layout/gear1#1"/>
    <dgm:cxn modelId="{9A854475-9564-44D1-83CD-A7D5272B766D}" type="presParOf" srcId="{B60BD5EC-B253-4D53-B13A-1577F8AEC953}" destId="{381F4261-6C9F-4183-ADCE-8BFECDAC6138}" srcOrd="2" destOrd="0" presId="urn:microsoft.com/office/officeart/2005/8/layout/gear1#1"/>
    <dgm:cxn modelId="{EE337BC8-9547-4232-8A47-E4E4AF0CC62E}" type="presParOf" srcId="{B60BD5EC-B253-4D53-B13A-1577F8AEC953}" destId="{B59B3121-F62D-4C2D-8A96-1DF41A7286E2}" srcOrd="3" destOrd="0" presId="urn:microsoft.com/office/officeart/2005/8/layout/gear1#1"/>
    <dgm:cxn modelId="{BD01DC83-3C61-4AF7-942B-959ADA84D13B}" type="presParOf" srcId="{B60BD5EC-B253-4D53-B13A-1577F8AEC953}" destId="{5056C234-8F37-44F7-A90C-C88748055237}" srcOrd="4" destOrd="0" presId="urn:microsoft.com/office/officeart/2005/8/layout/gear1#1"/>
    <dgm:cxn modelId="{A8633366-EBBA-4881-AE80-0E7A768C292E}" type="presParOf" srcId="{B60BD5EC-B253-4D53-B13A-1577F8AEC953}" destId="{FDB4634C-F8E5-4CE6-89CD-E0316ABEC205}" srcOrd="5" destOrd="0" presId="urn:microsoft.com/office/officeart/2005/8/layout/gear1#1"/>
    <dgm:cxn modelId="{430213F1-400C-464C-AAA3-EEEC5A34965F}" type="presParOf" srcId="{B60BD5EC-B253-4D53-B13A-1577F8AEC953}" destId="{BA04EC09-2FEC-4520-9B53-82762A346FE1}" srcOrd="6" destOrd="0" presId="urn:microsoft.com/office/officeart/2005/8/layout/gear1#1"/>
    <dgm:cxn modelId="{C5E3B123-1488-4ACB-BCA9-AD0650B62E65}" type="presParOf" srcId="{B60BD5EC-B253-4D53-B13A-1577F8AEC953}" destId="{18EA9EF8-5317-48EA-854C-18F452CB5E7B}" srcOrd="7" destOrd="0" presId="urn:microsoft.com/office/officeart/2005/8/layout/gear1#1"/>
    <dgm:cxn modelId="{10966313-1663-4CC8-A807-BBAA93F22911}" type="presParOf" srcId="{B60BD5EC-B253-4D53-B13A-1577F8AEC953}" destId="{3251F281-FA51-4B0D-B394-A814F0BEF41F}" srcOrd="8" destOrd="0" presId="urn:microsoft.com/office/officeart/2005/8/layout/gear1#1"/>
    <dgm:cxn modelId="{15A499AE-331B-4579-A1AD-7DC52072333E}" type="presParOf" srcId="{B60BD5EC-B253-4D53-B13A-1577F8AEC953}" destId="{9615DDCC-4086-44CA-A189-7D315B42430B}" srcOrd="9" destOrd="0" presId="urn:microsoft.com/office/officeart/2005/8/layout/gear1#1"/>
    <dgm:cxn modelId="{A3C34DEF-B88F-432A-B8E9-A9326338193E}" type="presParOf" srcId="{B60BD5EC-B253-4D53-B13A-1577F8AEC953}" destId="{DDB20B52-AD8A-4D9B-A4BD-3C70771F298F}" srcOrd="10" destOrd="0" presId="urn:microsoft.com/office/officeart/2005/8/layout/gear1#1"/>
    <dgm:cxn modelId="{7751C277-29A1-42FC-9B1A-A6A608443302}" type="presParOf" srcId="{B60BD5EC-B253-4D53-B13A-1577F8AEC953}" destId="{008D4062-6D6B-4105-A1CE-7F0F902E8923}" srcOrd="11" destOrd="0" presId="urn:microsoft.com/office/officeart/2005/8/layout/gear1#1"/>
    <dgm:cxn modelId="{92CF8129-084B-4797-9E8A-0ABD6D8F52E4}" type="presParOf" srcId="{B60BD5EC-B253-4D53-B13A-1577F8AEC953}" destId="{4EBFF7F4-3220-4EEB-8CA3-578D142B9FCD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F0A804-B0C9-48E6-9CD9-2E7E1C031996}" type="doc">
      <dgm:prSet loTypeId="urn:microsoft.com/office/officeart/2005/8/layout/gear1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1B5A7548-C8F7-4F43-A63A-CEEB6080E776}">
      <dgm:prSet phldrT="[文本]"/>
      <dgm:spPr>
        <a:solidFill>
          <a:srgbClr val="094060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BrO</a:t>
          </a:r>
          <a:endParaRPr lang="zh-CN" altLang="en-US" dirty="0">
            <a:solidFill>
              <a:schemeClr val="bg1"/>
            </a:solidFill>
          </a:endParaRPr>
        </a:p>
      </dgm:t>
    </dgm:pt>
    <dgm:pt modelId="{3F9F3391-BE77-4C5D-AD31-590E7C5FEF66}" type="parTrans" cxnId="{6F7EEA4A-500F-4E77-9853-0F893C2F09D6}">
      <dgm:prSet/>
      <dgm:spPr/>
      <dgm:t>
        <a:bodyPr/>
        <a:lstStyle/>
        <a:p>
          <a:endParaRPr lang="zh-CN" altLang="en-US"/>
        </a:p>
      </dgm:t>
    </dgm:pt>
    <dgm:pt modelId="{297547B0-2C7A-4F92-A1D2-BB7A407F27B8}" type="sibTrans" cxnId="{6F7EEA4A-500F-4E77-9853-0F893C2F09D6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97D074FF-0B4D-4EFD-942D-AF6436D8264D}">
      <dgm:prSet phldrT="[文本]" custT="1"/>
      <dgm:spPr>
        <a:solidFill>
          <a:srgbClr val="094060"/>
        </a:solidFill>
      </dgm:spPr>
      <dgm:t>
        <a:bodyPr/>
        <a:lstStyle/>
        <a:p>
          <a:r>
            <a:rPr lang="en-US" altLang="zh-CN" sz="5900" dirty="0">
              <a:solidFill>
                <a:schemeClr val="bg1"/>
              </a:solidFill>
            </a:rPr>
            <a:t>Br</a:t>
          </a:r>
          <a:endParaRPr lang="zh-CN" altLang="en-US" sz="2800" dirty="0">
            <a:solidFill>
              <a:schemeClr val="bg1"/>
            </a:solidFill>
          </a:endParaRPr>
        </a:p>
      </dgm:t>
    </dgm:pt>
    <dgm:pt modelId="{40314AD4-B4FD-4F3D-A367-E46ABE35645E}" type="parTrans" cxnId="{144E28CD-C86C-4657-A7FC-421C83D36741}">
      <dgm:prSet/>
      <dgm:spPr/>
      <dgm:t>
        <a:bodyPr/>
        <a:lstStyle/>
        <a:p>
          <a:endParaRPr lang="zh-CN" altLang="en-US"/>
        </a:p>
      </dgm:t>
    </dgm:pt>
    <dgm:pt modelId="{EF852546-E06F-4448-8E30-518297E435D7}" type="sibTrans" cxnId="{144E28CD-C86C-4657-A7FC-421C83D36741}">
      <dgm:prSet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F982D297-98E0-4C3A-9425-B70499D21DF5}">
      <dgm:prSet phldrT="[文本]" custT="1"/>
      <dgm:spPr>
        <a:solidFill>
          <a:srgbClr val="094060"/>
        </a:solidFill>
      </dgm:spPr>
      <dgm:t>
        <a:bodyPr/>
        <a:lstStyle/>
        <a:p>
          <a:r>
            <a:rPr lang="en-US" altLang="zh-CN" sz="5800" dirty="0"/>
            <a:t>Br</a:t>
          </a:r>
          <a:r>
            <a:rPr lang="en-US" altLang="zh-CN" sz="3200" dirty="0"/>
            <a:t>2</a:t>
          </a:r>
          <a:endParaRPr lang="zh-CN" altLang="en-US" sz="3200" dirty="0"/>
        </a:p>
      </dgm:t>
    </dgm:pt>
    <dgm:pt modelId="{5EA22D76-0B51-460B-B00C-CB8896674067}" type="parTrans" cxnId="{C1C86924-DE27-4E04-9E38-8B2EE3171CE6}">
      <dgm:prSet/>
      <dgm:spPr/>
      <dgm:t>
        <a:bodyPr/>
        <a:lstStyle/>
        <a:p>
          <a:endParaRPr lang="zh-CN" altLang="en-US"/>
        </a:p>
      </dgm:t>
    </dgm:pt>
    <dgm:pt modelId="{3F3237AE-B036-464C-86FE-E7D9BD0ECB62}" type="sibTrans" cxnId="{C1C86924-DE27-4E04-9E38-8B2EE3171CE6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ABA7BD96-8869-40B3-B964-452B85F6F0A1}">
      <dgm:prSet phldrT="[文本]" phldr="1"/>
      <dgm:spPr/>
      <dgm:t>
        <a:bodyPr/>
        <a:lstStyle/>
        <a:p>
          <a:endParaRPr lang="zh-CN" altLang="en-US" dirty="0"/>
        </a:p>
      </dgm:t>
    </dgm:pt>
    <dgm:pt modelId="{3CAB1972-6726-4EDE-8257-E75D4842992B}" type="parTrans" cxnId="{E0683D5D-36E9-46F7-94AB-79AF7152FD73}">
      <dgm:prSet/>
      <dgm:spPr/>
      <dgm:t>
        <a:bodyPr/>
        <a:lstStyle/>
        <a:p>
          <a:endParaRPr lang="zh-CN" altLang="en-US"/>
        </a:p>
      </dgm:t>
    </dgm:pt>
    <dgm:pt modelId="{64161D3D-C820-4255-A59A-5054E85B4B7F}" type="sibTrans" cxnId="{E0683D5D-36E9-46F7-94AB-79AF7152FD73}">
      <dgm:prSet/>
      <dgm:spPr>
        <a:solidFill>
          <a:srgbClr val="094060"/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6FF04B90-5CD2-4AEE-BC50-B9E4B1294025}">
      <dgm:prSet phldrT="[文本]"/>
      <dgm:spPr/>
      <dgm:t>
        <a:bodyPr/>
        <a:lstStyle/>
        <a:p>
          <a:endParaRPr lang="zh-CN" altLang="en-US"/>
        </a:p>
      </dgm:t>
    </dgm:pt>
    <dgm:pt modelId="{CB0E58BB-BBD8-441E-B8D5-E684241F7FBC}" type="parTrans" cxnId="{3856A0D4-80A2-4149-B067-A1BE8AB02A8F}">
      <dgm:prSet/>
      <dgm:spPr/>
      <dgm:t>
        <a:bodyPr/>
        <a:lstStyle/>
        <a:p>
          <a:endParaRPr lang="zh-CN" altLang="en-US"/>
        </a:p>
      </dgm:t>
    </dgm:pt>
    <dgm:pt modelId="{F041EDBC-AD3D-4A06-B289-86DDB70E0C11}" type="sibTrans" cxnId="{3856A0D4-80A2-4149-B067-A1BE8AB02A8F}">
      <dgm:prSet/>
      <dgm:spPr>
        <a:solidFill>
          <a:srgbClr val="09405F"/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B60BD5EC-B253-4D53-B13A-1577F8AEC953}" type="pres">
      <dgm:prSet presAssocID="{4BF0A804-B0C9-48E6-9CD9-2E7E1C03199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ED72AE5-AAF8-4BD5-BA1C-60E3DADB8764}" type="pres">
      <dgm:prSet presAssocID="{1B5A7548-C8F7-4F43-A63A-CEEB6080E776}" presName="gear1" presStyleLbl="node1" presStyleIdx="0" presStyleCnt="3" custScaleX="90596" custScaleY="90596" custLinFactNeighborX="-7170" custLinFactNeighborY="629">
        <dgm:presLayoutVars>
          <dgm:chMax val="1"/>
          <dgm:bulletEnabled val="1"/>
        </dgm:presLayoutVars>
      </dgm:prSet>
      <dgm:spPr/>
    </dgm:pt>
    <dgm:pt modelId="{E3940857-3AB1-478E-8F17-615C94E80ABA}" type="pres">
      <dgm:prSet presAssocID="{1B5A7548-C8F7-4F43-A63A-CEEB6080E776}" presName="gear1srcNode" presStyleLbl="node1" presStyleIdx="0" presStyleCnt="3"/>
      <dgm:spPr/>
    </dgm:pt>
    <dgm:pt modelId="{381F4261-6C9F-4183-ADCE-8BFECDAC6138}" type="pres">
      <dgm:prSet presAssocID="{1B5A7548-C8F7-4F43-A63A-CEEB6080E776}" presName="gear1dstNode" presStyleLbl="node1" presStyleIdx="0" presStyleCnt="3"/>
      <dgm:spPr/>
    </dgm:pt>
    <dgm:pt modelId="{B59B3121-F62D-4C2D-8A96-1DF41A7286E2}" type="pres">
      <dgm:prSet presAssocID="{97D074FF-0B4D-4EFD-942D-AF6436D8264D}" presName="gear2" presStyleLbl="node1" presStyleIdx="1" presStyleCnt="3">
        <dgm:presLayoutVars>
          <dgm:chMax val="1"/>
          <dgm:bulletEnabled val="1"/>
        </dgm:presLayoutVars>
      </dgm:prSet>
      <dgm:spPr/>
    </dgm:pt>
    <dgm:pt modelId="{5056C234-8F37-44F7-A90C-C88748055237}" type="pres">
      <dgm:prSet presAssocID="{97D074FF-0B4D-4EFD-942D-AF6436D8264D}" presName="gear2srcNode" presStyleLbl="node1" presStyleIdx="1" presStyleCnt="3"/>
      <dgm:spPr/>
    </dgm:pt>
    <dgm:pt modelId="{FDB4634C-F8E5-4CE6-89CD-E0316ABEC205}" type="pres">
      <dgm:prSet presAssocID="{97D074FF-0B4D-4EFD-942D-AF6436D8264D}" presName="gear2dstNode" presStyleLbl="node1" presStyleIdx="1" presStyleCnt="3"/>
      <dgm:spPr/>
    </dgm:pt>
    <dgm:pt modelId="{BA04EC09-2FEC-4520-9B53-82762A346FE1}" type="pres">
      <dgm:prSet presAssocID="{F982D297-98E0-4C3A-9425-B70499D21DF5}" presName="gear3" presStyleLbl="node1" presStyleIdx="2" presStyleCnt="3" custLinFactNeighborX="-1908" custLinFactNeighborY="0"/>
      <dgm:spPr/>
    </dgm:pt>
    <dgm:pt modelId="{18EA9EF8-5317-48EA-854C-18F452CB5E7B}" type="pres">
      <dgm:prSet presAssocID="{F982D297-98E0-4C3A-9425-B70499D21DF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251F281-FA51-4B0D-B394-A814F0BEF41F}" type="pres">
      <dgm:prSet presAssocID="{F982D297-98E0-4C3A-9425-B70499D21DF5}" presName="gear3srcNode" presStyleLbl="node1" presStyleIdx="2" presStyleCnt="3"/>
      <dgm:spPr/>
    </dgm:pt>
    <dgm:pt modelId="{9615DDCC-4086-44CA-A189-7D315B42430B}" type="pres">
      <dgm:prSet presAssocID="{F982D297-98E0-4C3A-9425-B70499D21DF5}" presName="gear3dstNode" presStyleLbl="node1" presStyleIdx="2" presStyleCnt="3"/>
      <dgm:spPr/>
    </dgm:pt>
    <dgm:pt modelId="{DDB20B52-AD8A-4D9B-A4BD-3C70771F298F}" type="pres">
      <dgm:prSet presAssocID="{297547B0-2C7A-4F92-A1D2-BB7A407F27B8}" presName="connector1" presStyleLbl="sibTrans2D1" presStyleIdx="0" presStyleCnt="3" custAng="17753080" custFlipHor="1" custScaleX="75497" custScaleY="65798" custLinFactNeighborX="15234" custLinFactNeighborY="-8812"/>
      <dgm:spPr>
        <a:prstGeom prst="circularArrow">
          <a:avLst/>
        </a:prstGeom>
      </dgm:spPr>
    </dgm:pt>
    <dgm:pt modelId="{008D4062-6D6B-4105-A1CE-7F0F902E8923}" type="pres">
      <dgm:prSet presAssocID="{EF852546-E06F-4448-8E30-518297E435D7}" presName="connector2" presStyleLbl="sibTrans2D1" presStyleIdx="1" presStyleCnt="3" custLinFactNeighborX="32793" custLinFactNeighborY="-43166"/>
      <dgm:spPr/>
    </dgm:pt>
    <dgm:pt modelId="{4EBFF7F4-3220-4EEB-8CA3-578D142B9FCD}" type="pres">
      <dgm:prSet presAssocID="{3F3237AE-B036-464C-86FE-E7D9BD0ECB62}" presName="connector3" presStyleLbl="sibTrans2D1" presStyleIdx="2" presStyleCnt="3"/>
      <dgm:spPr/>
    </dgm:pt>
  </dgm:ptLst>
  <dgm:cxnLst>
    <dgm:cxn modelId="{456E6603-702F-486B-918E-A84FF56180B1}" type="presOf" srcId="{1B5A7548-C8F7-4F43-A63A-CEEB6080E776}" destId="{DED72AE5-AAF8-4BD5-BA1C-60E3DADB8764}" srcOrd="0" destOrd="0" presId="urn:microsoft.com/office/officeart/2005/8/layout/gear1#1"/>
    <dgm:cxn modelId="{02D38E15-6525-4DD8-AACF-24F0D3E88B87}" type="presOf" srcId="{97D074FF-0B4D-4EFD-942D-AF6436D8264D}" destId="{B59B3121-F62D-4C2D-8A96-1DF41A7286E2}" srcOrd="0" destOrd="0" presId="urn:microsoft.com/office/officeart/2005/8/layout/gear1#1"/>
    <dgm:cxn modelId="{56F3A91C-D5C2-483F-AEFE-E2A48ED80079}" type="presOf" srcId="{EF852546-E06F-4448-8E30-518297E435D7}" destId="{008D4062-6D6B-4105-A1CE-7F0F902E8923}" srcOrd="0" destOrd="0" presId="urn:microsoft.com/office/officeart/2005/8/layout/gear1#1"/>
    <dgm:cxn modelId="{9DDA3F1E-ABF3-4674-BE7C-A065DB7377D5}" type="presOf" srcId="{1B5A7548-C8F7-4F43-A63A-CEEB6080E776}" destId="{381F4261-6C9F-4183-ADCE-8BFECDAC6138}" srcOrd="2" destOrd="0" presId="urn:microsoft.com/office/officeart/2005/8/layout/gear1#1"/>
    <dgm:cxn modelId="{C1C86924-DE27-4E04-9E38-8B2EE3171CE6}" srcId="{4BF0A804-B0C9-48E6-9CD9-2E7E1C031996}" destId="{F982D297-98E0-4C3A-9425-B70499D21DF5}" srcOrd="2" destOrd="0" parTransId="{5EA22D76-0B51-460B-B00C-CB8896674067}" sibTransId="{3F3237AE-B036-464C-86FE-E7D9BD0ECB62}"/>
    <dgm:cxn modelId="{994FDA3F-D041-4A89-910F-6CB4F1E1EA29}" type="presOf" srcId="{97D074FF-0B4D-4EFD-942D-AF6436D8264D}" destId="{5056C234-8F37-44F7-A90C-C88748055237}" srcOrd="1" destOrd="0" presId="urn:microsoft.com/office/officeart/2005/8/layout/gear1#1"/>
    <dgm:cxn modelId="{E0683D5D-36E9-46F7-94AB-79AF7152FD73}" srcId="{4BF0A804-B0C9-48E6-9CD9-2E7E1C031996}" destId="{ABA7BD96-8869-40B3-B964-452B85F6F0A1}" srcOrd="3" destOrd="0" parTransId="{3CAB1972-6726-4EDE-8257-E75D4842992B}" sibTransId="{64161D3D-C820-4255-A59A-5054E85B4B7F}"/>
    <dgm:cxn modelId="{6F7EEA4A-500F-4E77-9853-0F893C2F09D6}" srcId="{4BF0A804-B0C9-48E6-9CD9-2E7E1C031996}" destId="{1B5A7548-C8F7-4F43-A63A-CEEB6080E776}" srcOrd="0" destOrd="0" parTransId="{3F9F3391-BE77-4C5D-AD31-590E7C5FEF66}" sibTransId="{297547B0-2C7A-4F92-A1D2-BB7A407F27B8}"/>
    <dgm:cxn modelId="{8C47E355-78C1-4C3F-973B-CD66CDC80C66}" type="presOf" srcId="{F982D297-98E0-4C3A-9425-B70499D21DF5}" destId="{3251F281-FA51-4B0D-B394-A814F0BEF41F}" srcOrd="2" destOrd="0" presId="urn:microsoft.com/office/officeart/2005/8/layout/gear1#1"/>
    <dgm:cxn modelId="{62420883-A2E0-409E-AC1D-1B00DB787213}" type="presOf" srcId="{97D074FF-0B4D-4EFD-942D-AF6436D8264D}" destId="{FDB4634C-F8E5-4CE6-89CD-E0316ABEC205}" srcOrd="2" destOrd="0" presId="urn:microsoft.com/office/officeart/2005/8/layout/gear1#1"/>
    <dgm:cxn modelId="{CA10F0BC-DDAA-490F-92F4-CB9D3C2C146E}" type="presOf" srcId="{1B5A7548-C8F7-4F43-A63A-CEEB6080E776}" destId="{E3940857-3AB1-478E-8F17-615C94E80ABA}" srcOrd="1" destOrd="0" presId="urn:microsoft.com/office/officeart/2005/8/layout/gear1#1"/>
    <dgm:cxn modelId="{F8B151C0-E247-4CFF-87B3-714397891F5D}" type="presOf" srcId="{297547B0-2C7A-4F92-A1D2-BB7A407F27B8}" destId="{DDB20B52-AD8A-4D9B-A4BD-3C70771F298F}" srcOrd="0" destOrd="0" presId="urn:microsoft.com/office/officeart/2005/8/layout/gear1#1"/>
    <dgm:cxn modelId="{144E28CD-C86C-4657-A7FC-421C83D36741}" srcId="{4BF0A804-B0C9-48E6-9CD9-2E7E1C031996}" destId="{97D074FF-0B4D-4EFD-942D-AF6436D8264D}" srcOrd="1" destOrd="0" parTransId="{40314AD4-B4FD-4F3D-A367-E46ABE35645E}" sibTransId="{EF852546-E06F-4448-8E30-518297E435D7}"/>
    <dgm:cxn modelId="{3856A0D4-80A2-4149-B067-A1BE8AB02A8F}" srcId="{4BF0A804-B0C9-48E6-9CD9-2E7E1C031996}" destId="{6FF04B90-5CD2-4AEE-BC50-B9E4B1294025}" srcOrd="4" destOrd="0" parTransId="{CB0E58BB-BBD8-441E-B8D5-E684241F7FBC}" sibTransId="{F041EDBC-AD3D-4A06-B289-86DDB70E0C11}"/>
    <dgm:cxn modelId="{5EE9CDD8-ACA5-4045-A849-44B73A863A9C}" type="presOf" srcId="{4BF0A804-B0C9-48E6-9CD9-2E7E1C031996}" destId="{B60BD5EC-B253-4D53-B13A-1577F8AEC953}" srcOrd="0" destOrd="0" presId="urn:microsoft.com/office/officeart/2005/8/layout/gear1#1"/>
    <dgm:cxn modelId="{1FBDD1E4-4888-4869-8AB4-2A02FF844661}" type="presOf" srcId="{F982D297-98E0-4C3A-9425-B70499D21DF5}" destId="{BA04EC09-2FEC-4520-9B53-82762A346FE1}" srcOrd="0" destOrd="0" presId="urn:microsoft.com/office/officeart/2005/8/layout/gear1#1"/>
    <dgm:cxn modelId="{A3E116EA-7155-4399-A2E3-0A4145BB2DB1}" type="presOf" srcId="{3F3237AE-B036-464C-86FE-E7D9BD0ECB62}" destId="{4EBFF7F4-3220-4EEB-8CA3-578D142B9FCD}" srcOrd="0" destOrd="0" presId="urn:microsoft.com/office/officeart/2005/8/layout/gear1#1"/>
    <dgm:cxn modelId="{483323EB-2894-4B33-8C0C-DE1A7F8CFF00}" type="presOf" srcId="{F982D297-98E0-4C3A-9425-B70499D21DF5}" destId="{18EA9EF8-5317-48EA-854C-18F452CB5E7B}" srcOrd="1" destOrd="0" presId="urn:microsoft.com/office/officeart/2005/8/layout/gear1#1"/>
    <dgm:cxn modelId="{2BF5CDEC-2473-49CB-9316-D791EE88708F}" type="presOf" srcId="{F982D297-98E0-4C3A-9425-B70499D21DF5}" destId="{9615DDCC-4086-44CA-A189-7D315B42430B}" srcOrd="3" destOrd="0" presId="urn:microsoft.com/office/officeart/2005/8/layout/gear1#1"/>
    <dgm:cxn modelId="{DCDE8924-32D1-4B3D-A676-C70DB14D05C5}" type="presParOf" srcId="{B60BD5EC-B253-4D53-B13A-1577F8AEC953}" destId="{DED72AE5-AAF8-4BD5-BA1C-60E3DADB8764}" srcOrd="0" destOrd="0" presId="urn:microsoft.com/office/officeart/2005/8/layout/gear1#1"/>
    <dgm:cxn modelId="{2241613E-52DF-464E-AB69-ED01730B4E2F}" type="presParOf" srcId="{B60BD5EC-B253-4D53-B13A-1577F8AEC953}" destId="{E3940857-3AB1-478E-8F17-615C94E80ABA}" srcOrd="1" destOrd="0" presId="urn:microsoft.com/office/officeart/2005/8/layout/gear1#1"/>
    <dgm:cxn modelId="{691360AA-BEFC-489B-ACE7-70E6307AFA30}" type="presParOf" srcId="{B60BD5EC-B253-4D53-B13A-1577F8AEC953}" destId="{381F4261-6C9F-4183-ADCE-8BFECDAC6138}" srcOrd="2" destOrd="0" presId="urn:microsoft.com/office/officeart/2005/8/layout/gear1#1"/>
    <dgm:cxn modelId="{78D742A4-42A0-4682-A5FF-6E752DA0D4E0}" type="presParOf" srcId="{B60BD5EC-B253-4D53-B13A-1577F8AEC953}" destId="{B59B3121-F62D-4C2D-8A96-1DF41A7286E2}" srcOrd="3" destOrd="0" presId="urn:microsoft.com/office/officeart/2005/8/layout/gear1#1"/>
    <dgm:cxn modelId="{88F1BBF8-90B8-406C-887C-DBAB5BC644A7}" type="presParOf" srcId="{B60BD5EC-B253-4D53-B13A-1577F8AEC953}" destId="{5056C234-8F37-44F7-A90C-C88748055237}" srcOrd="4" destOrd="0" presId="urn:microsoft.com/office/officeart/2005/8/layout/gear1#1"/>
    <dgm:cxn modelId="{AA36690E-FD9F-40CB-80B5-584356A4223E}" type="presParOf" srcId="{B60BD5EC-B253-4D53-B13A-1577F8AEC953}" destId="{FDB4634C-F8E5-4CE6-89CD-E0316ABEC205}" srcOrd="5" destOrd="0" presId="urn:microsoft.com/office/officeart/2005/8/layout/gear1#1"/>
    <dgm:cxn modelId="{7ED1C2C8-1BC1-45EF-97C9-FCA72CB30EB8}" type="presParOf" srcId="{B60BD5EC-B253-4D53-B13A-1577F8AEC953}" destId="{BA04EC09-2FEC-4520-9B53-82762A346FE1}" srcOrd="6" destOrd="0" presId="urn:microsoft.com/office/officeart/2005/8/layout/gear1#1"/>
    <dgm:cxn modelId="{70AF4833-252F-4A5C-9B57-5EE17D501B7F}" type="presParOf" srcId="{B60BD5EC-B253-4D53-B13A-1577F8AEC953}" destId="{18EA9EF8-5317-48EA-854C-18F452CB5E7B}" srcOrd="7" destOrd="0" presId="urn:microsoft.com/office/officeart/2005/8/layout/gear1#1"/>
    <dgm:cxn modelId="{E30EF966-3848-4BF2-8C17-D3AFCC34178C}" type="presParOf" srcId="{B60BD5EC-B253-4D53-B13A-1577F8AEC953}" destId="{3251F281-FA51-4B0D-B394-A814F0BEF41F}" srcOrd="8" destOrd="0" presId="urn:microsoft.com/office/officeart/2005/8/layout/gear1#1"/>
    <dgm:cxn modelId="{B1927AAF-D8F7-4348-A755-B4E7F57331C3}" type="presParOf" srcId="{B60BD5EC-B253-4D53-B13A-1577F8AEC953}" destId="{9615DDCC-4086-44CA-A189-7D315B42430B}" srcOrd="9" destOrd="0" presId="urn:microsoft.com/office/officeart/2005/8/layout/gear1#1"/>
    <dgm:cxn modelId="{F830535C-35CE-4BCC-BFA6-2DA9D3B95006}" type="presParOf" srcId="{B60BD5EC-B253-4D53-B13A-1577F8AEC953}" destId="{DDB20B52-AD8A-4D9B-A4BD-3C70771F298F}" srcOrd="10" destOrd="0" presId="urn:microsoft.com/office/officeart/2005/8/layout/gear1#1"/>
    <dgm:cxn modelId="{D36CB3FD-D1E8-4318-B5C2-0A22A27B2292}" type="presParOf" srcId="{B60BD5EC-B253-4D53-B13A-1577F8AEC953}" destId="{008D4062-6D6B-4105-A1CE-7F0F902E8923}" srcOrd="11" destOrd="0" presId="urn:microsoft.com/office/officeart/2005/8/layout/gear1#1"/>
    <dgm:cxn modelId="{5AA4A21C-9179-4D4C-9F54-19B7CA9F9082}" type="presParOf" srcId="{B60BD5EC-B253-4D53-B13A-1577F8AEC953}" destId="{4EBFF7F4-3220-4EEB-8CA3-578D142B9FCD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72AE5-AAF8-4BD5-BA1C-60E3DADB8764}">
      <dsp:nvSpPr>
        <dsp:cNvPr id="0" name=""/>
        <dsp:cNvSpPr/>
      </dsp:nvSpPr>
      <dsp:spPr>
        <a:xfrm>
          <a:off x="3079991" y="2667083"/>
          <a:ext cx="2699738" cy="2699738"/>
        </a:xfrm>
        <a:prstGeom prst="gear9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>
              <a:solidFill>
                <a:schemeClr val="bg1"/>
              </a:solidFill>
            </a:rPr>
            <a:t>BrO</a:t>
          </a:r>
          <a:endParaRPr lang="zh-CN" altLang="en-US" sz="6500" kern="1200" dirty="0">
            <a:solidFill>
              <a:schemeClr val="bg1"/>
            </a:solidFill>
          </a:endParaRPr>
        </a:p>
      </dsp:txBody>
      <dsp:txXfrm>
        <a:off x="3622758" y="3299484"/>
        <a:ext cx="1614204" cy="1387721"/>
      </dsp:txXfrm>
    </dsp:sp>
    <dsp:sp modelId="{B59B3121-F62D-4C2D-8A96-1DF41A7286E2}">
      <dsp:nvSpPr>
        <dsp:cNvPr id="0" name=""/>
        <dsp:cNvSpPr/>
      </dsp:nvSpPr>
      <dsp:spPr>
        <a:xfrm>
          <a:off x="1419733" y="1803863"/>
          <a:ext cx="2167254" cy="2167254"/>
        </a:xfrm>
        <a:prstGeom prst="gear6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900" kern="1200" dirty="0">
              <a:solidFill>
                <a:schemeClr val="bg1"/>
              </a:solidFill>
            </a:rPr>
            <a:t>Br</a:t>
          </a:r>
          <a:endParaRPr lang="zh-CN" altLang="en-US" sz="2800" kern="1200" dirty="0">
            <a:solidFill>
              <a:schemeClr val="bg1"/>
            </a:solidFill>
          </a:endParaRPr>
        </a:p>
      </dsp:txBody>
      <dsp:txXfrm>
        <a:off x="1965346" y="2352773"/>
        <a:ext cx="1076028" cy="1069434"/>
      </dsp:txXfrm>
    </dsp:sp>
    <dsp:sp modelId="{BA04EC09-2FEC-4520-9B53-82762A346FE1}">
      <dsp:nvSpPr>
        <dsp:cNvPr id="0" name=""/>
        <dsp:cNvSpPr/>
      </dsp:nvSpPr>
      <dsp:spPr>
        <a:xfrm rot="20700000">
          <a:off x="2583995" y="308678"/>
          <a:ext cx="2123467" cy="2123467"/>
        </a:xfrm>
        <a:prstGeom prst="gear6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800" kern="1200" dirty="0"/>
            <a:t>Br</a:t>
          </a:r>
          <a:r>
            <a:rPr lang="en-US" altLang="zh-CN" sz="3200" kern="1200" dirty="0"/>
            <a:t>2</a:t>
          </a:r>
          <a:endParaRPr lang="zh-CN" altLang="en-US" sz="3200" kern="1200" dirty="0"/>
        </a:p>
      </dsp:txBody>
      <dsp:txXfrm rot="-20700000">
        <a:off x="3049734" y="774417"/>
        <a:ext cx="1191990" cy="1191990"/>
      </dsp:txXfrm>
    </dsp:sp>
    <dsp:sp modelId="{DDB20B52-AD8A-4D9B-A4BD-3C70771F298F}">
      <dsp:nvSpPr>
        <dsp:cNvPr id="0" name=""/>
        <dsp:cNvSpPr/>
      </dsp:nvSpPr>
      <dsp:spPr>
        <a:xfrm rot="3846920" flipH="1">
          <a:off x="3986462" y="2366905"/>
          <a:ext cx="2879733" cy="2509778"/>
        </a:xfrm>
        <a:prstGeom prst="circular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D4062-6D6B-4105-A1CE-7F0F902E8923}">
      <dsp:nvSpPr>
        <dsp:cNvPr id="0" name=""/>
        <dsp:cNvSpPr/>
      </dsp:nvSpPr>
      <dsp:spPr>
        <a:xfrm>
          <a:off x="1944734" y="122786"/>
          <a:ext cx="2771377" cy="277137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FF7F4-3220-4EEB-8CA3-578D142B9FCD}">
      <dsp:nvSpPr>
        <dsp:cNvPr id="0" name=""/>
        <dsp:cNvSpPr/>
      </dsp:nvSpPr>
      <dsp:spPr>
        <a:xfrm>
          <a:off x="2142437" y="-161692"/>
          <a:ext cx="2988102" cy="298810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72AE5-AAF8-4BD5-BA1C-60E3DADB8764}">
      <dsp:nvSpPr>
        <dsp:cNvPr id="0" name=""/>
        <dsp:cNvSpPr/>
      </dsp:nvSpPr>
      <dsp:spPr>
        <a:xfrm>
          <a:off x="3079991" y="2667083"/>
          <a:ext cx="2699738" cy="2699738"/>
        </a:xfrm>
        <a:prstGeom prst="gear9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>
              <a:solidFill>
                <a:schemeClr val="bg1"/>
              </a:solidFill>
            </a:rPr>
            <a:t>BrO</a:t>
          </a:r>
          <a:endParaRPr lang="zh-CN" altLang="en-US" sz="6500" kern="1200" dirty="0">
            <a:solidFill>
              <a:schemeClr val="bg1"/>
            </a:solidFill>
          </a:endParaRPr>
        </a:p>
      </dsp:txBody>
      <dsp:txXfrm>
        <a:off x="3622758" y="3299484"/>
        <a:ext cx="1614204" cy="1387721"/>
      </dsp:txXfrm>
    </dsp:sp>
    <dsp:sp modelId="{B59B3121-F62D-4C2D-8A96-1DF41A7286E2}">
      <dsp:nvSpPr>
        <dsp:cNvPr id="0" name=""/>
        <dsp:cNvSpPr/>
      </dsp:nvSpPr>
      <dsp:spPr>
        <a:xfrm>
          <a:off x="1419733" y="1803863"/>
          <a:ext cx="2167254" cy="2167254"/>
        </a:xfrm>
        <a:prstGeom prst="gear6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900" kern="1200" dirty="0">
              <a:solidFill>
                <a:schemeClr val="bg1"/>
              </a:solidFill>
            </a:rPr>
            <a:t>Br</a:t>
          </a:r>
          <a:endParaRPr lang="zh-CN" altLang="en-US" sz="2800" kern="1200" dirty="0">
            <a:solidFill>
              <a:schemeClr val="bg1"/>
            </a:solidFill>
          </a:endParaRPr>
        </a:p>
      </dsp:txBody>
      <dsp:txXfrm>
        <a:off x="1965346" y="2352773"/>
        <a:ext cx="1076028" cy="1069434"/>
      </dsp:txXfrm>
    </dsp:sp>
    <dsp:sp modelId="{BA04EC09-2FEC-4520-9B53-82762A346FE1}">
      <dsp:nvSpPr>
        <dsp:cNvPr id="0" name=""/>
        <dsp:cNvSpPr/>
      </dsp:nvSpPr>
      <dsp:spPr>
        <a:xfrm rot="20700000">
          <a:off x="2583995" y="308678"/>
          <a:ext cx="2123467" cy="2123467"/>
        </a:xfrm>
        <a:prstGeom prst="gear6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800" kern="1200" dirty="0"/>
            <a:t>Br</a:t>
          </a:r>
          <a:r>
            <a:rPr lang="en-US" altLang="zh-CN" sz="3200" kern="1200" dirty="0"/>
            <a:t>2</a:t>
          </a:r>
          <a:endParaRPr lang="zh-CN" altLang="en-US" sz="3200" kern="1200" dirty="0"/>
        </a:p>
      </dsp:txBody>
      <dsp:txXfrm rot="-20700000">
        <a:off x="3049734" y="774417"/>
        <a:ext cx="1191990" cy="1191990"/>
      </dsp:txXfrm>
    </dsp:sp>
    <dsp:sp modelId="{DDB20B52-AD8A-4D9B-A4BD-3C70771F298F}">
      <dsp:nvSpPr>
        <dsp:cNvPr id="0" name=""/>
        <dsp:cNvSpPr/>
      </dsp:nvSpPr>
      <dsp:spPr>
        <a:xfrm rot="3846920" flipH="1">
          <a:off x="3986462" y="2366905"/>
          <a:ext cx="2879733" cy="2509778"/>
        </a:xfrm>
        <a:prstGeom prst="circular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D4062-6D6B-4105-A1CE-7F0F902E8923}">
      <dsp:nvSpPr>
        <dsp:cNvPr id="0" name=""/>
        <dsp:cNvSpPr/>
      </dsp:nvSpPr>
      <dsp:spPr>
        <a:xfrm>
          <a:off x="1944734" y="122786"/>
          <a:ext cx="2771377" cy="277137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FF7F4-3220-4EEB-8CA3-578D142B9FCD}">
      <dsp:nvSpPr>
        <dsp:cNvPr id="0" name=""/>
        <dsp:cNvSpPr/>
      </dsp:nvSpPr>
      <dsp:spPr>
        <a:xfrm>
          <a:off x="2142437" y="-161692"/>
          <a:ext cx="2988102" cy="298810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72AE5-AAF8-4BD5-BA1C-60E3DADB8764}">
      <dsp:nvSpPr>
        <dsp:cNvPr id="0" name=""/>
        <dsp:cNvSpPr/>
      </dsp:nvSpPr>
      <dsp:spPr>
        <a:xfrm>
          <a:off x="3079991" y="2667083"/>
          <a:ext cx="2699738" cy="2699738"/>
        </a:xfrm>
        <a:prstGeom prst="gear9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>
              <a:solidFill>
                <a:schemeClr val="bg1"/>
              </a:solidFill>
            </a:rPr>
            <a:t>BrO</a:t>
          </a:r>
          <a:endParaRPr lang="zh-CN" altLang="en-US" sz="6500" kern="1200" dirty="0">
            <a:solidFill>
              <a:schemeClr val="bg1"/>
            </a:solidFill>
          </a:endParaRPr>
        </a:p>
      </dsp:txBody>
      <dsp:txXfrm>
        <a:off x="3622758" y="3299484"/>
        <a:ext cx="1614204" cy="1387721"/>
      </dsp:txXfrm>
    </dsp:sp>
    <dsp:sp modelId="{B59B3121-F62D-4C2D-8A96-1DF41A7286E2}">
      <dsp:nvSpPr>
        <dsp:cNvPr id="0" name=""/>
        <dsp:cNvSpPr/>
      </dsp:nvSpPr>
      <dsp:spPr>
        <a:xfrm>
          <a:off x="1419733" y="1803863"/>
          <a:ext cx="2167254" cy="2167254"/>
        </a:xfrm>
        <a:prstGeom prst="gear6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900" kern="1200" dirty="0">
              <a:solidFill>
                <a:schemeClr val="bg1"/>
              </a:solidFill>
            </a:rPr>
            <a:t>Br</a:t>
          </a:r>
          <a:endParaRPr lang="zh-CN" altLang="en-US" sz="2800" kern="1200" dirty="0">
            <a:solidFill>
              <a:schemeClr val="bg1"/>
            </a:solidFill>
          </a:endParaRPr>
        </a:p>
      </dsp:txBody>
      <dsp:txXfrm>
        <a:off x="1965346" y="2352773"/>
        <a:ext cx="1076028" cy="1069434"/>
      </dsp:txXfrm>
    </dsp:sp>
    <dsp:sp modelId="{BA04EC09-2FEC-4520-9B53-82762A346FE1}">
      <dsp:nvSpPr>
        <dsp:cNvPr id="0" name=""/>
        <dsp:cNvSpPr/>
      </dsp:nvSpPr>
      <dsp:spPr>
        <a:xfrm rot="20700000">
          <a:off x="2583995" y="308678"/>
          <a:ext cx="2123467" cy="2123467"/>
        </a:xfrm>
        <a:prstGeom prst="gear6">
          <a:avLst/>
        </a:prstGeom>
        <a:solidFill>
          <a:srgbClr val="094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800" kern="1200" dirty="0"/>
            <a:t>Br</a:t>
          </a:r>
          <a:r>
            <a:rPr lang="en-US" altLang="zh-CN" sz="3200" kern="1200" dirty="0"/>
            <a:t>2</a:t>
          </a:r>
          <a:endParaRPr lang="zh-CN" altLang="en-US" sz="3200" kern="1200" dirty="0"/>
        </a:p>
      </dsp:txBody>
      <dsp:txXfrm rot="-20700000">
        <a:off x="3049734" y="774417"/>
        <a:ext cx="1191990" cy="1191990"/>
      </dsp:txXfrm>
    </dsp:sp>
    <dsp:sp modelId="{DDB20B52-AD8A-4D9B-A4BD-3C70771F298F}">
      <dsp:nvSpPr>
        <dsp:cNvPr id="0" name=""/>
        <dsp:cNvSpPr/>
      </dsp:nvSpPr>
      <dsp:spPr>
        <a:xfrm rot="3846920" flipH="1">
          <a:off x="3986462" y="2366905"/>
          <a:ext cx="2879733" cy="2509778"/>
        </a:xfrm>
        <a:prstGeom prst="circular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D4062-6D6B-4105-A1CE-7F0F902E8923}">
      <dsp:nvSpPr>
        <dsp:cNvPr id="0" name=""/>
        <dsp:cNvSpPr/>
      </dsp:nvSpPr>
      <dsp:spPr>
        <a:xfrm>
          <a:off x="1944734" y="122786"/>
          <a:ext cx="2771377" cy="277137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FF7F4-3220-4EEB-8CA3-578D142B9FCD}">
      <dsp:nvSpPr>
        <dsp:cNvPr id="0" name=""/>
        <dsp:cNvSpPr/>
      </dsp:nvSpPr>
      <dsp:spPr>
        <a:xfrm>
          <a:off x="2142437" y="-161692"/>
          <a:ext cx="2988102" cy="298810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2A48B96-639E-45A3-A0BA-2464DFDB1FAA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3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37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6859A3-28C3-49BD-9859-E3BF2A325002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385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1443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en-US" altLang="zh-CN" dirty="0"/>
              <a:t>Arctic</a:t>
            </a:r>
            <a:r>
              <a:rPr lang="en-US" altLang="zh-CN" baseline="0" dirty="0"/>
              <a:t>, as the most important cold source of northern hemisphere, has always been the focus of the scientific community. </a:t>
            </a:r>
          </a:p>
          <a:p>
            <a:pPr lvl="0" eaLnBrk="1" hangingPunct="1"/>
            <a:r>
              <a:rPr lang="en-US" altLang="zh-CN" baseline="0" dirty="0"/>
              <a:t>And one of the most important atmospheric constituent in the Arctic atmosphere is ozone. The object of my study is </a:t>
            </a:r>
            <a:r>
              <a:rPr lang="en-US" altLang="zh-CN" b="1" baseline="0" dirty="0"/>
              <a:t>not</a:t>
            </a:r>
            <a:r>
              <a:rPr lang="en-US" altLang="zh-CN" baseline="0" dirty="0"/>
              <a:t> the stratospheric ozone, known by the ozone hole. But tropospheric ozone, especially ozone in the boundary layer. </a:t>
            </a:r>
          </a:p>
          <a:p>
            <a:pPr lvl="0" eaLnBrk="1" hangingPunct="1"/>
            <a:r>
              <a:rPr lang="en-US" altLang="zh-CN" dirty="0"/>
              <a:t>In 1981, </a:t>
            </a:r>
            <a:r>
              <a:rPr lang="en-US" altLang="zh-CN" dirty="0" err="1"/>
              <a:t>Oltmans</a:t>
            </a:r>
            <a:r>
              <a:rPr lang="en-US" altLang="zh-CN" dirty="0"/>
              <a:t> observed an abnormal decrease of surface ozone at Barrow, Alaska (now known as Utqiagvik) in the spring time. The surface ozone was found dropping from the background level to a level of few </a:t>
            </a:r>
            <a:r>
              <a:rPr lang="en-US" altLang="zh-CN" dirty="0" err="1"/>
              <a:t>ppbv</a:t>
            </a:r>
            <a:r>
              <a:rPr lang="en-US" altLang="zh-CN" dirty="0"/>
              <a:t>, within a couple of days or even hours</a:t>
            </a:r>
          </a:p>
          <a:p>
            <a:pPr lvl="0" eaLnBrk="1" hangingPunct="1"/>
            <a:r>
              <a:rPr lang="zh-CN" altLang="en-US" dirty="0"/>
              <a:t>北极，作为北半球的重要冷源，这里的一举一动都饱受大家的关注。而在北极地区的大气中，为受人关注的还是以臭氧为主。不过我研究的并不是大家熟知的平流层臭氧洞，而是对流层，尤其是边界层内的臭氧。</a:t>
            </a:r>
          </a:p>
          <a:p>
            <a:pPr lvl="0" eaLnBrk="1" hangingPunct="1"/>
            <a:r>
              <a:rPr lang="en-US" altLang="zh-CN" dirty="0"/>
              <a:t>1981</a:t>
            </a:r>
            <a:r>
              <a:rPr lang="zh-CN" altLang="en-US" dirty="0"/>
              <a:t>年</a:t>
            </a:r>
            <a:r>
              <a:rPr lang="en-US" altLang="zh-CN" dirty="0" err="1"/>
              <a:t>Oltmans</a:t>
            </a:r>
            <a:r>
              <a:rPr lang="zh-CN" altLang="en-US" dirty="0"/>
              <a:t>曾在</a:t>
            </a:r>
            <a:r>
              <a:rPr lang="en-US" altLang="zh-CN" dirty="0"/>
              <a:t>Barrow</a:t>
            </a:r>
            <a:r>
              <a:rPr lang="zh-CN" altLang="en-US" dirty="0"/>
              <a:t>地区，也就是阿拉斯加最北部，关注到地面臭氧快速下降的现象。</a:t>
            </a:r>
          </a:p>
        </p:txBody>
      </p:sp>
    </p:spTree>
    <p:extLst>
      <p:ext uri="{BB962C8B-B14F-4D97-AF65-F5344CB8AC3E}">
        <p14:creationId xmlns:p14="http://schemas.microsoft.com/office/powerpoint/2010/main" val="2810884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en-US" altLang="zh-CN" dirty="0"/>
              <a:t>WRF</a:t>
            </a:r>
            <a:r>
              <a:rPr lang="zh-CN" altLang="en-US" dirty="0"/>
              <a:t>的一些物理参数设置如表所示，</a:t>
            </a:r>
            <a:r>
              <a:rPr lang="en-US" altLang="zh-CN" dirty="0"/>
              <a:t>Barrow</a:t>
            </a:r>
            <a:r>
              <a:rPr lang="zh-CN" altLang="en-US" dirty="0"/>
              <a:t>观测数据与模式结果对比后的结果如图，相关系数基本达到了</a:t>
            </a:r>
            <a:r>
              <a:rPr lang="en-US" altLang="zh-CN" dirty="0"/>
              <a:t>0.9</a:t>
            </a:r>
            <a:r>
              <a:rPr lang="zh-CN" altLang="en-US" dirty="0"/>
              <a:t>，均方根误差也在图中，都比较小。所以可以说明在这段时间里，气象场的模拟和还是可靠的。</a:t>
            </a:r>
          </a:p>
        </p:txBody>
      </p:sp>
    </p:spTree>
    <p:extLst>
      <p:ext uri="{BB962C8B-B14F-4D97-AF65-F5344CB8AC3E}">
        <p14:creationId xmlns:p14="http://schemas.microsoft.com/office/powerpoint/2010/main" val="3888273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WRF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给出的气象场进行模拟，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CMAQ5.2.1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中是没有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的非均相反应，没有它我们就模拟不出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的，所以我们加入了一个海盐气溶胶和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的反应。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站点的模拟和观测对比如线图所示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，相关系数在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0.7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左右，均方根误差在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10ppb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，几次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的趋势已经模拟出来了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填色图为地面臭氧的水平变化。这里选取了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日的水平分布，可以很明显地看到在白令海峡的北部，楚科奇海这部分，有个很明显的臭氧低值的出现，当这个气团不断运动到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时，这个点的臭氧也随之下降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左下角是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这个点的垂直廓线，可以很明显地看到在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发生时，它的影响高度快接近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5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WRF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给出的气象场进行模拟，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CMAQ5.2.1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中是没有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的非均相反应，没有它我们就模拟不出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的，所以我们加入了一个海盐气溶胶和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的反应。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站点的模拟和观测对比如线图所示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，相关系数在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0.7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左右，均方根误差在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10ppb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，几次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的趋势已经模拟出来了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填色图为地面臭氧的水平变化。这里选取了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日的水平分布，可以很明显地看到在白令海峡的北部，楚科奇海这部分，有个很明显的臭氧低值的出现，当这个气团不断运动到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时，这个点的臭氧也随之下降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左下角是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这个点的垂直廓线，可以很明显地看到在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发生时，它的影响高度快接近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182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在这个过程中风的作用很明显。在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30</a:t>
            </a:r>
            <a:r>
              <a:rPr lang="zh-CN" altLang="en-US" dirty="0"/>
              <a:t>日时，白令海峡附近的风速大，可以加速海盐气溶胶的生成，从而释放更多的溴，快速消耗臭氧。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而后这个风也不断向东北方向吹，将低值吹向</a:t>
            </a:r>
            <a:r>
              <a:rPr lang="en-US" altLang="zh-CN" dirty="0"/>
              <a:t>Barrow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03112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在这个过程中风的作用很明显。在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30</a:t>
            </a:r>
            <a:r>
              <a:rPr lang="zh-CN" altLang="en-US" dirty="0"/>
              <a:t>日时，白令海峡附近的风速大，可以加速海盐气溶胶的生成，从而释放更多的溴，快速消耗臭氧。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而后这个风也不断向东北方向吹，将低值吹向</a:t>
            </a:r>
            <a:r>
              <a:rPr lang="en-US" altLang="zh-CN" dirty="0"/>
              <a:t>Barrow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7436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上文我们提到，在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会随之增加。我们可以很明显地看到在白令海峡和楚科奇海都有大量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生成。随着日落，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以另一种形式存在，在日出时又再次出现，并且有增大的趋势，说明在这个地方发生了局地化学反应。左下角是这段时间里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的垂直廓线，虚线是边界层高度，它扩散的高度没有臭氧那么高，但还是会冲出边界层一部分。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3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上文我们提到，在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会随之增加。我们可以很明显地看到在白令海峡和楚科奇海都有大量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生成。随着日落，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以另一种形式存在，在日出时又再次出现，并且有增大的趋势，说明在这个地方发生了局地化学反应。左下角是这段时间里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的垂直廓线，虚线是边界层高度，它扩散的高度没有臭氧那么高，但还是会冲出边界层一部分。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77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接下来左边这张图是有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的过程分析功能得到的，它的意义是化学过程对臭氧浓度变化的贡献，红色为增加，蓝色为减少。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可以证实刚刚我们提到的，在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北部发生了局地化学反应导致了臭氧再次降低。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这次的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是由输送和局地化学共同作用的。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1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接下来左边这张图是有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的过程分析功能得到的，它的意义是化学过程对臭氧浓度变化的贡献，红色为增加，蓝色为减少。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可以证实刚刚我们提到的，在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北部发生了局地化学反应导致了臭氧再次降低。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这次的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是由输送和局地化学共同作用的。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51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此外，观测数据还表明，在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日发生了一次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，我们虽然数值上没有降得很低，但是模拟到了降低和升高的趋势。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可以看到在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日开始这段过程中，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Sea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（波弗特海）以及北逐渐由一个高压占据，将海面上的臭氧低值输送到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地区，导致了臭氧的下降。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垂直廓线也可以看到在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日开始，边界层呈现了比较稳定的状态。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00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5539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en-US" altLang="zh-CN" dirty="0"/>
              <a:t>, which is called ozone depletion events (ODEs for short). </a:t>
            </a:r>
          </a:p>
          <a:p>
            <a:pPr lvl="0" eaLnBrk="1" hangingPunct="1"/>
            <a:r>
              <a:rPr lang="en-US" altLang="zh-CN" dirty="0"/>
              <a:t>Barrow,</a:t>
            </a:r>
            <a:r>
              <a:rPr lang="en-US" altLang="zh-CN" baseline="0" dirty="0"/>
              <a:t> or Utqiagvik, as the </a:t>
            </a:r>
            <a:endParaRPr lang="en-US" altLang="zh-CN" dirty="0"/>
          </a:p>
          <a:p>
            <a:pPr lvl="0" eaLnBrk="1" hangingPunct="1"/>
            <a:r>
              <a:rPr lang="en-US" altLang="zh-CN" dirty="0"/>
              <a:t>1981</a:t>
            </a:r>
            <a:r>
              <a:rPr lang="zh-CN" altLang="en-US" dirty="0"/>
              <a:t>年</a:t>
            </a:r>
            <a:r>
              <a:rPr lang="en-US" altLang="zh-CN" dirty="0" err="1"/>
              <a:t>Oltmans</a:t>
            </a:r>
            <a:r>
              <a:rPr lang="zh-CN" altLang="en-US" dirty="0"/>
              <a:t>曾在</a:t>
            </a:r>
            <a:r>
              <a:rPr lang="en-US" altLang="zh-CN" dirty="0"/>
              <a:t>Barrow</a:t>
            </a:r>
            <a:r>
              <a:rPr lang="zh-CN" altLang="en-US" dirty="0"/>
              <a:t>地区，也就是放大镜的中心，关注到在</a:t>
            </a:r>
            <a:r>
              <a:rPr lang="zh-CN" altLang="en-US" b="1" dirty="0"/>
              <a:t>春季</a:t>
            </a:r>
            <a:r>
              <a:rPr lang="zh-CN" altLang="en-US" dirty="0"/>
              <a:t>地面臭氧快速下降的现象，在几天甚至几个小时内，地面臭氧会从背景浓度几十</a:t>
            </a:r>
            <a:r>
              <a:rPr lang="en-US" altLang="zh-CN" dirty="0"/>
              <a:t>ppb</a:t>
            </a:r>
            <a:r>
              <a:rPr lang="zh-CN" altLang="en-US" dirty="0"/>
              <a:t>骤降到几</a:t>
            </a:r>
            <a:r>
              <a:rPr lang="en-US" altLang="zh-CN" dirty="0"/>
              <a:t>ppb</a:t>
            </a:r>
            <a:r>
              <a:rPr lang="zh-CN" altLang="en-US" dirty="0"/>
              <a:t>，甚至接近零。</a:t>
            </a:r>
          </a:p>
          <a:p>
            <a:pPr lvl="0" eaLnBrk="1" hangingPunct="1"/>
            <a:r>
              <a:rPr lang="zh-CN" altLang="en-US" dirty="0"/>
              <a:t>这个现象被命名为</a:t>
            </a:r>
            <a:r>
              <a:rPr lang="en-US" altLang="zh-CN" dirty="0"/>
              <a:t>Ozone Depletion Events</a:t>
            </a:r>
            <a:r>
              <a:rPr lang="zh-CN" altLang="en-US" dirty="0"/>
              <a:t>，也就是臭氧耗损现象。</a:t>
            </a:r>
            <a:r>
              <a:rPr lang="en-US" altLang="zh-CN" dirty="0"/>
              <a:t>Barrow</a:t>
            </a:r>
            <a:r>
              <a:rPr lang="zh-CN" altLang="en-US" dirty="0"/>
              <a:t>，作为首次观测到</a:t>
            </a:r>
            <a:r>
              <a:rPr lang="en-US" altLang="zh-CN" dirty="0"/>
              <a:t>ODE</a:t>
            </a:r>
            <a:r>
              <a:rPr lang="zh-CN" altLang="en-US" dirty="0"/>
              <a:t>现象的地区，这里搭建了自动观测站，并且观测数据都是开放的，供各学者研究使用。</a:t>
            </a:r>
          </a:p>
        </p:txBody>
      </p:sp>
    </p:spTree>
    <p:extLst>
      <p:ext uri="{BB962C8B-B14F-4D97-AF65-F5344CB8AC3E}">
        <p14:creationId xmlns:p14="http://schemas.microsoft.com/office/powerpoint/2010/main" val="4032602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这一天的风场更能看出这段时期的环流形势了，是一个高压控制。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63957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806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此外，观测数据还表明，在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日发生了一次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，我们虽然数值上没有降得很低，但是模拟到了降低和升高的趋势。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可以看到在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日开始这段过程中，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Sea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（波弗特海）以及北逐渐由一个高压占据，将海面上的臭氧低值输送到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地区，导致了臭氧的下降。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垂直廓线也可以看到在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日开始，边界层呈现了比较稳定的状态。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6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782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6421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782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刚刚我们提到，臭氧耗损现象大都是在春季观测到的，这是由于春季某些气象要素的特殊性所导致。具体原因</a:t>
            </a:r>
            <a:r>
              <a:rPr lang="en-US" altLang="zh-CN" dirty="0"/>
              <a:t>Lehrer</a:t>
            </a:r>
            <a:r>
              <a:rPr lang="zh-CN" altLang="en-US" dirty="0"/>
              <a:t>在</a:t>
            </a:r>
            <a:r>
              <a:rPr lang="en-US" altLang="zh-CN" dirty="0"/>
              <a:t>2004</a:t>
            </a:r>
            <a:r>
              <a:rPr lang="zh-CN" altLang="en-US" dirty="0"/>
              <a:t>年解释道，溴爆炸的发生需要三个特点：</a:t>
            </a:r>
          </a:p>
          <a:p>
            <a:pPr lvl="0" eaLnBrk="1" hangingPunct="1"/>
            <a:r>
              <a:rPr lang="zh-CN" altLang="en-US" dirty="0"/>
              <a:t>这三个特点衍生出来，化学机制导致臭氧快速分解的气象要素就有：海风（新鲜海冰），风速不大，边界层稳定（强逆温），逆温也就意味着下层温度是比较低的。</a:t>
            </a:r>
          </a:p>
        </p:txBody>
      </p:sp>
    </p:spTree>
    <p:extLst>
      <p:ext uri="{BB962C8B-B14F-4D97-AF65-F5344CB8AC3E}">
        <p14:creationId xmlns:p14="http://schemas.microsoft.com/office/powerpoint/2010/main" val="283253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758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臭氧耗损现象是由一种或多种机制共同作用发生，而在化学机制中，又数卤素尤其是溴化学最为重要。</a:t>
            </a:r>
          </a:p>
          <a:p>
            <a:pPr lvl="0" eaLnBrk="1" hangingPunct="1"/>
            <a:r>
              <a:rPr lang="zh-CN" altLang="en-US" dirty="0"/>
              <a:t>如图所示的就是发生在大气中的气相反应。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活性</a:t>
            </a:r>
            <a:r>
              <a:rPr lang="en-US" altLang="zh-CN" dirty="0"/>
              <a:t>Br2</a:t>
            </a:r>
            <a:r>
              <a:rPr lang="zh-CN" altLang="en-US" dirty="0"/>
              <a:t>一旦出现，将会光解生成两个溴原子，而溴原子又可以与臭氧分解的氧原子反应生成</a:t>
            </a:r>
            <a:r>
              <a:rPr lang="en-US" altLang="zh-CN" dirty="0" err="1"/>
              <a:t>BrO</a:t>
            </a:r>
            <a:r>
              <a:rPr lang="zh-CN" altLang="en-US" dirty="0"/>
              <a:t>，</a:t>
            </a:r>
            <a:r>
              <a:rPr lang="en-US" altLang="zh-CN" dirty="0" err="1"/>
              <a:t>BrO</a:t>
            </a:r>
            <a:r>
              <a:rPr lang="zh-CN" altLang="en-US" dirty="0"/>
              <a:t>与自身反应可以再次生成</a:t>
            </a:r>
            <a:r>
              <a:rPr lang="en-US" altLang="zh-CN" dirty="0"/>
              <a:t>Br2</a:t>
            </a:r>
            <a:r>
              <a:rPr lang="zh-CN" altLang="en-US" dirty="0"/>
              <a:t>。这个催化循环的终止反应为溴原子与</a:t>
            </a:r>
            <a:r>
              <a:rPr lang="en-US" altLang="zh-CN" dirty="0"/>
              <a:t>HO2</a:t>
            </a:r>
            <a:r>
              <a:rPr lang="zh-CN" altLang="en-US" dirty="0"/>
              <a:t>反应生成</a:t>
            </a:r>
            <a:r>
              <a:rPr lang="en-US" altLang="zh-CN" dirty="0" err="1"/>
              <a:t>HBr</a:t>
            </a:r>
            <a:r>
              <a:rPr lang="zh-CN" altLang="en-US" dirty="0"/>
              <a:t>，</a:t>
            </a:r>
            <a:r>
              <a:rPr lang="en-US" altLang="zh-CN" dirty="0" err="1"/>
              <a:t>HBr</a:t>
            </a:r>
            <a:r>
              <a:rPr lang="zh-CN" altLang="en-US" dirty="0"/>
              <a:t>而后可以被气溶胶等吸收。</a:t>
            </a:r>
          </a:p>
        </p:txBody>
      </p:sp>
    </p:spTree>
    <p:extLst>
      <p:ext uri="{BB962C8B-B14F-4D97-AF65-F5344CB8AC3E}">
        <p14:creationId xmlns:p14="http://schemas.microsoft.com/office/powerpoint/2010/main" val="115820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至关重要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的一环，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实际上是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与凝结态的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发生的非均相反应。它可以让已经退出气相循环的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再次回到大气中。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是被吸收的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或是凝结态表面的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可以通过溴爆炸机制再次返回到大气中。当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反应时，会生成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通过与凝结态中的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反应会生成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。在这样不断地循环中，臭氧会短时间地快速消耗，对应的，当化学机制导致的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发生时会有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的快速升高。</a:t>
            </a:r>
          </a:p>
        </p:txBody>
      </p:sp>
    </p:spTree>
    <p:extLst>
      <p:ext uri="{BB962C8B-B14F-4D97-AF65-F5344CB8AC3E}">
        <p14:creationId xmlns:p14="http://schemas.microsoft.com/office/powerpoint/2010/main" val="263221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1683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发生时，最重要的一环，是被吸收的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或是凝结态表面的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可以通过溴爆炸机制再次返回到大气中。当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反应时，会生成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通过与凝结态中的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反应会生成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。在这样不断地循环中，臭氧会短时间地快速消耗，对应的，当化学机制导致的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发生时会有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的快速升高。</a:t>
            </a:r>
          </a:p>
        </p:txBody>
      </p:sp>
    </p:spTree>
    <p:extLst>
      <p:ext uri="{BB962C8B-B14F-4D97-AF65-F5344CB8AC3E}">
        <p14:creationId xmlns:p14="http://schemas.microsoft.com/office/powerpoint/2010/main" val="1288622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9875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除了化学机制，还有物理机制，也就是输送导致的</a:t>
            </a:r>
            <a:r>
              <a:rPr lang="en-US" altLang="zh-CN" dirty="0"/>
              <a:t>ODE</a:t>
            </a:r>
            <a:r>
              <a:rPr lang="zh-CN" altLang="en-US" dirty="0"/>
              <a:t>。比如</a:t>
            </a:r>
            <a:r>
              <a:rPr lang="en-US" altLang="zh-CN" dirty="0"/>
              <a:t>Anderson</a:t>
            </a:r>
            <a:r>
              <a:rPr lang="zh-CN" altLang="en-US" dirty="0"/>
              <a:t>在</a:t>
            </a:r>
            <a:r>
              <a:rPr lang="en-US" altLang="zh-CN" dirty="0"/>
              <a:t>2008</a:t>
            </a:r>
            <a:r>
              <a:rPr lang="zh-CN" altLang="en-US" dirty="0"/>
              <a:t>这篇综述里面指出，如果观测站点处在化学成分不相同的气团交界处，风向风速变化不大，但是臭氧浓度快速变化。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846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1923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在</a:t>
            </a:r>
            <a:r>
              <a:rPr lang="en-US" altLang="zh-CN" dirty="0"/>
              <a:t>ODE</a:t>
            </a:r>
            <a:r>
              <a:rPr lang="zh-CN" altLang="en-US" dirty="0"/>
              <a:t>相关的研究中呢，大多都是一些一维或二维的模拟，三维的模拟非常少，我的工作就是对</a:t>
            </a:r>
            <a:r>
              <a:rPr lang="en-US" altLang="zh-CN" dirty="0"/>
              <a:t>ODE</a:t>
            </a:r>
            <a:r>
              <a:rPr lang="zh-CN" altLang="en-US" dirty="0"/>
              <a:t>进行一次完整的三维模拟。这张图是</a:t>
            </a:r>
            <a:r>
              <a:rPr lang="en-US" altLang="zh-CN" dirty="0"/>
              <a:t>Barrow</a:t>
            </a:r>
            <a:r>
              <a:rPr lang="zh-CN" altLang="en-US" dirty="0"/>
              <a:t>站点的温压湿风以及地面臭氧的逐小时数据，</a:t>
            </a:r>
            <a:r>
              <a:rPr lang="en-US" altLang="zh-CN" dirty="0"/>
              <a:t>2019</a:t>
            </a:r>
            <a:r>
              <a:rPr lang="zh-CN" altLang="en-US" dirty="0"/>
              <a:t>年春季在</a:t>
            </a:r>
            <a:r>
              <a:rPr lang="en-US" altLang="zh-CN" dirty="0"/>
              <a:t>Barrow</a:t>
            </a:r>
            <a:r>
              <a:rPr lang="zh-CN" altLang="en-US" dirty="0"/>
              <a:t>已经观测到了很多次</a:t>
            </a:r>
            <a:r>
              <a:rPr lang="en-US" altLang="zh-CN" dirty="0"/>
              <a:t>ODE</a:t>
            </a:r>
            <a:r>
              <a:rPr lang="zh-CN" altLang="en-US" dirty="0"/>
              <a:t>。我选取了中间的时段进行研究，主要用到的工具是</a:t>
            </a:r>
            <a:r>
              <a:rPr lang="en-US" altLang="zh-CN" dirty="0"/>
              <a:t>WRF-CMAQ</a:t>
            </a:r>
            <a:r>
              <a:rPr lang="zh-CN" altLang="en-US" dirty="0"/>
              <a:t>，</a:t>
            </a:r>
            <a:r>
              <a:rPr lang="en-US" altLang="zh-CN" dirty="0"/>
              <a:t>WRF-CMAQ</a:t>
            </a:r>
            <a:r>
              <a:rPr lang="zh-CN" altLang="en-US" dirty="0"/>
              <a:t>是一个中尺度的模型，可以进行气象场和化学场的模拟。</a:t>
            </a:r>
          </a:p>
        </p:txBody>
      </p:sp>
    </p:spTree>
    <p:extLst>
      <p:ext uri="{BB962C8B-B14F-4D97-AF65-F5344CB8AC3E}">
        <p14:creationId xmlns:p14="http://schemas.microsoft.com/office/powerpoint/2010/main" val="126444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397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同时我还收集了</a:t>
            </a:r>
            <a:r>
              <a:rPr lang="en-US" altLang="zh-CN" dirty="0"/>
              <a:t>ncep</a:t>
            </a:r>
            <a:r>
              <a:rPr lang="zh-CN" altLang="en-US" dirty="0"/>
              <a:t>提供的地面分析，以及咱们院服还有高空的北半球天气图，</a:t>
            </a:r>
          </a:p>
        </p:txBody>
      </p:sp>
    </p:spTree>
    <p:extLst>
      <p:ext uri="{BB962C8B-B14F-4D97-AF65-F5344CB8AC3E}">
        <p14:creationId xmlns:p14="http://schemas.microsoft.com/office/powerpoint/2010/main" val="1949983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397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模拟的区域如图所示，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处在模拟区域的正中心。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模拟时使用的边界条件是全球模式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CAM-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的结果，但这个模式是不包含卤素化学的，所以它臭氧的值是高于实际情况非常多的，所以我们进行了一些调整。</a:t>
            </a:r>
          </a:p>
          <a:p>
            <a:pPr lvl="0"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651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6E4F387-39CF-4294-B374-0BCEA207B9D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199EFCE-EF36-40E9-B7BF-088D418AAB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AB4586-3D4B-4EEB-ADA4-FF8F9CCA2C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30EEFFB-9172-4F11-8867-2E72EE8160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9AAC35-80C0-46FC-965C-75421347CB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5334154-1579-4762-9677-66AA55C9D3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4CE396-EA92-4B5D-876A-89547F5352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981F3E3-5F8B-46E6-8518-080988DCF0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833572B-DCF1-47F7-AAEA-D806714F0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3F62CD-776F-42D8-8672-8AE29566E1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969FCA-275D-47BD-9827-942C8C12547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706206D-7CEF-474B-B0A9-00360AC0F1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090BCC1-1DE3-4453-BBC1-C6DFE668F24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7283E3-6E52-4F00-9D12-6539C9F895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6C31852-60B3-4AD4-92D1-0F31D650DB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FA2CF5-EE5A-4308-A686-926AE211AE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00B61D3-7972-4D1F-9DE2-F87ECAE259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434AF5-9816-4400-942B-5FB1D40F02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7B6EDD1-B404-4568-95BE-187A8B08C8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6B2C80-672C-473A-80BF-6F6D1973D0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8B372C8-B502-4FF9-BFF5-9A3B4ABB39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36844A4-748E-44D7-B08C-1453A79EF6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6E4F387-39CF-4294-B374-0BCEA207B9D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627063F-F994-490B-AD64-0BB2FFF728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AB4586-3D4B-4EEB-ADA4-FF8F9CCA2C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8963E3-0D60-423F-8068-ECE60F2A89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9AAC35-80C0-46FC-965C-75421347CB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F6F1365-3B47-475C-8356-BB92317085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4CE396-EA92-4B5D-876A-89547F5352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70BFF1-3703-4224-907A-1EB96F69EE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833572B-DCF1-47F7-AAEA-D806714F0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2CBB6-A95F-484A-BDDF-1C82E865F4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969FCA-275D-47BD-9827-942C8C12547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DC019D9-3073-4349-90B5-E2D7AF01A0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090BCC1-1DE3-4453-BBC1-C6DFE668F24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52B50E7-0A5C-49A3-A240-633D2D38FF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6C31852-60B3-4AD4-92D1-0F31D650DB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493402-F1EF-4725-90FD-7CC97A0C88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00B61D3-7972-4D1F-9DE2-F87ECAE259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79FE92-50D7-405E-951F-D6E40391CD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7B6EDD1-B404-4568-95BE-187A8B08C8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1584193-0E9A-4F40-9F64-A6FD3D3815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8B372C8-B502-4FF9-BFF5-9A3B4ABB39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65FE9-D1D1-4E36-A1E1-CA62800157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6E4F387-39CF-4294-B374-0BCEA207B9D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DE6A17-FE51-4006-8F03-D0DD5C66B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AB4586-3D4B-4EEB-ADA4-FF8F9CCA2C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339732-8F7E-462F-A1DD-70989EDF5E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9AAC35-80C0-46FC-965C-75421347CB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6BFA36-1F43-4ED2-8BCA-944AFD1597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4CE396-EA92-4B5D-876A-89547F5352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B8537B-75A6-4DC8-BCB1-8F05742213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833572B-DCF1-47F7-AAEA-D806714F0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A5845E-ED85-4F28-9E6B-4B9C57C471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969FCA-275D-47BD-9827-942C8C12547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C5A398F-B9AE-466B-86C7-E744E999F0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090BCC1-1DE3-4453-BBC1-C6DFE668F24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37ED472-8F77-44FC-9D21-2FA2FB96BC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6C31852-60B3-4AD4-92D1-0F31D650DB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37916E9-7DF5-4982-8091-3D933B776F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00B61D3-7972-4D1F-9DE2-F87ECAE259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FAFF04D-D15F-47EB-B57B-461C93919B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7B6EDD1-B404-4568-95BE-187A8B08C8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5318BC-C717-4081-8348-A8A9616181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8B372C8-B502-4FF9-BFF5-9A3B4ABB39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046EED-0463-4F55-A7F7-518451B133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74955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600200"/>
            <a:ext cx="61722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6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21475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3" y="274645"/>
            <a:ext cx="6052931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4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4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076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0" hangingPunct="0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3F9A2D-724F-4974-8C54-510DA32CF0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0" hangingPunct="0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0" hangingPunct="0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6830DDA-E18C-4B3C-ABCF-C94A15451FB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536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ED0F48-A787-4257-956D-5E1BCCF386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201BF54-82B1-4DAE-ACD7-B384C71A299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8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49CF2F-6875-476F-9834-7F6CF1E192A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CBED92B-C86A-4A20-A1C3-00E3DE02F88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7412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1A7952-9F6D-4AF8-98E1-05347A7DE3F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8A4D08-2B7D-4523-9CA3-3F5B73462AD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4962B3-9826-415D-B806-8C2A2EF9395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37533C-FF58-4FC2-BE67-6E764174A68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9460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842FEA-7272-48B1-A20F-1234F35BAB4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6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8C15D8-0A52-4B80-A5FC-77F476B3A5F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48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E5086D-19EC-4136-A68B-F28925BAA4D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D0DAAE-5090-4E29-9758-BE6A2F3780A3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2532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BECE1A1-ADF4-44A1-8E82-E046B6ED477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739C09E-1AD9-4357-8BAC-0F4B0BA0246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556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888C4A-F33A-42A9-BDDB-ED79E99095B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696EF2-A746-4BF6-A7C9-7A823043045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4580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DAC47D-B18A-4762-932E-8D94F90B5DB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B5EA17A-8D4F-48F1-AF3F-90C1B599E65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5BA792-AA5D-457F-9B04-5AFC40877F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ED9657-7C58-4DE6-8EDA-196744B973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日期占位符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6F82E2-3408-47EC-B237-59248BC4F5F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2" name="页脚占位符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3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A2DA580-55EF-4CAD-93C7-F6C6ADEEDDB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483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3AFAC2-FFEA-493A-B9B3-B1C26F1078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9A27C8-6714-496B-A5E6-D89FC16E1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487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1507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280BF2-C284-40E5-81C3-3BFAB733AC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4EFEDE-CFF7-47BA-A9C5-5486B799B6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511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图片 2"/>
          <p:cNvPicPr>
            <a:picLocks noChangeAspect="1"/>
          </p:cNvPicPr>
          <p:nvPr userDrawn="1"/>
        </p:nvPicPr>
        <p:blipFill>
          <a:blip r:embed="rId14"/>
          <a:srcRect t="12222"/>
          <a:stretch>
            <a:fillRect/>
          </a:stretch>
        </p:blipFill>
        <p:spPr>
          <a:xfrm>
            <a:off x="1588" y="838200"/>
            <a:ext cx="9140825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2531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280BF2-C284-40E5-81C3-3BFAB733AC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12BD31-4175-4BC3-8EAB-69B5AB2C896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535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图片 2"/>
          <p:cNvPicPr>
            <a:picLocks noChangeAspect="1"/>
          </p:cNvPicPr>
          <p:nvPr userDrawn="1"/>
        </p:nvPicPr>
        <p:blipFill>
          <a:blip r:embed="rId14"/>
          <a:srcRect t="12222"/>
          <a:stretch>
            <a:fillRect/>
          </a:stretch>
        </p:blipFill>
        <p:spPr>
          <a:xfrm>
            <a:off x="1588" y="838200"/>
            <a:ext cx="9140825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3555" name="Text Placeholder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280BF2-C284-40E5-81C3-3BFAB733AC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264BB35-E4E0-4FBD-B08F-FEE7AD58B2B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559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2"/>
          <p:cNvPicPr>
            <a:picLocks noChangeAspect="1"/>
          </p:cNvPicPr>
          <p:nvPr userDrawn="1"/>
        </p:nvPicPr>
        <p:blipFill>
          <a:blip r:embed="rId14"/>
          <a:srcRect t="12222"/>
          <a:stretch>
            <a:fillRect/>
          </a:stretch>
        </p:blipFill>
        <p:spPr>
          <a:xfrm>
            <a:off x="1588" y="838200"/>
            <a:ext cx="9140825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B86504E-5C45-4600-80F9-2B355D449DC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46E7BD-BB7F-49C5-955C-1DBF3F5CE502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28CF43-253B-4A2F-BB61-F9047B25A7D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9897CAA-C22C-4D4B-A596-10B15F27243B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日期占位符 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1705846-ADF3-4F57-857E-CE095DEE44F9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5D131F-A7DD-4E90-BC45-B2634EC28D3C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日期占位符 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CB9F9B4-6D13-45A6-95D0-1E4A275DCD0E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4AA78A-A17B-48CE-A5F4-1D42C9AA51D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34E25-8E9E-4E70-9621-3BDA3887B08A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0FF407-D286-46E6-8085-78C42724DF9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B9ECB8-EBDA-4325-8F40-9DF081EE7178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6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F730FB-B08F-4023-A31C-8A4C219684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lvl="1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lvl="3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lvl="4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8313" y="836613"/>
            <a:ext cx="3686175" cy="506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矩形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0" name="矩形 2"/>
          <p:cNvSpPr/>
          <p:nvPr userDrawn="1"/>
        </p:nvSpPr>
        <p:spPr>
          <a:xfrm>
            <a:off x="0" y="5391150"/>
            <a:ext cx="9147175" cy="132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37546" y="90530"/>
              </a:cxn>
              <a:cxn ang="0">
                <a:pos x="9147175" y="1230190"/>
              </a:cxn>
              <a:cxn ang="0">
                <a:pos x="0" y="1230190"/>
              </a:cxn>
              <a:cxn ang="0">
                <a:pos x="0" y="0"/>
              </a:cxn>
            </a:cxnLst>
            <a:rect l="0" t="0" r="0" b="0"/>
            <a:pathLst>
              <a:path w="9144000" h="986547">
                <a:moveTo>
                  <a:pt x="0" y="0"/>
                </a:moveTo>
                <a:cubicBezTo>
                  <a:pt x="2258729" y="1963553"/>
                  <a:pt x="5821913" y="455460"/>
                  <a:pt x="9134374" y="67377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D1D100">
                  <a:alpha val="100000"/>
                </a:srgbClr>
              </a:gs>
              <a:gs pos="1942">
                <a:srgbClr val="D1D100">
                  <a:alpha val="100000"/>
                </a:srgbClr>
              </a:gs>
              <a:gs pos="60001">
                <a:srgbClr val="FFC000">
                  <a:alpha val="100000"/>
                </a:srgbClr>
              </a:gs>
              <a:gs pos="100000">
                <a:srgbClr val="FFC000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1" name="矩形 2"/>
          <p:cNvSpPr/>
          <p:nvPr userDrawn="1"/>
        </p:nvSpPr>
        <p:spPr>
          <a:xfrm>
            <a:off x="3175" y="5530850"/>
            <a:ext cx="9147175" cy="122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37546" y="90306"/>
              </a:cxn>
              <a:cxn ang="0">
                <a:pos x="9147175" y="1227138"/>
              </a:cxn>
              <a:cxn ang="0">
                <a:pos x="0" y="1227138"/>
              </a:cxn>
              <a:cxn ang="0">
                <a:pos x="0" y="0"/>
              </a:cxn>
            </a:cxnLst>
            <a:rect l="0" t="0" r="0" b="0"/>
            <a:pathLst>
              <a:path w="9144000" h="915566">
                <a:moveTo>
                  <a:pt x="0" y="0"/>
                </a:moveTo>
                <a:cubicBezTo>
                  <a:pt x="2123974" y="1876926"/>
                  <a:pt x="6105625" y="125128"/>
                  <a:pt x="9134374" y="67377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6F9FC">
                  <a:alpha val="100000"/>
                </a:srgbClr>
              </a:gs>
              <a:gs pos="61000">
                <a:srgbClr val="006059">
                  <a:alpha val="100000"/>
                </a:srgbClr>
              </a:gs>
              <a:gs pos="100000">
                <a:srgbClr val="D9D9D9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2" name="矩形 2"/>
          <p:cNvSpPr/>
          <p:nvPr userDrawn="1"/>
        </p:nvSpPr>
        <p:spPr>
          <a:xfrm>
            <a:off x="0" y="5630863"/>
            <a:ext cx="9147175" cy="1227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37546" y="90306"/>
              </a:cxn>
              <a:cxn ang="0">
                <a:pos x="9147175" y="1227137"/>
              </a:cxn>
              <a:cxn ang="0">
                <a:pos x="0" y="1227137"/>
              </a:cxn>
              <a:cxn ang="0">
                <a:pos x="0" y="0"/>
              </a:cxn>
            </a:cxnLst>
            <a:rect l="0" t="0" r="0" b="0"/>
            <a:pathLst>
              <a:path w="9144000" h="915566">
                <a:moveTo>
                  <a:pt x="0" y="0"/>
                </a:moveTo>
                <a:cubicBezTo>
                  <a:pt x="2431983" y="1636294"/>
                  <a:pt x="6105625" y="125128"/>
                  <a:pt x="9134374" y="67377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6F9FC">
                  <a:alpha val="100000"/>
                </a:srgbClr>
              </a:gs>
              <a:gs pos="48000">
                <a:srgbClr val="006059">
                  <a:alpha val="100000"/>
                </a:srgbClr>
              </a:gs>
              <a:gs pos="100000">
                <a:srgbClr val="D9D9D9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3" name="矩形 2"/>
          <p:cNvSpPr/>
          <p:nvPr userDrawn="1"/>
        </p:nvSpPr>
        <p:spPr>
          <a:xfrm>
            <a:off x="0" y="5729288"/>
            <a:ext cx="9147175" cy="12303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47175" y="0"/>
              </a:cxn>
              <a:cxn ang="0">
                <a:pos x="9147175" y="1230312"/>
              </a:cxn>
              <a:cxn ang="0">
                <a:pos x="0" y="1230312"/>
              </a:cxn>
              <a:cxn ang="0">
                <a:pos x="0" y="0"/>
              </a:cxn>
            </a:cxnLst>
            <a:rect l="0" t="0" r="0" b="0"/>
            <a:pathLst>
              <a:path w="9144000" h="915566">
                <a:moveTo>
                  <a:pt x="0" y="0"/>
                </a:moveTo>
                <a:cubicBezTo>
                  <a:pt x="2431983" y="1636294"/>
                  <a:pt x="6096000" y="0"/>
                  <a:pt x="9144000" y="0"/>
                </a:cubicBezTo>
                <a:lnTo>
                  <a:pt x="9144000" y="915566"/>
                </a:lnTo>
                <a:lnTo>
                  <a:pt x="0" y="915566"/>
                </a:lnTo>
                <a:lnTo>
                  <a:pt x="0" y="0"/>
                </a:lnTo>
                <a:close/>
              </a:path>
            </a:pathLst>
          </a:custGeom>
          <a:solidFill>
            <a:srgbClr val="008279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4" name="矩形 2"/>
          <p:cNvSpPr/>
          <p:nvPr userDrawn="1"/>
        </p:nvSpPr>
        <p:spPr>
          <a:xfrm>
            <a:off x="-1587" y="6502400"/>
            <a:ext cx="9145587" cy="461963"/>
          </a:xfrm>
          <a:custGeom>
            <a:avLst/>
            <a:gdLst/>
            <a:ahLst/>
            <a:cxnLst>
              <a:cxn ang="0">
                <a:pos x="0" y="786"/>
              </a:cxn>
              <a:cxn ang="0">
                <a:pos x="9145588" y="786"/>
              </a:cxn>
              <a:cxn ang="0">
                <a:pos x="9145588" y="461963"/>
              </a:cxn>
              <a:cxn ang="0">
                <a:pos x="0" y="461963"/>
              </a:cxn>
              <a:cxn ang="0">
                <a:pos x="0" y="786"/>
              </a:cxn>
            </a:cxnLst>
            <a:rect l="0" t="0" r="0" b="0"/>
            <a:pathLst>
              <a:path w="9144000" h="917126">
                <a:moveTo>
                  <a:pt x="0" y="1560"/>
                </a:moveTo>
                <a:cubicBezTo>
                  <a:pt x="2198901" y="1799219"/>
                  <a:pt x="6113930" y="-61193"/>
                  <a:pt x="9144000" y="1560"/>
                </a:cubicBezTo>
                <a:lnTo>
                  <a:pt x="9144000" y="917126"/>
                </a:lnTo>
                <a:lnTo>
                  <a:pt x="0" y="917126"/>
                </a:lnTo>
                <a:lnTo>
                  <a:pt x="0" y="1560"/>
                </a:lnTo>
                <a:close/>
              </a:path>
            </a:pathLst>
          </a:custGeom>
          <a:solidFill>
            <a:schemeClr val="bg1">
              <a:alpha val="12941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9225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08850" y="6024563"/>
            <a:ext cx="172402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227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4348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09788" cy="1635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6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2AF294-CD91-4AFC-B963-4F3E82E74119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2022/5/18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62263" cy="1635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6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5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09788" cy="1635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eaLnBrk="1" hangingPunct="1">
              <a:buFont typeface="Arial" panose="020B0604020202020204" pitchFamily="34" charset="0"/>
              <a:buNone/>
              <a:defRPr sz="16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9F3742-13BA-4CFA-9CFF-F33FAC4224EF}" type="slidenum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sldNum="0" hdr="0" ftr="0" dt="0"/>
  <p:txStyles>
    <p:titleStyle>
      <a:lvl1pPr algn="ctr" defTabSz="1214755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475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121475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121475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121475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12160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2755" indent="-452755" algn="l" defTabSz="121475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6155" lvl="1" indent="-376555" algn="l" defTabSz="121475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555" lvl="2" indent="-300355" algn="l" defTabSz="121475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155" lvl="3" indent="-300355" algn="l" defTabSz="121475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lvl="4" indent="-300355" algn="l" defTabSz="121475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21602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21602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21602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21602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u="none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EPA/CMAQ/blob/master/DOCS/Users_Guide/CMAQ_UG_ch02_program_structure.m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文本框 12"/>
          <p:cNvSpPr txBox="1"/>
          <p:nvPr/>
        </p:nvSpPr>
        <p:spPr>
          <a:xfrm>
            <a:off x="0" y="1940318"/>
            <a:ext cx="9144000" cy="255454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marR="0" algn="ctr" defTabSz="914400" eaLnBrk="1" hangingPunct="1">
              <a:lnSpc>
                <a:spcPct val="125000"/>
              </a:lnSpc>
              <a:buClrTx/>
              <a:buSzTx/>
              <a:buFont typeface="Arial" panose="020B0604020202020204" pitchFamily="34" charset="0"/>
              <a:defRPr/>
            </a:pP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A 3-D</a:t>
            </a: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simulation and</a:t>
            </a:r>
            <a:r>
              <a:rPr kumimoji="0" lang="en-US" altLang="zh-CN" sz="3200" b="1" kern="1200" cap="none" spc="0" normalizeH="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p</a:t>
            </a:r>
            <a:r>
              <a:rPr lang="en-US" altLang="zh-CN" sz="3200" b="1" baseline="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rocess</a:t>
            </a: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analysis of </a:t>
            </a:r>
          </a:p>
          <a:p>
            <a:pPr algn="ctr" eaLnBrk="1" hangingPunct="1">
              <a:lnSpc>
                <a:spcPct val="125000"/>
              </a:lnSpc>
              <a:buFont typeface="Arial" panose="020B0604020202020204" pitchFamily="34" charset="0"/>
              <a:defRPr/>
            </a:pP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tropospheric Ozone Depletion Events </a:t>
            </a:r>
            <a:endParaRPr kumimoji="0" lang="en-US" altLang="zh-CN" sz="3200" b="1" kern="1200" cap="none" spc="0" normalizeH="0" baseline="0" noProof="1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marR="0" algn="ctr" defTabSz="914400" eaLnBrk="1" hangingPunct="1">
              <a:lnSpc>
                <a:spcPct val="125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during the springtime of Arctic</a:t>
            </a:r>
          </a:p>
          <a:p>
            <a:pPr marR="0" algn="ctr" defTabSz="914400" eaLnBrk="1" hangingPunct="1">
              <a:lnSpc>
                <a:spcPct val="125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using CMAQ</a:t>
            </a:r>
          </a:p>
        </p:txBody>
      </p:sp>
      <p:sp>
        <p:nvSpPr>
          <p:cNvPr id="5" name="文本框 10"/>
          <p:cNvSpPr txBox="1"/>
          <p:nvPr/>
        </p:nvSpPr>
        <p:spPr>
          <a:xfrm>
            <a:off x="4810125" y="5182810"/>
            <a:ext cx="3598863" cy="1015663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marR="0" algn="r" defTabSz="914400" eaLnBrk="1" hangingPunct="1">
              <a:lnSpc>
                <a:spcPct val="125000"/>
              </a:lnSpc>
              <a:buClrTx/>
              <a:buSzTx/>
              <a:buFont typeface="Arial" panose="020B0604020202020204" pitchFamily="34" charset="0"/>
              <a:defRPr/>
            </a:pPr>
            <a:r>
              <a:rPr lang="en-US" altLang="zh-CN" sz="240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Student: Simeng Li</a:t>
            </a:r>
            <a:endParaRPr kumimoji="0" lang="en-US" altLang="zh-CN" sz="2400" kern="1200" cap="none" spc="0" normalizeH="0" baseline="0" noProof="1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r" defTabSz="914400" eaLnBrk="1" hangingPunct="1">
              <a:lnSpc>
                <a:spcPct val="125000"/>
              </a:lnSpc>
              <a:buClrTx/>
              <a:buSzTx/>
              <a:buFont typeface="Arial" panose="020B0604020202020204" pitchFamily="34" charset="0"/>
              <a:defRPr/>
            </a:pPr>
            <a:r>
              <a:rPr lang="en-US" altLang="zh-CN" sz="240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Supervisor: Le Cao</a:t>
            </a:r>
            <a:endParaRPr kumimoji="0" lang="en-US" altLang="zh-CN" sz="2400" kern="1200" cap="none" spc="0" normalizeH="0" baseline="0" noProof="1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939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473075"/>
            <a:ext cx="2847975" cy="58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文本框 2"/>
          <p:cNvSpPr txBox="1"/>
          <p:nvPr/>
        </p:nvSpPr>
        <p:spPr>
          <a:xfrm>
            <a:off x="762000" y="128588"/>
            <a:ext cx="435933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Domain of WRF-CMAQ</a:t>
            </a:r>
          </a:p>
        </p:txBody>
      </p:sp>
      <p:grpSp>
        <p:nvGrpSpPr>
          <p:cNvPr id="82947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2950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2951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802211" y="2585256"/>
            <a:ext cx="1173745" cy="97259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967642" y="1396537"/>
            <a:ext cx="2128058" cy="3385650"/>
            <a:chOff x="2967642" y="1396537"/>
            <a:chExt cx="2128058" cy="3385650"/>
          </a:xfrm>
        </p:grpSpPr>
        <p:cxnSp>
          <p:nvCxnSpPr>
            <p:cNvPr id="6" name="直接连接符 5"/>
            <p:cNvCxnSpPr/>
            <p:nvPr/>
          </p:nvCxnSpPr>
          <p:spPr>
            <a:xfrm flipV="1">
              <a:off x="2967642" y="1396537"/>
              <a:ext cx="2044931" cy="118872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975956" y="3557847"/>
              <a:ext cx="2119744" cy="122434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59293"/>
              </p:ext>
            </p:extLst>
          </p:nvPr>
        </p:nvGraphicFramePr>
        <p:xfrm>
          <a:off x="6186318" y="1541883"/>
          <a:ext cx="2716612" cy="1807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WRF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3.9.1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56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FNL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0.25°×0.25°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Resolution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93F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9×9 km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93F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2816" r="8790" b="2122"/>
          <a:stretch/>
        </p:blipFill>
        <p:spPr>
          <a:xfrm>
            <a:off x="0" y="897772"/>
            <a:ext cx="6397523" cy="5694219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482244"/>
              </p:ext>
            </p:extLst>
          </p:nvPr>
        </p:nvGraphicFramePr>
        <p:xfrm>
          <a:off x="6186318" y="3735595"/>
          <a:ext cx="2716612" cy="234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17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CMAQ</a:t>
                      </a:r>
                      <a:endParaRPr lang="zh-CN" altLang="en-US" sz="16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93F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5.2.1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93F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7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Emission</a:t>
                      </a:r>
                      <a:endParaRPr lang="zh-CN" altLang="en-US" sz="160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EDGARv5.0</a:t>
                      </a:r>
                      <a:endParaRPr lang="zh-CN" altLang="en-US" sz="160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17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Mechanism</a:t>
                      </a:r>
                      <a:endParaRPr lang="zh-CN" altLang="en-US" sz="160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cb05eh51</a:t>
                      </a:r>
                      <a:endParaRPr lang="zh-CN" altLang="en-US" sz="160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474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BCON</a:t>
                      </a:r>
                      <a:endParaRPr lang="zh-CN" altLang="en-US" sz="160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CAM-</a:t>
                      </a:r>
                      <a:r>
                        <a:rPr lang="en-US" altLang="zh-CN" sz="160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Chem</a:t>
                      </a:r>
                      <a:endParaRPr lang="en-US" altLang="zh-CN" sz="160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adjusted</a:t>
                      </a:r>
                      <a:r>
                        <a:rPr lang="zh-CN" altLang="en-US" sz="160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736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" r="4938" b="4358"/>
          <a:stretch/>
        </p:blipFill>
        <p:spPr>
          <a:xfrm>
            <a:off x="3640174" y="864524"/>
            <a:ext cx="5478888" cy="5918661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1021433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WRF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38484"/>
              </p:ext>
            </p:extLst>
          </p:nvPr>
        </p:nvGraphicFramePr>
        <p:xfrm>
          <a:off x="242888" y="1081116"/>
          <a:ext cx="3447962" cy="5367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98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Parameter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Setting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Microphysics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Thompson scheme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Cumulus parameterization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Modifed</a:t>
                      </a: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Tiedtke</a:t>
                      </a: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scheme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Longwave</a:t>
                      </a:r>
                      <a:r>
                        <a:rPr lang="en-US" altLang="zh-CN" sz="1400" b="0" baseline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radiation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LW RRTMG scheme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Shortwave</a:t>
                      </a:r>
                      <a:r>
                        <a:rPr lang="en-US" altLang="zh-CN" sz="1400" b="0" baseline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radiation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SW</a:t>
                      </a:r>
                      <a:r>
                        <a:rPr lang="en-US" altLang="zh-CN" sz="1400" b="0" baseline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RRTMG scheme 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Boundary-layer model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Mellor-Yamada-</a:t>
                      </a:r>
                      <a:r>
                        <a:rPr lang="en-US" altLang="zh-CN" sz="1400" b="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Janjic</a:t>
                      </a: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scheme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Surface-layer model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Monin-Obukhov</a:t>
                      </a: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(</a:t>
                      </a:r>
                      <a:r>
                        <a:rPr lang="en-US" altLang="zh-CN" sz="1400" b="0" dirty="0" err="1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Janjic</a:t>
                      </a: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Eta) Similarity scheme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0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Land-surface</a:t>
                      </a:r>
                      <a:r>
                        <a:rPr lang="en-US" altLang="zh-CN" sz="1400" b="0" baseline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model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solidFill>
                            <a:srgbClr val="093F5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Noah Land-Surface Model</a:t>
                      </a:r>
                      <a:endParaRPr lang="zh-CN" altLang="en-US" sz="1400" b="0" dirty="0">
                        <a:solidFill>
                          <a:srgbClr val="093F5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94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19" y="2318239"/>
            <a:ext cx="4464598" cy="4215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4" y="4238628"/>
            <a:ext cx="6030000" cy="241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8" y="747107"/>
            <a:ext cx="5255306" cy="3284566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135806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CMAQ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838023" y="1094035"/>
            <a:ext cx="4305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HOBr + ASEACAT = Br</a:t>
            </a:r>
            <a:r>
              <a:rPr lang="en-US" altLang="zh-CN" sz="15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+ ASEACAT +H2O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 2.5E-14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Mellberg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Yarwood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Sakulyanontvittaya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 , et al (2014). Final Report Ozone Depletion by Bromine and Iodine over the Gulf of Mexico.</a:t>
            </a:r>
          </a:p>
        </p:txBody>
      </p:sp>
    </p:spTree>
    <p:extLst>
      <p:ext uri="{BB962C8B-B14F-4D97-AF65-F5344CB8AC3E}">
        <p14:creationId xmlns:p14="http://schemas.microsoft.com/office/powerpoint/2010/main" val="3635955623"/>
      </p:ext>
    </p:extLst>
  </p:cSld>
  <p:clrMapOvr>
    <a:masterClrMapping/>
  </p:clrMapOvr>
  <p:transition advClick="0" advTm="8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25" y="2318239"/>
            <a:ext cx="4464598" cy="4215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4" y="4238628"/>
            <a:ext cx="6030000" cy="241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8" y="747107"/>
            <a:ext cx="5255306" cy="3284566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135806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CMAQ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838023" y="1094035"/>
            <a:ext cx="4305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HOBr + ASEACAT = Br</a:t>
            </a:r>
            <a:r>
              <a:rPr lang="en-US" altLang="zh-CN" sz="15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+ ASEACAT +H2O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 2.5E-14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Mellberg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Yarwood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Sakulyanontvittaya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 , et al (2014). Final Report Ozone Depletion by Bromine and Iodine over the Gulf of Mexico.</a:t>
            </a:r>
          </a:p>
        </p:txBody>
      </p:sp>
    </p:spTree>
    <p:extLst>
      <p:ext uri="{BB962C8B-B14F-4D97-AF65-F5344CB8AC3E}">
        <p14:creationId xmlns:p14="http://schemas.microsoft.com/office/powerpoint/2010/main" val="129228562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6" y="1354061"/>
            <a:ext cx="4662855" cy="44028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2823209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 and ODE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00" y="1371600"/>
            <a:ext cx="4921200" cy="49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09391"/>
      </p:ext>
    </p:extLst>
  </p:cSld>
  <p:clrMapOvr>
    <a:masterClrMapping/>
  </p:clrMapOvr>
  <p:transition advClick="0" advTm="8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5" y="1354061"/>
            <a:ext cx="4662855" cy="44028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2823209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 and ODE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00" y="1371600"/>
            <a:ext cx="4921200" cy="49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84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71" y="2319253"/>
            <a:ext cx="4468853" cy="4215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48" y="750386"/>
            <a:ext cx="5247360" cy="327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04" y="4237565"/>
            <a:ext cx="6030000" cy="24120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87556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838023" y="1094035"/>
            <a:ext cx="4305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HOBr + ASEACAT = Br</a:t>
            </a:r>
            <a:r>
              <a:rPr lang="en-US" altLang="zh-CN" sz="15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+ ASEACAT +H2O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 2.5E-14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Mellberg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Yarwood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Sakulyanontvittaya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 , et al (2014). Final Report Ozone Depletion by Bromine and Iodine over the Gulf of Mexico.</a:t>
            </a:r>
          </a:p>
        </p:txBody>
      </p:sp>
    </p:spTree>
    <p:extLst>
      <p:ext uri="{BB962C8B-B14F-4D97-AF65-F5344CB8AC3E}">
        <p14:creationId xmlns:p14="http://schemas.microsoft.com/office/powerpoint/2010/main" val="4390537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71" y="2319253"/>
            <a:ext cx="4468853" cy="4215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48" y="750386"/>
            <a:ext cx="5247360" cy="32796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87556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838023" y="1094035"/>
            <a:ext cx="4305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HOBr + ASEACAT = Br</a:t>
            </a:r>
            <a:r>
              <a:rPr lang="en-US" altLang="zh-CN" sz="15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+ ASEACAT +H2O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 2.5E-14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Mellberg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Yarwood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Sakulyanontvittaya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 , et al (2014). Final Report Ozone Depletion by Bromine and Iodine over the Gulf of Mexico.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04" y="3909373"/>
            <a:ext cx="4851000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5510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353600"/>
            <a:ext cx="4667299" cy="440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00" y="1353600"/>
            <a:ext cx="4662856" cy="44028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314688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Analysis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989456"/>
      </p:ext>
    </p:extLst>
  </p:cSld>
  <p:clrMapOvr>
    <a:masterClrMapping/>
  </p:clrMapOvr>
  <p:transition advClick="0" advTm="8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6" y="1354061"/>
            <a:ext cx="4662855" cy="440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" y="1354061"/>
            <a:ext cx="4667299" cy="44028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314688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Analysis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47852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本框 2"/>
          <p:cNvSpPr txBox="1"/>
          <p:nvPr/>
        </p:nvSpPr>
        <p:spPr>
          <a:xfrm>
            <a:off x="762000" y="128588"/>
            <a:ext cx="2360583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419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60430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0431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60420" name="图片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</a:blip>
          <a:srcRect l="2521" t="2474" r="2771" b="2207"/>
          <a:stretch/>
        </p:blipFill>
        <p:spPr>
          <a:xfrm>
            <a:off x="-1" y="839585"/>
            <a:ext cx="4955830" cy="6018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851793" y="1510489"/>
            <a:ext cx="2423421" cy="2620936"/>
            <a:chOff x="4775" y="2927"/>
            <a:chExt cx="1773" cy="1868"/>
          </a:xfrm>
        </p:grpSpPr>
        <p:sp>
          <p:nvSpPr>
            <p:cNvPr id="60424" name="Freeform 127"/>
            <p:cNvSpPr/>
            <p:nvPr/>
          </p:nvSpPr>
          <p:spPr>
            <a:xfrm>
              <a:off x="4775" y="2927"/>
              <a:ext cx="1543" cy="1526"/>
            </a:xfrm>
            <a:custGeom>
              <a:avLst/>
              <a:gdLst/>
              <a:ahLst/>
              <a:cxnLst>
                <a:cxn ang="0">
                  <a:pos x="1290" y="310"/>
                </a:cxn>
                <a:cxn ang="0">
                  <a:pos x="1230" y="1276"/>
                </a:cxn>
                <a:cxn ang="0">
                  <a:pos x="253" y="1216"/>
                </a:cxn>
                <a:cxn ang="0">
                  <a:pos x="313" y="250"/>
                </a:cxn>
                <a:cxn ang="0">
                  <a:pos x="1290" y="310"/>
                </a:cxn>
              </a:cxnLst>
              <a:rect l="0" t="0" r="0" b="0"/>
              <a:pathLst>
                <a:path w="281" h="281">
                  <a:moveTo>
                    <a:pt x="235" y="57"/>
                  </a:moveTo>
                  <a:cubicBezTo>
                    <a:pt x="281" y="109"/>
                    <a:pt x="276" y="189"/>
                    <a:pt x="224" y="235"/>
                  </a:cubicBezTo>
                  <a:cubicBezTo>
                    <a:pt x="171" y="281"/>
                    <a:pt x="92" y="276"/>
                    <a:pt x="46" y="224"/>
                  </a:cubicBezTo>
                  <a:cubicBezTo>
                    <a:pt x="0" y="171"/>
                    <a:pt x="5" y="92"/>
                    <a:pt x="57" y="46"/>
                  </a:cubicBezTo>
                  <a:cubicBezTo>
                    <a:pt x="109" y="0"/>
                    <a:pt x="189" y="5"/>
                    <a:pt x="235" y="57"/>
                  </a:cubicBezTo>
                  <a:close/>
                </a:path>
              </a:pathLst>
            </a:custGeom>
            <a:solidFill>
              <a:srgbClr val="093F5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425" name="Freeform 128"/>
            <p:cNvSpPr/>
            <p:nvPr/>
          </p:nvSpPr>
          <p:spPr>
            <a:xfrm>
              <a:off x="4951" y="3101"/>
              <a:ext cx="1186" cy="1173"/>
            </a:xfrm>
            <a:custGeom>
              <a:avLst/>
              <a:gdLst/>
              <a:ahLst/>
              <a:cxnLst>
                <a:cxn ang="0">
                  <a:pos x="994" y="239"/>
                </a:cxn>
                <a:cxn ang="0">
                  <a:pos x="944" y="983"/>
                </a:cxn>
                <a:cxn ang="0">
                  <a:pos x="198" y="934"/>
                </a:cxn>
                <a:cxn ang="0">
                  <a:pos x="242" y="196"/>
                </a:cxn>
                <a:cxn ang="0">
                  <a:pos x="994" y="239"/>
                </a:cxn>
              </a:cxnLst>
              <a:rect l="0" t="0" r="0" b="0"/>
              <a:pathLst>
                <a:path w="216" h="216">
                  <a:moveTo>
                    <a:pt x="181" y="44"/>
                  </a:moveTo>
                  <a:cubicBezTo>
                    <a:pt x="216" y="84"/>
                    <a:pt x="212" y="145"/>
                    <a:pt x="172" y="181"/>
                  </a:cubicBezTo>
                  <a:cubicBezTo>
                    <a:pt x="132" y="216"/>
                    <a:pt x="71" y="212"/>
                    <a:pt x="36" y="172"/>
                  </a:cubicBezTo>
                  <a:cubicBezTo>
                    <a:pt x="0" y="132"/>
                    <a:pt x="4" y="71"/>
                    <a:pt x="44" y="36"/>
                  </a:cubicBezTo>
                  <a:cubicBezTo>
                    <a:pt x="84" y="0"/>
                    <a:pt x="145" y="4"/>
                    <a:pt x="181" y="44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426" name="Freeform 132"/>
            <p:cNvSpPr/>
            <p:nvPr/>
          </p:nvSpPr>
          <p:spPr>
            <a:xfrm>
              <a:off x="5977" y="4198"/>
              <a:ext cx="571" cy="597"/>
            </a:xfrm>
            <a:custGeom>
              <a:avLst/>
              <a:gdLst/>
              <a:ahLst/>
              <a:cxnLst>
                <a:cxn ang="0">
                  <a:pos x="544" y="396"/>
                </a:cxn>
                <a:cxn ang="0">
                  <a:pos x="533" y="532"/>
                </a:cxn>
                <a:cxn ang="0">
                  <a:pos x="489" y="570"/>
                </a:cxn>
                <a:cxn ang="0">
                  <a:pos x="357" y="559"/>
                </a:cxn>
                <a:cxn ang="0">
                  <a:pos x="27" y="195"/>
                </a:cxn>
                <a:cxn ang="0">
                  <a:pos x="38" y="60"/>
                </a:cxn>
                <a:cxn ang="0">
                  <a:pos x="82" y="27"/>
                </a:cxn>
                <a:cxn ang="0">
                  <a:pos x="214" y="33"/>
                </a:cxn>
                <a:cxn ang="0">
                  <a:pos x="544" y="396"/>
                </a:cxn>
              </a:cxnLst>
              <a:rect l="0" t="0" r="0" b="0"/>
              <a:pathLst>
                <a:path w="104" h="110">
                  <a:moveTo>
                    <a:pt x="99" y="73"/>
                  </a:moveTo>
                  <a:cubicBezTo>
                    <a:pt x="104" y="82"/>
                    <a:pt x="103" y="93"/>
                    <a:pt x="97" y="98"/>
                  </a:cubicBezTo>
                  <a:cubicBezTo>
                    <a:pt x="95" y="100"/>
                    <a:pt x="92" y="102"/>
                    <a:pt x="89" y="105"/>
                  </a:cubicBezTo>
                  <a:cubicBezTo>
                    <a:pt x="84" y="110"/>
                    <a:pt x="72" y="109"/>
                    <a:pt x="65" y="103"/>
                  </a:cubicBezTo>
                  <a:cubicBezTo>
                    <a:pt x="42" y="84"/>
                    <a:pt x="22" y="61"/>
                    <a:pt x="5" y="36"/>
                  </a:cubicBezTo>
                  <a:cubicBezTo>
                    <a:pt x="0" y="28"/>
                    <a:pt x="1" y="16"/>
                    <a:pt x="7" y="11"/>
                  </a:cubicBezTo>
                  <a:cubicBezTo>
                    <a:pt x="10" y="9"/>
                    <a:pt x="12" y="7"/>
                    <a:pt x="15" y="5"/>
                  </a:cubicBezTo>
                  <a:cubicBezTo>
                    <a:pt x="21" y="0"/>
                    <a:pt x="32" y="0"/>
                    <a:pt x="39" y="6"/>
                  </a:cubicBezTo>
                  <a:cubicBezTo>
                    <a:pt x="62" y="25"/>
                    <a:pt x="82" y="48"/>
                    <a:pt x="99" y="73"/>
                  </a:cubicBezTo>
                  <a:close/>
                </a:path>
              </a:pathLst>
            </a:custGeom>
            <a:solidFill>
              <a:srgbClr val="71615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427" name="Freeform 133"/>
            <p:cNvSpPr/>
            <p:nvPr/>
          </p:nvSpPr>
          <p:spPr>
            <a:xfrm>
              <a:off x="5984" y="4302"/>
              <a:ext cx="559" cy="493"/>
            </a:xfrm>
            <a:custGeom>
              <a:avLst/>
              <a:gdLst/>
              <a:ahLst/>
              <a:cxnLst>
                <a:cxn ang="0">
                  <a:pos x="526" y="374"/>
                </a:cxn>
                <a:cxn ang="0">
                  <a:pos x="482" y="412"/>
                </a:cxn>
                <a:cxn ang="0">
                  <a:pos x="351" y="406"/>
                </a:cxn>
                <a:cxn ang="0">
                  <a:pos x="22" y="38"/>
                </a:cxn>
                <a:cxn ang="0">
                  <a:pos x="11" y="0"/>
                </a:cxn>
                <a:cxn ang="0">
                  <a:pos x="22" y="92"/>
                </a:cxn>
                <a:cxn ang="0">
                  <a:pos x="351" y="455"/>
                </a:cxn>
                <a:cxn ang="0">
                  <a:pos x="482" y="466"/>
                </a:cxn>
                <a:cxn ang="0">
                  <a:pos x="526" y="428"/>
                </a:cxn>
                <a:cxn ang="0">
                  <a:pos x="554" y="330"/>
                </a:cxn>
                <a:cxn ang="0">
                  <a:pos x="526" y="374"/>
                </a:cxn>
              </a:cxnLst>
              <a:rect l="0" t="0" r="0" b="0"/>
              <a:pathLst>
                <a:path w="102" h="91">
                  <a:moveTo>
                    <a:pt x="96" y="69"/>
                  </a:moveTo>
                  <a:cubicBezTo>
                    <a:pt x="94" y="71"/>
                    <a:pt x="91" y="74"/>
                    <a:pt x="88" y="76"/>
                  </a:cubicBezTo>
                  <a:cubicBezTo>
                    <a:pt x="83" y="81"/>
                    <a:pt x="71" y="81"/>
                    <a:pt x="64" y="75"/>
                  </a:cubicBezTo>
                  <a:cubicBezTo>
                    <a:pt x="41" y="55"/>
                    <a:pt x="21" y="33"/>
                    <a:pt x="4" y="7"/>
                  </a:cubicBezTo>
                  <a:cubicBezTo>
                    <a:pt x="3" y="5"/>
                    <a:pt x="2" y="3"/>
                    <a:pt x="2" y="0"/>
                  </a:cubicBezTo>
                  <a:cubicBezTo>
                    <a:pt x="0" y="6"/>
                    <a:pt x="1" y="12"/>
                    <a:pt x="4" y="17"/>
                  </a:cubicBezTo>
                  <a:cubicBezTo>
                    <a:pt x="21" y="42"/>
                    <a:pt x="41" y="65"/>
                    <a:pt x="64" y="84"/>
                  </a:cubicBezTo>
                  <a:cubicBezTo>
                    <a:pt x="71" y="90"/>
                    <a:pt x="83" y="91"/>
                    <a:pt x="88" y="86"/>
                  </a:cubicBezTo>
                  <a:cubicBezTo>
                    <a:pt x="91" y="83"/>
                    <a:pt x="94" y="81"/>
                    <a:pt x="96" y="79"/>
                  </a:cubicBezTo>
                  <a:cubicBezTo>
                    <a:pt x="100" y="75"/>
                    <a:pt x="102" y="68"/>
                    <a:pt x="101" y="61"/>
                  </a:cubicBezTo>
                  <a:cubicBezTo>
                    <a:pt x="100" y="64"/>
                    <a:pt x="98" y="67"/>
                    <a:pt x="96" y="69"/>
                  </a:cubicBezTo>
                  <a:close/>
                </a:path>
              </a:pathLst>
            </a:custGeom>
            <a:solidFill>
              <a:srgbClr val="40373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</a:blip>
            <a:srcRect l="30703" t="22229" r="53729" b="64889"/>
            <a:stretch>
              <a:fillRect/>
            </a:stretch>
          </p:blipFill>
          <p:spPr>
            <a:xfrm>
              <a:off x="5012" y="3154"/>
              <a:ext cx="1071" cy="1060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60429" name="Freeform 129"/>
            <p:cNvSpPr/>
            <p:nvPr/>
          </p:nvSpPr>
          <p:spPr>
            <a:xfrm>
              <a:off x="5028" y="3177"/>
              <a:ext cx="928" cy="918"/>
            </a:xfrm>
            <a:custGeom>
              <a:avLst/>
              <a:gdLst/>
              <a:ahLst/>
              <a:cxnLst>
                <a:cxn ang="0">
                  <a:pos x="395" y="353"/>
                </a:cxn>
                <a:cxn ang="0">
                  <a:pos x="928" y="293"/>
                </a:cxn>
                <a:cxn ang="0">
                  <a:pos x="868" y="206"/>
                </a:cxn>
                <a:cxn ang="0">
                  <a:pos x="209" y="168"/>
                </a:cxn>
                <a:cxn ang="0">
                  <a:pos x="170" y="815"/>
                </a:cxn>
                <a:cxn ang="0">
                  <a:pos x="297" y="918"/>
                </a:cxn>
                <a:cxn ang="0">
                  <a:pos x="395" y="353"/>
                </a:cxn>
              </a:cxnLst>
              <a:rect l="0" t="0" r="0" b="0"/>
              <a:pathLst>
                <a:path w="169" h="169">
                  <a:moveTo>
                    <a:pt x="72" y="65"/>
                  </a:moveTo>
                  <a:cubicBezTo>
                    <a:pt x="99" y="40"/>
                    <a:pt x="138" y="37"/>
                    <a:pt x="169" y="54"/>
                  </a:cubicBezTo>
                  <a:cubicBezTo>
                    <a:pt x="166" y="48"/>
                    <a:pt x="162" y="43"/>
                    <a:pt x="158" y="38"/>
                  </a:cubicBezTo>
                  <a:cubicBezTo>
                    <a:pt x="127" y="3"/>
                    <a:pt x="73" y="0"/>
                    <a:pt x="38" y="31"/>
                  </a:cubicBezTo>
                  <a:cubicBezTo>
                    <a:pt x="3" y="62"/>
                    <a:pt x="0" y="115"/>
                    <a:pt x="31" y="150"/>
                  </a:cubicBezTo>
                  <a:cubicBezTo>
                    <a:pt x="37" y="158"/>
                    <a:pt x="45" y="164"/>
                    <a:pt x="54" y="169"/>
                  </a:cubicBezTo>
                  <a:cubicBezTo>
                    <a:pt x="35" y="135"/>
                    <a:pt x="42" y="91"/>
                    <a:pt x="72" y="65"/>
                  </a:cubicBezTo>
                  <a:close/>
                </a:path>
              </a:pathLst>
            </a:custGeom>
            <a:solidFill>
              <a:srgbClr val="D6EBFF">
                <a:alpha val="67842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5" r="7919"/>
          <a:stretch/>
        </p:blipFill>
        <p:spPr>
          <a:xfrm>
            <a:off x="4918164" y="897905"/>
            <a:ext cx="3645841" cy="58769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16"/>
          <p:cNvSpPr/>
          <p:nvPr/>
        </p:nvSpPr>
        <p:spPr>
          <a:xfrm>
            <a:off x="5039207" y="897905"/>
            <a:ext cx="3440492" cy="1514475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5"/>
          <p:cNvSpPr txBox="1"/>
          <p:nvPr/>
        </p:nvSpPr>
        <p:spPr>
          <a:xfrm>
            <a:off x="8724463" y="948726"/>
            <a:ext cx="307777" cy="57753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800" dirty="0">
                <a:solidFill>
                  <a:srgbClr val="0940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Oltmans S J . Surface ozone measurements in clean air[J]. Journal of Geophysical Research Oceans, 1981, 86(C2).</a:t>
            </a:r>
          </a:p>
        </p:txBody>
      </p:sp>
    </p:spTree>
    <p:extLst>
      <p:ext uri="{BB962C8B-B14F-4D97-AF65-F5344CB8AC3E}">
        <p14:creationId xmlns:p14="http://schemas.microsoft.com/office/powerpoint/2010/main" val="3778436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19" y="2319253"/>
            <a:ext cx="4464598" cy="42156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135806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CMAQ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838023" y="1094035"/>
            <a:ext cx="4305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HOBr + ASEACAT = Br</a:t>
            </a:r>
            <a:r>
              <a:rPr lang="en-US" altLang="zh-CN" sz="15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+ ASEACAT +H2O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 3.3E-14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Mellberg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Yarwood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Sakulyanontvittaya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 , et al (2014). Final Report Ozone Depletion by Bromine and Iodine over the Gulf of Mexico.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8" y="747107"/>
            <a:ext cx="5255306" cy="32845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4" y="4238628"/>
            <a:ext cx="6030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446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88" y="1346662"/>
            <a:ext cx="4662855" cy="44028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2823209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 and ODE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00" y="1371600"/>
            <a:ext cx="4921200" cy="49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281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19" y="2319253"/>
            <a:ext cx="4464598" cy="4215600"/>
          </a:xfrm>
          <a:prstGeom prst="rect">
            <a:avLst/>
          </a:prstGeom>
        </p:spPr>
      </p:pic>
      <p:sp>
        <p:nvSpPr>
          <p:cNvPr id="87042" name="文本框 2"/>
          <p:cNvSpPr txBox="1"/>
          <p:nvPr/>
        </p:nvSpPr>
        <p:spPr>
          <a:xfrm>
            <a:off x="762000" y="128588"/>
            <a:ext cx="135806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CMAQ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04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704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05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838023" y="1094035"/>
            <a:ext cx="4305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HOBr + ASEACAT = Br</a:t>
            </a:r>
            <a:r>
              <a:rPr lang="en-US" altLang="zh-CN" sz="15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+ ASEACAT +H2O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 3.3E-14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Mellberg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Yarwood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 , </a:t>
            </a:r>
            <a:r>
              <a:rPr lang="en-US" altLang="zh-CN" sz="700" dirty="0" err="1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Sakulyanontvittaya</a:t>
            </a:r>
            <a:r>
              <a:rPr lang="en-US" altLang="zh-CN" sz="700" dirty="0">
                <a:solidFill>
                  <a:srgbClr val="093F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 , et al (2014). Final Report Ozone Depletion by Bromine and Iodine over the Gulf of Mexico.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8" y="747107"/>
            <a:ext cx="5255306" cy="32845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4" y="4238628"/>
            <a:ext cx="6030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9960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文本框 2"/>
          <p:cNvSpPr txBox="1"/>
          <p:nvPr/>
        </p:nvSpPr>
        <p:spPr>
          <a:xfrm>
            <a:off x="762000" y="128588"/>
            <a:ext cx="217078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80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76807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6808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-71" r="6674" b="1"/>
          <a:stretch/>
        </p:blipFill>
        <p:spPr>
          <a:xfrm>
            <a:off x="1233169" y="984737"/>
            <a:ext cx="6677662" cy="303670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7DC5CD1-D086-480A-B3A9-58C476FCA2D4}"/>
              </a:ext>
            </a:extLst>
          </p:cNvPr>
          <p:cNvGrpSpPr>
            <a:grpSpLocks noChangeAspect="1"/>
          </p:cNvGrpSpPr>
          <p:nvPr/>
        </p:nvGrpSpPr>
        <p:grpSpPr>
          <a:xfrm>
            <a:off x="131832" y="3973781"/>
            <a:ext cx="8880336" cy="2672344"/>
            <a:chOff x="534014" y="3773061"/>
            <a:chExt cx="7931459" cy="23868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010" y="3773061"/>
              <a:ext cx="4176463" cy="238655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9FE1073-E98B-47EC-8883-40DA09DF6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" y="3773061"/>
              <a:ext cx="4176900" cy="23868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文本框 12"/>
          <p:cNvSpPr txBox="1"/>
          <p:nvPr/>
        </p:nvSpPr>
        <p:spPr>
          <a:xfrm>
            <a:off x="1" y="2871776"/>
            <a:ext cx="914400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marR="0" algn="ctr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44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egoe UI" panose="020B0502040204020203" pitchFamily="34" charset="0"/>
                <a:ea typeface="微软雅黑" panose="020B0503020204020204" pitchFamily="34" charset="-122"/>
                <a:cs typeface="+mn-cs"/>
              </a:rPr>
              <a:t>THANK YOU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文本框 2"/>
          <p:cNvSpPr txBox="1"/>
          <p:nvPr/>
        </p:nvSpPr>
        <p:spPr>
          <a:xfrm>
            <a:off x="762000" y="128588"/>
            <a:ext cx="262405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spring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grpSp>
        <p:nvGrpSpPr>
          <p:cNvPr id="76803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76807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6808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76804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75" y="992188"/>
            <a:ext cx="4518025" cy="523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5" name="文本框 2"/>
          <p:cNvSpPr txBox="1"/>
          <p:nvPr/>
        </p:nvSpPr>
        <p:spPr>
          <a:xfrm>
            <a:off x="244475" y="6289675"/>
            <a:ext cx="8672513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E. Lehrer, G. Honninger, and U. Platt</a:t>
            </a:r>
            <a:r>
              <a:rPr lang="en-US" altLang="zh-CN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one dimensional model study of the mechanism of halogen liberation and vertical transport in the polar troposphere</a:t>
            </a:r>
            <a:r>
              <a:rPr lang="en-US" altLang="zh-CN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Atmos. Chem. Phys., 4, 2427–2440, 2004</a:t>
            </a:r>
          </a:p>
        </p:txBody>
      </p:sp>
      <p:sp>
        <p:nvSpPr>
          <p:cNvPr id="76806" name="文本框 6"/>
          <p:cNvSpPr txBox="1"/>
          <p:nvPr/>
        </p:nvSpPr>
        <p:spPr>
          <a:xfrm>
            <a:off x="4762500" y="1765300"/>
            <a:ext cx="3992563" cy="308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93F5E"/>
                </a:solidFill>
                <a:latin typeface="Calibri" panose="020F0502020204030204" pitchFamily="34" charset="0"/>
              </a:rPr>
              <a:t>Availability of </a:t>
            </a:r>
            <a:r>
              <a:rPr lang="zh-CN" altLang="en-US" sz="2000" b="1" dirty="0">
                <a:solidFill>
                  <a:srgbClr val="093F5E"/>
                </a:solidFill>
                <a:latin typeface="Calibri" panose="020F0502020204030204" pitchFamily="34" charset="0"/>
              </a:rPr>
              <a:t>sea salt surface</a:t>
            </a:r>
            <a:r>
              <a:rPr lang="zh-CN" altLang="en-US" dirty="0">
                <a:solidFill>
                  <a:srgbClr val="093F5E"/>
                </a:solidFill>
                <a:latin typeface="Calibri" panose="020F0502020204030204" pitchFamily="34" charset="0"/>
              </a:rPr>
              <a:t> (brine, dry salt, or possibly frost flowers) on sea ice</a:t>
            </a:r>
          </a:p>
          <a:p>
            <a:pPr marL="285750" indent="-2857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dirty="0">
              <a:solidFill>
                <a:srgbClr val="093F5E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93F5E"/>
                </a:solidFill>
                <a:latin typeface="Calibri" panose="020F0502020204030204" pitchFamily="34" charset="0"/>
              </a:rPr>
              <a:t>Sun light</a:t>
            </a:r>
            <a:endParaRPr lang="zh-CN" altLang="en-US" dirty="0">
              <a:solidFill>
                <a:srgbClr val="093F5E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dirty="0">
              <a:solidFill>
                <a:srgbClr val="093F5E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93F5E"/>
                </a:solidFill>
                <a:latin typeface="Calibri" panose="020F0502020204030204" pitchFamily="34" charset="0"/>
              </a:rPr>
              <a:t>Strong temperature inversion</a:t>
            </a:r>
            <a:r>
              <a:rPr lang="zh-CN" altLang="en-US" dirty="0">
                <a:solidFill>
                  <a:srgbClr val="093F5E"/>
                </a:solidFill>
                <a:latin typeface="Calibri" panose="020F0502020204030204" pitchFamily="34" charset="0"/>
              </a:rPr>
              <a:t> at top of the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80314920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文本框 2"/>
          <p:cNvSpPr txBox="1"/>
          <p:nvPr/>
        </p:nvSpPr>
        <p:spPr>
          <a:xfrm>
            <a:off x="762000" y="128588"/>
            <a:ext cx="2360583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515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64521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4522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64516" name="图片 3" descr="微信截图_20201203143055"/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r="61954"/>
          <a:stretch>
            <a:fillRect/>
          </a:stretch>
        </p:blipFill>
        <p:spPr>
          <a:xfrm>
            <a:off x="975070" y="981075"/>
            <a:ext cx="2982913" cy="599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17550" y="1271588"/>
            <a:ext cx="2954338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93F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Ozone Depletion Events</a:t>
            </a:r>
          </a:p>
          <a:p>
            <a:pPr marR="0" defTabSz="914400" eaLnBrk="1" hangingPunct="1">
              <a:buClrTx/>
              <a:buSzTx/>
              <a:buFontTx/>
              <a:defRPr/>
            </a:pPr>
            <a:endParaRPr kumimoji="0" lang="en-US" altLang="zh-CN" sz="2800" b="1" kern="1200" cap="none" spc="0" normalizeH="0" baseline="0" noProof="1">
              <a:solidFill>
                <a:srgbClr val="093F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hangingPunct="1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93F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ODEs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918164" y="897905"/>
            <a:ext cx="3645841" cy="5876968"/>
            <a:chOff x="4918164" y="897905"/>
            <a:chExt cx="3645841" cy="5876968"/>
          </a:xfrm>
        </p:grpSpPr>
        <p:pic>
          <p:nvPicPr>
            <p:cNvPr id="11" name="图片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5" r="7919"/>
            <a:stretch/>
          </p:blipFill>
          <p:spPr>
            <a:xfrm>
              <a:off x="4918164" y="897905"/>
              <a:ext cx="3645841" cy="5876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圆角矩形 11"/>
            <p:cNvSpPr/>
            <p:nvPr/>
          </p:nvSpPr>
          <p:spPr>
            <a:xfrm>
              <a:off x="5039207" y="897905"/>
              <a:ext cx="3440492" cy="151447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文本框 5"/>
          <p:cNvSpPr txBox="1"/>
          <p:nvPr/>
        </p:nvSpPr>
        <p:spPr>
          <a:xfrm>
            <a:off x="8724463" y="948726"/>
            <a:ext cx="307777" cy="57753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800" dirty="0">
                <a:solidFill>
                  <a:srgbClr val="0940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Oltmans S J . Surface ozone measurements in clean air[J]. Journal of Geophysical Research Oceans, 1981, 86(C2).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0899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组合 23"/>
          <p:cNvGrpSpPr/>
          <p:nvPr/>
        </p:nvGrpSpPr>
        <p:grpSpPr>
          <a:xfrm>
            <a:off x="1724025" y="871538"/>
            <a:ext cx="6740525" cy="5418137"/>
            <a:chOff x="-188008" y="941857"/>
            <a:chExt cx="6741682" cy="5418667"/>
          </a:xfrm>
        </p:grpSpPr>
        <p:graphicFrame>
          <p:nvGraphicFramePr>
            <p:cNvPr id="2" name="图示 1"/>
            <p:cNvGraphicFramePr/>
            <p:nvPr/>
          </p:nvGraphicFramePr>
          <p:xfrm>
            <a:off x="-188008" y="941857"/>
            <a:ext cx="6741682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2" name="上箭头 21"/>
            <p:cNvSpPr/>
            <p:nvPr/>
          </p:nvSpPr>
          <p:spPr>
            <a:xfrm rot="2197065">
              <a:off x="1539488" y="4996729"/>
              <a:ext cx="1268631" cy="1359033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</a:t>
              </a:r>
              <a:r>
                <a:rPr kumimoji="0" lang="en-US" altLang="zh-CN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en-US" altLang="zh-CN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Tropo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6563" name="文本框 2"/>
          <p:cNvSpPr txBox="1"/>
          <p:nvPr/>
        </p:nvSpPr>
        <p:spPr>
          <a:xfrm>
            <a:off x="779463" y="128588"/>
            <a:ext cx="3609578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Bromine chemistry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6564" name="组合 51202"/>
          <p:cNvGrpSpPr/>
          <p:nvPr/>
        </p:nvGrpSpPr>
        <p:grpSpPr>
          <a:xfrm>
            <a:off x="260350" y="223838"/>
            <a:ext cx="474663" cy="290512"/>
            <a:chOff x="0" y="0"/>
            <a:chExt cx="714375" cy="438150"/>
          </a:xfrm>
        </p:grpSpPr>
        <p:sp>
          <p:nvSpPr>
            <p:cNvPr id="66569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6570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" name="左箭头 3"/>
          <p:cNvSpPr/>
          <p:nvPr/>
        </p:nvSpPr>
        <p:spPr>
          <a:xfrm rot="1084104">
            <a:off x="1746250" y="2838450"/>
            <a:ext cx="1338263" cy="1068388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50" y="2754313"/>
            <a:ext cx="8731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dirty="0">
                <a:solidFill>
                  <a:srgbClr val="094060"/>
                </a:solidFill>
                <a:latin typeface="Calibri" panose="020F0502020204030204" pitchFamily="34" charset="0"/>
              </a:rPr>
              <a:t>HBr</a:t>
            </a:r>
            <a:endParaRPr lang="zh-CN" altLang="en-US" sz="3200" dirty="0">
              <a:solidFill>
                <a:srgbClr val="09406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虚尾箭头 29"/>
          <p:cNvSpPr/>
          <p:nvPr/>
        </p:nvSpPr>
        <p:spPr>
          <a:xfrm rot="5400000">
            <a:off x="856456" y="3688556"/>
            <a:ext cx="769938" cy="260350"/>
          </a:xfrm>
          <a:custGeom>
            <a:avLst/>
            <a:gdLst>
              <a:gd name="connsiteX0" fmla="*/ 0 w 2878442"/>
              <a:gd name="connsiteY0" fmla="*/ 532002 h 2128006"/>
              <a:gd name="connsiteX1" fmla="*/ 66500 w 2878442"/>
              <a:gd name="connsiteY1" fmla="*/ 532002 h 2128006"/>
              <a:gd name="connsiteX2" fmla="*/ 66500 w 2878442"/>
              <a:gd name="connsiteY2" fmla="*/ 1596005 h 2128006"/>
              <a:gd name="connsiteX3" fmla="*/ 0 w 2878442"/>
              <a:gd name="connsiteY3" fmla="*/ 1596005 h 2128006"/>
              <a:gd name="connsiteX4" fmla="*/ 0 w 2878442"/>
              <a:gd name="connsiteY4" fmla="*/ 532002 h 2128006"/>
              <a:gd name="connsiteX5" fmla="*/ 133000 w 2878442"/>
              <a:gd name="connsiteY5" fmla="*/ 532002 h 2128006"/>
              <a:gd name="connsiteX6" fmla="*/ 266001 w 2878442"/>
              <a:gd name="connsiteY6" fmla="*/ 532002 h 2128006"/>
              <a:gd name="connsiteX7" fmla="*/ 266001 w 2878442"/>
              <a:gd name="connsiteY7" fmla="*/ 1596005 h 2128006"/>
              <a:gd name="connsiteX8" fmla="*/ 133000 w 2878442"/>
              <a:gd name="connsiteY8" fmla="*/ 1596005 h 2128006"/>
              <a:gd name="connsiteX9" fmla="*/ 133000 w 2878442"/>
              <a:gd name="connsiteY9" fmla="*/ 532002 h 2128006"/>
              <a:gd name="connsiteX10" fmla="*/ 332501 w 2878442"/>
              <a:gd name="connsiteY10" fmla="*/ 532002 h 2128006"/>
              <a:gd name="connsiteX11" fmla="*/ 1814439 w 2878442"/>
              <a:gd name="connsiteY11" fmla="*/ 532002 h 2128006"/>
              <a:gd name="connsiteX12" fmla="*/ 1814439 w 2878442"/>
              <a:gd name="connsiteY12" fmla="*/ 0 h 2128006"/>
              <a:gd name="connsiteX13" fmla="*/ 2878442 w 2878442"/>
              <a:gd name="connsiteY13" fmla="*/ 1064003 h 2128006"/>
              <a:gd name="connsiteX14" fmla="*/ 1814439 w 2878442"/>
              <a:gd name="connsiteY14" fmla="*/ 2128006 h 2128006"/>
              <a:gd name="connsiteX15" fmla="*/ 1814439 w 2878442"/>
              <a:gd name="connsiteY15" fmla="*/ 1596005 h 2128006"/>
              <a:gd name="connsiteX16" fmla="*/ 332501 w 2878442"/>
              <a:gd name="connsiteY16" fmla="*/ 1596005 h 2128006"/>
              <a:gd name="connsiteX17" fmla="*/ 332501 w 2878442"/>
              <a:gd name="connsiteY17" fmla="*/ 532002 h 2128006"/>
              <a:gd name="connsiteX0-1" fmla="*/ 0 w 2878442"/>
              <a:gd name="connsiteY0-2" fmla="*/ 532002 h 2128006"/>
              <a:gd name="connsiteX1-3" fmla="*/ 66500 w 2878442"/>
              <a:gd name="connsiteY1-4" fmla="*/ 532002 h 2128006"/>
              <a:gd name="connsiteX2-5" fmla="*/ 66500 w 2878442"/>
              <a:gd name="connsiteY2-6" fmla="*/ 1596005 h 2128006"/>
              <a:gd name="connsiteX3-7" fmla="*/ 0 w 2878442"/>
              <a:gd name="connsiteY3-8" fmla="*/ 1596005 h 2128006"/>
              <a:gd name="connsiteX4-9" fmla="*/ 0 w 2878442"/>
              <a:gd name="connsiteY4-10" fmla="*/ 532002 h 2128006"/>
              <a:gd name="connsiteX5-11" fmla="*/ 133000 w 2878442"/>
              <a:gd name="connsiteY5-12" fmla="*/ 532002 h 2128006"/>
              <a:gd name="connsiteX6-13" fmla="*/ 266001 w 2878442"/>
              <a:gd name="connsiteY6-14" fmla="*/ 532002 h 2128006"/>
              <a:gd name="connsiteX7-15" fmla="*/ 266001 w 2878442"/>
              <a:gd name="connsiteY7-16" fmla="*/ 1596005 h 2128006"/>
              <a:gd name="connsiteX8-17" fmla="*/ 133000 w 2878442"/>
              <a:gd name="connsiteY8-18" fmla="*/ 1596005 h 2128006"/>
              <a:gd name="connsiteX9-19" fmla="*/ 133000 w 2878442"/>
              <a:gd name="connsiteY9-20" fmla="*/ 532002 h 2128006"/>
              <a:gd name="connsiteX10-21" fmla="*/ 332501 w 2878442"/>
              <a:gd name="connsiteY10-22" fmla="*/ 532002 h 2128006"/>
              <a:gd name="connsiteX11-23" fmla="*/ 1814439 w 2878442"/>
              <a:gd name="connsiteY11-24" fmla="*/ 532002 h 2128006"/>
              <a:gd name="connsiteX12-25" fmla="*/ 1814439 w 2878442"/>
              <a:gd name="connsiteY12-26" fmla="*/ 0 h 2128006"/>
              <a:gd name="connsiteX13-27" fmla="*/ 2878442 w 2878442"/>
              <a:gd name="connsiteY13-28" fmla="*/ 1064003 h 2128006"/>
              <a:gd name="connsiteX14-29" fmla="*/ 1814439 w 2878442"/>
              <a:gd name="connsiteY14-30" fmla="*/ 2128006 h 2128006"/>
              <a:gd name="connsiteX15-31" fmla="*/ 1814439 w 2878442"/>
              <a:gd name="connsiteY15-32" fmla="*/ 1596005 h 2128006"/>
              <a:gd name="connsiteX16-33" fmla="*/ 665787 w 2878442"/>
              <a:gd name="connsiteY16-34" fmla="*/ 1596005 h 2128006"/>
              <a:gd name="connsiteX17-35" fmla="*/ 332501 w 2878442"/>
              <a:gd name="connsiteY17-36" fmla="*/ 532002 h 2128006"/>
              <a:gd name="connsiteX0-37" fmla="*/ 0 w 2878442"/>
              <a:gd name="connsiteY0-38" fmla="*/ 532002 h 2128006"/>
              <a:gd name="connsiteX1-39" fmla="*/ 66500 w 2878442"/>
              <a:gd name="connsiteY1-40" fmla="*/ 532002 h 2128006"/>
              <a:gd name="connsiteX2-41" fmla="*/ 66500 w 2878442"/>
              <a:gd name="connsiteY2-42" fmla="*/ 1596005 h 2128006"/>
              <a:gd name="connsiteX3-43" fmla="*/ 0 w 2878442"/>
              <a:gd name="connsiteY3-44" fmla="*/ 1596005 h 2128006"/>
              <a:gd name="connsiteX4-45" fmla="*/ 0 w 2878442"/>
              <a:gd name="connsiteY4-46" fmla="*/ 532002 h 2128006"/>
              <a:gd name="connsiteX5-47" fmla="*/ 133000 w 2878442"/>
              <a:gd name="connsiteY5-48" fmla="*/ 532002 h 2128006"/>
              <a:gd name="connsiteX6-49" fmla="*/ 266001 w 2878442"/>
              <a:gd name="connsiteY6-50" fmla="*/ 532002 h 2128006"/>
              <a:gd name="connsiteX7-51" fmla="*/ 266001 w 2878442"/>
              <a:gd name="connsiteY7-52" fmla="*/ 1596005 h 2128006"/>
              <a:gd name="connsiteX8-53" fmla="*/ 133000 w 2878442"/>
              <a:gd name="connsiteY8-54" fmla="*/ 1596005 h 2128006"/>
              <a:gd name="connsiteX9-55" fmla="*/ 133000 w 2878442"/>
              <a:gd name="connsiteY9-56" fmla="*/ 532002 h 2128006"/>
              <a:gd name="connsiteX10-57" fmla="*/ 648695 w 2878442"/>
              <a:gd name="connsiteY10-58" fmla="*/ 523456 h 2128006"/>
              <a:gd name="connsiteX11-59" fmla="*/ 1814439 w 2878442"/>
              <a:gd name="connsiteY11-60" fmla="*/ 532002 h 2128006"/>
              <a:gd name="connsiteX12-61" fmla="*/ 1814439 w 2878442"/>
              <a:gd name="connsiteY12-62" fmla="*/ 0 h 2128006"/>
              <a:gd name="connsiteX13-63" fmla="*/ 2878442 w 2878442"/>
              <a:gd name="connsiteY13-64" fmla="*/ 1064003 h 2128006"/>
              <a:gd name="connsiteX14-65" fmla="*/ 1814439 w 2878442"/>
              <a:gd name="connsiteY14-66" fmla="*/ 2128006 h 2128006"/>
              <a:gd name="connsiteX15-67" fmla="*/ 1814439 w 2878442"/>
              <a:gd name="connsiteY15-68" fmla="*/ 1596005 h 2128006"/>
              <a:gd name="connsiteX16-69" fmla="*/ 665787 w 2878442"/>
              <a:gd name="connsiteY16-70" fmla="*/ 1596005 h 2128006"/>
              <a:gd name="connsiteX17-71" fmla="*/ 648695 w 2878442"/>
              <a:gd name="connsiteY17-72" fmla="*/ 523456 h 2128006"/>
              <a:gd name="connsiteX0-73" fmla="*/ 0 w 2878442"/>
              <a:gd name="connsiteY0-74" fmla="*/ 532002 h 2128006"/>
              <a:gd name="connsiteX1-75" fmla="*/ 66500 w 2878442"/>
              <a:gd name="connsiteY1-76" fmla="*/ 532002 h 2128006"/>
              <a:gd name="connsiteX2-77" fmla="*/ 66500 w 2878442"/>
              <a:gd name="connsiteY2-78" fmla="*/ 1596005 h 2128006"/>
              <a:gd name="connsiteX3-79" fmla="*/ 0 w 2878442"/>
              <a:gd name="connsiteY3-80" fmla="*/ 1596005 h 2128006"/>
              <a:gd name="connsiteX4-81" fmla="*/ 0 w 2878442"/>
              <a:gd name="connsiteY4-82" fmla="*/ 532002 h 2128006"/>
              <a:gd name="connsiteX5-83" fmla="*/ 133000 w 2878442"/>
              <a:gd name="connsiteY5-84" fmla="*/ 532002 h 2128006"/>
              <a:gd name="connsiteX6-85" fmla="*/ 266001 w 2878442"/>
              <a:gd name="connsiteY6-86" fmla="*/ 532002 h 2128006"/>
              <a:gd name="connsiteX7-87" fmla="*/ 266001 w 2878442"/>
              <a:gd name="connsiteY7-88" fmla="*/ 1596005 h 2128006"/>
              <a:gd name="connsiteX8-89" fmla="*/ 133000 w 2878442"/>
              <a:gd name="connsiteY8-90" fmla="*/ 1596005 h 2128006"/>
              <a:gd name="connsiteX9-91" fmla="*/ 133000 w 2878442"/>
              <a:gd name="connsiteY9-92" fmla="*/ 532002 h 2128006"/>
              <a:gd name="connsiteX10-93" fmla="*/ 674332 w 2878442"/>
              <a:gd name="connsiteY10-94" fmla="*/ 549093 h 2128006"/>
              <a:gd name="connsiteX11-95" fmla="*/ 1814439 w 2878442"/>
              <a:gd name="connsiteY11-96" fmla="*/ 532002 h 2128006"/>
              <a:gd name="connsiteX12-97" fmla="*/ 1814439 w 2878442"/>
              <a:gd name="connsiteY12-98" fmla="*/ 0 h 2128006"/>
              <a:gd name="connsiteX13-99" fmla="*/ 2878442 w 2878442"/>
              <a:gd name="connsiteY13-100" fmla="*/ 1064003 h 2128006"/>
              <a:gd name="connsiteX14-101" fmla="*/ 1814439 w 2878442"/>
              <a:gd name="connsiteY14-102" fmla="*/ 2128006 h 2128006"/>
              <a:gd name="connsiteX15-103" fmla="*/ 1814439 w 2878442"/>
              <a:gd name="connsiteY15-104" fmla="*/ 1596005 h 2128006"/>
              <a:gd name="connsiteX16-105" fmla="*/ 665787 w 2878442"/>
              <a:gd name="connsiteY16-106" fmla="*/ 1596005 h 2128006"/>
              <a:gd name="connsiteX17-107" fmla="*/ 674332 w 2878442"/>
              <a:gd name="connsiteY17-108" fmla="*/ 549093 h 2128006"/>
              <a:gd name="connsiteX0-109" fmla="*/ 0 w 2878442"/>
              <a:gd name="connsiteY0-110" fmla="*/ 532002 h 2128006"/>
              <a:gd name="connsiteX1-111" fmla="*/ 66500 w 2878442"/>
              <a:gd name="connsiteY1-112" fmla="*/ 532002 h 2128006"/>
              <a:gd name="connsiteX2-113" fmla="*/ 66500 w 2878442"/>
              <a:gd name="connsiteY2-114" fmla="*/ 1596005 h 2128006"/>
              <a:gd name="connsiteX3-115" fmla="*/ 0 w 2878442"/>
              <a:gd name="connsiteY3-116" fmla="*/ 1596005 h 2128006"/>
              <a:gd name="connsiteX4-117" fmla="*/ 0 w 2878442"/>
              <a:gd name="connsiteY4-118" fmla="*/ 532002 h 2128006"/>
              <a:gd name="connsiteX5-119" fmla="*/ 133000 w 2878442"/>
              <a:gd name="connsiteY5-120" fmla="*/ 532002 h 2128006"/>
              <a:gd name="connsiteX6-121" fmla="*/ 266001 w 2878442"/>
              <a:gd name="connsiteY6-122" fmla="*/ 532002 h 2128006"/>
              <a:gd name="connsiteX7-123" fmla="*/ 266001 w 2878442"/>
              <a:gd name="connsiteY7-124" fmla="*/ 1596005 h 2128006"/>
              <a:gd name="connsiteX8-125" fmla="*/ 133000 w 2878442"/>
              <a:gd name="connsiteY8-126" fmla="*/ 1596005 h 2128006"/>
              <a:gd name="connsiteX9-127" fmla="*/ 133000 w 2878442"/>
              <a:gd name="connsiteY9-128" fmla="*/ 532002 h 2128006"/>
              <a:gd name="connsiteX10-129" fmla="*/ 674332 w 2878442"/>
              <a:gd name="connsiteY10-130" fmla="*/ 532001 h 2128006"/>
              <a:gd name="connsiteX11-131" fmla="*/ 1814439 w 2878442"/>
              <a:gd name="connsiteY11-132" fmla="*/ 532002 h 2128006"/>
              <a:gd name="connsiteX12-133" fmla="*/ 1814439 w 2878442"/>
              <a:gd name="connsiteY12-134" fmla="*/ 0 h 2128006"/>
              <a:gd name="connsiteX13-135" fmla="*/ 2878442 w 2878442"/>
              <a:gd name="connsiteY13-136" fmla="*/ 1064003 h 2128006"/>
              <a:gd name="connsiteX14-137" fmla="*/ 1814439 w 2878442"/>
              <a:gd name="connsiteY14-138" fmla="*/ 2128006 h 2128006"/>
              <a:gd name="connsiteX15-139" fmla="*/ 1814439 w 2878442"/>
              <a:gd name="connsiteY15-140" fmla="*/ 1596005 h 2128006"/>
              <a:gd name="connsiteX16-141" fmla="*/ 665787 w 2878442"/>
              <a:gd name="connsiteY16-142" fmla="*/ 1596005 h 2128006"/>
              <a:gd name="connsiteX17-143" fmla="*/ 674332 w 2878442"/>
              <a:gd name="connsiteY17-144" fmla="*/ 532001 h 2128006"/>
              <a:gd name="connsiteX0-145" fmla="*/ 0 w 2878442"/>
              <a:gd name="connsiteY0-146" fmla="*/ 532002 h 2128006"/>
              <a:gd name="connsiteX1-147" fmla="*/ 66500 w 2878442"/>
              <a:gd name="connsiteY1-148" fmla="*/ 532002 h 2128006"/>
              <a:gd name="connsiteX2-149" fmla="*/ 66500 w 2878442"/>
              <a:gd name="connsiteY2-150" fmla="*/ 1596005 h 2128006"/>
              <a:gd name="connsiteX3-151" fmla="*/ 0 w 2878442"/>
              <a:gd name="connsiteY3-152" fmla="*/ 1596005 h 2128006"/>
              <a:gd name="connsiteX4-153" fmla="*/ 0 w 2878442"/>
              <a:gd name="connsiteY4-154" fmla="*/ 532002 h 2128006"/>
              <a:gd name="connsiteX5-155" fmla="*/ 133000 w 2878442"/>
              <a:gd name="connsiteY5-156" fmla="*/ 532002 h 2128006"/>
              <a:gd name="connsiteX6-157" fmla="*/ 266001 w 2878442"/>
              <a:gd name="connsiteY6-158" fmla="*/ 532002 h 2128006"/>
              <a:gd name="connsiteX7-159" fmla="*/ 266001 w 2878442"/>
              <a:gd name="connsiteY7-160" fmla="*/ 1596005 h 2128006"/>
              <a:gd name="connsiteX8-161" fmla="*/ 133000 w 2878442"/>
              <a:gd name="connsiteY8-162" fmla="*/ 1596005 h 2128006"/>
              <a:gd name="connsiteX9-163" fmla="*/ 133000 w 2878442"/>
              <a:gd name="connsiteY9-164" fmla="*/ 532002 h 2128006"/>
              <a:gd name="connsiteX10-165" fmla="*/ 691423 w 2878442"/>
              <a:gd name="connsiteY10-166" fmla="*/ 532001 h 2128006"/>
              <a:gd name="connsiteX11-167" fmla="*/ 1814439 w 2878442"/>
              <a:gd name="connsiteY11-168" fmla="*/ 532002 h 2128006"/>
              <a:gd name="connsiteX12-169" fmla="*/ 1814439 w 2878442"/>
              <a:gd name="connsiteY12-170" fmla="*/ 0 h 2128006"/>
              <a:gd name="connsiteX13-171" fmla="*/ 2878442 w 2878442"/>
              <a:gd name="connsiteY13-172" fmla="*/ 1064003 h 2128006"/>
              <a:gd name="connsiteX14-173" fmla="*/ 1814439 w 2878442"/>
              <a:gd name="connsiteY14-174" fmla="*/ 2128006 h 2128006"/>
              <a:gd name="connsiteX15-175" fmla="*/ 1814439 w 2878442"/>
              <a:gd name="connsiteY15-176" fmla="*/ 1596005 h 2128006"/>
              <a:gd name="connsiteX16-177" fmla="*/ 665787 w 2878442"/>
              <a:gd name="connsiteY16-178" fmla="*/ 1596005 h 2128006"/>
              <a:gd name="connsiteX17-179" fmla="*/ 691423 w 2878442"/>
              <a:gd name="connsiteY17-180" fmla="*/ 532001 h 2128006"/>
              <a:gd name="connsiteX0-181" fmla="*/ 0 w 2878442"/>
              <a:gd name="connsiteY0-182" fmla="*/ 532002 h 2128006"/>
              <a:gd name="connsiteX1-183" fmla="*/ 66500 w 2878442"/>
              <a:gd name="connsiteY1-184" fmla="*/ 532002 h 2128006"/>
              <a:gd name="connsiteX2-185" fmla="*/ 66500 w 2878442"/>
              <a:gd name="connsiteY2-186" fmla="*/ 1596005 h 2128006"/>
              <a:gd name="connsiteX3-187" fmla="*/ 0 w 2878442"/>
              <a:gd name="connsiteY3-188" fmla="*/ 1596005 h 2128006"/>
              <a:gd name="connsiteX4-189" fmla="*/ 0 w 2878442"/>
              <a:gd name="connsiteY4-190" fmla="*/ 532002 h 2128006"/>
              <a:gd name="connsiteX5-191" fmla="*/ 133000 w 2878442"/>
              <a:gd name="connsiteY5-192" fmla="*/ 532002 h 2128006"/>
              <a:gd name="connsiteX6-193" fmla="*/ 266001 w 2878442"/>
              <a:gd name="connsiteY6-194" fmla="*/ 532002 h 2128006"/>
              <a:gd name="connsiteX7-195" fmla="*/ 266001 w 2878442"/>
              <a:gd name="connsiteY7-196" fmla="*/ 1596005 h 2128006"/>
              <a:gd name="connsiteX8-197" fmla="*/ 133000 w 2878442"/>
              <a:gd name="connsiteY8-198" fmla="*/ 1596005 h 2128006"/>
              <a:gd name="connsiteX9-199" fmla="*/ 133000 w 2878442"/>
              <a:gd name="connsiteY9-200" fmla="*/ 532002 h 2128006"/>
              <a:gd name="connsiteX10-201" fmla="*/ 657240 w 2878442"/>
              <a:gd name="connsiteY10-202" fmla="*/ 532001 h 2128006"/>
              <a:gd name="connsiteX11-203" fmla="*/ 1814439 w 2878442"/>
              <a:gd name="connsiteY11-204" fmla="*/ 532002 h 2128006"/>
              <a:gd name="connsiteX12-205" fmla="*/ 1814439 w 2878442"/>
              <a:gd name="connsiteY12-206" fmla="*/ 0 h 2128006"/>
              <a:gd name="connsiteX13-207" fmla="*/ 2878442 w 2878442"/>
              <a:gd name="connsiteY13-208" fmla="*/ 1064003 h 2128006"/>
              <a:gd name="connsiteX14-209" fmla="*/ 1814439 w 2878442"/>
              <a:gd name="connsiteY14-210" fmla="*/ 2128006 h 2128006"/>
              <a:gd name="connsiteX15-211" fmla="*/ 1814439 w 2878442"/>
              <a:gd name="connsiteY15-212" fmla="*/ 1596005 h 2128006"/>
              <a:gd name="connsiteX16-213" fmla="*/ 665787 w 2878442"/>
              <a:gd name="connsiteY16-214" fmla="*/ 1596005 h 2128006"/>
              <a:gd name="connsiteX17-215" fmla="*/ 657240 w 2878442"/>
              <a:gd name="connsiteY17-216" fmla="*/ 532001 h 2128006"/>
              <a:gd name="connsiteX0-217" fmla="*/ 0 w 2878442"/>
              <a:gd name="connsiteY0-218" fmla="*/ 532002 h 2128006"/>
              <a:gd name="connsiteX1-219" fmla="*/ 66500 w 2878442"/>
              <a:gd name="connsiteY1-220" fmla="*/ 532002 h 2128006"/>
              <a:gd name="connsiteX2-221" fmla="*/ 66500 w 2878442"/>
              <a:gd name="connsiteY2-222" fmla="*/ 1596005 h 2128006"/>
              <a:gd name="connsiteX3-223" fmla="*/ 0 w 2878442"/>
              <a:gd name="connsiteY3-224" fmla="*/ 1596005 h 2128006"/>
              <a:gd name="connsiteX4-225" fmla="*/ 0 w 2878442"/>
              <a:gd name="connsiteY4-226" fmla="*/ 532002 h 2128006"/>
              <a:gd name="connsiteX5-227" fmla="*/ 133000 w 2878442"/>
              <a:gd name="connsiteY5-228" fmla="*/ 532002 h 2128006"/>
              <a:gd name="connsiteX6-229" fmla="*/ 266001 w 2878442"/>
              <a:gd name="connsiteY6-230" fmla="*/ 532002 h 2128006"/>
              <a:gd name="connsiteX7-231" fmla="*/ 266001 w 2878442"/>
              <a:gd name="connsiteY7-232" fmla="*/ 1596005 h 2128006"/>
              <a:gd name="connsiteX8-233" fmla="*/ 133000 w 2878442"/>
              <a:gd name="connsiteY8-234" fmla="*/ 1596005 h 2128006"/>
              <a:gd name="connsiteX9-235" fmla="*/ 133000 w 2878442"/>
              <a:gd name="connsiteY9-236" fmla="*/ 532002 h 2128006"/>
              <a:gd name="connsiteX10-237" fmla="*/ 682878 w 2878442"/>
              <a:gd name="connsiteY10-238" fmla="*/ 523455 h 2128006"/>
              <a:gd name="connsiteX11-239" fmla="*/ 1814439 w 2878442"/>
              <a:gd name="connsiteY11-240" fmla="*/ 532002 h 2128006"/>
              <a:gd name="connsiteX12-241" fmla="*/ 1814439 w 2878442"/>
              <a:gd name="connsiteY12-242" fmla="*/ 0 h 2128006"/>
              <a:gd name="connsiteX13-243" fmla="*/ 2878442 w 2878442"/>
              <a:gd name="connsiteY13-244" fmla="*/ 1064003 h 2128006"/>
              <a:gd name="connsiteX14-245" fmla="*/ 1814439 w 2878442"/>
              <a:gd name="connsiteY14-246" fmla="*/ 2128006 h 2128006"/>
              <a:gd name="connsiteX15-247" fmla="*/ 1814439 w 2878442"/>
              <a:gd name="connsiteY15-248" fmla="*/ 1596005 h 2128006"/>
              <a:gd name="connsiteX16-249" fmla="*/ 665787 w 2878442"/>
              <a:gd name="connsiteY16-250" fmla="*/ 1596005 h 2128006"/>
              <a:gd name="connsiteX17-251" fmla="*/ 682878 w 2878442"/>
              <a:gd name="connsiteY17-252" fmla="*/ 523455 h 2128006"/>
              <a:gd name="connsiteX0-253" fmla="*/ 0 w 2878442"/>
              <a:gd name="connsiteY0-254" fmla="*/ 532002 h 2128006"/>
              <a:gd name="connsiteX1-255" fmla="*/ 66500 w 2878442"/>
              <a:gd name="connsiteY1-256" fmla="*/ 532002 h 2128006"/>
              <a:gd name="connsiteX2-257" fmla="*/ 66500 w 2878442"/>
              <a:gd name="connsiteY2-258" fmla="*/ 1596005 h 2128006"/>
              <a:gd name="connsiteX3-259" fmla="*/ 0 w 2878442"/>
              <a:gd name="connsiteY3-260" fmla="*/ 1596005 h 2128006"/>
              <a:gd name="connsiteX4-261" fmla="*/ 0 w 2878442"/>
              <a:gd name="connsiteY4-262" fmla="*/ 532002 h 2128006"/>
              <a:gd name="connsiteX5-263" fmla="*/ 133000 w 2878442"/>
              <a:gd name="connsiteY5-264" fmla="*/ 532002 h 2128006"/>
              <a:gd name="connsiteX6-265" fmla="*/ 266001 w 2878442"/>
              <a:gd name="connsiteY6-266" fmla="*/ 532002 h 2128006"/>
              <a:gd name="connsiteX7-267" fmla="*/ 266001 w 2878442"/>
              <a:gd name="connsiteY7-268" fmla="*/ 1596005 h 2128006"/>
              <a:gd name="connsiteX8-269" fmla="*/ 133000 w 2878442"/>
              <a:gd name="connsiteY8-270" fmla="*/ 1596005 h 2128006"/>
              <a:gd name="connsiteX9-271" fmla="*/ 133000 w 2878442"/>
              <a:gd name="connsiteY9-272" fmla="*/ 532002 h 2128006"/>
              <a:gd name="connsiteX10-273" fmla="*/ 674332 w 2878442"/>
              <a:gd name="connsiteY10-274" fmla="*/ 523455 h 2128006"/>
              <a:gd name="connsiteX11-275" fmla="*/ 1814439 w 2878442"/>
              <a:gd name="connsiteY11-276" fmla="*/ 532002 h 2128006"/>
              <a:gd name="connsiteX12-277" fmla="*/ 1814439 w 2878442"/>
              <a:gd name="connsiteY12-278" fmla="*/ 0 h 2128006"/>
              <a:gd name="connsiteX13-279" fmla="*/ 2878442 w 2878442"/>
              <a:gd name="connsiteY13-280" fmla="*/ 1064003 h 2128006"/>
              <a:gd name="connsiteX14-281" fmla="*/ 1814439 w 2878442"/>
              <a:gd name="connsiteY14-282" fmla="*/ 2128006 h 2128006"/>
              <a:gd name="connsiteX15-283" fmla="*/ 1814439 w 2878442"/>
              <a:gd name="connsiteY15-284" fmla="*/ 1596005 h 2128006"/>
              <a:gd name="connsiteX16-285" fmla="*/ 665787 w 2878442"/>
              <a:gd name="connsiteY16-286" fmla="*/ 1596005 h 2128006"/>
              <a:gd name="connsiteX17-287" fmla="*/ 674332 w 2878442"/>
              <a:gd name="connsiteY17-288" fmla="*/ 523455 h 2128006"/>
              <a:gd name="connsiteX0-289" fmla="*/ 0 w 2878442"/>
              <a:gd name="connsiteY0-290" fmla="*/ 532002 h 2128006"/>
              <a:gd name="connsiteX1-291" fmla="*/ 66500 w 2878442"/>
              <a:gd name="connsiteY1-292" fmla="*/ 532002 h 2128006"/>
              <a:gd name="connsiteX2-293" fmla="*/ 66500 w 2878442"/>
              <a:gd name="connsiteY2-294" fmla="*/ 1596005 h 2128006"/>
              <a:gd name="connsiteX3-295" fmla="*/ 0 w 2878442"/>
              <a:gd name="connsiteY3-296" fmla="*/ 1596005 h 2128006"/>
              <a:gd name="connsiteX4-297" fmla="*/ 0 w 2878442"/>
              <a:gd name="connsiteY4-298" fmla="*/ 532002 h 2128006"/>
              <a:gd name="connsiteX5-299" fmla="*/ 133000 w 2878442"/>
              <a:gd name="connsiteY5-300" fmla="*/ 532002 h 2128006"/>
              <a:gd name="connsiteX6-301" fmla="*/ 266001 w 2878442"/>
              <a:gd name="connsiteY6-302" fmla="*/ 532002 h 2128006"/>
              <a:gd name="connsiteX7-303" fmla="*/ 556558 w 2878442"/>
              <a:gd name="connsiteY7-304" fmla="*/ 1587459 h 2128006"/>
              <a:gd name="connsiteX8-305" fmla="*/ 133000 w 2878442"/>
              <a:gd name="connsiteY8-306" fmla="*/ 1596005 h 2128006"/>
              <a:gd name="connsiteX9-307" fmla="*/ 133000 w 2878442"/>
              <a:gd name="connsiteY9-308" fmla="*/ 532002 h 2128006"/>
              <a:gd name="connsiteX10-309" fmla="*/ 674332 w 2878442"/>
              <a:gd name="connsiteY10-310" fmla="*/ 523455 h 2128006"/>
              <a:gd name="connsiteX11-311" fmla="*/ 1814439 w 2878442"/>
              <a:gd name="connsiteY11-312" fmla="*/ 532002 h 2128006"/>
              <a:gd name="connsiteX12-313" fmla="*/ 1814439 w 2878442"/>
              <a:gd name="connsiteY12-314" fmla="*/ 0 h 2128006"/>
              <a:gd name="connsiteX13-315" fmla="*/ 2878442 w 2878442"/>
              <a:gd name="connsiteY13-316" fmla="*/ 1064003 h 2128006"/>
              <a:gd name="connsiteX14-317" fmla="*/ 1814439 w 2878442"/>
              <a:gd name="connsiteY14-318" fmla="*/ 2128006 h 2128006"/>
              <a:gd name="connsiteX15-319" fmla="*/ 1814439 w 2878442"/>
              <a:gd name="connsiteY15-320" fmla="*/ 1596005 h 2128006"/>
              <a:gd name="connsiteX16-321" fmla="*/ 665787 w 2878442"/>
              <a:gd name="connsiteY16-322" fmla="*/ 1596005 h 2128006"/>
              <a:gd name="connsiteX17-323" fmla="*/ 674332 w 2878442"/>
              <a:gd name="connsiteY17-324" fmla="*/ 523455 h 2128006"/>
              <a:gd name="connsiteX0-325" fmla="*/ 0 w 2878442"/>
              <a:gd name="connsiteY0-326" fmla="*/ 532002 h 2128006"/>
              <a:gd name="connsiteX1-327" fmla="*/ 66500 w 2878442"/>
              <a:gd name="connsiteY1-328" fmla="*/ 532002 h 2128006"/>
              <a:gd name="connsiteX2-329" fmla="*/ 66500 w 2878442"/>
              <a:gd name="connsiteY2-330" fmla="*/ 1596005 h 2128006"/>
              <a:gd name="connsiteX3-331" fmla="*/ 0 w 2878442"/>
              <a:gd name="connsiteY3-332" fmla="*/ 1596005 h 2128006"/>
              <a:gd name="connsiteX4-333" fmla="*/ 0 w 2878442"/>
              <a:gd name="connsiteY4-334" fmla="*/ 532002 h 2128006"/>
              <a:gd name="connsiteX5-335" fmla="*/ 133000 w 2878442"/>
              <a:gd name="connsiteY5-336" fmla="*/ 532002 h 2128006"/>
              <a:gd name="connsiteX6-337" fmla="*/ 522375 w 2878442"/>
              <a:gd name="connsiteY6-338" fmla="*/ 514910 h 2128006"/>
              <a:gd name="connsiteX7-339" fmla="*/ 556558 w 2878442"/>
              <a:gd name="connsiteY7-340" fmla="*/ 1587459 h 2128006"/>
              <a:gd name="connsiteX8-341" fmla="*/ 133000 w 2878442"/>
              <a:gd name="connsiteY8-342" fmla="*/ 1596005 h 2128006"/>
              <a:gd name="connsiteX9-343" fmla="*/ 133000 w 2878442"/>
              <a:gd name="connsiteY9-344" fmla="*/ 532002 h 2128006"/>
              <a:gd name="connsiteX10-345" fmla="*/ 674332 w 2878442"/>
              <a:gd name="connsiteY10-346" fmla="*/ 523455 h 2128006"/>
              <a:gd name="connsiteX11-347" fmla="*/ 1814439 w 2878442"/>
              <a:gd name="connsiteY11-348" fmla="*/ 532002 h 2128006"/>
              <a:gd name="connsiteX12-349" fmla="*/ 1814439 w 2878442"/>
              <a:gd name="connsiteY12-350" fmla="*/ 0 h 2128006"/>
              <a:gd name="connsiteX13-351" fmla="*/ 2878442 w 2878442"/>
              <a:gd name="connsiteY13-352" fmla="*/ 1064003 h 2128006"/>
              <a:gd name="connsiteX14-353" fmla="*/ 1814439 w 2878442"/>
              <a:gd name="connsiteY14-354" fmla="*/ 2128006 h 2128006"/>
              <a:gd name="connsiteX15-355" fmla="*/ 1814439 w 2878442"/>
              <a:gd name="connsiteY15-356" fmla="*/ 1596005 h 2128006"/>
              <a:gd name="connsiteX16-357" fmla="*/ 665787 w 2878442"/>
              <a:gd name="connsiteY16-358" fmla="*/ 1596005 h 2128006"/>
              <a:gd name="connsiteX17-359" fmla="*/ 674332 w 2878442"/>
              <a:gd name="connsiteY17-360" fmla="*/ 523455 h 2128006"/>
              <a:gd name="connsiteX0-361" fmla="*/ 0 w 2878442"/>
              <a:gd name="connsiteY0-362" fmla="*/ 532002 h 2128006"/>
              <a:gd name="connsiteX1-363" fmla="*/ 66500 w 2878442"/>
              <a:gd name="connsiteY1-364" fmla="*/ 532002 h 2128006"/>
              <a:gd name="connsiteX2-365" fmla="*/ 66500 w 2878442"/>
              <a:gd name="connsiteY2-366" fmla="*/ 1596005 h 2128006"/>
              <a:gd name="connsiteX3-367" fmla="*/ 0 w 2878442"/>
              <a:gd name="connsiteY3-368" fmla="*/ 1596005 h 2128006"/>
              <a:gd name="connsiteX4-369" fmla="*/ 0 w 2878442"/>
              <a:gd name="connsiteY4-370" fmla="*/ 532002 h 2128006"/>
              <a:gd name="connsiteX5-371" fmla="*/ 133000 w 2878442"/>
              <a:gd name="connsiteY5-372" fmla="*/ 532002 h 2128006"/>
              <a:gd name="connsiteX6-373" fmla="*/ 548012 w 2878442"/>
              <a:gd name="connsiteY6-374" fmla="*/ 514910 h 2128006"/>
              <a:gd name="connsiteX7-375" fmla="*/ 556558 w 2878442"/>
              <a:gd name="connsiteY7-376" fmla="*/ 1587459 h 2128006"/>
              <a:gd name="connsiteX8-377" fmla="*/ 133000 w 2878442"/>
              <a:gd name="connsiteY8-378" fmla="*/ 1596005 h 2128006"/>
              <a:gd name="connsiteX9-379" fmla="*/ 133000 w 2878442"/>
              <a:gd name="connsiteY9-380" fmla="*/ 532002 h 2128006"/>
              <a:gd name="connsiteX10-381" fmla="*/ 674332 w 2878442"/>
              <a:gd name="connsiteY10-382" fmla="*/ 523455 h 2128006"/>
              <a:gd name="connsiteX11-383" fmla="*/ 1814439 w 2878442"/>
              <a:gd name="connsiteY11-384" fmla="*/ 532002 h 2128006"/>
              <a:gd name="connsiteX12-385" fmla="*/ 1814439 w 2878442"/>
              <a:gd name="connsiteY12-386" fmla="*/ 0 h 2128006"/>
              <a:gd name="connsiteX13-387" fmla="*/ 2878442 w 2878442"/>
              <a:gd name="connsiteY13-388" fmla="*/ 1064003 h 2128006"/>
              <a:gd name="connsiteX14-389" fmla="*/ 1814439 w 2878442"/>
              <a:gd name="connsiteY14-390" fmla="*/ 2128006 h 2128006"/>
              <a:gd name="connsiteX15-391" fmla="*/ 1814439 w 2878442"/>
              <a:gd name="connsiteY15-392" fmla="*/ 1596005 h 2128006"/>
              <a:gd name="connsiteX16-393" fmla="*/ 665787 w 2878442"/>
              <a:gd name="connsiteY16-394" fmla="*/ 1596005 h 2128006"/>
              <a:gd name="connsiteX17-395" fmla="*/ 674332 w 2878442"/>
              <a:gd name="connsiteY17-396" fmla="*/ 523455 h 2128006"/>
              <a:gd name="connsiteX0-397" fmla="*/ 0 w 2878442"/>
              <a:gd name="connsiteY0-398" fmla="*/ 532002 h 2128006"/>
              <a:gd name="connsiteX1-399" fmla="*/ 66500 w 2878442"/>
              <a:gd name="connsiteY1-400" fmla="*/ 532002 h 2128006"/>
              <a:gd name="connsiteX2-401" fmla="*/ 66500 w 2878442"/>
              <a:gd name="connsiteY2-402" fmla="*/ 1596005 h 2128006"/>
              <a:gd name="connsiteX3-403" fmla="*/ 0 w 2878442"/>
              <a:gd name="connsiteY3-404" fmla="*/ 1596005 h 2128006"/>
              <a:gd name="connsiteX4-405" fmla="*/ 0 w 2878442"/>
              <a:gd name="connsiteY4-406" fmla="*/ 532002 h 2128006"/>
              <a:gd name="connsiteX5-407" fmla="*/ 133000 w 2878442"/>
              <a:gd name="connsiteY5-408" fmla="*/ 532002 h 2128006"/>
              <a:gd name="connsiteX6-409" fmla="*/ 548012 w 2878442"/>
              <a:gd name="connsiteY6-410" fmla="*/ 514910 h 2128006"/>
              <a:gd name="connsiteX7-411" fmla="*/ 556558 w 2878442"/>
              <a:gd name="connsiteY7-412" fmla="*/ 1587459 h 2128006"/>
              <a:gd name="connsiteX8-413" fmla="*/ 235550 w 2878442"/>
              <a:gd name="connsiteY8-414" fmla="*/ 1596005 h 2128006"/>
              <a:gd name="connsiteX9-415" fmla="*/ 133000 w 2878442"/>
              <a:gd name="connsiteY9-416" fmla="*/ 532002 h 2128006"/>
              <a:gd name="connsiteX10-417" fmla="*/ 674332 w 2878442"/>
              <a:gd name="connsiteY10-418" fmla="*/ 523455 h 2128006"/>
              <a:gd name="connsiteX11-419" fmla="*/ 1814439 w 2878442"/>
              <a:gd name="connsiteY11-420" fmla="*/ 532002 h 2128006"/>
              <a:gd name="connsiteX12-421" fmla="*/ 1814439 w 2878442"/>
              <a:gd name="connsiteY12-422" fmla="*/ 0 h 2128006"/>
              <a:gd name="connsiteX13-423" fmla="*/ 2878442 w 2878442"/>
              <a:gd name="connsiteY13-424" fmla="*/ 1064003 h 2128006"/>
              <a:gd name="connsiteX14-425" fmla="*/ 1814439 w 2878442"/>
              <a:gd name="connsiteY14-426" fmla="*/ 2128006 h 2128006"/>
              <a:gd name="connsiteX15-427" fmla="*/ 1814439 w 2878442"/>
              <a:gd name="connsiteY15-428" fmla="*/ 1596005 h 2128006"/>
              <a:gd name="connsiteX16-429" fmla="*/ 665787 w 2878442"/>
              <a:gd name="connsiteY16-430" fmla="*/ 1596005 h 2128006"/>
              <a:gd name="connsiteX17-431" fmla="*/ 674332 w 2878442"/>
              <a:gd name="connsiteY17-432" fmla="*/ 523455 h 2128006"/>
              <a:gd name="connsiteX0-433" fmla="*/ 0 w 2878442"/>
              <a:gd name="connsiteY0-434" fmla="*/ 532002 h 2128006"/>
              <a:gd name="connsiteX1-435" fmla="*/ 66500 w 2878442"/>
              <a:gd name="connsiteY1-436" fmla="*/ 532002 h 2128006"/>
              <a:gd name="connsiteX2-437" fmla="*/ 66500 w 2878442"/>
              <a:gd name="connsiteY2-438" fmla="*/ 1596005 h 2128006"/>
              <a:gd name="connsiteX3-439" fmla="*/ 0 w 2878442"/>
              <a:gd name="connsiteY3-440" fmla="*/ 1596005 h 2128006"/>
              <a:gd name="connsiteX4-441" fmla="*/ 0 w 2878442"/>
              <a:gd name="connsiteY4-442" fmla="*/ 532002 h 2128006"/>
              <a:gd name="connsiteX5-443" fmla="*/ 209912 w 2878442"/>
              <a:gd name="connsiteY5-444" fmla="*/ 540547 h 2128006"/>
              <a:gd name="connsiteX6-445" fmla="*/ 548012 w 2878442"/>
              <a:gd name="connsiteY6-446" fmla="*/ 514910 h 2128006"/>
              <a:gd name="connsiteX7-447" fmla="*/ 556558 w 2878442"/>
              <a:gd name="connsiteY7-448" fmla="*/ 1587459 h 2128006"/>
              <a:gd name="connsiteX8-449" fmla="*/ 235550 w 2878442"/>
              <a:gd name="connsiteY8-450" fmla="*/ 1596005 h 2128006"/>
              <a:gd name="connsiteX9-451" fmla="*/ 209912 w 2878442"/>
              <a:gd name="connsiteY9-452" fmla="*/ 540547 h 2128006"/>
              <a:gd name="connsiteX10-453" fmla="*/ 674332 w 2878442"/>
              <a:gd name="connsiteY10-454" fmla="*/ 523455 h 2128006"/>
              <a:gd name="connsiteX11-455" fmla="*/ 1814439 w 2878442"/>
              <a:gd name="connsiteY11-456" fmla="*/ 532002 h 2128006"/>
              <a:gd name="connsiteX12-457" fmla="*/ 1814439 w 2878442"/>
              <a:gd name="connsiteY12-458" fmla="*/ 0 h 2128006"/>
              <a:gd name="connsiteX13-459" fmla="*/ 2878442 w 2878442"/>
              <a:gd name="connsiteY13-460" fmla="*/ 1064003 h 2128006"/>
              <a:gd name="connsiteX14-461" fmla="*/ 1814439 w 2878442"/>
              <a:gd name="connsiteY14-462" fmla="*/ 2128006 h 2128006"/>
              <a:gd name="connsiteX15-463" fmla="*/ 1814439 w 2878442"/>
              <a:gd name="connsiteY15-464" fmla="*/ 1596005 h 2128006"/>
              <a:gd name="connsiteX16-465" fmla="*/ 665787 w 2878442"/>
              <a:gd name="connsiteY16-466" fmla="*/ 1596005 h 2128006"/>
              <a:gd name="connsiteX17-467" fmla="*/ 674332 w 2878442"/>
              <a:gd name="connsiteY17-468" fmla="*/ 523455 h 2128006"/>
              <a:gd name="connsiteX0-469" fmla="*/ 0 w 2878442"/>
              <a:gd name="connsiteY0-470" fmla="*/ 532002 h 2128006"/>
              <a:gd name="connsiteX1-471" fmla="*/ 126320 w 2878442"/>
              <a:gd name="connsiteY1-472" fmla="*/ 540548 h 2128006"/>
              <a:gd name="connsiteX2-473" fmla="*/ 66500 w 2878442"/>
              <a:gd name="connsiteY2-474" fmla="*/ 1596005 h 2128006"/>
              <a:gd name="connsiteX3-475" fmla="*/ 0 w 2878442"/>
              <a:gd name="connsiteY3-476" fmla="*/ 1596005 h 2128006"/>
              <a:gd name="connsiteX4-477" fmla="*/ 0 w 2878442"/>
              <a:gd name="connsiteY4-478" fmla="*/ 532002 h 2128006"/>
              <a:gd name="connsiteX5-479" fmla="*/ 209912 w 2878442"/>
              <a:gd name="connsiteY5-480" fmla="*/ 540547 h 2128006"/>
              <a:gd name="connsiteX6-481" fmla="*/ 548012 w 2878442"/>
              <a:gd name="connsiteY6-482" fmla="*/ 514910 h 2128006"/>
              <a:gd name="connsiteX7-483" fmla="*/ 556558 w 2878442"/>
              <a:gd name="connsiteY7-484" fmla="*/ 1587459 h 2128006"/>
              <a:gd name="connsiteX8-485" fmla="*/ 235550 w 2878442"/>
              <a:gd name="connsiteY8-486" fmla="*/ 1596005 h 2128006"/>
              <a:gd name="connsiteX9-487" fmla="*/ 209912 w 2878442"/>
              <a:gd name="connsiteY9-488" fmla="*/ 540547 h 2128006"/>
              <a:gd name="connsiteX10-489" fmla="*/ 674332 w 2878442"/>
              <a:gd name="connsiteY10-490" fmla="*/ 523455 h 2128006"/>
              <a:gd name="connsiteX11-491" fmla="*/ 1814439 w 2878442"/>
              <a:gd name="connsiteY11-492" fmla="*/ 532002 h 2128006"/>
              <a:gd name="connsiteX12-493" fmla="*/ 1814439 w 2878442"/>
              <a:gd name="connsiteY12-494" fmla="*/ 0 h 2128006"/>
              <a:gd name="connsiteX13-495" fmla="*/ 2878442 w 2878442"/>
              <a:gd name="connsiteY13-496" fmla="*/ 1064003 h 2128006"/>
              <a:gd name="connsiteX14-497" fmla="*/ 1814439 w 2878442"/>
              <a:gd name="connsiteY14-498" fmla="*/ 2128006 h 2128006"/>
              <a:gd name="connsiteX15-499" fmla="*/ 1814439 w 2878442"/>
              <a:gd name="connsiteY15-500" fmla="*/ 1596005 h 2128006"/>
              <a:gd name="connsiteX16-501" fmla="*/ 665787 w 2878442"/>
              <a:gd name="connsiteY16-502" fmla="*/ 1596005 h 2128006"/>
              <a:gd name="connsiteX17-503" fmla="*/ 674332 w 2878442"/>
              <a:gd name="connsiteY17-504" fmla="*/ 523455 h 2128006"/>
              <a:gd name="connsiteX0-505" fmla="*/ 0 w 2878442"/>
              <a:gd name="connsiteY0-506" fmla="*/ 532002 h 2128006"/>
              <a:gd name="connsiteX1-507" fmla="*/ 126320 w 2878442"/>
              <a:gd name="connsiteY1-508" fmla="*/ 540548 h 2128006"/>
              <a:gd name="connsiteX2-509" fmla="*/ 143412 w 2878442"/>
              <a:gd name="connsiteY2-510" fmla="*/ 1578913 h 2128006"/>
              <a:gd name="connsiteX3-511" fmla="*/ 0 w 2878442"/>
              <a:gd name="connsiteY3-512" fmla="*/ 1596005 h 2128006"/>
              <a:gd name="connsiteX4-513" fmla="*/ 0 w 2878442"/>
              <a:gd name="connsiteY4-514" fmla="*/ 532002 h 2128006"/>
              <a:gd name="connsiteX5-515" fmla="*/ 209912 w 2878442"/>
              <a:gd name="connsiteY5-516" fmla="*/ 540547 h 2128006"/>
              <a:gd name="connsiteX6-517" fmla="*/ 548012 w 2878442"/>
              <a:gd name="connsiteY6-518" fmla="*/ 514910 h 2128006"/>
              <a:gd name="connsiteX7-519" fmla="*/ 556558 w 2878442"/>
              <a:gd name="connsiteY7-520" fmla="*/ 1587459 h 2128006"/>
              <a:gd name="connsiteX8-521" fmla="*/ 235550 w 2878442"/>
              <a:gd name="connsiteY8-522" fmla="*/ 1596005 h 2128006"/>
              <a:gd name="connsiteX9-523" fmla="*/ 209912 w 2878442"/>
              <a:gd name="connsiteY9-524" fmla="*/ 540547 h 2128006"/>
              <a:gd name="connsiteX10-525" fmla="*/ 674332 w 2878442"/>
              <a:gd name="connsiteY10-526" fmla="*/ 523455 h 2128006"/>
              <a:gd name="connsiteX11-527" fmla="*/ 1814439 w 2878442"/>
              <a:gd name="connsiteY11-528" fmla="*/ 532002 h 2128006"/>
              <a:gd name="connsiteX12-529" fmla="*/ 1814439 w 2878442"/>
              <a:gd name="connsiteY12-530" fmla="*/ 0 h 2128006"/>
              <a:gd name="connsiteX13-531" fmla="*/ 2878442 w 2878442"/>
              <a:gd name="connsiteY13-532" fmla="*/ 1064003 h 2128006"/>
              <a:gd name="connsiteX14-533" fmla="*/ 1814439 w 2878442"/>
              <a:gd name="connsiteY14-534" fmla="*/ 2128006 h 2128006"/>
              <a:gd name="connsiteX15-535" fmla="*/ 1814439 w 2878442"/>
              <a:gd name="connsiteY15-536" fmla="*/ 1596005 h 2128006"/>
              <a:gd name="connsiteX16-537" fmla="*/ 665787 w 2878442"/>
              <a:gd name="connsiteY16-538" fmla="*/ 1596005 h 2128006"/>
              <a:gd name="connsiteX17-539" fmla="*/ 674332 w 2878442"/>
              <a:gd name="connsiteY17-540" fmla="*/ 523455 h 21280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878442" h="2128006">
                <a:moveTo>
                  <a:pt x="0" y="532002"/>
                </a:moveTo>
                <a:lnTo>
                  <a:pt x="126320" y="540548"/>
                </a:lnTo>
                <a:lnTo>
                  <a:pt x="143412" y="1578913"/>
                </a:lnTo>
                <a:lnTo>
                  <a:pt x="0" y="1596005"/>
                </a:lnTo>
                <a:lnTo>
                  <a:pt x="0" y="532002"/>
                </a:lnTo>
                <a:close/>
                <a:moveTo>
                  <a:pt x="209912" y="540547"/>
                </a:moveTo>
                <a:lnTo>
                  <a:pt x="548012" y="514910"/>
                </a:lnTo>
                <a:cubicBezTo>
                  <a:pt x="550861" y="872426"/>
                  <a:pt x="553709" y="1229943"/>
                  <a:pt x="556558" y="1587459"/>
                </a:cubicBezTo>
                <a:lnTo>
                  <a:pt x="235550" y="1596005"/>
                </a:lnTo>
                <a:lnTo>
                  <a:pt x="209912" y="540547"/>
                </a:lnTo>
                <a:close/>
                <a:moveTo>
                  <a:pt x="674332" y="523455"/>
                </a:moveTo>
                <a:lnTo>
                  <a:pt x="1814439" y="532002"/>
                </a:lnTo>
                <a:lnTo>
                  <a:pt x="1814439" y="0"/>
                </a:lnTo>
                <a:lnTo>
                  <a:pt x="2878442" y="1064003"/>
                </a:lnTo>
                <a:lnTo>
                  <a:pt x="1814439" y="2128006"/>
                </a:lnTo>
                <a:lnTo>
                  <a:pt x="1814439" y="1596005"/>
                </a:lnTo>
                <a:lnTo>
                  <a:pt x="665787" y="1596005"/>
                </a:lnTo>
                <a:cubicBezTo>
                  <a:pt x="668635" y="1247034"/>
                  <a:pt x="671484" y="872426"/>
                  <a:pt x="674332" y="52345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云形 30"/>
          <p:cNvSpPr/>
          <p:nvPr/>
        </p:nvSpPr>
        <p:spPr>
          <a:xfrm>
            <a:off x="798513" y="4259263"/>
            <a:ext cx="954088" cy="8604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-1" fmla="*/ 4693 w 43200"/>
              <a:gd name="connsiteY0-2" fmla="*/ 26177 h 43200"/>
              <a:gd name="connsiteX1-3" fmla="*/ 2160 w 43200"/>
              <a:gd name="connsiteY1-4" fmla="*/ 25380 h 43200"/>
              <a:gd name="connsiteX2-5" fmla="*/ 6928 w 43200"/>
              <a:gd name="connsiteY2-6" fmla="*/ 34899 h 43200"/>
              <a:gd name="connsiteX3-7" fmla="*/ 5820 w 43200"/>
              <a:gd name="connsiteY3-8" fmla="*/ 35280 h 43200"/>
              <a:gd name="connsiteX4-9" fmla="*/ 16478 w 43200"/>
              <a:gd name="connsiteY4-10" fmla="*/ 39090 h 43200"/>
              <a:gd name="connsiteX5-11" fmla="*/ 15810 w 43200"/>
              <a:gd name="connsiteY5-12" fmla="*/ 37350 h 43200"/>
              <a:gd name="connsiteX6-13" fmla="*/ 28827 w 43200"/>
              <a:gd name="connsiteY6-14" fmla="*/ 34751 h 43200"/>
              <a:gd name="connsiteX7-15" fmla="*/ 28560 w 43200"/>
              <a:gd name="connsiteY7-16" fmla="*/ 36660 h 43200"/>
              <a:gd name="connsiteX8-17" fmla="*/ 34129 w 43200"/>
              <a:gd name="connsiteY8-18" fmla="*/ 22954 h 43200"/>
              <a:gd name="connsiteX9-19" fmla="*/ 37380 w 43200"/>
              <a:gd name="connsiteY9-20" fmla="*/ 30090 h 43200"/>
              <a:gd name="connsiteX10-21" fmla="*/ 41798 w 43200"/>
              <a:gd name="connsiteY10-22" fmla="*/ 15354 h 43200"/>
              <a:gd name="connsiteX11-23" fmla="*/ 40350 w 43200"/>
              <a:gd name="connsiteY11-24" fmla="*/ 18030 h 43200"/>
              <a:gd name="connsiteX12-25" fmla="*/ 38324 w 43200"/>
              <a:gd name="connsiteY12-26" fmla="*/ 5426 h 43200"/>
              <a:gd name="connsiteX13-27" fmla="*/ 38400 w 43200"/>
              <a:gd name="connsiteY13-28" fmla="*/ 6690 h 43200"/>
              <a:gd name="connsiteX14-29" fmla="*/ 29078 w 43200"/>
              <a:gd name="connsiteY14-30" fmla="*/ 3952 h 43200"/>
              <a:gd name="connsiteX15-31" fmla="*/ 29820 w 43200"/>
              <a:gd name="connsiteY15-32" fmla="*/ 2340 h 43200"/>
              <a:gd name="connsiteX16-33" fmla="*/ 22141 w 43200"/>
              <a:gd name="connsiteY16-34" fmla="*/ 4720 h 43200"/>
              <a:gd name="connsiteX17-35" fmla="*/ 22500 w 43200"/>
              <a:gd name="connsiteY17-36" fmla="*/ 3330 h 43200"/>
              <a:gd name="connsiteX18-37" fmla="*/ 14000 w 43200"/>
              <a:gd name="connsiteY18-38" fmla="*/ 5192 h 43200"/>
              <a:gd name="connsiteX19-39" fmla="*/ 15300 w 43200"/>
              <a:gd name="connsiteY19-40" fmla="*/ 6540 h 43200"/>
              <a:gd name="connsiteX20-41" fmla="*/ 4127 w 43200"/>
              <a:gd name="connsiteY20-42" fmla="*/ 15789 h 43200"/>
              <a:gd name="connsiteX21-43" fmla="*/ 3900 w 43200"/>
              <a:gd name="connsiteY21-44" fmla="*/ 14370 h 43200"/>
              <a:gd name="connsiteX0-45" fmla="*/ 3936 w 43256"/>
              <a:gd name="connsiteY0-46" fmla="*/ 14229 h 43219"/>
              <a:gd name="connsiteX1-47" fmla="*/ 5659 w 43256"/>
              <a:gd name="connsiteY1-48" fmla="*/ 6766 h 43219"/>
              <a:gd name="connsiteX2-49" fmla="*/ 14041 w 43256"/>
              <a:gd name="connsiteY2-50" fmla="*/ 5061 h 43219"/>
              <a:gd name="connsiteX3-51" fmla="*/ 22492 w 43256"/>
              <a:gd name="connsiteY3-52" fmla="*/ 3291 h 43219"/>
              <a:gd name="connsiteX4-53" fmla="*/ 25785 w 43256"/>
              <a:gd name="connsiteY4-54" fmla="*/ 59 h 43219"/>
              <a:gd name="connsiteX5-55" fmla="*/ 29869 w 43256"/>
              <a:gd name="connsiteY5-56" fmla="*/ 2340 h 43219"/>
              <a:gd name="connsiteX6-57" fmla="*/ 35499 w 43256"/>
              <a:gd name="connsiteY6-58" fmla="*/ 549 h 43219"/>
              <a:gd name="connsiteX7-59" fmla="*/ 38354 w 43256"/>
              <a:gd name="connsiteY7-60" fmla="*/ 5435 h 43219"/>
              <a:gd name="connsiteX8-61" fmla="*/ 42018 w 43256"/>
              <a:gd name="connsiteY8-62" fmla="*/ 10177 h 43219"/>
              <a:gd name="connsiteX9-63" fmla="*/ 41854 w 43256"/>
              <a:gd name="connsiteY9-64" fmla="*/ 15319 h 43219"/>
              <a:gd name="connsiteX10-65" fmla="*/ 43052 w 43256"/>
              <a:gd name="connsiteY10-66" fmla="*/ 23181 h 43219"/>
              <a:gd name="connsiteX11-67" fmla="*/ 37440 w 43256"/>
              <a:gd name="connsiteY11-68" fmla="*/ 30063 h 43219"/>
              <a:gd name="connsiteX12-69" fmla="*/ 35431 w 43256"/>
              <a:gd name="connsiteY12-70" fmla="*/ 35960 h 43219"/>
              <a:gd name="connsiteX13-71" fmla="*/ 28591 w 43256"/>
              <a:gd name="connsiteY13-72" fmla="*/ 36674 h 43219"/>
              <a:gd name="connsiteX14-73" fmla="*/ 23703 w 43256"/>
              <a:gd name="connsiteY14-74" fmla="*/ 42965 h 43219"/>
              <a:gd name="connsiteX15-75" fmla="*/ 16516 w 43256"/>
              <a:gd name="connsiteY15-76" fmla="*/ 39125 h 43219"/>
              <a:gd name="connsiteX16-77" fmla="*/ 5840 w 43256"/>
              <a:gd name="connsiteY16-78" fmla="*/ 35331 h 43219"/>
              <a:gd name="connsiteX17-79" fmla="*/ 1146 w 43256"/>
              <a:gd name="connsiteY17-80" fmla="*/ 31109 h 43219"/>
              <a:gd name="connsiteX18-81" fmla="*/ 2149 w 43256"/>
              <a:gd name="connsiteY18-82" fmla="*/ 25410 h 43219"/>
              <a:gd name="connsiteX19-83" fmla="*/ 31 w 43256"/>
              <a:gd name="connsiteY19-84" fmla="*/ 19563 h 43219"/>
              <a:gd name="connsiteX20-85" fmla="*/ 3899 w 43256"/>
              <a:gd name="connsiteY20-86" fmla="*/ 14366 h 43219"/>
              <a:gd name="connsiteX21-87" fmla="*/ 3936 w 43256"/>
              <a:gd name="connsiteY21-88" fmla="*/ 14229 h 43219"/>
              <a:gd name="connsiteX0-89" fmla="*/ 4729 w 43256"/>
              <a:gd name="connsiteY0-90" fmla="*/ 26036 h 43219"/>
              <a:gd name="connsiteX1-91" fmla="*/ 2196 w 43256"/>
              <a:gd name="connsiteY1-92" fmla="*/ 25239 h 43219"/>
              <a:gd name="connsiteX2-93" fmla="*/ 6964 w 43256"/>
              <a:gd name="connsiteY2-94" fmla="*/ 34758 h 43219"/>
              <a:gd name="connsiteX3-95" fmla="*/ 5856 w 43256"/>
              <a:gd name="connsiteY3-96" fmla="*/ 35139 h 43219"/>
              <a:gd name="connsiteX4-97" fmla="*/ 16514 w 43256"/>
              <a:gd name="connsiteY4-98" fmla="*/ 38949 h 43219"/>
              <a:gd name="connsiteX5-99" fmla="*/ 15846 w 43256"/>
              <a:gd name="connsiteY5-100" fmla="*/ 37209 h 43219"/>
              <a:gd name="connsiteX6-101" fmla="*/ 28863 w 43256"/>
              <a:gd name="connsiteY6-102" fmla="*/ 34610 h 43219"/>
              <a:gd name="connsiteX7-103" fmla="*/ 28596 w 43256"/>
              <a:gd name="connsiteY7-104" fmla="*/ 36519 h 43219"/>
              <a:gd name="connsiteX8-105" fmla="*/ 35674 w 43256"/>
              <a:gd name="connsiteY8-106" fmla="*/ 26410 h 43219"/>
              <a:gd name="connsiteX9-107" fmla="*/ 37416 w 43256"/>
              <a:gd name="connsiteY9-108" fmla="*/ 29949 h 43219"/>
              <a:gd name="connsiteX10-109" fmla="*/ 41834 w 43256"/>
              <a:gd name="connsiteY10-110" fmla="*/ 15213 h 43219"/>
              <a:gd name="connsiteX11-111" fmla="*/ 40386 w 43256"/>
              <a:gd name="connsiteY11-112" fmla="*/ 17889 h 43219"/>
              <a:gd name="connsiteX12-113" fmla="*/ 38360 w 43256"/>
              <a:gd name="connsiteY12-114" fmla="*/ 5285 h 43219"/>
              <a:gd name="connsiteX13-115" fmla="*/ 38436 w 43256"/>
              <a:gd name="connsiteY13-116" fmla="*/ 6549 h 43219"/>
              <a:gd name="connsiteX14-117" fmla="*/ 29114 w 43256"/>
              <a:gd name="connsiteY14-118" fmla="*/ 3811 h 43219"/>
              <a:gd name="connsiteX15-119" fmla="*/ 29856 w 43256"/>
              <a:gd name="connsiteY15-120" fmla="*/ 2199 h 43219"/>
              <a:gd name="connsiteX16-121" fmla="*/ 22177 w 43256"/>
              <a:gd name="connsiteY16-122" fmla="*/ 4579 h 43219"/>
              <a:gd name="connsiteX17-123" fmla="*/ 22536 w 43256"/>
              <a:gd name="connsiteY17-124" fmla="*/ 3189 h 43219"/>
              <a:gd name="connsiteX18-125" fmla="*/ 14036 w 43256"/>
              <a:gd name="connsiteY18-126" fmla="*/ 5051 h 43219"/>
              <a:gd name="connsiteX19-127" fmla="*/ 15336 w 43256"/>
              <a:gd name="connsiteY19-128" fmla="*/ 6399 h 43219"/>
              <a:gd name="connsiteX20-129" fmla="*/ 4163 w 43256"/>
              <a:gd name="connsiteY20-130" fmla="*/ 15648 h 43219"/>
              <a:gd name="connsiteX21-131" fmla="*/ 3936 w 43256"/>
              <a:gd name="connsiteY21-132" fmla="*/ 14229 h 43219"/>
              <a:gd name="connsiteX0-133" fmla="*/ 3936 w 43256"/>
              <a:gd name="connsiteY0-134" fmla="*/ 14229 h 43219"/>
              <a:gd name="connsiteX1-135" fmla="*/ 6843 w 43256"/>
              <a:gd name="connsiteY1-136" fmla="*/ 8288 h 43219"/>
              <a:gd name="connsiteX2-137" fmla="*/ 14041 w 43256"/>
              <a:gd name="connsiteY2-138" fmla="*/ 5061 h 43219"/>
              <a:gd name="connsiteX3-139" fmla="*/ 22492 w 43256"/>
              <a:gd name="connsiteY3-140" fmla="*/ 3291 h 43219"/>
              <a:gd name="connsiteX4-141" fmla="*/ 25785 w 43256"/>
              <a:gd name="connsiteY4-142" fmla="*/ 59 h 43219"/>
              <a:gd name="connsiteX5-143" fmla="*/ 29869 w 43256"/>
              <a:gd name="connsiteY5-144" fmla="*/ 2340 h 43219"/>
              <a:gd name="connsiteX6-145" fmla="*/ 35499 w 43256"/>
              <a:gd name="connsiteY6-146" fmla="*/ 549 h 43219"/>
              <a:gd name="connsiteX7-147" fmla="*/ 38354 w 43256"/>
              <a:gd name="connsiteY7-148" fmla="*/ 5435 h 43219"/>
              <a:gd name="connsiteX8-149" fmla="*/ 42018 w 43256"/>
              <a:gd name="connsiteY8-150" fmla="*/ 10177 h 43219"/>
              <a:gd name="connsiteX9-151" fmla="*/ 41854 w 43256"/>
              <a:gd name="connsiteY9-152" fmla="*/ 15319 h 43219"/>
              <a:gd name="connsiteX10-153" fmla="*/ 43052 w 43256"/>
              <a:gd name="connsiteY10-154" fmla="*/ 23181 h 43219"/>
              <a:gd name="connsiteX11-155" fmla="*/ 37440 w 43256"/>
              <a:gd name="connsiteY11-156" fmla="*/ 30063 h 43219"/>
              <a:gd name="connsiteX12-157" fmla="*/ 35431 w 43256"/>
              <a:gd name="connsiteY12-158" fmla="*/ 35960 h 43219"/>
              <a:gd name="connsiteX13-159" fmla="*/ 28591 w 43256"/>
              <a:gd name="connsiteY13-160" fmla="*/ 36674 h 43219"/>
              <a:gd name="connsiteX14-161" fmla="*/ 23703 w 43256"/>
              <a:gd name="connsiteY14-162" fmla="*/ 42965 h 43219"/>
              <a:gd name="connsiteX15-163" fmla="*/ 16516 w 43256"/>
              <a:gd name="connsiteY15-164" fmla="*/ 39125 h 43219"/>
              <a:gd name="connsiteX16-165" fmla="*/ 5840 w 43256"/>
              <a:gd name="connsiteY16-166" fmla="*/ 35331 h 43219"/>
              <a:gd name="connsiteX17-167" fmla="*/ 1146 w 43256"/>
              <a:gd name="connsiteY17-168" fmla="*/ 31109 h 43219"/>
              <a:gd name="connsiteX18-169" fmla="*/ 2149 w 43256"/>
              <a:gd name="connsiteY18-170" fmla="*/ 25410 h 43219"/>
              <a:gd name="connsiteX19-171" fmla="*/ 31 w 43256"/>
              <a:gd name="connsiteY19-172" fmla="*/ 19563 h 43219"/>
              <a:gd name="connsiteX20-173" fmla="*/ 3899 w 43256"/>
              <a:gd name="connsiteY20-174" fmla="*/ 14366 h 43219"/>
              <a:gd name="connsiteX21-175" fmla="*/ 3936 w 43256"/>
              <a:gd name="connsiteY21-176" fmla="*/ 14229 h 43219"/>
              <a:gd name="connsiteX0-177" fmla="*/ 4729 w 43256"/>
              <a:gd name="connsiteY0-178" fmla="*/ 26036 h 43219"/>
              <a:gd name="connsiteX1-179" fmla="*/ 2196 w 43256"/>
              <a:gd name="connsiteY1-180" fmla="*/ 25239 h 43219"/>
              <a:gd name="connsiteX2-181" fmla="*/ 6964 w 43256"/>
              <a:gd name="connsiteY2-182" fmla="*/ 34758 h 43219"/>
              <a:gd name="connsiteX3-183" fmla="*/ 5856 w 43256"/>
              <a:gd name="connsiteY3-184" fmla="*/ 35139 h 43219"/>
              <a:gd name="connsiteX4-185" fmla="*/ 16514 w 43256"/>
              <a:gd name="connsiteY4-186" fmla="*/ 38949 h 43219"/>
              <a:gd name="connsiteX5-187" fmla="*/ 15846 w 43256"/>
              <a:gd name="connsiteY5-188" fmla="*/ 37209 h 43219"/>
              <a:gd name="connsiteX6-189" fmla="*/ 28863 w 43256"/>
              <a:gd name="connsiteY6-190" fmla="*/ 34610 h 43219"/>
              <a:gd name="connsiteX7-191" fmla="*/ 28596 w 43256"/>
              <a:gd name="connsiteY7-192" fmla="*/ 36519 h 43219"/>
              <a:gd name="connsiteX8-193" fmla="*/ 35674 w 43256"/>
              <a:gd name="connsiteY8-194" fmla="*/ 26410 h 43219"/>
              <a:gd name="connsiteX9-195" fmla="*/ 37416 w 43256"/>
              <a:gd name="connsiteY9-196" fmla="*/ 29949 h 43219"/>
              <a:gd name="connsiteX10-197" fmla="*/ 41834 w 43256"/>
              <a:gd name="connsiteY10-198" fmla="*/ 15213 h 43219"/>
              <a:gd name="connsiteX11-199" fmla="*/ 40386 w 43256"/>
              <a:gd name="connsiteY11-200" fmla="*/ 17889 h 43219"/>
              <a:gd name="connsiteX12-201" fmla="*/ 38360 w 43256"/>
              <a:gd name="connsiteY12-202" fmla="*/ 5285 h 43219"/>
              <a:gd name="connsiteX13-203" fmla="*/ 38436 w 43256"/>
              <a:gd name="connsiteY13-204" fmla="*/ 6549 h 43219"/>
              <a:gd name="connsiteX14-205" fmla="*/ 29114 w 43256"/>
              <a:gd name="connsiteY14-206" fmla="*/ 3811 h 43219"/>
              <a:gd name="connsiteX15-207" fmla="*/ 29856 w 43256"/>
              <a:gd name="connsiteY15-208" fmla="*/ 2199 h 43219"/>
              <a:gd name="connsiteX16-209" fmla="*/ 22177 w 43256"/>
              <a:gd name="connsiteY16-210" fmla="*/ 4579 h 43219"/>
              <a:gd name="connsiteX17-211" fmla="*/ 22536 w 43256"/>
              <a:gd name="connsiteY17-212" fmla="*/ 3189 h 43219"/>
              <a:gd name="connsiteX18-213" fmla="*/ 14036 w 43256"/>
              <a:gd name="connsiteY18-214" fmla="*/ 5051 h 43219"/>
              <a:gd name="connsiteX19-215" fmla="*/ 15336 w 43256"/>
              <a:gd name="connsiteY19-216" fmla="*/ 6399 h 43219"/>
              <a:gd name="connsiteX20-217" fmla="*/ 4163 w 43256"/>
              <a:gd name="connsiteY20-218" fmla="*/ 15648 h 43219"/>
              <a:gd name="connsiteX21-219" fmla="*/ 3936 w 43256"/>
              <a:gd name="connsiteY21-220" fmla="*/ 14229 h 43219"/>
              <a:gd name="connsiteX0-221" fmla="*/ 3936 w 43256"/>
              <a:gd name="connsiteY0-222" fmla="*/ 14229 h 43219"/>
              <a:gd name="connsiteX1-223" fmla="*/ 6843 w 43256"/>
              <a:gd name="connsiteY1-224" fmla="*/ 8288 h 43219"/>
              <a:gd name="connsiteX2-225" fmla="*/ 14041 w 43256"/>
              <a:gd name="connsiteY2-226" fmla="*/ 5061 h 43219"/>
              <a:gd name="connsiteX3-227" fmla="*/ 22492 w 43256"/>
              <a:gd name="connsiteY3-228" fmla="*/ 3291 h 43219"/>
              <a:gd name="connsiteX4-229" fmla="*/ 25785 w 43256"/>
              <a:gd name="connsiteY4-230" fmla="*/ 59 h 43219"/>
              <a:gd name="connsiteX5-231" fmla="*/ 29869 w 43256"/>
              <a:gd name="connsiteY5-232" fmla="*/ 2340 h 43219"/>
              <a:gd name="connsiteX6-233" fmla="*/ 35499 w 43256"/>
              <a:gd name="connsiteY6-234" fmla="*/ 549 h 43219"/>
              <a:gd name="connsiteX7-235" fmla="*/ 38354 w 43256"/>
              <a:gd name="connsiteY7-236" fmla="*/ 5435 h 43219"/>
              <a:gd name="connsiteX8-237" fmla="*/ 42018 w 43256"/>
              <a:gd name="connsiteY8-238" fmla="*/ 10177 h 43219"/>
              <a:gd name="connsiteX9-239" fmla="*/ 41854 w 43256"/>
              <a:gd name="connsiteY9-240" fmla="*/ 15319 h 43219"/>
              <a:gd name="connsiteX10-241" fmla="*/ 43052 w 43256"/>
              <a:gd name="connsiteY10-242" fmla="*/ 23181 h 43219"/>
              <a:gd name="connsiteX11-243" fmla="*/ 37440 w 43256"/>
              <a:gd name="connsiteY11-244" fmla="*/ 30063 h 43219"/>
              <a:gd name="connsiteX12-245" fmla="*/ 35431 w 43256"/>
              <a:gd name="connsiteY12-246" fmla="*/ 35960 h 43219"/>
              <a:gd name="connsiteX13-247" fmla="*/ 28591 w 43256"/>
              <a:gd name="connsiteY13-248" fmla="*/ 36674 h 43219"/>
              <a:gd name="connsiteX14-249" fmla="*/ 23703 w 43256"/>
              <a:gd name="connsiteY14-250" fmla="*/ 42965 h 43219"/>
              <a:gd name="connsiteX15-251" fmla="*/ 16516 w 43256"/>
              <a:gd name="connsiteY15-252" fmla="*/ 39125 h 43219"/>
              <a:gd name="connsiteX16-253" fmla="*/ 5840 w 43256"/>
              <a:gd name="connsiteY16-254" fmla="*/ 35331 h 43219"/>
              <a:gd name="connsiteX17-255" fmla="*/ 1146 w 43256"/>
              <a:gd name="connsiteY17-256" fmla="*/ 31109 h 43219"/>
              <a:gd name="connsiteX18-257" fmla="*/ 2149 w 43256"/>
              <a:gd name="connsiteY18-258" fmla="*/ 25410 h 43219"/>
              <a:gd name="connsiteX19-259" fmla="*/ 31 w 43256"/>
              <a:gd name="connsiteY19-260" fmla="*/ 19563 h 43219"/>
              <a:gd name="connsiteX20-261" fmla="*/ 3899 w 43256"/>
              <a:gd name="connsiteY20-262" fmla="*/ 14366 h 43219"/>
              <a:gd name="connsiteX21-263" fmla="*/ 3936 w 43256"/>
              <a:gd name="connsiteY21-264" fmla="*/ 14229 h 43219"/>
              <a:gd name="connsiteX0-265" fmla="*/ 4729 w 43256"/>
              <a:gd name="connsiteY0-266" fmla="*/ 26036 h 43219"/>
              <a:gd name="connsiteX1-267" fmla="*/ 2196 w 43256"/>
              <a:gd name="connsiteY1-268" fmla="*/ 25239 h 43219"/>
              <a:gd name="connsiteX2-269" fmla="*/ 6964 w 43256"/>
              <a:gd name="connsiteY2-270" fmla="*/ 34758 h 43219"/>
              <a:gd name="connsiteX3-271" fmla="*/ 5856 w 43256"/>
              <a:gd name="connsiteY3-272" fmla="*/ 35139 h 43219"/>
              <a:gd name="connsiteX4-273" fmla="*/ 16514 w 43256"/>
              <a:gd name="connsiteY4-274" fmla="*/ 38949 h 43219"/>
              <a:gd name="connsiteX5-275" fmla="*/ 15846 w 43256"/>
              <a:gd name="connsiteY5-276" fmla="*/ 37209 h 43219"/>
              <a:gd name="connsiteX6-277" fmla="*/ 28863 w 43256"/>
              <a:gd name="connsiteY6-278" fmla="*/ 34610 h 43219"/>
              <a:gd name="connsiteX7-279" fmla="*/ 28596 w 43256"/>
              <a:gd name="connsiteY7-280" fmla="*/ 36519 h 43219"/>
              <a:gd name="connsiteX8-281" fmla="*/ 35674 w 43256"/>
              <a:gd name="connsiteY8-282" fmla="*/ 26410 h 43219"/>
              <a:gd name="connsiteX9-283" fmla="*/ 37416 w 43256"/>
              <a:gd name="connsiteY9-284" fmla="*/ 29949 h 43219"/>
              <a:gd name="connsiteX10-285" fmla="*/ 41834 w 43256"/>
              <a:gd name="connsiteY10-286" fmla="*/ 15213 h 43219"/>
              <a:gd name="connsiteX11-287" fmla="*/ 40386 w 43256"/>
              <a:gd name="connsiteY11-288" fmla="*/ 17889 h 43219"/>
              <a:gd name="connsiteX12-289" fmla="*/ 38360 w 43256"/>
              <a:gd name="connsiteY12-290" fmla="*/ 5285 h 43219"/>
              <a:gd name="connsiteX13-291" fmla="*/ 38436 w 43256"/>
              <a:gd name="connsiteY13-292" fmla="*/ 6549 h 43219"/>
              <a:gd name="connsiteX14-293" fmla="*/ 29114 w 43256"/>
              <a:gd name="connsiteY14-294" fmla="*/ 3811 h 43219"/>
              <a:gd name="connsiteX15-295" fmla="*/ 29856 w 43256"/>
              <a:gd name="connsiteY15-296" fmla="*/ 2199 h 43219"/>
              <a:gd name="connsiteX16-297" fmla="*/ 22177 w 43256"/>
              <a:gd name="connsiteY16-298" fmla="*/ 4579 h 43219"/>
              <a:gd name="connsiteX17-299" fmla="*/ 22536 w 43256"/>
              <a:gd name="connsiteY17-300" fmla="*/ 3189 h 43219"/>
              <a:gd name="connsiteX18-301" fmla="*/ 13867 w 43256"/>
              <a:gd name="connsiteY18-302" fmla="*/ 5220 h 43219"/>
              <a:gd name="connsiteX19-303" fmla="*/ 15336 w 43256"/>
              <a:gd name="connsiteY19-304" fmla="*/ 6399 h 43219"/>
              <a:gd name="connsiteX20-305" fmla="*/ 4163 w 43256"/>
              <a:gd name="connsiteY20-306" fmla="*/ 15648 h 43219"/>
              <a:gd name="connsiteX21-307" fmla="*/ 3936 w 43256"/>
              <a:gd name="connsiteY21-308" fmla="*/ 14229 h 43219"/>
              <a:gd name="connsiteX0-309" fmla="*/ 3936 w 43256"/>
              <a:gd name="connsiteY0-310" fmla="*/ 14229 h 43219"/>
              <a:gd name="connsiteX1-311" fmla="*/ 6843 w 43256"/>
              <a:gd name="connsiteY1-312" fmla="*/ 8288 h 43219"/>
              <a:gd name="connsiteX2-313" fmla="*/ 14041 w 43256"/>
              <a:gd name="connsiteY2-314" fmla="*/ 5061 h 43219"/>
              <a:gd name="connsiteX3-315" fmla="*/ 22492 w 43256"/>
              <a:gd name="connsiteY3-316" fmla="*/ 3291 h 43219"/>
              <a:gd name="connsiteX4-317" fmla="*/ 25785 w 43256"/>
              <a:gd name="connsiteY4-318" fmla="*/ 59 h 43219"/>
              <a:gd name="connsiteX5-319" fmla="*/ 29869 w 43256"/>
              <a:gd name="connsiteY5-320" fmla="*/ 2340 h 43219"/>
              <a:gd name="connsiteX6-321" fmla="*/ 35499 w 43256"/>
              <a:gd name="connsiteY6-322" fmla="*/ 549 h 43219"/>
              <a:gd name="connsiteX7-323" fmla="*/ 38354 w 43256"/>
              <a:gd name="connsiteY7-324" fmla="*/ 5435 h 43219"/>
              <a:gd name="connsiteX8-325" fmla="*/ 42018 w 43256"/>
              <a:gd name="connsiteY8-326" fmla="*/ 10177 h 43219"/>
              <a:gd name="connsiteX9-327" fmla="*/ 41854 w 43256"/>
              <a:gd name="connsiteY9-328" fmla="*/ 15319 h 43219"/>
              <a:gd name="connsiteX10-329" fmla="*/ 43052 w 43256"/>
              <a:gd name="connsiteY10-330" fmla="*/ 23181 h 43219"/>
              <a:gd name="connsiteX11-331" fmla="*/ 37440 w 43256"/>
              <a:gd name="connsiteY11-332" fmla="*/ 30063 h 43219"/>
              <a:gd name="connsiteX12-333" fmla="*/ 35431 w 43256"/>
              <a:gd name="connsiteY12-334" fmla="*/ 35960 h 43219"/>
              <a:gd name="connsiteX13-335" fmla="*/ 28591 w 43256"/>
              <a:gd name="connsiteY13-336" fmla="*/ 36674 h 43219"/>
              <a:gd name="connsiteX14-337" fmla="*/ 23703 w 43256"/>
              <a:gd name="connsiteY14-338" fmla="*/ 42965 h 43219"/>
              <a:gd name="connsiteX15-339" fmla="*/ 16516 w 43256"/>
              <a:gd name="connsiteY15-340" fmla="*/ 39125 h 43219"/>
              <a:gd name="connsiteX16-341" fmla="*/ 5840 w 43256"/>
              <a:gd name="connsiteY16-342" fmla="*/ 35331 h 43219"/>
              <a:gd name="connsiteX17-343" fmla="*/ 1146 w 43256"/>
              <a:gd name="connsiteY17-344" fmla="*/ 31109 h 43219"/>
              <a:gd name="connsiteX18-345" fmla="*/ 2149 w 43256"/>
              <a:gd name="connsiteY18-346" fmla="*/ 25410 h 43219"/>
              <a:gd name="connsiteX19-347" fmla="*/ 31 w 43256"/>
              <a:gd name="connsiteY19-348" fmla="*/ 19563 h 43219"/>
              <a:gd name="connsiteX20-349" fmla="*/ 3899 w 43256"/>
              <a:gd name="connsiteY20-350" fmla="*/ 14366 h 43219"/>
              <a:gd name="connsiteX21-351" fmla="*/ 3936 w 43256"/>
              <a:gd name="connsiteY21-352" fmla="*/ 14229 h 43219"/>
              <a:gd name="connsiteX0-353" fmla="*/ 4729 w 43256"/>
              <a:gd name="connsiteY0-354" fmla="*/ 26036 h 43219"/>
              <a:gd name="connsiteX1-355" fmla="*/ 2196 w 43256"/>
              <a:gd name="connsiteY1-356" fmla="*/ 25239 h 43219"/>
              <a:gd name="connsiteX2-357" fmla="*/ 6964 w 43256"/>
              <a:gd name="connsiteY2-358" fmla="*/ 34758 h 43219"/>
              <a:gd name="connsiteX3-359" fmla="*/ 5856 w 43256"/>
              <a:gd name="connsiteY3-360" fmla="*/ 35139 h 43219"/>
              <a:gd name="connsiteX4-361" fmla="*/ 16514 w 43256"/>
              <a:gd name="connsiteY4-362" fmla="*/ 38949 h 43219"/>
              <a:gd name="connsiteX5-363" fmla="*/ 15846 w 43256"/>
              <a:gd name="connsiteY5-364" fmla="*/ 37209 h 43219"/>
              <a:gd name="connsiteX6-365" fmla="*/ 28863 w 43256"/>
              <a:gd name="connsiteY6-366" fmla="*/ 34610 h 43219"/>
              <a:gd name="connsiteX7-367" fmla="*/ 28596 w 43256"/>
              <a:gd name="connsiteY7-368" fmla="*/ 36519 h 43219"/>
              <a:gd name="connsiteX8-369" fmla="*/ 35674 w 43256"/>
              <a:gd name="connsiteY8-370" fmla="*/ 26410 h 43219"/>
              <a:gd name="connsiteX9-371" fmla="*/ 37416 w 43256"/>
              <a:gd name="connsiteY9-372" fmla="*/ 29949 h 43219"/>
              <a:gd name="connsiteX10-373" fmla="*/ 41834 w 43256"/>
              <a:gd name="connsiteY10-374" fmla="*/ 15213 h 43219"/>
              <a:gd name="connsiteX11-375" fmla="*/ 40386 w 43256"/>
              <a:gd name="connsiteY11-376" fmla="*/ 17889 h 43219"/>
              <a:gd name="connsiteX12-377" fmla="*/ 38360 w 43256"/>
              <a:gd name="connsiteY12-378" fmla="*/ 5285 h 43219"/>
              <a:gd name="connsiteX13-379" fmla="*/ 38436 w 43256"/>
              <a:gd name="connsiteY13-380" fmla="*/ 6549 h 43219"/>
              <a:gd name="connsiteX14-381" fmla="*/ 29114 w 43256"/>
              <a:gd name="connsiteY14-382" fmla="*/ 3811 h 43219"/>
              <a:gd name="connsiteX15-383" fmla="*/ 29856 w 43256"/>
              <a:gd name="connsiteY15-384" fmla="*/ 2199 h 43219"/>
              <a:gd name="connsiteX16-385" fmla="*/ 22177 w 43256"/>
              <a:gd name="connsiteY16-386" fmla="*/ 4579 h 43219"/>
              <a:gd name="connsiteX17-387" fmla="*/ 22536 w 43256"/>
              <a:gd name="connsiteY17-388" fmla="*/ 3189 h 43219"/>
              <a:gd name="connsiteX18-389" fmla="*/ 13867 w 43256"/>
              <a:gd name="connsiteY18-390" fmla="*/ 5220 h 43219"/>
              <a:gd name="connsiteX19-391" fmla="*/ 15336 w 43256"/>
              <a:gd name="connsiteY19-392" fmla="*/ 6399 h 43219"/>
              <a:gd name="connsiteX20-393" fmla="*/ 4163 w 43256"/>
              <a:gd name="connsiteY20-394" fmla="*/ 15648 h 43219"/>
              <a:gd name="connsiteX21-395" fmla="*/ 5120 w 43256"/>
              <a:gd name="connsiteY21-396" fmla="*/ 13552 h 43219"/>
              <a:gd name="connsiteX0-397" fmla="*/ 3936 w 43256"/>
              <a:gd name="connsiteY0-398" fmla="*/ 14229 h 43219"/>
              <a:gd name="connsiteX1-399" fmla="*/ 6843 w 43256"/>
              <a:gd name="connsiteY1-400" fmla="*/ 8288 h 43219"/>
              <a:gd name="connsiteX2-401" fmla="*/ 14041 w 43256"/>
              <a:gd name="connsiteY2-402" fmla="*/ 5061 h 43219"/>
              <a:gd name="connsiteX3-403" fmla="*/ 22492 w 43256"/>
              <a:gd name="connsiteY3-404" fmla="*/ 3291 h 43219"/>
              <a:gd name="connsiteX4-405" fmla="*/ 25785 w 43256"/>
              <a:gd name="connsiteY4-406" fmla="*/ 59 h 43219"/>
              <a:gd name="connsiteX5-407" fmla="*/ 29869 w 43256"/>
              <a:gd name="connsiteY5-408" fmla="*/ 2340 h 43219"/>
              <a:gd name="connsiteX6-409" fmla="*/ 35499 w 43256"/>
              <a:gd name="connsiteY6-410" fmla="*/ 549 h 43219"/>
              <a:gd name="connsiteX7-411" fmla="*/ 38354 w 43256"/>
              <a:gd name="connsiteY7-412" fmla="*/ 5435 h 43219"/>
              <a:gd name="connsiteX8-413" fmla="*/ 42018 w 43256"/>
              <a:gd name="connsiteY8-414" fmla="*/ 10177 h 43219"/>
              <a:gd name="connsiteX9-415" fmla="*/ 41854 w 43256"/>
              <a:gd name="connsiteY9-416" fmla="*/ 15319 h 43219"/>
              <a:gd name="connsiteX10-417" fmla="*/ 43052 w 43256"/>
              <a:gd name="connsiteY10-418" fmla="*/ 23181 h 43219"/>
              <a:gd name="connsiteX11-419" fmla="*/ 37440 w 43256"/>
              <a:gd name="connsiteY11-420" fmla="*/ 30063 h 43219"/>
              <a:gd name="connsiteX12-421" fmla="*/ 35431 w 43256"/>
              <a:gd name="connsiteY12-422" fmla="*/ 35960 h 43219"/>
              <a:gd name="connsiteX13-423" fmla="*/ 28591 w 43256"/>
              <a:gd name="connsiteY13-424" fmla="*/ 36674 h 43219"/>
              <a:gd name="connsiteX14-425" fmla="*/ 23703 w 43256"/>
              <a:gd name="connsiteY14-426" fmla="*/ 42965 h 43219"/>
              <a:gd name="connsiteX15-427" fmla="*/ 16516 w 43256"/>
              <a:gd name="connsiteY15-428" fmla="*/ 39125 h 43219"/>
              <a:gd name="connsiteX16-429" fmla="*/ 5840 w 43256"/>
              <a:gd name="connsiteY16-430" fmla="*/ 35331 h 43219"/>
              <a:gd name="connsiteX17-431" fmla="*/ 1146 w 43256"/>
              <a:gd name="connsiteY17-432" fmla="*/ 31109 h 43219"/>
              <a:gd name="connsiteX18-433" fmla="*/ 2149 w 43256"/>
              <a:gd name="connsiteY18-434" fmla="*/ 25410 h 43219"/>
              <a:gd name="connsiteX19-435" fmla="*/ 31 w 43256"/>
              <a:gd name="connsiteY19-436" fmla="*/ 19563 h 43219"/>
              <a:gd name="connsiteX20-437" fmla="*/ 3899 w 43256"/>
              <a:gd name="connsiteY20-438" fmla="*/ 14366 h 43219"/>
              <a:gd name="connsiteX21-439" fmla="*/ 3936 w 43256"/>
              <a:gd name="connsiteY21-440" fmla="*/ 14229 h 43219"/>
              <a:gd name="connsiteX0-441" fmla="*/ 4729 w 43256"/>
              <a:gd name="connsiteY0-442" fmla="*/ 26036 h 43219"/>
              <a:gd name="connsiteX1-443" fmla="*/ 2196 w 43256"/>
              <a:gd name="connsiteY1-444" fmla="*/ 25239 h 43219"/>
              <a:gd name="connsiteX2-445" fmla="*/ 6964 w 43256"/>
              <a:gd name="connsiteY2-446" fmla="*/ 34758 h 43219"/>
              <a:gd name="connsiteX3-447" fmla="*/ 5856 w 43256"/>
              <a:gd name="connsiteY3-448" fmla="*/ 35139 h 43219"/>
              <a:gd name="connsiteX4-449" fmla="*/ 16514 w 43256"/>
              <a:gd name="connsiteY4-450" fmla="*/ 38949 h 43219"/>
              <a:gd name="connsiteX5-451" fmla="*/ 15846 w 43256"/>
              <a:gd name="connsiteY5-452" fmla="*/ 37209 h 43219"/>
              <a:gd name="connsiteX6-453" fmla="*/ 28863 w 43256"/>
              <a:gd name="connsiteY6-454" fmla="*/ 34610 h 43219"/>
              <a:gd name="connsiteX7-455" fmla="*/ 28596 w 43256"/>
              <a:gd name="connsiteY7-456" fmla="*/ 36519 h 43219"/>
              <a:gd name="connsiteX8-457" fmla="*/ 35674 w 43256"/>
              <a:gd name="connsiteY8-458" fmla="*/ 26410 h 43219"/>
              <a:gd name="connsiteX9-459" fmla="*/ 37416 w 43256"/>
              <a:gd name="connsiteY9-460" fmla="*/ 29949 h 43219"/>
              <a:gd name="connsiteX10-461" fmla="*/ 41834 w 43256"/>
              <a:gd name="connsiteY10-462" fmla="*/ 15213 h 43219"/>
              <a:gd name="connsiteX11-463" fmla="*/ 40386 w 43256"/>
              <a:gd name="connsiteY11-464" fmla="*/ 17889 h 43219"/>
              <a:gd name="connsiteX12-465" fmla="*/ 38360 w 43256"/>
              <a:gd name="connsiteY12-466" fmla="*/ 5285 h 43219"/>
              <a:gd name="connsiteX13-467" fmla="*/ 38436 w 43256"/>
              <a:gd name="connsiteY13-468" fmla="*/ 6549 h 43219"/>
              <a:gd name="connsiteX14-469" fmla="*/ 29114 w 43256"/>
              <a:gd name="connsiteY14-470" fmla="*/ 3811 h 43219"/>
              <a:gd name="connsiteX15-471" fmla="*/ 29856 w 43256"/>
              <a:gd name="connsiteY15-472" fmla="*/ 2199 h 43219"/>
              <a:gd name="connsiteX16-473" fmla="*/ 22177 w 43256"/>
              <a:gd name="connsiteY16-474" fmla="*/ 4579 h 43219"/>
              <a:gd name="connsiteX17-475" fmla="*/ 22536 w 43256"/>
              <a:gd name="connsiteY17-476" fmla="*/ 3189 h 43219"/>
              <a:gd name="connsiteX18-477" fmla="*/ 13867 w 43256"/>
              <a:gd name="connsiteY18-478" fmla="*/ 5220 h 43219"/>
              <a:gd name="connsiteX19-479" fmla="*/ 15336 w 43256"/>
              <a:gd name="connsiteY19-480" fmla="*/ 6399 h 43219"/>
              <a:gd name="connsiteX20-481" fmla="*/ 5347 w 43256"/>
              <a:gd name="connsiteY20-482" fmla="*/ 13449 h 43219"/>
              <a:gd name="connsiteX21-483" fmla="*/ 5120 w 43256"/>
              <a:gd name="connsiteY21-484" fmla="*/ 13552 h 43219"/>
              <a:gd name="connsiteX0-485" fmla="*/ 2965 w 42285"/>
              <a:gd name="connsiteY0-486" fmla="*/ 14229 h 43219"/>
              <a:gd name="connsiteX1-487" fmla="*/ 5872 w 42285"/>
              <a:gd name="connsiteY1-488" fmla="*/ 8288 h 43219"/>
              <a:gd name="connsiteX2-489" fmla="*/ 13070 w 42285"/>
              <a:gd name="connsiteY2-490" fmla="*/ 5061 h 43219"/>
              <a:gd name="connsiteX3-491" fmla="*/ 21521 w 42285"/>
              <a:gd name="connsiteY3-492" fmla="*/ 3291 h 43219"/>
              <a:gd name="connsiteX4-493" fmla="*/ 24814 w 42285"/>
              <a:gd name="connsiteY4-494" fmla="*/ 59 h 43219"/>
              <a:gd name="connsiteX5-495" fmla="*/ 28898 w 42285"/>
              <a:gd name="connsiteY5-496" fmla="*/ 2340 h 43219"/>
              <a:gd name="connsiteX6-497" fmla="*/ 34528 w 42285"/>
              <a:gd name="connsiteY6-498" fmla="*/ 549 h 43219"/>
              <a:gd name="connsiteX7-499" fmla="*/ 37383 w 42285"/>
              <a:gd name="connsiteY7-500" fmla="*/ 5435 h 43219"/>
              <a:gd name="connsiteX8-501" fmla="*/ 41047 w 42285"/>
              <a:gd name="connsiteY8-502" fmla="*/ 10177 h 43219"/>
              <a:gd name="connsiteX9-503" fmla="*/ 40883 w 42285"/>
              <a:gd name="connsiteY9-504" fmla="*/ 15319 h 43219"/>
              <a:gd name="connsiteX10-505" fmla="*/ 42081 w 42285"/>
              <a:gd name="connsiteY10-506" fmla="*/ 23181 h 43219"/>
              <a:gd name="connsiteX11-507" fmla="*/ 36469 w 42285"/>
              <a:gd name="connsiteY11-508" fmla="*/ 30063 h 43219"/>
              <a:gd name="connsiteX12-509" fmla="*/ 34460 w 42285"/>
              <a:gd name="connsiteY12-510" fmla="*/ 35960 h 43219"/>
              <a:gd name="connsiteX13-511" fmla="*/ 27620 w 42285"/>
              <a:gd name="connsiteY13-512" fmla="*/ 36674 h 43219"/>
              <a:gd name="connsiteX14-513" fmla="*/ 22732 w 42285"/>
              <a:gd name="connsiteY14-514" fmla="*/ 42965 h 43219"/>
              <a:gd name="connsiteX15-515" fmla="*/ 15545 w 42285"/>
              <a:gd name="connsiteY15-516" fmla="*/ 39125 h 43219"/>
              <a:gd name="connsiteX16-517" fmla="*/ 4869 w 42285"/>
              <a:gd name="connsiteY16-518" fmla="*/ 35331 h 43219"/>
              <a:gd name="connsiteX17-519" fmla="*/ 175 w 42285"/>
              <a:gd name="connsiteY17-520" fmla="*/ 31109 h 43219"/>
              <a:gd name="connsiteX18-521" fmla="*/ 1178 w 42285"/>
              <a:gd name="connsiteY18-522" fmla="*/ 25410 h 43219"/>
              <a:gd name="connsiteX19-523" fmla="*/ 2782 w 42285"/>
              <a:gd name="connsiteY19-524" fmla="*/ 19225 h 43219"/>
              <a:gd name="connsiteX20-525" fmla="*/ 2928 w 42285"/>
              <a:gd name="connsiteY20-526" fmla="*/ 14366 h 43219"/>
              <a:gd name="connsiteX21-527" fmla="*/ 2965 w 42285"/>
              <a:gd name="connsiteY21-528" fmla="*/ 14229 h 43219"/>
              <a:gd name="connsiteX0-529" fmla="*/ 3758 w 42285"/>
              <a:gd name="connsiteY0-530" fmla="*/ 26036 h 43219"/>
              <a:gd name="connsiteX1-531" fmla="*/ 1225 w 42285"/>
              <a:gd name="connsiteY1-532" fmla="*/ 25239 h 43219"/>
              <a:gd name="connsiteX2-533" fmla="*/ 5993 w 42285"/>
              <a:gd name="connsiteY2-534" fmla="*/ 34758 h 43219"/>
              <a:gd name="connsiteX3-535" fmla="*/ 4885 w 42285"/>
              <a:gd name="connsiteY3-536" fmla="*/ 35139 h 43219"/>
              <a:gd name="connsiteX4-537" fmla="*/ 15543 w 42285"/>
              <a:gd name="connsiteY4-538" fmla="*/ 38949 h 43219"/>
              <a:gd name="connsiteX5-539" fmla="*/ 14875 w 42285"/>
              <a:gd name="connsiteY5-540" fmla="*/ 37209 h 43219"/>
              <a:gd name="connsiteX6-541" fmla="*/ 27892 w 42285"/>
              <a:gd name="connsiteY6-542" fmla="*/ 34610 h 43219"/>
              <a:gd name="connsiteX7-543" fmla="*/ 27625 w 42285"/>
              <a:gd name="connsiteY7-544" fmla="*/ 36519 h 43219"/>
              <a:gd name="connsiteX8-545" fmla="*/ 34703 w 42285"/>
              <a:gd name="connsiteY8-546" fmla="*/ 26410 h 43219"/>
              <a:gd name="connsiteX9-547" fmla="*/ 36445 w 42285"/>
              <a:gd name="connsiteY9-548" fmla="*/ 29949 h 43219"/>
              <a:gd name="connsiteX10-549" fmla="*/ 40863 w 42285"/>
              <a:gd name="connsiteY10-550" fmla="*/ 15213 h 43219"/>
              <a:gd name="connsiteX11-551" fmla="*/ 39415 w 42285"/>
              <a:gd name="connsiteY11-552" fmla="*/ 17889 h 43219"/>
              <a:gd name="connsiteX12-553" fmla="*/ 37389 w 42285"/>
              <a:gd name="connsiteY12-554" fmla="*/ 5285 h 43219"/>
              <a:gd name="connsiteX13-555" fmla="*/ 37465 w 42285"/>
              <a:gd name="connsiteY13-556" fmla="*/ 6549 h 43219"/>
              <a:gd name="connsiteX14-557" fmla="*/ 28143 w 42285"/>
              <a:gd name="connsiteY14-558" fmla="*/ 3811 h 43219"/>
              <a:gd name="connsiteX15-559" fmla="*/ 28885 w 42285"/>
              <a:gd name="connsiteY15-560" fmla="*/ 2199 h 43219"/>
              <a:gd name="connsiteX16-561" fmla="*/ 21206 w 42285"/>
              <a:gd name="connsiteY16-562" fmla="*/ 4579 h 43219"/>
              <a:gd name="connsiteX17-563" fmla="*/ 21565 w 42285"/>
              <a:gd name="connsiteY17-564" fmla="*/ 3189 h 43219"/>
              <a:gd name="connsiteX18-565" fmla="*/ 12896 w 42285"/>
              <a:gd name="connsiteY18-566" fmla="*/ 5220 h 43219"/>
              <a:gd name="connsiteX19-567" fmla="*/ 14365 w 42285"/>
              <a:gd name="connsiteY19-568" fmla="*/ 6399 h 43219"/>
              <a:gd name="connsiteX20-569" fmla="*/ 4376 w 42285"/>
              <a:gd name="connsiteY20-570" fmla="*/ 13449 h 43219"/>
              <a:gd name="connsiteX21-571" fmla="*/ 4149 w 42285"/>
              <a:gd name="connsiteY21-572" fmla="*/ 13552 h 43219"/>
              <a:gd name="connsiteX0-573" fmla="*/ 2965 w 42285"/>
              <a:gd name="connsiteY0-574" fmla="*/ 14229 h 43219"/>
              <a:gd name="connsiteX1-575" fmla="*/ 5872 w 42285"/>
              <a:gd name="connsiteY1-576" fmla="*/ 8288 h 43219"/>
              <a:gd name="connsiteX2-577" fmla="*/ 13070 w 42285"/>
              <a:gd name="connsiteY2-578" fmla="*/ 5061 h 43219"/>
              <a:gd name="connsiteX3-579" fmla="*/ 21521 w 42285"/>
              <a:gd name="connsiteY3-580" fmla="*/ 3291 h 43219"/>
              <a:gd name="connsiteX4-581" fmla="*/ 24814 w 42285"/>
              <a:gd name="connsiteY4-582" fmla="*/ 59 h 43219"/>
              <a:gd name="connsiteX5-583" fmla="*/ 28898 w 42285"/>
              <a:gd name="connsiteY5-584" fmla="*/ 2340 h 43219"/>
              <a:gd name="connsiteX6-585" fmla="*/ 34528 w 42285"/>
              <a:gd name="connsiteY6-586" fmla="*/ 549 h 43219"/>
              <a:gd name="connsiteX7-587" fmla="*/ 37383 w 42285"/>
              <a:gd name="connsiteY7-588" fmla="*/ 5435 h 43219"/>
              <a:gd name="connsiteX8-589" fmla="*/ 41047 w 42285"/>
              <a:gd name="connsiteY8-590" fmla="*/ 10177 h 43219"/>
              <a:gd name="connsiteX9-591" fmla="*/ 40883 w 42285"/>
              <a:gd name="connsiteY9-592" fmla="*/ 15319 h 43219"/>
              <a:gd name="connsiteX10-593" fmla="*/ 42081 w 42285"/>
              <a:gd name="connsiteY10-594" fmla="*/ 23181 h 43219"/>
              <a:gd name="connsiteX11-595" fmla="*/ 36469 w 42285"/>
              <a:gd name="connsiteY11-596" fmla="*/ 30063 h 43219"/>
              <a:gd name="connsiteX12-597" fmla="*/ 34460 w 42285"/>
              <a:gd name="connsiteY12-598" fmla="*/ 35960 h 43219"/>
              <a:gd name="connsiteX13-599" fmla="*/ 27620 w 42285"/>
              <a:gd name="connsiteY13-600" fmla="*/ 36674 h 43219"/>
              <a:gd name="connsiteX14-601" fmla="*/ 22732 w 42285"/>
              <a:gd name="connsiteY14-602" fmla="*/ 42965 h 43219"/>
              <a:gd name="connsiteX15-603" fmla="*/ 15545 w 42285"/>
              <a:gd name="connsiteY15-604" fmla="*/ 39125 h 43219"/>
              <a:gd name="connsiteX16-605" fmla="*/ 4869 w 42285"/>
              <a:gd name="connsiteY16-606" fmla="*/ 35331 h 43219"/>
              <a:gd name="connsiteX17-607" fmla="*/ 175 w 42285"/>
              <a:gd name="connsiteY17-608" fmla="*/ 31109 h 43219"/>
              <a:gd name="connsiteX18-609" fmla="*/ 1178 w 42285"/>
              <a:gd name="connsiteY18-610" fmla="*/ 25410 h 43219"/>
              <a:gd name="connsiteX19-611" fmla="*/ 1936 w 42285"/>
              <a:gd name="connsiteY19-612" fmla="*/ 19056 h 43219"/>
              <a:gd name="connsiteX20-613" fmla="*/ 2928 w 42285"/>
              <a:gd name="connsiteY20-614" fmla="*/ 14366 h 43219"/>
              <a:gd name="connsiteX21-615" fmla="*/ 2965 w 42285"/>
              <a:gd name="connsiteY21-616" fmla="*/ 14229 h 43219"/>
              <a:gd name="connsiteX0-617" fmla="*/ 3758 w 42285"/>
              <a:gd name="connsiteY0-618" fmla="*/ 26036 h 43219"/>
              <a:gd name="connsiteX1-619" fmla="*/ 1225 w 42285"/>
              <a:gd name="connsiteY1-620" fmla="*/ 25239 h 43219"/>
              <a:gd name="connsiteX2-621" fmla="*/ 5993 w 42285"/>
              <a:gd name="connsiteY2-622" fmla="*/ 34758 h 43219"/>
              <a:gd name="connsiteX3-623" fmla="*/ 4885 w 42285"/>
              <a:gd name="connsiteY3-624" fmla="*/ 35139 h 43219"/>
              <a:gd name="connsiteX4-625" fmla="*/ 15543 w 42285"/>
              <a:gd name="connsiteY4-626" fmla="*/ 38949 h 43219"/>
              <a:gd name="connsiteX5-627" fmla="*/ 14875 w 42285"/>
              <a:gd name="connsiteY5-628" fmla="*/ 37209 h 43219"/>
              <a:gd name="connsiteX6-629" fmla="*/ 27892 w 42285"/>
              <a:gd name="connsiteY6-630" fmla="*/ 34610 h 43219"/>
              <a:gd name="connsiteX7-631" fmla="*/ 27625 w 42285"/>
              <a:gd name="connsiteY7-632" fmla="*/ 36519 h 43219"/>
              <a:gd name="connsiteX8-633" fmla="*/ 34703 w 42285"/>
              <a:gd name="connsiteY8-634" fmla="*/ 26410 h 43219"/>
              <a:gd name="connsiteX9-635" fmla="*/ 36445 w 42285"/>
              <a:gd name="connsiteY9-636" fmla="*/ 29949 h 43219"/>
              <a:gd name="connsiteX10-637" fmla="*/ 40863 w 42285"/>
              <a:gd name="connsiteY10-638" fmla="*/ 15213 h 43219"/>
              <a:gd name="connsiteX11-639" fmla="*/ 39415 w 42285"/>
              <a:gd name="connsiteY11-640" fmla="*/ 17889 h 43219"/>
              <a:gd name="connsiteX12-641" fmla="*/ 37389 w 42285"/>
              <a:gd name="connsiteY12-642" fmla="*/ 5285 h 43219"/>
              <a:gd name="connsiteX13-643" fmla="*/ 37465 w 42285"/>
              <a:gd name="connsiteY13-644" fmla="*/ 6549 h 43219"/>
              <a:gd name="connsiteX14-645" fmla="*/ 28143 w 42285"/>
              <a:gd name="connsiteY14-646" fmla="*/ 3811 h 43219"/>
              <a:gd name="connsiteX15-647" fmla="*/ 28885 w 42285"/>
              <a:gd name="connsiteY15-648" fmla="*/ 2199 h 43219"/>
              <a:gd name="connsiteX16-649" fmla="*/ 21206 w 42285"/>
              <a:gd name="connsiteY16-650" fmla="*/ 4579 h 43219"/>
              <a:gd name="connsiteX17-651" fmla="*/ 21565 w 42285"/>
              <a:gd name="connsiteY17-652" fmla="*/ 3189 h 43219"/>
              <a:gd name="connsiteX18-653" fmla="*/ 12896 w 42285"/>
              <a:gd name="connsiteY18-654" fmla="*/ 5220 h 43219"/>
              <a:gd name="connsiteX19-655" fmla="*/ 14365 w 42285"/>
              <a:gd name="connsiteY19-656" fmla="*/ 6399 h 43219"/>
              <a:gd name="connsiteX20-657" fmla="*/ 4376 w 42285"/>
              <a:gd name="connsiteY20-658" fmla="*/ 13449 h 43219"/>
              <a:gd name="connsiteX21-659" fmla="*/ 4149 w 42285"/>
              <a:gd name="connsiteY21-660" fmla="*/ 13552 h 43219"/>
              <a:gd name="connsiteX0-661" fmla="*/ 2965 w 42285"/>
              <a:gd name="connsiteY0-662" fmla="*/ 14229 h 43219"/>
              <a:gd name="connsiteX1-663" fmla="*/ 5872 w 42285"/>
              <a:gd name="connsiteY1-664" fmla="*/ 8288 h 43219"/>
              <a:gd name="connsiteX2-665" fmla="*/ 13070 w 42285"/>
              <a:gd name="connsiteY2-666" fmla="*/ 5061 h 43219"/>
              <a:gd name="connsiteX3-667" fmla="*/ 21521 w 42285"/>
              <a:gd name="connsiteY3-668" fmla="*/ 3291 h 43219"/>
              <a:gd name="connsiteX4-669" fmla="*/ 24814 w 42285"/>
              <a:gd name="connsiteY4-670" fmla="*/ 59 h 43219"/>
              <a:gd name="connsiteX5-671" fmla="*/ 28898 w 42285"/>
              <a:gd name="connsiteY5-672" fmla="*/ 2340 h 43219"/>
              <a:gd name="connsiteX6-673" fmla="*/ 34528 w 42285"/>
              <a:gd name="connsiteY6-674" fmla="*/ 549 h 43219"/>
              <a:gd name="connsiteX7-675" fmla="*/ 37383 w 42285"/>
              <a:gd name="connsiteY7-676" fmla="*/ 5435 h 43219"/>
              <a:gd name="connsiteX8-677" fmla="*/ 41047 w 42285"/>
              <a:gd name="connsiteY8-678" fmla="*/ 10177 h 43219"/>
              <a:gd name="connsiteX9-679" fmla="*/ 40883 w 42285"/>
              <a:gd name="connsiteY9-680" fmla="*/ 15319 h 43219"/>
              <a:gd name="connsiteX10-681" fmla="*/ 42081 w 42285"/>
              <a:gd name="connsiteY10-682" fmla="*/ 23181 h 43219"/>
              <a:gd name="connsiteX11-683" fmla="*/ 36469 w 42285"/>
              <a:gd name="connsiteY11-684" fmla="*/ 30063 h 43219"/>
              <a:gd name="connsiteX12-685" fmla="*/ 34460 w 42285"/>
              <a:gd name="connsiteY12-686" fmla="*/ 35960 h 43219"/>
              <a:gd name="connsiteX13-687" fmla="*/ 27620 w 42285"/>
              <a:gd name="connsiteY13-688" fmla="*/ 36674 h 43219"/>
              <a:gd name="connsiteX14-689" fmla="*/ 22732 w 42285"/>
              <a:gd name="connsiteY14-690" fmla="*/ 42965 h 43219"/>
              <a:gd name="connsiteX15-691" fmla="*/ 15545 w 42285"/>
              <a:gd name="connsiteY15-692" fmla="*/ 39125 h 43219"/>
              <a:gd name="connsiteX16-693" fmla="*/ 4869 w 42285"/>
              <a:gd name="connsiteY16-694" fmla="*/ 35331 h 43219"/>
              <a:gd name="connsiteX17-695" fmla="*/ 175 w 42285"/>
              <a:gd name="connsiteY17-696" fmla="*/ 31109 h 43219"/>
              <a:gd name="connsiteX18-697" fmla="*/ 1178 w 42285"/>
              <a:gd name="connsiteY18-698" fmla="*/ 25410 h 43219"/>
              <a:gd name="connsiteX19-699" fmla="*/ 1936 w 42285"/>
              <a:gd name="connsiteY19-700" fmla="*/ 19056 h 43219"/>
              <a:gd name="connsiteX20-701" fmla="*/ 2928 w 42285"/>
              <a:gd name="connsiteY20-702" fmla="*/ 14366 h 43219"/>
              <a:gd name="connsiteX21-703" fmla="*/ 2965 w 42285"/>
              <a:gd name="connsiteY21-704" fmla="*/ 14229 h 43219"/>
              <a:gd name="connsiteX0-705" fmla="*/ 3758 w 42285"/>
              <a:gd name="connsiteY0-706" fmla="*/ 26036 h 43219"/>
              <a:gd name="connsiteX1-707" fmla="*/ 3086 w 42285"/>
              <a:gd name="connsiteY1-708" fmla="*/ 22532 h 43219"/>
              <a:gd name="connsiteX2-709" fmla="*/ 5993 w 42285"/>
              <a:gd name="connsiteY2-710" fmla="*/ 34758 h 43219"/>
              <a:gd name="connsiteX3-711" fmla="*/ 4885 w 42285"/>
              <a:gd name="connsiteY3-712" fmla="*/ 35139 h 43219"/>
              <a:gd name="connsiteX4-713" fmla="*/ 15543 w 42285"/>
              <a:gd name="connsiteY4-714" fmla="*/ 38949 h 43219"/>
              <a:gd name="connsiteX5-715" fmla="*/ 14875 w 42285"/>
              <a:gd name="connsiteY5-716" fmla="*/ 37209 h 43219"/>
              <a:gd name="connsiteX6-717" fmla="*/ 27892 w 42285"/>
              <a:gd name="connsiteY6-718" fmla="*/ 34610 h 43219"/>
              <a:gd name="connsiteX7-719" fmla="*/ 27625 w 42285"/>
              <a:gd name="connsiteY7-720" fmla="*/ 36519 h 43219"/>
              <a:gd name="connsiteX8-721" fmla="*/ 34703 w 42285"/>
              <a:gd name="connsiteY8-722" fmla="*/ 26410 h 43219"/>
              <a:gd name="connsiteX9-723" fmla="*/ 36445 w 42285"/>
              <a:gd name="connsiteY9-724" fmla="*/ 29949 h 43219"/>
              <a:gd name="connsiteX10-725" fmla="*/ 40863 w 42285"/>
              <a:gd name="connsiteY10-726" fmla="*/ 15213 h 43219"/>
              <a:gd name="connsiteX11-727" fmla="*/ 39415 w 42285"/>
              <a:gd name="connsiteY11-728" fmla="*/ 17889 h 43219"/>
              <a:gd name="connsiteX12-729" fmla="*/ 37389 w 42285"/>
              <a:gd name="connsiteY12-730" fmla="*/ 5285 h 43219"/>
              <a:gd name="connsiteX13-731" fmla="*/ 37465 w 42285"/>
              <a:gd name="connsiteY13-732" fmla="*/ 6549 h 43219"/>
              <a:gd name="connsiteX14-733" fmla="*/ 28143 w 42285"/>
              <a:gd name="connsiteY14-734" fmla="*/ 3811 h 43219"/>
              <a:gd name="connsiteX15-735" fmla="*/ 28885 w 42285"/>
              <a:gd name="connsiteY15-736" fmla="*/ 2199 h 43219"/>
              <a:gd name="connsiteX16-737" fmla="*/ 21206 w 42285"/>
              <a:gd name="connsiteY16-738" fmla="*/ 4579 h 43219"/>
              <a:gd name="connsiteX17-739" fmla="*/ 21565 w 42285"/>
              <a:gd name="connsiteY17-740" fmla="*/ 3189 h 43219"/>
              <a:gd name="connsiteX18-741" fmla="*/ 12896 w 42285"/>
              <a:gd name="connsiteY18-742" fmla="*/ 5220 h 43219"/>
              <a:gd name="connsiteX19-743" fmla="*/ 14365 w 42285"/>
              <a:gd name="connsiteY19-744" fmla="*/ 6399 h 43219"/>
              <a:gd name="connsiteX20-745" fmla="*/ 4376 w 42285"/>
              <a:gd name="connsiteY20-746" fmla="*/ 13449 h 43219"/>
              <a:gd name="connsiteX21-747" fmla="*/ 4149 w 42285"/>
              <a:gd name="connsiteY21-748" fmla="*/ 13552 h 43219"/>
              <a:gd name="connsiteX0-749" fmla="*/ 2791 w 42111"/>
              <a:gd name="connsiteY0-750" fmla="*/ 14229 h 43219"/>
              <a:gd name="connsiteX1-751" fmla="*/ 5698 w 42111"/>
              <a:gd name="connsiteY1-752" fmla="*/ 8288 h 43219"/>
              <a:gd name="connsiteX2-753" fmla="*/ 12896 w 42111"/>
              <a:gd name="connsiteY2-754" fmla="*/ 5061 h 43219"/>
              <a:gd name="connsiteX3-755" fmla="*/ 21347 w 42111"/>
              <a:gd name="connsiteY3-756" fmla="*/ 3291 h 43219"/>
              <a:gd name="connsiteX4-757" fmla="*/ 24640 w 42111"/>
              <a:gd name="connsiteY4-758" fmla="*/ 59 h 43219"/>
              <a:gd name="connsiteX5-759" fmla="*/ 28724 w 42111"/>
              <a:gd name="connsiteY5-760" fmla="*/ 2340 h 43219"/>
              <a:gd name="connsiteX6-761" fmla="*/ 34354 w 42111"/>
              <a:gd name="connsiteY6-762" fmla="*/ 549 h 43219"/>
              <a:gd name="connsiteX7-763" fmla="*/ 37209 w 42111"/>
              <a:gd name="connsiteY7-764" fmla="*/ 5435 h 43219"/>
              <a:gd name="connsiteX8-765" fmla="*/ 40873 w 42111"/>
              <a:gd name="connsiteY8-766" fmla="*/ 10177 h 43219"/>
              <a:gd name="connsiteX9-767" fmla="*/ 40709 w 42111"/>
              <a:gd name="connsiteY9-768" fmla="*/ 15319 h 43219"/>
              <a:gd name="connsiteX10-769" fmla="*/ 41907 w 42111"/>
              <a:gd name="connsiteY10-770" fmla="*/ 23181 h 43219"/>
              <a:gd name="connsiteX11-771" fmla="*/ 36295 w 42111"/>
              <a:gd name="connsiteY11-772" fmla="*/ 30063 h 43219"/>
              <a:gd name="connsiteX12-773" fmla="*/ 34286 w 42111"/>
              <a:gd name="connsiteY12-774" fmla="*/ 35960 h 43219"/>
              <a:gd name="connsiteX13-775" fmla="*/ 27446 w 42111"/>
              <a:gd name="connsiteY13-776" fmla="*/ 36674 h 43219"/>
              <a:gd name="connsiteX14-777" fmla="*/ 22558 w 42111"/>
              <a:gd name="connsiteY14-778" fmla="*/ 42965 h 43219"/>
              <a:gd name="connsiteX15-779" fmla="*/ 15371 w 42111"/>
              <a:gd name="connsiteY15-780" fmla="*/ 39125 h 43219"/>
              <a:gd name="connsiteX16-781" fmla="*/ 4695 w 42111"/>
              <a:gd name="connsiteY16-782" fmla="*/ 35331 h 43219"/>
              <a:gd name="connsiteX17-783" fmla="*/ 1 w 42111"/>
              <a:gd name="connsiteY17-784" fmla="*/ 31109 h 43219"/>
              <a:gd name="connsiteX18-785" fmla="*/ 4388 w 42111"/>
              <a:gd name="connsiteY18-786" fmla="*/ 23888 h 43219"/>
              <a:gd name="connsiteX19-787" fmla="*/ 1762 w 42111"/>
              <a:gd name="connsiteY19-788" fmla="*/ 19056 h 43219"/>
              <a:gd name="connsiteX20-789" fmla="*/ 2754 w 42111"/>
              <a:gd name="connsiteY20-790" fmla="*/ 14366 h 43219"/>
              <a:gd name="connsiteX21-791" fmla="*/ 2791 w 42111"/>
              <a:gd name="connsiteY21-792" fmla="*/ 14229 h 43219"/>
              <a:gd name="connsiteX0-793" fmla="*/ 3584 w 42111"/>
              <a:gd name="connsiteY0-794" fmla="*/ 26036 h 43219"/>
              <a:gd name="connsiteX1-795" fmla="*/ 2912 w 42111"/>
              <a:gd name="connsiteY1-796" fmla="*/ 22532 h 43219"/>
              <a:gd name="connsiteX2-797" fmla="*/ 5819 w 42111"/>
              <a:gd name="connsiteY2-798" fmla="*/ 34758 h 43219"/>
              <a:gd name="connsiteX3-799" fmla="*/ 4711 w 42111"/>
              <a:gd name="connsiteY3-800" fmla="*/ 35139 h 43219"/>
              <a:gd name="connsiteX4-801" fmla="*/ 15369 w 42111"/>
              <a:gd name="connsiteY4-802" fmla="*/ 38949 h 43219"/>
              <a:gd name="connsiteX5-803" fmla="*/ 14701 w 42111"/>
              <a:gd name="connsiteY5-804" fmla="*/ 37209 h 43219"/>
              <a:gd name="connsiteX6-805" fmla="*/ 27718 w 42111"/>
              <a:gd name="connsiteY6-806" fmla="*/ 34610 h 43219"/>
              <a:gd name="connsiteX7-807" fmla="*/ 27451 w 42111"/>
              <a:gd name="connsiteY7-808" fmla="*/ 36519 h 43219"/>
              <a:gd name="connsiteX8-809" fmla="*/ 34529 w 42111"/>
              <a:gd name="connsiteY8-810" fmla="*/ 26410 h 43219"/>
              <a:gd name="connsiteX9-811" fmla="*/ 36271 w 42111"/>
              <a:gd name="connsiteY9-812" fmla="*/ 29949 h 43219"/>
              <a:gd name="connsiteX10-813" fmla="*/ 40689 w 42111"/>
              <a:gd name="connsiteY10-814" fmla="*/ 15213 h 43219"/>
              <a:gd name="connsiteX11-815" fmla="*/ 39241 w 42111"/>
              <a:gd name="connsiteY11-816" fmla="*/ 17889 h 43219"/>
              <a:gd name="connsiteX12-817" fmla="*/ 37215 w 42111"/>
              <a:gd name="connsiteY12-818" fmla="*/ 5285 h 43219"/>
              <a:gd name="connsiteX13-819" fmla="*/ 37291 w 42111"/>
              <a:gd name="connsiteY13-820" fmla="*/ 6549 h 43219"/>
              <a:gd name="connsiteX14-821" fmla="*/ 27969 w 42111"/>
              <a:gd name="connsiteY14-822" fmla="*/ 3811 h 43219"/>
              <a:gd name="connsiteX15-823" fmla="*/ 28711 w 42111"/>
              <a:gd name="connsiteY15-824" fmla="*/ 2199 h 43219"/>
              <a:gd name="connsiteX16-825" fmla="*/ 21032 w 42111"/>
              <a:gd name="connsiteY16-826" fmla="*/ 4579 h 43219"/>
              <a:gd name="connsiteX17-827" fmla="*/ 21391 w 42111"/>
              <a:gd name="connsiteY17-828" fmla="*/ 3189 h 43219"/>
              <a:gd name="connsiteX18-829" fmla="*/ 12722 w 42111"/>
              <a:gd name="connsiteY18-830" fmla="*/ 5220 h 43219"/>
              <a:gd name="connsiteX19-831" fmla="*/ 14191 w 42111"/>
              <a:gd name="connsiteY19-832" fmla="*/ 6399 h 43219"/>
              <a:gd name="connsiteX20-833" fmla="*/ 4202 w 42111"/>
              <a:gd name="connsiteY20-834" fmla="*/ 13449 h 43219"/>
              <a:gd name="connsiteX21-835" fmla="*/ 3975 w 42111"/>
              <a:gd name="connsiteY21-836" fmla="*/ 13552 h 43219"/>
              <a:gd name="connsiteX0-837" fmla="*/ 1203 w 40523"/>
              <a:gd name="connsiteY0-838" fmla="*/ 14229 h 43219"/>
              <a:gd name="connsiteX1-839" fmla="*/ 4110 w 40523"/>
              <a:gd name="connsiteY1-840" fmla="*/ 8288 h 43219"/>
              <a:gd name="connsiteX2-841" fmla="*/ 11308 w 40523"/>
              <a:gd name="connsiteY2-842" fmla="*/ 5061 h 43219"/>
              <a:gd name="connsiteX3-843" fmla="*/ 19759 w 40523"/>
              <a:gd name="connsiteY3-844" fmla="*/ 3291 h 43219"/>
              <a:gd name="connsiteX4-845" fmla="*/ 23052 w 40523"/>
              <a:gd name="connsiteY4-846" fmla="*/ 59 h 43219"/>
              <a:gd name="connsiteX5-847" fmla="*/ 27136 w 40523"/>
              <a:gd name="connsiteY5-848" fmla="*/ 2340 h 43219"/>
              <a:gd name="connsiteX6-849" fmla="*/ 32766 w 40523"/>
              <a:gd name="connsiteY6-850" fmla="*/ 549 h 43219"/>
              <a:gd name="connsiteX7-851" fmla="*/ 35621 w 40523"/>
              <a:gd name="connsiteY7-852" fmla="*/ 5435 h 43219"/>
              <a:gd name="connsiteX8-853" fmla="*/ 39285 w 40523"/>
              <a:gd name="connsiteY8-854" fmla="*/ 10177 h 43219"/>
              <a:gd name="connsiteX9-855" fmla="*/ 39121 w 40523"/>
              <a:gd name="connsiteY9-856" fmla="*/ 15319 h 43219"/>
              <a:gd name="connsiteX10-857" fmla="*/ 40319 w 40523"/>
              <a:gd name="connsiteY10-858" fmla="*/ 23181 h 43219"/>
              <a:gd name="connsiteX11-859" fmla="*/ 34707 w 40523"/>
              <a:gd name="connsiteY11-860" fmla="*/ 30063 h 43219"/>
              <a:gd name="connsiteX12-861" fmla="*/ 32698 w 40523"/>
              <a:gd name="connsiteY12-862" fmla="*/ 35960 h 43219"/>
              <a:gd name="connsiteX13-863" fmla="*/ 25858 w 40523"/>
              <a:gd name="connsiteY13-864" fmla="*/ 36674 h 43219"/>
              <a:gd name="connsiteX14-865" fmla="*/ 20970 w 40523"/>
              <a:gd name="connsiteY14-866" fmla="*/ 42965 h 43219"/>
              <a:gd name="connsiteX15-867" fmla="*/ 13783 w 40523"/>
              <a:gd name="connsiteY15-868" fmla="*/ 39125 h 43219"/>
              <a:gd name="connsiteX16-869" fmla="*/ 3107 w 40523"/>
              <a:gd name="connsiteY16-870" fmla="*/ 35331 h 43219"/>
              <a:gd name="connsiteX17-871" fmla="*/ 1289 w 40523"/>
              <a:gd name="connsiteY17-872" fmla="*/ 28910 h 43219"/>
              <a:gd name="connsiteX18-873" fmla="*/ 2800 w 40523"/>
              <a:gd name="connsiteY18-874" fmla="*/ 23888 h 43219"/>
              <a:gd name="connsiteX19-875" fmla="*/ 174 w 40523"/>
              <a:gd name="connsiteY19-876" fmla="*/ 19056 h 43219"/>
              <a:gd name="connsiteX20-877" fmla="*/ 1166 w 40523"/>
              <a:gd name="connsiteY20-878" fmla="*/ 14366 h 43219"/>
              <a:gd name="connsiteX21-879" fmla="*/ 1203 w 40523"/>
              <a:gd name="connsiteY21-880" fmla="*/ 14229 h 43219"/>
              <a:gd name="connsiteX0-881" fmla="*/ 1996 w 40523"/>
              <a:gd name="connsiteY0-882" fmla="*/ 26036 h 43219"/>
              <a:gd name="connsiteX1-883" fmla="*/ 1324 w 40523"/>
              <a:gd name="connsiteY1-884" fmla="*/ 22532 h 43219"/>
              <a:gd name="connsiteX2-885" fmla="*/ 4231 w 40523"/>
              <a:gd name="connsiteY2-886" fmla="*/ 34758 h 43219"/>
              <a:gd name="connsiteX3-887" fmla="*/ 3123 w 40523"/>
              <a:gd name="connsiteY3-888" fmla="*/ 35139 h 43219"/>
              <a:gd name="connsiteX4-889" fmla="*/ 13781 w 40523"/>
              <a:gd name="connsiteY4-890" fmla="*/ 38949 h 43219"/>
              <a:gd name="connsiteX5-891" fmla="*/ 13113 w 40523"/>
              <a:gd name="connsiteY5-892" fmla="*/ 37209 h 43219"/>
              <a:gd name="connsiteX6-893" fmla="*/ 26130 w 40523"/>
              <a:gd name="connsiteY6-894" fmla="*/ 34610 h 43219"/>
              <a:gd name="connsiteX7-895" fmla="*/ 25863 w 40523"/>
              <a:gd name="connsiteY7-896" fmla="*/ 36519 h 43219"/>
              <a:gd name="connsiteX8-897" fmla="*/ 32941 w 40523"/>
              <a:gd name="connsiteY8-898" fmla="*/ 26410 h 43219"/>
              <a:gd name="connsiteX9-899" fmla="*/ 34683 w 40523"/>
              <a:gd name="connsiteY9-900" fmla="*/ 29949 h 43219"/>
              <a:gd name="connsiteX10-901" fmla="*/ 39101 w 40523"/>
              <a:gd name="connsiteY10-902" fmla="*/ 15213 h 43219"/>
              <a:gd name="connsiteX11-903" fmla="*/ 37653 w 40523"/>
              <a:gd name="connsiteY11-904" fmla="*/ 17889 h 43219"/>
              <a:gd name="connsiteX12-905" fmla="*/ 35627 w 40523"/>
              <a:gd name="connsiteY12-906" fmla="*/ 5285 h 43219"/>
              <a:gd name="connsiteX13-907" fmla="*/ 35703 w 40523"/>
              <a:gd name="connsiteY13-908" fmla="*/ 6549 h 43219"/>
              <a:gd name="connsiteX14-909" fmla="*/ 26381 w 40523"/>
              <a:gd name="connsiteY14-910" fmla="*/ 3811 h 43219"/>
              <a:gd name="connsiteX15-911" fmla="*/ 27123 w 40523"/>
              <a:gd name="connsiteY15-912" fmla="*/ 2199 h 43219"/>
              <a:gd name="connsiteX16-913" fmla="*/ 19444 w 40523"/>
              <a:gd name="connsiteY16-914" fmla="*/ 4579 h 43219"/>
              <a:gd name="connsiteX17-915" fmla="*/ 19803 w 40523"/>
              <a:gd name="connsiteY17-916" fmla="*/ 3189 h 43219"/>
              <a:gd name="connsiteX18-917" fmla="*/ 11134 w 40523"/>
              <a:gd name="connsiteY18-918" fmla="*/ 5220 h 43219"/>
              <a:gd name="connsiteX19-919" fmla="*/ 12603 w 40523"/>
              <a:gd name="connsiteY19-920" fmla="*/ 6399 h 43219"/>
              <a:gd name="connsiteX20-921" fmla="*/ 2614 w 40523"/>
              <a:gd name="connsiteY20-922" fmla="*/ 13449 h 43219"/>
              <a:gd name="connsiteX21-923" fmla="*/ 2387 w 40523"/>
              <a:gd name="connsiteY21-924" fmla="*/ 13552 h 43219"/>
              <a:gd name="connsiteX0-925" fmla="*/ 1203 w 40523"/>
              <a:gd name="connsiteY0-926" fmla="*/ 14229 h 43219"/>
              <a:gd name="connsiteX1-927" fmla="*/ 4110 w 40523"/>
              <a:gd name="connsiteY1-928" fmla="*/ 8288 h 43219"/>
              <a:gd name="connsiteX2-929" fmla="*/ 11308 w 40523"/>
              <a:gd name="connsiteY2-930" fmla="*/ 5061 h 43219"/>
              <a:gd name="connsiteX3-931" fmla="*/ 19759 w 40523"/>
              <a:gd name="connsiteY3-932" fmla="*/ 3291 h 43219"/>
              <a:gd name="connsiteX4-933" fmla="*/ 23052 w 40523"/>
              <a:gd name="connsiteY4-934" fmla="*/ 59 h 43219"/>
              <a:gd name="connsiteX5-935" fmla="*/ 27136 w 40523"/>
              <a:gd name="connsiteY5-936" fmla="*/ 2340 h 43219"/>
              <a:gd name="connsiteX6-937" fmla="*/ 32766 w 40523"/>
              <a:gd name="connsiteY6-938" fmla="*/ 549 h 43219"/>
              <a:gd name="connsiteX7-939" fmla="*/ 35621 w 40523"/>
              <a:gd name="connsiteY7-940" fmla="*/ 5435 h 43219"/>
              <a:gd name="connsiteX8-941" fmla="*/ 39285 w 40523"/>
              <a:gd name="connsiteY8-942" fmla="*/ 10177 h 43219"/>
              <a:gd name="connsiteX9-943" fmla="*/ 39121 w 40523"/>
              <a:gd name="connsiteY9-944" fmla="*/ 15319 h 43219"/>
              <a:gd name="connsiteX10-945" fmla="*/ 40319 w 40523"/>
              <a:gd name="connsiteY10-946" fmla="*/ 23181 h 43219"/>
              <a:gd name="connsiteX11-947" fmla="*/ 34707 w 40523"/>
              <a:gd name="connsiteY11-948" fmla="*/ 30063 h 43219"/>
              <a:gd name="connsiteX12-949" fmla="*/ 32698 w 40523"/>
              <a:gd name="connsiteY12-950" fmla="*/ 35960 h 43219"/>
              <a:gd name="connsiteX13-951" fmla="*/ 25858 w 40523"/>
              <a:gd name="connsiteY13-952" fmla="*/ 36674 h 43219"/>
              <a:gd name="connsiteX14-953" fmla="*/ 20970 w 40523"/>
              <a:gd name="connsiteY14-954" fmla="*/ 42965 h 43219"/>
              <a:gd name="connsiteX15-955" fmla="*/ 13783 w 40523"/>
              <a:gd name="connsiteY15-956" fmla="*/ 39125 h 43219"/>
              <a:gd name="connsiteX16-957" fmla="*/ 3107 w 40523"/>
              <a:gd name="connsiteY16-958" fmla="*/ 35331 h 43219"/>
              <a:gd name="connsiteX17-959" fmla="*/ 1289 w 40523"/>
              <a:gd name="connsiteY17-960" fmla="*/ 28910 h 43219"/>
              <a:gd name="connsiteX18-961" fmla="*/ 2800 w 40523"/>
              <a:gd name="connsiteY18-962" fmla="*/ 23888 h 43219"/>
              <a:gd name="connsiteX19-963" fmla="*/ 174 w 40523"/>
              <a:gd name="connsiteY19-964" fmla="*/ 19056 h 43219"/>
              <a:gd name="connsiteX20-965" fmla="*/ 1166 w 40523"/>
              <a:gd name="connsiteY20-966" fmla="*/ 14366 h 43219"/>
              <a:gd name="connsiteX21-967" fmla="*/ 1203 w 40523"/>
              <a:gd name="connsiteY21-968" fmla="*/ 14229 h 43219"/>
              <a:gd name="connsiteX0-969" fmla="*/ 1996 w 40523"/>
              <a:gd name="connsiteY0-970" fmla="*/ 26036 h 43219"/>
              <a:gd name="connsiteX1-971" fmla="*/ 1324 w 40523"/>
              <a:gd name="connsiteY1-972" fmla="*/ 22532 h 43219"/>
              <a:gd name="connsiteX2-973" fmla="*/ 4231 w 40523"/>
              <a:gd name="connsiteY2-974" fmla="*/ 34758 h 43219"/>
              <a:gd name="connsiteX3-975" fmla="*/ 3800 w 40523"/>
              <a:gd name="connsiteY3-976" fmla="*/ 33278 h 43219"/>
              <a:gd name="connsiteX4-977" fmla="*/ 13781 w 40523"/>
              <a:gd name="connsiteY4-978" fmla="*/ 38949 h 43219"/>
              <a:gd name="connsiteX5-979" fmla="*/ 13113 w 40523"/>
              <a:gd name="connsiteY5-980" fmla="*/ 37209 h 43219"/>
              <a:gd name="connsiteX6-981" fmla="*/ 26130 w 40523"/>
              <a:gd name="connsiteY6-982" fmla="*/ 34610 h 43219"/>
              <a:gd name="connsiteX7-983" fmla="*/ 25863 w 40523"/>
              <a:gd name="connsiteY7-984" fmla="*/ 36519 h 43219"/>
              <a:gd name="connsiteX8-985" fmla="*/ 32941 w 40523"/>
              <a:gd name="connsiteY8-986" fmla="*/ 26410 h 43219"/>
              <a:gd name="connsiteX9-987" fmla="*/ 34683 w 40523"/>
              <a:gd name="connsiteY9-988" fmla="*/ 29949 h 43219"/>
              <a:gd name="connsiteX10-989" fmla="*/ 39101 w 40523"/>
              <a:gd name="connsiteY10-990" fmla="*/ 15213 h 43219"/>
              <a:gd name="connsiteX11-991" fmla="*/ 37653 w 40523"/>
              <a:gd name="connsiteY11-992" fmla="*/ 17889 h 43219"/>
              <a:gd name="connsiteX12-993" fmla="*/ 35627 w 40523"/>
              <a:gd name="connsiteY12-994" fmla="*/ 5285 h 43219"/>
              <a:gd name="connsiteX13-995" fmla="*/ 35703 w 40523"/>
              <a:gd name="connsiteY13-996" fmla="*/ 6549 h 43219"/>
              <a:gd name="connsiteX14-997" fmla="*/ 26381 w 40523"/>
              <a:gd name="connsiteY14-998" fmla="*/ 3811 h 43219"/>
              <a:gd name="connsiteX15-999" fmla="*/ 27123 w 40523"/>
              <a:gd name="connsiteY15-1000" fmla="*/ 2199 h 43219"/>
              <a:gd name="connsiteX16-1001" fmla="*/ 19444 w 40523"/>
              <a:gd name="connsiteY16-1002" fmla="*/ 4579 h 43219"/>
              <a:gd name="connsiteX17-1003" fmla="*/ 19803 w 40523"/>
              <a:gd name="connsiteY17-1004" fmla="*/ 3189 h 43219"/>
              <a:gd name="connsiteX18-1005" fmla="*/ 11134 w 40523"/>
              <a:gd name="connsiteY18-1006" fmla="*/ 5220 h 43219"/>
              <a:gd name="connsiteX19-1007" fmla="*/ 12603 w 40523"/>
              <a:gd name="connsiteY19-1008" fmla="*/ 6399 h 43219"/>
              <a:gd name="connsiteX20-1009" fmla="*/ 2614 w 40523"/>
              <a:gd name="connsiteY20-1010" fmla="*/ 13449 h 43219"/>
              <a:gd name="connsiteX21-1011" fmla="*/ 2387 w 40523"/>
              <a:gd name="connsiteY21-1012" fmla="*/ 13552 h 43219"/>
              <a:gd name="connsiteX0-1013" fmla="*/ 1203 w 40523"/>
              <a:gd name="connsiteY0-1014" fmla="*/ 14229 h 43219"/>
              <a:gd name="connsiteX1-1015" fmla="*/ 4110 w 40523"/>
              <a:gd name="connsiteY1-1016" fmla="*/ 8288 h 43219"/>
              <a:gd name="connsiteX2-1017" fmla="*/ 11308 w 40523"/>
              <a:gd name="connsiteY2-1018" fmla="*/ 5061 h 43219"/>
              <a:gd name="connsiteX3-1019" fmla="*/ 19759 w 40523"/>
              <a:gd name="connsiteY3-1020" fmla="*/ 3291 h 43219"/>
              <a:gd name="connsiteX4-1021" fmla="*/ 23052 w 40523"/>
              <a:gd name="connsiteY4-1022" fmla="*/ 59 h 43219"/>
              <a:gd name="connsiteX5-1023" fmla="*/ 27136 w 40523"/>
              <a:gd name="connsiteY5-1024" fmla="*/ 2340 h 43219"/>
              <a:gd name="connsiteX6-1025" fmla="*/ 32766 w 40523"/>
              <a:gd name="connsiteY6-1026" fmla="*/ 549 h 43219"/>
              <a:gd name="connsiteX7-1027" fmla="*/ 35621 w 40523"/>
              <a:gd name="connsiteY7-1028" fmla="*/ 5435 h 43219"/>
              <a:gd name="connsiteX8-1029" fmla="*/ 39285 w 40523"/>
              <a:gd name="connsiteY8-1030" fmla="*/ 10177 h 43219"/>
              <a:gd name="connsiteX9-1031" fmla="*/ 39121 w 40523"/>
              <a:gd name="connsiteY9-1032" fmla="*/ 15319 h 43219"/>
              <a:gd name="connsiteX10-1033" fmla="*/ 40319 w 40523"/>
              <a:gd name="connsiteY10-1034" fmla="*/ 23181 h 43219"/>
              <a:gd name="connsiteX11-1035" fmla="*/ 34707 w 40523"/>
              <a:gd name="connsiteY11-1036" fmla="*/ 30063 h 43219"/>
              <a:gd name="connsiteX12-1037" fmla="*/ 32698 w 40523"/>
              <a:gd name="connsiteY12-1038" fmla="*/ 35960 h 43219"/>
              <a:gd name="connsiteX13-1039" fmla="*/ 25858 w 40523"/>
              <a:gd name="connsiteY13-1040" fmla="*/ 36674 h 43219"/>
              <a:gd name="connsiteX14-1041" fmla="*/ 20970 w 40523"/>
              <a:gd name="connsiteY14-1042" fmla="*/ 42965 h 43219"/>
              <a:gd name="connsiteX15-1043" fmla="*/ 13783 w 40523"/>
              <a:gd name="connsiteY15-1044" fmla="*/ 39125 h 43219"/>
              <a:gd name="connsiteX16-1045" fmla="*/ 3107 w 40523"/>
              <a:gd name="connsiteY16-1046" fmla="*/ 35331 h 43219"/>
              <a:gd name="connsiteX17-1047" fmla="*/ 1289 w 40523"/>
              <a:gd name="connsiteY17-1048" fmla="*/ 28910 h 43219"/>
              <a:gd name="connsiteX18-1049" fmla="*/ 2800 w 40523"/>
              <a:gd name="connsiteY18-1050" fmla="*/ 23888 h 43219"/>
              <a:gd name="connsiteX19-1051" fmla="*/ 174 w 40523"/>
              <a:gd name="connsiteY19-1052" fmla="*/ 19056 h 43219"/>
              <a:gd name="connsiteX20-1053" fmla="*/ 1166 w 40523"/>
              <a:gd name="connsiteY20-1054" fmla="*/ 14366 h 43219"/>
              <a:gd name="connsiteX21-1055" fmla="*/ 1203 w 40523"/>
              <a:gd name="connsiteY21-1056" fmla="*/ 14229 h 43219"/>
              <a:gd name="connsiteX0-1057" fmla="*/ 1996 w 40523"/>
              <a:gd name="connsiteY0-1058" fmla="*/ 26036 h 43219"/>
              <a:gd name="connsiteX1-1059" fmla="*/ 1324 w 40523"/>
              <a:gd name="connsiteY1-1060" fmla="*/ 22532 h 43219"/>
              <a:gd name="connsiteX2-1061" fmla="*/ 4231 w 40523"/>
              <a:gd name="connsiteY2-1062" fmla="*/ 34758 h 43219"/>
              <a:gd name="connsiteX3-1063" fmla="*/ 3800 w 40523"/>
              <a:gd name="connsiteY3-1064" fmla="*/ 33278 h 43219"/>
              <a:gd name="connsiteX4-1065" fmla="*/ 7351 w 40523"/>
              <a:gd name="connsiteY4-1066" fmla="*/ 38103 h 43219"/>
              <a:gd name="connsiteX5-1067" fmla="*/ 13113 w 40523"/>
              <a:gd name="connsiteY5-1068" fmla="*/ 37209 h 43219"/>
              <a:gd name="connsiteX6-1069" fmla="*/ 26130 w 40523"/>
              <a:gd name="connsiteY6-1070" fmla="*/ 34610 h 43219"/>
              <a:gd name="connsiteX7-1071" fmla="*/ 25863 w 40523"/>
              <a:gd name="connsiteY7-1072" fmla="*/ 36519 h 43219"/>
              <a:gd name="connsiteX8-1073" fmla="*/ 32941 w 40523"/>
              <a:gd name="connsiteY8-1074" fmla="*/ 26410 h 43219"/>
              <a:gd name="connsiteX9-1075" fmla="*/ 34683 w 40523"/>
              <a:gd name="connsiteY9-1076" fmla="*/ 29949 h 43219"/>
              <a:gd name="connsiteX10-1077" fmla="*/ 39101 w 40523"/>
              <a:gd name="connsiteY10-1078" fmla="*/ 15213 h 43219"/>
              <a:gd name="connsiteX11-1079" fmla="*/ 37653 w 40523"/>
              <a:gd name="connsiteY11-1080" fmla="*/ 17889 h 43219"/>
              <a:gd name="connsiteX12-1081" fmla="*/ 35627 w 40523"/>
              <a:gd name="connsiteY12-1082" fmla="*/ 5285 h 43219"/>
              <a:gd name="connsiteX13-1083" fmla="*/ 35703 w 40523"/>
              <a:gd name="connsiteY13-1084" fmla="*/ 6549 h 43219"/>
              <a:gd name="connsiteX14-1085" fmla="*/ 26381 w 40523"/>
              <a:gd name="connsiteY14-1086" fmla="*/ 3811 h 43219"/>
              <a:gd name="connsiteX15-1087" fmla="*/ 27123 w 40523"/>
              <a:gd name="connsiteY15-1088" fmla="*/ 2199 h 43219"/>
              <a:gd name="connsiteX16-1089" fmla="*/ 19444 w 40523"/>
              <a:gd name="connsiteY16-1090" fmla="*/ 4579 h 43219"/>
              <a:gd name="connsiteX17-1091" fmla="*/ 19803 w 40523"/>
              <a:gd name="connsiteY17-1092" fmla="*/ 3189 h 43219"/>
              <a:gd name="connsiteX18-1093" fmla="*/ 11134 w 40523"/>
              <a:gd name="connsiteY18-1094" fmla="*/ 5220 h 43219"/>
              <a:gd name="connsiteX19-1095" fmla="*/ 12603 w 40523"/>
              <a:gd name="connsiteY19-1096" fmla="*/ 6399 h 43219"/>
              <a:gd name="connsiteX20-1097" fmla="*/ 2614 w 40523"/>
              <a:gd name="connsiteY20-1098" fmla="*/ 13449 h 43219"/>
              <a:gd name="connsiteX21-1099" fmla="*/ 2387 w 40523"/>
              <a:gd name="connsiteY21-1100" fmla="*/ 13552 h 43219"/>
              <a:gd name="connsiteX0-1101" fmla="*/ 1203 w 40523"/>
              <a:gd name="connsiteY0-1102" fmla="*/ 14229 h 42972"/>
              <a:gd name="connsiteX1-1103" fmla="*/ 4110 w 40523"/>
              <a:gd name="connsiteY1-1104" fmla="*/ 8288 h 42972"/>
              <a:gd name="connsiteX2-1105" fmla="*/ 11308 w 40523"/>
              <a:gd name="connsiteY2-1106" fmla="*/ 5061 h 42972"/>
              <a:gd name="connsiteX3-1107" fmla="*/ 19759 w 40523"/>
              <a:gd name="connsiteY3-1108" fmla="*/ 3291 h 42972"/>
              <a:gd name="connsiteX4-1109" fmla="*/ 23052 w 40523"/>
              <a:gd name="connsiteY4-1110" fmla="*/ 59 h 42972"/>
              <a:gd name="connsiteX5-1111" fmla="*/ 27136 w 40523"/>
              <a:gd name="connsiteY5-1112" fmla="*/ 2340 h 42972"/>
              <a:gd name="connsiteX6-1113" fmla="*/ 32766 w 40523"/>
              <a:gd name="connsiteY6-1114" fmla="*/ 549 h 42972"/>
              <a:gd name="connsiteX7-1115" fmla="*/ 35621 w 40523"/>
              <a:gd name="connsiteY7-1116" fmla="*/ 5435 h 42972"/>
              <a:gd name="connsiteX8-1117" fmla="*/ 39285 w 40523"/>
              <a:gd name="connsiteY8-1118" fmla="*/ 10177 h 42972"/>
              <a:gd name="connsiteX9-1119" fmla="*/ 39121 w 40523"/>
              <a:gd name="connsiteY9-1120" fmla="*/ 15319 h 42972"/>
              <a:gd name="connsiteX10-1121" fmla="*/ 40319 w 40523"/>
              <a:gd name="connsiteY10-1122" fmla="*/ 23181 h 42972"/>
              <a:gd name="connsiteX11-1123" fmla="*/ 34707 w 40523"/>
              <a:gd name="connsiteY11-1124" fmla="*/ 30063 h 42972"/>
              <a:gd name="connsiteX12-1125" fmla="*/ 32698 w 40523"/>
              <a:gd name="connsiteY12-1126" fmla="*/ 35960 h 42972"/>
              <a:gd name="connsiteX13-1127" fmla="*/ 25858 w 40523"/>
              <a:gd name="connsiteY13-1128" fmla="*/ 36674 h 42972"/>
              <a:gd name="connsiteX14-1129" fmla="*/ 20970 w 40523"/>
              <a:gd name="connsiteY14-1130" fmla="*/ 42965 h 42972"/>
              <a:gd name="connsiteX15-1131" fmla="*/ 12260 w 40523"/>
              <a:gd name="connsiteY15-1132" fmla="*/ 35573 h 42972"/>
              <a:gd name="connsiteX16-1133" fmla="*/ 3107 w 40523"/>
              <a:gd name="connsiteY16-1134" fmla="*/ 35331 h 42972"/>
              <a:gd name="connsiteX17-1135" fmla="*/ 1289 w 40523"/>
              <a:gd name="connsiteY17-1136" fmla="*/ 28910 h 42972"/>
              <a:gd name="connsiteX18-1137" fmla="*/ 2800 w 40523"/>
              <a:gd name="connsiteY18-1138" fmla="*/ 23888 h 42972"/>
              <a:gd name="connsiteX19-1139" fmla="*/ 174 w 40523"/>
              <a:gd name="connsiteY19-1140" fmla="*/ 19056 h 42972"/>
              <a:gd name="connsiteX20-1141" fmla="*/ 1166 w 40523"/>
              <a:gd name="connsiteY20-1142" fmla="*/ 14366 h 42972"/>
              <a:gd name="connsiteX21-1143" fmla="*/ 1203 w 40523"/>
              <a:gd name="connsiteY21-1144" fmla="*/ 14229 h 42972"/>
              <a:gd name="connsiteX0-1145" fmla="*/ 1996 w 40523"/>
              <a:gd name="connsiteY0-1146" fmla="*/ 26036 h 42972"/>
              <a:gd name="connsiteX1-1147" fmla="*/ 1324 w 40523"/>
              <a:gd name="connsiteY1-1148" fmla="*/ 22532 h 42972"/>
              <a:gd name="connsiteX2-1149" fmla="*/ 4231 w 40523"/>
              <a:gd name="connsiteY2-1150" fmla="*/ 34758 h 42972"/>
              <a:gd name="connsiteX3-1151" fmla="*/ 3800 w 40523"/>
              <a:gd name="connsiteY3-1152" fmla="*/ 33278 h 42972"/>
              <a:gd name="connsiteX4-1153" fmla="*/ 7351 w 40523"/>
              <a:gd name="connsiteY4-1154" fmla="*/ 38103 h 42972"/>
              <a:gd name="connsiteX5-1155" fmla="*/ 13113 w 40523"/>
              <a:gd name="connsiteY5-1156" fmla="*/ 37209 h 42972"/>
              <a:gd name="connsiteX6-1157" fmla="*/ 26130 w 40523"/>
              <a:gd name="connsiteY6-1158" fmla="*/ 34610 h 42972"/>
              <a:gd name="connsiteX7-1159" fmla="*/ 25863 w 40523"/>
              <a:gd name="connsiteY7-1160" fmla="*/ 36519 h 42972"/>
              <a:gd name="connsiteX8-1161" fmla="*/ 32941 w 40523"/>
              <a:gd name="connsiteY8-1162" fmla="*/ 26410 h 42972"/>
              <a:gd name="connsiteX9-1163" fmla="*/ 34683 w 40523"/>
              <a:gd name="connsiteY9-1164" fmla="*/ 29949 h 42972"/>
              <a:gd name="connsiteX10-1165" fmla="*/ 39101 w 40523"/>
              <a:gd name="connsiteY10-1166" fmla="*/ 15213 h 42972"/>
              <a:gd name="connsiteX11-1167" fmla="*/ 37653 w 40523"/>
              <a:gd name="connsiteY11-1168" fmla="*/ 17889 h 42972"/>
              <a:gd name="connsiteX12-1169" fmla="*/ 35627 w 40523"/>
              <a:gd name="connsiteY12-1170" fmla="*/ 5285 h 42972"/>
              <a:gd name="connsiteX13-1171" fmla="*/ 35703 w 40523"/>
              <a:gd name="connsiteY13-1172" fmla="*/ 6549 h 42972"/>
              <a:gd name="connsiteX14-1173" fmla="*/ 26381 w 40523"/>
              <a:gd name="connsiteY14-1174" fmla="*/ 3811 h 42972"/>
              <a:gd name="connsiteX15-1175" fmla="*/ 27123 w 40523"/>
              <a:gd name="connsiteY15-1176" fmla="*/ 2199 h 42972"/>
              <a:gd name="connsiteX16-1177" fmla="*/ 19444 w 40523"/>
              <a:gd name="connsiteY16-1178" fmla="*/ 4579 h 42972"/>
              <a:gd name="connsiteX17-1179" fmla="*/ 19803 w 40523"/>
              <a:gd name="connsiteY17-1180" fmla="*/ 3189 h 42972"/>
              <a:gd name="connsiteX18-1181" fmla="*/ 11134 w 40523"/>
              <a:gd name="connsiteY18-1182" fmla="*/ 5220 h 42972"/>
              <a:gd name="connsiteX19-1183" fmla="*/ 12603 w 40523"/>
              <a:gd name="connsiteY19-1184" fmla="*/ 6399 h 42972"/>
              <a:gd name="connsiteX20-1185" fmla="*/ 2614 w 40523"/>
              <a:gd name="connsiteY20-1186" fmla="*/ 13449 h 42972"/>
              <a:gd name="connsiteX21-1187" fmla="*/ 2387 w 40523"/>
              <a:gd name="connsiteY21-1188" fmla="*/ 13552 h 42972"/>
              <a:gd name="connsiteX0-1189" fmla="*/ 1203 w 40523"/>
              <a:gd name="connsiteY0-1190" fmla="*/ 14229 h 39804"/>
              <a:gd name="connsiteX1-1191" fmla="*/ 4110 w 40523"/>
              <a:gd name="connsiteY1-1192" fmla="*/ 8288 h 39804"/>
              <a:gd name="connsiteX2-1193" fmla="*/ 11308 w 40523"/>
              <a:gd name="connsiteY2-1194" fmla="*/ 5061 h 39804"/>
              <a:gd name="connsiteX3-1195" fmla="*/ 19759 w 40523"/>
              <a:gd name="connsiteY3-1196" fmla="*/ 3291 h 39804"/>
              <a:gd name="connsiteX4-1197" fmla="*/ 23052 w 40523"/>
              <a:gd name="connsiteY4-1198" fmla="*/ 59 h 39804"/>
              <a:gd name="connsiteX5-1199" fmla="*/ 27136 w 40523"/>
              <a:gd name="connsiteY5-1200" fmla="*/ 2340 h 39804"/>
              <a:gd name="connsiteX6-1201" fmla="*/ 32766 w 40523"/>
              <a:gd name="connsiteY6-1202" fmla="*/ 549 h 39804"/>
              <a:gd name="connsiteX7-1203" fmla="*/ 35621 w 40523"/>
              <a:gd name="connsiteY7-1204" fmla="*/ 5435 h 39804"/>
              <a:gd name="connsiteX8-1205" fmla="*/ 39285 w 40523"/>
              <a:gd name="connsiteY8-1206" fmla="*/ 10177 h 39804"/>
              <a:gd name="connsiteX9-1207" fmla="*/ 39121 w 40523"/>
              <a:gd name="connsiteY9-1208" fmla="*/ 15319 h 39804"/>
              <a:gd name="connsiteX10-1209" fmla="*/ 40319 w 40523"/>
              <a:gd name="connsiteY10-1210" fmla="*/ 23181 h 39804"/>
              <a:gd name="connsiteX11-1211" fmla="*/ 34707 w 40523"/>
              <a:gd name="connsiteY11-1212" fmla="*/ 30063 h 39804"/>
              <a:gd name="connsiteX12-1213" fmla="*/ 32698 w 40523"/>
              <a:gd name="connsiteY12-1214" fmla="*/ 35960 h 39804"/>
              <a:gd name="connsiteX13-1215" fmla="*/ 25858 w 40523"/>
              <a:gd name="connsiteY13-1216" fmla="*/ 36674 h 39804"/>
              <a:gd name="connsiteX14-1217" fmla="*/ 17924 w 40523"/>
              <a:gd name="connsiteY14-1218" fmla="*/ 39751 h 39804"/>
              <a:gd name="connsiteX15-1219" fmla="*/ 12260 w 40523"/>
              <a:gd name="connsiteY15-1220" fmla="*/ 35573 h 39804"/>
              <a:gd name="connsiteX16-1221" fmla="*/ 3107 w 40523"/>
              <a:gd name="connsiteY16-1222" fmla="*/ 35331 h 39804"/>
              <a:gd name="connsiteX17-1223" fmla="*/ 1289 w 40523"/>
              <a:gd name="connsiteY17-1224" fmla="*/ 28910 h 39804"/>
              <a:gd name="connsiteX18-1225" fmla="*/ 2800 w 40523"/>
              <a:gd name="connsiteY18-1226" fmla="*/ 23888 h 39804"/>
              <a:gd name="connsiteX19-1227" fmla="*/ 174 w 40523"/>
              <a:gd name="connsiteY19-1228" fmla="*/ 19056 h 39804"/>
              <a:gd name="connsiteX20-1229" fmla="*/ 1166 w 40523"/>
              <a:gd name="connsiteY20-1230" fmla="*/ 14366 h 39804"/>
              <a:gd name="connsiteX21-1231" fmla="*/ 1203 w 40523"/>
              <a:gd name="connsiteY21-1232" fmla="*/ 14229 h 39804"/>
              <a:gd name="connsiteX0-1233" fmla="*/ 1996 w 40523"/>
              <a:gd name="connsiteY0-1234" fmla="*/ 26036 h 39804"/>
              <a:gd name="connsiteX1-1235" fmla="*/ 1324 w 40523"/>
              <a:gd name="connsiteY1-1236" fmla="*/ 22532 h 39804"/>
              <a:gd name="connsiteX2-1237" fmla="*/ 4231 w 40523"/>
              <a:gd name="connsiteY2-1238" fmla="*/ 34758 h 39804"/>
              <a:gd name="connsiteX3-1239" fmla="*/ 3800 w 40523"/>
              <a:gd name="connsiteY3-1240" fmla="*/ 33278 h 39804"/>
              <a:gd name="connsiteX4-1241" fmla="*/ 7351 w 40523"/>
              <a:gd name="connsiteY4-1242" fmla="*/ 38103 h 39804"/>
              <a:gd name="connsiteX5-1243" fmla="*/ 13113 w 40523"/>
              <a:gd name="connsiteY5-1244" fmla="*/ 37209 h 39804"/>
              <a:gd name="connsiteX6-1245" fmla="*/ 26130 w 40523"/>
              <a:gd name="connsiteY6-1246" fmla="*/ 34610 h 39804"/>
              <a:gd name="connsiteX7-1247" fmla="*/ 25863 w 40523"/>
              <a:gd name="connsiteY7-1248" fmla="*/ 36519 h 39804"/>
              <a:gd name="connsiteX8-1249" fmla="*/ 32941 w 40523"/>
              <a:gd name="connsiteY8-1250" fmla="*/ 26410 h 39804"/>
              <a:gd name="connsiteX9-1251" fmla="*/ 34683 w 40523"/>
              <a:gd name="connsiteY9-1252" fmla="*/ 29949 h 39804"/>
              <a:gd name="connsiteX10-1253" fmla="*/ 39101 w 40523"/>
              <a:gd name="connsiteY10-1254" fmla="*/ 15213 h 39804"/>
              <a:gd name="connsiteX11-1255" fmla="*/ 37653 w 40523"/>
              <a:gd name="connsiteY11-1256" fmla="*/ 17889 h 39804"/>
              <a:gd name="connsiteX12-1257" fmla="*/ 35627 w 40523"/>
              <a:gd name="connsiteY12-1258" fmla="*/ 5285 h 39804"/>
              <a:gd name="connsiteX13-1259" fmla="*/ 35703 w 40523"/>
              <a:gd name="connsiteY13-1260" fmla="*/ 6549 h 39804"/>
              <a:gd name="connsiteX14-1261" fmla="*/ 26381 w 40523"/>
              <a:gd name="connsiteY14-1262" fmla="*/ 3811 h 39804"/>
              <a:gd name="connsiteX15-1263" fmla="*/ 27123 w 40523"/>
              <a:gd name="connsiteY15-1264" fmla="*/ 2199 h 39804"/>
              <a:gd name="connsiteX16-1265" fmla="*/ 19444 w 40523"/>
              <a:gd name="connsiteY16-1266" fmla="*/ 4579 h 39804"/>
              <a:gd name="connsiteX17-1267" fmla="*/ 19803 w 40523"/>
              <a:gd name="connsiteY17-1268" fmla="*/ 3189 h 39804"/>
              <a:gd name="connsiteX18-1269" fmla="*/ 11134 w 40523"/>
              <a:gd name="connsiteY18-1270" fmla="*/ 5220 h 39804"/>
              <a:gd name="connsiteX19-1271" fmla="*/ 12603 w 40523"/>
              <a:gd name="connsiteY19-1272" fmla="*/ 6399 h 39804"/>
              <a:gd name="connsiteX20-1273" fmla="*/ 2614 w 40523"/>
              <a:gd name="connsiteY20-1274" fmla="*/ 13449 h 39804"/>
              <a:gd name="connsiteX21-1275" fmla="*/ 2387 w 40523"/>
              <a:gd name="connsiteY21-1276" fmla="*/ 13552 h 39804"/>
              <a:gd name="connsiteX0-1277" fmla="*/ 1203 w 40523"/>
              <a:gd name="connsiteY0-1278" fmla="*/ 14229 h 39804"/>
              <a:gd name="connsiteX1-1279" fmla="*/ 4110 w 40523"/>
              <a:gd name="connsiteY1-1280" fmla="*/ 8288 h 39804"/>
              <a:gd name="connsiteX2-1281" fmla="*/ 11308 w 40523"/>
              <a:gd name="connsiteY2-1282" fmla="*/ 5061 h 39804"/>
              <a:gd name="connsiteX3-1283" fmla="*/ 19759 w 40523"/>
              <a:gd name="connsiteY3-1284" fmla="*/ 3291 h 39804"/>
              <a:gd name="connsiteX4-1285" fmla="*/ 23052 w 40523"/>
              <a:gd name="connsiteY4-1286" fmla="*/ 59 h 39804"/>
              <a:gd name="connsiteX5-1287" fmla="*/ 27136 w 40523"/>
              <a:gd name="connsiteY5-1288" fmla="*/ 2340 h 39804"/>
              <a:gd name="connsiteX6-1289" fmla="*/ 32766 w 40523"/>
              <a:gd name="connsiteY6-1290" fmla="*/ 549 h 39804"/>
              <a:gd name="connsiteX7-1291" fmla="*/ 35621 w 40523"/>
              <a:gd name="connsiteY7-1292" fmla="*/ 5435 h 39804"/>
              <a:gd name="connsiteX8-1293" fmla="*/ 39285 w 40523"/>
              <a:gd name="connsiteY8-1294" fmla="*/ 10177 h 39804"/>
              <a:gd name="connsiteX9-1295" fmla="*/ 39121 w 40523"/>
              <a:gd name="connsiteY9-1296" fmla="*/ 15319 h 39804"/>
              <a:gd name="connsiteX10-1297" fmla="*/ 40319 w 40523"/>
              <a:gd name="connsiteY10-1298" fmla="*/ 23181 h 39804"/>
              <a:gd name="connsiteX11-1299" fmla="*/ 34707 w 40523"/>
              <a:gd name="connsiteY11-1300" fmla="*/ 30063 h 39804"/>
              <a:gd name="connsiteX12-1301" fmla="*/ 32698 w 40523"/>
              <a:gd name="connsiteY12-1302" fmla="*/ 35960 h 39804"/>
              <a:gd name="connsiteX13-1303" fmla="*/ 25858 w 40523"/>
              <a:gd name="connsiteY13-1304" fmla="*/ 36674 h 39804"/>
              <a:gd name="connsiteX14-1305" fmla="*/ 17924 w 40523"/>
              <a:gd name="connsiteY14-1306" fmla="*/ 39751 h 39804"/>
              <a:gd name="connsiteX15-1307" fmla="*/ 12260 w 40523"/>
              <a:gd name="connsiteY15-1308" fmla="*/ 35573 h 39804"/>
              <a:gd name="connsiteX16-1309" fmla="*/ 3107 w 40523"/>
              <a:gd name="connsiteY16-1310" fmla="*/ 35331 h 39804"/>
              <a:gd name="connsiteX17-1311" fmla="*/ 1289 w 40523"/>
              <a:gd name="connsiteY17-1312" fmla="*/ 28910 h 39804"/>
              <a:gd name="connsiteX18-1313" fmla="*/ 2800 w 40523"/>
              <a:gd name="connsiteY18-1314" fmla="*/ 23888 h 39804"/>
              <a:gd name="connsiteX19-1315" fmla="*/ 174 w 40523"/>
              <a:gd name="connsiteY19-1316" fmla="*/ 19056 h 39804"/>
              <a:gd name="connsiteX20-1317" fmla="*/ 1166 w 40523"/>
              <a:gd name="connsiteY20-1318" fmla="*/ 14366 h 39804"/>
              <a:gd name="connsiteX21-1319" fmla="*/ 1203 w 40523"/>
              <a:gd name="connsiteY21-1320" fmla="*/ 14229 h 39804"/>
              <a:gd name="connsiteX0-1321" fmla="*/ 1996 w 40523"/>
              <a:gd name="connsiteY0-1322" fmla="*/ 26036 h 39804"/>
              <a:gd name="connsiteX1-1323" fmla="*/ 1324 w 40523"/>
              <a:gd name="connsiteY1-1324" fmla="*/ 22532 h 39804"/>
              <a:gd name="connsiteX2-1325" fmla="*/ 4231 w 40523"/>
              <a:gd name="connsiteY2-1326" fmla="*/ 34758 h 39804"/>
              <a:gd name="connsiteX3-1327" fmla="*/ 3800 w 40523"/>
              <a:gd name="connsiteY3-1328" fmla="*/ 33278 h 39804"/>
              <a:gd name="connsiteX4-1329" fmla="*/ 7351 w 40523"/>
              <a:gd name="connsiteY4-1330" fmla="*/ 38103 h 39804"/>
              <a:gd name="connsiteX5-1331" fmla="*/ 13113 w 40523"/>
              <a:gd name="connsiteY5-1332" fmla="*/ 37209 h 39804"/>
              <a:gd name="connsiteX6-1333" fmla="*/ 26130 w 40523"/>
              <a:gd name="connsiteY6-1334" fmla="*/ 34610 h 39804"/>
              <a:gd name="connsiteX7-1335" fmla="*/ 23494 w 40523"/>
              <a:gd name="connsiteY7-1336" fmla="*/ 36350 h 39804"/>
              <a:gd name="connsiteX8-1337" fmla="*/ 32941 w 40523"/>
              <a:gd name="connsiteY8-1338" fmla="*/ 26410 h 39804"/>
              <a:gd name="connsiteX9-1339" fmla="*/ 34683 w 40523"/>
              <a:gd name="connsiteY9-1340" fmla="*/ 29949 h 39804"/>
              <a:gd name="connsiteX10-1341" fmla="*/ 39101 w 40523"/>
              <a:gd name="connsiteY10-1342" fmla="*/ 15213 h 39804"/>
              <a:gd name="connsiteX11-1343" fmla="*/ 37653 w 40523"/>
              <a:gd name="connsiteY11-1344" fmla="*/ 17889 h 39804"/>
              <a:gd name="connsiteX12-1345" fmla="*/ 35627 w 40523"/>
              <a:gd name="connsiteY12-1346" fmla="*/ 5285 h 39804"/>
              <a:gd name="connsiteX13-1347" fmla="*/ 35703 w 40523"/>
              <a:gd name="connsiteY13-1348" fmla="*/ 6549 h 39804"/>
              <a:gd name="connsiteX14-1349" fmla="*/ 26381 w 40523"/>
              <a:gd name="connsiteY14-1350" fmla="*/ 3811 h 39804"/>
              <a:gd name="connsiteX15-1351" fmla="*/ 27123 w 40523"/>
              <a:gd name="connsiteY15-1352" fmla="*/ 2199 h 39804"/>
              <a:gd name="connsiteX16-1353" fmla="*/ 19444 w 40523"/>
              <a:gd name="connsiteY16-1354" fmla="*/ 4579 h 39804"/>
              <a:gd name="connsiteX17-1355" fmla="*/ 19803 w 40523"/>
              <a:gd name="connsiteY17-1356" fmla="*/ 3189 h 39804"/>
              <a:gd name="connsiteX18-1357" fmla="*/ 11134 w 40523"/>
              <a:gd name="connsiteY18-1358" fmla="*/ 5220 h 39804"/>
              <a:gd name="connsiteX19-1359" fmla="*/ 12603 w 40523"/>
              <a:gd name="connsiteY19-1360" fmla="*/ 6399 h 39804"/>
              <a:gd name="connsiteX20-1361" fmla="*/ 2614 w 40523"/>
              <a:gd name="connsiteY20-1362" fmla="*/ 13449 h 39804"/>
              <a:gd name="connsiteX21-1363" fmla="*/ 2387 w 40523"/>
              <a:gd name="connsiteY21-1364" fmla="*/ 13552 h 39804"/>
              <a:gd name="connsiteX0-1365" fmla="*/ 1203 w 40523"/>
              <a:gd name="connsiteY0-1366" fmla="*/ 14229 h 39804"/>
              <a:gd name="connsiteX1-1367" fmla="*/ 4110 w 40523"/>
              <a:gd name="connsiteY1-1368" fmla="*/ 8288 h 39804"/>
              <a:gd name="connsiteX2-1369" fmla="*/ 11308 w 40523"/>
              <a:gd name="connsiteY2-1370" fmla="*/ 5061 h 39804"/>
              <a:gd name="connsiteX3-1371" fmla="*/ 19759 w 40523"/>
              <a:gd name="connsiteY3-1372" fmla="*/ 3291 h 39804"/>
              <a:gd name="connsiteX4-1373" fmla="*/ 23052 w 40523"/>
              <a:gd name="connsiteY4-1374" fmla="*/ 59 h 39804"/>
              <a:gd name="connsiteX5-1375" fmla="*/ 27136 w 40523"/>
              <a:gd name="connsiteY5-1376" fmla="*/ 2340 h 39804"/>
              <a:gd name="connsiteX6-1377" fmla="*/ 32766 w 40523"/>
              <a:gd name="connsiteY6-1378" fmla="*/ 549 h 39804"/>
              <a:gd name="connsiteX7-1379" fmla="*/ 35621 w 40523"/>
              <a:gd name="connsiteY7-1380" fmla="*/ 5435 h 39804"/>
              <a:gd name="connsiteX8-1381" fmla="*/ 39285 w 40523"/>
              <a:gd name="connsiteY8-1382" fmla="*/ 10177 h 39804"/>
              <a:gd name="connsiteX9-1383" fmla="*/ 39121 w 40523"/>
              <a:gd name="connsiteY9-1384" fmla="*/ 15319 h 39804"/>
              <a:gd name="connsiteX10-1385" fmla="*/ 40319 w 40523"/>
              <a:gd name="connsiteY10-1386" fmla="*/ 23181 h 39804"/>
              <a:gd name="connsiteX11-1387" fmla="*/ 34707 w 40523"/>
              <a:gd name="connsiteY11-1388" fmla="*/ 30063 h 39804"/>
              <a:gd name="connsiteX12-1389" fmla="*/ 30498 w 40523"/>
              <a:gd name="connsiteY12-1390" fmla="*/ 34945 h 39804"/>
              <a:gd name="connsiteX13-1391" fmla="*/ 25858 w 40523"/>
              <a:gd name="connsiteY13-1392" fmla="*/ 36674 h 39804"/>
              <a:gd name="connsiteX14-1393" fmla="*/ 17924 w 40523"/>
              <a:gd name="connsiteY14-1394" fmla="*/ 39751 h 39804"/>
              <a:gd name="connsiteX15-1395" fmla="*/ 12260 w 40523"/>
              <a:gd name="connsiteY15-1396" fmla="*/ 35573 h 39804"/>
              <a:gd name="connsiteX16-1397" fmla="*/ 3107 w 40523"/>
              <a:gd name="connsiteY16-1398" fmla="*/ 35331 h 39804"/>
              <a:gd name="connsiteX17-1399" fmla="*/ 1289 w 40523"/>
              <a:gd name="connsiteY17-1400" fmla="*/ 28910 h 39804"/>
              <a:gd name="connsiteX18-1401" fmla="*/ 2800 w 40523"/>
              <a:gd name="connsiteY18-1402" fmla="*/ 23888 h 39804"/>
              <a:gd name="connsiteX19-1403" fmla="*/ 174 w 40523"/>
              <a:gd name="connsiteY19-1404" fmla="*/ 19056 h 39804"/>
              <a:gd name="connsiteX20-1405" fmla="*/ 1166 w 40523"/>
              <a:gd name="connsiteY20-1406" fmla="*/ 14366 h 39804"/>
              <a:gd name="connsiteX21-1407" fmla="*/ 1203 w 40523"/>
              <a:gd name="connsiteY21-1408" fmla="*/ 14229 h 39804"/>
              <a:gd name="connsiteX0-1409" fmla="*/ 1996 w 40523"/>
              <a:gd name="connsiteY0-1410" fmla="*/ 26036 h 39804"/>
              <a:gd name="connsiteX1-1411" fmla="*/ 1324 w 40523"/>
              <a:gd name="connsiteY1-1412" fmla="*/ 22532 h 39804"/>
              <a:gd name="connsiteX2-1413" fmla="*/ 4231 w 40523"/>
              <a:gd name="connsiteY2-1414" fmla="*/ 34758 h 39804"/>
              <a:gd name="connsiteX3-1415" fmla="*/ 3800 w 40523"/>
              <a:gd name="connsiteY3-1416" fmla="*/ 33278 h 39804"/>
              <a:gd name="connsiteX4-1417" fmla="*/ 7351 w 40523"/>
              <a:gd name="connsiteY4-1418" fmla="*/ 38103 h 39804"/>
              <a:gd name="connsiteX5-1419" fmla="*/ 13113 w 40523"/>
              <a:gd name="connsiteY5-1420" fmla="*/ 37209 h 39804"/>
              <a:gd name="connsiteX6-1421" fmla="*/ 26130 w 40523"/>
              <a:gd name="connsiteY6-1422" fmla="*/ 34610 h 39804"/>
              <a:gd name="connsiteX7-1423" fmla="*/ 23494 w 40523"/>
              <a:gd name="connsiteY7-1424" fmla="*/ 36350 h 39804"/>
              <a:gd name="connsiteX8-1425" fmla="*/ 32941 w 40523"/>
              <a:gd name="connsiteY8-1426" fmla="*/ 26410 h 39804"/>
              <a:gd name="connsiteX9-1427" fmla="*/ 34683 w 40523"/>
              <a:gd name="connsiteY9-1428" fmla="*/ 29949 h 39804"/>
              <a:gd name="connsiteX10-1429" fmla="*/ 39101 w 40523"/>
              <a:gd name="connsiteY10-1430" fmla="*/ 15213 h 39804"/>
              <a:gd name="connsiteX11-1431" fmla="*/ 37653 w 40523"/>
              <a:gd name="connsiteY11-1432" fmla="*/ 17889 h 39804"/>
              <a:gd name="connsiteX12-1433" fmla="*/ 35627 w 40523"/>
              <a:gd name="connsiteY12-1434" fmla="*/ 5285 h 39804"/>
              <a:gd name="connsiteX13-1435" fmla="*/ 35703 w 40523"/>
              <a:gd name="connsiteY13-1436" fmla="*/ 6549 h 39804"/>
              <a:gd name="connsiteX14-1437" fmla="*/ 26381 w 40523"/>
              <a:gd name="connsiteY14-1438" fmla="*/ 3811 h 39804"/>
              <a:gd name="connsiteX15-1439" fmla="*/ 27123 w 40523"/>
              <a:gd name="connsiteY15-1440" fmla="*/ 2199 h 39804"/>
              <a:gd name="connsiteX16-1441" fmla="*/ 19444 w 40523"/>
              <a:gd name="connsiteY16-1442" fmla="*/ 4579 h 39804"/>
              <a:gd name="connsiteX17-1443" fmla="*/ 19803 w 40523"/>
              <a:gd name="connsiteY17-1444" fmla="*/ 3189 h 39804"/>
              <a:gd name="connsiteX18-1445" fmla="*/ 11134 w 40523"/>
              <a:gd name="connsiteY18-1446" fmla="*/ 5220 h 39804"/>
              <a:gd name="connsiteX19-1447" fmla="*/ 12603 w 40523"/>
              <a:gd name="connsiteY19-1448" fmla="*/ 6399 h 39804"/>
              <a:gd name="connsiteX20-1449" fmla="*/ 2614 w 40523"/>
              <a:gd name="connsiteY20-1450" fmla="*/ 13449 h 39804"/>
              <a:gd name="connsiteX21-1451" fmla="*/ 2387 w 40523"/>
              <a:gd name="connsiteY21-1452" fmla="*/ 13552 h 39804"/>
              <a:gd name="connsiteX0-1453" fmla="*/ 1203 w 40523"/>
              <a:gd name="connsiteY0-1454" fmla="*/ 14229 h 39804"/>
              <a:gd name="connsiteX1-1455" fmla="*/ 4110 w 40523"/>
              <a:gd name="connsiteY1-1456" fmla="*/ 8288 h 39804"/>
              <a:gd name="connsiteX2-1457" fmla="*/ 11308 w 40523"/>
              <a:gd name="connsiteY2-1458" fmla="*/ 5061 h 39804"/>
              <a:gd name="connsiteX3-1459" fmla="*/ 19759 w 40523"/>
              <a:gd name="connsiteY3-1460" fmla="*/ 3291 h 39804"/>
              <a:gd name="connsiteX4-1461" fmla="*/ 23052 w 40523"/>
              <a:gd name="connsiteY4-1462" fmla="*/ 59 h 39804"/>
              <a:gd name="connsiteX5-1463" fmla="*/ 27136 w 40523"/>
              <a:gd name="connsiteY5-1464" fmla="*/ 2340 h 39804"/>
              <a:gd name="connsiteX6-1465" fmla="*/ 32766 w 40523"/>
              <a:gd name="connsiteY6-1466" fmla="*/ 549 h 39804"/>
              <a:gd name="connsiteX7-1467" fmla="*/ 35621 w 40523"/>
              <a:gd name="connsiteY7-1468" fmla="*/ 5435 h 39804"/>
              <a:gd name="connsiteX8-1469" fmla="*/ 39285 w 40523"/>
              <a:gd name="connsiteY8-1470" fmla="*/ 10177 h 39804"/>
              <a:gd name="connsiteX9-1471" fmla="*/ 39121 w 40523"/>
              <a:gd name="connsiteY9-1472" fmla="*/ 15319 h 39804"/>
              <a:gd name="connsiteX10-1473" fmla="*/ 40319 w 40523"/>
              <a:gd name="connsiteY10-1474" fmla="*/ 23181 h 39804"/>
              <a:gd name="connsiteX11-1475" fmla="*/ 34707 w 40523"/>
              <a:gd name="connsiteY11-1476" fmla="*/ 30063 h 39804"/>
              <a:gd name="connsiteX12-1477" fmla="*/ 30498 w 40523"/>
              <a:gd name="connsiteY12-1478" fmla="*/ 34945 h 39804"/>
              <a:gd name="connsiteX13-1479" fmla="*/ 25858 w 40523"/>
              <a:gd name="connsiteY13-1480" fmla="*/ 36674 h 39804"/>
              <a:gd name="connsiteX14-1481" fmla="*/ 17924 w 40523"/>
              <a:gd name="connsiteY14-1482" fmla="*/ 39751 h 39804"/>
              <a:gd name="connsiteX15-1483" fmla="*/ 12260 w 40523"/>
              <a:gd name="connsiteY15-1484" fmla="*/ 35573 h 39804"/>
              <a:gd name="connsiteX16-1485" fmla="*/ 3107 w 40523"/>
              <a:gd name="connsiteY16-1486" fmla="*/ 35331 h 39804"/>
              <a:gd name="connsiteX17-1487" fmla="*/ 1289 w 40523"/>
              <a:gd name="connsiteY17-1488" fmla="*/ 28910 h 39804"/>
              <a:gd name="connsiteX18-1489" fmla="*/ 2800 w 40523"/>
              <a:gd name="connsiteY18-1490" fmla="*/ 23888 h 39804"/>
              <a:gd name="connsiteX19-1491" fmla="*/ 174 w 40523"/>
              <a:gd name="connsiteY19-1492" fmla="*/ 19056 h 39804"/>
              <a:gd name="connsiteX20-1493" fmla="*/ 1166 w 40523"/>
              <a:gd name="connsiteY20-1494" fmla="*/ 14366 h 39804"/>
              <a:gd name="connsiteX21-1495" fmla="*/ 1203 w 40523"/>
              <a:gd name="connsiteY21-1496" fmla="*/ 14229 h 39804"/>
              <a:gd name="connsiteX0-1497" fmla="*/ 1996 w 40523"/>
              <a:gd name="connsiteY0-1498" fmla="*/ 26036 h 39804"/>
              <a:gd name="connsiteX1-1499" fmla="*/ 1324 w 40523"/>
              <a:gd name="connsiteY1-1500" fmla="*/ 22532 h 39804"/>
              <a:gd name="connsiteX2-1501" fmla="*/ 4231 w 40523"/>
              <a:gd name="connsiteY2-1502" fmla="*/ 34758 h 39804"/>
              <a:gd name="connsiteX3-1503" fmla="*/ 3800 w 40523"/>
              <a:gd name="connsiteY3-1504" fmla="*/ 33278 h 39804"/>
              <a:gd name="connsiteX4-1505" fmla="*/ 7351 w 40523"/>
              <a:gd name="connsiteY4-1506" fmla="*/ 38103 h 39804"/>
              <a:gd name="connsiteX5-1507" fmla="*/ 13113 w 40523"/>
              <a:gd name="connsiteY5-1508" fmla="*/ 37209 h 39804"/>
              <a:gd name="connsiteX6-1509" fmla="*/ 26130 w 40523"/>
              <a:gd name="connsiteY6-1510" fmla="*/ 34610 h 39804"/>
              <a:gd name="connsiteX7-1511" fmla="*/ 23494 w 40523"/>
              <a:gd name="connsiteY7-1512" fmla="*/ 36350 h 39804"/>
              <a:gd name="connsiteX8-1513" fmla="*/ 32941 w 40523"/>
              <a:gd name="connsiteY8-1514" fmla="*/ 26410 h 39804"/>
              <a:gd name="connsiteX9-1515" fmla="*/ 33329 w 40523"/>
              <a:gd name="connsiteY9-1516" fmla="*/ 29611 h 39804"/>
              <a:gd name="connsiteX10-1517" fmla="*/ 39101 w 40523"/>
              <a:gd name="connsiteY10-1518" fmla="*/ 15213 h 39804"/>
              <a:gd name="connsiteX11-1519" fmla="*/ 37653 w 40523"/>
              <a:gd name="connsiteY11-1520" fmla="*/ 17889 h 39804"/>
              <a:gd name="connsiteX12-1521" fmla="*/ 35627 w 40523"/>
              <a:gd name="connsiteY12-1522" fmla="*/ 5285 h 39804"/>
              <a:gd name="connsiteX13-1523" fmla="*/ 35703 w 40523"/>
              <a:gd name="connsiteY13-1524" fmla="*/ 6549 h 39804"/>
              <a:gd name="connsiteX14-1525" fmla="*/ 26381 w 40523"/>
              <a:gd name="connsiteY14-1526" fmla="*/ 3811 h 39804"/>
              <a:gd name="connsiteX15-1527" fmla="*/ 27123 w 40523"/>
              <a:gd name="connsiteY15-1528" fmla="*/ 2199 h 39804"/>
              <a:gd name="connsiteX16-1529" fmla="*/ 19444 w 40523"/>
              <a:gd name="connsiteY16-1530" fmla="*/ 4579 h 39804"/>
              <a:gd name="connsiteX17-1531" fmla="*/ 19803 w 40523"/>
              <a:gd name="connsiteY17-1532" fmla="*/ 3189 h 39804"/>
              <a:gd name="connsiteX18-1533" fmla="*/ 11134 w 40523"/>
              <a:gd name="connsiteY18-1534" fmla="*/ 5220 h 39804"/>
              <a:gd name="connsiteX19-1535" fmla="*/ 12603 w 40523"/>
              <a:gd name="connsiteY19-1536" fmla="*/ 6399 h 39804"/>
              <a:gd name="connsiteX20-1537" fmla="*/ 2614 w 40523"/>
              <a:gd name="connsiteY20-1538" fmla="*/ 13449 h 39804"/>
              <a:gd name="connsiteX21-1539" fmla="*/ 2387 w 40523"/>
              <a:gd name="connsiteY21-1540" fmla="*/ 13552 h 39804"/>
              <a:gd name="connsiteX0-1541" fmla="*/ 1203 w 39553"/>
              <a:gd name="connsiteY0-1542" fmla="*/ 14229 h 39804"/>
              <a:gd name="connsiteX1-1543" fmla="*/ 4110 w 39553"/>
              <a:gd name="connsiteY1-1544" fmla="*/ 8288 h 39804"/>
              <a:gd name="connsiteX2-1545" fmla="*/ 11308 w 39553"/>
              <a:gd name="connsiteY2-1546" fmla="*/ 5061 h 39804"/>
              <a:gd name="connsiteX3-1547" fmla="*/ 19759 w 39553"/>
              <a:gd name="connsiteY3-1548" fmla="*/ 3291 h 39804"/>
              <a:gd name="connsiteX4-1549" fmla="*/ 23052 w 39553"/>
              <a:gd name="connsiteY4-1550" fmla="*/ 59 h 39804"/>
              <a:gd name="connsiteX5-1551" fmla="*/ 27136 w 39553"/>
              <a:gd name="connsiteY5-1552" fmla="*/ 2340 h 39804"/>
              <a:gd name="connsiteX6-1553" fmla="*/ 32766 w 39553"/>
              <a:gd name="connsiteY6-1554" fmla="*/ 549 h 39804"/>
              <a:gd name="connsiteX7-1555" fmla="*/ 35621 w 39553"/>
              <a:gd name="connsiteY7-1556" fmla="*/ 5435 h 39804"/>
              <a:gd name="connsiteX8-1557" fmla="*/ 39285 w 39553"/>
              <a:gd name="connsiteY8-1558" fmla="*/ 10177 h 39804"/>
              <a:gd name="connsiteX9-1559" fmla="*/ 39121 w 39553"/>
              <a:gd name="connsiteY9-1560" fmla="*/ 15319 h 39804"/>
              <a:gd name="connsiteX10-1561" fmla="*/ 36427 w 39553"/>
              <a:gd name="connsiteY10-1562" fmla="*/ 24873 h 39804"/>
              <a:gd name="connsiteX11-1563" fmla="*/ 34707 w 39553"/>
              <a:gd name="connsiteY11-1564" fmla="*/ 30063 h 39804"/>
              <a:gd name="connsiteX12-1565" fmla="*/ 30498 w 39553"/>
              <a:gd name="connsiteY12-1566" fmla="*/ 34945 h 39804"/>
              <a:gd name="connsiteX13-1567" fmla="*/ 25858 w 39553"/>
              <a:gd name="connsiteY13-1568" fmla="*/ 36674 h 39804"/>
              <a:gd name="connsiteX14-1569" fmla="*/ 17924 w 39553"/>
              <a:gd name="connsiteY14-1570" fmla="*/ 39751 h 39804"/>
              <a:gd name="connsiteX15-1571" fmla="*/ 12260 w 39553"/>
              <a:gd name="connsiteY15-1572" fmla="*/ 35573 h 39804"/>
              <a:gd name="connsiteX16-1573" fmla="*/ 3107 w 39553"/>
              <a:gd name="connsiteY16-1574" fmla="*/ 35331 h 39804"/>
              <a:gd name="connsiteX17-1575" fmla="*/ 1289 w 39553"/>
              <a:gd name="connsiteY17-1576" fmla="*/ 28910 h 39804"/>
              <a:gd name="connsiteX18-1577" fmla="*/ 2800 w 39553"/>
              <a:gd name="connsiteY18-1578" fmla="*/ 23888 h 39804"/>
              <a:gd name="connsiteX19-1579" fmla="*/ 174 w 39553"/>
              <a:gd name="connsiteY19-1580" fmla="*/ 19056 h 39804"/>
              <a:gd name="connsiteX20-1581" fmla="*/ 1166 w 39553"/>
              <a:gd name="connsiteY20-1582" fmla="*/ 14366 h 39804"/>
              <a:gd name="connsiteX21-1583" fmla="*/ 1203 w 39553"/>
              <a:gd name="connsiteY21-1584" fmla="*/ 14229 h 39804"/>
              <a:gd name="connsiteX0-1585" fmla="*/ 1996 w 39553"/>
              <a:gd name="connsiteY0-1586" fmla="*/ 26036 h 39804"/>
              <a:gd name="connsiteX1-1587" fmla="*/ 1324 w 39553"/>
              <a:gd name="connsiteY1-1588" fmla="*/ 22532 h 39804"/>
              <a:gd name="connsiteX2-1589" fmla="*/ 4231 w 39553"/>
              <a:gd name="connsiteY2-1590" fmla="*/ 34758 h 39804"/>
              <a:gd name="connsiteX3-1591" fmla="*/ 3800 w 39553"/>
              <a:gd name="connsiteY3-1592" fmla="*/ 33278 h 39804"/>
              <a:gd name="connsiteX4-1593" fmla="*/ 7351 w 39553"/>
              <a:gd name="connsiteY4-1594" fmla="*/ 38103 h 39804"/>
              <a:gd name="connsiteX5-1595" fmla="*/ 13113 w 39553"/>
              <a:gd name="connsiteY5-1596" fmla="*/ 37209 h 39804"/>
              <a:gd name="connsiteX6-1597" fmla="*/ 26130 w 39553"/>
              <a:gd name="connsiteY6-1598" fmla="*/ 34610 h 39804"/>
              <a:gd name="connsiteX7-1599" fmla="*/ 23494 w 39553"/>
              <a:gd name="connsiteY7-1600" fmla="*/ 36350 h 39804"/>
              <a:gd name="connsiteX8-1601" fmla="*/ 32941 w 39553"/>
              <a:gd name="connsiteY8-1602" fmla="*/ 26410 h 39804"/>
              <a:gd name="connsiteX9-1603" fmla="*/ 33329 w 39553"/>
              <a:gd name="connsiteY9-1604" fmla="*/ 29611 h 39804"/>
              <a:gd name="connsiteX10-1605" fmla="*/ 39101 w 39553"/>
              <a:gd name="connsiteY10-1606" fmla="*/ 15213 h 39804"/>
              <a:gd name="connsiteX11-1607" fmla="*/ 37653 w 39553"/>
              <a:gd name="connsiteY11-1608" fmla="*/ 17889 h 39804"/>
              <a:gd name="connsiteX12-1609" fmla="*/ 35627 w 39553"/>
              <a:gd name="connsiteY12-1610" fmla="*/ 5285 h 39804"/>
              <a:gd name="connsiteX13-1611" fmla="*/ 35703 w 39553"/>
              <a:gd name="connsiteY13-1612" fmla="*/ 6549 h 39804"/>
              <a:gd name="connsiteX14-1613" fmla="*/ 26381 w 39553"/>
              <a:gd name="connsiteY14-1614" fmla="*/ 3811 h 39804"/>
              <a:gd name="connsiteX15-1615" fmla="*/ 27123 w 39553"/>
              <a:gd name="connsiteY15-1616" fmla="*/ 2199 h 39804"/>
              <a:gd name="connsiteX16-1617" fmla="*/ 19444 w 39553"/>
              <a:gd name="connsiteY16-1618" fmla="*/ 4579 h 39804"/>
              <a:gd name="connsiteX17-1619" fmla="*/ 19803 w 39553"/>
              <a:gd name="connsiteY17-1620" fmla="*/ 3189 h 39804"/>
              <a:gd name="connsiteX18-1621" fmla="*/ 11134 w 39553"/>
              <a:gd name="connsiteY18-1622" fmla="*/ 5220 h 39804"/>
              <a:gd name="connsiteX19-1623" fmla="*/ 12603 w 39553"/>
              <a:gd name="connsiteY19-1624" fmla="*/ 6399 h 39804"/>
              <a:gd name="connsiteX20-1625" fmla="*/ 2614 w 39553"/>
              <a:gd name="connsiteY20-1626" fmla="*/ 13449 h 39804"/>
              <a:gd name="connsiteX21-1627" fmla="*/ 2387 w 39553"/>
              <a:gd name="connsiteY21-1628" fmla="*/ 13552 h 39804"/>
              <a:gd name="connsiteX0-1629" fmla="*/ 1203 w 39553"/>
              <a:gd name="connsiteY0-1630" fmla="*/ 14229 h 39804"/>
              <a:gd name="connsiteX1-1631" fmla="*/ 4110 w 39553"/>
              <a:gd name="connsiteY1-1632" fmla="*/ 8288 h 39804"/>
              <a:gd name="connsiteX2-1633" fmla="*/ 11308 w 39553"/>
              <a:gd name="connsiteY2-1634" fmla="*/ 5061 h 39804"/>
              <a:gd name="connsiteX3-1635" fmla="*/ 19759 w 39553"/>
              <a:gd name="connsiteY3-1636" fmla="*/ 3291 h 39804"/>
              <a:gd name="connsiteX4-1637" fmla="*/ 23052 w 39553"/>
              <a:gd name="connsiteY4-1638" fmla="*/ 59 h 39804"/>
              <a:gd name="connsiteX5-1639" fmla="*/ 27136 w 39553"/>
              <a:gd name="connsiteY5-1640" fmla="*/ 2340 h 39804"/>
              <a:gd name="connsiteX6-1641" fmla="*/ 32766 w 39553"/>
              <a:gd name="connsiteY6-1642" fmla="*/ 549 h 39804"/>
              <a:gd name="connsiteX7-1643" fmla="*/ 35621 w 39553"/>
              <a:gd name="connsiteY7-1644" fmla="*/ 5435 h 39804"/>
              <a:gd name="connsiteX8-1645" fmla="*/ 39285 w 39553"/>
              <a:gd name="connsiteY8-1646" fmla="*/ 10177 h 39804"/>
              <a:gd name="connsiteX9-1647" fmla="*/ 39121 w 39553"/>
              <a:gd name="connsiteY9-1648" fmla="*/ 15319 h 39804"/>
              <a:gd name="connsiteX10-1649" fmla="*/ 36427 w 39553"/>
              <a:gd name="connsiteY10-1650" fmla="*/ 24873 h 39804"/>
              <a:gd name="connsiteX11-1651" fmla="*/ 34707 w 39553"/>
              <a:gd name="connsiteY11-1652" fmla="*/ 30063 h 39804"/>
              <a:gd name="connsiteX12-1653" fmla="*/ 30498 w 39553"/>
              <a:gd name="connsiteY12-1654" fmla="*/ 34945 h 39804"/>
              <a:gd name="connsiteX13-1655" fmla="*/ 25858 w 39553"/>
              <a:gd name="connsiteY13-1656" fmla="*/ 36674 h 39804"/>
              <a:gd name="connsiteX14-1657" fmla="*/ 17924 w 39553"/>
              <a:gd name="connsiteY14-1658" fmla="*/ 39751 h 39804"/>
              <a:gd name="connsiteX15-1659" fmla="*/ 12260 w 39553"/>
              <a:gd name="connsiteY15-1660" fmla="*/ 35573 h 39804"/>
              <a:gd name="connsiteX16-1661" fmla="*/ 3107 w 39553"/>
              <a:gd name="connsiteY16-1662" fmla="*/ 35331 h 39804"/>
              <a:gd name="connsiteX17-1663" fmla="*/ 1289 w 39553"/>
              <a:gd name="connsiteY17-1664" fmla="*/ 28910 h 39804"/>
              <a:gd name="connsiteX18-1665" fmla="*/ 2800 w 39553"/>
              <a:gd name="connsiteY18-1666" fmla="*/ 23888 h 39804"/>
              <a:gd name="connsiteX19-1667" fmla="*/ 174 w 39553"/>
              <a:gd name="connsiteY19-1668" fmla="*/ 19056 h 39804"/>
              <a:gd name="connsiteX20-1669" fmla="*/ 1166 w 39553"/>
              <a:gd name="connsiteY20-1670" fmla="*/ 14366 h 39804"/>
              <a:gd name="connsiteX21-1671" fmla="*/ 1203 w 39553"/>
              <a:gd name="connsiteY21-1672" fmla="*/ 14229 h 39804"/>
              <a:gd name="connsiteX0-1673" fmla="*/ 1996 w 39553"/>
              <a:gd name="connsiteY0-1674" fmla="*/ 26036 h 39804"/>
              <a:gd name="connsiteX1-1675" fmla="*/ 1324 w 39553"/>
              <a:gd name="connsiteY1-1676" fmla="*/ 22532 h 39804"/>
              <a:gd name="connsiteX2-1677" fmla="*/ 4231 w 39553"/>
              <a:gd name="connsiteY2-1678" fmla="*/ 34758 h 39804"/>
              <a:gd name="connsiteX3-1679" fmla="*/ 3800 w 39553"/>
              <a:gd name="connsiteY3-1680" fmla="*/ 33278 h 39804"/>
              <a:gd name="connsiteX4-1681" fmla="*/ 7351 w 39553"/>
              <a:gd name="connsiteY4-1682" fmla="*/ 38103 h 39804"/>
              <a:gd name="connsiteX5-1683" fmla="*/ 13113 w 39553"/>
              <a:gd name="connsiteY5-1684" fmla="*/ 37209 h 39804"/>
              <a:gd name="connsiteX6-1685" fmla="*/ 26130 w 39553"/>
              <a:gd name="connsiteY6-1686" fmla="*/ 34610 h 39804"/>
              <a:gd name="connsiteX7-1687" fmla="*/ 23494 w 39553"/>
              <a:gd name="connsiteY7-1688" fmla="*/ 36350 h 39804"/>
              <a:gd name="connsiteX8-1689" fmla="*/ 32941 w 39553"/>
              <a:gd name="connsiteY8-1690" fmla="*/ 26410 h 39804"/>
              <a:gd name="connsiteX9-1691" fmla="*/ 33329 w 39553"/>
              <a:gd name="connsiteY9-1692" fmla="*/ 29611 h 39804"/>
              <a:gd name="connsiteX10-1693" fmla="*/ 33687 w 39553"/>
              <a:gd name="connsiteY10-1694" fmla="*/ 17243 h 39804"/>
              <a:gd name="connsiteX11-1695" fmla="*/ 37653 w 39553"/>
              <a:gd name="connsiteY11-1696" fmla="*/ 17889 h 39804"/>
              <a:gd name="connsiteX12-1697" fmla="*/ 35627 w 39553"/>
              <a:gd name="connsiteY12-1698" fmla="*/ 5285 h 39804"/>
              <a:gd name="connsiteX13-1699" fmla="*/ 35703 w 39553"/>
              <a:gd name="connsiteY13-1700" fmla="*/ 6549 h 39804"/>
              <a:gd name="connsiteX14-1701" fmla="*/ 26381 w 39553"/>
              <a:gd name="connsiteY14-1702" fmla="*/ 3811 h 39804"/>
              <a:gd name="connsiteX15-1703" fmla="*/ 27123 w 39553"/>
              <a:gd name="connsiteY15-1704" fmla="*/ 2199 h 39804"/>
              <a:gd name="connsiteX16-1705" fmla="*/ 19444 w 39553"/>
              <a:gd name="connsiteY16-1706" fmla="*/ 4579 h 39804"/>
              <a:gd name="connsiteX17-1707" fmla="*/ 19803 w 39553"/>
              <a:gd name="connsiteY17-1708" fmla="*/ 3189 h 39804"/>
              <a:gd name="connsiteX18-1709" fmla="*/ 11134 w 39553"/>
              <a:gd name="connsiteY18-1710" fmla="*/ 5220 h 39804"/>
              <a:gd name="connsiteX19-1711" fmla="*/ 12603 w 39553"/>
              <a:gd name="connsiteY19-1712" fmla="*/ 6399 h 39804"/>
              <a:gd name="connsiteX20-1713" fmla="*/ 2614 w 39553"/>
              <a:gd name="connsiteY20-1714" fmla="*/ 13449 h 39804"/>
              <a:gd name="connsiteX21-1715" fmla="*/ 2387 w 39553"/>
              <a:gd name="connsiteY21-1716" fmla="*/ 13552 h 39804"/>
              <a:gd name="connsiteX0-1717" fmla="*/ 1203 w 39286"/>
              <a:gd name="connsiteY0-1718" fmla="*/ 14229 h 39804"/>
              <a:gd name="connsiteX1-1719" fmla="*/ 4110 w 39286"/>
              <a:gd name="connsiteY1-1720" fmla="*/ 8288 h 39804"/>
              <a:gd name="connsiteX2-1721" fmla="*/ 11308 w 39286"/>
              <a:gd name="connsiteY2-1722" fmla="*/ 5061 h 39804"/>
              <a:gd name="connsiteX3-1723" fmla="*/ 19759 w 39286"/>
              <a:gd name="connsiteY3-1724" fmla="*/ 3291 h 39804"/>
              <a:gd name="connsiteX4-1725" fmla="*/ 23052 w 39286"/>
              <a:gd name="connsiteY4-1726" fmla="*/ 59 h 39804"/>
              <a:gd name="connsiteX5-1727" fmla="*/ 27136 w 39286"/>
              <a:gd name="connsiteY5-1728" fmla="*/ 2340 h 39804"/>
              <a:gd name="connsiteX6-1729" fmla="*/ 32766 w 39286"/>
              <a:gd name="connsiteY6-1730" fmla="*/ 549 h 39804"/>
              <a:gd name="connsiteX7-1731" fmla="*/ 35621 w 39286"/>
              <a:gd name="connsiteY7-1732" fmla="*/ 5435 h 39804"/>
              <a:gd name="connsiteX8-1733" fmla="*/ 39285 w 39286"/>
              <a:gd name="connsiteY8-1734" fmla="*/ 10177 h 39804"/>
              <a:gd name="connsiteX9-1735" fmla="*/ 35229 w 39286"/>
              <a:gd name="connsiteY9-1736" fmla="*/ 17687 h 39804"/>
              <a:gd name="connsiteX10-1737" fmla="*/ 36427 w 39286"/>
              <a:gd name="connsiteY10-1738" fmla="*/ 24873 h 39804"/>
              <a:gd name="connsiteX11-1739" fmla="*/ 34707 w 39286"/>
              <a:gd name="connsiteY11-1740" fmla="*/ 30063 h 39804"/>
              <a:gd name="connsiteX12-1741" fmla="*/ 30498 w 39286"/>
              <a:gd name="connsiteY12-1742" fmla="*/ 34945 h 39804"/>
              <a:gd name="connsiteX13-1743" fmla="*/ 25858 w 39286"/>
              <a:gd name="connsiteY13-1744" fmla="*/ 36674 h 39804"/>
              <a:gd name="connsiteX14-1745" fmla="*/ 17924 w 39286"/>
              <a:gd name="connsiteY14-1746" fmla="*/ 39751 h 39804"/>
              <a:gd name="connsiteX15-1747" fmla="*/ 12260 w 39286"/>
              <a:gd name="connsiteY15-1748" fmla="*/ 35573 h 39804"/>
              <a:gd name="connsiteX16-1749" fmla="*/ 3107 w 39286"/>
              <a:gd name="connsiteY16-1750" fmla="*/ 35331 h 39804"/>
              <a:gd name="connsiteX17-1751" fmla="*/ 1289 w 39286"/>
              <a:gd name="connsiteY17-1752" fmla="*/ 28910 h 39804"/>
              <a:gd name="connsiteX18-1753" fmla="*/ 2800 w 39286"/>
              <a:gd name="connsiteY18-1754" fmla="*/ 23888 h 39804"/>
              <a:gd name="connsiteX19-1755" fmla="*/ 174 w 39286"/>
              <a:gd name="connsiteY19-1756" fmla="*/ 19056 h 39804"/>
              <a:gd name="connsiteX20-1757" fmla="*/ 1166 w 39286"/>
              <a:gd name="connsiteY20-1758" fmla="*/ 14366 h 39804"/>
              <a:gd name="connsiteX21-1759" fmla="*/ 1203 w 39286"/>
              <a:gd name="connsiteY21-1760" fmla="*/ 14229 h 39804"/>
              <a:gd name="connsiteX0-1761" fmla="*/ 1996 w 39286"/>
              <a:gd name="connsiteY0-1762" fmla="*/ 26036 h 39804"/>
              <a:gd name="connsiteX1-1763" fmla="*/ 1324 w 39286"/>
              <a:gd name="connsiteY1-1764" fmla="*/ 22532 h 39804"/>
              <a:gd name="connsiteX2-1765" fmla="*/ 4231 w 39286"/>
              <a:gd name="connsiteY2-1766" fmla="*/ 34758 h 39804"/>
              <a:gd name="connsiteX3-1767" fmla="*/ 3800 w 39286"/>
              <a:gd name="connsiteY3-1768" fmla="*/ 33278 h 39804"/>
              <a:gd name="connsiteX4-1769" fmla="*/ 7351 w 39286"/>
              <a:gd name="connsiteY4-1770" fmla="*/ 38103 h 39804"/>
              <a:gd name="connsiteX5-1771" fmla="*/ 13113 w 39286"/>
              <a:gd name="connsiteY5-1772" fmla="*/ 37209 h 39804"/>
              <a:gd name="connsiteX6-1773" fmla="*/ 26130 w 39286"/>
              <a:gd name="connsiteY6-1774" fmla="*/ 34610 h 39804"/>
              <a:gd name="connsiteX7-1775" fmla="*/ 23494 w 39286"/>
              <a:gd name="connsiteY7-1776" fmla="*/ 36350 h 39804"/>
              <a:gd name="connsiteX8-1777" fmla="*/ 32941 w 39286"/>
              <a:gd name="connsiteY8-1778" fmla="*/ 26410 h 39804"/>
              <a:gd name="connsiteX9-1779" fmla="*/ 33329 w 39286"/>
              <a:gd name="connsiteY9-1780" fmla="*/ 29611 h 39804"/>
              <a:gd name="connsiteX10-1781" fmla="*/ 33687 w 39286"/>
              <a:gd name="connsiteY10-1782" fmla="*/ 17243 h 39804"/>
              <a:gd name="connsiteX11-1783" fmla="*/ 37653 w 39286"/>
              <a:gd name="connsiteY11-1784" fmla="*/ 17889 h 39804"/>
              <a:gd name="connsiteX12-1785" fmla="*/ 35627 w 39286"/>
              <a:gd name="connsiteY12-1786" fmla="*/ 5285 h 39804"/>
              <a:gd name="connsiteX13-1787" fmla="*/ 35703 w 39286"/>
              <a:gd name="connsiteY13-1788" fmla="*/ 6549 h 39804"/>
              <a:gd name="connsiteX14-1789" fmla="*/ 26381 w 39286"/>
              <a:gd name="connsiteY14-1790" fmla="*/ 3811 h 39804"/>
              <a:gd name="connsiteX15-1791" fmla="*/ 27123 w 39286"/>
              <a:gd name="connsiteY15-1792" fmla="*/ 2199 h 39804"/>
              <a:gd name="connsiteX16-1793" fmla="*/ 19444 w 39286"/>
              <a:gd name="connsiteY16-1794" fmla="*/ 4579 h 39804"/>
              <a:gd name="connsiteX17-1795" fmla="*/ 19803 w 39286"/>
              <a:gd name="connsiteY17-1796" fmla="*/ 3189 h 39804"/>
              <a:gd name="connsiteX18-1797" fmla="*/ 11134 w 39286"/>
              <a:gd name="connsiteY18-1798" fmla="*/ 5220 h 39804"/>
              <a:gd name="connsiteX19-1799" fmla="*/ 12603 w 39286"/>
              <a:gd name="connsiteY19-1800" fmla="*/ 6399 h 39804"/>
              <a:gd name="connsiteX20-1801" fmla="*/ 2614 w 39286"/>
              <a:gd name="connsiteY20-1802" fmla="*/ 13449 h 39804"/>
              <a:gd name="connsiteX21-1803" fmla="*/ 2387 w 39286"/>
              <a:gd name="connsiteY21-1804" fmla="*/ 13552 h 39804"/>
              <a:gd name="connsiteX0-1805" fmla="*/ 1203 w 37708"/>
              <a:gd name="connsiteY0-1806" fmla="*/ 14229 h 39804"/>
              <a:gd name="connsiteX1-1807" fmla="*/ 4110 w 37708"/>
              <a:gd name="connsiteY1-1808" fmla="*/ 8288 h 39804"/>
              <a:gd name="connsiteX2-1809" fmla="*/ 11308 w 37708"/>
              <a:gd name="connsiteY2-1810" fmla="*/ 5061 h 39804"/>
              <a:gd name="connsiteX3-1811" fmla="*/ 19759 w 37708"/>
              <a:gd name="connsiteY3-1812" fmla="*/ 3291 h 39804"/>
              <a:gd name="connsiteX4-1813" fmla="*/ 23052 w 37708"/>
              <a:gd name="connsiteY4-1814" fmla="*/ 59 h 39804"/>
              <a:gd name="connsiteX5-1815" fmla="*/ 27136 w 37708"/>
              <a:gd name="connsiteY5-1816" fmla="*/ 2340 h 39804"/>
              <a:gd name="connsiteX6-1817" fmla="*/ 32766 w 37708"/>
              <a:gd name="connsiteY6-1818" fmla="*/ 549 h 39804"/>
              <a:gd name="connsiteX7-1819" fmla="*/ 35621 w 37708"/>
              <a:gd name="connsiteY7-1820" fmla="*/ 5435 h 39804"/>
              <a:gd name="connsiteX8-1821" fmla="*/ 36916 w 37708"/>
              <a:gd name="connsiteY8-1822" fmla="*/ 11361 h 39804"/>
              <a:gd name="connsiteX9-1823" fmla="*/ 35229 w 37708"/>
              <a:gd name="connsiteY9-1824" fmla="*/ 17687 h 39804"/>
              <a:gd name="connsiteX10-1825" fmla="*/ 36427 w 37708"/>
              <a:gd name="connsiteY10-1826" fmla="*/ 24873 h 39804"/>
              <a:gd name="connsiteX11-1827" fmla="*/ 34707 w 37708"/>
              <a:gd name="connsiteY11-1828" fmla="*/ 30063 h 39804"/>
              <a:gd name="connsiteX12-1829" fmla="*/ 30498 w 37708"/>
              <a:gd name="connsiteY12-1830" fmla="*/ 34945 h 39804"/>
              <a:gd name="connsiteX13-1831" fmla="*/ 25858 w 37708"/>
              <a:gd name="connsiteY13-1832" fmla="*/ 36674 h 39804"/>
              <a:gd name="connsiteX14-1833" fmla="*/ 17924 w 37708"/>
              <a:gd name="connsiteY14-1834" fmla="*/ 39751 h 39804"/>
              <a:gd name="connsiteX15-1835" fmla="*/ 12260 w 37708"/>
              <a:gd name="connsiteY15-1836" fmla="*/ 35573 h 39804"/>
              <a:gd name="connsiteX16-1837" fmla="*/ 3107 w 37708"/>
              <a:gd name="connsiteY16-1838" fmla="*/ 35331 h 39804"/>
              <a:gd name="connsiteX17-1839" fmla="*/ 1289 w 37708"/>
              <a:gd name="connsiteY17-1840" fmla="*/ 28910 h 39804"/>
              <a:gd name="connsiteX18-1841" fmla="*/ 2800 w 37708"/>
              <a:gd name="connsiteY18-1842" fmla="*/ 23888 h 39804"/>
              <a:gd name="connsiteX19-1843" fmla="*/ 174 w 37708"/>
              <a:gd name="connsiteY19-1844" fmla="*/ 19056 h 39804"/>
              <a:gd name="connsiteX20-1845" fmla="*/ 1166 w 37708"/>
              <a:gd name="connsiteY20-1846" fmla="*/ 14366 h 39804"/>
              <a:gd name="connsiteX21-1847" fmla="*/ 1203 w 37708"/>
              <a:gd name="connsiteY21-1848" fmla="*/ 14229 h 39804"/>
              <a:gd name="connsiteX0-1849" fmla="*/ 1996 w 37708"/>
              <a:gd name="connsiteY0-1850" fmla="*/ 26036 h 39804"/>
              <a:gd name="connsiteX1-1851" fmla="*/ 1324 w 37708"/>
              <a:gd name="connsiteY1-1852" fmla="*/ 22532 h 39804"/>
              <a:gd name="connsiteX2-1853" fmla="*/ 4231 w 37708"/>
              <a:gd name="connsiteY2-1854" fmla="*/ 34758 h 39804"/>
              <a:gd name="connsiteX3-1855" fmla="*/ 3800 w 37708"/>
              <a:gd name="connsiteY3-1856" fmla="*/ 33278 h 39804"/>
              <a:gd name="connsiteX4-1857" fmla="*/ 7351 w 37708"/>
              <a:gd name="connsiteY4-1858" fmla="*/ 38103 h 39804"/>
              <a:gd name="connsiteX5-1859" fmla="*/ 13113 w 37708"/>
              <a:gd name="connsiteY5-1860" fmla="*/ 37209 h 39804"/>
              <a:gd name="connsiteX6-1861" fmla="*/ 26130 w 37708"/>
              <a:gd name="connsiteY6-1862" fmla="*/ 34610 h 39804"/>
              <a:gd name="connsiteX7-1863" fmla="*/ 23494 w 37708"/>
              <a:gd name="connsiteY7-1864" fmla="*/ 36350 h 39804"/>
              <a:gd name="connsiteX8-1865" fmla="*/ 32941 w 37708"/>
              <a:gd name="connsiteY8-1866" fmla="*/ 26410 h 39804"/>
              <a:gd name="connsiteX9-1867" fmla="*/ 33329 w 37708"/>
              <a:gd name="connsiteY9-1868" fmla="*/ 29611 h 39804"/>
              <a:gd name="connsiteX10-1869" fmla="*/ 33687 w 37708"/>
              <a:gd name="connsiteY10-1870" fmla="*/ 17243 h 39804"/>
              <a:gd name="connsiteX11-1871" fmla="*/ 37653 w 37708"/>
              <a:gd name="connsiteY11-1872" fmla="*/ 17889 h 39804"/>
              <a:gd name="connsiteX12-1873" fmla="*/ 35627 w 37708"/>
              <a:gd name="connsiteY12-1874" fmla="*/ 5285 h 39804"/>
              <a:gd name="connsiteX13-1875" fmla="*/ 35703 w 37708"/>
              <a:gd name="connsiteY13-1876" fmla="*/ 6549 h 39804"/>
              <a:gd name="connsiteX14-1877" fmla="*/ 26381 w 37708"/>
              <a:gd name="connsiteY14-1878" fmla="*/ 3811 h 39804"/>
              <a:gd name="connsiteX15-1879" fmla="*/ 27123 w 37708"/>
              <a:gd name="connsiteY15-1880" fmla="*/ 2199 h 39804"/>
              <a:gd name="connsiteX16-1881" fmla="*/ 19444 w 37708"/>
              <a:gd name="connsiteY16-1882" fmla="*/ 4579 h 39804"/>
              <a:gd name="connsiteX17-1883" fmla="*/ 19803 w 37708"/>
              <a:gd name="connsiteY17-1884" fmla="*/ 3189 h 39804"/>
              <a:gd name="connsiteX18-1885" fmla="*/ 11134 w 37708"/>
              <a:gd name="connsiteY18-1886" fmla="*/ 5220 h 39804"/>
              <a:gd name="connsiteX19-1887" fmla="*/ 12603 w 37708"/>
              <a:gd name="connsiteY19-1888" fmla="*/ 6399 h 39804"/>
              <a:gd name="connsiteX20-1889" fmla="*/ 2614 w 37708"/>
              <a:gd name="connsiteY20-1890" fmla="*/ 13449 h 39804"/>
              <a:gd name="connsiteX21-1891" fmla="*/ 2387 w 37708"/>
              <a:gd name="connsiteY21-1892" fmla="*/ 13552 h 39804"/>
              <a:gd name="connsiteX0-1893" fmla="*/ 1203 w 37708"/>
              <a:gd name="connsiteY0-1894" fmla="*/ 14229 h 39804"/>
              <a:gd name="connsiteX1-1895" fmla="*/ 4110 w 37708"/>
              <a:gd name="connsiteY1-1896" fmla="*/ 8288 h 39804"/>
              <a:gd name="connsiteX2-1897" fmla="*/ 11308 w 37708"/>
              <a:gd name="connsiteY2-1898" fmla="*/ 5061 h 39804"/>
              <a:gd name="connsiteX3-1899" fmla="*/ 19759 w 37708"/>
              <a:gd name="connsiteY3-1900" fmla="*/ 3291 h 39804"/>
              <a:gd name="connsiteX4-1901" fmla="*/ 23052 w 37708"/>
              <a:gd name="connsiteY4-1902" fmla="*/ 59 h 39804"/>
              <a:gd name="connsiteX5-1903" fmla="*/ 27136 w 37708"/>
              <a:gd name="connsiteY5-1904" fmla="*/ 2340 h 39804"/>
              <a:gd name="connsiteX6-1905" fmla="*/ 32766 w 37708"/>
              <a:gd name="connsiteY6-1906" fmla="*/ 549 h 39804"/>
              <a:gd name="connsiteX7-1907" fmla="*/ 35621 w 37708"/>
              <a:gd name="connsiteY7-1908" fmla="*/ 5435 h 39804"/>
              <a:gd name="connsiteX8-1909" fmla="*/ 36916 w 37708"/>
              <a:gd name="connsiteY8-1910" fmla="*/ 11361 h 39804"/>
              <a:gd name="connsiteX9-1911" fmla="*/ 35229 w 37708"/>
              <a:gd name="connsiteY9-1912" fmla="*/ 17687 h 39804"/>
              <a:gd name="connsiteX10-1913" fmla="*/ 36427 w 37708"/>
              <a:gd name="connsiteY10-1914" fmla="*/ 24873 h 39804"/>
              <a:gd name="connsiteX11-1915" fmla="*/ 34707 w 37708"/>
              <a:gd name="connsiteY11-1916" fmla="*/ 30063 h 39804"/>
              <a:gd name="connsiteX12-1917" fmla="*/ 30498 w 37708"/>
              <a:gd name="connsiteY12-1918" fmla="*/ 34945 h 39804"/>
              <a:gd name="connsiteX13-1919" fmla="*/ 25858 w 37708"/>
              <a:gd name="connsiteY13-1920" fmla="*/ 36674 h 39804"/>
              <a:gd name="connsiteX14-1921" fmla="*/ 17924 w 37708"/>
              <a:gd name="connsiteY14-1922" fmla="*/ 39751 h 39804"/>
              <a:gd name="connsiteX15-1923" fmla="*/ 12260 w 37708"/>
              <a:gd name="connsiteY15-1924" fmla="*/ 35573 h 39804"/>
              <a:gd name="connsiteX16-1925" fmla="*/ 3107 w 37708"/>
              <a:gd name="connsiteY16-1926" fmla="*/ 35331 h 39804"/>
              <a:gd name="connsiteX17-1927" fmla="*/ 1289 w 37708"/>
              <a:gd name="connsiteY17-1928" fmla="*/ 28910 h 39804"/>
              <a:gd name="connsiteX18-1929" fmla="*/ 2800 w 37708"/>
              <a:gd name="connsiteY18-1930" fmla="*/ 23888 h 39804"/>
              <a:gd name="connsiteX19-1931" fmla="*/ 174 w 37708"/>
              <a:gd name="connsiteY19-1932" fmla="*/ 19056 h 39804"/>
              <a:gd name="connsiteX20-1933" fmla="*/ 1166 w 37708"/>
              <a:gd name="connsiteY20-1934" fmla="*/ 14366 h 39804"/>
              <a:gd name="connsiteX21-1935" fmla="*/ 1203 w 37708"/>
              <a:gd name="connsiteY21-1936" fmla="*/ 14229 h 39804"/>
              <a:gd name="connsiteX0-1937" fmla="*/ 1996 w 37708"/>
              <a:gd name="connsiteY0-1938" fmla="*/ 26036 h 39804"/>
              <a:gd name="connsiteX1-1939" fmla="*/ 1324 w 37708"/>
              <a:gd name="connsiteY1-1940" fmla="*/ 22532 h 39804"/>
              <a:gd name="connsiteX2-1941" fmla="*/ 4231 w 37708"/>
              <a:gd name="connsiteY2-1942" fmla="*/ 34758 h 39804"/>
              <a:gd name="connsiteX3-1943" fmla="*/ 3800 w 37708"/>
              <a:gd name="connsiteY3-1944" fmla="*/ 33278 h 39804"/>
              <a:gd name="connsiteX4-1945" fmla="*/ 7351 w 37708"/>
              <a:gd name="connsiteY4-1946" fmla="*/ 38103 h 39804"/>
              <a:gd name="connsiteX5-1947" fmla="*/ 13113 w 37708"/>
              <a:gd name="connsiteY5-1948" fmla="*/ 37209 h 39804"/>
              <a:gd name="connsiteX6-1949" fmla="*/ 26130 w 37708"/>
              <a:gd name="connsiteY6-1950" fmla="*/ 34610 h 39804"/>
              <a:gd name="connsiteX7-1951" fmla="*/ 23494 w 37708"/>
              <a:gd name="connsiteY7-1952" fmla="*/ 36350 h 39804"/>
              <a:gd name="connsiteX8-1953" fmla="*/ 32941 w 37708"/>
              <a:gd name="connsiteY8-1954" fmla="*/ 26410 h 39804"/>
              <a:gd name="connsiteX9-1955" fmla="*/ 33329 w 37708"/>
              <a:gd name="connsiteY9-1956" fmla="*/ 29611 h 39804"/>
              <a:gd name="connsiteX10-1957" fmla="*/ 33687 w 37708"/>
              <a:gd name="connsiteY10-1958" fmla="*/ 17243 h 39804"/>
              <a:gd name="connsiteX11-1959" fmla="*/ 37653 w 37708"/>
              <a:gd name="connsiteY11-1960" fmla="*/ 17889 h 39804"/>
              <a:gd name="connsiteX12-1961" fmla="*/ 34273 w 37708"/>
              <a:gd name="connsiteY12-1962" fmla="*/ 8668 h 39804"/>
              <a:gd name="connsiteX13-1963" fmla="*/ 35703 w 37708"/>
              <a:gd name="connsiteY13-1964" fmla="*/ 6549 h 39804"/>
              <a:gd name="connsiteX14-1965" fmla="*/ 26381 w 37708"/>
              <a:gd name="connsiteY14-1966" fmla="*/ 3811 h 39804"/>
              <a:gd name="connsiteX15-1967" fmla="*/ 27123 w 37708"/>
              <a:gd name="connsiteY15-1968" fmla="*/ 2199 h 39804"/>
              <a:gd name="connsiteX16-1969" fmla="*/ 19444 w 37708"/>
              <a:gd name="connsiteY16-1970" fmla="*/ 4579 h 39804"/>
              <a:gd name="connsiteX17-1971" fmla="*/ 19803 w 37708"/>
              <a:gd name="connsiteY17-1972" fmla="*/ 3189 h 39804"/>
              <a:gd name="connsiteX18-1973" fmla="*/ 11134 w 37708"/>
              <a:gd name="connsiteY18-1974" fmla="*/ 5220 h 39804"/>
              <a:gd name="connsiteX19-1975" fmla="*/ 12603 w 37708"/>
              <a:gd name="connsiteY19-1976" fmla="*/ 6399 h 39804"/>
              <a:gd name="connsiteX20-1977" fmla="*/ 2614 w 37708"/>
              <a:gd name="connsiteY20-1978" fmla="*/ 13449 h 39804"/>
              <a:gd name="connsiteX21-1979" fmla="*/ 2387 w 37708"/>
              <a:gd name="connsiteY21-1980" fmla="*/ 13552 h 39804"/>
              <a:gd name="connsiteX0-1981" fmla="*/ 1203 w 37708"/>
              <a:gd name="connsiteY0-1982" fmla="*/ 14229 h 39804"/>
              <a:gd name="connsiteX1-1983" fmla="*/ 4110 w 37708"/>
              <a:gd name="connsiteY1-1984" fmla="*/ 8288 h 39804"/>
              <a:gd name="connsiteX2-1985" fmla="*/ 11308 w 37708"/>
              <a:gd name="connsiteY2-1986" fmla="*/ 5061 h 39804"/>
              <a:gd name="connsiteX3-1987" fmla="*/ 19759 w 37708"/>
              <a:gd name="connsiteY3-1988" fmla="*/ 3291 h 39804"/>
              <a:gd name="connsiteX4-1989" fmla="*/ 23052 w 37708"/>
              <a:gd name="connsiteY4-1990" fmla="*/ 59 h 39804"/>
              <a:gd name="connsiteX5-1991" fmla="*/ 27136 w 37708"/>
              <a:gd name="connsiteY5-1992" fmla="*/ 2340 h 39804"/>
              <a:gd name="connsiteX6-1993" fmla="*/ 31243 w 37708"/>
              <a:gd name="connsiteY6-1994" fmla="*/ 5116 h 39804"/>
              <a:gd name="connsiteX7-1995" fmla="*/ 35621 w 37708"/>
              <a:gd name="connsiteY7-1996" fmla="*/ 5435 h 39804"/>
              <a:gd name="connsiteX8-1997" fmla="*/ 36916 w 37708"/>
              <a:gd name="connsiteY8-1998" fmla="*/ 11361 h 39804"/>
              <a:gd name="connsiteX9-1999" fmla="*/ 35229 w 37708"/>
              <a:gd name="connsiteY9-2000" fmla="*/ 17687 h 39804"/>
              <a:gd name="connsiteX10-2001" fmla="*/ 36427 w 37708"/>
              <a:gd name="connsiteY10-2002" fmla="*/ 24873 h 39804"/>
              <a:gd name="connsiteX11-2003" fmla="*/ 34707 w 37708"/>
              <a:gd name="connsiteY11-2004" fmla="*/ 30063 h 39804"/>
              <a:gd name="connsiteX12-2005" fmla="*/ 30498 w 37708"/>
              <a:gd name="connsiteY12-2006" fmla="*/ 34945 h 39804"/>
              <a:gd name="connsiteX13-2007" fmla="*/ 25858 w 37708"/>
              <a:gd name="connsiteY13-2008" fmla="*/ 36674 h 39804"/>
              <a:gd name="connsiteX14-2009" fmla="*/ 17924 w 37708"/>
              <a:gd name="connsiteY14-2010" fmla="*/ 39751 h 39804"/>
              <a:gd name="connsiteX15-2011" fmla="*/ 12260 w 37708"/>
              <a:gd name="connsiteY15-2012" fmla="*/ 35573 h 39804"/>
              <a:gd name="connsiteX16-2013" fmla="*/ 3107 w 37708"/>
              <a:gd name="connsiteY16-2014" fmla="*/ 35331 h 39804"/>
              <a:gd name="connsiteX17-2015" fmla="*/ 1289 w 37708"/>
              <a:gd name="connsiteY17-2016" fmla="*/ 28910 h 39804"/>
              <a:gd name="connsiteX18-2017" fmla="*/ 2800 w 37708"/>
              <a:gd name="connsiteY18-2018" fmla="*/ 23888 h 39804"/>
              <a:gd name="connsiteX19-2019" fmla="*/ 174 w 37708"/>
              <a:gd name="connsiteY19-2020" fmla="*/ 19056 h 39804"/>
              <a:gd name="connsiteX20-2021" fmla="*/ 1166 w 37708"/>
              <a:gd name="connsiteY20-2022" fmla="*/ 14366 h 39804"/>
              <a:gd name="connsiteX21-2023" fmla="*/ 1203 w 37708"/>
              <a:gd name="connsiteY21-2024" fmla="*/ 14229 h 39804"/>
              <a:gd name="connsiteX0-2025" fmla="*/ 1996 w 37708"/>
              <a:gd name="connsiteY0-2026" fmla="*/ 26036 h 39804"/>
              <a:gd name="connsiteX1-2027" fmla="*/ 1324 w 37708"/>
              <a:gd name="connsiteY1-2028" fmla="*/ 22532 h 39804"/>
              <a:gd name="connsiteX2-2029" fmla="*/ 4231 w 37708"/>
              <a:gd name="connsiteY2-2030" fmla="*/ 34758 h 39804"/>
              <a:gd name="connsiteX3-2031" fmla="*/ 3800 w 37708"/>
              <a:gd name="connsiteY3-2032" fmla="*/ 33278 h 39804"/>
              <a:gd name="connsiteX4-2033" fmla="*/ 7351 w 37708"/>
              <a:gd name="connsiteY4-2034" fmla="*/ 38103 h 39804"/>
              <a:gd name="connsiteX5-2035" fmla="*/ 13113 w 37708"/>
              <a:gd name="connsiteY5-2036" fmla="*/ 37209 h 39804"/>
              <a:gd name="connsiteX6-2037" fmla="*/ 26130 w 37708"/>
              <a:gd name="connsiteY6-2038" fmla="*/ 34610 h 39804"/>
              <a:gd name="connsiteX7-2039" fmla="*/ 23494 w 37708"/>
              <a:gd name="connsiteY7-2040" fmla="*/ 36350 h 39804"/>
              <a:gd name="connsiteX8-2041" fmla="*/ 32941 w 37708"/>
              <a:gd name="connsiteY8-2042" fmla="*/ 26410 h 39804"/>
              <a:gd name="connsiteX9-2043" fmla="*/ 33329 w 37708"/>
              <a:gd name="connsiteY9-2044" fmla="*/ 29611 h 39804"/>
              <a:gd name="connsiteX10-2045" fmla="*/ 33687 w 37708"/>
              <a:gd name="connsiteY10-2046" fmla="*/ 17243 h 39804"/>
              <a:gd name="connsiteX11-2047" fmla="*/ 37653 w 37708"/>
              <a:gd name="connsiteY11-2048" fmla="*/ 17889 h 39804"/>
              <a:gd name="connsiteX12-2049" fmla="*/ 34273 w 37708"/>
              <a:gd name="connsiteY12-2050" fmla="*/ 8668 h 39804"/>
              <a:gd name="connsiteX13-2051" fmla="*/ 35703 w 37708"/>
              <a:gd name="connsiteY13-2052" fmla="*/ 6549 h 39804"/>
              <a:gd name="connsiteX14-2053" fmla="*/ 26381 w 37708"/>
              <a:gd name="connsiteY14-2054" fmla="*/ 3811 h 39804"/>
              <a:gd name="connsiteX15-2055" fmla="*/ 27123 w 37708"/>
              <a:gd name="connsiteY15-2056" fmla="*/ 2199 h 39804"/>
              <a:gd name="connsiteX16-2057" fmla="*/ 19444 w 37708"/>
              <a:gd name="connsiteY16-2058" fmla="*/ 4579 h 39804"/>
              <a:gd name="connsiteX17-2059" fmla="*/ 19803 w 37708"/>
              <a:gd name="connsiteY17-2060" fmla="*/ 3189 h 39804"/>
              <a:gd name="connsiteX18-2061" fmla="*/ 11134 w 37708"/>
              <a:gd name="connsiteY18-2062" fmla="*/ 5220 h 39804"/>
              <a:gd name="connsiteX19-2063" fmla="*/ 12603 w 37708"/>
              <a:gd name="connsiteY19-2064" fmla="*/ 6399 h 39804"/>
              <a:gd name="connsiteX20-2065" fmla="*/ 2614 w 37708"/>
              <a:gd name="connsiteY20-2066" fmla="*/ 13449 h 39804"/>
              <a:gd name="connsiteX21-2067" fmla="*/ 2387 w 37708"/>
              <a:gd name="connsiteY21-2068" fmla="*/ 13552 h 398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37708" h="39804">
                <a:moveTo>
                  <a:pt x="1203" y="14229"/>
                </a:moveTo>
                <a:cubicBezTo>
                  <a:pt x="932" y="11516"/>
                  <a:pt x="2748" y="10302"/>
                  <a:pt x="4110" y="8288"/>
                </a:cubicBezTo>
                <a:cubicBezTo>
                  <a:pt x="6262" y="5107"/>
                  <a:pt x="8567" y="2876"/>
                  <a:pt x="11308" y="5061"/>
                </a:cubicBezTo>
                <a:cubicBezTo>
                  <a:pt x="12981" y="768"/>
                  <a:pt x="17217" y="-119"/>
                  <a:pt x="19759" y="3291"/>
                </a:cubicBezTo>
                <a:cubicBezTo>
                  <a:pt x="20400" y="1542"/>
                  <a:pt x="21631" y="333"/>
                  <a:pt x="23052" y="59"/>
                </a:cubicBezTo>
                <a:cubicBezTo>
                  <a:pt x="24616" y="-243"/>
                  <a:pt x="26178" y="629"/>
                  <a:pt x="27136" y="2340"/>
                </a:cubicBezTo>
                <a:cubicBezTo>
                  <a:pt x="28518" y="126"/>
                  <a:pt x="29281" y="3966"/>
                  <a:pt x="31243" y="5116"/>
                </a:cubicBezTo>
                <a:cubicBezTo>
                  <a:pt x="32738" y="5992"/>
                  <a:pt x="35333" y="3259"/>
                  <a:pt x="35621" y="5435"/>
                </a:cubicBezTo>
                <a:cubicBezTo>
                  <a:pt x="37349" y="6077"/>
                  <a:pt x="36981" y="9319"/>
                  <a:pt x="36916" y="11361"/>
                </a:cubicBezTo>
                <a:cubicBezTo>
                  <a:pt x="36851" y="13403"/>
                  <a:pt x="35742" y="16058"/>
                  <a:pt x="35229" y="17687"/>
                </a:cubicBezTo>
                <a:cubicBezTo>
                  <a:pt x="36490" y="19921"/>
                  <a:pt x="36514" y="22810"/>
                  <a:pt x="36427" y="24873"/>
                </a:cubicBezTo>
                <a:cubicBezTo>
                  <a:pt x="36340" y="26936"/>
                  <a:pt x="37431" y="29533"/>
                  <a:pt x="34707" y="30063"/>
                </a:cubicBezTo>
                <a:cubicBezTo>
                  <a:pt x="34694" y="32330"/>
                  <a:pt x="31761" y="33465"/>
                  <a:pt x="30498" y="34945"/>
                </a:cubicBezTo>
                <a:cubicBezTo>
                  <a:pt x="28579" y="37194"/>
                  <a:pt x="28007" y="38498"/>
                  <a:pt x="25858" y="36674"/>
                </a:cubicBezTo>
                <a:cubicBezTo>
                  <a:pt x="25163" y="39807"/>
                  <a:pt x="20190" y="39935"/>
                  <a:pt x="17924" y="39751"/>
                </a:cubicBezTo>
                <a:cubicBezTo>
                  <a:pt x="15658" y="39568"/>
                  <a:pt x="13831" y="38780"/>
                  <a:pt x="12260" y="35573"/>
                </a:cubicBezTo>
                <a:cubicBezTo>
                  <a:pt x="8552" y="38617"/>
                  <a:pt x="5259" y="40458"/>
                  <a:pt x="3107" y="35331"/>
                </a:cubicBezTo>
                <a:cubicBezTo>
                  <a:pt x="993" y="35668"/>
                  <a:pt x="1340" y="30817"/>
                  <a:pt x="1289" y="28910"/>
                </a:cubicBezTo>
                <a:cubicBezTo>
                  <a:pt x="1238" y="27003"/>
                  <a:pt x="1747" y="25414"/>
                  <a:pt x="2800" y="23888"/>
                </a:cubicBezTo>
                <a:cubicBezTo>
                  <a:pt x="1306" y="22691"/>
                  <a:pt x="-34" y="21409"/>
                  <a:pt x="174" y="19056"/>
                </a:cubicBezTo>
                <a:cubicBezTo>
                  <a:pt x="418" y="16301"/>
                  <a:pt x="-852" y="14650"/>
                  <a:pt x="1166" y="14366"/>
                </a:cubicBezTo>
                <a:cubicBezTo>
                  <a:pt x="1178" y="14320"/>
                  <a:pt x="1191" y="14275"/>
                  <a:pt x="1203" y="14229"/>
                </a:cubicBezTo>
                <a:close/>
              </a:path>
              <a:path w="37708" h="39804" fill="none" extrusionOk="0">
                <a:moveTo>
                  <a:pt x="1996" y="26036"/>
                </a:moveTo>
                <a:cubicBezTo>
                  <a:pt x="1112" y="26130"/>
                  <a:pt x="2089" y="23145"/>
                  <a:pt x="1324" y="22532"/>
                </a:cubicBezTo>
                <a:moveTo>
                  <a:pt x="4231" y="34758"/>
                </a:moveTo>
                <a:cubicBezTo>
                  <a:pt x="3876" y="34951"/>
                  <a:pt x="4180" y="33218"/>
                  <a:pt x="3800" y="33278"/>
                </a:cubicBezTo>
                <a:moveTo>
                  <a:pt x="7351" y="38103"/>
                </a:moveTo>
                <a:cubicBezTo>
                  <a:pt x="7084" y="37557"/>
                  <a:pt x="13290" y="37820"/>
                  <a:pt x="13113" y="37209"/>
                </a:cubicBezTo>
                <a:moveTo>
                  <a:pt x="26130" y="34610"/>
                </a:moveTo>
                <a:cubicBezTo>
                  <a:pt x="26091" y="35257"/>
                  <a:pt x="23632" y="35728"/>
                  <a:pt x="23494" y="36350"/>
                </a:cubicBezTo>
                <a:moveTo>
                  <a:pt x="32941" y="26410"/>
                </a:moveTo>
                <a:cubicBezTo>
                  <a:pt x="34945" y="27738"/>
                  <a:pt x="33347" y="26579"/>
                  <a:pt x="33329" y="29611"/>
                </a:cubicBezTo>
                <a:moveTo>
                  <a:pt x="33687" y="17243"/>
                </a:moveTo>
                <a:cubicBezTo>
                  <a:pt x="33362" y="18275"/>
                  <a:pt x="38281" y="17161"/>
                  <a:pt x="37653" y="17889"/>
                </a:cubicBezTo>
                <a:moveTo>
                  <a:pt x="34273" y="8668"/>
                </a:moveTo>
                <a:cubicBezTo>
                  <a:pt x="34328" y="9085"/>
                  <a:pt x="35708" y="6125"/>
                  <a:pt x="35703" y="6549"/>
                </a:cubicBezTo>
                <a:moveTo>
                  <a:pt x="26381" y="3811"/>
                </a:moveTo>
                <a:cubicBezTo>
                  <a:pt x="26570" y="3228"/>
                  <a:pt x="26819" y="2685"/>
                  <a:pt x="27123" y="2199"/>
                </a:cubicBezTo>
                <a:moveTo>
                  <a:pt x="19444" y="4579"/>
                </a:moveTo>
                <a:cubicBezTo>
                  <a:pt x="19521" y="4097"/>
                  <a:pt x="19642" y="3630"/>
                  <a:pt x="19803" y="3189"/>
                </a:cubicBezTo>
                <a:moveTo>
                  <a:pt x="11134" y="5220"/>
                </a:moveTo>
                <a:cubicBezTo>
                  <a:pt x="11606" y="5596"/>
                  <a:pt x="12211" y="5880"/>
                  <a:pt x="12603" y="6399"/>
                </a:cubicBezTo>
                <a:moveTo>
                  <a:pt x="2614" y="13449"/>
                </a:moveTo>
                <a:cubicBezTo>
                  <a:pt x="2511" y="12985"/>
                  <a:pt x="2435" y="14033"/>
                  <a:pt x="2387" y="13552"/>
                </a:cubicBezTo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aerosol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组合 23"/>
          <p:cNvGrpSpPr/>
          <p:nvPr/>
        </p:nvGrpSpPr>
        <p:grpSpPr>
          <a:xfrm>
            <a:off x="1724025" y="871538"/>
            <a:ext cx="6740525" cy="5418137"/>
            <a:chOff x="-188008" y="941857"/>
            <a:chExt cx="6741683" cy="5418667"/>
          </a:xfrm>
        </p:grpSpPr>
        <p:graphicFrame>
          <p:nvGraphicFramePr>
            <p:cNvPr id="2" name="图示 1"/>
            <p:cNvGraphicFramePr/>
            <p:nvPr/>
          </p:nvGraphicFramePr>
          <p:xfrm>
            <a:off x="-188008" y="941857"/>
            <a:ext cx="6741683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2" name="上箭头 21"/>
            <p:cNvSpPr/>
            <p:nvPr/>
          </p:nvSpPr>
          <p:spPr>
            <a:xfrm rot="2197065">
              <a:off x="1539488" y="4996729"/>
              <a:ext cx="1268631" cy="1359033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</a:t>
              </a:r>
              <a:r>
                <a:rPr kumimoji="0" lang="en-US" altLang="zh-CN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en-US" altLang="zh-CN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Tropo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8611" name="文本框 2"/>
          <p:cNvSpPr txBox="1"/>
          <p:nvPr/>
        </p:nvSpPr>
        <p:spPr>
          <a:xfrm>
            <a:off x="779463" y="128588"/>
            <a:ext cx="3573286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Bromine explosion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612" name="组合 51202"/>
          <p:cNvGrpSpPr/>
          <p:nvPr/>
        </p:nvGrpSpPr>
        <p:grpSpPr>
          <a:xfrm>
            <a:off x="260350" y="223838"/>
            <a:ext cx="474663" cy="290512"/>
            <a:chOff x="0" y="0"/>
            <a:chExt cx="714375" cy="438150"/>
          </a:xfrm>
        </p:grpSpPr>
        <p:sp>
          <p:nvSpPr>
            <p:cNvPr id="68616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8617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左箭头 12"/>
          <p:cNvSpPr/>
          <p:nvPr/>
        </p:nvSpPr>
        <p:spPr>
          <a:xfrm rot="1426582">
            <a:off x="5919788" y="4814888"/>
            <a:ext cx="1387475" cy="1068388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 rot="1039059">
            <a:off x="4982940" y="2429553"/>
            <a:ext cx="2454145" cy="2405794"/>
            <a:chOff x="2584497" y="308708"/>
            <a:chExt cx="2123675" cy="2123675"/>
          </a:xfrm>
          <a:solidFill>
            <a:srgbClr val="ED7D31"/>
          </a:solidFill>
        </p:grpSpPr>
        <p:sp>
          <p:nvSpPr>
            <p:cNvPr id="15" name="形状 14"/>
            <p:cNvSpPr/>
            <p:nvPr/>
          </p:nvSpPr>
          <p:spPr>
            <a:xfrm rot="20700000">
              <a:off x="2584497" y="308708"/>
              <a:ext cx="2123675" cy="2123675"/>
            </a:xfrm>
            <a:prstGeom prst="gear6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形状 4"/>
            <p:cNvSpPr/>
            <p:nvPr/>
          </p:nvSpPr>
          <p:spPr>
            <a:xfrm rot="20560941">
              <a:off x="3050281" y="774492"/>
              <a:ext cx="1192106" cy="119210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660" tIns="73660" rIns="73660" bIns="73660" spcCol="1270" anchor="ctr"/>
            <a:lstStyle/>
            <a:p>
              <a:pPr marL="0" marR="0" lvl="0" indent="0" algn="ctr" defTabSz="2578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HOBr</a:t>
              </a:r>
            </a:p>
          </p:txBody>
        </p:sp>
      </p:grpSp>
      <p:sp>
        <p:nvSpPr>
          <p:cNvPr id="20" name="云形 30"/>
          <p:cNvSpPr/>
          <p:nvPr/>
        </p:nvSpPr>
        <p:spPr>
          <a:xfrm>
            <a:off x="4456113" y="1265238"/>
            <a:ext cx="1438275" cy="152241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-1" fmla="*/ 4693 w 43200"/>
              <a:gd name="connsiteY0-2" fmla="*/ 26177 h 43200"/>
              <a:gd name="connsiteX1-3" fmla="*/ 2160 w 43200"/>
              <a:gd name="connsiteY1-4" fmla="*/ 25380 h 43200"/>
              <a:gd name="connsiteX2-5" fmla="*/ 6928 w 43200"/>
              <a:gd name="connsiteY2-6" fmla="*/ 34899 h 43200"/>
              <a:gd name="connsiteX3-7" fmla="*/ 5820 w 43200"/>
              <a:gd name="connsiteY3-8" fmla="*/ 35280 h 43200"/>
              <a:gd name="connsiteX4-9" fmla="*/ 16478 w 43200"/>
              <a:gd name="connsiteY4-10" fmla="*/ 39090 h 43200"/>
              <a:gd name="connsiteX5-11" fmla="*/ 15810 w 43200"/>
              <a:gd name="connsiteY5-12" fmla="*/ 37350 h 43200"/>
              <a:gd name="connsiteX6-13" fmla="*/ 28827 w 43200"/>
              <a:gd name="connsiteY6-14" fmla="*/ 34751 h 43200"/>
              <a:gd name="connsiteX7-15" fmla="*/ 28560 w 43200"/>
              <a:gd name="connsiteY7-16" fmla="*/ 36660 h 43200"/>
              <a:gd name="connsiteX8-17" fmla="*/ 34129 w 43200"/>
              <a:gd name="connsiteY8-18" fmla="*/ 22954 h 43200"/>
              <a:gd name="connsiteX9-19" fmla="*/ 37380 w 43200"/>
              <a:gd name="connsiteY9-20" fmla="*/ 30090 h 43200"/>
              <a:gd name="connsiteX10-21" fmla="*/ 41798 w 43200"/>
              <a:gd name="connsiteY10-22" fmla="*/ 15354 h 43200"/>
              <a:gd name="connsiteX11-23" fmla="*/ 40350 w 43200"/>
              <a:gd name="connsiteY11-24" fmla="*/ 18030 h 43200"/>
              <a:gd name="connsiteX12-25" fmla="*/ 38324 w 43200"/>
              <a:gd name="connsiteY12-26" fmla="*/ 5426 h 43200"/>
              <a:gd name="connsiteX13-27" fmla="*/ 38400 w 43200"/>
              <a:gd name="connsiteY13-28" fmla="*/ 6690 h 43200"/>
              <a:gd name="connsiteX14-29" fmla="*/ 29078 w 43200"/>
              <a:gd name="connsiteY14-30" fmla="*/ 3952 h 43200"/>
              <a:gd name="connsiteX15-31" fmla="*/ 29820 w 43200"/>
              <a:gd name="connsiteY15-32" fmla="*/ 2340 h 43200"/>
              <a:gd name="connsiteX16-33" fmla="*/ 22141 w 43200"/>
              <a:gd name="connsiteY16-34" fmla="*/ 4720 h 43200"/>
              <a:gd name="connsiteX17-35" fmla="*/ 22500 w 43200"/>
              <a:gd name="connsiteY17-36" fmla="*/ 3330 h 43200"/>
              <a:gd name="connsiteX18-37" fmla="*/ 14000 w 43200"/>
              <a:gd name="connsiteY18-38" fmla="*/ 5192 h 43200"/>
              <a:gd name="connsiteX19-39" fmla="*/ 15300 w 43200"/>
              <a:gd name="connsiteY19-40" fmla="*/ 6540 h 43200"/>
              <a:gd name="connsiteX20-41" fmla="*/ 4127 w 43200"/>
              <a:gd name="connsiteY20-42" fmla="*/ 15789 h 43200"/>
              <a:gd name="connsiteX21-43" fmla="*/ 3900 w 43200"/>
              <a:gd name="connsiteY21-44" fmla="*/ 14370 h 43200"/>
              <a:gd name="connsiteX0-45" fmla="*/ 3936 w 43256"/>
              <a:gd name="connsiteY0-46" fmla="*/ 14229 h 43219"/>
              <a:gd name="connsiteX1-47" fmla="*/ 5659 w 43256"/>
              <a:gd name="connsiteY1-48" fmla="*/ 6766 h 43219"/>
              <a:gd name="connsiteX2-49" fmla="*/ 14041 w 43256"/>
              <a:gd name="connsiteY2-50" fmla="*/ 5061 h 43219"/>
              <a:gd name="connsiteX3-51" fmla="*/ 22492 w 43256"/>
              <a:gd name="connsiteY3-52" fmla="*/ 3291 h 43219"/>
              <a:gd name="connsiteX4-53" fmla="*/ 25785 w 43256"/>
              <a:gd name="connsiteY4-54" fmla="*/ 59 h 43219"/>
              <a:gd name="connsiteX5-55" fmla="*/ 29869 w 43256"/>
              <a:gd name="connsiteY5-56" fmla="*/ 2340 h 43219"/>
              <a:gd name="connsiteX6-57" fmla="*/ 35499 w 43256"/>
              <a:gd name="connsiteY6-58" fmla="*/ 549 h 43219"/>
              <a:gd name="connsiteX7-59" fmla="*/ 38354 w 43256"/>
              <a:gd name="connsiteY7-60" fmla="*/ 5435 h 43219"/>
              <a:gd name="connsiteX8-61" fmla="*/ 42018 w 43256"/>
              <a:gd name="connsiteY8-62" fmla="*/ 10177 h 43219"/>
              <a:gd name="connsiteX9-63" fmla="*/ 41854 w 43256"/>
              <a:gd name="connsiteY9-64" fmla="*/ 15319 h 43219"/>
              <a:gd name="connsiteX10-65" fmla="*/ 43052 w 43256"/>
              <a:gd name="connsiteY10-66" fmla="*/ 23181 h 43219"/>
              <a:gd name="connsiteX11-67" fmla="*/ 37440 w 43256"/>
              <a:gd name="connsiteY11-68" fmla="*/ 30063 h 43219"/>
              <a:gd name="connsiteX12-69" fmla="*/ 35431 w 43256"/>
              <a:gd name="connsiteY12-70" fmla="*/ 35960 h 43219"/>
              <a:gd name="connsiteX13-71" fmla="*/ 28591 w 43256"/>
              <a:gd name="connsiteY13-72" fmla="*/ 36674 h 43219"/>
              <a:gd name="connsiteX14-73" fmla="*/ 23703 w 43256"/>
              <a:gd name="connsiteY14-74" fmla="*/ 42965 h 43219"/>
              <a:gd name="connsiteX15-75" fmla="*/ 16516 w 43256"/>
              <a:gd name="connsiteY15-76" fmla="*/ 39125 h 43219"/>
              <a:gd name="connsiteX16-77" fmla="*/ 5840 w 43256"/>
              <a:gd name="connsiteY16-78" fmla="*/ 35331 h 43219"/>
              <a:gd name="connsiteX17-79" fmla="*/ 1146 w 43256"/>
              <a:gd name="connsiteY17-80" fmla="*/ 31109 h 43219"/>
              <a:gd name="connsiteX18-81" fmla="*/ 2149 w 43256"/>
              <a:gd name="connsiteY18-82" fmla="*/ 25410 h 43219"/>
              <a:gd name="connsiteX19-83" fmla="*/ 31 w 43256"/>
              <a:gd name="connsiteY19-84" fmla="*/ 19563 h 43219"/>
              <a:gd name="connsiteX20-85" fmla="*/ 3899 w 43256"/>
              <a:gd name="connsiteY20-86" fmla="*/ 14366 h 43219"/>
              <a:gd name="connsiteX21-87" fmla="*/ 3936 w 43256"/>
              <a:gd name="connsiteY21-88" fmla="*/ 14229 h 43219"/>
              <a:gd name="connsiteX0-89" fmla="*/ 4729 w 43256"/>
              <a:gd name="connsiteY0-90" fmla="*/ 26036 h 43219"/>
              <a:gd name="connsiteX1-91" fmla="*/ 2196 w 43256"/>
              <a:gd name="connsiteY1-92" fmla="*/ 25239 h 43219"/>
              <a:gd name="connsiteX2-93" fmla="*/ 6964 w 43256"/>
              <a:gd name="connsiteY2-94" fmla="*/ 34758 h 43219"/>
              <a:gd name="connsiteX3-95" fmla="*/ 5856 w 43256"/>
              <a:gd name="connsiteY3-96" fmla="*/ 35139 h 43219"/>
              <a:gd name="connsiteX4-97" fmla="*/ 16514 w 43256"/>
              <a:gd name="connsiteY4-98" fmla="*/ 38949 h 43219"/>
              <a:gd name="connsiteX5-99" fmla="*/ 15846 w 43256"/>
              <a:gd name="connsiteY5-100" fmla="*/ 37209 h 43219"/>
              <a:gd name="connsiteX6-101" fmla="*/ 28863 w 43256"/>
              <a:gd name="connsiteY6-102" fmla="*/ 34610 h 43219"/>
              <a:gd name="connsiteX7-103" fmla="*/ 28596 w 43256"/>
              <a:gd name="connsiteY7-104" fmla="*/ 36519 h 43219"/>
              <a:gd name="connsiteX8-105" fmla="*/ 35674 w 43256"/>
              <a:gd name="connsiteY8-106" fmla="*/ 26410 h 43219"/>
              <a:gd name="connsiteX9-107" fmla="*/ 37416 w 43256"/>
              <a:gd name="connsiteY9-108" fmla="*/ 29949 h 43219"/>
              <a:gd name="connsiteX10-109" fmla="*/ 41834 w 43256"/>
              <a:gd name="connsiteY10-110" fmla="*/ 15213 h 43219"/>
              <a:gd name="connsiteX11-111" fmla="*/ 40386 w 43256"/>
              <a:gd name="connsiteY11-112" fmla="*/ 17889 h 43219"/>
              <a:gd name="connsiteX12-113" fmla="*/ 38360 w 43256"/>
              <a:gd name="connsiteY12-114" fmla="*/ 5285 h 43219"/>
              <a:gd name="connsiteX13-115" fmla="*/ 38436 w 43256"/>
              <a:gd name="connsiteY13-116" fmla="*/ 6549 h 43219"/>
              <a:gd name="connsiteX14-117" fmla="*/ 29114 w 43256"/>
              <a:gd name="connsiteY14-118" fmla="*/ 3811 h 43219"/>
              <a:gd name="connsiteX15-119" fmla="*/ 29856 w 43256"/>
              <a:gd name="connsiteY15-120" fmla="*/ 2199 h 43219"/>
              <a:gd name="connsiteX16-121" fmla="*/ 22177 w 43256"/>
              <a:gd name="connsiteY16-122" fmla="*/ 4579 h 43219"/>
              <a:gd name="connsiteX17-123" fmla="*/ 22536 w 43256"/>
              <a:gd name="connsiteY17-124" fmla="*/ 3189 h 43219"/>
              <a:gd name="connsiteX18-125" fmla="*/ 14036 w 43256"/>
              <a:gd name="connsiteY18-126" fmla="*/ 5051 h 43219"/>
              <a:gd name="connsiteX19-127" fmla="*/ 15336 w 43256"/>
              <a:gd name="connsiteY19-128" fmla="*/ 6399 h 43219"/>
              <a:gd name="connsiteX20-129" fmla="*/ 4163 w 43256"/>
              <a:gd name="connsiteY20-130" fmla="*/ 15648 h 43219"/>
              <a:gd name="connsiteX21-131" fmla="*/ 3936 w 43256"/>
              <a:gd name="connsiteY21-132" fmla="*/ 14229 h 43219"/>
              <a:gd name="connsiteX0-133" fmla="*/ 3936 w 43256"/>
              <a:gd name="connsiteY0-134" fmla="*/ 14229 h 43219"/>
              <a:gd name="connsiteX1-135" fmla="*/ 6843 w 43256"/>
              <a:gd name="connsiteY1-136" fmla="*/ 8288 h 43219"/>
              <a:gd name="connsiteX2-137" fmla="*/ 14041 w 43256"/>
              <a:gd name="connsiteY2-138" fmla="*/ 5061 h 43219"/>
              <a:gd name="connsiteX3-139" fmla="*/ 22492 w 43256"/>
              <a:gd name="connsiteY3-140" fmla="*/ 3291 h 43219"/>
              <a:gd name="connsiteX4-141" fmla="*/ 25785 w 43256"/>
              <a:gd name="connsiteY4-142" fmla="*/ 59 h 43219"/>
              <a:gd name="connsiteX5-143" fmla="*/ 29869 w 43256"/>
              <a:gd name="connsiteY5-144" fmla="*/ 2340 h 43219"/>
              <a:gd name="connsiteX6-145" fmla="*/ 35499 w 43256"/>
              <a:gd name="connsiteY6-146" fmla="*/ 549 h 43219"/>
              <a:gd name="connsiteX7-147" fmla="*/ 38354 w 43256"/>
              <a:gd name="connsiteY7-148" fmla="*/ 5435 h 43219"/>
              <a:gd name="connsiteX8-149" fmla="*/ 42018 w 43256"/>
              <a:gd name="connsiteY8-150" fmla="*/ 10177 h 43219"/>
              <a:gd name="connsiteX9-151" fmla="*/ 41854 w 43256"/>
              <a:gd name="connsiteY9-152" fmla="*/ 15319 h 43219"/>
              <a:gd name="connsiteX10-153" fmla="*/ 43052 w 43256"/>
              <a:gd name="connsiteY10-154" fmla="*/ 23181 h 43219"/>
              <a:gd name="connsiteX11-155" fmla="*/ 37440 w 43256"/>
              <a:gd name="connsiteY11-156" fmla="*/ 30063 h 43219"/>
              <a:gd name="connsiteX12-157" fmla="*/ 35431 w 43256"/>
              <a:gd name="connsiteY12-158" fmla="*/ 35960 h 43219"/>
              <a:gd name="connsiteX13-159" fmla="*/ 28591 w 43256"/>
              <a:gd name="connsiteY13-160" fmla="*/ 36674 h 43219"/>
              <a:gd name="connsiteX14-161" fmla="*/ 23703 w 43256"/>
              <a:gd name="connsiteY14-162" fmla="*/ 42965 h 43219"/>
              <a:gd name="connsiteX15-163" fmla="*/ 16516 w 43256"/>
              <a:gd name="connsiteY15-164" fmla="*/ 39125 h 43219"/>
              <a:gd name="connsiteX16-165" fmla="*/ 5840 w 43256"/>
              <a:gd name="connsiteY16-166" fmla="*/ 35331 h 43219"/>
              <a:gd name="connsiteX17-167" fmla="*/ 1146 w 43256"/>
              <a:gd name="connsiteY17-168" fmla="*/ 31109 h 43219"/>
              <a:gd name="connsiteX18-169" fmla="*/ 2149 w 43256"/>
              <a:gd name="connsiteY18-170" fmla="*/ 25410 h 43219"/>
              <a:gd name="connsiteX19-171" fmla="*/ 31 w 43256"/>
              <a:gd name="connsiteY19-172" fmla="*/ 19563 h 43219"/>
              <a:gd name="connsiteX20-173" fmla="*/ 3899 w 43256"/>
              <a:gd name="connsiteY20-174" fmla="*/ 14366 h 43219"/>
              <a:gd name="connsiteX21-175" fmla="*/ 3936 w 43256"/>
              <a:gd name="connsiteY21-176" fmla="*/ 14229 h 43219"/>
              <a:gd name="connsiteX0-177" fmla="*/ 4729 w 43256"/>
              <a:gd name="connsiteY0-178" fmla="*/ 26036 h 43219"/>
              <a:gd name="connsiteX1-179" fmla="*/ 2196 w 43256"/>
              <a:gd name="connsiteY1-180" fmla="*/ 25239 h 43219"/>
              <a:gd name="connsiteX2-181" fmla="*/ 6964 w 43256"/>
              <a:gd name="connsiteY2-182" fmla="*/ 34758 h 43219"/>
              <a:gd name="connsiteX3-183" fmla="*/ 5856 w 43256"/>
              <a:gd name="connsiteY3-184" fmla="*/ 35139 h 43219"/>
              <a:gd name="connsiteX4-185" fmla="*/ 16514 w 43256"/>
              <a:gd name="connsiteY4-186" fmla="*/ 38949 h 43219"/>
              <a:gd name="connsiteX5-187" fmla="*/ 15846 w 43256"/>
              <a:gd name="connsiteY5-188" fmla="*/ 37209 h 43219"/>
              <a:gd name="connsiteX6-189" fmla="*/ 28863 w 43256"/>
              <a:gd name="connsiteY6-190" fmla="*/ 34610 h 43219"/>
              <a:gd name="connsiteX7-191" fmla="*/ 28596 w 43256"/>
              <a:gd name="connsiteY7-192" fmla="*/ 36519 h 43219"/>
              <a:gd name="connsiteX8-193" fmla="*/ 35674 w 43256"/>
              <a:gd name="connsiteY8-194" fmla="*/ 26410 h 43219"/>
              <a:gd name="connsiteX9-195" fmla="*/ 37416 w 43256"/>
              <a:gd name="connsiteY9-196" fmla="*/ 29949 h 43219"/>
              <a:gd name="connsiteX10-197" fmla="*/ 41834 w 43256"/>
              <a:gd name="connsiteY10-198" fmla="*/ 15213 h 43219"/>
              <a:gd name="connsiteX11-199" fmla="*/ 40386 w 43256"/>
              <a:gd name="connsiteY11-200" fmla="*/ 17889 h 43219"/>
              <a:gd name="connsiteX12-201" fmla="*/ 38360 w 43256"/>
              <a:gd name="connsiteY12-202" fmla="*/ 5285 h 43219"/>
              <a:gd name="connsiteX13-203" fmla="*/ 38436 w 43256"/>
              <a:gd name="connsiteY13-204" fmla="*/ 6549 h 43219"/>
              <a:gd name="connsiteX14-205" fmla="*/ 29114 w 43256"/>
              <a:gd name="connsiteY14-206" fmla="*/ 3811 h 43219"/>
              <a:gd name="connsiteX15-207" fmla="*/ 29856 w 43256"/>
              <a:gd name="connsiteY15-208" fmla="*/ 2199 h 43219"/>
              <a:gd name="connsiteX16-209" fmla="*/ 22177 w 43256"/>
              <a:gd name="connsiteY16-210" fmla="*/ 4579 h 43219"/>
              <a:gd name="connsiteX17-211" fmla="*/ 22536 w 43256"/>
              <a:gd name="connsiteY17-212" fmla="*/ 3189 h 43219"/>
              <a:gd name="connsiteX18-213" fmla="*/ 14036 w 43256"/>
              <a:gd name="connsiteY18-214" fmla="*/ 5051 h 43219"/>
              <a:gd name="connsiteX19-215" fmla="*/ 15336 w 43256"/>
              <a:gd name="connsiteY19-216" fmla="*/ 6399 h 43219"/>
              <a:gd name="connsiteX20-217" fmla="*/ 4163 w 43256"/>
              <a:gd name="connsiteY20-218" fmla="*/ 15648 h 43219"/>
              <a:gd name="connsiteX21-219" fmla="*/ 3936 w 43256"/>
              <a:gd name="connsiteY21-220" fmla="*/ 14229 h 43219"/>
              <a:gd name="connsiteX0-221" fmla="*/ 3936 w 43256"/>
              <a:gd name="connsiteY0-222" fmla="*/ 14229 h 43219"/>
              <a:gd name="connsiteX1-223" fmla="*/ 6843 w 43256"/>
              <a:gd name="connsiteY1-224" fmla="*/ 8288 h 43219"/>
              <a:gd name="connsiteX2-225" fmla="*/ 14041 w 43256"/>
              <a:gd name="connsiteY2-226" fmla="*/ 5061 h 43219"/>
              <a:gd name="connsiteX3-227" fmla="*/ 22492 w 43256"/>
              <a:gd name="connsiteY3-228" fmla="*/ 3291 h 43219"/>
              <a:gd name="connsiteX4-229" fmla="*/ 25785 w 43256"/>
              <a:gd name="connsiteY4-230" fmla="*/ 59 h 43219"/>
              <a:gd name="connsiteX5-231" fmla="*/ 29869 w 43256"/>
              <a:gd name="connsiteY5-232" fmla="*/ 2340 h 43219"/>
              <a:gd name="connsiteX6-233" fmla="*/ 35499 w 43256"/>
              <a:gd name="connsiteY6-234" fmla="*/ 549 h 43219"/>
              <a:gd name="connsiteX7-235" fmla="*/ 38354 w 43256"/>
              <a:gd name="connsiteY7-236" fmla="*/ 5435 h 43219"/>
              <a:gd name="connsiteX8-237" fmla="*/ 42018 w 43256"/>
              <a:gd name="connsiteY8-238" fmla="*/ 10177 h 43219"/>
              <a:gd name="connsiteX9-239" fmla="*/ 41854 w 43256"/>
              <a:gd name="connsiteY9-240" fmla="*/ 15319 h 43219"/>
              <a:gd name="connsiteX10-241" fmla="*/ 43052 w 43256"/>
              <a:gd name="connsiteY10-242" fmla="*/ 23181 h 43219"/>
              <a:gd name="connsiteX11-243" fmla="*/ 37440 w 43256"/>
              <a:gd name="connsiteY11-244" fmla="*/ 30063 h 43219"/>
              <a:gd name="connsiteX12-245" fmla="*/ 35431 w 43256"/>
              <a:gd name="connsiteY12-246" fmla="*/ 35960 h 43219"/>
              <a:gd name="connsiteX13-247" fmla="*/ 28591 w 43256"/>
              <a:gd name="connsiteY13-248" fmla="*/ 36674 h 43219"/>
              <a:gd name="connsiteX14-249" fmla="*/ 23703 w 43256"/>
              <a:gd name="connsiteY14-250" fmla="*/ 42965 h 43219"/>
              <a:gd name="connsiteX15-251" fmla="*/ 16516 w 43256"/>
              <a:gd name="connsiteY15-252" fmla="*/ 39125 h 43219"/>
              <a:gd name="connsiteX16-253" fmla="*/ 5840 w 43256"/>
              <a:gd name="connsiteY16-254" fmla="*/ 35331 h 43219"/>
              <a:gd name="connsiteX17-255" fmla="*/ 1146 w 43256"/>
              <a:gd name="connsiteY17-256" fmla="*/ 31109 h 43219"/>
              <a:gd name="connsiteX18-257" fmla="*/ 2149 w 43256"/>
              <a:gd name="connsiteY18-258" fmla="*/ 25410 h 43219"/>
              <a:gd name="connsiteX19-259" fmla="*/ 31 w 43256"/>
              <a:gd name="connsiteY19-260" fmla="*/ 19563 h 43219"/>
              <a:gd name="connsiteX20-261" fmla="*/ 3899 w 43256"/>
              <a:gd name="connsiteY20-262" fmla="*/ 14366 h 43219"/>
              <a:gd name="connsiteX21-263" fmla="*/ 3936 w 43256"/>
              <a:gd name="connsiteY21-264" fmla="*/ 14229 h 43219"/>
              <a:gd name="connsiteX0-265" fmla="*/ 4729 w 43256"/>
              <a:gd name="connsiteY0-266" fmla="*/ 26036 h 43219"/>
              <a:gd name="connsiteX1-267" fmla="*/ 2196 w 43256"/>
              <a:gd name="connsiteY1-268" fmla="*/ 25239 h 43219"/>
              <a:gd name="connsiteX2-269" fmla="*/ 6964 w 43256"/>
              <a:gd name="connsiteY2-270" fmla="*/ 34758 h 43219"/>
              <a:gd name="connsiteX3-271" fmla="*/ 5856 w 43256"/>
              <a:gd name="connsiteY3-272" fmla="*/ 35139 h 43219"/>
              <a:gd name="connsiteX4-273" fmla="*/ 16514 w 43256"/>
              <a:gd name="connsiteY4-274" fmla="*/ 38949 h 43219"/>
              <a:gd name="connsiteX5-275" fmla="*/ 15846 w 43256"/>
              <a:gd name="connsiteY5-276" fmla="*/ 37209 h 43219"/>
              <a:gd name="connsiteX6-277" fmla="*/ 28863 w 43256"/>
              <a:gd name="connsiteY6-278" fmla="*/ 34610 h 43219"/>
              <a:gd name="connsiteX7-279" fmla="*/ 28596 w 43256"/>
              <a:gd name="connsiteY7-280" fmla="*/ 36519 h 43219"/>
              <a:gd name="connsiteX8-281" fmla="*/ 35674 w 43256"/>
              <a:gd name="connsiteY8-282" fmla="*/ 26410 h 43219"/>
              <a:gd name="connsiteX9-283" fmla="*/ 37416 w 43256"/>
              <a:gd name="connsiteY9-284" fmla="*/ 29949 h 43219"/>
              <a:gd name="connsiteX10-285" fmla="*/ 41834 w 43256"/>
              <a:gd name="connsiteY10-286" fmla="*/ 15213 h 43219"/>
              <a:gd name="connsiteX11-287" fmla="*/ 40386 w 43256"/>
              <a:gd name="connsiteY11-288" fmla="*/ 17889 h 43219"/>
              <a:gd name="connsiteX12-289" fmla="*/ 38360 w 43256"/>
              <a:gd name="connsiteY12-290" fmla="*/ 5285 h 43219"/>
              <a:gd name="connsiteX13-291" fmla="*/ 38436 w 43256"/>
              <a:gd name="connsiteY13-292" fmla="*/ 6549 h 43219"/>
              <a:gd name="connsiteX14-293" fmla="*/ 29114 w 43256"/>
              <a:gd name="connsiteY14-294" fmla="*/ 3811 h 43219"/>
              <a:gd name="connsiteX15-295" fmla="*/ 29856 w 43256"/>
              <a:gd name="connsiteY15-296" fmla="*/ 2199 h 43219"/>
              <a:gd name="connsiteX16-297" fmla="*/ 22177 w 43256"/>
              <a:gd name="connsiteY16-298" fmla="*/ 4579 h 43219"/>
              <a:gd name="connsiteX17-299" fmla="*/ 22536 w 43256"/>
              <a:gd name="connsiteY17-300" fmla="*/ 3189 h 43219"/>
              <a:gd name="connsiteX18-301" fmla="*/ 13867 w 43256"/>
              <a:gd name="connsiteY18-302" fmla="*/ 5220 h 43219"/>
              <a:gd name="connsiteX19-303" fmla="*/ 15336 w 43256"/>
              <a:gd name="connsiteY19-304" fmla="*/ 6399 h 43219"/>
              <a:gd name="connsiteX20-305" fmla="*/ 4163 w 43256"/>
              <a:gd name="connsiteY20-306" fmla="*/ 15648 h 43219"/>
              <a:gd name="connsiteX21-307" fmla="*/ 3936 w 43256"/>
              <a:gd name="connsiteY21-308" fmla="*/ 14229 h 43219"/>
              <a:gd name="connsiteX0-309" fmla="*/ 3936 w 43256"/>
              <a:gd name="connsiteY0-310" fmla="*/ 14229 h 43219"/>
              <a:gd name="connsiteX1-311" fmla="*/ 6843 w 43256"/>
              <a:gd name="connsiteY1-312" fmla="*/ 8288 h 43219"/>
              <a:gd name="connsiteX2-313" fmla="*/ 14041 w 43256"/>
              <a:gd name="connsiteY2-314" fmla="*/ 5061 h 43219"/>
              <a:gd name="connsiteX3-315" fmla="*/ 22492 w 43256"/>
              <a:gd name="connsiteY3-316" fmla="*/ 3291 h 43219"/>
              <a:gd name="connsiteX4-317" fmla="*/ 25785 w 43256"/>
              <a:gd name="connsiteY4-318" fmla="*/ 59 h 43219"/>
              <a:gd name="connsiteX5-319" fmla="*/ 29869 w 43256"/>
              <a:gd name="connsiteY5-320" fmla="*/ 2340 h 43219"/>
              <a:gd name="connsiteX6-321" fmla="*/ 35499 w 43256"/>
              <a:gd name="connsiteY6-322" fmla="*/ 549 h 43219"/>
              <a:gd name="connsiteX7-323" fmla="*/ 38354 w 43256"/>
              <a:gd name="connsiteY7-324" fmla="*/ 5435 h 43219"/>
              <a:gd name="connsiteX8-325" fmla="*/ 42018 w 43256"/>
              <a:gd name="connsiteY8-326" fmla="*/ 10177 h 43219"/>
              <a:gd name="connsiteX9-327" fmla="*/ 41854 w 43256"/>
              <a:gd name="connsiteY9-328" fmla="*/ 15319 h 43219"/>
              <a:gd name="connsiteX10-329" fmla="*/ 43052 w 43256"/>
              <a:gd name="connsiteY10-330" fmla="*/ 23181 h 43219"/>
              <a:gd name="connsiteX11-331" fmla="*/ 37440 w 43256"/>
              <a:gd name="connsiteY11-332" fmla="*/ 30063 h 43219"/>
              <a:gd name="connsiteX12-333" fmla="*/ 35431 w 43256"/>
              <a:gd name="connsiteY12-334" fmla="*/ 35960 h 43219"/>
              <a:gd name="connsiteX13-335" fmla="*/ 28591 w 43256"/>
              <a:gd name="connsiteY13-336" fmla="*/ 36674 h 43219"/>
              <a:gd name="connsiteX14-337" fmla="*/ 23703 w 43256"/>
              <a:gd name="connsiteY14-338" fmla="*/ 42965 h 43219"/>
              <a:gd name="connsiteX15-339" fmla="*/ 16516 w 43256"/>
              <a:gd name="connsiteY15-340" fmla="*/ 39125 h 43219"/>
              <a:gd name="connsiteX16-341" fmla="*/ 5840 w 43256"/>
              <a:gd name="connsiteY16-342" fmla="*/ 35331 h 43219"/>
              <a:gd name="connsiteX17-343" fmla="*/ 1146 w 43256"/>
              <a:gd name="connsiteY17-344" fmla="*/ 31109 h 43219"/>
              <a:gd name="connsiteX18-345" fmla="*/ 2149 w 43256"/>
              <a:gd name="connsiteY18-346" fmla="*/ 25410 h 43219"/>
              <a:gd name="connsiteX19-347" fmla="*/ 31 w 43256"/>
              <a:gd name="connsiteY19-348" fmla="*/ 19563 h 43219"/>
              <a:gd name="connsiteX20-349" fmla="*/ 3899 w 43256"/>
              <a:gd name="connsiteY20-350" fmla="*/ 14366 h 43219"/>
              <a:gd name="connsiteX21-351" fmla="*/ 3936 w 43256"/>
              <a:gd name="connsiteY21-352" fmla="*/ 14229 h 43219"/>
              <a:gd name="connsiteX0-353" fmla="*/ 4729 w 43256"/>
              <a:gd name="connsiteY0-354" fmla="*/ 26036 h 43219"/>
              <a:gd name="connsiteX1-355" fmla="*/ 2196 w 43256"/>
              <a:gd name="connsiteY1-356" fmla="*/ 25239 h 43219"/>
              <a:gd name="connsiteX2-357" fmla="*/ 6964 w 43256"/>
              <a:gd name="connsiteY2-358" fmla="*/ 34758 h 43219"/>
              <a:gd name="connsiteX3-359" fmla="*/ 5856 w 43256"/>
              <a:gd name="connsiteY3-360" fmla="*/ 35139 h 43219"/>
              <a:gd name="connsiteX4-361" fmla="*/ 16514 w 43256"/>
              <a:gd name="connsiteY4-362" fmla="*/ 38949 h 43219"/>
              <a:gd name="connsiteX5-363" fmla="*/ 15846 w 43256"/>
              <a:gd name="connsiteY5-364" fmla="*/ 37209 h 43219"/>
              <a:gd name="connsiteX6-365" fmla="*/ 28863 w 43256"/>
              <a:gd name="connsiteY6-366" fmla="*/ 34610 h 43219"/>
              <a:gd name="connsiteX7-367" fmla="*/ 28596 w 43256"/>
              <a:gd name="connsiteY7-368" fmla="*/ 36519 h 43219"/>
              <a:gd name="connsiteX8-369" fmla="*/ 35674 w 43256"/>
              <a:gd name="connsiteY8-370" fmla="*/ 26410 h 43219"/>
              <a:gd name="connsiteX9-371" fmla="*/ 37416 w 43256"/>
              <a:gd name="connsiteY9-372" fmla="*/ 29949 h 43219"/>
              <a:gd name="connsiteX10-373" fmla="*/ 41834 w 43256"/>
              <a:gd name="connsiteY10-374" fmla="*/ 15213 h 43219"/>
              <a:gd name="connsiteX11-375" fmla="*/ 40386 w 43256"/>
              <a:gd name="connsiteY11-376" fmla="*/ 17889 h 43219"/>
              <a:gd name="connsiteX12-377" fmla="*/ 38360 w 43256"/>
              <a:gd name="connsiteY12-378" fmla="*/ 5285 h 43219"/>
              <a:gd name="connsiteX13-379" fmla="*/ 38436 w 43256"/>
              <a:gd name="connsiteY13-380" fmla="*/ 6549 h 43219"/>
              <a:gd name="connsiteX14-381" fmla="*/ 29114 w 43256"/>
              <a:gd name="connsiteY14-382" fmla="*/ 3811 h 43219"/>
              <a:gd name="connsiteX15-383" fmla="*/ 29856 w 43256"/>
              <a:gd name="connsiteY15-384" fmla="*/ 2199 h 43219"/>
              <a:gd name="connsiteX16-385" fmla="*/ 22177 w 43256"/>
              <a:gd name="connsiteY16-386" fmla="*/ 4579 h 43219"/>
              <a:gd name="connsiteX17-387" fmla="*/ 22536 w 43256"/>
              <a:gd name="connsiteY17-388" fmla="*/ 3189 h 43219"/>
              <a:gd name="connsiteX18-389" fmla="*/ 13867 w 43256"/>
              <a:gd name="connsiteY18-390" fmla="*/ 5220 h 43219"/>
              <a:gd name="connsiteX19-391" fmla="*/ 15336 w 43256"/>
              <a:gd name="connsiteY19-392" fmla="*/ 6399 h 43219"/>
              <a:gd name="connsiteX20-393" fmla="*/ 4163 w 43256"/>
              <a:gd name="connsiteY20-394" fmla="*/ 15648 h 43219"/>
              <a:gd name="connsiteX21-395" fmla="*/ 5120 w 43256"/>
              <a:gd name="connsiteY21-396" fmla="*/ 13552 h 43219"/>
              <a:gd name="connsiteX0-397" fmla="*/ 3936 w 43256"/>
              <a:gd name="connsiteY0-398" fmla="*/ 14229 h 43219"/>
              <a:gd name="connsiteX1-399" fmla="*/ 6843 w 43256"/>
              <a:gd name="connsiteY1-400" fmla="*/ 8288 h 43219"/>
              <a:gd name="connsiteX2-401" fmla="*/ 14041 w 43256"/>
              <a:gd name="connsiteY2-402" fmla="*/ 5061 h 43219"/>
              <a:gd name="connsiteX3-403" fmla="*/ 22492 w 43256"/>
              <a:gd name="connsiteY3-404" fmla="*/ 3291 h 43219"/>
              <a:gd name="connsiteX4-405" fmla="*/ 25785 w 43256"/>
              <a:gd name="connsiteY4-406" fmla="*/ 59 h 43219"/>
              <a:gd name="connsiteX5-407" fmla="*/ 29869 w 43256"/>
              <a:gd name="connsiteY5-408" fmla="*/ 2340 h 43219"/>
              <a:gd name="connsiteX6-409" fmla="*/ 35499 w 43256"/>
              <a:gd name="connsiteY6-410" fmla="*/ 549 h 43219"/>
              <a:gd name="connsiteX7-411" fmla="*/ 38354 w 43256"/>
              <a:gd name="connsiteY7-412" fmla="*/ 5435 h 43219"/>
              <a:gd name="connsiteX8-413" fmla="*/ 42018 w 43256"/>
              <a:gd name="connsiteY8-414" fmla="*/ 10177 h 43219"/>
              <a:gd name="connsiteX9-415" fmla="*/ 41854 w 43256"/>
              <a:gd name="connsiteY9-416" fmla="*/ 15319 h 43219"/>
              <a:gd name="connsiteX10-417" fmla="*/ 43052 w 43256"/>
              <a:gd name="connsiteY10-418" fmla="*/ 23181 h 43219"/>
              <a:gd name="connsiteX11-419" fmla="*/ 37440 w 43256"/>
              <a:gd name="connsiteY11-420" fmla="*/ 30063 h 43219"/>
              <a:gd name="connsiteX12-421" fmla="*/ 35431 w 43256"/>
              <a:gd name="connsiteY12-422" fmla="*/ 35960 h 43219"/>
              <a:gd name="connsiteX13-423" fmla="*/ 28591 w 43256"/>
              <a:gd name="connsiteY13-424" fmla="*/ 36674 h 43219"/>
              <a:gd name="connsiteX14-425" fmla="*/ 23703 w 43256"/>
              <a:gd name="connsiteY14-426" fmla="*/ 42965 h 43219"/>
              <a:gd name="connsiteX15-427" fmla="*/ 16516 w 43256"/>
              <a:gd name="connsiteY15-428" fmla="*/ 39125 h 43219"/>
              <a:gd name="connsiteX16-429" fmla="*/ 5840 w 43256"/>
              <a:gd name="connsiteY16-430" fmla="*/ 35331 h 43219"/>
              <a:gd name="connsiteX17-431" fmla="*/ 1146 w 43256"/>
              <a:gd name="connsiteY17-432" fmla="*/ 31109 h 43219"/>
              <a:gd name="connsiteX18-433" fmla="*/ 2149 w 43256"/>
              <a:gd name="connsiteY18-434" fmla="*/ 25410 h 43219"/>
              <a:gd name="connsiteX19-435" fmla="*/ 31 w 43256"/>
              <a:gd name="connsiteY19-436" fmla="*/ 19563 h 43219"/>
              <a:gd name="connsiteX20-437" fmla="*/ 3899 w 43256"/>
              <a:gd name="connsiteY20-438" fmla="*/ 14366 h 43219"/>
              <a:gd name="connsiteX21-439" fmla="*/ 3936 w 43256"/>
              <a:gd name="connsiteY21-440" fmla="*/ 14229 h 43219"/>
              <a:gd name="connsiteX0-441" fmla="*/ 4729 w 43256"/>
              <a:gd name="connsiteY0-442" fmla="*/ 26036 h 43219"/>
              <a:gd name="connsiteX1-443" fmla="*/ 2196 w 43256"/>
              <a:gd name="connsiteY1-444" fmla="*/ 25239 h 43219"/>
              <a:gd name="connsiteX2-445" fmla="*/ 6964 w 43256"/>
              <a:gd name="connsiteY2-446" fmla="*/ 34758 h 43219"/>
              <a:gd name="connsiteX3-447" fmla="*/ 5856 w 43256"/>
              <a:gd name="connsiteY3-448" fmla="*/ 35139 h 43219"/>
              <a:gd name="connsiteX4-449" fmla="*/ 16514 w 43256"/>
              <a:gd name="connsiteY4-450" fmla="*/ 38949 h 43219"/>
              <a:gd name="connsiteX5-451" fmla="*/ 15846 w 43256"/>
              <a:gd name="connsiteY5-452" fmla="*/ 37209 h 43219"/>
              <a:gd name="connsiteX6-453" fmla="*/ 28863 w 43256"/>
              <a:gd name="connsiteY6-454" fmla="*/ 34610 h 43219"/>
              <a:gd name="connsiteX7-455" fmla="*/ 28596 w 43256"/>
              <a:gd name="connsiteY7-456" fmla="*/ 36519 h 43219"/>
              <a:gd name="connsiteX8-457" fmla="*/ 35674 w 43256"/>
              <a:gd name="connsiteY8-458" fmla="*/ 26410 h 43219"/>
              <a:gd name="connsiteX9-459" fmla="*/ 37416 w 43256"/>
              <a:gd name="connsiteY9-460" fmla="*/ 29949 h 43219"/>
              <a:gd name="connsiteX10-461" fmla="*/ 41834 w 43256"/>
              <a:gd name="connsiteY10-462" fmla="*/ 15213 h 43219"/>
              <a:gd name="connsiteX11-463" fmla="*/ 40386 w 43256"/>
              <a:gd name="connsiteY11-464" fmla="*/ 17889 h 43219"/>
              <a:gd name="connsiteX12-465" fmla="*/ 38360 w 43256"/>
              <a:gd name="connsiteY12-466" fmla="*/ 5285 h 43219"/>
              <a:gd name="connsiteX13-467" fmla="*/ 38436 w 43256"/>
              <a:gd name="connsiteY13-468" fmla="*/ 6549 h 43219"/>
              <a:gd name="connsiteX14-469" fmla="*/ 29114 w 43256"/>
              <a:gd name="connsiteY14-470" fmla="*/ 3811 h 43219"/>
              <a:gd name="connsiteX15-471" fmla="*/ 29856 w 43256"/>
              <a:gd name="connsiteY15-472" fmla="*/ 2199 h 43219"/>
              <a:gd name="connsiteX16-473" fmla="*/ 22177 w 43256"/>
              <a:gd name="connsiteY16-474" fmla="*/ 4579 h 43219"/>
              <a:gd name="connsiteX17-475" fmla="*/ 22536 w 43256"/>
              <a:gd name="connsiteY17-476" fmla="*/ 3189 h 43219"/>
              <a:gd name="connsiteX18-477" fmla="*/ 13867 w 43256"/>
              <a:gd name="connsiteY18-478" fmla="*/ 5220 h 43219"/>
              <a:gd name="connsiteX19-479" fmla="*/ 15336 w 43256"/>
              <a:gd name="connsiteY19-480" fmla="*/ 6399 h 43219"/>
              <a:gd name="connsiteX20-481" fmla="*/ 5347 w 43256"/>
              <a:gd name="connsiteY20-482" fmla="*/ 13449 h 43219"/>
              <a:gd name="connsiteX21-483" fmla="*/ 5120 w 43256"/>
              <a:gd name="connsiteY21-484" fmla="*/ 13552 h 43219"/>
              <a:gd name="connsiteX0-485" fmla="*/ 2965 w 42285"/>
              <a:gd name="connsiteY0-486" fmla="*/ 14229 h 43219"/>
              <a:gd name="connsiteX1-487" fmla="*/ 5872 w 42285"/>
              <a:gd name="connsiteY1-488" fmla="*/ 8288 h 43219"/>
              <a:gd name="connsiteX2-489" fmla="*/ 13070 w 42285"/>
              <a:gd name="connsiteY2-490" fmla="*/ 5061 h 43219"/>
              <a:gd name="connsiteX3-491" fmla="*/ 21521 w 42285"/>
              <a:gd name="connsiteY3-492" fmla="*/ 3291 h 43219"/>
              <a:gd name="connsiteX4-493" fmla="*/ 24814 w 42285"/>
              <a:gd name="connsiteY4-494" fmla="*/ 59 h 43219"/>
              <a:gd name="connsiteX5-495" fmla="*/ 28898 w 42285"/>
              <a:gd name="connsiteY5-496" fmla="*/ 2340 h 43219"/>
              <a:gd name="connsiteX6-497" fmla="*/ 34528 w 42285"/>
              <a:gd name="connsiteY6-498" fmla="*/ 549 h 43219"/>
              <a:gd name="connsiteX7-499" fmla="*/ 37383 w 42285"/>
              <a:gd name="connsiteY7-500" fmla="*/ 5435 h 43219"/>
              <a:gd name="connsiteX8-501" fmla="*/ 41047 w 42285"/>
              <a:gd name="connsiteY8-502" fmla="*/ 10177 h 43219"/>
              <a:gd name="connsiteX9-503" fmla="*/ 40883 w 42285"/>
              <a:gd name="connsiteY9-504" fmla="*/ 15319 h 43219"/>
              <a:gd name="connsiteX10-505" fmla="*/ 42081 w 42285"/>
              <a:gd name="connsiteY10-506" fmla="*/ 23181 h 43219"/>
              <a:gd name="connsiteX11-507" fmla="*/ 36469 w 42285"/>
              <a:gd name="connsiteY11-508" fmla="*/ 30063 h 43219"/>
              <a:gd name="connsiteX12-509" fmla="*/ 34460 w 42285"/>
              <a:gd name="connsiteY12-510" fmla="*/ 35960 h 43219"/>
              <a:gd name="connsiteX13-511" fmla="*/ 27620 w 42285"/>
              <a:gd name="connsiteY13-512" fmla="*/ 36674 h 43219"/>
              <a:gd name="connsiteX14-513" fmla="*/ 22732 w 42285"/>
              <a:gd name="connsiteY14-514" fmla="*/ 42965 h 43219"/>
              <a:gd name="connsiteX15-515" fmla="*/ 15545 w 42285"/>
              <a:gd name="connsiteY15-516" fmla="*/ 39125 h 43219"/>
              <a:gd name="connsiteX16-517" fmla="*/ 4869 w 42285"/>
              <a:gd name="connsiteY16-518" fmla="*/ 35331 h 43219"/>
              <a:gd name="connsiteX17-519" fmla="*/ 175 w 42285"/>
              <a:gd name="connsiteY17-520" fmla="*/ 31109 h 43219"/>
              <a:gd name="connsiteX18-521" fmla="*/ 1178 w 42285"/>
              <a:gd name="connsiteY18-522" fmla="*/ 25410 h 43219"/>
              <a:gd name="connsiteX19-523" fmla="*/ 2782 w 42285"/>
              <a:gd name="connsiteY19-524" fmla="*/ 19225 h 43219"/>
              <a:gd name="connsiteX20-525" fmla="*/ 2928 w 42285"/>
              <a:gd name="connsiteY20-526" fmla="*/ 14366 h 43219"/>
              <a:gd name="connsiteX21-527" fmla="*/ 2965 w 42285"/>
              <a:gd name="connsiteY21-528" fmla="*/ 14229 h 43219"/>
              <a:gd name="connsiteX0-529" fmla="*/ 3758 w 42285"/>
              <a:gd name="connsiteY0-530" fmla="*/ 26036 h 43219"/>
              <a:gd name="connsiteX1-531" fmla="*/ 1225 w 42285"/>
              <a:gd name="connsiteY1-532" fmla="*/ 25239 h 43219"/>
              <a:gd name="connsiteX2-533" fmla="*/ 5993 w 42285"/>
              <a:gd name="connsiteY2-534" fmla="*/ 34758 h 43219"/>
              <a:gd name="connsiteX3-535" fmla="*/ 4885 w 42285"/>
              <a:gd name="connsiteY3-536" fmla="*/ 35139 h 43219"/>
              <a:gd name="connsiteX4-537" fmla="*/ 15543 w 42285"/>
              <a:gd name="connsiteY4-538" fmla="*/ 38949 h 43219"/>
              <a:gd name="connsiteX5-539" fmla="*/ 14875 w 42285"/>
              <a:gd name="connsiteY5-540" fmla="*/ 37209 h 43219"/>
              <a:gd name="connsiteX6-541" fmla="*/ 27892 w 42285"/>
              <a:gd name="connsiteY6-542" fmla="*/ 34610 h 43219"/>
              <a:gd name="connsiteX7-543" fmla="*/ 27625 w 42285"/>
              <a:gd name="connsiteY7-544" fmla="*/ 36519 h 43219"/>
              <a:gd name="connsiteX8-545" fmla="*/ 34703 w 42285"/>
              <a:gd name="connsiteY8-546" fmla="*/ 26410 h 43219"/>
              <a:gd name="connsiteX9-547" fmla="*/ 36445 w 42285"/>
              <a:gd name="connsiteY9-548" fmla="*/ 29949 h 43219"/>
              <a:gd name="connsiteX10-549" fmla="*/ 40863 w 42285"/>
              <a:gd name="connsiteY10-550" fmla="*/ 15213 h 43219"/>
              <a:gd name="connsiteX11-551" fmla="*/ 39415 w 42285"/>
              <a:gd name="connsiteY11-552" fmla="*/ 17889 h 43219"/>
              <a:gd name="connsiteX12-553" fmla="*/ 37389 w 42285"/>
              <a:gd name="connsiteY12-554" fmla="*/ 5285 h 43219"/>
              <a:gd name="connsiteX13-555" fmla="*/ 37465 w 42285"/>
              <a:gd name="connsiteY13-556" fmla="*/ 6549 h 43219"/>
              <a:gd name="connsiteX14-557" fmla="*/ 28143 w 42285"/>
              <a:gd name="connsiteY14-558" fmla="*/ 3811 h 43219"/>
              <a:gd name="connsiteX15-559" fmla="*/ 28885 w 42285"/>
              <a:gd name="connsiteY15-560" fmla="*/ 2199 h 43219"/>
              <a:gd name="connsiteX16-561" fmla="*/ 21206 w 42285"/>
              <a:gd name="connsiteY16-562" fmla="*/ 4579 h 43219"/>
              <a:gd name="connsiteX17-563" fmla="*/ 21565 w 42285"/>
              <a:gd name="connsiteY17-564" fmla="*/ 3189 h 43219"/>
              <a:gd name="connsiteX18-565" fmla="*/ 12896 w 42285"/>
              <a:gd name="connsiteY18-566" fmla="*/ 5220 h 43219"/>
              <a:gd name="connsiteX19-567" fmla="*/ 14365 w 42285"/>
              <a:gd name="connsiteY19-568" fmla="*/ 6399 h 43219"/>
              <a:gd name="connsiteX20-569" fmla="*/ 4376 w 42285"/>
              <a:gd name="connsiteY20-570" fmla="*/ 13449 h 43219"/>
              <a:gd name="connsiteX21-571" fmla="*/ 4149 w 42285"/>
              <a:gd name="connsiteY21-572" fmla="*/ 13552 h 43219"/>
              <a:gd name="connsiteX0-573" fmla="*/ 2965 w 42285"/>
              <a:gd name="connsiteY0-574" fmla="*/ 14229 h 43219"/>
              <a:gd name="connsiteX1-575" fmla="*/ 5872 w 42285"/>
              <a:gd name="connsiteY1-576" fmla="*/ 8288 h 43219"/>
              <a:gd name="connsiteX2-577" fmla="*/ 13070 w 42285"/>
              <a:gd name="connsiteY2-578" fmla="*/ 5061 h 43219"/>
              <a:gd name="connsiteX3-579" fmla="*/ 21521 w 42285"/>
              <a:gd name="connsiteY3-580" fmla="*/ 3291 h 43219"/>
              <a:gd name="connsiteX4-581" fmla="*/ 24814 w 42285"/>
              <a:gd name="connsiteY4-582" fmla="*/ 59 h 43219"/>
              <a:gd name="connsiteX5-583" fmla="*/ 28898 w 42285"/>
              <a:gd name="connsiteY5-584" fmla="*/ 2340 h 43219"/>
              <a:gd name="connsiteX6-585" fmla="*/ 34528 w 42285"/>
              <a:gd name="connsiteY6-586" fmla="*/ 549 h 43219"/>
              <a:gd name="connsiteX7-587" fmla="*/ 37383 w 42285"/>
              <a:gd name="connsiteY7-588" fmla="*/ 5435 h 43219"/>
              <a:gd name="connsiteX8-589" fmla="*/ 41047 w 42285"/>
              <a:gd name="connsiteY8-590" fmla="*/ 10177 h 43219"/>
              <a:gd name="connsiteX9-591" fmla="*/ 40883 w 42285"/>
              <a:gd name="connsiteY9-592" fmla="*/ 15319 h 43219"/>
              <a:gd name="connsiteX10-593" fmla="*/ 42081 w 42285"/>
              <a:gd name="connsiteY10-594" fmla="*/ 23181 h 43219"/>
              <a:gd name="connsiteX11-595" fmla="*/ 36469 w 42285"/>
              <a:gd name="connsiteY11-596" fmla="*/ 30063 h 43219"/>
              <a:gd name="connsiteX12-597" fmla="*/ 34460 w 42285"/>
              <a:gd name="connsiteY12-598" fmla="*/ 35960 h 43219"/>
              <a:gd name="connsiteX13-599" fmla="*/ 27620 w 42285"/>
              <a:gd name="connsiteY13-600" fmla="*/ 36674 h 43219"/>
              <a:gd name="connsiteX14-601" fmla="*/ 22732 w 42285"/>
              <a:gd name="connsiteY14-602" fmla="*/ 42965 h 43219"/>
              <a:gd name="connsiteX15-603" fmla="*/ 15545 w 42285"/>
              <a:gd name="connsiteY15-604" fmla="*/ 39125 h 43219"/>
              <a:gd name="connsiteX16-605" fmla="*/ 4869 w 42285"/>
              <a:gd name="connsiteY16-606" fmla="*/ 35331 h 43219"/>
              <a:gd name="connsiteX17-607" fmla="*/ 175 w 42285"/>
              <a:gd name="connsiteY17-608" fmla="*/ 31109 h 43219"/>
              <a:gd name="connsiteX18-609" fmla="*/ 1178 w 42285"/>
              <a:gd name="connsiteY18-610" fmla="*/ 25410 h 43219"/>
              <a:gd name="connsiteX19-611" fmla="*/ 1936 w 42285"/>
              <a:gd name="connsiteY19-612" fmla="*/ 19056 h 43219"/>
              <a:gd name="connsiteX20-613" fmla="*/ 2928 w 42285"/>
              <a:gd name="connsiteY20-614" fmla="*/ 14366 h 43219"/>
              <a:gd name="connsiteX21-615" fmla="*/ 2965 w 42285"/>
              <a:gd name="connsiteY21-616" fmla="*/ 14229 h 43219"/>
              <a:gd name="connsiteX0-617" fmla="*/ 3758 w 42285"/>
              <a:gd name="connsiteY0-618" fmla="*/ 26036 h 43219"/>
              <a:gd name="connsiteX1-619" fmla="*/ 1225 w 42285"/>
              <a:gd name="connsiteY1-620" fmla="*/ 25239 h 43219"/>
              <a:gd name="connsiteX2-621" fmla="*/ 5993 w 42285"/>
              <a:gd name="connsiteY2-622" fmla="*/ 34758 h 43219"/>
              <a:gd name="connsiteX3-623" fmla="*/ 4885 w 42285"/>
              <a:gd name="connsiteY3-624" fmla="*/ 35139 h 43219"/>
              <a:gd name="connsiteX4-625" fmla="*/ 15543 w 42285"/>
              <a:gd name="connsiteY4-626" fmla="*/ 38949 h 43219"/>
              <a:gd name="connsiteX5-627" fmla="*/ 14875 w 42285"/>
              <a:gd name="connsiteY5-628" fmla="*/ 37209 h 43219"/>
              <a:gd name="connsiteX6-629" fmla="*/ 27892 w 42285"/>
              <a:gd name="connsiteY6-630" fmla="*/ 34610 h 43219"/>
              <a:gd name="connsiteX7-631" fmla="*/ 27625 w 42285"/>
              <a:gd name="connsiteY7-632" fmla="*/ 36519 h 43219"/>
              <a:gd name="connsiteX8-633" fmla="*/ 34703 w 42285"/>
              <a:gd name="connsiteY8-634" fmla="*/ 26410 h 43219"/>
              <a:gd name="connsiteX9-635" fmla="*/ 36445 w 42285"/>
              <a:gd name="connsiteY9-636" fmla="*/ 29949 h 43219"/>
              <a:gd name="connsiteX10-637" fmla="*/ 40863 w 42285"/>
              <a:gd name="connsiteY10-638" fmla="*/ 15213 h 43219"/>
              <a:gd name="connsiteX11-639" fmla="*/ 39415 w 42285"/>
              <a:gd name="connsiteY11-640" fmla="*/ 17889 h 43219"/>
              <a:gd name="connsiteX12-641" fmla="*/ 37389 w 42285"/>
              <a:gd name="connsiteY12-642" fmla="*/ 5285 h 43219"/>
              <a:gd name="connsiteX13-643" fmla="*/ 37465 w 42285"/>
              <a:gd name="connsiteY13-644" fmla="*/ 6549 h 43219"/>
              <a:gd name="connsiteX14-645" fmla="*/ 28143 w 42285"/>
              <a:gd name="connsiteY14-646" fmla="*/ 3811 h 43219"/>
              <a:gd name="connsiteX15-647" fmla="*/ 28885 w 42285"/>
              <a:gd name="connsiteY15-648" fmla="*/ 2199 h 43219"/>
              <a:gd name="connsiteX16-649" fmla="*/ 21206 w 42285"/>
              <a:gd name="connsiteY16-650" fmla="*/ 4579 h 43219"/>
              <a:gd name="connsiteX17-651" fmla="*/ 21565 w 42285"/>
              <a:gd name="connsiteY17-652" fmla="*/ 3189 h 43219"/>
              <a:gd name="connsiteX18-653" fmla="*/ 12896 w 42285"/>
              <a:gd name="connsiteY18-654" fmla="*/ 5220 h 43219"/>
              <a:gd name="connsiteX19-655" fmla="*/ 14365 w 42285"/>
              <a:gd name="connsiteY19-656" fmla="*/ 6399 h 43219"/>
              <a:gd name="connsiteX20-657" fmla="*/ 4376 w 42285"/>
              <a:gd name="connsiteY20-658" fmla="*/ 13449 h 43219"/>
              <a:gd name="connsiteX21-659" fmla="*/ 4149 w 42285"/>
              <a:gd name="connsiteY21-660" fmla="*/ 13552 h 43219"/>
              <a:gd name="connsiteX0-661" fmla="*/ 2965 w 42285"/>
              <a:gd name="connsiteY0-662" fmla="*/ 14229 h 43219"/>
              <a:gd name="connsiteX1-663" fmla="*/ 5872 w 42285"/>
              <a:gd name="connsiteY1-664" fmla="*/ 8288 h 43219"/>
              <a:gd name="connsiteX2-665" fmla="*/ 13070 w 42285"/>
              <a:gd name="connsiteY2-666" fmla="*/ 5061 h 43219"/>
              <a:gd name="connsiteX3-667" fmla="*/ 21521 w 42285"/>
              <a:gd name="connsiteY3-668" fmla="*/ 3291 h 43219"/>
              <a:gd name="connsiteX4-669" fmla="*/ 24814 w 42285"/>
              <a:gd name="connsiteY4-670" fmla="*/ 59 h 43219"/>
              <a:gd name="connsiteX5-671" fmla="*/ 28898 w 42285"/>
              <a:gd name="connsiteY5-672" fmla="*/ 2340 h 43219"/>
              <a:gd name="connsiteX6-673" fmla="*/ 34528 w 42285"/>
              <a:gd name="connsiteY6-674" fmla="*/ 549 h 43219"/>
              <a:gd name="connsiteX7-675" fmla="*/ 37383 w 42285"/>
              <a:gd name="connsiteY7-676" fmla="*/ 5435 h 43219"/>
              <a:gd name="connsiteX8-677" fmla="*/ 41047 w 42285"/>
              <a:gd name="connsiteY8-678" fmla="*/ 10177 h 43219"/>
              <a:gd name="connsiteX9-679" fmla="*/ 40883 w 42285"/>
              <a:gd name="connsiteY9-680" fmla="*/ 15319 h 43219"/>
              <a:gd name="connsiteX10-681" fmla="*/ 42081 w 42285"/>
              <a:gd name="connsiteY10-682" fmla="*/ 23181 h 43219"/>
              <a:gd name="connsiteX11-683" fmla="*/ 36469 w 42285"/>
              <a:gd name="connsiteY11-684" fmla="*/ 30063 h 43219"/>
              <a:gd name="connsiteX12-685" fmla="*/ 34460 w 42285"/>
              <a:gd name="connsiteY12-686" fmla="*/ 35960 h 43219"/>
              <a:gd name="connsiteX13-687" fmla="*/ 27620 w 42285"/>
              <a:gd name="connsiteY13-688" fmla="*/ 36674 h 43219"/>
              <a:gd name="connsiteX14-689" fmla="*/ 22732 w 42285"/>
              <a:gd name="connsiteY14-690" fmla="*/ 42965 h 43219"/>
              <a:gd name="connsiteX15-691" fmla="*/ 15545 w 42285"/>
              <a:gd name="connsiteY15-692" fmla="*/ 39125 h 43219"/>
              <a:gd name="connsiteX16-693" fmla="*/ 4869 w 42285"/>
              <a:gd name="connsiteY16-694" fmla="*/ 35331 h 43219"/>
              <a:gd name="connsiteX17-695" fmla="*/ 175 w 42285"/>
              <a:gd name="connsiteY17-696" fmla="*/ 31109 h 43219"/>
              <a:gd name="connsiteX18-697" fmla="*/ 1178 w 42285"/>
              <a:gd name="connsiteY18-698" fmla="*/ 25410 h 43219"/>
              <a:gd name="connsiteX19-699" fmla="*/ 1936 w 42285"/>
              <a:gd name="connsiteY19-700" fmla="*/ 19056 h 43219"/>
              <a:gd name="connsiteX20-701" fmla="*/ 2928 w 42285"/>
              <a:gd name="connsiteY20-702" fmla="*/ 14366 h 43219"/>
              <a:gd name="connsiteX21-703" fmla="*/ 2965 w 42285"/>
              <a:gd name="connsiteY21-704" fmla="*/ 14229 h 43219"/>
              <a:gd name="connsiteX0-705" fmla="*/ 3758 w 42285"/>
              <a:gd name="connsiteY0-706" fmla="*/ 26036 h 43219"/>
              <a:gd name="connsiteX1-707" fmla="*/ 3086 w 42285"/>
              <a:gd name="connsiteY1-708" fmla="*/ 22532 h 43219"/>
              <a:gd name="connsiteX2-709" fmla="*/ 5993 w 42285"/>
              <a:gd name="connsiteY2-710" fmla="*/ 34758 h 43219"/>
              <a:gd name="connsiteX3-711" fmla="*/ 4885 w 42285"/>
              <a:gd name="connsiteY3-712" fmla="*/ 35139 h 43219"/>
              <a:gd name="connsiteX4-713" fmla="*/ 15543 w 42285"/>
              <a:gd name="connsiteY4-714" fmla="*/ 38949 h 43219"/>
              <a:gd name="connsiteX5-715" fmla="*/ 14875 w 42285"/>
              <a:gd name="connsiteY5-716" fmla="*/ 37209 h 43219"/>
              <a:gd name="connsiteX6-717" fmla="*/ 27892 w 42285"/>
              <a:gd name="connsiteY6-718" fmla="*/ 34610 h 43219"/>
              <a:gd name="connsiteX7-719" fmla="*/ 27625 w 42285"/>
              <a:gd name="connsiteY7-720" fmla="*/ 36519 h 43219"/>
              <a:gd name="connsiteX8-721" fmla="*/ 34703 w 42285"/>
              <a:gd name="connsiteY8-722" fmla="*/ 26410 h 43219"/>
              <a:gd name="connsiteX9-723" fmla="*/ 36445 w 42285"/>
              <a:gd name="connsiteY9-724" fmla="*/ 29949 h 43219"/>
              <a:gd name="connsiteX10-725" fmla="*/ 40863 w 42285"/>
              <a:gd name="connsiteY10-726" fmla="*/ 15213 h 43219"/>
              <a:gd name="connsiteX11-727" fmla="*/ 39415 w 42285"/>
              <a:gd name="connsiteY11-728" fmla="*/ 17889 h 43219"/>
              <a:gd name="connsiteX12-729" fmla="*/ 37389 w 42285"/>
              <a:gd name="connsiteY12-730" fmla="*/ 5285 h 43219"/>
              <a:gd name="connsiteX13-731" fmla="*/ 37465 w 42285"/>
              <a:gd name="connsiteY13-732" fmla="*/ 6549 h 43219"/>
              <a:gd name="connsiteX14-733" fmla="*/ 28143 w 42285"/>
              <a:gd name="connsiteY14-734" fmla="*/ 3811 h 43219"/>
              <a:gd name="connsiteX15-735" fmla="*/ 28885 w 42285"/>
              <a:gd name="connsiteY15-736" fmla="*/ 2199 h 43219"/>
              <a:gd name="connsiteX16-737" fmla="*/ 21206 w 42285"/>
              <a:gd name="connsiteY16-738" fmla="*/ 4579 h 43219"/>
              <a:gd name="connsiteX17-739" fmla="*/ 21565 w 42285"/>
              <a:gd name="connsiteY17-740" fmla="*/ 3189 h 43219"/>
              <a:gd name="connsiteX18-741" fmla="*/ 12896 w 42285"/>
              <a:gd name="connsiteY18-742" fmla="*/ 5220 h 43219"/>
              <a:gd name="connsiteX19-743" fmla="*/ 14365 w 42285"/>
              <a:gd name="connsiteY19-744" fmla="*/ 6399 h 43219"/>
              <a:gd name="connsiteX20-745" fmla="*/ 4376 w 42285"/>
              <a:gd name="connsiteY20-746" fmla="*/ 13449 h 43219"/>
              <a:gd name="connsiteX21-747" fmla="*/ 4149 w 42285"/>
              <a:gd name="connsiteY21-748" fmla="*/ 13552 h 43219"/>
              <a:gd name="connsiteX0-749" fmla="*/ 2791 w 42111"/>
              <a:gd name="connsiteY0-750" fmla="*/ 14229 h 43219"/>
              <a:gd name="connsiteX1-751" fmla="*/ 5698 w 42111"/>
              <a:gd name="connsiteY1-752" fmla="*/ 8288 h 43219"/>
              <a:gd name="connsiteX2-753" fmla="*/ 12896 w 42111"/>
              <a:gd name="connsiteY2-754" fmla="*/ 5061 h 43219"/>
              <a:gd name="connsiteX3-755" fmla="*/ 21347 w 42111"/>
              <a:gd name="connsiteY3-756" fmla="*/ 3291 h 43219"/>
              <a:gd name="connsiteX4-757" fmla="*/ 24640 w 42111"/>
              <a:gd name="connsiteY4-758" fmla="*/ 59 h 43219"/>
              <a:gd name="connsiteX5-759" fmla="*/ 28724 w 42111"/>
              <a:gd name="connsiteY5-760" fmla="*/ 2340 h 43219"/>
              <a:gd name="connsiteX6-761" fmla="*/ 34354 w 42111"/>
              <a:gd name="connsiteY6-762" fmla="*/ 549 h 43219"/>
              <a:gd name="connsiteX7-763" fmla="*/ 37209 w 42111"/>
              <a:gd name="connsiteY7-764" fmla="*/ 5435 h 43219"/>
              <a:gd name="connsiteX8-765" fmla="*/ 40873 w 42111"/>
              <a:gd name="connsiteY8-766" fmla="*/ 10177 h 43219"/>
              <a:gd name="connsiteX9-767" fmla="*/ 40709 w 42111"/>
              <a:gd name="connsiteY9-768" fmla="*/ 15319 h 43219"/>
              <a:gd name="connsiteX10-769" fmla="*/ 41907 w 42111"/>
              <a:gd name="connsiteY10-770" fmla="*/ 23181 h 43219"/>
              <a:gd name="connsiteX11-771" fmla="*/ 36295 w 42111"/>
              <a:gd name="connsiteY11-772" fmla="*/ 30063 h 43219"/>
              <a:gd name="connsiteX12-773" fmla="*/ 34286 w 42111"/>
              <a:gd name="connsiteY12-774" fmla="*/ 35960 h 43219"/>
              <a:gd name="connsiteX13-775" fmla="*/ 27446 w 42111"/>
              <a:gd name="connsiteY13-776" fmla="*/ 36674 h 43219"/>
              <a:gd name="connsiteX14-777" fmla="*/ 22558 w 42111"/>
              <a:gd name="connsiteY14-778" fmla="*/ 42965 h 43219"/>
              <a:gd name="connsiteX15-779" fmla="*/ 15371 w 42111"/>
              <a:gd name="connsiteY15-780" fmla="*/ 39125 h 43219"/>
              <a:gd name="connsiteX16-781" fmla="*/ 4695 w 42111"/>
              <a:gd name="connsiteY16-782" fmla="*/ 35331 h 43219"/>
              <a:gd name="connsiteX17-783" fmla="*/ 1 w 42111"/>
              <a:gd name="connsiteY17-784" fmla="*/ 31109 h 43219"/>
              <a:gd name="connsiteX18-785" fmla="*/ 4388 w 42111"/>
              <a:gd name="connsiteY18-786" fmla="*/ 23888 h 43219"/>
              <a:gd name="connsiteX19-787" fmla="*/ 1762 w 42111"/>
              <a:gd name="connsiteY19-788" fmla="*/ 19056 h 43219"/>
              <a:gd name="connsiteX20-789" fmla="*/ 2754 w 42111"/>
              <a:gd name="connsiteY20-790" fmla="*/ 14366 h 43219"/>
              <a:gd name="connsiteX21-791" fmla="*/ 2791 w 42111"/>
              <a:gd name="connsiteY21-792" fmla="*/ 14229 h 43219"/>
              <a:gd name="connsiteX0-793" fmla="*/ 3584 w 42111"/>
              <a:gd name="connsiteY0-794" fmla="*/ 26036 h 43219"/>
              <a:gd name="connsiteX1-795" fmla="*/ 2912 w 42111"/>
              <a:gd name="connsiteY1-796" fmla="*/ 22532 h 43219"/>
              <a:gd name="connsiteX2-797" fmla="*/ 5819 w 42111"/>
              <a:gd name="connsiteY2-798" fmla="*/ 34758 h 43219"/>
              <a:gd name="connsiteX3-799" fmla="*/ 4711 w 42111"/>
              <a:gd name="connsiteY3-800" fmla="*/ 35139 h 43219"/>
              <a:gd name="connsiteX4-801" fmla="*/ 15369 w 42111"/>
              <a:gd name="connsiteY4-802" fmla="*/ 38949 h 43219"/>
              <a:gd name="connsiteX5-803" fmla="*/ 14701 w 42111"/>
              <a:gd name="connsiteY5-804" fmla="*/ 37209 h 43219"/>
              <a:gd name="connsiteX6-805" fmla="*/ 27718 w 42111"/>
              <a:gd name="connsiteY6-806" fmla="*/ 34610 h 43219"/>
              <a:gd name="connsiteX7-807" fmla="*/ 27451 w 42111"/>
              <a:gd name="connsiteY7-808" fmla="*/ 36519 h 43219"/>
              <a:gd name="connsiteX8-809" fmla="*/ 34529 w 42111"/>
              <a:gd name="connsiteY8-810" fmla="*/ 26410 h 43219"/>
              <a:gd name="connsiteX9-811" fmla="*/ 36271 w 42111"/>
              <a:gd name="connsiteY9-812" fmla="*/ 29949 h 43219"/>
              <a:gd name="connsiteX10-813" fmla="*/ 40689 w 42111"/>
              <a:gd name="connsiteY10-814" fmla="*/ 15213 h 43219"/>
              <a:gd name="connsiteX11-815" fmla="*/ 39241 w 42111"/>
              <a:gd name="connsiteY11-816" fmla="*/ 17889 h 43219"/>
              <a:gd name="connsiteX12-817" fmla="*/ 37215 w 42111"/>
              <a:gd name="connsiteY12-818" fmla="*/ 5285 h 43219"/>
              <a:gd name="connsiteX13-819" fmla="*/ 37291 w 42111"/>
              <a:gd name="connsiteY13-820" fmla="*/ 6549 h 43219"/>
              <a:gd name="connsiteX14-821" fmla="*/ 27969 w 42111"/>
              <a:gd name="connsiteY14-822" fmla="*/ 3811 h 43219"/>
              <a:gd name="connsiteX15-823" fmla="*/ 28711 w 42111"/>
              <a:gd name="connsiteY15-824" fmla="*/ 2199 h 43219"/>
              <a:gd name="connsiteX16-825" fmla="*/ 21032 w 42111"/>
              <a:gd name="connsiteY16-826" fmla="*/ 4579 h 43219"/>
              <a:gd name="connsiteX17-827" fmla="*/ 21391 w 42111"/>
              <a:gd name="connsiteY17-828" fmla="*/ 3189 h 43219"/>
              <a:gd name="connsiteX18-829" fmla="*/ 12722 w 42111"/>
              <a:gd name="connsiteY18-830" fmla="*/ 5220 h 43219"/>
              <a:gd name="connsiteX19-831" fmla="*/ 14191 w 42111"/>
              <a:gd name="connsiteY19-832" fmla="*/ 6399 h 43219"/>
              <a:gd name="connsiteX20-833" fmla="*/ 4202 w 42111"/>
              <a:gd name="connsiteY20-834" fmla="*/ 13449 h 43219"/>
              <a:gd name="connsiteX21-835" fmla="*/ 3975 w 42111"/>
              <a:gd name="connsiteY21-836" fmla="*/ 13552 h 43219"/>
              <a:gd name="connsiteX0-837" fmla="*/ 1203 w 40523"/>
              <a:gd name="connsiteY0-838" fmla="*/ 14229 h 43219"/>
              <a:gd name="connsiteX1-839" fmla="*/ 4110 w 40523"/>
              <a:gd name="connsiteY1-840" fmla="*/ 8288 h 43219"/>
              <a:gd name="connsiteX2-841" fmla="*/ 11308 w 40523"/>
              <a:gd name="connsiteY2-842" fmla="*/ 5061 h 43219"/>
              <a:gd name="connsiteX3-843" fmla="*/ 19759 w 40523"/>
              <a:gd name="connsiteY3-844" fmla="*/ 3291 h 43219"/>
              <a:gd name="connsiteX4-845" fmla="*/ 23052 w 40523"/>
              <a:gd name="connsiteY4-846" fmla="*/ 59 h 43219"/>
              <a:gd name="connsiteX5-847" fmla="*/ 27136 w 40523"/>
              <a:gd name="connsiteY5-848" fmla="*/ 2340 h 43219"/>
              <a:gd name="connsiteX6-849" fmla="*/ 32766 w 40523"/>
              <a:gd name="connsiteY6-850" fmla="*/ 549 h 43219"/>
              <a:gd name="connsiteX7-851" fmla="*/ 35621 w 40523"/>
              <a:gd name="connsiteY7-852" fmla="*/ 5435 h 43219"/>
              <a:gd name="connsiteX8-853" fmla="*/ 39285 w 40523"/>
              <a:gd name="connsiteY8-854" fmla="*/ 10177 h 43219"/>
              <a:gd name="connsiteX9-855" fmla="*/ 39121 w 40523"/>
              <a:gd name="connsiteY9-856" fmla="*/ 15319 h 43219"/>
              <a:gd name="connsiteX10-857" fmla="*/ 40319 w 40523"/>
              <a:gd name="connsiteY10-858" fmla="*/ 23181 h 43219"/>
              <a:gd name="connsiteX11-859" fmla="*/ 34707 w 40523"/>
              <a:gd name="connsiteY11-860" fmla="*/ 30063 h 43219"/>
              <a:gd name="connsiteX12-861" fmla="*/ 32698 w 40523"/>
              <a:gd name="connsiteY12-862" fmla="*/ 35960 h 43219"/>
              <a:gd name="connsiteX13-863" fmla="*/ 25858 w 40523"/>
              <a:gd name="connsiteY13-864" fmla="*/ 36674 h 43219"/>
              <a:gd name="connsiteX14-865" fmla="*/ 20970 w 40523"/>
              <a:gd name="connsiteY14-866" fmla="*/ 42965 h 43219"/>
              <a:gd name="connsiteX15-867" fmla="*/ 13783 w 40523"/>
              <a:gd name="connsiteY15-868" fmla="*/ 39125 h 43219"/>
              <a:gd name="connsiteX16-869" fmla="*/ 3107 w 40523"/>
              <a:gd name="connsiteY16-870" fmla="*/ 35331 h 43219"/>
              <a:gd name="connsiteX17-871" fmla="*/ 1289 w 40523"/>
              <a:gd name="connsiteY17-872" fmla="*/ 28910 h 43219"/>
              <a:gd name="connsiteX18-873" fmla="*/ 2800 w 40523"/>
              <a:gd name="connsiteY18-874" fmla="*/ 23888 h 43219"/>
              <a:gd name="connsiteX19-875" fmla="*/ 174 w 40523"/>
              <a:gd name="connsiteY19-876" fmla="*/ 19056 h 43219"/>
              <a:gd name="connsiteX20-877" fmla="*/ 1166 w 40523"/>
              <a:gd name="connsiteY20-878" fmla="*/ 14366 h 43219"/>
              <a:gd name="connsiteX21-879" fmla="*/ 1203 w 40523"/>
              <a:gd name="connsiteY21-880" fmla="*/ 14229 h 43219"/>
              <a:gd name="connsiteX0-881" fmla="*/ 1996 w 40523"/>
              <a:gd name="connsiteY0-882" fmla="*/ 26036 h 43219"/>
              <a:gd name="connsiteX1-883" fmla="*/ 1324 w 40523"/>
              <a:gd name="connsiteY1-884" fmla="*/ 22532 h 43219"/>
              <a:gd name="connsiteX2-885" fmla="*/ 4231 w 40523"/>
              <a:gd name="connsiteY2-886" fmla="*/ 34758 h 43219"/>
              <a:gd name="connsiteX3-887" fmla="*/ 3123 w 40523"/>
              <a:gd name="connsiteY3-888" fmla="*/ 35139 h 43219"/>
              <a:gd name="connsiteX4-889" fmla="*/ 13781 w 40523"/>
              <a:gd name="connsiteY4-890" fmla="*/ 38949 h 43219"/>
              <a:gd name="connsiteX5-891" fmla="*/ 13113 w 40523"/>
              <a:gd name="connsiteY5-892" fmla="*/ 37209 h 43219"/>
              <a:gd name="connsiteX6-893" fmla="*/ 26130 w 40523"/>
              <a:gd name="connsiteY6-894" fmla="*/ 34610 h 43219"/>
              <a:gd name="connsiteX7-895" fmla="*/ 25863 w 40523"/>
              <a:gd name="connsiteY7-896" fmla="*/ 36519 h 43219"/>
              <a:gd name="connsiteX8-897" fmla="*/ 32941 w 40523"/>
              <a:gd name="connsiteY8-898" fmla="*/ 26410 h 43219"/>
              <a:gd name="connsiteX9-899" fmla="*/ 34683 w 40523"/>
              <a:gd name="connsiteY9-900" fmla="*/ 29949 h 43219"/>
              <a:gd name="connsiteX10-901" fmla="*/ 39101 w 40523"/>
              <a:gd name="connsiteY10-902" fmla="*/ 15213 h 43219"/>
              <a:gd name="connsiteX11-903" fmla="*/ 37653 w 40523"/>
              <a:gd name="connsiteY11-904" fmla="*/ 17889 h 43219"/>
              <a:gd name="connsiteX12-905" fmla="*/ 35627 w 40523"/>
              <a:gd name="connsiteY12-906" fmla="*/ 5285 h 43219"/>
              <a:gd name="connsiteX13-907" fmla="*/ 35703 w 40523"/>
              <a:gd name="connsiteY13-908" fmla="*/ 6549 h 43219"/>
              <a:gd name="connsiteX14-909" fmla="*/ 26381 w 40523"/>
              <a:gd name="connsiteY14-910" fmla="*/ 3811 h 43219"/>
              <a:gd name="connsiteX15-911" fmla="*/ 27123 w 40523"/>
              <a:gd name="connsiteY15-912" fmla="*/ 2199 h 43219"/>
              <a:gd name="connsiteX16-913" fmla="*/ 19444 w 40523"/>
              <a:gd name="connsiteY16-914" fmla="*/ 4579 h 43219"/>
              <a:gd name="connsiteX17-915" fmla="*/ 19803 w 40523"/>
              <a:gd name="connsiteY17-916" fmla="*/ 3189 h 43219"/>
              <a:gd name="connsiteX18-917" fmla="*/ 11134 w 40523"/>
              <a:gd name="connsiteY18-918" fmla="*/ 5220 h 43219"/>
              <a:gd name="connsiteX19-919" fmla="*/ 12603 w 40523"/>
              <a:gd name="connsiteY19-920" fmla="*/ 6399 h 43219"/>
              <a:gd name="connsiteX20-921" fmla="*/ 2614 w 40523"/>
              <a:gd name="connsiteY20-922" fmla="*/ 13449 h 43219"/>
              <a:gd name="connsiteX21-923" fmla="*/ 2387 w 40523"/>
              <a:gd name="connsiteY21-924" fmla="*/ 13552 h 43219"/>
              <a:gd name="connsiteX0-925" fmla="*/ 1203 w 40523"/>
              <a:gd name="connsiteY0-926" fmla="*/ 14229 h 43219"/>
              <a:gd name="connsiteX1-927" fmla="*/ 4110 w 40523"/>
              <a:gd name="connsiteY1-928" fmla="*/ 8288 h 43219"/>
              <a:gd name="connsiteX2-929" fmla="*/ 11308 w 40523"/>
              <a:gd name="connsiteY2-930" fmla="*/ 5061 h 43219"/>
              <a:gd name="connsiteX3-931" fmla="*/ 19759 w 40523"/>
              <a:gd name="connsiteY3-932" fmla="*/ 3291 h 43219"/>
              <a:gd name="connsiteX4-933" fmla="*/ 23052 w 40523"/>
              <a:gd name="connsiteY4-934" fmla="*/ 59 h 43219"/>
              <a:gd name="connsiteX5-935" fmla="*/ 27136 w 40523"/>
              <a:gd name="connsiteY5-936" fmla="*/ 2340 h 43219"/>
              <a:gd name="connsiteX6-937" fmla="*/ 32766 w 40523"/>
              <a:gd name="connsiteY6-938" fmla="*/ 549 h 43219"/>
              <a:gd name="connsiteX7-939" fmla="*/ 35621 w 40523"/>
              <a:gd name="connsiteY7-940" fmla="*/ 5435 h 43219"/>
              <a:gd name="connsiteX8-941" fmla="*/ 39285 w 40523"/>
              <a:gd name="connsiteY8-942" fmla="*/ 10177 h 43219"/>
              <a:gd name="connsiteX9-943" fmla="*/ 39121 w 40523"/>
              <a:gd name="connsiteY9-944" fmla="*/ 15319 h 43219"/>
              <a:gd name="connsiteX10-945" fmla="*/ 40319 w 40523"/>
              <a:gd name="connsiteY10-946" fmla="*/ 23181 h 43219"/>
              <a:gd name="connsiteX11-947" fmla="*/ 34707 w 40523"/>
              <a:gd name="connsiteY11-948" fmla="*/ 30063 h 43219"/>
              <a:gd name="connsiteX12-949" fmla="*/ 32698 w 40523"/>
              <a:gd name="connsiteY12-950" fmla="*/ 35960 h 43219"/>
              <a:gd name="connsiteX13-951" fmla="*/ 25858 w 40523"/>
              <a:gd name="connsiteY13-952" fmla="*/ 36674 h 43219"/>
              <a:gd name="connsiteX14-953" fmla="*/ 20970 w 40523"/>
              <a:gd name="connsiteY14-954" fmla="*/ 42965 h 43219"/>
              <a:gd name="connsiteX15-955" fmla="*/ 13783 w 40523"/>
              <a:gd name="connsiteY15-956" fmla="*/ 39125 h 43219"/>
              <a:gd name="connsiteX16-957" fmla="*/ 3107 w 40523"/>
              <a:gd name="connsiteY16-958" fmla="*/ 35331 h 43219"/>
              <a:gd name="connsiteX17-959" fmla="*/ 1289 w 40523"/>
              <a:gd name="connsiteY17-960" fmla="*/ 28910 h 43219"/>
              <a:gd name="connsiteX18-961" fmla="*/ 2800 w 40523"/>
              <a:gd name="connsiteY18-962" fmla="*/ 23888 h 43219"/>
              <a:gd name="connsiteX19-963" fmla="*/ 174 w 40523"/>
              <a:gd name="connsiteY19-964" fmla="*/ 19056 h 43219"/>
              <a:gd name="connsiteX20-965" fmla="*/ 1166 w 40523"/>
              <a:gd name="connsiteY20-966" fmla="*/ 14366 h 43219"/>
              <a:gd name="connsiteX21-967" fmla="*/ 1203 w 40523"/>
              <a:gd name="connsiteY21-968" fmla="*/ 14229 h 43219"/>
              <a:gd name="connsiteX0-969" fmla="*/ 1996 w 40523"/>
              <a:gd name="connsiteY0-970" fmla="*/ 26036 h 43219"/>
              <a:gd name="connsiteX1-971" fmla="*/ 1324 w 40523"/>
              <a:gd name="connsiteY1-972" fmla="*/ 22532 h 43219"/>
              <a:gd name="connsiteX2-973" fmla="*/ 4231 w 40523"/>
              <a:gd name="connsiteY2-974" fmla="*/ 34758 h 43219"/>
              <a:gd name="connsiteX3-975" fmla="*/ 3800 w 40523"/>
              <a:gd name="connsiteY3-976" fmla="*/ 33278 h 43219"/>
              <a:gd name="connsiteX4-977" fmla="*/ 13781 w 40523"/>
              <a:gd name="connsiteY4-978" fmla="*/ 38949 h 43219"/>
              <a:gd name="connsiteX5-979" fmla="*/ 13113 w 40523"/>
              <a:gd name="connsiteY5-980" fmla="*/ 37209 h 43219"/>
              <a:gd name="connsiteX6-981" fmla="*/ 26130 w 40523"/>
              <a:gd name="connsiteY6-982" fmla="*/ 34610 h 43219"/>
              <a:gd name="connsiteX7-983" fmla="*/ 25863 w 40523"/>
              <a:gd name="connsiteY7-984" fmla="*/ 36519 h 43219"/>
              <a:gd name="connsiteX8-985" fmla="*/ 32941 w 40523"/>
              <a:gd name="connsiteY8-986" fmla="*/ 26410 h 43219"/>
              <a:gd name="connsiteX9-987" fmla="*/ 34683 w 40523"/>
              <a:gd name="connsiteY9-988" fmla="*/ 29949 h 43219"/>
              <a:gd name="connsiteX10-989" fmla="*/ 39101 w 40523"/>
              <a:gd name="connsiteY10-990" fmla="*/ 15213 h 43219"/>
              <a:gd name="connsiteX11-991" fmla="*/ 37653 w 40523"/>
              <a:gd name="connsiteY11-992" fmla="*/ 17889 h 43219"/>
              <a:gd name="connsiteX12-993" fmla="*/ 35627 w 40523"/>
              <a:gd name="connsiteY12-994" fmla="*/ 5285 h 43219"/>
              <a:gd name="connsiteX13-995" fmla="*/ 35703 w 40523"/>
              <a:gd name="connsiteY13-996" fmla="*/ 6549 h 43219"/>
              <a:gd name="connsiteX14-997" fmla="*/ 26381 w 40523"/>
              <a:gd name="connsiteY14-998" fmla="*/ 3811 h 43219"/>
              <a:gd name="connsiteX15-999" fmla="*/ 27123 w 40523"/>
              <a:gd name="connsiteY15-1000" fmla="*/ 2199 h 43219"/>
              <a:gd name="connsiteX16-1001" fmla="*/ 19444 w 40523"/>
              <a:gd name="connsiteY16-1002" fmla="*/ 4579 h 43219"/>
              <a:gd name="connsiteX17-1003" fmla="*/ 19803 w 40523"/>
              <a:gd name="connsiteY17-1004" fmla="*/ 3189 h 43219"/>
              <a:gd name="connsiteX18-1005" fmla="*/ 11134 w 40523"/>
              <a:gd name="connsiteY18-1006" fmla="*/ 5220 h 43219"/>
              <a:gd name="connsiteX19-1007" fmla="*/ 12603 w 40523"/>
              <a:gd name="connsiteY19-1008" fmla="*/ 6399 h 43219"/>
              <a:gd name="connsiteX20-1009" fmla="*/ 2614 w 40523"/>
              <a:gd name="connsiteY20-1010" fmla="*/ 13449 h 43219"/>
              <a:gd name="connsiteX21-1011" fmla="*/ 2387 w 40523"/>
              <a:gd name="connsiteY21-1012" fmla="*/ 13552 h 43219"/>
              <a:gd name="connsiteX0-1013" fmla="*/ 1203 w 40523"/>
              <a:gd name="connsiteY0-1014" fmla="*/ 14229 h 43219"/>
              <a:gd name="connsiteX1-1015" fmla="*/ 4110 w 40523"/>
              <a:gd name="connsiteY1-1016" fmla="*/ 8288 h 43219"/>
              <a:gd name="connsiteX2-1017" fmla="*/ 11308 w 40523"/>
              <a:gd name="connsiteY2-1018" fmla="*/ 5061 h 43219"/>
              <a:gd name="connsiteX3-1019" fmla="*/ 19759 w 40523"/>
              <a:gd name="connsiteY3-1020" fmla="*/ 3291 h 43219"/>
              <a:gd name="connsiteX4-1021" fmla="*/ 23052 w 40523"/>
              <a:gd name="connsiteY4-1022" fmla="*/ 59 h 43219"/>
              <a:gd name="connsiteX5-1023" fmla="*/ 27136 w 40523"/>
              <a:gd name="connsiteY5-1024" fmla="*/ 2340 h 43219"/>
              <a:gd name="connsiteX6-1025" fmla="*/ 32766 w 40523"/>
              <a:gd name="connsiteY6-1026" fmla="*/ 549 h 43219"/>
              <a:gd name="connsiteX7-1027" fmla="*/ 35621 w 40523"/>
              <a:gd name="connsiteY7-1028" fmla="*/ 5435 h 43219"/>
              <a:gd name="connsiteX8-1029" fmla="*/ 39285 w 40523"/>
              <a:gd name="connsiteY8-1030" fmla="*/ 10177 h 43219"/>
              <a:gd name="connsiteX9-1031" fmla="*/ 39121 w 40523"/>
              <a:gd name="connsiteY9-1032" fmla="*/ 15319 h 43219"/>
              <a:gd name="connsiteX10-1033" fmla="*/ 40319 w 40523"/>
              <a:gd name="connsiteY10-1034" fmla="*/ 23181 h 43219"/>
              <a:gd name="connsiteX11-1035" fmla="*/ 34707 w 40523"/>
              <a:gd name="connsiteY11-1036" fmla="*/ 30063 h 43219"/>
              <a:gd name="connsiteX12-1037" fmla="*/ 32698 w 40523"/>
              <a:gd name="connsiteY12-1038" fmla="*/ 35960 h 43219"/>
              <a:gd name="connsiteX13-1039" fmla="*/ 25858 w 40523"/>
              <a:gd name="connsiteY13-1040" fmla="*/ 36674 h 43219"/>
              <a:gd name="connsiteX14-1041" fmla="*/ 20970 w 40523"/>
              <a:gd name="connsiteY14-1042" fmla="*/ 42965 h 43219"/>
              <a:gd name="connsiteX15-1043" fmla="*/ 13783 w 40523"/>
              <a:gd name="connsiteY15-1044" fmla="*/ 39125 h 43219"/>
              <a:gd name="connsiteX16-1045" fmla="*/ 3107 w 40523"/>
              <a:gd name="connsiteY16-1046" fmla="*/ 35331 h 43219"/>
              <a:gd name="connsiteX17-1047" fmla="*/ 1289 w 40523"/>
              <a:gd name="connsiteY17-1048" fmla="*/ 28910 h 43219"/>
              <a:gd name="connsiteX18-1049" fmla="*/ 2800 w 40523"/>
              <a:gd name="connsiteY18-1050" fmla="*/ 23888 h 43219"/>
              <a:gd name="connsiteX19-1051" fmla="*/ 174 w 40523"/>
              <a:gd name="connsiteY19-1052" fmla="*/ 19056 h 43219"/>
              <a:gd name="connsiteX20-1053" fmla="*/ 1166 w 40523"/>
              <a:gd name="connsiteY20-1054" fmla="*/ 14366 h 43219"/>
              <a:gd name="connsiteX21-1055" fmla="*/ 1203 w 40523"/>
              <a:gd name="connsiteY21-1056" fmla="*/ 14229 h 43219"/>
              <a:gd name="connsiteX0-1057" fmla="*/ 1996 w 40523"/>
              <a:gd name="connsiteY0-1058" fmla="*/ 26036 h 43219"/>
              <a:gd name="connsiteX1-1059" fmla="*/ 1324 w 40523"/>
              <a:gd name="connsiteY1-1060" fmla="*/ 22532 h 43219"/>
              <a:gd name="connsiteX2-1061" fmla="*/ 4231 w 40523"/>
              <a:gd name="connsiteY2-1062" fmla="*/ 34758 h 43219"/>
              <a:gd name="connsiteX3-1063" fmla="*/ 3800 w 40523"/>
              <a:gd name="connsiteY3-1064" fmla="*/ 33278 h 43219"/>
              <a:gd name="connsiteX4-1065" fmla="*/ 7351 w 40523"/>
              <a:gd name="connsiteY4-1066" fmla="*/ 38103 h 43219"/>
              <a:gd name="connsiteX5-1067" fmla="*/ 13113 w 40523"/>
              <a:gd name="connsiteY5-1068" fmla="*/ 37209 h 43219"/>
              <a:gd name="connsiteX6-1069" fmla="*/ 26130 w 40523"/>
              <a:gd name="connsiteY6-1070" fmla="*/ 34610 h 43219"/>
              <a:gd name="connsiteX7-1071" fmla="*/ 25863 w 40523"/>
              <a:gd name="connsiteY7-1072" fmla="*/ 36519 h 43219"/>
              <a:gd name="connsiteX8-1073" fmla="*/ 32941 w 40523"/>
              <a:gd name="connsiteY8-1074" fmla="*/ 26410 h 43219"/>
              <a:gd name="connsiteX9-1075" fmla="*/ 34683 w 40523"/>
              <a:gd name="connsiteY9-1076" fmla="*/ 29949 h 43219"/>
              <a:gd name="connsiteX10-1077" fmla="*/ 39101 w 40523"/>
              <a:gd name="connsiteY10-1078" fmla="*/ 15213 h 43219"/>
              <a:gd name="connsiteX11-1079" fmla="*/ 37653 w 40523"/>
              <a:gd name="connsiteY11-1080" fmla="*/ 17889 h 43219"/>
              <a:gd name="connsiteX12-1081" fmla="*/ 35627 w 40523"/>
              <a:gd name="connsiteY12-1082" fmla="*/ 5285 h 43219"/>
              <a:gd name="connsiteX13-1083" fmla="*/ 35703 w 40523"/>
              <a:gd name="connsiteY13-1084" fmla="*/ 6549 h 43219"/>
              <a:gd name="connsiteX14-1085" fmla="*/ 26381 w 40523"/>
              <a:gd name="connsiteY14-1086" fmla="*/ 3811 h 43219"/>
              <a:gd name="connsiteX15-1087" fmla="*/ 27123 w 40523"/>
              <a:gd name="connsiteY15-1088" fmla="*/ 2199 h 43219"/>
              <a:gd name="connsiteX16-1089" fmla="*/ 19444 w 40523"/>
              <a:gd name="connsiteY16-1090" fmla="*/ 4579 h 43219"/>
              <a:gd name="connsiteX17-1091" fmla="*/ 19803 w 40523"/>
              <a:gd name="connsiteY17-1092" fmla="*/ 3189 h 43219"/>
              <a:gd name="connsiteX18-1093" fmla="*/ 11134 w 40523"/>
              <a:gd name="connsiteY18-1094" fmla="*/ 5220 h 43219"/>
              <a:gd name="connsiteX19-1095" fmla="*/ 12603 w 40523"/>
              <a:gd name="connsiteY19-1096" fmla="*/ 6399 h 43219"/>
              <a:gd name="connsiteX20-1097" fmla="*/ 2614 w 40523"/>
              <a:gd name="connsiteY20-1098" fmla="*/ 13449 h 43219"/>
              <a:gd name="connsiteX21-1099" fmla="*/ 2387 w 40523"/>
              <a:gd name="connsiteY21-1100" fmla="*/ 13552 h 43219"/>
              <a:gd name="connsiteX0-1101" fmla="*/ 1203 w 40523"/>
              <a:gd name="connsiteY0-1102" fmla="*/ 14229 h 42972"/>
              <a:gd name="connsiteX1-1103" fmla="*/ 4110 w 40523"/>
              <a:gd name="connsiteY1-1104" fmla="*/ 8288 h 42972"/>
              <a:gd name="connsiteX2-1105" fmla="*/ 11308 w 40523"/>
              <a:gd name="connsiteY2-1106" fmla="*/ 5061 h 42972"/>
              <a:gd name="connsiteX3-1107" fmla="*/ 19759 w 40523"/>
              <a:gd name="connsiteY3-1108" fmla="*/ 3291 h 42972"/>
              <a:gd name="connsiteX4-1109" fmla="*/ 23052 w 40523"/>
              <a:gd name="connsiteY4-1110" fmla="*/ 59 h 42972"/>
              <a:gd name="connsiteX5-1111" fmla="*/ 27136 w 40523"/>
              <a:gd name="connsiteY5-1112" fmla="*/ 2340 h 42972"/>
              <a:gd name="connsiteX6-1113" fmla="*/ 32766 w 40523"/>
              <a:gd name="connsiteY6-1114" fmla="*/ 549 h 42972"/>
              <a:gd name="connsiteX7-1115" fmla="*/ 35621 w 40523"/>
              <a:gd name="connsiteY7-1116" fmla="*/ 5435 h 42972"/>
              <a:gd name="connsiteX8-1117" fmla="*/ 39285 w 40523"/>
              <a:gd name="connsiteY8-1118" fmla="*/ 10177 h 42972"/>
              <a:gd name="connsiteX9-1119" fmla="*/ 39121 w 40523"/>
              <a:gd name="connsiteY9-1120" fmla="*/ 15319 h 42972"/>
              <a:gd name="connsiteX10-1121" fmla="*/ 40319 w 40523"/>
              <a:gd name="connsiteY10-1122" fmla="*/ 23181 h 42972"/>
              <a:gd name="connsiteX11-1123" fmla="*/ 34707 w 40523"/>
              <a:gd name="connsiteY11-1124" fmla="*/ 30063 h 42972"/>
              <a:gd name="connsiteX12-1125" fmla="*/ 32698 w 40523"/>
              <a:gd name="connsiteY12-1126" fmla="*/ 35960 h 42972"/>
              <a:gd name="connsiteX13-1127" fmla="*/ 25858 w 40523"/>
              <a:gd name="connsiteY13-1128" fmla="*/ 36674 h 42972"/>
              <a:gd name="connsiteX14-1129" fmla="*/ 20970 w 40523"/>
              <a:gd name="connsiteY14-1130" fmla="*/ 42965 h 42972"/>
              <a:gd name="connsiteX15-1131" fmla="*/ 12260 w 40523"/>
              <a:gd name="connsiteY15-1132" fmla="*/ 35573 h 42972"/>
              <a:gd name="connsiteX16-1133" fmla="*/ 3107 w 40523"/>
              <a:gd name="connsiteY16-1134" fmla="*/ 35331 h 42972"/>
              <a:gd name="connsiteX17-1135" fmla="*/ 1289 w 40523"/>
              <a:gd name="connsiteY17-1136" fmla="*/ 28910 h 42972"/>
              <a:gd name="connsiteX18-1137" fmla="*/ 2800 w 40523"/>
              <a:gd name="connsiteY18-1138" fmla="*/ 23888 h 42972"/>
              <a:gd name="connsiteX19-1139" fmla="*/ 174 w 40523"/>
              <a:gd name="connsiteY19-1140" fmla="*/ 19056 h 42972"/>
              <a:gd name="connsiteX20-1141" fmla="*/ 1166 w 40523"/>
              <a:gd name="connsiteY20-1142" fmla="*/ 14366 h 42972"/>
              <a:gd name="connsiteX21-1143" fmla="*/ 1203 w 40523"/>
              <a:gd name="connsiteY21-1144" fmla="*/ 14229 h 42972"/>
              <a:gd name="connsiteX0-1145" fmla="*/ 1996 w 40523"/>
              <a:gd name="connsiteY0-1146" fmla="*/ 26036 h 42972"/>
              <a:gd name="connsiteX1-1147" fmla="*/ 1324 w 40523"/>
              <a:gd name="connsiteY1-1148" fmla="*/ 22532 h 42972"/>
              <a:gd name="connsiteX2-1149" fmla="*/ 4231 w 40523"/>
              <a:gd name="connsiteY2-1150" fmla="*/ 34758 h 42972"/>
              <a:gd name="connsiteX3-1151" fmla="*/ 3800 w 40523"/>
              <a:gd name="connsiteY3-1152" fmla="*/ 33278 h 42972"/>
              <a:gd name="connsiteX4-1153" fmla="*/ 7351 w 40523"/>
              <a:gd name="connsiteY4-1154" fmla="*/ 38103 h 42972"/>
              <a:gd name="connsiteX5-1155" fmla="*/ 13113 w 40523"/>
              <a:gd name="connsiteY5-1156" fmla="*/ 37209 h 42972"/>
              <a:gd name="connsiteX6-1157" fmla="*/ 26130 w 40523"/>
              <a:gd name="connsiteY6-1158" fmla="*/ 34610 h 42972"/>
              <a:gd name="connsiteX7-1159" fmla="*/ 25863 w 40523"/>
              <a:gd name="connsiteY7-1160" fmla="*/ 36519 h 42972"/>
              <a:gd name="connsiteX8-1161" fmla="*/ 32941 w 40523"/>
              <a:gd name="connsiteY8-1162" fmla="*/ 26410 h 42972"/>
              <a:gd name="connsiteX9-1163" fmla="*/ 34683 w 40523"/>
              <a:gd name="connsiteY9-1164" fmla="*/ 29949 h 42972"/>
              <a:gd name="connsiteX10-1165" fmla="*/ 39101 w 40523"/>
              <a:gd name="connsiteY10-1166" fmla="*/ 15213 h 42972"/>
              <a:gd name="connsiteX11-1167" fmla="*/ 37653 w 40523"/>
              <a:gd name="connsiteY11-1168" fmla="*/ 17889 h 42972"/>
              <a:gd name="connsiteX12-1169" fmla="*/ 35627 w 40523"/>
              <a:gd name="connsiteY12-1170" fmla="*/ 5285 h 42972"/>
              <a:gd name="connsiteX13-1171" fmla="*/ 35703 w 40523"/>
              <a:gd name="connsiteY13-1172" fmla="*/ 6549 h 42972"/>
              <a:gd name="connsiteX14-1173" fmla="*/ 26381 w 40523"/>
              <a:gd name="connsiteY14-1174" fmla="*/ 3811 h 42972"/>
              <a:gd name="connsiteX15-1175" fmla="*/ 27123 w 40523"/>
              <a:gd name="connsiteY15-1176" fmla="*/ 2199 h 42972"/>
              <a:gd name="connsiteX16-1177" fmla="*/ 19444 w 40523"/>
              <a:gd name="connsiteY16-1178" fmla="*/ 4579 h 42972"/>
              <a:gd name="connsiteX17-1179" fmla="*/ 19803 w 40523"/>
              <a:gd name="connsiteY17-1180" fmla="*/ 3189 h 42972"/>
              <a:gd name="connsiteX18-1181" fmla="*/ 11134 w 40523"/>
              <a:gd name="connsiteY18-1182" fmla="*/ 5220 h 42972"/>
              <a:gd name="connsiteX19-1183" fmla="*/ 12603 w 40523"/>
              <a:gd name="connsiteY19-1184" fmla="*/ 6399 h 42972"/>
              <a:gd name="connsiteX20-1185" fmla="*/ 2614 w 40523"/>
              <a:gd name="connsiteY20-1186" fmla="*/ 13449 h 42972"/>
              <a:gd name="connsiteX21-1187" fmla="*/ 2387 w 40523"/>
              <a:gd name="connsiteY21-1188" fmla="*/ 13552 h 42972"/>
              <a:gd name="connsiteX0-1189" fmla="*/ 1203 w 40523"/>
              <a:gd name="connsiteY0-1190" fmla="*/ 14229 h 39804"/>
              <a:gd name="connsiteX1-1191" fmla="*/ 4110 w 40523"/>
              <a:gd name="connsiteY1-1192" fmla="*/ 8288 h 39804"/>
              <a:gd name="connsiteX2-1193" fmla="*/ 11308 w 40523"/>
              <a:gd name="connsiteY2-1194" fmla="*/ 5061 h 39804"/>
              <a:gd name="connsiteX3-1195" fmla="*/ 19759 w 40523"/>
              <a:gd name="connsiteY3-1196" fmla="*/ 3291 h 39804"/>
              <a:gd name="connsiteX4-1197" fmla="*/ 23052 w 40523"/>
              <a:gd name="connsiteY4-1198" fmla="*/ 59 h 39804"/>
              <a:gd name="connsiteX5-1199" fmla="*/ 27136 w 40523"/>
              <a:gd name="connsiteY5-1200" fmla="*/ 2340 h 39804"/>
              <a:gd name="connsiteX6-1201" fmla="*/ 32766 w 40523"/>
              <a:gd name="connsiteY6-1202" fmla="*/ 549 h 39804"/>
              <a:gd name="connsiteX7-1203" fmla="*/ 35621 w 40523"/>
              <a:gd name="connsiteY7-1204" fmla="*/ 5435 h 39804"/>
              <a:gd name="connsiteX8-1205" fmla="*/ 39285 w 40523"/>
              <a:gd name="connsiteY8-1206" fmla="*/ 10177 h 39804"/>
              <a:gd name="connsiteX9-1207" fmla="*/ 39121 w 40523"/>
              <a:gd name="connsiteY9-1208" fmla="*/ 15319 h 39804"/>
              <a:gd name="connsiteX10-1209" fmla="*/ 40319 w 40523"/>
              <a:gd name="connsiteY10-1210" fmla="*/ 23181 h 39804"/>
              <a:gd name="connsiteX11-1211" fmla="*/ 34707 w 40523"/>
              <a:gd name="connsiteY11-1212" fmla="*/ 30063 h 39804"/>
              <a:gd name="connsiteX12-1213" fmla="*/ 32698 w 40523"/>
              <a:gd name="connsiteY12-1214" fmla="*/ 35960 h 39804"/>
              <a:gd name="connsiteX13-1215" fmla="*/ 25858 w 40523"/>
              <a:gd name="connsiteY13-1216" fmla="*/ 36674 h 39804"/>
              <a:gd name="connsiteX14-1217" fmla="*/ 17924 w 40523"/>
              <a:gd name="connsiteY14-1218" fmla="*/ 39751 h 39804"/>
              <a:gd name="connsiteX15-1219" fmla="*/ 12260 w 40523"/>
              <a:gd name="connsiteY15-1220" fmla="*/ 35573 h 39804"/>
              <a:gd name="connsiteX16-1221" fmla="*/ 3107 w 40523"/>
              <a:gd name="connsiteY16-1222" fmla="*/ 35331 h 39804"/>
              <a:gd name="connsiteX17-1223" fmla="*/ 1289 w 40523"/>
              <a:gd name="connsiteY17-1224" fmla="*/ 28910 h 39804"/>
              <a:gd name="connsiteX18-1225" fmla="*/ 2800 w 40523"/>
              <a:gd name="connsiteY18-1226" fmla="*/ 23888 h 39804"/>
              <a:gd name="connsiteX19-1227" fmla="*/ 174 w 40523"/>
              <a:gd name="connsiteY19-1228" fmla="*/ 19056 h 39804"/>
              <a:gd name="connsiteX20-1229" fmla="*/ 1166 w 40523"/>
              <a:gd name="connsiteY20-1230" fmla="*/ 14366 h 39804"/>
              <a:gd name="connsiteX21-1231" fmla="*/ 1203 w 40523"/>
              <a:gd name="connsiteY21-1232" fmla="*/ 14229 h 39804"/>
              <a:gd name="connsiteX0-1233" fmla="*/ 1996 w 40523"/>
              <a:gd name="connsiteY0-1234" fmla="*/ 26036 h 39804"/>
              <a:gd name="connsiteX1-1235" fmla="*/ 1324 w 40523"/>
              <a:gd name="connsiteY1-1236" fmla="*/ 22532 h 39804"/>
              <a:gd name="connsiteX2-1237" fmla="*/ 4231 w 40523"/>
              <a:gd name="connsiteY2-1238" fmla="*/ 34758 h 39804"/>
              <a:gd name="connsiteX3-1239" fmla="*/ 3800 w 40523"/>
              <a:gd name="connsiteY3-1240" fmla="*/ 33278 h 39804"/>
              <a:gd name="connsiteX4-1241" fmla="*/ 7351 w 40523"/>
              <a:gd name="connsiteY4-1242" fmla="*/ 38103 h 39804"/>
              <a:gd name="connsiteX5-1243" fmla="*/ 13113 w 40523"/>
              <a:gd name="connsiteY5-1244" fmla="*/ 37209 h 39804"/>
              <a:gd name="connsiteX6-1245" fmla="*/ 26130 w 40523"/>
              <a:gd name="connsiteY6-1246" fmla="*/ 34610 h 39804"/>
              <a:gd name="connsiteX7-1247" fmla="*/ 25863 w 40523"/>
              <a:gd name="connsiteY7-1248" fmla="*/ 36519 h 39804"/>
              <a:gd name="connsiteX8-1249" fmla="*/ 32941 w 40523"/>
              <a:gd name="connsiteY8-1250" fmla="*/ 26410 h 39804"/>
              <a:gd name="connsiteX9-1251" fmla="*/ 34683 w 40523"/>
              <a:gd name="connsiteY9-1252" fmla="*/ 29949 h 39804"/>
              <a:gd name="connsiteX10-1253" fmla="*/ 39101 w 40523"/>
              <a:gd name="connsiteY10-1254" fmla="*/ 15213 h 39804"/>
              <a:gd name="connsiteX11-1255" fmla="*/ 37653 w 40523"/>
              <a:gd name="connsiteY11-1256" fmla="*/ 17889 h 39804"/>
              <a:gd name="connsiteX12-1257" fmla="*/ 35627 w 40523"/>
              <a:gd name="connsiteY12-1258" fmla="*/ 5285 h 39804"/>
              <a:gd name="connsiteX13-1259" fmla="*/ 35703 w 40523"/>
              <a:gd name="connsiteY13-1260" fmla="*/ 6549 h 39804"/>
              <a:gd name="connsiteX14-1261" fmla="*/ 26381 w 40523"/>
              <a:gd name="connsiteY14-1262" fmla="*/ 3811 h 39804"/>
              <a:gd name="connsiteX15-1263" fmla="*/ 27123 w 40523"/>
              <a:gd name="connsiteY15-1264" fmla="*/ 2199 h 39804"/>
              <a:gd name="connsiteX16-1265" fmla="*/ 19444 w 40523"/>
              <a:gd name="connsiteY16-1266" fmla="*/ 4579 h 39804"/>
              <a:gd name="connsiteX17-1267" fmla="*/ 19803 w 40523"/>
              <a:gd name="connsiteY17-1268" fmla="*/ 3189 h 39804"/>
              <a:gd name="connsiteX18-1269" fmla="*/ 11134 w 40523"/>
              <a:gd name="connsiteY18-1270" fmla="*/ 5220 h 39804"/>
              <a:gd name="connsiteX19-1271" fmla="*/ 12603 w 40523"/>
              <a:gd name="connsiteY19-1272" fmla="*/ 6399 h 39804"/>
              <a:gd name="connsiteX20-1273" fmla="*/ 2614 w 40523"/>
              <a:gd name="connsiteY20-1274" fmla="*/ 13449 h 39804"/>
              <a:gd name="connsiteX21-1275" fmla="*/ 2387 w 40523"/>
              <a:gd name="connsiteY21-1276" fmla="*/ 13552 h 39804"/>
              <a:gd name="connsiteX0-1277" fmla="*/ 1203 w 40523"/>
              <a:gd name="connsiteY0-1278" fmla="*/ 14229 h 39804"/>
              <a:gd name="connsiteX1-1279" fmla="*/ 4110 w 40523"/>
              <a:gd name="connsiteY1-1280" fmla="*/ 8288 h 39804"/>
              <a:gd name="connsiteX2-1281" fmla="*/ 11308 w 40523"/>
              <a:gd name="connsiteY2-1282" fmla="*/ 5061 h 39804"/>
              <a:gd name="connsiteX3-1283" fmla="*/ 19759 w 40523"/>
              <a:gd name="connsiteY3-1284" fmla="*/ 3291 h 39804"/>
              <a:gd name="connsiteX4-1285" fmla="*/ 23052 w 40523"/>
              <a:gd name="connsiteY4-1286" fmla="*/ 59 h 39804"/>
              <a:gd name="connsiteX5-1287" fmla="*/ 27136 w 40523"/>
              <a:gd name="connsiteY5-1288" fmla="*/ 2340 h 39804"/>
              <a:gd name="connsiteX6-1289" fmla="*/ 32766 w 40523"/>
              <a:gd name="connsiteY6-1290" fmla="*/ 549 h 39804"/>
              <a:gd name="connsiteX7-1291" fmla="*/ 35621 w 40523"/>
              <a:gd name="connsiteY7-1292" fmla="*/ 5435 h 39804"/>
              <a:gd name="connsiteX8-1293" fmla="*/ 39285 w 40523"/>
              <a:gd name="connsiteY8-1294" fmla="*/ 10177 h 39804"/>
              <a:gd name="connsiteX9-1295" fmla="*/ 39121 w 40523"/>
              <a:gd name="connsiteY9-1296" fmla="*/ 15319 h 39804"/>
              <a:gd name="connsiteX10-1297" fmla="*/ 40319 w 40523"/>
              <a:gd name="connsiteY10-1298" fmla="*/ 23181 h 39804"/>
              <a:gd name="connsiteX11-1299" fmla="*/ 34707 w 40523"/>
              <a:gd name="connsiteY11-1300" fmla="*/ 30063 h 39804"/>
              <a:gd name="connsiteX12-1301" fmla="*/ 32698 w 40523"/>
              <a:gd name="connsiteY12-1302" fmla="*/ 35960 h 39804"/>
              <a:gd name="connsiteX13-1303" fmla="*/ 25858 w 40523"/>
              <a:gd name="connsiteY13-1304" fmla="*/ 36674 h 39804"/>
              <a:gd name="connsiteX14-1305" fmla="*/ 17924 w 40523"/>
              <a:gd name="connsiteY14-1306" fmla="*/ 39751 h 39804"/>
              <a:gd name="connsiteX15-1307" fmla="*/ 12260 w 40523"/>
              <a:gd name="connsiteY15-1308" fmla="*/ 35573 h 39804"/>
              <a:gd name="connsiteX16-1309" fmla="*/ 3107 w 40523"/>
              <a:gd name="connsiteY16-1310" fmla="*/ 35331 h 39804"/>
              <a:gd name="connsiteX17-1311" fmla="*/ 1289 w 40523"/>
              <a:gd name="connsiteY17-1312" fmla="*/ 28910 h 39804"/>
              <a:gd name="connsiteX18-1313" fmla="*/ 2800 w 40523"/>
              <a:gd name="connsiteY18-1314" fmla="*/ 23888 h 39804"/>
              <a:gd name="connsiteX19-1315" fmla="*/ 174 w 40523"/>
              <a:gd name="connsiteY19-1316" fmla="*/ 19056 h 39804"/>
              <a:gd name="connsiteX20-1317" fmla="*/ 1166 w 40523"/>
              <a:gd name="connsiteY20-1318" fmla="*/ 14366 h 39804"/>
              <a:gd name="connsiteX21-1319" fmla="*/ 1203 w 40523"/>
              <a:gd name="connsiteY21-1320" fmla="*/ 14229 h 39804"/>
              <a:gd name="connsiteX0-1321" fmla="*/ 1996 w 40523"/>
              <a:gd name="connsiteY0-1322" fmla="*/ 26036 h 39804"/>
              <a:gd name="connsiteX1-1323" fmla="*/ 1324 w 40523"/>
              <a:gd name="connsiteY1-1324" fmla="*/ 22532 h 39804"/>
              <a:gd name="connsiteX2-1325" fmla="*/ 4231 w 40523"/>
              <a:gd name="connsiteY2-1326" fmla="*/ 34758 h 39804"/>
              <a:gd name="connsiteX3-1327" fmla="*/ 3800 w 40523"/>
              <a:gd name="connsiteY3-1328" fmla="*/ 33278 h 39804"/>
              <a:gd name="connsiteX4-1329" fmla="*/ 7351 w 40523"/>
              <a:gd name="connsiteY4-1330" fmla="*/ 38103 h 39804"/>
              <a:gd name="connsiteX5-1331" fmla="*/ 13113 w 40523"/>
              <a:gd name="connsiteY5-1332" fmla="*/ 37209 h 39804"/>
              <a:gd name="connsiteX6-1333" fmla="*/ 26130 w 40523"/>
              <a:gd name="connsiteY6-1334" fmla="*/ 34610 h 39804"/>
              <a:gd name="connsiteX7-1335" fmla="*/ 23494 w 40523"/>
              <a:gd name="connsiteY7-1336" fmla="*/ 36350 h 39804"/>
              <a:gd name="connsiteX8-1337" fmla="*/ 32941 w 40523"/>
              <a:gd name="connsiteY8-1338" fmla="*/ 26410 h 39804"/>
              <a:gd name="connsiteX9-1339" fmla="*/ 34683 w 40523"/>
              <a:gd name="connsiteY9-1340" fmla="*/ 29949 h 39804"/>
              <a:gd name="connsiteX10-1341" fmla="*/ 39101 w 40523"/>
              <a:gd name="connsiteY10-1342" fmla="*/ 15213 h 39804"/>
              <a:gd name="connsiteX11-1343" fmla="*/ 37653 w 40523"/>
              <a:gd name="connsiteY11-1344" fmla="*/ 17889 h 39804"/>
              <a:gd name="connsiteX12-1345" fmla="*/ 35627 w 40523"/>
              <a:gd name="connsiteY12-1346" fmla="*/ 5285 h 39804"/>
              <a:gd name="connsiteX13-1347" fmla="*/ 35703 w 40523"/>
              <a:gd name="connsiteY13-1348" fmla="*/ 6549 h 39804"/>
              <a:gd name="connsiteX14-1349" fmla="*/ 26381 w 40523"/>
              <a:gd name="connsiteY14-1350" fmla="*/ 3811 h 39804"/>
              <a:gd name="connsiteX15-1351" fmla="*/ 27123 w 40523"/>
              <a:gd name="connsiteY15-1352" fmla="*/ 2199 h 39804"/>
              <a:gd name="connsiteX16-1353" fmla="*/ 19444 w 40523"/>
              <a:gd name="connsiteY16-1354" fmla="*/ 4579 h 39804"/>
              <a:gd name="connsiteX17-1355" fmla="*/ 19803 w 40523"/>
              <a:gd name="connsiteY17-1356" fmla="*/ 3189 h 39804"/>
              <a:gd name="connsiteX18-1357" fmla="*/ 11134 w 40523"/>
              <a:gd name="connsiteY18-1358" fmla="*/ 5220 h 39804"/>
              <a:gd name="connsiteX19-1359" fmla="*/ 12603 w 40523"/>
              <a:gd name="connsiteY19-1360" fmla="*/ 6399 h 39804"/>
              <a:gd name="connsiteX20-1361" fmla="*/ 2614 w 40523"/>
              <a:gd name="connsiteY20-1362" fmla="*/ 13449 h 39804"/>
              <a:gd name="connsiteX21-1363" fmla="*/ 2387 w 40523"/>
              <a:gd name="connsiteY21-1364" fmla="*/ 13552 h 39804"/>
              <a:gd name="connsiteX0-1365" fmla="*/ 1203 w 40523"/>
              <a:gd name="connsiteY0-1366" fmla="*/ 14229 h 39804"/>
              <a:gd name="connsiteX1-1367" fmla="*/ 4110 w 40523"/>
              <a:gd name="connsiteY1-1368" fmla="*/ 8288 h 39804"/>
              <a:gd name="connsiteX2-1369" fmla="*/ 11308 w 40523"/>
              <a:gd name="connsiteY2-1370" fmla="*/ 5061 h 39804"/>
              <a:gd name="connsiteX3-1371" fmla="*/ 19759 w 40523"/>
              <a:gd name="connsiteY3-1372" fmla="*/ 3291 h 39804"/>
              <a:gd name="connsiteX4-1373" fmla="*/ 23052 w 40523"/>
              <a:gd name="connsiteY4-1374" fmla="*/ 59 h 39804"/>
              <a:gd name="connsiteX5-1375" fmla="*/ 27136 w 40523"/>
              <a:gd name="connsiteY5-1376" fmla="*/ 2340 h 39804"/>
              <a:gd name="connsiteX6-1377" fmla="*/ 32766 w 40523"/>
              <a:gd name="connsiteY6-1378" fmla="*/ 549 h 39804"/>
              <a:gd name="connsiteX7-1379" fmla="*/ 35621 w 40523"/>
              <a:gd name="connsiteY7-1380" fmla="*/ 5435 h 39804"/>
              <a:gd name="connsiteX8-1381" fmla="*/ 39285 w 40523"/>
              <a:gd name="connsiteY8-1382" fmla="*/ 10177 h 39804"/>
              <a:gd name="connsiteX9-1383" fmla="*/ 39121 w 40523"/>
              <a:gd name="connsiteY9-1384" fmla="*/ 15319 h 39804"/>
              <a:gd name="connsiteX10-1385" fmla="*/ 40319 w 40523"/>
              <a:gd name="connsiteY10-1386" fmla="*/ 23181 h 39804"/>
              <a:gd name="connsiteX11-1387" fmla="*/ 34707 w 40523"/>
              <a:gd name="connsiteY11-1388" fmla="*/ 30063 h 39804"/>
              <a:gd name="connsiteX12-1389" fmla="*/ 30498 w 40523"/>
              <a:gd name="connsiteY12-1390" fmla="*/ 34945 h 39804"/>
              <a:gd name="connsiteX13-1391" fmla="*/ 25858 w 40523"/>
              <a:gd name="connsiteY13-1392" fmla="*/ 36674 h 39804"/>
              <a:gd name="connsiteX14-1393" fmla="*/ 17924 w 40523"/>
              <a:gd name="connsiteY14-1394" fmla="*/ 39751 h 39804"/>
              <a:gd name="connsiteX15-1395" fmla="*/ 12260 w 40523"/>
              <a:gd name="connsiteY15-1396" fmla="*/ 35573 h 39804"/>
              <a:gd name="connsiteX16-1397" fmla="*/ 3107 w 40523"/>
              <a:gd name="connsiteY16-1398" fmla="*/ 35331 h 39804"/>
              <a:gd name="connsiteX17-1399" fmla="*/ 1289 w 40523"/>
              <a:gd name="connsiteY17-1400" fmla="*/ 28910 h 39804"/>
              <a:gd name="connsiteX18-1401" fmla="*/ 2800 w 40523"/>
              <a:gd name="connsiteY18-1402" fmla="*/ 23888 h 39804"/>
              <a:gd name="connsiteX19-1403" fmla="*/ 174 w 40523"/>
              <a:gd name="connsiteY19-1404" fmla="*/ 19056 h 39804"/>
              <a:gd name="connsiteX20-1405" fmla="*/ 1166 w 40523"/>
              <a:gd name="connsiteY20-1406" fmla="*/ 14366 h 39804"/>
              <a:gd name="connsiteX21-1407" fmla="*/ 1203 w 40523"/>
              <a:gd name="connsiteY21-1408" fmla="*/ 14229 h 39804"/>
              <a:gd name="connsiteX0-1409" fmla="*/ 1996 w 40523"/>
              <a:gd name="connsiteY0-1410" fmla="*/ 26036 h 39804"/>
              <a:gd name="connsiteX1-1411" fmla="*/ 1324 w 40523"/>
              <a:gd name="connsiteY1-1412" fmla="*/ 22532 h 39804"/>
              <a:gd name="connsiteX2-1413" fmla="*/ 4231 w 40523"/>
              <a:gd name="connsiteY2-1414" fmla="*/ 34758 h 39804"/>
              <a:gd name="connsiteX3-1415" fmla="*/ 3800 w 40523"/>
              <a:gd name="connsiteY3-1416" fmla="*/ 33278 h 39804"/>
              <a:gd name="connsiteX4-1417" fmla="*/ 7351 w 40523"/>
              <a:gd name="connsiteY4-1418" fmla="*/ 38103 h 39804"/>
              <a:gd name="connsiteX5-1419" fmla="*/ 13113 w 40523"/>
              <a:gd name="connsiteY5-1420" fmla="*/ 37209 h 39804"/>
              <a:gd name="connsiteX6-1421" fmla="*/ 26130 w 40523"/>
              <a:gd name="connsiteY6-1422" fmla="*/ 34610 h 39804"/>
              <a:gd name="connsiteX7-1423" fmla="*/ 23494 w 40523"/>
              <a:gd name="connsiteY7-1424" fmla="*/ 36350 h 39804"/>
              <a:gd name="connsiteX8-1425" fmla="*/ 32941 w 40523"/>
              <a:gd name="connsiteY8-1426" fmla="*/ 26410 h 39804"/>
              <a:gd name="connsiteX9-1427" fmla="*/ 34683 w 40523"/>
              <a:gd name="connsiteY9-1428" fmla="*/ 29949 h 39804"/>
              <a:gd name="connsiteX10-1429" fmla="*/ 39101 w 40523"/>
              <a:gd name="connsiteY10-1430" fmla="*/ 15213 h 39804"/>
              <a:gd name="connsiteX11-1431" fmla="*/ 37653 w 40523"/>
              <a:gd name="connsiteY11-1432" fmla="*/ 17889 h 39804"/>
              <a:gd name="connsiteX12-1433" fmla="*/ 35627 w 40523"/>
              <a:gd name="connsiteY12-1434" fmla="*/ 5285 h 39804"/>
              <a:gd name="connsiteX13-1435" fmla="*/ 35703 w 40523"/>
              <a:gd name="connsiteY13-1436" fmla="*/ 6549 h 39804"/>
              <a:gd name="connsiteX14-1437" fmla="*/ 26381 w 40523"/>
              <a:gd name="connsiteY14-1438" fmla="*/ 3811 h 39804"/>
              <a:gd name="connsiteX15-1439" fmla="*/ 27123 w 40523"/>
              <a:gd name="connsiteY15-1440" fmla="*/ 2199 h 39804"/>
              <a:gd name="connsiteX16-1441" fmla="*/ 19444 w 40523"/>
              <a:gd name="connsiteY16-1442" fmla="*/ 4579 h 39804"/>
              <a:gd name="connsiteX17-1443" fmla="*/ 19803 w 40523"/>
              <a:gd name="connsiteY17-1444" fmla="*/ 3189 h 39804"/>
              <a:gd name="connsiteX18-1445" fmla="*/ 11134 w 40523"/>
              <a:gd name="connsiteY18-1446" fmla="*/ 5220 h 39804"/>
              <a:gd name="connsiteX19-1447" fmla="*/ 12603 w 40523"/>
              <a:gd name="connsiteY19-1448" fmla="*/ 6399 h 39804"/>
              <a:gd name="connsiteX20-1449" fmla="*/ 2614 w 40523"/>
              <a:gd name="connsiteY20-1450" fmla="*/ 13449 h 39804"/>
              <a:gd name="connsiteX21-1451" fmla="*/ 2387 w 40523"/>
              <a:gd name="connsiteY21-1452" fmla="*/ 13552 h 39804"/>
              <a:gd name="connsiteX0-1453" fmla="*/ 1203 w 40523"/>
              <a:gd name="connsiteY0-1454" fmla="*/ 14229 h 39804"/>
              <a:gd name="connsiteX1-1455" fmla="*/ 4110 w 40523"/>
              <a:gd name="connsiteY1-1456" fmla="*/ 8288 h 39804"/>
              <a:gd name="connsiteX2-1457" fmla="*/ 11308 w 40523"/>
              <a:gd name="connsiteY2-1458" fmla="*/ 5061 h 39804"/>
              <a:gd name="connsiteX3-1459" fmla="*/ 19759 w 40523"/>
              <a:gd name="connsiteY3-1460" fmla="*/ 3291 h 39804"/>
              <a:gd name="connsiteX4-1461" fmla="*/ 23052 w 40523"/>
              <a:gd name="connsiteY4-1462" fmla="*/ 59 h 39804"/>
              <a:gd name="connsiteX5-1463" fmla="*/ 27136 w 40523"/>
              <a:gd name="connsiteY5-1464" fmla="*/ 2340 h 39804"/>
              <a:gd name="connsiteX6-1465" fmla="*/ 32766 w 40523"/>
              <a:gd name="connsiteY6-1466" fmla="*/ 549 h 39804"/>
              <a:gd name="connsiteX7-1467" fmla="*/ 35621 w 40523"/>
              <a:gd name="connsiteY7-1468" fmla="*/ 5435 h 39804"/>
              <a:gd name="connsiteX8-1469" fmla="*/ 39285 w 40523"/>
              <a:gd name="connsiteY8-1470" fmla="*/ 10177 h 39804"/>
              <a:gd name="connsiteX9-1471" fmla="*/ 39121 w 40523"/>
              <a:gd name="connsiteY9-1472" fmla="*/ 15319 h 39804"/>
              <a:gd name="connsiteX10-1473" fmla="*/ 40319 w 40523"/>
              <a:gd name="connsiteY10-1474" fmla="*/ 23181 h 39804"/>
              <a:gd name="connsiteX11-1475" fmla="*/ 34707 w 40523"/>
              <a:gd name="connsiteY11-1476" fmla="*/ 30063 h 39804"/>
              <a:gd name="connsiteX12-1477" fmla="*/ 30498 w 40523"/>
              <a:gd name="connsiteY12-1478" fmla="*/ 34945 h 39804"/>
              <a:gd name="connsiteX13-1479" fmla="*/ 25858 w 40523"/>
              <a:gd name="connsiteY13-1480" fmla="*/ 36674 h 39804"/>
              <a:gd name="connsiteX14-1481" fmla="*/ 17924 w 40523"/>
              <a:gd name="connsiteY14-1482" fmla="*/ 39751 h 39804"/>
              <a:gd name="connsiteX15-1483" fmla="*/ 12260 w 40523"/>
              <a:gd name="connsiteY15-1484" fmla="*/ 35573 h 39804"/>
              <a:gd name="connsiteX16-1485" fmla="*/ 3107 w 40523"/>
              <a:gd name="connsiteY16-1486" fmla="*/ 35331 h 39804"/>
              <a:gd name="connsiteX17-1487" fmla="*/ 1289 w 40523"/>
              <a:gd name="connsiteY17-1488" fmla="*/ 28910 h 39804"/>
              <a:gd name="connsiteX18-1489" fmla="*/ 2800 w 40523"/>
              <a:gd name="connsiteY18-1490" fmla="*/ 23888 h 39804"/>
              <a:gd name="connsiteX19-1491" fmla="*/ 174 w 40523"/>
              <a:gd name="connsiteY19-1492" fmla="*/ 19056 h 39804"/>
              <a:gd name="connsiteX20-1493" fmla="*/ 1166 w 40523"/>
              <a:gd name="connsiteY20-1494" fmla="*/ 14366 h 39804"/>
              <a:gd name="connsiteX21-1495" fmla="*/ 1203 w 40523"/>
              <a:gd name="connsiteY21-1496" fmla="*/ 14229 h 39804"/>
              <a:gd name="connsiteX0-1497" fmla="*/ 1996 w 40523"/>
              <a:gd name="connsiteY0-1498" fmla="*/ 26036 h 39804"/>
              <a:gd name="connsiteX1-1499" fmla="*/ 1324 w 40523"/>
              <a:gd name="connsiteY1-1500" fmla="*/ 22532 h 39804"/>
              <a:gd name="connsiteX2-1501" fmla="*/ 4231 w 40523"/>
              <a:gd name="connsiteY2-1502" fmla="*/ 34758 h 39804"/>
              <a:gd name="connsiteX3-1503" fmla="*/ 3800 w 40523"/>
              <a:gd name="connsiteY3-1504" fmla="*/ 33278 h 39804"/>
              <a:gd name="connsiteX4-1505" fmla="*/ 7351 w 40523"/>
              <a:gd name="connsiteY4-1506" fmla="*/ 38103 h 39804"/>
              <a:gd name="connsiteX5-1507" fmla="*/ 13113 w 40523"/>
              <a:gd name="connsiteY5-1508" fmla="*/ 37209 h 39804"/>
              <a:gd name="connsiteX6-1509" fmla="*/ 26130 w 40523"/>
              <a:gd name="connsiteY6-1510" fmla="*/ 34610 h 39804"/>
              <a:gd name="connsiteX7-1511" fmla="*/ 23494 w 40523"/>
              <a:gd name="connsiteY7-1512" fmla="*/ 36350 h 39804"/>
              <a:gd name="connsiteX8-1513" fmla="*/ 32941 w 40523"/>
              <a:gd name="connsiteY8-1514" fmla="*/ 26410 h 39804"/>
              <a:gd name="connsiteX9-1515" fmla="*/ 33329 w 40523"/>
              <a:gd name="connsiteY9-1516" fmla="*/ 29611 h 39804"/>
              <a:gd name="connsiteX10-1517" fmla="*/ 39101 w 40523"/>
              <a:gd name="connsiteY10-1518" fmla="*/ 15213 h 39804"/>
              <a:gd name="connsiteX11-1519" fmla="*/ 37653 w 40523"/>
              <a:gd name="connsiteY11-1520" fmla="*/ 17889 h 39804"/>
              <a:gd name="connsiteX12-1521" fmla="*/ 35627 w 40523"/>
              <a:gd name="connsiteY12-1522" fmla="*/ 5285 h 39804"/>
              <a:gd name="connsiteX13-1523" fmla="*/ 35703 w 40523"/>
              <a:gd name="connsiteY13-1524" fmla="*/ 6549 h 39804"/>
              <a:gd name="connsiteX14-1525" fmla="*/ 26381 w 40523"/>
              <a:gd name="connsiteY14-1526" fmla="*/ 3811 h 39804"/>
              <a:gd name="connsiteX15-1527" fmla="*/ 27123 w 40523"/>
              <a:gd name="connsiteY15-1528" fmla="*/ 2199 h 39804"/>
              <a:gd name="connsiteX16-1529" fmla="*/ 19444 w 40523"/>
              <a:gd name="connsiteY16-1530" fmla="*/ 4579 h 39804"/>
              <a:gd name="connsiteX17-1531" fmla="*/ 19803 w 40523"/>
              <a:gd name="connsiteY17-1532" fmla="*/ 3189 h 39804"/>
              <a:gd name="connsiteX18-1533" fmla="*/ 11134 w 40523"/>
              <a:gd name="connsiteY18-1534" fmla="*/ 5220 h 39804"/>
              <a:gd name="connsiteX19-1535" fmla="*/ 12603 w 40523"/>
              <a:gd name="connsiteY19-1536" fmla="*/ 6399 h 39804"/>
              <a:gd name="connsiteX20-1537" fmla="*/ 2614 w 40523"/>
              <a:gd name="connsiteY20-1538" fmla="*/ 13449 h 39804"/>
              <a:gd name="connsiteX21-1539" fmla="*/ 2387 w 40523"/>
              <a:gd name="connsiteY21-1540" fmla="*/ 13552 h 39804"/>
              <a:gd name="connsiteX0-1541" fmla="*/ 1203 w 39553"/>
              <a:gd name="connsiteY0-1542" fmla="*/ 14229 h 39804"/>
              <a:gd name="connsiteX1-1543" fmla="*/ 4110 w 39553"/>
              <a:gd name="connsiteY1-1544" fmla="*/ 8288 h 39804"/>
              <a:gd name="connsiteX2-1545" fmla="*/ 11308 w 39553"/>
              <a:gd name="connsiteY2-1546" fmla="*/ 5061 h 39804"/>
              <a:gd name="connsiteX3-1547" fmla="*/ 19759 w 39553"/>
              <a:gd name="connsiteY3-1548" fmla="*/ 3291 h 39804"/>
              <a:gd name="connsiteX4-1549" fmla="*/ 23052 w 39553"/>
              <a:gd name="connsiteY4-1550" fmla="*/ 59 h 39804"/>
              <a:gd name="connsiteX5-1551" fmla="*/ 27136 w 39553"/>
              <a:gd name="connsiteY5-1552" fmla="*/ 2340 h 39804"/>
              <a:gd name="connsiteX6-1553" fmla="*/ 32766 w 39553"/>
              <a:gd name="connsiteY6-1554" fmla="*/ 549 h 39804"/>
              <a:gd name="connsiteX7-1555" fmla="*/ 35621 w 39553"/>
              <a:gd name="connsiteY7-1556" fmla="*/ 5435 h 39804"/>
              <a:gd name="connsiteX8-1557" fmla="*/ 39285 w 39553"/>
              <a:gd name="connsiteY8-1558" fmla="*/ 10177 h 39804"/>
              <a:gd name="connsiteX9-1559" fmla="*/ 39121 w 39553"/>
              <a:gd name="connsiteY9-1560" fmla="*/ 15319 h 39804"/>
              <a:gd name="connsiteX10-1561" fmla="*/ 36427 w 39553"/>
              <a:gd name="connsiteY10-1562" fmla="*/ 24873 h 39804"/>
              <a:gd name="connsiteX11-1563" fmla="*/ 34707 w 39553"/>
              <a:gd name="connsiteY11-1564" fmla="*/ 30063 h 39804"/>
              <a:gd name="connsiteX12-1565" fmla="*/ 30498 w 39553"/>
              <a:gd name="connsiteY12-1566" fmla="*/ 34945 h 39804"/>
              <a:gd name="connsiteX13-1567" fmla="*/ 25858 w 39553"/>
              <a:gd name="connsiteY13-1568" fmla="*/ 36674 h 39804"/>
              <a:gd name="connsiteX14-1569" fmla="*/ 17924 w 39553"/>
              <a:gd name="connsiteY14-1570" fmla="*/ 39751 h 39804"/>
              <a:gd name="connsiteX15-1571" fmla="*/ 12260 w 39553"/>
              <a:gd name="connsiteY15-1572" fmla="*/ 35573 h 39804"/>
              <a:gd name="connsiteX16-1573" fmla="*/ 3107 w 39553"/>
              <a:gd name="connsiteY16-1574" fmla="*/ 35331 h 39804"/>
              <a:gd name="connsiteX17-1575" fmla="*/ 1289 w 39553"/>
              <a:gd name="connsiteY17-1576" fmla="*/ 28910 h 39804"/>
              <a:gd name="connsiteX18-1577" fmla="*/ 2800 w 39553"/>
              <a:gd name="connsiteY18-1578" fmla="*/ 23888 h 39804"/>
              <a:gd name="connsiteX19-1579" fmla="*/ 174 w 39553"/>
              <a:gd name="connsiteY19-1580" fmla="*/ 19056 h 39804"/>
              <a:gd name="connsiteX20-1581" fmla="*/ 1166 w 39553"/>
              <a:gd name="connsiteY20-1582" fmla="*/ 14366 h 39804"/>
              <a:gd name="connsiteX21-1583" fmla="*/ 1203 w 39553"/>
              <a:gd name="connsiteY21-1584" fmla="*/ 14229 h 39804"/>
              <a:gd name="connsiteX0-1585" fmla="*/ 1996 w 39553"/>
              <a:gd name="connsiteY0-1586" fmla="*/ 26036 h 39804"/>
              <a:gd name="connsiteX1-1587" fmla="*/ 1324 w 39553"/>
              <a:gd name="connsiteY1-1588" fmla="*/ 22532 h 39804"/>
              <a:gd name="connsiteX2-1589" fmla="*/ 4231 w 39553"/>
              <a:gd name="connsiteY2-1590" fmla="*/ 34758 h 39804"/>
              <a:gd name="connsiteX3-1591" fmla="*/ 3800 w 39553"/>
              <a:gd name="connsiteY3-1592" fmla="*/ 33278 h 39804"/>
              <a:gd name="connsiteX4-1593" fmla="*/ 7351 w 39553"/>
              <a:gd name="connsiteY4-1594" fmla="*/ 38103 h 39804"/>
              <a:gd name="connsiteX5-1595" fmla="*/ 13113 w 39553"/>
              <a:gd name="connsiteY5-1596" fmla="*/ 37209 h 39804"/>
              <a:gd name="connsiteX6-1597" fmla="*/ 26130 w 39553"/>
              <a:gd name="connsiteY6-1598" fmla="*/ 34610 h 39804"/>
              <a:gd name="connsiteX7-1599" fmla="*/ 23494 w 39553"/>
              <a:gd name="connsiteY7-1600" fmla="*/ 36350 h 39804"/>
              <a:gd name="connsiteX8-1601" fmla="*/ 32941 w 39553"/>
              <a:gd name="connsiteY8-1602" fmla="*/ 26410 h 39804"/>
              <a:gd name="connsiteX9-1603" fmla="*/ 33329 w 39553"/>
              <a:gd name="connsiteY9-1604" fmla="*/ 29611 h 39804"/>
              <a:gd name="connsiteX10-1605" fmla="*/ 39101 w 39553"/>
              <a:gd name="connsiteY10-1606" fmla="*/ 15213 h 39804"/>
              <a:gd name="connsiteX11-1607" fmla="*/ 37653 w 39553"/>
              <a:gd name="connsiteY11-1608" fmla="*/ 17889 h 39804"/>
              <a:gd name="connsiteX12-1609" fmla="*/ 35627 w 39553"/>
              <a:gd name="connsiteY12-1610" fmla="*/ 5285 h 39804"/>
              <a:gd name="connsiteX13-1611" fmla="*/ 35703 w 39553"/>
              <a:gd name="connsiteY13-1612" fmla="*/ 6549 h 39804"/>
              <a:gd name="connsiteX14-1613" fmla="*/ 26381 w 39553"/>
              <a:gd name="connsiteY14-1614" fmla="*/ 3811 h 39804"/>
              <a:gd name="connsiteX15-1615" fmla="*/ 27123 w 39553"/>
              <a:gd name="connsiteY15-1616" fmla="*/ 2199 h 39804"/>
              <a:gd name="connsiteX16-1617" fmla="*/ 19444 w 39553"/>
              <a:gd name="connsiteY16-1618" fmla="*/ 4579 h 39804"/>
              <a:gd name="connsiteX17-1619" fmla="*/ 19803 w 39553"/>
              <a:gd name="connsiteY17-1620" fmla="*/ 3189 h 39804"/>
              <a:gd name="connsiteX18-1621" fmla="*/ 11134 w 39553"/>
              <a:gd name="connsiteY18-1622" fmla="*/ 5220 h 39804"/>
              <a:gd name="connsiteX19-1623" fmla="*/ 12603 w 39553"/>
              <a:gd name="connsiteY19-1624" fmla="*/ 6399 h 39804"/>
              <a:gd name="connsiteX20-1625" fmla="*/ 2614 w 39553"/>
              <a:gd name="connsiteY20-1626" fmla="*/ 13449 h 39804"/>
              <a:gd name="connsiteX21-1627" fmla="*/ 2387 w 39553"/>
              <a:gd name="connsiteY21-1628" fmla="*/ 13552 h 39804"/>
              <a:gd name="connsiteX0-1629" fmla="*/ 1203 w 39553"/>
              <a:gd name="connsiteY0-1630" fmla="*/ 14229 h 39804"/>
              <a:gd name="connsiteX1-1631" fmla="*/ 4110 w 39553"/>
              <a:gd name="connsiteY1-1632" fmla="*/ 8288 h 39804"/>
              <a:gd name="connsiteX2-1633" fmla="*/ 11308 w 39553"/>
              <a:gd name="connsiteY2-1634" fmla="*/ 5061 h 39804"/>
              <a:gd name="connsiteX3-1635" fmla="*/ 19759 w 39553"/>
              <a:gd name="connsiteY3-1636" fmla="*/ 3291 h 39804"/>
              <a:gd name="connsiteX4-1637" fmla="*/ 23052 w 39553"/>
              <a:gd name="connsiteY4-1638" fmla="*/ 59 h 39804"/>
              <a:gd name="connsiteX5-1639" fmla="*/ 27136 w 39553"/>
              <a:gd name="connsiteY5-1640" fmla="*/ 2340 h 39804"/>
              <a:gd name="connsiteX6-1641" fmla="*/ 32766 w 39553"/>
              <a:gd name="connsiteY6-1642" fmla="*/ 549 h 39804"/>
              <a:gd name="connsiteX7-1643" fmla="*/ 35621 w 39553"/>
              <a:gd name="connsiteY7-1644" fmla="*/ 5435 h 39804"/>
              <a:gd name="connsiteX8-1645" fmla="*/ 39285 w 39553"/>
              <a:gd name="connsiteY8-1646" fmla="*/ 10177 h 39804"/>
              <a:gd name="connsiteX9-1647" fmla="*/ 39121 w 39553"/>
              <a:gd name="connsiteY9-1648" fmla="*/ 15319 h 39804"/>
              <a:gd name="connsiteX10-1649" fmla="*/ 36427 w 39553"/>
              <a:gd name="connsiteY10-1650" fmla="*/ 24873 h 39804"/>
              <a:gd name="connsiteX11-1651" fmla="*/ 34707 w 39553"/>
              <a:gd name="connsiteY11-1652" fmla="*/ 30063 h 39804"/>
              <a:gd name="connsiteX12-1653" fmla="*/ 30498 w 39553"/>
              <a:gd name="connsiteY12-1654" fmla="*/ 34945 h 39804"/>
              <a:gd name="connsiteX13-1655" fmla="*/ 25858 w 39553"/>
              <a:gd name="connsiteY13-1656" fmla="*/ 36674 h 39804"/>
              <a:gd name="connsiteX14-1657" fmla="*/ 17924 w 39553"/>
              <a:gd name="connsiteY14-1658" fmla="*/ 39751 h 39804"/>
              <a:gd name="connsiteX15-1659" fmla="*/ 12260 w 39553"/>
              <a:gd name="connsiteY15-1660" fmla="*/ 35573 h 39804"/>
              <a:gd name="connsiteX16-1661" fmla="*/ 3107 w 39553"/>
              <a:gd name="connsiteY16-1662" fmla="*/ 35331 h 39804"/>
              <a:gd name="connsiteX17-1663" fmla="*/ 1289 w 39553"/>
              <a:gd name="connsiteY17-1664" fmla="*/ 28910 h 39804"/>
              <a:gd name="connsiteX18-1665" fmla="*/ 2800 w 39553"/>
              <a:gd name="connsiteY18-1666" fmla="*/ 23888 h 39804"/>
              <a:gd name="connsiteX19-1667" fmla="*/ 174 w 39553"/>
              <a:gd name="connsiteY19-1668" fmla="*/ 19056 h 39804"/>
              <a:gd name="connsiteX20-1669" fmla="*/ 1166 w 39553"/>
              <a:gd name="connsiteY20-1670" fmla="*/ 14366 h 39804"/>
              <a:gd name="connsiteX21-1671" fmla="*/ 1203 w 39553"/>
              <a:gd name="connsiteY21-1672" fmla="*/ 14229 h 39804"/>
              <a:gd name="connsiteX0-1673" fmla="*/ 1996 w 39553"/>
              <a:gd name="connsiteY0-1674" fmla="*/ 26036 h 39804"/>
              <a:gd name="connsiteX1-1675" fmla="*/ 1324 w 39553"/>
              <a:gd name="connsiteY1-1676" fmla="*/ 22532 h 39804"/>
              <a:gd name="connsiteX2-1677" fmla="*/ 4231 w 39553"/>
              <a:gd name="connsiteY2-1678" fmla="*/ 34758 h 39804"/>
              <a:gd name="connsiteX3-1679" fmla="*/ 3800 w 39553"/>
              <a:gd name="connsiteY3-1680" fmla="*/ 33278 h 39804"/>
              <a:gd name="connsiteX4-1681" fmla="*/ 7351 w 39553"/>
              <a:gd name="connsiteY4-1682" fmla="*/ 38103 h 39804"/>
              <a:gd name="connsiteX5-1683" fmla="*/ 13113 w 39553"/>
              <a:gd name="connsiteY5-1684" fmla="*/ 37209 h 39804"/>
              <a:gd name="connsiteX6-1685" fmla="*/ 26130 w 39553"/>
              <a:gd name="connsiteY6-1686" fmla="*/ 34610 h 39804"/>
              <a:gd name="connsiteX7-1687" fmla="*/ 23494 w 39553"/>
              <a:gd name="connsiteY7-1688" fmla="*/ 36350 h 39804"/>
              <a:gd name="connsiteX8-1689" fmla="*/ 32941 w 39553"/>
              <a:gd name="connsiteY8-1690" fmla="*/ 26410 h 39804"/>
              <a:gd name="connsiteX9-1691" fmla="*/ 33329 w 39553"/>
              <a:gd name="connsiteY9-1692" fmla="*/ 29611 h 39804"/>
              <a:gd name="connsiteX10-1693" fmla="*/ 33687 w 39553"/>
              <a:gd name="connsiteY10-1694" fmla="*/ 17243 h 39804"/>
              <a:gd name="connsiteX11-1695" fmla="*/ 37653 w 39553"/>
              <a:gd name="connsiteY11-1696" fmla="*/ 17889 h 39804"/>
              <a:gd name="connsiteX12-1697" fmla="*/ 35627 w 39553"/>
              <a:gd name="connsiteY12-1698" fmla="*/ 5285 h 39804"/>
              <a:gd name="connsiteX13-1699" fmla="*/ 35703 w 39553"/>
              <a:gd name="connsiteY13-1700" fmla="*/ 6549 h 39804"/>
              <a:gd name="connsiteX14-1701" fmla="*/ 26381 w 39553"/>
              <a:gd name="connsiteY14-1702" fmla="*/ 3811 h 39804"/>
              <a:gd name="connsiteX15-1703" fmla="*/ 27123 w 39553"/>
              <a:gd name="connsiteY15-1704" fmla="*/ 2199 h 39804"/>
              <a:gd name="connsiteX16-1705" fmla="*/ 19444 w 39553"/>
              <a:gd name="connsiteY16-1706" fmla="*/ 4579 h 39804"/>
              <a:gd name="connsiteX17-1707" fmla="*/ 19803 w 39553"/>
              <a:gd name="connsiteY17-1708" fmla="*/ 3189 h 39804"/>
              <a:gd name="connsiteX18-1709" fmla="*/ 11134 w 39553"/>
              <a:gd name="connsiteY18-1710" fmla="*/ 5220 h 39804"/>
              <a:gd name="connsiteX19-1711" fmla="*/ 12603 w 39553"/>
              <a:gd name="connsiteY19-1712" fmla="*/ 6399 h 39804"/>
              <a:gd name="connsiteX20-1713" fmla="*/ 2614 w 39553"/>
              <a:gd name="connsiteY20-1714" fmla="*/ 13449 h 39804"/>
              <a:gd name="connsiteX21-1715" fmla="*/ 2387 w 39553"/>
              <a:gd name="connsiteY21-1716" fmla="*/ 13552 h 39804"/>
              <a:gd name="connsiteX0-1717" fmla="*/ 1203 w 39286"/>
              <a:gd name="connsiteY0-1718" fmla="*/ 14229 h 39804"/>
              <a:gd name="connsiteX1-1719" fmla="*/ 4110 w 39286"/>
              <a:gd name="connsiteY1-1720" fmla="*/ 8288 h 39804"/>
              <a:gd name="connsiteX2-1721" fmla="*/ 11308 w 39286"/>
              <a:gd name="connsiteY2-1722" fmla="*/ 5061 h 39804"/>
              <a:gd name="connsiteX3-1723" fmla="*/ 19759 w 39286"/>
              <a:gd name="connsiteY3-1724" fmla="*/ 3291 h 39804"/>
              <a:gd name="connsiteX4-1725" fmla="*/ 23052 w 39286"/>
              <a:gd name="connsiteY4-1726" fmla="*/ 59 h 39804"/>
              <a:gd name="connsiteX5-1727" fmla="*/ 27136 w 39286"/>
              <a:gd name="connsiteY5-1728" fmla="*/ 2340 h 39804"/>
              <a:gd name="connsiteX6-1729" fmla="*/ 32766 w 39286"/>
              <a:gd name="connsiteY6-1730" fmla="*/ 549 h 39804"/>
              <a:gd name="connsiteX7-1731" fmla="*/ 35621 w 39286"/>
              <a:gd name="connsiteY7-1732" fmla="*/ 5435 h 39804"/>
              <a:gd name="connsiteX8-1733" fmla="*/ 39285 w 39286"/>
              <a:gd name="connsiteY8-1734" fmla="*/ 10177 h 39804"/>
              <a:gd name="connsiteX9-1735" fmla="*/ 35229 w 39286"/>
              <a:gd name="connsiteY9-1736" fmla="*/ 17687 h 39804"/>
              <a:gd name="connsiteX10-1737" fmla="*/ 36427 w 39286"/>
              <a:gd name="connsiteY10-1738" fmla="*/ 24873 h 39804"/>
              <a:gd name="connsiteX11-1739" fmla="*/ 34707 w 39286"/>
              <a:gd name="connsiteY11-1740" fmla="*/ 30063 h 39804"/>
              <a:gd name="connsiteX12-1741" fmla="*/ 30498 w 39286"/>
              <a:gd name="connsiteY12-1742" fmla="*/ 34945 h 39804"/>
              <a:gd name="connsiteX13-1743" fmla="*/ 25858 w 39286"/>
              <a:gd name="connsiteY13-1744" fmla="*/ 36674 h 39804"/>
              <a:gd name="connsiteX14-1745" fmla="*/ 17924 w 39286"/>
              <a:gd name="connsiteY14-1746" fmla="*/ 39751 h 39804"/>
              <a:gd name="connsiteX15-1747" fmla="*/ 12260 w 39286"/>
              <a:gd name="connsiteY15-1748" fmla="*/ 35573 h 39804"/>
              <a:gd name="connsiteX16-1749" fmla="*/ 3107 w 39286"/>
              <a:gd name="connsiteY16-1750" fmla="*/ 35331 h 39804"/>
              <a:gd name="connsiteX17-1751" fmla="*/ 1289 w 39286"/>
              <a:gd name="connsiteY17-1752" fmla="*/ 28910 h 39804"/>
              <a:gd name="connsiteX18-1753" fmla="*/ 2800 w 39286"/>
              <a:gd name="connsiteY18-1754" fmla="*/ 23888 h 39804"/>
              <a:gd name="connsiteX19-1755" fmla="*/ 174 w 39286"/>
              <a:gd name="connsiteY19-1756" fmla="*/ 19056 h 39804"/>
              <a:gd name="connsiteX20-1757" fmla="*/ 1166 w 39286"/>
              <a:gd name="connsiteY20-1758" fmla="*/ 14366 h 39804"/>
              <a:gd name="connsiteX21-1759" fmla="*/ 1203 w 39286"/>
              <a:gd name="connsiteY21-1760" fmla="*/ 14229 h 39804"/>
              <a:gd name="connsiteX0-1761" fmla="*/ 1996 w 39286"/>
              <a:gd name="connsiteY0-1762" fmla="*/ 26036 h 39804"/>
              <a:gd name="connsiteX1-1763" fmla="*/ 1324 w 39286"/>
              <a:gd name="connsiteY1-1764" fmla="*/ 22532 h 39804"/>
              <a:gd name="connsiteX2-1765" fmla="*/ 4231 w 39286"/>
              <a:gd name="connsiteY2-1766" fmla="*/ 34758 h 39804"/>
              <a:gd name="connsiteX3-1767" fmla="*/ 3800 w 39286"/>
              <a:gd name="connsiteY3-1768" fmla="*/ 33278 h 39804"/>
              <a:gd name="connsiteX4-1769" fmla="*/ 7351 w 39286"/>
              <a:gd name="connsiteY4-1770" fmla="*/ 38103 h 39804"/>
              <a:gd name="connsiteX5-1771" fmla="*/ 13113 w 39286"/>
              <a:gd name="connsiteY5-1772" fmla="*/ 37209 h 39804"/>
              <a:gd name="connsiteX6-1773" fmla="*/ 26130 w 39286"/>
              <a:gd name="connsiteY6-1774" fmla="*/ 34610 h 39804"/>
              <a:gd name="connsiteX7-1775" fmla="*/ 23494 w 39286"/>
              <a:gd name="connsiteY7-1776" fmla="*/ 36350 h 39804"/>
              <a:gd name="connsiteX8-1777" fmla="*/ 32941 w 39286"/>
              <a:gd name="connsiteY8-1778" fmla="*/ 26410 h 39804"/>
              <a:gd name="connsiteX9-1779" fmla="*/ 33329 w 39286"/>
              <a:gd name="connsiteY9-1780" fmla="*/ 29611 h 39804"/>
              <a:gd name="connsiteX10-1781" fmla="*/ 33687 w 39286"/>
              <a:gd name="connsiteY10-1782" fmla="*/ 17243 h 39804"/>
              <a:gd name="connsiteX11-1783" fmla="*/ 37653 w 39286"/>
              <a:gd name="connsiteY11-1784" fmla="*/ 17889 h 39804"/>
              <a:gd name="connsiteX12-1785" fmla="*/ 35627 w 39286"/>
              <a:gd name="connsiteY12-1786" fmla="*/ 5285 h 39804"/>
              <a:gd name="connsiteX13-1787" fmla="*/ 35703 w 39286"/>
              <a:gd name="connsiteY13-1788" fmla="*/ 6549 h 39804"/>
              <a:gd name="connsiteX14-1789" fmla="*/ 26381 w 39286"/>
              <a:gd name="connsiteY14-1790" fmla="*/ 3811 h 39804"/>
              <a:gd name="connsiteX15-1791" fmla="*/ 27123 w 39286"/>
              <a:gd name="connsiteY15-1792" fmla="*/ 2199 h 39804"/>
              <a:gd name="connsiteX16-1793" fmla="*/ 19444 w 39286"/>
              <a:gd name="connsiteY16-1794" fmla="*/ 4579 h 39804"/>
              <a:gd name="connsiteX17-1795" fmla="*/ 19803 w 39286"/>
              <a:gd name="connsiteY17-1796" fmla="*/ 3189 h 39804"/>
              <a:gd name="connsiteX18-1797" fmla="*/ 11134 w 39286"/>
              <a:gd name="connsiteY18-1798" fmla="*/ 5220 h 39804"/>
              <a:gd name="connsiteX19-1799" fmla="*/ 12603 w 39286"/>
              <a:gd name="connsiteY19-1800" fmla="*/ 6399 h 39804"/>
              <a:gd name="connsiteX20-1801" fmla="*/ 2614 w 39286"/>
              <a:gd name="connsiteY20-1802" fmla="*/ 13449 h 39804"/>
              <a:gd name="connsiteX21-1803" fmla="*/ 2387 w 39286"/>
              <a:gd name="connsiteY21-1804" fmla="*/ 13552 h 39804"/>
              <a:gd name="connsiteX0-1805" fmla="*/ 1203 w 37708"/>
              <a:gd name="connsiteY0-1806" fmla="*/ 14229 h 39804"/>
              <a:gd name="connsiteX1-1807" fmla="*/ 4110 w 37708"/>
              <a:gd name="connsiteY1-1808" fmla="*/ 8288 h 39804"/>
              <a:gd name="connsiteX2-1809" fmla="*/ 11308 w 37708"/>
              <a:gd name="connsiteY2-1810" fmla="*/ 5061 h 39804"/>
              <a:gd name="connsiteX3-1811" fmla="*/ 19759 w 37708"/>
              <a:gd name="connsiteY3-1812" fmla="*/ 3291 h 39804"/>
              <a:gd name="connsiteX4-1813" fmla="*/ 23052 w 37708"/>
              <a:gd name="connsiteY4-1814" fmla="*/ 59 h 39804"/>
              <a:gd name="connsiteX5-1815" fmla="*/ 27136 w 37708"/>
              <a:gd name="connsiteY5-1816" fmla="*/ 2340 h 39804"/>
              <a:gd name="connsiteX6-1817" fmla="*/ 32766 w 37708"/>
              <a:gd name="connsiteY6-1818" fmla="*/ 549 h 39804"/>
              <a:gd name="connsiteX7-1819" fmla="*/ 35621 w 37708"/>
              <a:gd name="connsiteY7-1820" fmla="*/ 5435 h 39804"/>
              <a:gd name="connsiteX8-1821" fmla="*/ 36916 w 37708"/>
              <a:gd name="connsiteY8-1822" fmla="*/ 11361 h 39804"/>
              <a:gd name="connsiteX9-1823" fmla="*/ 35229 w 37708"/>
              <a:gd name="connsiteY9-1824" fmla="*/ 17687 h 39804"/>
              <a:gd name="connsiteX10-1825" fmla="*/ 36427 w 37708"/>
              <a:gd name="connsiteY10-1826" fmla="*/ 24873 h 39804"/>
              <a:gd name="connsiteX11-1827" fmla="*/ 34707 w 37708"/>
              <a:gd name="connsiteY11-1828" fmla="*/ 30063 h 39804"/>
              <a:gd name="connsiteX12-1829" fmla="*/ 30498 w 37708"/>
              <a:gd name="connsiteY12-1830" fmla="*/ 34945 h 39804"/>
              <a:gd name="connsiteX13-1831" fmla="*/ 25858 w 37708"/>
              <a:gd name="connsiteY13-1832" fmla="*/ 36674 h 39804"/>
              <a:gd name="connsiteX14-1833" fmla="*/ 17924 w 37708"/>
              <a:gd name="connsiteY14-1834" fmla="*/ 39751 h 39804"/>
              <a:gd name="connsiteX15-1835" fmla="*/ 12260 w 37708"/>
              <a:gd name="connsiteY15-1836" fmla="*/ 35573 h 39804"/>
              <a:gd name="connsiteX16-1837" fmla="*/ 3107 w 37708"/>
              <a:gd name="connsiteY16-1838" fmla="*/ 35331 h 39804"/>
              <a:gd name="connsiteX17-1839" fmla="*/ 1289 w 37708"/>
              <a:gd name="connsiteY17-1840" fmla="*/ 28910 h 39804"/>
              <a:gd name="connsiteX18-1841" fmla="*/ 2800 w 37708"/>
              <a:gd name="connsiteY18-1842" fmla="*/ 23888 h 39804"/>
              <a:gd name="connsiteX19-1843" fmla="*/ 174 w 37708"/>
              <a:gd name="connsiteY19-1844" fmla="*/ 19056 h 39804"/>
              <a:gd name="connsiteX20-1845" fmla="*/ 1166 w 37708"/>
              <a:gd name="connsiteY20-1846" fmla="*/ 14366 h 39804"/>
              <a:gd name="connsiteX21-1847" fmla="*/ 1203 w 37708"/>
              <a:gd name="connsiteY21-1848" fmla="*/ 14229 h 39804"/>
              <a:gd name="connsiteX0-1849" fmla="*/ 1996 w 37708"/>
              <a:gd name="connsiteY0-1850" fmla="*/ 26036 h 39804"/>
              <a:gd name="connsiteX1-1851" fmla="*/ 1324 w 37708"/>
              <a:gd name="connsiteY1-1852" fmla="*/ 22532 h 39804"/>
              <a:gd name="connsiteX2-1853" fmla="*/ 4231 w 37708"/>
              <a:gd name="connsiteY2-1854" fmla="*/ 34758 h 39804"/>
              <a:gd name="connsiteX3-1855" fmla="*/ 3800 w 37708"/>
              <a:gd name="connsiteY3-1856" fmla="*/ 33278 h 39804"/>
              <a:gd name="connsiteX4-1857" fmla="*/ 7351 w 37708"/>
              <a:gd name="connsiteY4-1858" fmla="*/ 38103 h 39804"/>
              <a:gd name="connsiteX5-1859" fmla="*/ 13113 w 37708"/>
              <a:gd name="connsiteY5-1860" fmla="*/ 37209 h 39804"/>
              <a:gd name="connsiteX6-1861" fmla="*/ 26130 w 37708"/>
              <a:gd name="connsiteY6-1862" fmla="*/ 34610 h 39804"/>
              <a:gd name="connsiteX7-1863" fmla="*/ 23494 w 37708"/>
              <a:gd name="connsiteY7-1864" fmla="*/ 36350 h 39804"/>
              <a:gd name="connsiteX8-1865" fmla="*/ 32941 w 37708"/>
              <a:gd name="connsiteY8-1866" fmla="*/ 26410 h 39804"/>
              <a:gd name="connsiteX9-1867" fmla="*/ 33329 w 37708"/>
              <a:gd name="connsiteY9-1868" fmla="*/ 29611 h 39804"/>
              <a:gd name="connsiteX10-1869" fmla="*/ 33687 w 37708"/>
              <a:gd name="connsiteY10-1870" fmla="*/ 17243 h 39804"/>
              <a:gd name="connsiteX11-1871" fmla="*/ 37653 w 37708"/>
              <a:gd name="connsiteY11-1872" fmla="*/ 17889 h 39804"/>
              <a:gd name="connsiteX12-1873" fmla="*/ 35627 w 37708"/>
              <a:gd name="connsiteY12-1874" fmla="*/ 5285 h 39804"/>
              <a:gd name="connsiteX13-1875" fmla="*/ 35703 w 37708"/>
              <a:gd name="connsiteY13-1876" fmla="*/ 6549 h 39804"/>
              <a:gd name="connsiteX14-1877" fmla="*/ 26381 w 37708"/>
              <a:gd name="connsiteY14-1878" fmla="*/ 3811 h 39804"/>
              <a:gd name="connsiteX15-1879" fmla="*/ 27123 w 37708"/>
              <a:gd name="connsiteY15-1880" fmla="*/ 2199 h 39804"/>
              <a:gd name="connsiteX16-1881" fmla="*/ 19444 w 37708"/>
              <a:gd name="connsiteY16-1882" fmla="*/ 4579 h 39804"/>
              <a:gd name="connsiteX17-1883" fmla="*/ 19803 w 37708"/>
              <a:gd name="connsiteY17-1884" fmla="*/ 3189 h 39804"/>
              <a:gd name="connsiteX18-1885" fmla="*/ 11134 w 37708"/>
              <a:gd name="connsiteY18-1886" fmla="*/ 5220 h 39804"/>
              <a:gd name="connsiteX19-1887" fmla="*/ 12603 w 37708"/>
              <a:gd name="connsiteY19-1888" fmla="*/ 6399 h 39804"/>
              <a:gd name="connsiteX20-1889" fmla="*/ 2614 w 37708"/>
              <a:gd name="connsiteY20-1890" fmla="*/ 13449 h 39804"/>
              <a:gd name="connsiteX21-1891" fmla="*/ 2387 w 37708"/>
              <a:gd name="connsiteY21-1892" fmla="*/ 13552 h 39804"/>
              <a:gd name="connsiteX0-1893" fmla="*/ 1203 w 37708"/>
              <a:gd name="connsiteY0-1894" fmla="*/ 14229 h 39804"/>
              <a:gd name="connsiteX1-1895" fmla="*/ 4110 w 37708"/>
              <a:gd name="connsiteY1-1896" fmla="*/ 8288 h 39804"/>
              <a:gd name="connsiteX2-1897" fmla="*/ 11308 w 37708"/>
              <a:gd name="connsiteY2-1898" fmla="*/ 5061 h 39804"/>
              <a:gd name="connsiteX3-1899" fmla="*/ 19759 w 37708"/>
              <a:gd name="connsiteY3-1900" fmla="*/ 3291 h 39804"/>
              <a:gd name="connsiteX4-1901" fmla="*/ 23052 w 37708"/>
              <a:gd name="connsiteY4-1902" fmla="*/ 59 h 39804"/>
              <a:gd name="connsiteX5-1903" fmla="*/ 27136 w 37708"/>
              <a:gd name="connsiteY5-1904" fmla="*/ 2340 h 39804"/>
              <a:gd name="connsiteX6-1905" fmla="*/ 32766 w 37708"/>
              <a:gd name="connsiteY6-1906" fmla="*/ 549 h 39804"/>
              <a:gd name="connsiteX7-1907" fmla="*/ 35621 w 37708"/>
              <a:gd name="connsiteY7-1908" fmla="*/ 5435 h 39804"/>
              <a:gd name="connsiteX8-1909" fmla="*/ 36916 w 37708"/>
              <a:gd name="connsiteY8-1910" fmla="*/ 11361 h 39804"/>
              <a:gd name="connsiteX9-1911" fmla="*/ 35229 w 37708"/>
              <a:gd name="connsiteY9-1912" fmla="*/ 17687 h 39804"/>
              <a:gd name="connsiteX10-1913" fmla="*/ 36427 w 37708"/>
              <a:gd name="connsiteY10-1914" fmla="*/ 24873 h 39804"/>
              <a:gd name="connsiteX11-1915" fmla="*/ 34707 w 37708"/>
              <a:gd name="connsiteY11-1916" fmla="*/ 30063 h 39804"/>
              <a:gd name="connsiteX12-1917" fmla="*/ 30498 w 37708"/>
              <a:gd name="connsiteY12-1918" fmla="*/ 34945 h 39804"/>
              <a:gd name="connsiteX13-1919" fmla="*/ 25858 w 37708"/>
              <a:gd name="connsiteY13-1920" fmla="*/ 36674 h 39804"/>
              <a:gd name="connsiteX14-1921" fmla="*/ 17924 w 37708"/>
              <a:gd name="connsiteY14-1922" fmla="*/ 39751 h 39804"/>
              <a:gd name="connsiteX15-1923" fmla="*/ 12260 w 37708"/>
              <a:gd name="connsiteY15-1924" fmla="*/ 35573 h 39804"/>
              <a:gd name="connsiteX16-1925" fmla="*/ 3107 w 37708"/>
              <a:gd name="connsiteY16-1926" fmla="*/ 35331 h 39804"/>
              <a:gd name="connsiteX17-1927" fmla="*/ 1289 w 37708"/>
              <a:gd name="connsiteY17-1928" fmla="*/ 28910 h 39804"/>
              <a:gd name="connsiteX18-1929" fmla="*/ 2800 w 37708"/>
              <a:gd name="connsiteY18-1930" fmla="*/ 23888 h 39804"/>
              <a:gd name="connsiteX19-1931" fmla="*/ 174 w 37708"/>
              <a:gd name="connsiteY19-1932" fmla="*/ 19056 h 39804"/>
              <a:gd name="connsiteX20-1933" fmla="*/ 1166 w 37708"/>
              <a:gd name="connsiteY20-1934" fmla="*/ 14366 h 39804"/>
              <a:gd name="connsiteX21-1935" fmla="*/ 1203 w 37708"/>
              <a:gd name="connsiteY21-1936" fmla="*/ 14229 h 39804"/>
              <a:gd name="connsiteX0-1937" fmla="*/ 1996 w 37708"/>
              <a:gd name="connsiteY0-1938" fmla="*/ 26036 h 39804"/>
              <a:gd name="connsiteX1-1939" fmla="*/ 1324 w 37708"/>
              <a:gd name="connsiteY1-1940" fmla="*/ 22532 h 39804"/>
              <a:gd name="connsiteX2-1941" fmla="*/ 4231 w 37708"/>
              <a:gd name="connsiteY2-1942" fmla="*/ 34758 h 39804"/>
              <a:gd name="connsiteX3-1943" fmla="*/ 3800 w 37708"/>
              <a:gd name="connsiteY3-1944" fmla="*/ 33278 h 39804"/>
              <a:gd name="connsiteX4-1945" fmla="*/ 7351 w 37708"/>
              <a:gd name="connsiteY4-1946" fmla="*/ 38103 h 39804"/>
              <a:gd name="connsiteX5-1947" fmla="*/ 13113 w 37708"/>
              <a:gd name="connsiteY5-1948" fmla="*/ 37209 h 39804"/>
              <a:gd name="connsiteX6-1949" fmla="*/ 26130 w 37708"/>
              <a:gd name="connsiteY6-1950" fmla="*/ 34610 h 39804"/>
              <a:gd name="connsiteX7-1951" fmla="*/ 23494 w 37708"/>
              <a:gd name="connsiteY7-1952" fmla="*/ 36350 h 39804"/>
              <a:gd name="connsiteX8-1953" fmla="*/ 32941 w 37708"/>
              <a:gd name="connsiteY8-1954" fmla="*/ 26410 h 39804"/>
              <a:gd name="connsiteX9-1955" fmla="*/ 33329 w 37708"/>
              <a:gd name="connsiteY9-1956" fmla="*/ 29611 h 39804"/>
              <a:gd name="connsiteX10-1957" fmla="*/ 33687 w 37708"/>
              <a:gd name="connsiteY10-1958" fmla="*/ 17243 h 39804"/>
              <a:gd name="connsiteX11-1959" fmla="*/ 37653 w 37708"/>
              <a:gd name="connsiteY11-1960" fmla="*/ 17889 h 39804"/>
              <a:gd name="connsiteX12-1961" fmla="*/ 34273 w 37708"/>
              <a:gd name="connsiteY12-1962" fmla="*/ 8668 h 39804"/>
              <a:gd name="connsiteX13-1963" fmla="*/ 35703 w 37708"/>
              <a:gd name="connsiteY13-1964" fmla="*/ 6549 h 39804"/>
              <a:gd name="connsiteX14-1965" fmla="*/ 26381 w 37708"/>
              <a:gd name="connsiteY14-1966" fmla="*/ 3811 h 39804"/>
              <a:gd name="connsiteX15-1967" fmla="*/ 27123 w 37708"/>
              <a:gd name="connsiteY15-1968" fmla="*/ 2199 h 39804"/>
              <a:gd name="connsiteX16-1969" fmla="*/ 19444 w 37708"/>
              <a:gd name="connsiteY16-1970" fmla="*/ 4579 h 39804"/>
              <a:gd name="connsiteX17-1971" fmla="*/ 19803 w 37708"/>
              <a:gd name="connsiteY17-1972" fmla="*/ 3189 h 39804"/>
              <a:gd name="connsiteX18-1973" fmla="*/ 11134 w 37708"/>
              <a:gd name="connsiteY18-1974" fmla="*/ 5220 h 39804"/>
              <a:gd name="connsiteX19-1975" fmla="*/ 12603 w 37708"/>
              <a:gd name="connsiteY19-1976" fmla="*/ 6399 h 39804"/>
              <a:gd name="connsiteX20-1977" fmla="*/ 2614 w 37708"/>
              <a:gd name="connsiteY20-1978" fmla="*/ 13449 h 39804"/>
              <a:gd name="connsiteX21-1979" fmla="*/ 2387 w 37708"/>
              <a:gd name="connsiteY21-1980" fmla="*/ 13552 h 39804"/>
              <a:gd name="connsiteX0-1981" fmla="*/ 1203 w 37708"/>
              <a:gd name="connsiteY0-1982" fmla="*/ 14229 h 39804"/>
              <a:gd name="connsiteX1-1983" fmla="*/ 4110 w 37708"/>
              <a:gd name="connsiteY1-1984" fmla="*/ 8288 h 39804"/>
              <a:gd name="connsiteX2-1985" fmla="*/ 11308 w 37708"/>
              <a:gd name="connsiteY2-1986" fmla="*/ 5061 h 39804"/>
              <a:gd name="connsiteX3-1987" fmla="*/ 19759 w 37708"/>
              <a:gd name="connsiteY3-1988" fmla="*/ 3291 h 39804"/>
              <a:gd name="connsiteX4-1989" fmla="*/ 23052 w 37708"/>
              <a:gd name="connsiteY4-1990" fmla="*/ 59 h 39804"/>
              <a:gd name="connsiteX5-1991" fmla="*/ 27136 w 37708"/>
              <a:gd name="connsiteY5-1992" fmla="*/ 2340 h 39804"/>
              <a:gd name="connsiteX6-1993" fmla="*/ 31243 w 37708"/>
              <a:gd name="connsiteY6-1994" fmla="*/ 5116 h 39804"/>
              <a:gd name="connsiteX7-1995" fmla="*/ 35621 w 37708"/>
              <a:gd name="connsiteY7-1996" fmla="*/ 5435 h 39804"/>
              <a:gd name="connsiteX8-1997" fmla="*/ 36916 w 37708"/>
              <a:gd name="connsiteY8-1998" fmla="*/ 11361 h 39804"/>
              <a:gd name="connsiteX9-1999" fmla="*/ 35229 w 37708"/>
              <a:gd name="connsiteY9-2000" fmla="*/ 17687 h 39804"/>
              <a:gd name="connsiteX10-2001" fmla="*/ 36427 w 37708"/>
              <a:gd name="connsiteY10-2002" fmla="*/ 24873 h 39804"/>
              <a:gd name="connsiteX11-2003" fmla="*/ 34707 w 37708"/>
              <a:gd name="connsiteY11-2004" fmla="*/ 30063 h 39804"/>
              <a:gd name="connsiteX12-2005" fmla="*/ 30498 w 37708"/>
              <a:gd name="connsiteY12-2006" fmla="*/ 34945 h 39804"/>
              <a:gd name="connsiteX13-2007" fmla="*/ 25858 w 37708"/>
              <a:gd name="connsiteY13-2008" fmla="*/ 36674 h 39804"/>
              <a:gd name="connsiteX14-2009" fmla="*/ 17924 w 37708"/>
              <a:gd name="connsiteY14-2010" fmla="*/ 39751 h 39804"/>
              <a:gd name="connsiteX15-2011" fmla="*/ 12260 w 37708"/>
              <a:gd name="connsiteY15-2012" fmla="*/ 35573 h 39804"/>
              <a:gd name="connsiteX16-2013" fmla="*/ 3107 w 37708"/>
              <a:gd name="connsiteY16-2014" fmla="*/ 35331 h 39804"/>
              <a:gd name="connsiteX17-2015" fmla="*/ 1289 w 37708"/>
              <a:gd name="connsiteY17-2016" fmla="*/ 28910 h 39804"/>
              <a:gd name="connsiteX18-2017" fmla="*/ 2800 w 37708"/>
              <a:gd name="connsiteY18-2018" fmla="*/ 23888 h 39804"/>
              <a:gd name="connsiteX19-2019" fmla="*/ 174 w 37708"/>
              <a:gd name="connsiteY19-2020" fmla="*/ 19056 h 39804"/>
              <a:gd name="connsiteX20-2021" fmla="*/ 1166 w 37708"/>
              <a:gd name="connsiteY20-2022" fmla="*/ 14366 h 39804"/>
              <a:gd name="connsiteX21-2023" fmla="*/ 1203 w 37708"/>
              <a:gd name="connsiteY21-2024" fmla="*/ 14229 h 39804"/>
              <a:gd name="connsiteX0-2025" fmla="*/ 1996 w 37708"/>
              <a:gd name="connsiteY0-2026" fmla="*/ 26036 h 39804"/>
              <a:gd name="connsiteX1-2027" fmla="*/ 1324 w 37708"/>
              <a:gd name="connsiteY1-2028" fmla="*/ 22532 h 39804"/>
              <a:gd name="connsiteX2-2029" fmla="*/ 4231 w 37708"/>
              <a:gd name="connsiteY2-2030" fmla="*/ 34758 h 39804"/>
              <a:gd name="connsiteX3-2031" fmla="*/ 3800 w 37708"/>
              <a:gd name="connsiteY3-2032" fmla="*/ 33278 h 39804"/>
              <a:gd name="connsiteX4-2033" fmla="*/ 7351 w 37708"/>
              <a:gd name="connsiteY4-2034" fmla="*/ 38103 h 39804"/>
              <a:gd name="connsiteX5-2035" fmla="*/ 13113 w 37708"/>
              <a:gd name="connsiteY5-2036" fmla="*/ 37209 h 39804"/>
              <a:gd name="connsiteX6-2037" fmla="*/ 26130 w 37708"/>
              <a:gd name="connsiteY6-2038" fmla="*/ 34610 h 39804"/>
              <a:gd name="connsiteX7-2039" fmla="*/ 23494 w 37708"/>
              <a:gd name="connsiteY7-2040" fmla="*/ 36350 h 39804"/>
              <a:gd name="connsiteX8-2041" fmla="*/ 32941 w 37708"/>
              <a:gd name="connsiteY8-2042" fmla="*/ 26410 h 39804"/>
              <a:gd name="connsiteX9-2043" fmla="*/ 33329 w 37708"/>
              <a:gd name="connsiteY9-2044" fmla="*/ 29611 h 39804"/>
              <a:gd name="connsiteX10-2045" fmla="*/ 33687 w 37708"/>
              <a:gd name="connsiteY10-2046" fmla="*/ 17243 h 39804"/>
              <a:gd name="connsiteX11-2047" fmla="*/ 37653 w 37708"/>
              <a:gd name="connsiteY11-2048" fmla="*/ 17889 h 39804"/>
              <a:gd name="connsiteX12-2049" fmla="*/ 34273 w 37708"/>
              <a:gd name="connsiteY12-2050" fmla="*/ 8668 h 39804"/>
              <a:gd name="connsiteX13-2051" fmla="*/ 35703 w 37708"/>
              <a:gd name="connsiteY13-2052" fmla="*/ 6549 h 39804"/>
              <a:gd name="connsiteX14-2053" fmla="*/ 26381 w 37708"/>
              <a:gd name="connsiteY14-2054" fmla="*/ 3811 h 39804"/>
              <a:gd name="connsiteX15-2055" fmla="*/ 27123 w 37708"/>
              <a:gd name="connsiteY15-2056" fmla="*/ 2199 h 39804"/>
              <a:gd name="connsiteX16-2057" fmla="*/ 19444 w 37708"/>
              <a:gd name="connsiteY16-2058" fmla="*/ 4579 h 39804"/>
              <a:gd name="connsiteX17-2059" fmla="*/ 19803 w 37708"/>
              <a:gd name="connsiteY17-2060" fmla="*/ 3189 h 39804"/>
              <a:gd name="connsiteX18-2061" fmla="*/ 11134 w 37708"/>
              <a:gd name="connsiteY18-2062" fmla="*/ 5220 h 39804"/>
              <a:gd name="connsiteX19-2063" fmla="*/ 12603 w 37708"/>
              <a:gd name="connsiteY19-2064" fmla="*/ 6399 h 39804"/>
              <a:gd name="connsiteX20-2065" fmla="*/ 2614 w 37708"/>
              <a:gd name="connsiteY20-2066" fmla="*/ 13449 h 39804"/>
              <a:gd name="connsiteX21-2067" fmla="*/ 2387 w 37708"/>
              <a:gd name="connsiteY21-2068" fmla="*/ 13552 h 398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37708" h="39804">
                <a:moveTo>
                  <a:pt x="1203" y="14229"/>
                </a:moveTo>
                <a:cubicBezTo>
                  <a:pt x="932" y="11516"/>
                  <a:pt x="2748" y="10302"/>
                  <a:pt x="4110" y="8288"/>
                </a:cubicBezTo>
                <a:cubicBezTo>
                  <a:pt x="6262" y="5107"/>
                  <a:pt x="8567" y="2876"/>
                  <a:pt x="11308" y="5061"/>
                </a:cubicBezTo>
                <a:cubicBezTo>
                  <a:pt x="12981" y="768"/>
                  <a:pt x="17217" y="-119"/>
                  <a:pt x="19759" y="3291"/>
                </a:cubicBezTo>
                <a:cubicBezTo>
                  <a:pt x="20400" y="1542"/>
                  <a:pt x="21631" y="333"/>
                  <a:pt x="23052" y="59"/>
                </a:cubicBezTo>
                <a:cubicBezTo>
                  <a:pt x="24616" y="-243"/>
                  <a:pt x="26178" y="629"/>
                  <a:pt x="27136" y="2340"/>
                </a:cubicBezTo>
                <a:cubicBezTo>
                  <a:pt x="28518" y="126"/>
                  <a:pt x="29281" y="3966"/>
                  <a:pt x="31243" y="5116"/>
                </a:cubicBezTo>
                <a:cubicBezTo>
                  <a:pt x="32738" y="5992"/>
                  <a:pt x="35333" y="3259"/>
                  <a:pt x="35621" y="5435"/>
                </a:cubicBezTo>
                <a:cubicBezTo>
                  <a:pt x="37349" y="6077"/>
                  <a:pt x="36981" y="9319"/>
                  <a:pt x="36916" y="11361"/>
                </a:cubicBezTo>
                <a:cubicBezTo>
                  <a:pt x="36851" y="13403"/>
                  <a:pt x="35742" y="16058"/>
                  <a:pt x="35229" y="17687"/>
                </a:cubicBezTo>
                <a:cubicBezTo>
                  <a:pt x="36490" y="19921"/>
                  <a:pt x="36514" y="22810"/>
                  <a:pt x="36427" y="24873"/>
                </a:cubicBezTo>
                <a:cubicBezTo>
                  <a:pt x="36340" y="26936"/>
                  <a:pt x="37431" y="29533"/>
                  <a:pt x="34707" y="30063"/>
                </a:cubicBezTo>
                <a:cubicBezTo>
                  <a:pt x="34694" y="32330"/>
                  <a:pt x="31761" y="33465"/>
                  <a:pt x="30498" y="34945"/>
                </a:cubicBezTo>
                <a:cubicBezTo>
                  <a:pt x="28579" y="37194"/>
                  <a:pt x="28007" y="38498"/>
                  <a:pt x="25858" y="36674"/>
                </a:cubicBezTo>
                <a:cubicBezTo>
                  <a:pt x="25163" y="39807"/>
                  <a:pt x="20190" y="39935"/>
                  <a:pt x="17924" y="39751"/>
                </a:cubicBezTo>
                <a:cubicBezTo>
                  <a:pt x="15658" y="39568"/>
                  <a:pt x="13831" y="38780"/>
                  <a:pt x="12260" y="35573"/>
                </a:cubicBezTo>
                <a:cubicBezTo>
                  <a:pt x="8552" y="38617"/>
                  <a:pt x="5259" y="40458"/>
                  <a:pt x="3107" y="35331"/>
                </a:cubicBezTo>
                <a:cubicBezTo>
                  <a:pt x="993" y="35668"/>
                  <a:pt x="1340" y="30817"/>
                  <a:pt x="1289" y="28910"/>
                </a:cubicBezTo>
                <a:cubicBezTo>
                  <a:pt x="1238" y="27003"/>
                  <a:pt x="1747" y="25414"/>
                  <a:pt x="2800" y="23888"/>
                </a:cubicBezTo>
                <a:cubicBezTo>
                  <a:pt x="1306" y="22691"/>
                  <a:pt x="-34" y="21409"/>
                  <a:pt x="174" y="19056"/>
                </a:cubicBezTo>
                <a:cubicBezTo>
                  <a:pt x="418" y="16301"/>
                  <a:pt x="-852" y="14650"/>
                  <a:pt x="1166" y="14366"/>
                </a:cubicBezTo>
                <a:cubicBezTo>
                  <a:pt x="1178" y="14320"/>
                  <a:pt x="1191" y="14275"/>
                  <a:pt x="1203" y="14229"/>
                </a:cubicBezTo>
                <a:close/>
              </a:path>
              <a:path w="37708" h="39804" fill="none" extrusionOk="0">
                <a:moveTo>
                  <a:pt x="1996" y="26036"/>
                </a:moveTo>
                <a:cubicBezTo>
                  <a:pt x="1112" y="26130"/>
                  <a:pt x="2089" y="23145"/>
                  <a:pt x="1324" y="22532"/>
                </a:cubicBezTo>
                <a:moveTo>
                  <a:pt x="4231" y="34758"/>
                </a:moveTo>
                <a:cubicBezTo>
                  <a:pt x="3876" y="34951"/>
                  <a:pt x="4180" y="33218"/>
                  <a:pt x="3800" y="33278"/>
                </a:cubicBezTo>
                <a:moveTo>
                  <a:pt x="7351" y="38103"/>
                </a:moveTo>
                <a:cubicBezTo>
                  <a:pt x="7084" y="37557"/>
                  <a:pt x="13290" y="37820"/>
                  <a:pt x="13113" y="37209"/>
                </a:cubicBezTo>
                <a:moveTo>
                  <a:pt x="26130" y="34610"/>
                </a:moveTo>
                <a:cubicBezTo>
                  <a:pt x="26091" y="35257"/>
                  <a:pt x="23632" y="35728"/>
                  <a:pt x="23494" y="36350"/>
                </a:cubicBezTo>
                <a:moveTo>
                  <a:pt x="32941" y="26410"/>
                </a:moveTo>
                <a:cubicBezTo>
                  <a:pt x="34945" y="27738"/>
                  <a:pt x="33347" y="26579"/>
                  <a:pt x="33329" y="29611"/>
                </a:cubicBezTo>
                <a:moveTo>
                  <a:pt x="33687" y="17243"/>
                </a:moveTo>
                <a:cubicBezTo>
                  <a:pt x="33362" y="18275"/>
                  <a:pt x="38281" y="17161"/>
                  <a:pt x="37653" y="17889"/>
                </a:cubicBezTo>
                <a:moveTo>
                  <a:pt x="34273" y="8668"/>
                </a:moveTo>
                <a:cubicBezTo>
                  <a:pt x="34328" y="9085"/>
                  <a:pt x="35708" y="6125"/>
                  <a:pt x="35703" y="6549"/>
                </a:cubicBezTo>
                <a:moveTo>
                  <a:pt x="26381" y="3811"/>
                </a:moveTo>
                <a:cubicBezTo>
                  <a:pt x="26570" y="3228"/>
                  <a:pt x="26819" y="2685"/>
                  <a:pt x="27123" y="2199"/>
                </a:cubicBezTo>
                <a:moveTo>
                  <a:pt x="19444" y="4579"/>
                </a:moveTo>
                <a:cubicBezTo>
                  <a:pt x="19521" y="4097"/>
                  <a:pt x="19642" y="3630"/>
                  <a:pt x="19803" y="3189"/>
                </a:cubicBezTo>
                <a:moveTo>
                  <a:pt x="11134" y="5220"/>
                </a:moveTo>
                <a:cubicBezTo>
                  <a:pt x="11606" y="5596"/>
                  <a:pt x="12211" y="5880"/>
                  <a:pt x="12603" y="6399"/>
                </a:cubicBezTo>
                <a:moveTo>
                  <a:pt x="2614" y="13449"/>
                </a:moveTo>
                <a:cubicBezTo>
                  <a:pt x="2511" y="12985"/>
                  <a:pt x="2435" y="14033"/>
                  <a:pt x="2387" y="13552"/>
                </a:cubicBezTo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HBr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2319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组合 23"/>
          <p:cNvGrpSpPr/>
          <p:nvPr/>
        </p:nvGrpSpPr>
        <p:grpSpPr>
          <a:xfrm>
            <a:off x="-398462" y="871538"/>
            <a:ext cx="6740525" cy="5418137"/>
            <a:chOff x="-188008" y="941857"/>
            <a:chExt cx="6741683" cy="5418667"/>
          </a:xfrm>
        </p:grpSpPr>
        <p:graphicFrame>
          <p:nvGraphicFramePr>
            <p:cNvPr id="2" name="图示 1"/>
            <p:cNvGraphicFramePr/>
            <p:nvPr/>
          </p:nvGraphicFramePr>
          <p:xfrm>
            <a:off x="-188008" y="941857"/>
            <a:ext cx="6741683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2" name="上箭头 21"/>
            <p:cNvSpPr/>
            <p:nvPr/>
          </p:nvSpPr>
          <p:spPr>
            <a:xfrm rot="2197065">
              <a:off x="1539488" y="4996729"/>
              <a:ext cx="1268631" cy="1359033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</a:t>
              </a:r>
              <a:r>
                <a:rPr kumimoji="0" lang="en-US" altLang="zh-CN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en-US" altLang="zh-CN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Tropo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0659" name="文本框 2"/>
          <p:cNvSpPr txBox="1"/>
          <p:nvPr/>
        </p:nvSpPr>
        <p:spPr>
          <a:xfrm>
            <a:off x="779463" y="128588"/>
            <a:ext cx="3573286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Bromine explosion</a:t>
            </a:r>
          </a:p>
        </p:txBody>
      </p:sp>
      <p:grpSp>
        <p:nvGrpSpPr>
          <p:cNvPr id="70660" name="组合 51202"/>
          <p:cNvGrpSpPr/>
          <p:nvPr/>
        </p:nvGrpSpPr>
        <p:grpSpPr>
          <a:xfrm>
            <a:off x="260350" y="223838"/>
            <a:ext cx="474663" cy="290512"/>
            <a:chOff x="0" y="0"/>
            <a:chExt cx="714375" cy="438150"/>
          </a:xfrm>
        </p:grpSpPr>
        <p:sp>
          <p:nvSpPr>
            <p:cNvPr id="70664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0665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左箭头 12"/>
          <p:cNvSpPr/>
          <p:nvPr/>
        </p:nvSpPr>
        <p:spPr>
          <a:xfrm rot="1426582">
            <a:off x="5919788" y="4814888"/>
            <a:ext cx="1387475" cy="1068388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 rot="1039059">
            <a:off x="4982940" y="2429553"/>
            <a:ext cx="2454145" cy="2405794"/>
            <a:chOff x="2584497" y="308708"/>
            <a:chExt cx="2123675" cy="2123675"/>
          </a:xfrm>
          <a:solidFill>
            <a:srgbClr val="ED7D31"/>
          </a:solidFill>
        </p:grpSpPr>
        <p:sp>
          <p:nvSpPr>
            <p:cNvPr id="15" name="形状 14"/>
            <p:cNvSpPr/>
            <p:nvPr/>
          </p:nvSpPr>
          <p:spPr>
            <a:xfrm rot="20700000">
              <a:off x="2584497" y="308708"/>
              <a:ext cx="2123675" cy="2123675"/>
            </a:xfrm>
            <a:prstGeom prst="gear6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形状 4"/>
            <p:cNvSpPr/>
            <p:nvPr/>
          </p:nvSpPr>
          <p:spPr>
            <a:xfrm rot="20560941">
              <a:off x="3050281" y="774492"/>
              <a:ext cx="1192106" cy="119210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660" tIns="73660" rIns="73660" bIns="73660" spcCol="1270" anchor="ctr"/>
            <a:lstStyle/>
            <a:p>
              <a:pPr marL="0" marR="0" lvl="0" indent="0" algn="ctr" defTabSz="2578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HOBr</a:t>
              </a:r>
            </a:p>
          </p:txBody>
        </p:sp>
      </p:grpSp>
      <p:sp>
        <p:nvSpPr>
          <p:cNvPr id="20" name="云形 30"/>
          <p:cNvSpPr/>
          <p:nvPr/>
        </p:nvSpPr>
        <p:spPr>
          <a:xfrm>
            <a:off x="4456113" y="1265238"/>
            <a:ext cx="1438275" cy="152241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-1" fmla="*/ 4693 w 43200"/>
              <a:gd name="connsiteY0-2" fmla="*/ 26177 h 43200"/>
              <a:gd name="connsiteX1-3" fmla="*/ 2160 w 43200"/>
              <a:gd name="connsiteY1-4" fmla="*/ 25380 h 43200"/>
              <a:gd name="connsiteX2-5" fmla="*/ 6928 w 43200"/>
              <a:gd name="connsiteY2-6" fmla="*/ 34899 h 43200"/>
              <a:gd name="connsiteX3-7" fmla="*/ 5820 w 43200"/>
              <a:gd name="connsiteY3-8" fmla="*/ 35280 h 43200"/>
              <a:gd name="connsiteX4-9" fmla="*/ 16478 w 43200"/>
              <a:gd name="connsiteY4-10" fmla="*/ 39090 h 43200"/>
              <a:gd name="connsiteX5-11" fmla="*/ 15810 w 43200"/>
              <a:gd name="connsiteY5-12" fmla="*/ 37350 h 43200"/>
              <a:gd name="connsiteX6-13" fmla="*/ 28827 w 43200"/>
              <a:gd name="connsiteY6-14" fmla="*/ 34751 h 43200"/>
              <a:gd name="connsiteX7-15" fmla="*/ 28560 w 43200"/>
              <a:gd name="connsiteY7-16" fmla="*/ 36660 h 43200"/>
              <a:gd name="connsiteX8-17" fmla="*/ 34129 w 43200"/>
              <a:gd name="connsiteY8-18" fmla="*/ 22954 h 43200"/>
              <a:gd name="connsiteX9-19" fmla="*/ 37380 w 43200"/>
              <a:gd name="connsiteY9-20" fmla="*/ 30090 h 43200"/>
              <a:gd name="connsiteX10-21" fmla="*/ 41798 w 43200"/>
              <a:gd name="connsiteY10-22" fmla="*/ 15354 h 43200"/>
              <a:gd name="connsiteX11-23" fmla="*/ 40350 w 43200"/>
              <a:gd name="connsiteY11-24" fmla="*/ 18030 h 43200"/>
              <a:gd name="connsiteX12-25" fmla="*/ 38324 w 43200"/>
              <a:gd name="connsiteY12-26" fmla="*/ 5426 h 43200"/>
              <a:gd name="connsiteX13-27" fmla="*/ 38400 w 43200"/>
              <a:gd name="connsiteY13-28" fmla="*/ 6690 h 43200"/>
              <a:gd name="connsiteX14-29" fmla="*/ 29078 w 43200"/>
              <a:gd name="connsiteY14-30" fmla="*/ 3952 h 43200"/>
              <a:gd name="connsiteX15-31" fmla="*/ 29820 w 43200"/>
              <a:gd name="connsiteY15-32" fmla="*/ 2340 h 43200"/>
              <a:gd name="connsiteX16-33" fmla="*/ 22141 w 43200"/>
              <a:gd name="connsiteY16-34" fmla="*/ 4720 h 43200"/>
              <a:gd name="connsiteX17-35" fmla="*/ 22500 w 43200"/>
              <a:gd name="connsiteY17-36" fmla="*/ 3330 h 43200"/>
              <a:gd name="connsiteX18-37" fmla="*/ 14000 w 43200"/>
              <a:gd name="connsiteY18-38" fmla="*/ 5192 h 43200"/>
              <a:gd name="connsiteX19-39" fmla="*/ 15300 w 43200"/>
              <a:gd name="connsiteY19-40" fmla="*/ 6540 h 43200"/>
              <a:gd name="connsiteX20-41" fmla="*/ 4127 w 43200"/>
              <a:gd name="connsiteY20-42" fmla="*/ 15789 h 43200"/>
              <a:gd name="connsiteX21-43" fmla="*/ 3900 w 43200"/>
              <a:gd name="connsiteY21-44" fmla="*/ 14370 h 43200"/>
              <a:gd name="connsiteX0-45" fmla="*/ 3936 w 43256"/>
              <a:gd name="connsiteY0-46" fmla="*/ 14229 h 43219"/>
              <a:gd name="connsiteX1-47" fmla="*/ 5659 w 43256"/>
              <a:gd name="connsiteY1-48" fmla="*/ 6766 h 43219"/>
              <a:gd name="connsiteX2-49" fmla="*/ 14041 w 43256"/>
              <a:gd name="connsiteY2-50" fmla="*/ 5061 h 43219"/>
              <a:gd name="connsiteX3-51" fmla="*/ 22492 w 43256"/>
              <a:gd name="connsiteY3-52" fmla="*/ 3291 h 43219"/>
              <a:gd name="connsiteX4-53" fmla="*/ 25785 w 43256"/>
              <a:gd name="connsiteY4-54" fmla="*/ 59 h 43219"/>
              <a:gd name="connsiteX5-55" fmla="*/ 29869 w 43256"/>
              <a:gd name="connsiteY5-56" fmla="*/ 2340 h 43219"/>
              <a:gd name="connsiteX6-57" fmla="*/ 35499 w 43256"/>
              <a:gd name="connsiteY6-58" fmla="*/ 549 h 43219"/>
              <a:gd name="connsiteX7-59" fmla="*/ 38354 w 43256"/>
              <a:gd name="connsiteY7-60" fmla="*/ 5435 h 43219"/>
              <a:gd name="connsiteX8-61" fmla="*/ 42018 w 43256"/>
              <a:gd name="connsiteY8-62" fmla="*/ 10177 h 43219"/>
              <a:gd name="connsiteX9-63" fmla="*/ 41854 w 43256"/>
              <a:gd name="connsiteY9-64" fmla="*/ 15319 h 43219"/>
              <a:gd name="connsiteX10-65" fmla="*/ 43052 w 43256"/>
              <a:gd name="connsiteY10-66" fmla="*/ 23181 h 43219"/>
              <a:gd name="connsiteX11-67" fmla="*/ 37440 w 43256"/>
              <a:gd name="connsiteY11-68" fmla="*/ 30063 h 43219"/>
              <a:gd name="connsiteX12-69" fmla="*/ 35431 w 43256"/>
              <a:gd name="connsiteY12-70" fmla="*/ 35960 h 43219"/>
              <a:gd name="connsiteX13-71" fmla="*/ 28591 w 43256"/>
              <a:gd name="connsiteY13-72" fmla="*/ 36674 h 43219"/>
              <a:gd name="connsiteX14-73" fmla="*/ 23703 w 43256"/>
              <a:gd name="connsiteY14-74" fmla="*/ 42965 h 43219"/>
              <a:gd name="connsiteX15-75" fmla="*/ 16516 w 43256"/>
              <a:gd name="connsiteY15-76" fmla="*/ 39125 h 43219"/>
              <a:gd name="connsiteX16-77" fmla="*/ 5840 w 43256"/>
              <a:gd name="connsiteY16-78" fmla="*/ 35331 h 43219"/>
              <a:gd name="connsiteX17-79" fmla="*/ 1146 w 43256"/>
              <a:gd name="connsiteY17-80" fmla="*/ 31109 h 43219"/>
              <a:gd name="connsiteX18-81" fmla="*/ 2149 w 43256"/>
              <a:gd name="connsiteY18-82" fmla="*/ 25410 h 43219"/>
              <a:gd name="connsiteX19-83" fmla="*/ 31 w 43256"/>
              <a:gd name="connsiteY19-84" fmla="*/ 19563 h 43219"/>
              <a:gd name="connsiteX20-85" fmla="*/ 3899 w 43256"/>
              <a:gd name="connsiteY20-86" fmla="*/ 14366 h 43219"/>
              <a:gd name="connsiteX21-87" fmla="*/ 3936 w 43256"/>
              <a:gd name="connsiteY21-88" fmla="*/ 14229 h 43219"/>
              <a:gd name="connsiteX0-89" fmla="*/ 4729 w 43256"/>
              <a:gd name="connsiteY0-90" fmla="*/ 26036 h 43219"/>
              <a:gd name="connsiteX1-91" fmla="*/ 2196 w 43256"/>
              <a:gd name="connsiteY1-92" fmla="*/ 25239 h 43219"/>
              <a:gd name="connsiteX2-93" fmla="*/ 6964 w 43256"/>
              <a:gd name="connsiteY2-94" fmla="*/ 34758 h 43219"/>
              <a:gd name="connsiteX3-95" fmla="*/ 5856 w 43256"/>
              <a:gd name="connsiteY3-96" fmla="*/ 35139 h 43219"/>
              <a:gd name="connsiteX4-97" fmla="*/ 16514 w 43256"/>
              <a:gd name="connsiteY4-98" fmla="*/ 38949 h 43219"/>
              <a:gd name="connsiteX5-99" fmla="*/ 15846 w 43256"/>
              <a:gd name="connsiteY5-100" fmla="*/ 37209 h 43219"/>
              <a:gd name="connsiteX6-101" fmla="*/ 28863 w 43256"/>
              <a:gd name="connsiteY6-102" fmla="*/ 34610 h 43219"/>
              <a:gd name="connsiteX7-103" fmla="*/ 28596 w 43256"/>
              <a:gd name="connsiteY7-104" fmla="*/ 36519 h 43219"/>
              <a:gd name="connsiteX8-105" fmla="*/ 35674 w 43256"/>
              <a:gd name="connsiteY8-106" fmla="*/ 26410 h 43219"/>
              <a:gd name="connsiteX9-107" fmla="*/ 37416 w 43256"/>
              <a:gd name="connsiteY9-108" fmla="*/ 29949 h 43219"/>
              <a:gd name="connsiteX10-109" fmla="*/ 41834 w 43256"/>
              <a:gd name="connsiteY10-110" fmla="*/ 15213 h 43219"/>
              <a:gd name="connsiteX11-111" fmla="*/ 40386 w 43256"/>
              <a:gd name="connsiteY11-112" fmla="*/ 17889 h 43219"/>
              <a:gd name="connsiteX12-113" fmla="*/ 38360 w 43256"/>
              <a:gd name="connsiteY12-114" fmla="*/ 5285 h 43219"/>
              <a:gd name="connsiteX13-115" fmla="*/ 38436 w 43256"/>
              <a:gd name="connsiteY13-116" fmla="*/ 6549 h 43219"/>
              <a:gd name="connsiteX14-117" fmla="*/ 29114 w 43256"/>
              <a:gd name="connsiteY14-118" fmla="*/ 3811 h 43219"/>
              <a:gd name="connsiteX15-119" fmla="*/ 29856 w 43256"/>
              <a:gd name="connsiteY15-120" fmla="*/ 2199 h 43219"/>
              <a:gd name="connsiteX16-121" fmla="*/ 22177 w 43256"/>
              <a:gd name="connsiteY16-122" fmla="*/ 4579 h 43219"/>
              <a:gd name="connsiteX17-123" fmla="*/ 22536 w 43256"/>
              <a:gd name="connsiteY17-124" fmla="*/ 3189 h 43219"/>
              <a:gd name="connsiteX18-125" fmla="*/ 14036 w 43256"/>
              <a:gd name="connsiteY18-126" fmla="*/ 5051 h 43219"/>
              <a:gd name="connsiteX19-127" fmla="*/ 15336 w 43256"/>
              <a:gd name="connsiteY19-128" fmla="*/ 6399 h 43219"/>
              <a:gd name="connsiteX20-129" fmla="*/ 4163 w 43256"/>
              <a:gd name="connsiteY20-130" fmla="*/ 15648 h 43219"/>
              <a:gd name="connsiteX21-131" fmla="*/ 3936 w 43256"/>
              <a:gd name="connsiteY21-132" fmla="*/ 14229 h 43219"/>
              <a:gd name="connsiteX0-133" fmla="*/ 3936 w 43256"/>
              <a:gd name="connsiteY0-134" fmla="*/ 14229 h 43219"/>
              <a:gd name="connsiteX1-135" fmla="*/ 6843 w 43256"/>
              <a:gd name="connsiteY1-136" fmla="*/ 8288 h 43219"/>
              <a:gd name="connsiteX2-137" fmla="*/ 14041 w 43256"/>
              <a:gd name="connsiteY2-138" fmla="*/ 5061 h 43219"/>
              <a:gd name="connsiteX3-139" fmla="*/ 22492 w 43256"/>
              <a:gd name="connsiteY3-140" fmla="*/ 3291 h 43219"/>
              <a:gd name="connsiteX4-141" fmla="*/ 25785 w 43256"/>
              <a:gd name="connsiteY4-142" fmla="*/ 59 h 43219"/>
              <a:gd name="connsiteX5-143" fmla="*/ 29869 w 43256"/>
              <a:gd name="connsiteY5-144" fmla="*/ 2340 h 43219"/>
              <a:gd name="connsiteX6-145" fmla="*/ 35499 w 43256"/>
              <a:gd name="connsiteY6-146" fmla="*/ 549 h 43219"/>
              <a:gd name="connsiteX7-147" fmla="*/ 38354 w 43256"/>
              <a:gd name="connsiteY7-148" fmla="*/ 5435 h 43219"/>
              <a:gd name="connsiteX8-149" fmla="*/ 42018 w 43256"/>
              <a:gd name="connsiteY8-150" fmla="*/ 10177 h 43219"/>
              <a:gd name="connsiteX9-151" fmla="*/ 41854 w 43256"/>
              <a:gd name="connsiteY9-152" fmla="*/ 15319 h 43219"/>
              <a:gd name="connsiteX10-153" fmla="*/ 43052 w 43256"/>
              <a:gd name="connsiteY10-154" fmla="*/ 23181 h 43219"/>
              <a:gd name="connsiteX11-155" fmla="*/ 37440 w 43256"/>
              <a:gd name="connsiteY11-156" fmla="*/ 30063 h 43219"/>
              <a:gd name="connsiteX12-157" fmla="*/ 35431 w 43256"/>
              <a:gd name="connsiteY12-158" fmla="*/ 35960 h 43219"/>
              <a:gd name="connsiteX13-159" fmla="*/ 28591 w 43256"/>
              <a:gd name="connsiteY13-160" fmla="*/ 36674 h 43219"/>
              <a:gd name="connsiteX14-161" fmla="*/ 23703 w 43256"/>
              <a:gd name="connsiteY14-162" fmla="*/ 42965 h 43219"/>
              <a:gd name="connsiteX15-163" fmla="*/ 16516 w 43256"/>
              <a:gd name="connsiteY15-164" fmla="*/ 39125 h 43219"/>
              <a:gd name="connsiteX16-165" fmla="*/ 5840 w 43256"/>
              <a:gd name="connsiteY16-166" fmla="*/ 35331 h 43219"/>
              <a:gd name="connsiteX17-167" fmla="*/ 1146 w 43256"/>
              <a:gd name="connsiteY17-168" fmla="*/ 31109 h 43219"/>
              <a:gd name="connsiteX18-169" fmla="*/ 2149 w 43256"/>
              <a:gd name="connsiteY18-170" fmla="*/ 25410 h 43219"/>
              <a:gd name="connsiteX19-171" fmla="*/ 31 w 43256"/>
              <a:gd name="connsiteY19-172" fmla="*/ 19563 h 43219"/>
              <a:gd name="connsiteX20-173" fmla="*/ 3899 w 43256"/>
              <a:gd name="connsiteY20-174" fmla="*/ 14366 h 43219"/>
              <a:gd name="connsiteX21-175" fmla="*/ 3936 w 43256"/>
              <a:gd name="connsiteY21-176" fmla="*/ 14229 h 43219"/>
              <a:gd name="connsiteX0-177" fmla="*/ 4729 w 43256"/>
              <a:gd name="connsiteY0-178" fmla="*/ 26036 h 43219"/>
              <a:gd name="connsiteX1-179" fmla="*/ 2196 w 43256"/>
              <a:gd name="connsiteY1-180" fmla="*/ 25239 h 43219"/>
              <a:gd name="connsiteX2-181" fmla="*/ 6964 w 43256"/>
              <a:gd name="connsiteY2-182" fmla="*/ 34758 h 43219"/>
              <a:gd name="connsiteX3-183" fmla="*/ 5856 w 43256"/>
              <a:gd name="connsiteY3-184" fmla="*/ 35139 h 43219"/>
              <a:gd name="connsiteX4-185" fmla="*/ 16514 w 43256"/>
              <a:gd name="connsiteY4-186" fmla="*/ 38949 h 43219"/>
              <a:gd name="connsiteX5-187" fmla="*/ 15846 w 43256"/>
              <a:gd name="connsiteY5-188" fmla="*/ 37209 h 43219"/>
              <a:gd name="connsiteX6-189" fmla="*/ 28863 w 43256"/>
              <a:gd name="connsiteY6-190" fmla="*/ 34610 h 43219"/>
              <a:gd name="connsiteX7-191" fmla="*/ 28596 w 43256"/>
              <a:gd name="connsiteY7-192" fmla="*/ 36519 h 43219"/>
              <a:gd name="connsiteX8-193" fmla="*/ 35674 w 43256"/>
              <a:gd name="connsiteY8-194" fmla="*/ 26410 h 43219"/>
              <a:gd name="connsiteX9-195" fmla="*/ 37416 w 43256"/>
              <a:gd name="connsiteY9-196" fmla="*/ 29949 h 43219"/>
              <a:gd name="connsiteX10-197" fmla="*/ 41834 w 43256"/>
              <a:gd name="connsiteY10-198" fmla="*/ 15213 h 43219"/>
              <a:gd name="connsiteX11-199" fmla="*/ 40386 w 43256"/>
              <a:gd name="connsiteY11-200" fmla="*/ 17889 h 43219"/>
              <a:gd name="connsiteX12-201" fmla="*/ 38360 w 43256"/>
              <a:gd name="connsiteY12-202" fmla="*/ 5285 h 43219"/>
              <a:gd name="connsiteX13-203" fmla="*/ 38436 w 43256"/>
              <a:gd name="connsiteY13-204" fmla="*/ 6549 h 43219"/>
              <a:gd name="connsiteX14-205" fmla="*/ 29114 w 43256"/>
              <a:gd name="connsiteY14-206" fmla="*/ 3811 h 43219"/>
              <a:gd name="connsiteX15-207" fmla="*/ 29856 w 43256"/>
              <a:gd name="connsiteY15-208" fmla="*/ 2199 h 43219"/>
              <a:gd name="connsiteX16-209" fmla="*/ 22177 w 43256"/>
              <a:gd name="connsiteY16-210" fmla="*/ 4579 h 43219"/>
              <a:gd name="connsiteX17-211" fmla="*/ 22536 w 43256"/>
              <a:gd name="connsiteY17-212" fmla="*/ 3189 h 43219"/>
              <a:gd name="connsiteX18-213" fmla="*/ 14036 w 43256"/>
              <a:gd name="connsiteY18-214" fmla="*/ 5051 h 43219"/>
              <a:gd name="connsiteX19-215" fmla="*/ 15336 w 43256"/>
              <a:gd name="connsiteY19-216" fmla="*/ 6399 h 43219"/>
              <a:gd name="connsiteX20-217" fmla="*/ 4163 w 43256"/>
              <a:gd name="connsiteY20-218" fmla="*/ 15648 h 43219"/>
              <a:gd name="connsiteX21-219" fmla="*/ 3936 w 43256"/>
              <a:gd name="connsiteY21-220" fmla="*/ 14229 h 43219"/>
              <a:gd name="connsiteX0-221" fmla="*/ 3936 w 43256"/>
              <a:gd name="connsiteY0-222" fmla="*/ 14229 h 43219"/>
              <a:gd name="connsiteX1-223" fmla="*/ 6843 w 43256"/>
              <a:gd name="connsiteY1-224" fmla="*/ 8288 h 43219"/>
              <a:gd name="connsiteX2-225" fmla="*/ 14041 w 43256"/>
              <a:gd name="connsiteY2-226" fmla="*/ 5061 h 43219"/>
              <a:gd name="connsiteX3-227" fmla="*/ 22492 w 43256"/>
              <a:gd name="connsiteY3-228" fmla="*/ 3291 h 43219"/>
              <a:gd name="connsiteX4-229" fmla="*/ 25785 w 43256"/>
              <a:gd name="connsiteY4-230" fmla="*/ 59 h 43219"/>
              <a:gd name="connsiteX5-231" fmla="*/ 29869 w 43256"/>
              <a:gd name="connsiteY5-232" fmla="*/ 2340 h 43219"/>
              <a:gd name="connsiteX6-233" fmla="*/ 35499 w 43256"/>
              <a:gd name="connsiteY6-234" fmla="*/ 549 h 43219"/>
              <a:gd name="connsiteX7-235" fmla="*/ 38354 w 43256"/>
              <a:gd name="connsiteY7-236" fmla="*/ 5435 h 43219"/>
              <a:gd name="connsiteX8-237" fmla="*/ 42018 w 43256"/>
              <a:gd name="connsiteY8-238" fmla="*/ 10177 h 43219"/>
              <a:gd name="connsiteX9-239" fmla="*/ 41854 w 43256"/>
              <a:gd name="connsiteY9-240" fmla="*/ 15319 h 43219"/>
              <a:gd name="connsiteX10-241" fmla="*/ 43052 w 43256"/>
              <a:gd name="connsiteY10-242" fmla="*/ 23181 h 43219"/>
              <a:gd name="connsiteX11-243" fmla="*/ 37440 w 43256"/>
              <a:gd name="connsiteY11-244" fmla="*/ 30063 h 43219"/>
              <a:gd name="connsiteX12-245" fmla="*/ 35431 w 43256"/>
              <a:gd name="connsiteY12-246" fmla="*/ 35960 h 43219"/>
              <a:gd name="connsiteX13-247" fmla="*/ 28591 w 43256"/>
              <a:gd name="connsiteY13-248" fmla="*/ 36674 h 43219"/>
              <a:gd name="connsiteX14-249" fmla="*/ 23703 w 43256"/>
              <a:gd name="connsiteY14-250" fmla="*/ 42965 h 43219"/>
              <a:gd name="connsiteX15-251" fmla="*/ 16516 w 43256"/>
              <a:gd name="connsiteY15-252" fmla="*/ 39125 h 43219"/>
              <a:gd name="connsiteX16-253" fmla="*/ 5840 w 43256"/>
              <a:gd name="connsiteY16-254" fmla="*/ 35331 h 43219"/>
              <a:gd name="connsiteX17-255" fmla="*/ 1146 w 43256"/>
              <a:gd name="connsiteY17-256" fmla="*/ 31109 h 43219"/>
              <a:gd name="connsiteX18-257" fmla="*/ 2149 w 43256"/>
              <a:gd name="connsiteY18-258" fmla="*/ 25410 h 43219"/>
              <a:gd name="connsiteX19-259" fmla="*/ 31 w 43256"/>
              <a:gd name="connsiteY19-260" fmla="*/ 19563 h 43219"/>
              <a:gd name="connsiteX20-261" fmla="*/ 3899 w 43256"/>
              <a:gd name="connsiteY20-262" fmla="*/ 14366 h 43219"/>
              <a:gd name="connsiteX21-263" fmla="*/ 3936 w 43256"/>
              <a:gd name="connsiteY21-264" fmla="*/ 14229 h 43219"/>
              <a:gd name="connsiteX0-265" fmla="*/ 4729 w 43256"/>
              <a:gd name="connsiteY0-266" fmla="*/ 26036 h 43219"/>
              <a:gd name="connsiteX1-267" fmla="*/ 2196 w 43256"/>
              <a:gd name="connsiteY1-268" fmla="*/ 25239 h 43219"/>
              <a:gd name="connsiteX2-269" fmla="*/ 6964 w 43256"/>
              <a:gd name="connsiteY2-270" fmla="*/ 34758 h 43219"/>
              <a:gd name="connsiteX3-271" fmla="*/ 5856 w 43256"/>
              <a:gd name="connsiteY3-272" fmla="*/ 35139 h 43219"/>
              <a:gd name="connsiteX4-273" fmla="*/ 16514 w 43256"/>
              <a:gd name="connsiteY4-274" fmla="*/ 38949 h 43219"/>
              <a:gd name="connsiteX5-275" fmla="*/ 15846 w 43256"/>
              <a:gd name="connsiteY5-276" fmla="*/ 37209 h 43219"/>
              <a:gd name="connsiteX6-277" fmla="*/ 28863 w 43256"/>
              <a:gd name="connsiteY6-278" fmla="*/ 34610 h 43219"/>
              <a:gd name="connsiteX7-279" fmla="*/ 28596 w 43256"/>
              <a:gd name="connsiteY7-280" fmla="*/ 36519 h 43219"/>
              <a:gd name="connsiteX8-281" fmla="*/ 35674 w 43256"/>
              <a:gd name="connsiteY8-282" fmla="*/ 26410 h 43219"/>
              <a:gd name="connsiteX9-283" fmla="*/ 37416 w 43256"/>
              <a:gd name="connsiteY9-284" fmla="*/ 29949 h 43219"/>
              <a:gd name="connsiteX10-285" fmla="*/ 41834 w 43256"/>
              <a:gd name="connsiteY10-286" fmla="*/ 15213 h 43219"/>
              <a:gd name="connsiteX11-287" fmla="*/ 40386 w 43256"/>
              <a:gd name="connsiteY11-288" fmla="*/ 17889 h 43219"/>
              <a:gd name="connsiteX12-289" fmla="*/ 38360 w 43256"/>
              <a:gd name="connsiteY12-290" fmla="*/ 5285 h 43219"/>
              <a:gd name="connsiteX13-291" fmla="*/ 38436 w 43256"/>
              <a:gd name="connsiteY13-292" fmla="*/ 6549 h 43219"/>
              <a:gd name="connsiteX14-293" fmla="*/ 29114 w 43256"/>
              <a:gd name="connsiteY14-294" fmla="*/ 3811 h 43219"/>
              <a:gd name="connsiteX15-295" fmla="*/ 29856 w 43256"/>
              <a:gd name="connsiteY15-296" fmla="*/ 2199 h 43219"/>
              <a:gd name="connsiteX16-297" fmla="*/ 22177 w 43256"/>
              <a:gd name="connsiteY16-298" fmla="*/ 4579 h 43219"/>
              <a:gd name="connsiteX17-299" fmla="*/ 22536 w 43256"/>
              <a:gd name="connsiteY17-300" fmla="*/ 3189 h 43219"/>
              <a:gd name="connsiteX18-301" fmla="*/ 13867 w 43256"/>
              <a:gd name="connsiteY18-302" fmla="*/ 5220 h 43219"/>
              <a:gd name="connsiteX19-303" fmla="*/ 15336 w 43256"/>
              <a:gd name="connsiteY19-304" fmla="*/ 6399 h 43219"/>
              <a:gd name="connsiteX20-305" fmla="*/ 4163 w 43256"/>
              <a:gd name="connsiteY20-306" fmla="*/ 15648 h 43219"/>
              <a:gd name="connsiteX21-307" fmla="*/ 3936 w 43256"/>
              <a:gd name="connsiteY21-308" fmla="*/ 14229 h 43219"/>
              <a:gd name="connsiteX0-309" fmla="*/ 3936 w 43256"/>
              <a:gd name="connsiteY0-310" fmla="*/ 14229 h 43219"/>
              <a:gd name="connsiteX1-311" fmla="*/ 6843 w 43256"/>
              <a:gd name="connsiteY1-312" fmla="*/ 8288 h 43219"/>
              <a:gd name="connsiteX2-313" fmla="*/ 14041 w 43256"/>
              <a:gd name="connsiteY2-314" fmla="*/ 5061 h 43219"/>
              <a:gd name="connsiteX3-315" fmla="*/ 22492 w 43256"/>
              <a:gd name="connsiteY3-316" fmla="*/ 3291 h 43219"/>
              <a:gd name="connsiteX4-317" fmla="*/ 25785 w 43256"/>
              <a:gd name="connsiteY4-318" fmla="*/ 59 h 43219"/>
              <a:gd name="connsiteX5-319" fmla="*/ 29869 w 43256"/>
              <a:gd name="connsiteY5-320" fmla="*/ 2340 h 43219"/>
              <a:gd name="connsiteX6-321" fmla="*/ 35499 w 43256"/>
              <a:gd name="connsiteY6-322" fmla="*/ 549 h 43219"/>
              <a:gd name="connsiteX7-323" fmla="*/ 38354 w 43256"/>
              <a:gd name="connsiteY7-324" fmla="*/ 5435 h 43219"/>
              <a:gd name="connsiteX8-325" fmla="*/ 42018 w 43256"/>
              <a:gd name="connsiteY8-326" fmla="*/ 10177 h 43219"/>
              <a:gd name="connsiteX9-327" fmla="*/ 41854 w 43256"/>
              <a:gd name="connsiteY9-328" fmla="*/ 15319 h 43219"/>
              <a:gd name="connsiteX10-329" fmla="*/ 43052 w 43256"/>
              <a:gd name="connsiteY10-330" fmla="*/ 23181 h 43219"/>
              <a:gd name="connsiteX11-331" fmla="*/ 37440 w 43256"/>
              <a:gd name="connsiteY11-332" fmla="*/ 30063 h 43219"/>
              <a:gd name="connsiteX12-333" fmla="*/ 35431 w 43256"/>
              <a:gd name="connsiteY12-334" fmla="*/ 35960 h 43219"/>
              <a:gd name="connsiteX13-335" fmla="*/ 28591 w 43256"/>
              <a:gd name="connsiteY13-336" fmla="*/ 36674 h 43219"/>
              <a:gd name="connsiteX14-337" fmla="*/ 23703 w 43256"/>
              <a:gd name="connsiteY14-338" fmla="*/ 42965 h 43219"/>
              <a:gd name="connsiteX15-339" fmla="*/ 16516 w 43256"/>
              <a:gd name="connsiteY15-340" fmla="*/ 39125 h 43219"/>
              <a:gd name="connsiteX16-341" fmla="*/ 5840 w 43256"/>
              <a:gd name="connsiteY16-342" fmla="*/ 35331 h 43219"/>
              <a:gd name="connsiteX17-343" fmla="*/ 1146 w 43256"/>
              <a:gd name="connsiteY17-344" fmla="*/ 31109 h 43219"/>
              <a:gd name="connsiteX18-345" fmla="*/ 2149 w 43256"/>
              <a:gd name="connsiteY18-346" fmla="*/ 25410 h 43219"/>
              <a:gd name="connsiteX19-347" fmla="*/ 31 w 43256"/>
              <a:gd name="connsiteY19-348" fmla="*/ 19563 h 43219"/>
              <a:gd name="connsiteX20-349" fmla="*/ 3899 w 43256"/>
              <a:gd name="connsiteY20-350" fmla="*/ 14366 h 43219"/>
              <a:gd name="connsiteX21-351" fmla="*/ 3936 w 43256"/>
              <a:gd name="connsiteY21-352" fmla="*/ 14229 h 43219"/>
              <a:gd name="connsiteX0-353" fmla="*/ 4729 w 43256"/>
              <a:gd name="connsiteY0-354" fmla="*/ 26036 h 43219"/>
              <a:gd name="connsiteX1-355" fmla="*/ 2196 w 43256"/>
              <a:gd name="connsiteY1-356" fmla="*/ 25239 h 43219"/>
              <a:gd name="connsiteX2-357" fmla="*/ 6964 w 43256"/>
              <a:gd name="connsiteY2-358" fmla="*/ 34758 h 43219"/>
              <a:gd name="connsiteX3-359" fmla="*/ 5856 w 43256"/>
              <a:gd name="connsiteY3-360" fmla="*/ 35139 h 43219"/>
              <a:gd name="connsiteX4-361" fmla="*/ 16514 w 43256"/>
              <a:gd name="connsiteY4-362" fmla="*/ 38949 h 43219"/>
              <a:gd name="connsiteX5-363" fmla="*/ 15846 w 43256"/>
              <a:gd name="connsiteY5-364" fmla="*/ 37209 h 43219"/>
              <a:gd name="connsiteX6-365" fmla="*/ 28863 w 43256"/>
              <a:gd name="connsiteY6-366" fmla="*/ 34610 h 43219"/>
              <a:gd name="connsiteX7-367" fmla="*/ 28596 w 43256"/>
              <a:gd name="connsiteY7-368" fmla="*/ 36519 h 43219"/>
              <a:gd name="connsiteX8-369" fmla="*/ 35674 w 43256"/>
              <a:gd name="connsiteY8-370" fmla="*/ 26410 h 43219"/>
              <a:gd name="connsiteX9-371" fmla="*/ 37416 w 43256"/>
              <a:gd name="connsiteY9-372" fmla="*/ 29949 h 43219"/>
              <a:gd name="connsiteX10-373" fmla="*/ 41834 w 43256"/>
              <a:gd name="connsiteY10-374" fmla="*/ 15213 h 43219"/>
              <a:gd name="connsiteX11-375" fmla="*/ 40386 w 43256"/>
              <a:gd name="connsiteY11-376" fmla="*/ 17889 h 43219"/>
              <a:gd name="connsiteX12-377" fmla="*/ 38360 w 43256"/>
              <a:gd name="connsiteY12-378" fmla="*/ 5285 h 43219"/>
              <a:gd name="connsiteX13-379" fmla="*/ 38436 w 43256"/>
              <a:gd name="connsiteY13-380" fmla="*/ 6549 h 43219"/>
              <a:gd name="connsiteX14-381" fmla="*/ 29114 w 43256"/>
              <a:gd name="connsiteY14-382" fmla="*/ 3811 h 43219"/>
              <a:gd name="connsiteX15-383" fmla="*/ 29856 w 43256"/>
              <a:gd name="connsiteY15-384" fmla="*/ 2199 h 43219"/>
              <a:gd name="connsiteX16-385" fmla="*/ 22177 w 43256"/>
              <a:gd name="connsiteY16-386" fmla="*/ 4579 h 43219"/>
              <a:gd name="connsiteX17-387" fmla="*/ 22536 w 43256"/>
              <a:gd name="connsiteY17-388" fmla="*/ 3189 h 43219"/>
              <a:gd name="connsiteX18-389" fmla="*/ 13867 w 43256"/>
              <a:gd name="connsiteY18-390" fmla="*/ 5220 h 43219"/>
              <a:gd name="connsiteX19-391" fmla="*/ 15336 w 43256"/>
              <a:gd name="connsiteY19-392" fmla="*/ 6399 h 43219"/>
              <a:gd name="connsiteX20-393" fmla="*/ 4163 w 43256"/>
              <a:gd name="connsiteY20-394" fmla="*/ 15648 h 43219"/>
              <a:gd name="connsiteX21-395" fmla="*/ 5120 w 43256"/>
              <a:gd name="connsiteY21-396" fmla="*/ 13552 h 43219"/>
              <a:gd name="connsiteX0-397" fmla="*/ 3936 w 43256"/>
              <a:gd name="connsiteY0-398" fmla="*/ 14229 h 43219"/>
              <a:gd name="connsiteX1-399" fmla="*/ 6843 w 43256"/>
              <a:gd name="connsiteY1-400" fmla="*/ 8288 h 43219"/>
              <a:gd name="connsiteX2-401" fmla="*/ 14041 w 43256"/>
              <a:gd name="connsiteY2-402" fmla="*/ 5061 h 43219"/>
              <a:gd name="connsiteX3-403" fmla="*/ 22492 w 43256"/>
              <a:gd name="connsiteY3-404" fmla="*/ 3291 h 43219"/>
              <a:gd name="connsiteX4-405" fmla="*/ 25785 w 43256"/>
              <a:gd name="connsiteY4-406" fmla="*/ 59 h 43219"/>
              <a:gd name="connsiteX5-407" fmla="*/ 29869 w 43256"/>
              <a:gd name="connsiteY5-408" fmla="*/ 2340 h 43219"/>
              <a:gd name="connsiteX6-409" fmla="*/ 35499 w 43256"/>
              <a:gd name="connsiteY6-410" fmla="*/ 549 h 43219"/>
              <a:gd name="connsiteX7-411" fmla="*/ 38354 w 43256"/>
              <a:gd name="connsiteY7-412" fmla="*/ 5435 h 43219"/>
              <a:gd name="connsiteX8-413" fmla="*/ 42018 w 43256"/>
              <a:gd name="connsiteY8-414" fmla="*/ 10177 h 43219"/>
              <a:gd name="connsiteX9-415" fmla="*/ 41854 w 43256"/>
              <a:gd name="connsiteY9-416" fmla="*/ 15319 h 43219"/>
              <a:gd name="connsiteX10-417" fmla="*/ 43052 w 43256"/>
              <a:gd name="connsiteY10-418" fmla="*/ 23181 h 43219"/>
              <a:gd name="connsiteX11-419" fmla="*/ 37440 w 43256"/>
              <a:gd name="connsiteY11-420" fmla="*/ 30063 h 43219"/>
              <a:gd name="connsiteX12-421" fmla="*/ 35431 w 43256"/>
              <a:gd name="connsiteY12-422" fmla="*/ 35960 h 43219"/>
              <a:gd name="connsiteX13-423" fmla="*/ 28591 w 43256"/>
              <a:gd name="connsiteY13-424" fmla="*/ 36674 h 43219"/>
              <a:gd name="connsiteX14-425" fmla="*/ 23703 w 43256"/>
              <a:gd name="connsiteY14-426" fmla="*/ 42965 h 43219"/>
              <a:gd name="connsiteX15-427" fmla="*/ 16516 w 43256"/>
              <a:gd name="connsiteY15-428" fmla="*/ 39125 h 43219"/>
              <a:gd name="connsiteX16-429" fmla="*/ 5840 w 43256"/>
              <a:gd name="connsiteY16-430" fmla="*/ 35331 h 43219"/>
              <a:gd name="connsiteX17-431" fmla="*/ 1146 w 43256"/>
              <a:gd name="connsiteY17-432" fmla="*/ 31109 h 43219"/>
              <a:gd name="connsiteX18-433" fmla="*/ 2149 w 43256"/>
              <a:gd name="connsiteY18-434" fmla="*/ 25410 h 43219"/>
              <a:gd name="connsiteX19-435" fmla="*/ 31 w 43256"/>
              <a:gd name="connsiteY19-436" fmla="*/ 19563 h 43219"/>
              <a:gd name="connsiteX20-437" fmla="*/ 3899 w 43256"/>
              <a:gd name="connsiteY20-438" fmla="*/ 14366 h 43219"/>
              <a:gd name="connsiteX21-439" fmla="*/ 3936 w 43256"/>
              <a:gd name="connsiteY21-440" fmla="*/ 14229 h 43219"/>
              <a:gd name="connsiteX0-441" fmla="*/ 4729 w 43256"/>
              <a:gd name="connsiteY0-442" fmla="*/ 26036 h 43219"/>
              <a:gd name="connsiteX1-443" fmla="*/ 2196 w 43256"/>
              <a:gd name="connsiteY1-444" fmla="*/ 25239 h 43219"/>
              <a:gd name="connsiteX2-445" fmla="*/ 6964 w 43256"/>
              <a:gd name="connsiteY2-446" fmla="*/ 34758 h 43219"/>
              <a:gd name="connsiteX3-447" fmla="*/ 5856 w 43256"/>
              <a:gd name="connsiteY3-448" fmla="*/ 35139 h 43219"/>
              <a:gd name="connsiteX4-449" fmla="*/ 16514 w 43256"/>
              <a:gd name="connsiteY4-450" fmla="*/ 38949 h 43219"/>
              <a:gd name="connsiteX5-451" fmla="*/ 15846 w 43256"/>
              <a:gd name="connsiteY5-452" fmla="*/ 37209 h 43219"/>
              <a:gd name="connsiteX6-453" fmla="*/ 28863 w 43256"/>
              <a:gd name="connsiteY6-454" fmla="*/ 34610 h 43219"/>
              <a:gd name="connsiteX7-455" fmla="*/ 28596 w 43256"/>
              <a:gd name="connsiteY7-456" fmla="*/ 36519 h 43219"/>
              <a:gd name="connsiteX8-457" fmla="*/ 35674 w 43256"/>
              <a:gd name="connsiteY8-458" fmla="*/ 26410 h 43219"/>
              <a:gd name="connsiteX9-459" fmla="*/ 37416 w 43256"/>
              <a:gd name="connsiteY9-460" fmla="*/ 29949 h 43219"/>
              <a:gd name="connsiteX10-461" fmla="*/ 41834 w 43256"/>
              <a:gd name="connsiteY10-462" fmla="*/ 15213 h 43219"/>
              <a:gd name="connsiteX11-463" fmla="*/ 40386 w 43256"/>
              <a:gd name="connsiteY11-464" fmla="*/ 17889 h 43219"/>
              <a:gd name="connsiteX12-465" fmla="*/ 38360 w 43256"/>
              <a:gd name="connsiteY12-466" fmla="*/ 5285 h 43219"/>
              <a:gd name="connsiteX13-467" fmla="*/ 38436 w 43256"/>
              <a:gd name="connsiteY13-468" fmla="*/ 6549 h 43219"/>
              <a:gd name="connsiteX14-469" fmla="*/ 29114 w 43256"/>
              <a:gd name="connsiteY14-470" fmla="*/ 3811 h 43219"/>
              <a:gd name="connsiteX15-471" fmla="*/ 29856 w 43256"/>
              <a:gd name="connsiteY15-472" fmla="*/ 2199 h 43219"/>
              <a:gd name="connsiteX16-473" fmla="*/ 22177 w 43256"/>
              <a:gd name="connsiteY16-474" fmla="*/ 4579 h 43219"/>
              <a:gd name="connsiteX17-475" fmla="*/ 22536 w 43256"/>
              <a:gd name="connsiteY17-476" fmla="*/ 3189 h 43219"/>
              <a:gd name="connsiteX18-477" fmla="*/ 13867 w 43256"/>
              <a:gd name="connsiteY18-478" fmla="*/ 5220 h 43219"/>
              <a:gd name="connsiteX19-479" fmla="*/ 15336 w 43256"/>
              <a:gd name="connsiteY19-480" fmla="*/ 6399 h 43219"/>
              <a:gd name="connsiteX20-481" fmla="*/ 5347 w 43256"/>
              <a:gd name="connsiteY20-482" fmla="*/ 13449 h 43219"/>
              <a:gd name="connsiteX21-483" fmla="*/ 5120 w 43256"/>
              <a:gd name="connsiteY21-484" fmla="*/ 13552 h 43219"/>
              <a:gd name="connsiteX0-485" fmla="*/ 2965 w 42285"/>
              <a:gd name="connsiteY0-486" fmla="*/ 14229 h 43219"/>
              <a:gd name="connsiteX1-487" fmla="*/ 5872 w 42285"/>
              <a:gd name="connsiteY1-488" fmla="*/ 8288 h 43219"/>
              <a:gd name="connsiteX2-489" fmla="*/ 13070 w 42285"/>
              <a:gd name="connsiteY2-490" fmla="*/ 5061 h 43219"/>
              <a:gd name="connsiteX3-491" fmla="*/ 21521 w 42285"/>
              <a:gd name="connsiteY3-492" fmla="*/ 3291 h 43219"/>
              <a:gd name="connsiteX4-493" fmla="*/ 24814 w 42285"/>
              <a:gd name="connsiteY4-494" fmla="*/ 59 h 43219"/>
              <a:gd name="connsiteX5-495" fmla="*/ 28898 w 42285"/>
              <a:gd name="connsiteY5-496" fmla="*/ 2340 h 43219"/>
              <a:gd name="connsiteX6-497" fmla="*/ 34528 w 42285"/>
              <a:gd name="connsiteY6-498" fmla="*/ 549 h 43219"/>
              <a:gd name="connsiteX7-499" fmla="*/ 37383 w 42285"/>
              <a:gd name="connsiteY7-500" fmla="*/ 5435 h 43219"/>
              <a:gd name="connsiteX8-501" fmla="*/ 41047 w 42285"/>
              <a:gd name="connsiteY8-502" fmla="*/ 10177 h 43219"/>
              <a:gd name="connsiteX9-503" fmla="*/ 40883 w 42285"/>
              <a:gd name="connsiteY9-504" fmla="*/ 15319 h 43219"/>
              <a:gd name="connsiteX10-505" fmla="*/ 42081 w 42285"/>
              <a:gd name="connsiteY10-506" fmla="*/ 23181 h 43219"/>
              <a:gd name="connsiteX11-507" fmla="*/ 36469 w 42285"/>
              <a:gd name="connsiteY11-508" fmla="*/ 30063 h 43219"/>
              <a:gd name="connsiteX12-509" fmla="*/ 34460 w 42285"/>
              <a:gd name="connsiteY12-510" fmla="*/ 35960 h 43219"/>
              <a:gd name="connsiteX13-511" fmla="*/ 27620 w 42285"/>
              <a:gd name="connsiteY13-512" fmla="*/ 36674 h 43219"/>
              <a:gd name="connsiteX14-513" fmla="*/ 22732 w 42285"/>
              <a:gd name="connsiteY14-514" fmla="*/ 42965 h 43219"/>
              <a:gd name="connsiteX15-515" fmla="*/ 15545 w 42285"/>
              <a:gd name="connsiteY15-516" fmla="*/ 39125 h 43219"/>
              <a:gd name="connsiteX16-517" fmla="*/ 4869 w 42285"/>
              <a:gd name="connsiteY16-518" fmla="*/ 35331 h 43219"/>
              <a:gd name="connsiteX17-519" fmla="*/ 175 w 42285"/>
              <a:gd name="connsiteY17-520" fmla="*/ 31109 h 43219"/>
              <a:gd name="connsiteX18-521" fmla="*/ 1178 w 42285"/>
              <a:gd name="connsiteY18-522" fmla="*/ 25410 h 43219"/>
              <a:gd name="connsiteX19-523" fmla="*/ 2782 w 42285"/>
              <a:gd name="connsiteY19-524" fmla="*/ 19225 h 43219"/>
              <a:gd name="connsiteX20-525" fmla="*/ 2928 w 42285"/>
              <a:gd name="connsiteY20-526" fmla="*/ 14366 h 43219"/>
              <a:gd name="connsiteX21-527" fmla="*/ 2965 w 42285"/>
              <a:gd name="connsiteY21-528" fmla="*/ 14229 h 43219"/>
              <a:gd name="connsiteX0-529" fmla="*/ 3758 w 42285"/>
              <a:gd name="connsiteY0-530" fmla="*/ 26036 h 43219"/>
              <a:gd name="connsiteX1-531" fmla="*/ 1225 w 42285"/>
              <a:gd name="connsiteY1-532" fmla="*/ 25239 h 43219"/>
              <a:gd name="connsiteX2-533" fmla="*/ 5993 w 42285"/>
              <a:gd name="connsiteY2-534" fmla="*/ 34758 h 43219"/>
              <a:gd name="connsiteX3-535" fmla="*/ 4885 w 42285"/>
              <a:gd name="connsiteY3-536" fmla="*/ 35139 h 43219"/>
              <a:gd name="connsiteX4-537" fmla="*/ 15543 w 42285"/>
              <a:gd name="connsiteY4-538" fmla="*/ 38949 h 43219"/>
              <a:gd name="connsiteX5-539" fmla="*/ 14875 w 42285"/>
              <a:gd name="connsiteY5-540" fmla="*/ 37209 h 43219"/>
              <a:gd name="connsiteX6-541" fmla="*/ 27892 w 42285"/>
              <a:gd name="connsiteY6-542" fmla="*/ 34610 h 43219"/>
              <a:gd name="connsiteX7-543" fmla="*/ 27625 w 42285"/>
              <a:gd name="connsiteY7-544" fmla="*/ 36519 h 43219"/>
              <a:gd name="connsiteX8-545" fmla="*/ 34703 w 42285"/>
              <a:gd name="connsiteY8-546" fmla="*/ 26410 h 43219"/>
              <a:gd name="connsiteX9-547" fmla="*/ 36445 w 42285"/>
              <a:gd name="connsiteY9-548" fmla="*/ 29949 h 43219"/>
              <a:gd name="connsiteX10-549" fmla="*/ 40863 w 42285"/>
              <a:gd name="connsiteY10-550" fmla="*/ 15213 h 43219"/>
              <a:gd name="connsiteX11-551" fmla="*/ 39415 w 42285"/>
              <a:gd name="connsiteY11-552" fmla="*/ 17889 h 43219"/>
              <a:gd name="connsiteX12-553" fmla="*/ 37389 w 42285"/>
              <a:gd name="connsiteY12-554" fmla="*/ 5285 h 43219"/>
              <a:gd name="connsiteX13-555" fmla="*/ 37465 w 42285"/>
              <a:gd name="connsiteY13-556" fmla="*/ 6549 h 43219"/>
              <a:gd name="connsiteX14-557" fmla="*/ 28143 w 42285"/>
              <a:gd name="connsiteY14-558" fmla="*/ 3811 h 43219"/>
              <a:gd name="connsiteX15-559" fmla="*/ 28885 w 42285"/>
              <a:gd name="connsiteY15-560" fmla="*/ 2199 h 43219"/>
              <a:gd name="connsiteX16-561" fmla="*/ 21206 w 42285"/>
              <a:gd name="connsiteY16-562" fmla="*/ 4579 h 43219"/>
              <a:gd name="connsiteX17-563" fmla="*/ 21565 w 42285"/>
              <a:gd name="connsiteY17-564" fmla="*/ 3189 h 43219"/>
              <a:gd name="connsiteX18-565" fmla="*/ 12896 w 42285"/>
              <a:gd name="connsiteY18-566" fmla="*/ 5220 h 43219"/>
              <a:gd name="connsiteX19-567" fmla="*/ 14365 w 42285"/>
              <a:gd name="connsiteY19-568" fmla="*/ 6399 h 43219"/>
              <a:gd name="connsiteX20-569" fmla="*/ 4376 w 42285"/>
              <a:gd name="connsiteY20-570" fmla="*/ 13449 h 43219"/>
              <a:gd name="connsiteX21-571" fmla="*/ 4149 w 42285"/>
              <a:gd name="connsiteY21-572" fmla="*/ 13552 h 43219"/>
              <a:gd name="connsiteX0-573" fmla="*/ 2965 w 42285"/>
              <a:gd name="connsiteY0-574" fmla="*/ 14229 h 43219"/>
              <a:gd name="connsiteX1-575" fmla="*/ 5872 w 42285"/>
              <a:gd name="connsiteY1-576" fmla="*/ 8288 h 43219"/>
              <a:gd name="connsiteX2-577" fmla="*/ 13070 w 42285"/>
              <a:gd name="connsiteY2-578" fmla="*/ 5061 h 43219"/>
              <a:gd name="connsiteX3-579" fmla="*/ 21521 w 42285"/>
              <a:gd name="connsiteY3-580" fmla="*/ 3291 h 43219"/>
              <a:gd name="connsiteX4-581" fmla="*/ 24814 w 42285"/>
              <a:gd name="connsiteY4-582" fmla="*/ 59 h 43219"/>
              <a:gd name="connsiteX5-583" fmla="*/ 28898 w 42285"/>
              <a:gd name="connsiteY5-584" fmla="*/ 2340 h 43219"/>
              <a:gd name="connsiteX6-585" fmla="*/ 34528 w 42285"/>
              <a:gd name="connsiteY6-586" fmla="*/ 549 h 43219"/>
              <a:gd name="connsiteX7-587" fmla="*/ 37383 w 42285"/>
              <a:gd name="connsiteY7-588" fmla="*/ 5435 h 43219"/>
              <a:gd name="connsiteX8-589" fmla="*/ 41047 w 42285"/>
              <a:gd name="connsiteY8-590" fmla="*/ 10177 h 43219"/>
              <a:gd name="connsiteX9-591" fmla="*/ 40883 w 42285"/>
              <a:gd name="connsiteY9-592" fmla="*/ 15319 h 43219"/>
              <a:gd name="connsiteX10-593" fmla="*/ 42081 w 42285"/>
              <a:gd name="connsiteY10-594" fmla="*/ 23181 h 43219"/>
              <a:gd name="connsiteX11-595" fmla="*/ 36469 w 42285"/>
              <a:gd name="connsiteY11-596" fmla="*/ 30063 h 43219"/>
              <a:gd name="connsiteX12-597" fmla="*/ 34460 w 42285"/>
              <a:gd name="connsiteY12-598" fmla="*/ 35960 h 43219"/>
              <a:gd name="connsiteX13-599" fmla="*/ 27620 w 42285"/>
              <a:gd name="connsiteY13-600" fmla="*/ 36674 h 43219"/>
              <a:gd name="connsiteX14-601" fmla="*/ 22732 w 42285"/>
              <a:gd name="connsiteY14-602" fmla="*/ 42965 h 43219"/>
              <a:gd name="connsiteX15-603" fmla="*/ 15545 w 42285"/>
              <a:gd name="connsiteY15-604" fmla="*/ 39125 h 43219"/>
              <a:gd name="connsiteX16-605" fmla="*/ 4869 w 42285"/>
              <a:gd name="connsiteY16-606" fmla="*/ 35331 h 43219"/>
              <a:gd name="connsiteX17-607" fmla="*/ 175 w 42285"/>
              <a:gd name="connsiteY17-608" fmla="*/ 31109 h 43219"/>
              <a:gd name="connsiteX18-609" fmla="*/ 1178 w 42285"/>
              <a:gd name="connsiteY18-610" fmla="*/ 25410 h 43219"/>
              <a:gd name="connsiteX19-611" fmla="*/ 1936 w 42285"/>
              <a:gd name="connsiteY19-612" fmla="*/ 19056 h 43219"/>
              <a:gd name="connsiteX20-613" fmla="*/ 2928 w 42285"/>
              <a:gd name="connsiteY20-614" fmla="*/ 14366 h 43219"/>
              <a:gd name="connsiteX21-615" fmla="*/ 2965 w 42285"/>
              <a:gd name="connsiteY21-616" fmla="*/ 14229 h 43219"/>
              <a:gd name="connsiteX0-617" fmla="*/ 3758 w 42285"/>
              <a:gd name="connsiteY0-618" fmla="*/ 26036 h 43219"/>
              <a:gd name="connsiteX1-619" fmla="*/ 1225 w 42285"/>
              <a:gd name="connsiteY1-620" fmla="*/ 25239 h 43219"/>
              <a:gd name="connsiteX2-621" fmla="*/ 5993 w 42285"/>
              <a:gd name="connsiteY2-622" fmla="*/ 34758 h 43219"/>
              <a:gd name="connsiteX3-623" fmla="*/ 4885 w 42285"/>
              <a:gd name="connsiteY3-624" fmla="*/ 35139 h 43219"/>
              <a:gd name="connsiteX4-625" fmla="*/ 15543 w 42285"/>
              <a:gd name="connsiteY4-626" fmla="*/ 38949 h 43219"/>
              <a:gd name="connsiteX5-627" fmla="*/ 14875 w 42285"/>
              <a:gd name="connsiteY5-628" fmla="*/ 37209 h 43219"/>
              <a:gd name="connsiteX6-629" fmla="*/ 27892 w 42285"/>
              <a:gd name="connsiteY6-630" fmla="*/ 34610 h 43219"/>
              <a:gd name="connsiteX7-631" fmla="*/ 27625 w 42285"/>
              <a:gd name="connsiteY7-632" fmla="*/ 36519 h 43219"/>
              <a:gd name="connsiteX8-633" fmla="*/ 34703 w 42285"/>
              <a:gd name="connsiteY8-634" fmla="*/ 26410 h 43219"/>
              <a:gd name="connsiteX9-635" fmla="*/ 36445 w 42285"/>
              <a:gd name="connsiteY9-636" fmla="*/ 29949 h 43219"/>
              <a:gd name="connsiteX10-637" fmla="*/ 40863 w 42285"/>
              <a:gd name="connsiteY10-638" fmla="*/ 15213 h 43219"/>
              <a:gd name="connsiteX11-639" fmla="*/ 39415 w 42285"/>
              <a:gd name="connsiteY11-640" fmla="*/ 17889 h 43219"/>
              <a:gd name="connsiteX12-641" fmla="*/ 37389 w 42285"/>
              <a:gd name="connsiteY12-642" fmla="*/ 5285 h 43219"/>
              <a:gd name="connsiteX13-643" fmla="*/ 37465 w 42285"/>
              <a:gd name="connsiteY13-644" fmla="*/ 6549 h 43219"/>
              <a:gd name="connsiteX14-645" fmla="*/ 28143 w 42285"/>
              <a:gd name="connsiteY14-646" fmla="*/ 3811 h 43219"/>
              <a:gd name="connsiteX15-647" fmla="*/ 28885 w 42285"/>
              <a:gd name="connsiteY15-648" fmla="*/ 2199 h 43219"/>
              <a:gd name="connsiteX16-649" fmla="*/ 21206 w 42285"/>
              <a:gd name="connsiteY16-650" fmla="*/ 4579 h 43219"/>
              <a:gd name="connsiteX17-651" fmla="*/ 21565 w 42285"/>
              <a:gd name="connsiteY17-652" fmla="*/ 3189 h 43219"/>
              <a:gd name="connsiteX18-653" fmla="*/ 12896 w 42285"/>
              <a:gd name="connsiteY18-654" fmla="*/ 5220 h 43219"/>
              <a:gd name="connsiteX19-655" fmla="*/ 14365 w 42285"/>
              <a:gd name="connsiteY19-656" fmla="*/ 6399 h 43219"/>
              <a:gd name="connsiteX20-657" fmla="*/ 4376 w 42285"/>
              <a:gd name="connsiteY20-658" fmla="*/ 13449 h 43219"/>
              <a:gd name="connsiteX21-659" fmla="*/ 4149 w 42285"/>
              <a:gd name="connsiteY21-660" fmla="*/ 13552 h 43219"/>
              <a:gd name="connsiteX0-661" fmla="*/ 2965 w 42285"/>
              <a:gd name="connsiteY0-662" fmla="*/ 14229 h 43219"/>
              <a:gd name="connsiteX1-663" fmla="*/ 5872 w 42285"/>
              <a:gd name="connsiteY1-664" fmla="*/ 8288 h 43219"/>
              <a:gd name="connsiteX2-665" fmla="*/ 13070 w 42285"/>
              <a:gd name="connsiteY2-666" fmla="*/ 5061 h 43219"/>
              <a:gd name="connsiteX3-667" fmla="*/ 21521 w 42285"/>
              <a:gd name="connsiteY3-668" fmla="*/ 3291 h 43219"/>
              <a:gd name="connsiteX4-669" fmla="*/ 24814 w 42285"/>
              <a:gd name="connsiteY4-670" fmla="*/ 59 h 43219"/>
              <a:gd name="connsiteX5-671" fmla="*/ 28898 w 42285"/>
              <a:gd name="connsiteY5-672" fmla="*/ 2340 h 43219"/>
              <a:gd name="connsiteX6-673" fmla="*/ 34528 w 42285"/>
              <a:gd name="connsiteY6-674" fmla="*/ 549 h 43219"/>
              <a:gd name="connsiteX7-675" fmla="*/ 37383 w 42285"/>
              <a:gd name="connsiteY7-676" fmla="*/ 5435 h 43219"/>
              <a:gd name="connsiteX8-677" fmla="*/ 41047 w 42285"/>
              <a:gd name="connsiteY8-678" fmla="*/ 10177 h 43219"/>
              <a:gd name="connsiteX9-679" fmla="*/ 40883 w 42285"/>
              <a:gd name="connsiteY9-680" fmla="*/ 15319 h 43219"/>
              <a:gd name="connsiteX10-681" fmla="*/ 42081 w 42285"/>
              <a:gd name="connsiteY10-682" fmla="*/ 23181 h 43219"/>
              <a:gd name="connsiteX11-683" fmla="*/ 36469 w 42285"/>
              <a:gd name="connsiteY11-684" fmla="*/ 30063 h 43219"/>
              <a:gd name="connsiteX12-685" fmla="*/ 34460 w 42285"/>
              <a:gd name="connsiteY12-686" fmla="*/ 35960 h 43219"/>
              <a:gd name="connsiteX13-687" fmla="*/ 27620 w 42285"/>
              <a:gd name="connsiteY13-688" fmla="*/ 36674 h 43219"/>
              <a:gd name="connsiteX14-689" fmla="*/ 22732 w 42285"/>
              <a:gd name="connsiteY14-690" fmla="*/ 42965 h 43219"/>
              <a:gd name="connsiteX15-691" fmla="*/ 15545 w 42285"/>
              <a:gd name="connsiteY15-692" fmla="*/ 39125 h 43219"/>
              <a:gd name="connsiteX16-693" fmla="*/ 4869 w 42285"/>
              <a:gd name="connsiteY16-694" fmla="*/ 35331 h 43219"/>
              <a:gd name="connsiteX17-695" fmla="*/ 175 w 42285"/>
              <a:gd name="connsiteY17-696" fmla="*/ 31109 h 43219"/>
              <a:gd name="connsiteX18-697" fmla="*/ 1178 w 42285"/>
              <a:gd name="connsiteY18-698" fmla="*/ 25410 h 43219"/>
              <a:gd name="connsiteX19-699" fmla="*/ 1936 w 42285"/>
              <a:gd name="connsiteY19-700" fmla="*/ 19056 h 43219"/>
              <a:gd name="connsiteX20-701" fmla="*/ 2928 w 42285"/>
              <a:gd name="connsiteY20-702" fmla="*/ 14366 h 43219"/>
              <a:gd name="connsiteX21-703" fmla="*/ 2965 w 42285"/>
              <a:gd name="connsiteY21-704" fmla="*/ 14229 h 43219"/>
              <a:gd name="connsiteX0-705" fmla="*/ 3758 w 42285"/>
              <a:gd name="connsiteY0-706" fmla="*/ 26036 h 43219"/>
              <a:gd name="connsiteX1-707" fmla="*/ 3086 w 42285"/>
              <a:gd name="connsiteY1-708" fmla="*/ 22532 h 43219"/>
              <a:gd name="connsiteX2-709" fmla="*/ 5993 w 42285"/>
              <a:gd name="connsiteY2-710" fmla="*/ 34758 h 43219"/>
              <a:gd name="connsiteX3-711" fmla="*/ 4885 w 42285"/>
              <a:gd name="connsiteY3-712" fmla="*/ 35139 h 43219"/>
              <a:gd name="connsiteX4-713" fmla="*/ 15543 w 42285"/>
              <a:gd name="connsiteY4-714" fmla="*/ 38949 h 43219"/>
              <a:gd name="connsiteX5-715" fmla="*/ 14875 w 42285"/>
              <a:gd name="connsiteY5-716" fmla="*/ 37209 h 43219"/>
              <a:gd name="connsiteX6-717" fmla="*/ 27892 w 42285"/>
              <a:gd name="connsiteY6-718" fmla="*/ 34610 h 43219"/>
              <a:gd name="connsiteX7-719" fmla="*/ 27625 w 42285"/>
              <a:gd name="connsiteY7-720" fmla="*/ 36519 h 43219"/>
              <a:gd name="connsiteX8-721" fmla="*/ 34703 w 42285"/>
              <a:gd name="connsiteY8-722" fmla="*/ 26410 h 43219"/>
              <a:gd name="connsiteX9-723" fmla="*/ 36445 w 42285"/>
              <a:gd name="connsiteY9-724" fmla="*/ 29949 h 43219"/>
              <a:gd name="connsiteX10-725" fmla="*/ 40863 w 42285"/>
              <a:gd name="connsiteY10-726" fmla="*/ 15213 h 43219"/>
              <a:gd name="connsiteX11-727" fmla="*/ 39415 w 42285"/>
              <a:gd name="connsiteY11-728" fmla="*/ 17889 h 43219"/>
              <a:gd name="connsiteX12-729" fmla="*/ 37389 w 42285"/>
              <a:gd name="connsiteY12-730" fmla="*/ 5285 h 43219"/>
              <a:gd name="connsiteX13-731" fmla="*/ 37465 w 42285"/>
              <a:gd name="connsiteY13-732" fmla="*/ 6549 h 43219"/>
              <a:gd name="connsiteX14-733" fmla="*/ 28143 w 42285"/>
              <a:gd name="connsiteY14-734" fmla="*/ 3811 h 43219"/>
              <a:gd name="connsiteX15-735" fmla="*/ 28885 w 42285"/>
              <a:gd name="connsiteY15-736" fmla="*/ 2199 h 43219"/>
              <a:gd name="connsiteX16-737" fmla="*/ 21206 w 42285"/>
              <a:gd name="connsiteY16-738" fmla="*/ 4579 h 43219"/>
              <a:gd name="connsiteX17-739" fmla="*/ 21565 w 42285"/>
              <a:gd name="connsiteY17-740" fmla="*/ 3189 h 43219"/>
              <a:gd name="connsiteX18-741" fmla="*/ 12896 w 42285"/>
              <a:gd name="connsiteY18-742" fmla="*/ 5220 h 43219"/>
              <a:gd name="connsiteX19-743" fmla="*/ 14365 w 42285"/>
              <a:gd name="connsiteY19-744" fmla="*/ 6399 h 43219"/>
              <a:gd name="connsiteX20-745" fmla="*/ 4376 w 42285"/>
              <a:gd name="connsiteY20-746" fmla="*/ 13449 h 43219"/>
              <a:gd name="connsiteX21-747" fmla="*/ 4149 w 42285"/>
              <a:gd name="connsiteY21-748" fmla="*/ 13552 h 43219"/>
              <a:gd name="connsiteX0-749" fmla="*/ 2791 w 42111"/>
              <a:gd name="connsiteY0-750" fmla="*/ 14229 h 43219"/>
              <a:gd name="connsiteX1-751" fmla="*/ 5698 w 42111"/>
              <a:gd name="connsiteY1-752" fmla="*/ 8288 h 43219"/>
              <a:gd name="connsiteX2-753" fmla="*/ 12896 w 42111"/>
              <a:gd name="connsiteY2-754" fmla="*/ 5061 h 43219"/>
              <a:gd name="connsiteX3-755" fmla="*/ 21347 w 42111"/>
              <a:gd name="connsiteY3-756" fmla="*/ 3291 h 43219"/>
              <a:gd name="connsiteX4-757" fmla="*/ 24640 w 42111"/>
              <a:gd name="connsiteY4-758" fmla="*/ 59 h 43219"/>
              <a:gd name="connsiteX5-759" fmla="*/ 28724 w 42111"/>
              <a:gd name="connsiteY5-760" fmla="*/ 2340 h 43219"/>
              <a:gd name="connsiteX6-761" fmla="*/ 34354 w 42111"/>
              <a:gd name="connsiteY6-762" fmla="*/ 549 h 43219"/>
              <a:gd name="connsiteX7-763" fmla="*/ 37209 w 42111"/>
              <a:gd name="connsiteY7-764" fmla="*/ 5435 h 43219"/>
              <a:gd name="connsiteX8-765" fmla="*/ 40873 w 42111"/>
              <a:gd name="connsiteY8-766" fmla="*/ 10177 h 43219"/>
              <a:gd name="connsiteX9-767" fmla="*/ 40709 w 42111"/>
              <a:gd name="connsiteY9-768" fmla="*/ 15319 h 43219"/>
              <a:gd name="connsiteX10-769" fmla="*/ 41907 w 42111"/>
              <a:gd name="connsiteY10-770" fmla="*/ 23181 h 43219"/>
              <a:gd name="connsiteX11-771" fmla="*/ 36295 w 42111"/>
              <a:gd name="connsiteY11-772" fmla="*/ 30063 h 43219"/>
              <a:gd name="connsiteX12-773" fmla="*/ 34286 w 42111"/>
              <a:gd name="connsiteY12-774" fmla="*/ 35960 h 43219"/>
              <a:gd name="connsiteX13-775" fmla="*/ 27446 w 42111"/>
              <a:gd name="connsiteY13-776" fmla="*/ 36674 h 43219"/>
              <a:gd name="connsiteX14-777" fmla="*/ 22558 w 42111"/>
              <a:gd name="connsiteY14-778" fmla="*/ 42965 h 43219"/>
              <a:gd name="connsiteX15-779" fmla="*/ 15371 w 42111"/>
              <a:gd name="connsiteY15-780" fmla="*/ 39125 h 43219"/>
              <a:gd name="connsiteX16-781" fmla="*/ 4695 w 42111"/>
              <a:gd name="connsiteY16-782" fmla="*/ 35331 h 43219"/>
              <a:gd name="connsiteX17-783" fmla="*/ 1 w 42111"/>
              <a:gd name="connsiteY17-784" fmla="*/ 31109 h 43219"/>
              <a:gd name="connsiteX18-785" fmla="*/ 4388 w 42111"/>
              <a:gd name="connsiteY18-786" fmla="*/ 23888 h 43219"/>
              <a:gd name="connsiteX19-787" fmla="*/ 1762 w 42111"/>
              <a:gd name="connsiteY19-788" fmla="*/ 19056 h 43219"/>
              <a:gd name="connsiteX20-789" fmla="*/ 2754 w 42111"/>
              <a:gd name="connsiteY20-790" fmla="*/ 14366 h 43219"/>
              <a:gd name="connsiteX21-791" fmla="*/ 2791 w 42111"/>
              <a:gd name="connsiteY21-792" fmla="*/ 14229 h 43219"/>
              <a:gd name="connsiteX0-793" fmla="*/ 3584 w 42111"/>
              <a:gd name="connsiteY0-794" fmla="*/ 26036 h 43219"/>
              <a:gd name="connsiteX1-795" fmla="*/ 2912 w 42111"/>
              <a:gd name="connsiteY1-796" fmla="*/ 22532 h 43219"/>
              <a:gd name="connsiteX2-797" fmla="*/ 5819 w 42111"/>
              <a:gd name="connsiteY2-798" fmla="*/ 34758 h 43219"/>
              <a:gd name="connsiteX3-799" fmla="*/ 4711 w 42111"/>
              <a:gd name="connsiteY3-800" fmla="*/ 35139 h 43219"/>
              <a:gd name="connsiteX4-801" fmla="*/ 15369 w 42111"/>
              <a:gd name="connsiteY4-802" fmla="*/ 38949 h 43219"/>
              <a:gd name="connsiteX5-803" fmla="*/ 14701 w 42111"/>
              <a:gd name="connsiteY5-804" fmla="*/ 37209 h 43219"/>
              <a:gd name="connsiteX6-805" fmla="*/ 27718 w 42111"/>
              <a:gd name="connsiteY6-806" fmla="*/ 34610 h 43219"/>
              <a:gd name="connsiteX7-807" fmla="*/ 27451 w 42111"/>
              <a:gd name="connsiteY7-808" fmla="*/ 36519 h 43219"/>
              <a:gd name="connsiteX8-809" fmla="*/ 34529 w 42111"/>
              <a:gd name="connsiteY8-810" fmla="*/ 26410 h 43219"/>
              <a:gd name="connsiteX9-811" fmla="*/ 36271 w 42111"/>
              <a:gd name="connsiteY9-812" fmla="*/ 29949 h 43219"/>
              <a:gd name="connsiteX10-813" fmla="*/ 40689 w 42111"/>
              <a:gd name="connsiteY10-814" fmla="*/ 15213 h 43219"/>
              <a:gd name="connsiteX11-815" fmla="*/ 39241 w 42111"/>
              <a:gd name="connsiteY11-816" fmla="*/ 17889 h 43219"/>
              <a:gd name="connsiteX12-817" fmla="*/ 37215 w 42111"/>
              <a:gd name="connsiteY12-818" fmla="*/ 5285 h 43219"/>
              <a:gd name="connsiteX13-819" fmla="*/ 37291 w 42111"/>
              <a:gd name="connsiteY13-820" fmla="*/ 6549 h 43219"/>
              <a:gd name="connsiteX14-821" fmla="*/ 27969 w 42111"/>
              <a:gd name="connsiteY14-822" fmla="*/ 3811 h 43219"/>
              <a:gd name="connsiteX15-823" fmla="*/ 28711 w 42111"/>
              <a:gd name="connsiteY15-824" fmla="*/ 2199 h 43219"/>
              <a:gd name="connsiteX16-825" fmla="*/ 21032 w 42111"/>
              <a:gd name="connsiteY16-826" fmla="*/ 4579 h 43219"/>
              <a:gd name="connsiteX17-827" fmla="*/ 21391 w 42111"/>
              <a:gd name="connsiteY17-828" fmla="*/ 3189 h 43219"/>
              <a:gd name="connsiteX18-829" fmla="*/ 12722 w 42111"/>
              <a:gd name="connsiteY18-830" fmla="*/ 5220 h 43219"/>
              <a:gd name="connsiteX19-831" fmla="*/ 14191 w 42111"/>
              <a:gd name="connsiteY19-832" fmla="*/ 6399 h 43219"/>
              <a:gd name="connsiteX20-833" fmla="*/ 4202 w 42111"/>
              <a:gd name="connsiteY20-834" fmla="*/ 13449 h 43219"/>
              <a:gd name="connsiteX21-835" fmla="*/ 3975 w 42111"/>
              <a:gd name="connsiteY21-836" fmla="*/ 13552 h 43219"/>
              <a:gd name="connsiteX0-837" fmla="*/ 1203 w 40523"/>
              <a:gd name="connsiteY0-838" fmla="*/ 14229 h 43219"/>
              <a:gd name="connsiteX1-839" fmla="*/ 4110 w 40523"/>
              <a:gd name="connsiteY1-840" fmla="*/ 8288 h 43219"/>
              <a:gd name="connsiteX2-841" fmla="*/ 11308 w 40523"/>
              <a:gd name="connsiteY2-842" fmla="*/ 5061 h 43219"/>
              <a:gd name="connsiteX3-843" fmla="*/ 19759 w 40523"/>
              <a:gd name="connsiteY3-844" fmla="*/ 3291 h 43219"/>
              <a:gd name="connsiteX4-845" fmla="*/ 23052 w 40523"/>
              <a:gd name="connsiteY4-846" fmla="*/ 59 h 43219"/>
              <a:gd name="connsiteX5-847" fmla="*/ 27136 w 40523"/>
              <a:gd name="connsiteY5-848" fmla="*/ 2340 h 43219"/>
              <a:gd name="connsiteX6-849" fmla="*/ 32766 w 40523"/>
              <a:gd name="connsiteY6-850" fmla="*/ 549 h 43219"/>
              <a:gd name="connsiteX7-851" fmla="*/ 35621 w 40523"/>
              <a:gd name="connsiteY7-852" fmla="*/ 5435 h 43219"/>
              <a:gd name="connsiteX8-853" fmla="*/ 39285 w 40523"/>
              <a:gd name="connsiteY8-854" fmla="*/ 10177 h 43219"/>
              <a:gd name="connsiteX9-855" fmla="*/ 39121 w 40523"/>
              <a:gd name="connsiteY9-856" fmla="*/ 15319 h 43219"/>
              <a:gd name="connsiteX10-857" fmla="*/ 40319 w 40523"/>
              <a:gd name="connsiteY10-858" fmla="*/ 23181 h 43219"/>
              <a:gd name="connsiteX11-859" fmla="*/ 34707 w 40523"/>
              <a:gd name="connsiteY11-860" fmla="*/ 30063 h 43219"/>
              <a:gd name="connsiteX12-861" fmla="*/ 32698 w 40523"/>
              <a:gd name="connsiteY12-862" fmla="*/ 35960 h 43219"/>
              <a:gd name="connsiteX13-863" fmla="*/ 25858 w 40523"/>
              <a:gd name="connsiteY13-864" fmla="*/ 36674 h 43219"/>
              <a:gd name="connsiteX14-865" fmla="*/ 20970 w 40523"/>
              <a:gd name="connsiteY14-866" fmla="*/ 42965 h 43219"/>
              <a:gd name="connsiteX15-867" fmla="*/ 13783 w 40523"/>
              <a:gd name="connsiteY15-868" fmla="*/ 39125 h 43219"/>
              <a:gd name="connsiteX16-869" fmla="*/ 3107 w 40523"/>
              <a:gd name="connsiteY16-870" fmla="*/ 35331 h 43219"/>
              <a:gd name="connsiteX17-871" fmla="*/ 1289 w 40523"/>
              <a:gd name="connsiteY17-872" fmla="*/ 28910 h 43219"/>
              <a:gd name="connsiteX18-873" fmla="*/ 2800 w 40523"/>
              <a:gd name="connsiteY18-874" fmla="*/ 23888 h 43219"/>
              <a:gd name="connsiteX19-875" fmla="*/ 174 w 40523"/>
              <a:gd name="connsiteY19-876" fmla="*/ 19056 h 43219"/>
              <a:gd name="connsiteX20-877" fmla="*/ 1166 w 40523"/>
              <a:gd name="connsiteY20-878" fmla="*/ 14366 h 43219"/>
              <a:gd name="connsiteX21-879" fmla="*/ 1203 w 40523"/>
              <a:gd name="connsiteY21-880" fmla="*/ 14229 h 43219"/>
              <a:gd name="connsiteX0-881" fmla="*/ 1996 w 40523"/>
              <a:gd name="connsiteY0-882" fmla="*/ 26036 h 43219"/>
              <a:gd name="connsiteX1-883" fmla="*/ 1324 w 40523"/>
              <a:gd name="connsiteY1-884" fmla="*/ 22532 h 43219"/>
              <a:gd name="connsiteX2-885" fmla="*/ 4231 w 40523"/>
              <a:gd name="connsiteY2-886" fmla="*/ 34758 h 43219"/>
              <a:gd name="connsiteX3-887" fmla="*/ 3123 w 40523"/>
              <a:gd name="connsiteY3-888" fmla="*/ 35139 h 43219"/>
              <a:gd name="connsiteX4-889" fmla="*/ 13781 w 40523"/>
              <a:gd name="connsiteY4-890" fmla="*/ 38949 h 43219"/>
              <a:gd name="connsiteX5-891" fmla="*/ 13113 w 40523"/>
              <a:gd name="connsiteY5-892" fmla="*/ 37209 h 43219"/>
              <a:gd name="connsiteX6-893" fmla="*/ 26130 w 40523"/>
              <a:gd name="connsiteY6-894" fmla="*/ 34610 h 43219"/>
              <a:gd name="connsiteX7-895" fmla="*/ 25863 w 40523"/>
              <a:gd name="connsiteY7-896" fmla="*/ 36519 h 43219"/>
              <a:gd name="connsiteX8-897" fmla="*/ 32941 w 40523"/>
              <a:gd name="connsiteY8-898" fmla="*/ 26410 h 43219"/>
              <a:gd name="connsiteX9-899" fmla="*/ 34683 w 40523"/>
              <a:gd name="connsiteY9-900" fmla="*/ 29949 h 43219"/>
              <a:gd name="connsiteX10-901" fmla="*/ 39101 w 40523"/>
              <a:gd name="connsiteY10-902" fmla="*/ 15213 h 43219"/>
              <a:gd name="connsiteX11-903" fmla="*/ 37653 w 40523"/>
              <a:gd name="connsiteY11-904" fmla="*/ 17889 h 43219"/>
              <a:gd name="connsiteX12-905" fmla="*/ 35627 w 40523"/>
              <a:gd name="connsiteY12-906" fmla="*/ 5285 h 43219"/>
              <a:gd name="connsiteX13-907" fmla="*/ 35703 w 40523"/>
              <a:gd name="connsiteY13-908" fmla="*/ 6549 h 43219"/>
              <a:gd name="connsiteX14-909" fmla="*/ 26381 w 40523"/>
              <a:gd name="connsiteY14-910" fmla="*/ 3811 h 43219"/>
              <a:gd name="connsiteX15-911" fmla="*/ 27123 w 40523"/>
              <a:gd name="connsiteY15-912" fmla="*/ 2199 h 43219"/>
              <a:gd name="connsiteX16-913" fmla="*/ 19444 w 40523"/>
              <a:gd name="connsiteY16-914" fmla="*/ 4579 h 43219"/>
              <a:gd name="connsiteX17-915" fmla="*/ 19803 w 40523"/>
              <a:gd name="connsiteY17-916" fmla="*/ 3189 h 43219"/>
              <a:gd name="connsiteX18-917" fmla="*/ 11134 w 40523"/>
              <a:gd name="connsiteY18-918" fmla="*/ 5220 h 43219"/>
              <a:gd name="connsiteX19-919" fmla="*/ 12603 w 40523"/>
              <a:gd name="connsiteY19-920" fmla="*/ 6399 h 43219"/>
              <a:gd name="connsiteX20-921" fmla="*/ 2614 w 40523"/>
              <a:gd name="connsiteY20-922" fmla="*/ 13449 h 43219"/>
              <a:gd name="connsiteX21-923" fmla="*/ 2387 w 40523"/>
              <a:gd name="connsiteY21-924" fmla="*/ 13552 h 43219"/>
              <a:gd name="connsiteX0-925" fmla="*/ 1203 w 40523"/>
              <a:gd name="connsiteY0-926" fmla="*/ 14229 h 43219"/>
              <a:gd name="connsiteX1-927" fmla="*/ 4110 w 40523"/>
              <a:gd name="connsiteY1-928" fmla="*/ 8288 h 43219"/>
              <a:gd name="connsiteX2-929" fmla="*/ 11308 w 40523"/>
              <a:gd name="connsiteY2-930" fmla="*/ 5061 h 43219"/>
              <a:gd name="connsiteX3-931" fmla="*/ 19759 w 40523"/>
              <a:gd name="connsiteY3-932" fmla="*/ 3291 h 43219"/>
              <a:gd name="connsiteX4-933" fmla="*/ 23052 w 40523"/>
              <a:gd name="connsiteY4-934" fmla="*/ 59 h 43219"/>
              <a:gd name="connsiteX5-935" fmla="*/ 27136 w 40523"/>
              <a:gd name="connsiteY5-936" fmla="*/ 2340 h 43219"/>
              <a:gd name="connsiteX6-937" fmla="*/ 32766 w 40523"/>
              <a:gd name="connsiteY6-938" fmla="*/ 549 h 43219"/>
              <a:gd name="connsiteX7-939" fmla="*/ 35621 w 40523"/>
              <a:gd name="connsiteY7-940" fmla="*/ 5435 h 43219"/>
              <a:gd name="connsiteX8-941" fmla="*/ 39285 w 40523"/>
              <a:gd name="connsiteY8-942" fmla="*/ 10177 h 43219"/>
              <a:gd name="connsiteX9-943" fmla="*/ 39121 w 40523"/>
              <a:gd name="connsiteY9-944" fmla="*/ 15319 h 43219"/>
              <a:gd name="connsiteX10-945" fmla="*/ 40319 w 40523"/>
              <a:gd name="connsiteY10-946" fmla="*/ 23181 h 43219"/>
              <a:gd name="connsiteX11-947" fmla="*/ 34707 w 40523"/>
              <a:gd name="connsiteY11-948" fmla="*/ 30063 h 43219"/>
              <a:gd name="connsiteX12-949" fmla="*/ 32698 w 40523"/>
              <a:gd name="connsiteY12-950" fmla="*/ 35960 h 43219"/>
              <a:gd name="connsiteX13-951" fmla="*/ 25858 w 40523"/>
              <a:gd name="connsiteY13-952" fmla="*/ 36674 h 43219"/>
              <a:gd name="connsiteX14-953" fmla="*/ 20970 w 40523"/>
              <a:gd name="connsiteY14-954" fmla="*/ 42965 h 43219"/>
              <a:gd name="connsiteX15-955" fmla="*/ 13783 w 40523"/>
              <a:gd name="connsiteY15-956" fmla="*/ 39125 h 43219"/>
              <a:gd name="connsiteX16-957" fmla="*/ 3107 w 40523"/>
              <a:gd name="connsiteY16-958" fmla="*/ 35331 h 43219"/>
              <a:gd name="connsiteX17-959" fmla="*/ 1289 w 40523"/>
              <a:gd name="connsiteY17-960" fmla="*/ 28910 h 43219"/>
              <a:gd name="connsiteX18-961" fmla="*/ 2800 w 40523"/>
              <a:gd name="connsiteY18-962" fmla="*/ 23888 h 43219"/>
              <a:gd name="connsiteX19-963" fmla="*/ 174 w 40523"/>
              <a:gd name="connsiteY19-964" fmla="*/ 19056 h 43219"/>
              <a:gd name="connsiteX20-965" fmla="*/ 1166 w 40523"/>
              <a:gd name="connsiteY20-966" fmla="*/ 14366 h 43219"/>
              <a:gd name="connsiteX21-967" fmla="*/ 1203 w 40523"/>
              <a:gd name="connsiteY21-968" fmla="*/ 14229 h 43219"/>
              <a:gd name="connsiteX0-969" fmla="*/ 1996 w 40523"/>
              <a:gd name="connsiteY0-970" fmla="*/ 26036 h 43219"/>
              <a:gd name="connsiteX1-971" fmla="*/ 1324 w 40523"/>
              <a:gd name="connsiteY1-972" fmla="*/ 22532 h 43219"/>
              <a:gd name="connsiteX2-973" fmla="*/ 4231 w 40523"/>
              <a:gd name="connsiteY2-974" fmla="*/ 34758 h 43219"/>
              <a:gd name="connsiteX3-975" fmla="*/ 3800 w 40523"/>
              <a:gd name="connsiteY3-976" fmla="*/ 33278 h 43219"/>
              <a:gd name="connsiteX4-977" fmla="*/ 13781 w 40523"/>
              <a:gd name="connsiteY4-978" fmla="*/ 38949 h 43219"/>
              <a:gd name="connsiteX5-979" fmla="*/ 13113 w 40523"/>
              <a:gd name="connsiteY5-980" fmla="*/ 37209 h 43219"/>
              <a:gd name="connsiteX6-981" fmla="*/ 26130 w 40523"/>
              <a:gd name="connsiteY6-982" fmla="*/ 34610 h 43219"/>
              <a:gd name="connsiteX7-983" fmla="*/ 25863 w 40523"/>
              <a:gd name="connsiteY7-984" fmla="*/ 36519 h 43219"/>
              <a:gd name="connsiteX8-985" fmla="*/ 32941 w 40523"/>
              <a:gd name="connsiteY8-986" fmla="*/ 26410 h 43219"/>
              <a:gd name="connsiteX9-987" fmla="*/ 34683 w 40523"/>
              <a:gd name="connsiteY9-988" fmla="*/ 29949 h 43219"/>
              <a:gd name="connsiteX10-989" fmla="*/ 39101 w 40523"/>
              <a:gd name="connsiteY10-990" fmla="*/ 15213 h 43219"/>
              <a:gd name="connsiteX11-991" fmla="*/ 37653 w 40523"/>
              <a:gd name="connsiteY11-992" fmla="*/ 17889 h 43219"/>
              <a:gd name="connsiteX12-993" fmla="*/ 35627 w 40523"/>
              <a:gd name="connsiteY12-994" fmla="*/ 5285 h 43219"/>
              <a:gd name="connsiteX13-995" fmla="*/ 35703 w 40523"/>
              <a:gd name="connsiteY13-996" fmla="*/ 6549 h 43219"/>
              <a:gd name="connsiteX14-997" fmla="*/ 26381 w 40523"/>
              <a:gd name="connsiteY14-998" fmla="*/ 3811 h 43219"/>
              <a:gd name="connsiteX15-999" fmla="*/ 27123 w 40523"/>
              <a:gd name="connsiteY15-1000" fmla="*/ 2199 h 43219"/>
              <a:gd name="connsiteX16-1001" fmla="*/ 19444 w 40523"/>
              <a:gd name="connsiteY16-1002" fmla="*/ 4579 h 43219"/>
              <a:gd name="connsiteX17-1003" fmla="*/ 19803 w 40523"/>
              <a:gd name="connsiteY17-1004" fmla="*/ 3189 h 43219"/>
              <a:gd name="connsiteX18-1005" fmla="*/ 11134 w 40523"/>
              <a:gd name="connsiteY18-1006" fmla="*/ 5220 h 43219"/>
              <a:gd name="connsiteX19-1007" fmla="*/ 12603 w 40523"/>
              <a:gd name="connsiteY19-1008" fmla="*/ 6399 h 43219"/>
              <a:gd name="connsiteX20-1009" fmla="*/ 2614 w 40523"/>
              <a:gd name="connsiteY20-1010" fmla="*/ 13449 h 43219"/>
              <a:gd name="connsiteX21-1011" fmla="*/ 2387 w 40523"/>
              <a:gd name="connsiteY21-1012" fmla="*/ 13552 h 43219"/>
              <a:gd name="connsiteX0-1013" fmla="*/ 1203 w 40523"/>
              <a:gd name="connsiteY0-1014" fmla="*/ 14229 h 43219"/>
              <a:gd name="connsiteX1-1015" fmla="*/ 4110 w 40523"/>
              <a:gd name="connsiteY1-1016" fmla="*/ 8288 h 43219"/>
              <a:gd name="connsiteX2-1017" fmla="*/ 11308 w 40523"/>
              <a:gd name="connsiteY2-1018" fmla="*/ 5061 h 43219"/>
              <a:gd name="connsiteX3-1019" fmla="*/ 19759 w 40523"/>
              <a:gd name="connsiteY3-1020" fmla="*/ 3291 h 43219"/>
              <a:gd name="connsiteX4-1021" fmla="*/ 23052 w 40523"/>
              <a:gd name="connsiteY4-1022" fmla="*/ 59 h 43219"/>
              <a:gd name="connsiteX5-1023" fmla="*/ 27136 w 40523"/>
              <a:gd name="connsiteY5-1024" fmla="*/ 2340 h 43219"/>
              <a:gd name="connsiteX6-1025" fmla="*/ 32766 w 40523"/>
              <a:gd name="connsiteY6-1026" fmla="*/ 549 h 43219"/>
              <a:gd name="connsiteX7-1027" fmla="*/ 35621 w 40523"/>
              <a:gd name="connsiteY7-1028" fmla="*/ 5435 h 43219"/>
              <a:gd name="connsiteX8-1029" fmla="*/ 39285 w 40523"/>
              <a:gd name="connsiteY8-1030" fmla="*/ 10177 h 43219"/>
              <a:gd name="connsiteX9-1031" fmla="*/ 39121 w 40523"/>
              <a:gd name="connsiteY9-1032" fmla="*/ 15319 h 43219"/>
              <a:gd name="connsiteX10-1033" fmla="*/ 40319 w 40523"/>
              <a:gd name="connsiteY10-1034" fmla="*/ 23181 h 43219"/>
              <a:gd name="connsiteX11-1035" fmla="*/ 34707 w 40523"/>
              <a:gd name="connsiteY11-1036" fmla="*/ 30063 h 43219"/>
              <a:gd name="connsiteX12-1037" fmla="*/ 32698 w 40523"/>
              <a:gd name="connsiteY12-1038" fmla="*/ 35960 h 43219"/>
              <a:gd name="connsiteX13-1039" fmla="*/ 25858 w 40523"/>
              <a:gd name="connsiteY13-1040" fmla="*/ 36674 h 43219"/>
              <a:gd name="connsiteX14-1041" fmla="*/ 20970 w 40523"/>
              <a:gd name="connsiteY14-1042" fmla="*/ 42965 h 43219"/>
              <a:gd name="connsiteX15-1043" fmla="*/ 13783 w 40523"/>
              <a:gd name="connsiteY15-1044" fmla="*/ 39125 h 43219"/>
              <a:gd name="connsiteX16-1045" fmla="*/ 3107 w 40523"/>
              <a:gd name="connsiteY16-1046" fmla="*/ 35331 h 43219"/>
              <a:gd name="connsiteX17-1047" fmla="*/ 1289 w 40523"/>
              <a:gd name="connsiteY17-1048" fmla="*/ 28910 h 43219"/>
              <a:gd name="connsiteX18-1049" fmla="*/ 2800 w 40523"/>
              <a:gd name="connsiteY18-1050" fmla="*/ 23888 h 43219"/>
              <a:gd name="connsiteX19-1051" fmla="*/ 174 w 40523"/>
              <a:gd name="connsiteY19-1052" fmla="*/ 19056 h 43219"/>
              <a:gd name="connsiteX20-1053" fmla="*/ 1166 w 40523"/>
              <a:gd name="connsiteY20-1054" fmla="*/ 14366 h 43219"/>
              <a:gd name="connsiteX21-1055" fmla="*/ 1203 w 40523"/>
              <a:gd name="connsiteY21-1056" fmla="*/ 14229 h 43219"/>
              <a:gd name="connsiteX0-1057" fmla="*/ 1996 w 40523"/>
              <a:gd name="connsiteY0-1058" fmla="*/ 26036 h 43219"/>
              <a:gd name="connsiteX1-1059" fmla="*/ 1324 w 40523"/>
              <a:gd name="connsiteY1-1060" fmla="*/ 22532 h 43219"/>
              <a:gd name="connsiteX2-1061" fmla="*/ 4231 w 40523"/>
              <a:gd name="connsiteY2-1062" fmla="*/ 34758 h 43219"/>
              <a:gd name="connsiteX3-1063" fmla="*/ 3800 w 40523"/>
              <a:gd name="connsiteY3-1064" fmla="*/ 33278 h 43219"/>
              <a:gd name="connsiteX4-1065" fmla="*/ 7351 w 40523"/>
              <a:gd name="connsiteY4-1066" fmla="*/ 38103 h 43219"/>
              <a:gd name="connsiteX5-1067" fmla="*/ 13113 w 40523"/>
              <a:gd name="connsiteY5-1068" fmla="*/ 37209 h 43219"/>
              <a:gd name="connsiteX6-1069" fmla="*/ 26130 w 40523"/>
              <a:gd name="connsiteY6-1070" fmla="*/ 34610 h 43219"/>
              <a:gd name="connsiteX7-1071" fmla="*/ 25863 w 40523"/>
              <a:gd name="connsiteY7-1072" fmla="*/ 36519 h 43219"/>
              <a:gd name="connsiteX8-1073" fmla="*/ 32941 w 40523"/>
              <a:gd name="connsiteY8-1074" fmla="*/ 26410 h 43219"/>
              <a:gd name="connsiteX9-1075" fmla="*/ 34683 w 40523"/>
              <a:gd name="connsiteY9-1076" fmla="*/ 29949 h 43219"/>
              <a:gd name="connsiteX10-1077" fmla="*/ 39101 w 40523"/>
              <a:gd name="connsiteY10-1078" fmla="*/ 15213 h 43219"/>
              <a:gd name="connsiteX11-1079" fmla="*/ 37653 w 40523"/>
              <a:gd name="connsiteY11-1080" fmla="*/ 17889 h 43219"/>
              <a:gd name="connsiteX12-1081" fmla="*/ 35627 w 40523"/>
              <a:gd name="connsiteY12-1082" fmla="*/ 5285 h 43219"/>
              <a:gd name="connsiteX13-1083" fmla="*/ 35703 w 40523"/>
              <a:gd name="connsiteY13-1084" fmla="*/ 6549 h 43219"/>
              <a:gd name="connsiteX14-1085" fmla="*/ 26381 w 40523"/>
              <a:gd name="connsiteY14-1086" fmla="*/ 3811 h 43219"/>
              <a:gd name="connsiteX15-1087" fmla="*/ 27123 w 40523"/>
              <a:gd name="connsiteY15-1088" fmla="*/ 2199 h 43219"/>
              <a:gd name="connsiteX16-1089" fmla="*/ 19444 w 40523"/>
              <a:gd name="connsiteY16-1090" fmla="*/ 4579 h 43219"/>
              <a:gd name="connsiteX17-1091" fmla="*/ 19803 w 40523"/>
              <a:gd name="connsiteY17-1092" fmla="*/ 3189 h 43219"/>
              <a:gd name="connsiteX18-1093" fmla="*/ 11134 w 40523"/>
              <a:gd name="connsiteY18-1094" fmla="*/ 5220 h 43219"/>
              <a:gd name="connsiteX19-1095" fmla="*/ 12603 w 40523"/>
              <a:gd name="connsiteY19-1096" fmla="*/ 6399 h 43219"/>
              <a:gd name="connsiteX20-1097" fmla="*/ 2614 w 40523"/>
              <a:gd name="connsiteY20-1098" fmla="*/ 13449 h 43219"/>
              <a:gd name="connsiteX21-1099" fmla="*/ 2387 w 40523"/>
              <a:gd name="connsiteY21-1100" fmla="*/ 13552 h 43219"/>
              <a:gd name="connsiteX0-1101" fmla="*/ 1203 w 40523"/>
              <a:gd name="connsiteY0-1102" fmla="*/ 14229 h 42972"/>
              <a:gd name="connsiteX1-1103" fmla="*/ 4110 w 40523"/>
              <a:gd name="connsiteY1-1104" fmla="*/ 8288 h 42972"/>
              <a:gd name="connsiteX2-1105" fmla="*/ 11308 w 40523"/>
              <a:gd name="connsiteY2-1106" fmla="*/ 5061 h 42972"/>
              <a:gd name="connsiteX3-1107" fmla="*/ 19759 w 40523"/>
              <a:gd name="connsiteY3-1108" fmla="*/ 3291 h 42972"/>
              <a:gd name="connsiteX4-1109" fmla="*/ 23052 w 40523"/>
              <a:gd name="connsiteY4-1110" fmla="*/ 59 h 42972"/>
              <a:gd name="connsiteX5-1111" fmla="*/ 27136 w 40523"/>
              <a:gd name="connsiteY5-1112" fmla="*/ 2340 h 42972"/>
              <a:gd name="connsiteX6-1113" fmla="*/ 32766 w 40523"/>
              <a:gd name="connsiteY6-1114" fmla="*/ 549 h 42972"/>
              <a:gd name="connsiteX7-1115" fmla="*/ 35621 w 40523"/>
              <a:gd name="connsiteY7-1116" fmla="*/ 5435 h 42972"/>
              <a:gd name="connsiteX8-1117" fmla="*/ 39285 w 40523"/>
              <a:gd name="connsiteY8-1118" fmla="*/ 10177 h 42972"/>
              <a:gd name="connsiteX9-1119" fmla="*/ 39121 w 40523"/>
              <a:gd name="connsiteY9-1120" fmla="*/ 15319 h 42972"/>
              <a:gd name="connsiteX10-1121" fmla="*/ 40319 w 40523"/>
              <a:gd name="connsiteY10-1122" fmla="*/ 23181 h 42972"/>
              <a:gd name="connsiteX11-1123" fmla="*/ 34707 w 40523"/>
              <a:gd name="connsiteY11-1124" fmla="*/ 30063 h 42972"/>
              <a:gd name="connsiteX12-1125" fmla="*/ 32698 w 40523"/>
              <a:gd name="connsiteY12-1126" fmla="*/ 35960 h 42972"/>
              <a:gd name="connsiteX13-1127" fmla="*/ 25858 w 40523"/>
              <a:gd name="connsiteY13-1128" fmla="*/ 36674 h 42972"/>
              <a:gd name="connsiteX14-1129" fmla="*/ 20970 w 40523"/>
              <a:gd name="connsiteY14-1130" fmla="*/ 42965 h 42972"/>
              <a:gd name="connsiteX15-1131" fmla="*/ 12260 w 40523"/>
              <a:gd name="connsiteY15-1132" fmla="*/ 35573 h 42972"/>
              <a:gd name="connsiteX16-1133" fmla="*/ 3107 w 40523"/>
              <a:gd name="connsiteY16-1134" fmla="*/ 35331 h 42972"/>
              <a:gd name="connsiteX17-1135" fmla="*/ 1289 w 40523"/>
              <a:gd name="connsiteY17-1136" fmla="*/ 28910 h 42972"/>
              <a:gd name="connsiteX18-1137" fmla="*/ 2800 w 40523"/>
              <a:gd name="connsiteY18-1138" fmla="*/ 23888 h 42972"/>
              <a:gd name="connsiteX19-1139" fmla="*/ 174 w 40523"/>
              <a:gd name="connsiteY19-1140" fmla="*/ 19056 h 42972"/>
              <a:gd name="connsiteX20-1141" fmla="*/ 1166 w 40523"/>
              <a:gd name="connsiteY20-1142" fmla="*/ 14366 h 42972"/>
              <a:gd name="connsiteX21-1143" fmla="*/ 1203 w 40523"/>
              <a:gd name="connsiteY21-1144" fmla="*/ 14229 h 42972"/>
              <a:gd name="connsiteX0-1145" fmla="*/ 1996 w 40523"/>
              <a:gd name="connsiteY0-1146" fmla="*/ 26036 h 42972"/>
              <a:gd name="connsiteX1-1147" fmla="*/ 1324 w 40523"/>
              <a:gd name="connsiteY1-1148" fmla="*/ 22532 h 42972"/>
              <a:gd name="connsiteX2-1149" fmla="*/ 4231 w 40523"/>
              <a:gd name="connsiteY2-1150" fmla="*/ 34758 h 42972"/>
              <a:gd name="connsiteX3-1151" fmla="*/ 3800 w 40523"/>
              <a:gd name="connsiteY3-1152" fmla="*/ 33278 h 42972"/>
              <a:gd name="connsiteX4-1153" fmla="*/ 7351 w 40523"/>
              <a:gd name="connsiteY4-1154" fmla="*/ 38103 h 42972"/>
              <a:gd name="connsiteX5-1155" fmla="*/ 13113 w 40523"/>
              <a:gd name="connsiteY5-1156" fmla="*/ 37209 h 42972"/>
              <a:gd name="connsiteX6-1157" fmla="*/ 26130 w 40523"/>
              <a:gd name="connsiteY6-1158" fmla="*/ 34610 h 42972"/>
              <a:gd name="connsiteX7-1159" fmla="*/ 25863 w 40523"/>
              <a:gd name="connsiteY7-1160" fmla="*/ 36519 h 42972"/>
              <a:gd name="connsiteX8-1161" fmla="*/ 32941 w 40523"/>
              <a:gd name="connsiteY8-1162" fmla="*/ 26410 h 42972"/>
              <a:gd name="connsiteX9-1163" fmla="*/ 34683 w 40523"/>
              <a:gd name="connsiteY9-1164" fmla="*/ 29949 h 42972"/>
              <a:gd name="connsiteX10-1165" fmla="*/ 39101 w 40523"/>
              <a:gd name="connsiteY10-1166" fmla="*/ 15213 h 42972"/>
              <a:gd name="connsiteX11-1167" fmla="*/ 37653 w 40523"/>
              <a:gd name="connsiteY11-1168" fmla="*/ 17889 h 42972"/>
              <a:gd name="connsiteX12-1169" fmla="*/ 35627 w 40523"/>
              <a:gd name="connsiteY12-1170" fmla="*/ 5285 h 42972"/>
              <a:gd name="connsiteX13-1171" fmla="*/ 35703 w 40523"/>
              <a:gd name="connsiteY13-1172" fmla="*/ 6549 h 42972"/>
              <a:gd name="connsiteX14-1173" fmla="*/ 26381 w 40523"/>
              <a:gd name="connsiteY14-1174" fmla="*/ 3811 h 42972"/>
              <a:gd name="connsiteX15-1175" fmla="*/ 27123 w 40523"/>
              <a:gd name="connsiteY15-1176" fmla="*/ 2199 h 42972"/>
              <a:gd name="connsiteX16-1177" fmla="*/ 19444 w 40523"/>
              <a:gd name="connsiteY16-1178" fmla="*/ 4579 h 42972"/>
              <a:gd name="connsiteX17-1179" fmla="*/ 19803 w 40523"/>
              <a:gd name="connsiteY17-1180" fmla="*/ 3189 h 42972"/>
              <a:gd name="connsiteX18-1181" fmla="*/ 11134 w 40523"/>
              <a:gd name="connsiteY18-1182" fmla="*/ 5220 h 42972"/>
              <a:gd name="connsiteX19-1183" fmla="*/ 12603 w 40523"/>
              <a:gd name="connsiteY19-1184" fmla="*/ 6399 h 42972"/>
              <a:gd name="connsiteX20-1185" fmla="*/ 2614 w 40523"/>
              <a:gd name="connsiteY20-1186" fmla="*/ 13449 h 42972"/>
              <a:gd name="connsiteX21-1187" fmla="*/ 2387 w 40523"/>
              <a:gd name="connsiteY21-1188" fmla="*/ 13552 h 42972"/>
              <a:gd name="connsiteX0-1189" fmla="*/ 1203 w 40523"/>
              <a:gd name="connsiteY0-1190" fmla="*/ 14229 h 39804"/>
              <a:gd name="connsiteX1-1191" fmla="*/ 4110 w 40523"/>
              <a:gd name="connsiteY1-1192" fmla="*/ 8288 h 39804"/>
              <a:gd name="connsiteX2-1193" fmla="*/ 11308 w 40523"/>
              <a:gd name="connsiteY2-1194" fmla="*/ 5061 h 39804"/>
              <a:gd name="connsiteX3-1195" fmla="*/ 19759 w 40523"/>
              <a:gd name="connsiteY3-1196" fmla="*/ 3291 h 39804"/>
              <a:gd name="connsiteX4-1197" fmla="*/ 23052 w 40523"/>
              <a:gd name="connsiteY4-1198" fmla="*/ 59 h 39804"/>
              <a:gd name="connsiteX5-1199" fmla="*/ 27136 w 40523"/>
              <a:gd name="connsiteY5-1200" fmla="*/ 2340 h 39804"/>
              <a:gd name="connsiteX6-1201" fmla="*/ 32766 w 40523"/>
              <a:gd name="connsiteY6-1202" fmla="*/ 549 h 39804"/>
              <a:gd name="connsiteX7-1203" fmla="*/ 35621 w 40523"/>
              <a:gd name="connsiteY7-1204" fmla="*/ 5435 h 39804"/>
              <a:gd name="connsiteX8-1205" fmla="*/ 39285 w 40523"/>
              <a:gd name="connsiteY8-1206" fmla="*/ 10177 h 39804"/>
              <a:gd name="connsiteX9-1207" fmla="*/ 39121 w 40523"/>
              <a:gd name="connsiteY9-1208" fmla="*/ 15319 h 39804"/>
              <a:gd name="connsiteX10-1209" fmla="*/ 40319 w 40523"/>
              <a:gd name="connsiteY10-1210" fmla="*/ 23181 h 39804"/>
              <a:gd name="connsiteX11-1211" fmla="*/ 34707 w 40523"/>
              <a:gd name="connsiteY11-1212" fmla="*/ 30063 h 39804"/>
              <a:gd name="connsiteX12-1213" fmla="*/ 32698 w 40523"/>
              <a:gd name="connsiteY12-1214" fmla="*/ 35960 h 39804"/>
              <a:gd name="connsiteX13-1215" fmla="*/ 25858 w 40523"/>
              <a:gd name="connsiteY13-1216" fmla="*/ 36674 h 39804"/>
              <a:gd name="connsiteX14-1217" fmla="*/ 17924 w 40523"/>
              <a:gd name="connsiteY14-1218" fmla="*/ 39751 h 39804"/>
              <a:gd name="connsiteX15-1219" fmla="*/ 12260 w 40523"/>
              <a:gd name="connsiteY15-1220" fmla="*/ 35573 h 39804"/>
              <a:gd name="connsiteX16-1221" fmla="*/ 3107 w 40523"/>
              <a:gd name="connsiteY16-1222" fmla="*/ 35331 h 39804"/>
              <a:gd name="connsiteX17-1223" fmla="*/ 1289 w 40523"/>
              <a:gd name="connsiteY17-1224" fmla="*/ 28910 h 39804"/>
              <a:gd name="connsiteX18-1225" fmla="*/ 2800 w 40523"/>
              <a:gd name="connsiteY18-1226" fmla="*/ 23888 h 39804"/>
              <a:gd name="connsiteX19-1227" fmla="*/ 174 w 40523"/>
              <a:gd name="connsiteY19-1228" fmla="*/ 19056 h 39804"/>
              <a:gd name="connsiteX20-1229" fmla="*/ 1166 w 40523"/>
              <a:gd name="connsiteY20-1230" fmla="*/ 14366 h 39804"/>
              <a:gd name="connsiteX21-1231" fmla="*/ 1203 w 40523"/>
              <a:gd name="connsiteY21-1232" fmla="*/ 14229 h 39804"/>
              <a:gd name="connsiteX0-1233" fmla="*/ 1996 w 40523"/>
              <a:gd name="connsiteY0-1234" fmla="*/ 26036 h 39804"/>
              <a:gd name="connsiteX1-1235" fmla="*/ 1324 w 40523"/>
              <a:gd name="connsiteY1-1236" fmla="*/ 22532 h 39804"/>
              <a:gd name="connsiteX2-1237" fmla="*/ 4231 w 40523"/>
              <a:gd name="connsiteY2-1238" fmla="*/ 34758 h 39804"/>
              <a:gd name="connsiteX3-1239" fmla="*/ 3800 w 40523"/>
              <a:gd name="connsiteY3-1240" fmla="*/ 33278 h 39804"/>
              <a:gd name="connsiteX4-1241" fmla="*/ 7351 w 40523"/>
              <a:gd name="connsiteY4-1242" fmla="*/ 38103 h 39804"/>
              <a:gd name="connsiteX5-1243" fmla="*/ 13113 w 40523"/>
              <a:gd name="connsiteY5-1244" fmla="*/ 37209 h 39804"/>
              <a:gd name="connsiteX6-1245" fmla="*/ 26130 w 40523"/>
              <a:gd name="connsiteY6-1246" fmla="*/ 34610 h 39804"/>
              <a:gd name="connsiteX7-1247" fmla="*/ 25863 w 40523"/>
              <a:gd name="connsiteY7-1248" fmla="*/ 36519 h 39804"/>
              <a:gd name="connsiteX8-1249" fmla="*/ 32941 w 40523"/>
              <a:gd name="connsiteY8-1250" fmla="*/ 26410 h 39804"/>
              <a:gd name="connsiteX9-1251" fmla="*/ 34683 w 40523"/>
              <a:gd name="connsiteY9-1252" fmla="*/ 29949 h 39804"/>
              <a:gd name="connsiteX10-1253" fmla="*/ 39101 w 40523"/>
              <a:gd name="connsiteY10-1254" fmla="*/ 15213 h 39804"/>
              <a:gd name="connsiteX11-1255" fmla="*/ 37653 w 40523"/>
              <a:gd name="connsiteY11-1256" fmla="*/ 17889 h 39804"/>
              <a:gd name="connsiteX12-1257" fmla="*/ 35627 w 40523"/>
              <a:gd name="connsiteY12-1258" fmla="*/ 5285 h 39804"/>
              <a:gd name="connsiteX13-1259" fmla="*/ 35703 w 40523"/>
              <a:gd name="connsiteY13-1260" fmla="*/ 6549 h 39804"/>
              <a:gd name="connsiteX14-1261" fmla="*/ 26381 w 40523"/>
              <a:gd name="connsiteY14-1262" fmla="*/ 3811 h 39804"/>
              <a:gd name="connsiteX15-1263" fmla="*/ 27123 w 40523"/>
              <a:gd name="connsiteY15-1264" fmla="*/ 2199 h 39804"/>
              <a:gd name="connsiteX16-1265" fmla="*/ 19444 w 40523"/>
              <a:gd name="connsiteY16-1266" fmla="*/ 4579 h 39804"/>
              <a:gd name="connsiteX17-1267" fmla="*/ 19803 w 40523"/>
              <a:gd name="connsiteY17-1268" fmla="*/ 3189 h 39804"/>
              <a:gd name="connsiteX18-1269" fmla="*/ 11134 w 40523"/>
              <a:gd name="connsiteY18-1270" fmla="*/ 5220 h 39804"/>
              <a:gd name="connsiteX19-1271" fmla="*/ 12603 w 40523"/>
              <a:gd name="connsiteY19-1272" fmla="*/ 6399 h 39804"/>
              <a:gd name="connsiteX20-1273" fmla="*/ 2614 w 40523"/>
              <a:gd name="connsiteY20-1274" fmla="*/ 13449 h 39804"/>
              <a:gd name="connsiteX21-1275" fmla="*/ 2387 w 40523"/>
              <a:gd name="connsiteY21-1276" fmla="*/ 13552 h 39804"/>
              <a:gd name="connsiteX0-1277" fmla="*/ 1203 w 40523"/>
              <a:gd name="connsiteY0-1278" fmla="*/ 14229 h 39804"/>
              <a:gd name="connsiteX1-1279" fmla="*/ 4110 w 40523"/>
              <a:gd name="connsiteY1-1280" fmla="*/ 8288 h 39804"/>
              <a:gd name="connsiteX2-1281" fmla="*/ 11308 w 40523"/>
              <a:gd name="connsiteY2-1282" fmla="*/ 5061 h 39804"/>
              <a:gd name="connsiteX3-1283" fmla="*/ 19759 w 40523"/>
              <a:gd name="connsiteY3-1284" fmla="*/ 3291 h 39804"/>
              <a:gd name="connsiteX4-1285" fmla="*/ 23052 w 40523"/>
              <a:gd name="connsiteY4-1286" fmla="*/ 59 h 39804"/>
              <a:gd name="connsiteX5-1287" fmla="*/ 27136 w 40523"/>
              <a:gd name="connsiteY5-1288" fmla="*/ 2340 h 39804"/>
              <a:gd name="connsiteX6-1289" fmla="*/ 32766 w 40523"/>
              <a:gd name="connsiteY6-1290" fmla="*/ 549 h 39804"/>
              <a:gd name="connsiteX7-1291" fmla="*/ 35621 w 40523"/>
              <a:gd name="connsiteY7-1292" fmla="*/ 5435 h 39804"/>
              <a:gd name="connsiteX8-1293" fmla="*/ 39285 w 40523"/>
              <a:gd name="connsiteY8-1294" fmla="*/ 10177 h 39804"/>
              <a:gd name="connsiteX9-1295" fmla="*/ 39121 w 40523"/>
              <a:gd name="connsiteY9-1296" fmla="*/ 15319 h 39804"/>
              <a:gd name="connsiteX10-1297" fmla="*/ 40319 w 40523"/>
              <a:gd name="connsiteY10-1298" fmla="*/ 23181 h 39804"/>
              <a:gd name="connsiteX11-1299" fmla="*/ 34707 w 40523"/>
              <a:gd name="connsiteY11-1300" fmla="*/ 30063 h 39804"/>
              <a:gd name="connsiteX12-1301" fmla="*/ 32698 w 40523"/>
              <a:gd name="connsiteY12-1302" fmla="*/ 35960 h 39804"/>
              <a:gd name="connsiteX13-1303" fmla="*/ 25858 w 40523"/>
              <a:gd name="connsiteY13-1304" fmla="*/ 36674 h 39804"/>
              <a:gd name="connsiteX14-1305" fmla="*/ 17924 w 40523"/>
              <a:gd name="connsiteY14-1306" fmla="*/ 39751 h 39804"/>
              <a:gd name="connsiteX15-1307" fmla="*/ 12260 w 40523"/>
              <a:gd name="connsiteY15-1308" fmla="*/ 35573 h 39804"/>
              <a:gd name="connsiteX16-1309" fmla="*/ 3107 w 40523"/>
              <a:gd name="connsiteY16-1310" fmla="*/ 35331 h 39804"/>
              <a:gd name="connsiteX17-1311" fmla="*/ 1289 w 40523"/>
              <a:gd name="connsiteY17-1312" fmla="*/ 28910 h 39804"/>
              <a:gd name="connsiteX18-1313" fmla="*/ 2800 w 40523"/>
              <a:gd name="connsiteY18-1314" fmla="*/ 23888 h 39804"/>
              <a:gd name="connsiteX19-1315" fmla="*/ 174 w 40523"/>
              <a:gd name="connsiteY19-1316" fmla="*/ 19056 h 39804"/>
              <a:gd name="connsiteX20-1317" fmla="*/ 1166 w 40523"/>
              <a:gd name="connsiteY20-1318" fmla="*/ 14366 h 39804"/>
              <a:gd name="connsiteX21-1319" fmla="*/ 1203 w 40523"/>
              <a:gd name="connsiteY21-1320" fmla="*/ 14229 h 39804"/>
              <a:gd name="connsiteX0-1321" fmla="*/ 1996 w 40523"/>
              <a:gd name="connsiteY0-1322" fmla="*/ 26036 h 39804"/>
              <a:gd name="connsiteX1-1323" fmla="*/ 1324 w 40523"/>
              <a:gd name="connsiteY1-1324" fmla="*/ 22532 h 39804"/>
              <a:gd name="connsiteX2-1325" fmla="*/ 4231 w 40523"/>
              <a:gd name="connsiteY2-1326" fmla="*/ 34758 h 39804"/>
              <a:gd name="connsiteX3-1327" fmla="*/ 3800 w 40523"/>
              <a:gd name="connsiteY3-1328" fmla="*/ 33278 h 39804"/>
              <a:gd name="connsiteX4-1329" fmla="*/ 7351 w 40523"/>
              <a:gd name="connsiteY4-1330" fmla="*/ 38103 h 39804"/>
              <a:gd name="connsiteX5-1331" fmla="*/ 13113 w 40523"/>
              <a:gd name="connsiteY5-1332" fmla="*/ 37209 h 39804"/>
              <a:gd name="connsiteX6-1333" fmla="*/ 26130 w 40523"/>
              <a:gd name="connsiteY6-1334" fmla="*/ 34610 h 39804"/>
              <a:gd name="connsiteX7-1335" fmla="*/ 23494 w 40523"/>
              <a:gd name="connsiteY7-1336" fmla="*/ 36350 h 39804"/>
              <a:gd name="connsiteX8-1337" fmla="*/ 32941 w 40523"/>
              <a:gd name="connsiteY8-1338" fmla="*/ 26410 h 39804"/>
              <a:gd name="connsiteX9-1339" fmla="*/ 34683 w 40523"/>
              <a:gd name="connsiteY9-1340" fmla="*/ 29949 h 39804"/>
              <a:gd name="connsiteX10-1341" fmla="*/ 39101 w 40523"/>
              <a:gd name="connsiteY10-1342" fmla="*/ 15213 h 39804"/>
              <a:gd name="connsiteX11-1343" fmla="*/ 37653 w 40523"/>
              <a:gd name="connsiteY11-1344" fmla="*/ 17889 h 39804"/>
              <a:gd name="connsiteX12-1345" fmla="*/ 35627 w 40523"/>
              <a:gd name="connsiteY12-1346" fmla="*/ 5285 h 39804"/>
              <a:gd name="connsiteX13-1347" fmla="*/ 35703 w 40523"/>
              <a:gd name="connsiteY13-1348" fmla="*/ 6549 h 39804"/>
              <a:gd name="connsiteX14-1349" fmla="*/ 26381 w 40523"/>
              <a:gd name="connsiteY14-1350" fmla="*/ 3811 h 39804"/>
              <a:gd name="connsiteX15-1351" fmla="*/ 27123 w 40523"/>
              <a:gd name="connsiteY15-1352" fmla="*/ 2199 h 39804"/>
              <a:gd name="connsiteX16-1353" fmla="*/ 19444 w 40523"/>
              <a:gd name="connsiteY16-1354" fmla="*/ 4579 h 39804"/>
              <a:gd name="connsiteX17-1355" fmla="*/ 19803 w 40523"/>
              <a:gd name="connsiteY17-1356" fmla="*/ 3189 h 39804"/>
              <a:gd name="connsiteX18-1357" fmla="*/ 11134 w 40523"/>
              <a:gd name="connsiteY18-1358" fmla="*/ 5220 h 39804"/>
              <a:gd name="connsiteX19-1359" fmla="*/ 12603 w 40523"/>
              <a:gd name="connsiteY19-1360" fmla="*/ 6399 h 39804"/>
              <a:gd name="connsiteX20-1361" fmla="*/ 2614 w 40523"/>
              <a:gd name="connsiteY20-1362" fmla="*/ 13449 h 39804"/>
              <a:gd name="connsiteX21-1363" fmla="*/ 2387 w 40523"/>
              <a:gd name="connsiteY21-1364" fmla="*/ 13552 h 39804"/>
              <a:gd name="connsiteX0-1365" fmla="*/ 1203 w 40523"/>
              <a:gd name="connsiteY0-1366" fmla="*/ 14229 h 39804"/>
              <a:gd name="connsiteX1-1367" fmla="*/ 4110 w 40523"/>
              <a:gd name="connsiteY1-1368" fmla="*/ 8288 h 39804"/>
              <a:gd name="connsiteX2-1369" fmla="*/ 11308 w 40523"/>
              <a:gd name="connsiteY2-1370" fmla="*/ 5061 h 39804"/>
              <a:gd name="connsiteX3-1371" fmla="*/ 19759 w 40523"/>
              <a:gd name="connsiteY3-1372" fmla="*/ 3291 h 39804"/>
              <a:gd name="connsiteX4-1373" fmla="*/ 23052 w 40523"/>
              <a:gd name="connsiteY4-1374" fmla="*/ 59 h 39804"/>
              <a:gd name="connsiteX5-1375" fmla="*/ 27136 w 40523"/>
              <a:gd name="connsiteY5-1376" fmla="*/ 2340 h 39804"/>
              <a:gd name="connsiteX6-1377" fmla="*/ 32766 w 40523"/>
              <a:gd name="connsiteY6-1378" fmla="*/ 549 h 39804"/>
              <a:gd name="connsiteX7-1379" fmla="*/ 35621 w 40523"/>
              <a:gd name="connsiteY7-1380" fmla="*/ 5435 h 39804"/>
              <a:gd name="connsiteX8-1381" fmla="*/ 39285 w 40523"/>
              <a:gd name="connsiteY8-1382" fmla="*/ 10177 h 39804"/>
              <a:gd name="connsiteX9-1383" fmla="*/ 39121 w 40523"/>
              <a:gd name="connsiteY9-1384" fmla="*/ 15319 h 39804"/>
              <a:gd name="connsiteX10-1385" fmla="*/ 40319 w 40523"/>
              <a:gd name="connsiteY10-1386" fmla="*/ 23181 h 39804"/>
              <a:gd name="connsiteX11-1387" fmla="*/ 34707 w 40523"/>
              <a:gd name="connsiteY11-1388" fmla="*/ 30063 h 39804"/>
              <a:gd name="connsiteX12-1389" fmla="*/ 30498 w 40523"/>
              <a:gd name="connsiteY12-1390" fmla="*/ 34945 h 39804"/>
              <a:gd name="connsiteX13-1391" fmla="*/ 25858 w 40523"/>
              <a:gd name="connsiteY13-1392" fmla="*/ 36674 h 39804"/>
              <a:gd name="connsiteX14-1393" fmla="*/ 17924 w 40523"/>
              <a:gd name="connsiteY14-1394" fmla="*/ 39751 h 39804"/>
              <a:gd name="connsiteX15-1395" fmla="*/ 12260 w 40523"/>
              <a:gd name="connsiteY15-1396" fmla="*/ 35573 h 39804"/>
              <a:gd name="connsiteX16-1397" fmla="*/ 3107 w 40523"/>
              <a:gd name="connsiteY16-1398" fmla="*/ 35331 h 39804"/>
              <a:gd name="connsiteX17-1399" fmla="*/ 1289 w 40523"/>
              <a:gd name="connsiteY17-1400" fmla="*/ 28910 h 39804"/>
              <a:gd name="connsiteX18-1401" fmla="*/ 2800 w 40523"/>
              <a:gd name="connsiteY18-1402" fmla="*/ 23888 h 39804"/>
              <a:gd name="connsiteX19-1403" fmla="*/ 174 w 40523"/>
              <a:gd name="connsiteY19-1404" fmla="*/ 19056 h 39804"/>
              <a:gd name="connsiteX20-1405" fmla="*/ 1166 w 40523"/>
              <a:gd name="connsiteY20-1406" fmla="*/ 14366 h 39804"/>
              <a:gd name="connsiteX21-1407" fmla="*/ 1203 w 40523"/>
              <a:gd name="connsiteY21-1408" fmla="*/ 14229 h 39804"/>
              <a:gd name="connsiteX0-1409" fmla="*/ 1996 w 40523"/>
              <a:gd name="connsiteY0-1410" fmla="*/ 26036 h 39804"/>
              <a:gd name="connsiteX1-1411" fmla="*/ 1324 w 40523"/>
              <a:gd name="connsiteY1-1412" fmla="*/ 22532 h 39804"/>
              <a:gd name="connsiteX2-1413" fmla="*/ 4231 w 40523"/>
              <a:gd name="connsiteY2-1414" fmla="*/ 34758 h 39804"/>
              <a:gd name="connsiteX3-1415" fmla="*/ 3800 w 40523"/>
              <a:gd name="connsiteY3-1416" fmla="*/ 33278 h 39804"/>
              <a:gd name="connsiteX4-1417" fmla="*/ 7351 w 40523"/>
              <a:gd name="connsiteY4-1418" fmla="*/ 38103 h 39804"/>
              <a:gd name="connsiteX5-1419" fmla="*/ 13113 w 40523"/>
              <a:gd name="connsiteY5-1420" fmla="*/ 37209 h 39804"/>
              <a:gd name="connsiteX6-1421" fmla="*/ 26130 w 40523"/>
              <a:gd name="connsiteY6-1422" fmla="*/ 34610 h 39804"/>
              <a:gd name="connsiteX7-1423" fmla="*/ 23494 w 40523"/>
              <a:gd name="connsiteY7-1424" fmla="*/ 36350 h 39804"/>
              <a:gd name="connsiteX8-1425" fmla="*/ 32941 w 40523"/>
              <a:gd name="connsiteY8-1426" fmla="*/ 26410 h 39804"/>
              <a:gd name="connsiteX9-1427" fmla="*/ 34683 w 40523"/>
              <a:gd name="connsiteY9-1428" fmla="*/ 29949 h 39804"/>
              <a:gd name="connsiteX10-1429" fmla="*/ 39101 w 40523"/>
              <a:gd name="connsiteY10-1430" fmla="*/ 15213 h 39804"/>
              <a:gd name="connsiteX11-1431" fmla="*/ 37653 w 40523"/>
              <a:gd name="connsiteY11-1432" fmla="*/ 17889 h 39804"/>
              <a:gd name="connsiteX12-1433" fmla="*/ 35627 w 40523"/>
              <a:gd name="connsiteY12-1434" fmla="*/ 5285 h 39804"/>
              <a:gd name="connsiteX13-1435" fmla="*/ 35703 w 40523"/>
              <a:gd name="connsiteY13-1436" fmla="*/ 6549 h 39804"/>
              <a:gd name="connsiteX14-1437" fmla="*/ 26381 w 40523"/>
              <a:gd name="connsiteY14-1438" fmla="*/ 3811 h 39804"/>
              <a:gd name="connsiteX15-1439" fmla="*/ 27123 w 40523"/>
              <a:gd name="connsiteY15-1440" fmla="*/ 2199 h 39804"/>
              <a:gd name="connsiteX16-1441" fmla="*/ 19444 w 40523"/>
              <a:gd name="connsiteY16-1442" fmla="*/ 4579 h 39804"/>
              <a:gd name="connsiteX17-1443" fmla="*/ 19803 w 40523"/>
              <a:gd name="connsiteY17-1444" fmla="*/ 3189 h 39804"/>
              <a:gd name="connsiteX18-1445" fmla="*/ 11134 w 40523"/>
              <a:gd name="connsiteY18-1446" fmla="*/ 5220 h 39804"/>
              <a:gd name="connsiteX19-1447" fmla="*/ 12603 w 40523"/>
              <a:gd name="connsiteY19-1448" fmla="*/ 6399 h 39804"/>
              <a:gd name="connsiteX20-1449" fmla="*/ 2614 w 40523"/>
              <a:gd name="connsiteY20-1450" fmla="*/ 13449 h 39804"/>
              <a:gd name="connsiteX21-1451" fmla="*/ 2387 w 40523"/>
              <a:gd name="connsiteY21-1452" fmla="*/ 13552 h 39804"/>
              <a:gd name="connsiteX0-1453" fmla="*/ 1203 w 40523"/>
              <a:gd name="connsiteY0-1454" fmla="*/ 14229 h 39804"/>
              <a:gd name="connsiteX1-1455" fmla="*/ 4110 w 40523"/>
              <a:gd name="connsiteY1-1456" fmla="*/ 8288 h 39804"/>
              <a:gd name="connsiteX2-1457" fmla="*/ 11308 w 40523"/>
              <a:gd name="connsiteY2-1458" fmla="*/ 5061 h 39804"/>
              <a:gd name="connsiteX3-1459" fmla="*/ 19759 w 40523"/>
              <a:gd name="connsiteY3-1460" fmla="*/ 3291 h 39804"/>
              <a:gd name="connsiteX4-1461" fmla="*/ 23052 w 40523"/>
              <a:gd name="connsiteY4-1462" fmla="*/ 59 h 39804"/>
              <a:gd name="connsiteX5-1463" fmla="*/ 27136 w 40523"/>
              <a:gd name="connsiteY5-1464" fmla="*/ 2340 h 39804"/>
              <a:gd name="connsiteX6-1465" fmla="*/ 32766 w 40523"/>
              <a:gd name="connsiteY6-1466" fmla="*/ 549 h 39804"/>
              <a:gd name="connsiteX7-1467" fmla="*/ 35621 w 40523"/>
              <a:gd name="connsiteY7-1468" fmla="*/ 5435 h 39804"/>
              <a:gd name="connsiteX8-1469" fmla="*/ 39285 w 40523"/>
              <a:gd name="connsiteY8-1470" fmla="*/ 10177 h 39804"/>
              <a:gd name="connsiteX9-1471" fmla="*/ 39121 w 40523"/>
              <a:gd name="connsiteY9-1472" fmla="*/ 15319 h 39804"/>
              <a:gd name="connsiteX10-1473" fmla="*/ 40319 w 40523"/>
              <a:gd name="connsiteY10-1474" fmla="*/ 23181 h 39804"/>
              <a:gd name="connsiteX11-1475" fmla="*/ 34707 w 40523"/>
              <a:gd name="connsiteY11-1476" fmla="*/ 30063 h 39804"/>
              <a:gd name="connsiteX12-1477" fmla="*/ 30498 w 40523"/>
              <a:gd name="connsiteY12-1478" fmla="*/ 34945 h 39804"/>
              <a:gd name="connsiteX13-1479" fmla="*/ 25858 w 40523"/>
              <a:gd name="connsiteY13-1480" fmla="*/ 36674 h 39804"/>
              <a:gd name="connsiteX14-1481" fmla="*/ 17924 w 40523"/>
              <a:gd name="connsiteY14-1482" fmla="*/ 39751 h 39804"/>
              <a:gd name="connsiteX15-1483" fmla="*/ 12260 w 40523"/>
              <a:gd name="connsiteY15-1484" fmla="*/ 35573 h 39804"/>
              <a:gd name="connsiteX16-1485" fmla="*/ 3107 w 40523"/>
              <a:gd name="connsiteY16-1486" fmla="*/ 35331 h 39804"/>
              <a:gd name="connsiteX17-1487" fmla="*/ 1289 w 40523"/>
              <a:gd name="connsiteY17-1488" fmla="*/ 28910 h 39804"/>
              <a:gd name="connsiteX18-1489" fmla="*/ 2800 w 40523"/>
              <a:gd name="connsiteY18-1490" fmla="*/ 23888 h 39804"/>
              <a:gd name="connsiteX19-1491" fmla="*/ 174 w 40523"/>
              <a:gd name="connsiteY19-1492" fmla="*/ 19056 h 39804"/>
              <a:gd name="connsiteX20-1493" fmla="*/ 1166 w 40523"/>
              <a:gd name="connsiteY20-1494" fmla="*/ 14366 h 39804"/>
              <a:gd name="connsiteX21-1495" fmla="*/ 1203 w 40523"/>
              <a:gd name="connsiteY21-1496" fmla="*/ 14229 h 39804"/>
              <a:gd name="connsiteX0-1497" fmla="*/ 1996 w 40523"/>
              <a:gd name="connsiteY0-1498" fmla="*/ 26036 h 39804"/>
              <a:gd name="connsiteX1-1499" fmla="*/ 1324 w 40523"/>
              <a:gd name="connsiteY1-1500" fmla="*/ 22532 h 39804"/>
              <a:gd name="connsiteX2-1501" fmla="*/ 4231 w 40523"/>
              <a:gd name="connsiteY2-1502" fmla="*/ 34758 h 39804"/>
              <a:gd name="connsiteX3-1503" fmla="*/ 3800 w 40523"/>
              <a:gd name="connsiteY3-1504" fmla="*/ 33278 h 39804"/>
              <a:gd name="connsiteX4-1505" fmla="*/ 7351 w 40523"/>
              <a:gd name="connsiteY4-1506" fmla="*/ 38103 h 39804"/>
              <a:gd name="connsiteX5-1507" fmla="*/ 13113 w 40523"/>
              <a:gd name="connsiteY5-1508" fmla="*/ 37209 h 39804"/>
              <a:gd name="connsiteX6-1509" fmla="*/ 26130 w 40523"/>
              <a:gd name="connsiteY6-1510" fmla="*/ 34610 h 39804"/>
              <a:gd name="connsiteX7-1511" fmla="*/ 23494 w 40523"/>
              <a:gd name="connsiteY7-1512" fmla="*/ 36350 h 39804"/>
              <a:gd name="connsiteX8-1513" fmla="*/ 32941 w 40523"/>
              <a:gd name="connsiteY8-1514" fmla="*/ 26410 h 39804"/>
              <a:gd name="connsiteX9-1515" fmla="*/ 33329 w 40523"/>
              <a:gd name="connsiteY9-1516" fmla="*/ 29611 h 39804"/>
              <a:gd name="connsiteX10-1517" fmla="*/ 39101 w 40523"/>
              <a:gd name="connsiteY10-1518" fmla="*/ 15213 h 39804"/>
              <a:gd name="connsiteX11-1519" fmla="*/ 37653 w 40523"/>
              <a:gd name="connsiteY11-1520" fmla="*/ 17889 h 39804"/>
              <a:gd name="connsiteX12-1521" fmla="*/ 35627 w 40523"/>
              <a:gd name="connsiteY12-1522" fmla="*/ 5285 h 39804"/>
              <a:gd name="connsiteX13-1523" fmla="*/ 35703 w 40523"/>
              <a:gd name="connsiteY13-1524" fmla="*/ 6549 h 39804"/>
              <a:gd name="connsiteX14-1525" fmla="*/ 26381 w 40523"/>
              <a:gd name="connsiteY14-1526" fmla="*/ 3811 h 39804"/>
              <a:gd name="connsiteX15-1527" fmla="*/ 27123 w 40523"/>
              <a:gd name="connsiteY15-1528" fmla="*/ 2199 h 39804"/>
              <a:gd name="connsiteX16-1529" fmla="*/ 19444 w 40523"/>
              <a:gd name="connsiteY16-1530" fmla="*/ 4579 h 39804"/>
              <a:gd name="connsiteX17-1531" fmla="*/ 19803 w 40523"/>
              <a:gd name="connsiteY17-1532" fmla="*/ 3189 h 39804"/>
              <a:gd name="connsiteX18-1533" fmla="*/ 11134 w 40523"/>
              <a:gd name="connsiteY18-1534" fmla="*/ 5220 h 39804"/>
              <a:gd name="connsiteX19-1535" fmla="*/ 12603 w 40523"/>
              <a:gd name="connsiteY19-1536" fmla="*/ 6399 h 39804"/>
              <a:gd name="connsiteX20-1537" fmla="*/ 2614 w 40523"/>
              <a:gd name="connsiteY20-1538" fmla="*/ 13449 h 39804"/>
              <a:gd name="connsiteX21-1539" fmla="*/ 2387 w 40523"/>
              <a:gd name="connsiteY21-1540" fmla="*/ 13552 h 39804"/>
              <a:gd name="connsiteX0-1541" fmla="*/ 1203 w 39553"/>
              <a:gd name="connsiteY0-1542" fmla="*/ 14229 h 39804"/>
              <a:gd name="connsiteX1-1543" fmla="*/ 4110 w 39553"/>
              <a:gd name="connsiteY1-1544" fmla="*/ 8288 h 39804"/>
              <a:gd name="connsiteX2-1545" fmla="*/ 11308 w 39553"/>
              <a:gd name="connsiteY2-1546" fmla="*/ 5061 h 39804"/>
              <a:gd name="connsiteX3-1547" fmla="*/ 19759 w 39553"/>
              <a:gd name="connsiteY3-1548" fmla="*/ 3291 h 39804"/>
              <a:gd name="connsiteX4-1549" fmla="*/ 23052 w 39553"/>
              <a:gd name="connsiteY4-1550" fmla="*/ 59 h 39804"/>
              <a:gd name="connsiteX5-1551" fmla="*/ 27136 w 39553"/>
              <a:gd name="connsiteY5-1552" fmla="*/ 2340 h 39804"/>
              <a:gd name="connsiteX6-1553" fmla="*/ 32766 w 39553"/>
              <a:gd name="connsiteY6-1554" fmla="*/ 549 h 39804"/>
              <a:gd name="connsiteX7-1555" fmla="*/ 35621 w 39553"/>
              <a:gd name="connsiteY7-1556" fmla="*/ 5435 h 39804"/>
              <a:gd name="connsiteX8-1557" fmla="*/ 39285 w 39553"/>
              <a:gd name="connsiteY8-1558" fmla="*/ 10177 h 39804"/>
              <a:gd name="connsiteX9-1559" fmla="*/ 39121 w 39553"/>
              <a:gd name="connsiteY9-1560" fmla="*/ 15319 h 39804"/>
              <a:gd name="connsiteX10-1561" fmla="*/ 36427 w 39553"/>
              <a:gd name="connsiteY10-1562" fmla="*/ 24873 h 39804"/>
              <a:gd name="connsiteX11-1563" fmla="*/ 34707 w 39553"/>
              <a:gd name="connsiteY11-1564" fmla="*/ 30063 h 39804"/>
              <a:gd name="connsiteX12-1565" fmla="*/ 30498 w 39553"/>
              <a:gd name="connsiteY12-1566" fmla="*/ 34945 h 39804"/>
              <a:gd name="connsiteX13-1567" fmla="*/ 25858 w 39553"/>
              <a:gd name="connsiteY13-1568" fmla="*/ 36674 h 39804"/>
              <a:gd name="connsiteX14-1569" fmla="*/ 17924 w 39553"/>
              <a:gd name="connsiteY14-1570" fmla="*/ 39751 h 39804"/>
              <a:gd name="connsiteX15-1571" fmla="*/ 12260 w 39553"/>
              <a:gd name="connsiteY15-1572" fmla="*/ 35573 h 39804"/>
              <a:gd name="connsiteX16-1573" fmla="*/ 3107 w 39553"/>
              <a:gd name="connsiteY16-1574" fmla="*/ 35331 h 39804"/>
              <a:gd name="connsiteX17-1575" fmla="*/ 1289 w 39553"/>
              <a:gd name="connsiteY17-1576" fmla="*/ 28910 h 39804"/>
              <a:gd name="connsiteX18-1577" fmla="*/ 2800 w 39553"/>
              <a:gd name="connsiteY18-1578" fmla="*/ 23888 h 39804"/>
              <a:gd name="connsiteX19-1579" fmla="*/ 174 w 39553"/>
              <a:gd name="connsiteY19-1580" fmla="*/ 19056 h 39804"/>
              <a:gd name="connsiteX20-1581" fmla="*/ 1166 w 39553"/>
              <a:gd name="connsiteY20-1582" fmla="*/ 14366 h 39804"/>
              <a:gd name="connsiteX21-1583" fmla="*/ 1203 w 39553"/>
              <a:gd name="connsiteY21-1584" fmla="*/ 14229 h 39804"/>
              <a:gd name="connsiteX0-1585" fmla="*/ 1996 w 39553"/>
              <a:gd name="connsiteY0-1586" fmla="*/ 26036 h 39804"/>
              <a:gd name="connsiteX1-1587" fmla="*/ 1324 w 39553"/>
              <a:gd name="connsiteY1-1588" fmla="*/ 22532 h 39804"/>
              <a:gd name="connsiteX2-1589" fmla="*/ 4231 w 39553"/>
              <a:gd name="connsiteY2-1590" fmla="*/ 34758 h 39804"/>
              <a:gd name="connsiteX3-1591" fmla="*/ 3800 w 39553"/>
              <a:gd name="connsiteY3-1592" fmla="*/ 33278 h 39804"/>
              <a:gd name="connsiteX4-1593" fmla="*/ 7351 w 39553"/>
              <a:gd name="connsiteY4-1594" fmla="*/ 38103 h 39804"/>
              <a:gd name="connsiteX5-1595" fmla="*/ 13113 w 39553"/>
              <a:gd name="connsiteY5-1596" fmla="*/ 37209 h 39804"/>
              <a:gd name="connsiteX6-1597" fmla="*/ 26130 w 39553"/>
              <a:gd name="connsiteY6-1598" fmla="*/ 34610 h 39804"/>
              <a:gd name="connsiteX7-1599" fmla="*/ 23494 w 39553"/>
              <a:gd name="connsiteY7-1600" fmla="*/ 36350 h 39804"/>
              <a:gd name="connsiteX8-1601" fmla="*/ 32941 w 39553"/>
              <a:gd name="connsiteY8-1602" fmla="*/ 26410 h 39804"/>
              <a:gd name="connsiteX9-1603" fmla="*/ 33329 w 39553"/>
              <a:gd name="connsiteY9-1604" fmla="*/ 29611 h 39804"/>
              <a:gd name="connsiteX10-1605" fmla="*/ 39101 w 39553"/>
              <a:gd name="connsiteY10-1606" fmla="*/ 15213 h 39804"/>
              <a:gd name="connsiteX11-1607" fmla="*/ 37653 w 39553"/>
              <a:gd name="connsiteY11-1608" fmla="*/ 17889 h 39804"/>
              <a:gd name="connsiteX12-1609" fmla="*/ 35627 w 39553"/>
              <a:gd name="connsiteY12-1610" fmla="*/ 5285 h 39804"/>
              <a:gd name="connsiteX13-1611" fmla="*/ 35703 w 39553"/>
              <a:gd name="connsiteY13-1612" fmla="*/ 6549 h 39804"/>
              <a:gd name="connsiteX14-1613" fmla="*/ 26381 w 39553"/>
              <a:gd name="connsiteY14-1614" fmla="*/ 3811 h 39804"/>
              <a:gd name="connsiteX15-1615" fmla="*/ 27123 w 39553"/>
              <a:gd name="connsiteY15-1616" fmla="*/ 2199 h 39804"/>
              <a:gd name="connsiteX16-1617" fmla="*/ 19444 w 39553"/>
              <a:gd name="connsiteY16-1618" fmla="*/ 4579 h 39804"/>
              <a:gd name="connsiteX17-1619" fmla="*/ 19803 w 39553"/>
              <a:gd name="connsiteY17-1620" fmla="*/ 3189 h 39804"/>
              <a:gd name="connsiteX18-1621" fmla="*/ 11134 w 39553"/>
              <a:gd name="connsiteY18-1622" fmla="*/ 5220 h 39804"/>
              <a:gd name="connsiteX19-1623" fmla="*/ 12603 w 39553"/>
              <a:gd name="connsiteY19-1624" fmla="*/ 6399 h 39804"/>
              <a:gd name="connsiteX20-1625" fmla="*/ 2614 w 39553"/>
              <a:gd name="connsiteY20-1626" fmla="*/ 13449 h 39804"/>
              <a:gd name="connsiteX21-1627" fmla="*/ 2387 w 39553"/>
              <a:gd name="connsiteY21-1628" fmla="*/ 13552 h 39804"/>
              <a:gd name="connsiteX0-1629" fmla="*/ 1203 w 39553"/>
              <a:gd name="connsiteY0-1630" fmla="*/ 14229 h 39804"/>
              <a:gd name="connsiteX1-1631" fmla="*/ 4110 w 39553"/>
              <a:gd name="connsiteY1-1632" fmla="*/ 8288 h 39804"/>
              <a:gd name="connsiteX2-1633" fmla="*/ 11308 w 39553"/>
              <a:gd name="connsiteY2-1634" fmla="*/ 5061 h 39804"/>
              <a:gd name="connsiteX3-1635" fmla="*/ 19759 w 39553"/>
              <a:gd name="connsiteY3-1636" fmla="*/ 3291 h 39804"/>
              <a:gd name="connsiteX4-1637" fmla="*/ 23052 w 39553"/>
              <a:gd name="connsiteY4-1638" fmla="*/ 59 h 39804"/>
              <a:gd name="connsiteX5-1639" fmla="*/ 27136 w 39553"/>
              <a:gd name="connsiteY5-1640" fmla="*/ 2340 h 39804"/>
              <a:gd name="connsiteX6-1641" fmla="*/ 32766 w 39553"/>
              <a:gd name="connsiteY6-1642" fmla="*/ 549 h 39804"/>
              <a:gd name="connsiteX7-1643" fmla="*/ 35621 w 39553"/>
              <a:gd name="connsiteY7-1644" fmla="*/ 5435 h 39804"/>
              <a:gd name="connsiteX8-1645" fmla="*/ 39285 w 39553"/>
              <a:gd name="connsiteY8-1646" fmla="*/ 10177 h 39804"/>
              <a:gd name="connsiteX9-1647" fmla="*/ 39121 w 39553"/>
              <a:gd name="connsiteY9-1648" fmla="*/ 15319 h 39804"/>
              <a:gd name="connsiteX10-1649" fmla="*/ 36427 w 39553"/>
              <a:gd name="connsiteY10-1650" fmla="*/ 24873 h 39804"/>
              <a:gd name="connsiteX11-1651" fmla="*/ 34707 w 39553"/>
              <a:gd name="connsiteY11-1652" fmla="*/ 30063 h 39804"/>
              <a:gd name="connsiteX12-1653" fmla="*/ 30498 w 39553"/>
              <a:gd name="connsiteY12-1654" fmla="*/ 34945 h 39804"/>
              <a:gd name="connsiteX13-1655" fmla="*/ 25858 w 39553"/>
              <a:gd name="connsiteY13-1656" fmla="*/ 36674 h 39804"/>
              <a:gd name="connsiteX14-1657" fmla="*/ 17924 w 39553"/>
              <a:gd name="connsiteY14-1658" fmla="*/ 39751 h 39804"/>
              <a:gd name="connsiteX15-1659" fmla="*/ 12260 w 39553"/>
              <a:gd name="connsiteY15-1660" fmla="*/ 35573 h 39804"/>
              <a:gd name="connsiteX16-1661" fmla="*/ 3107 w 39553"/>
              <a:gd name="connsiteY16-1662" fmla="*/ 35331 h 39804"/>
              <a:gd name="connsiteX17-1663" fmla="*/ 1289 w 39553"/>
              <a:gd name="connsiteY17-1664" fmla="*/ 28910 h 39804"/>
              <a:gd name="connsiteX18-1665" fmla="*/ 2800 w 39553"/>
              <a:gd name="connsiteY18-1666" fmla="*/ 23888 h 39804"/>
              <a:gd name="connsiteX19-1667" fmla="*/ 174 w 39553"/>
              <a:gd name="connsiteY19-1668" fmla="*/ 19056 h 39804"/>
              <a:gd name="connsiteX20-1669" fmla="*/ 1166 w 39553"/>
              <a:gd name="connsiteY20-1670" fmla="*/ 14366 h 39804"/>
              <a:gd name="connsiteX21-1671" fmla="*/ 1203 w 39553"/>
              <a:gd name="connsiteY21-1672" fmla="*/ 14229 h 39804"/>
              <a:gd name="connsiteX0-1673" fmla="*/ 1996 w 39553"/>
              <a:gd name="connsiteY0-1674" fmla="*/ 26036 h 39804"/>
              <a:gd name="connsiteX1-1675" fmla="*/ 1324 w 39553"/>
              <a:gd name="connsiteY1-1676" fmla="*/ 22532 h 39804"/>
              <a:gd name="connsiteX2-1677" fmla="*/ 4231 w 39553"/>
              <a:gd name="connsiteY2-1678" fmla="*/ 34758 h 39804"/>
              <a:gd name="connsiteX3-1679" fmla="*/ 3800 w 39553"/>
              <a:gd name="connsiteY3-1680" fmla="*/ 33278 h 39804"/>
              <a:gd name="connsiteX4-1681" fmla="*/ 7351 w 39553"/>
              <a:gd name="connsiteY4-1682" fmla="*/ 38103 h 39804"/>
              <a:gd name="connsiteX5-1683" fmla="*/ 13113 w 39553"/>
              <a:gd name="connsiteY5-1684" fmla="*/ 37209 h 39804"/>
              <a:gd name="connsiteX6-1685" fmla="*/ 26130 w 39553"/>
              <a:gd name="connsiteY6-1686" fmla="*/ 34610 h 39804"/>
              <a:gd name="connsiteX7-1687" fmla="*/ 23494 w 39553"/>
              <a:gd name="connsiteY7-1688" fmla="*/ 36350 h 39804"/>
              <a:gd name="connsiteX8-1689" fmla="*/ 32941 w 39553"/>
              <a:gd name="connsiteY8-1690" fmla="*/ 26410 h 39804"/>
              <a:gd name="connsiteX9-1691" fmla="*/ 33329 w 39553"/>
              <a:gd name="connsiteY9-1692" fmla="*/ 29611 h 39804"/>
              <a:gd name="connsiteX10-1693" fmla="*/ 33687 w 39553"/>
              <a:gd name="connsiteY10-1694" fmla="*/ 17243 h 39804"/>
              <a:gd name="connsiteX11-1695" fmla="*/ 37653 w 39553"/>
              <a:gd name="connsiteY11-1696" fmla="*/ 17889 h 39804"/>
              <a:gd name="connsiteX12-1697" fmla="*/ 35627 w 39553"/>
              <a:gd name="connsiteY12-1698" fmla="*/ 5285 h 39804"/>
              <a:gd name="connsiteX13-1699" fmla="*/ 35703 w 39553"/>
              <a:gd name="connsiteY13-1700" fmla="*/ 6549 h 39804"/>
              <a:gd name="connsiteX14-1701" fmla="*/ 26381 w 39553"/>
              <a:gd name="connsiteY14-1702" fmla="*/ 3811 h 39804"/>
              <a:gd name="connsiteX15-1703" fmla="*/ 27123 w 39553"/>
              <a:gd name="connsiteY15-1704" fmla="*/ 2199 h 39804"/>
              <a:gd name="connsiteX16-1705" fmla="*/ 19444 w 39553"/>
              <a:gd name="connsiteY16-1706" fmla="*/ 4579 h 39804"/>
              <a:gd name="connsiteX17-1707" fmla="*/ 19803 w 39553"/>
              <a:gd name="connsiteY17-1708" fmla="*/ 3189 h 39804"/>
              <a:gd name="connsiteX18-1709" fmla="*/ 11134 w 39553"/>
              <a:gd name="connsiteY18-1710" fmla="*/ 5220 h 39804"/>
              <a:gd name="connsiteX19-1711" fmla="*/ 12603 w 39553"/>
              <a:gd name="connsiteY19-1712" fmla="*/ 6399 h 39804"/>
              <a:gd name="connsiteX20-1713" fmla="*/ 2614 w 39553"/>
              <a:gd name="connsiteY20-1714" fmla="*/ 13449 h 39804"/>
              <a:gd name="connsiteX21-1715" fmla="*/ 2387 w 39553"/>
              <a:gd name="connsiteY21-1716" fmla="*/ 13552 h 39804"/>
              <a:gd name="connsiteX0-1717" fmla="*/ 1203 w 39286"/>
              <a:gd name="connsiteY0-1718" fmla="*/ 14229 h 39804"/>
              <a:gd name="connsiteX1-1719" fmla="*/ 4110 w 39286"/>
              <a:gd name="connsiteY1-1720" fmla="*/ 8288 h 39804"/>
              <a:gd name="connsiteX2-1721" fmla="*/ 11308 w 39286"/>
              <a:gd name="connsiteY2-1722" fmla="*/ 5061 h 39804"/>
              <a:gd name="connsiteX3-1723" fmla="*/ 19759 w 39286"/>
              <a:gd name="connsiteY3-1724" fmla="*/ 3291 h 39804"/>
              <a:gd name="connsiteX4-1725" fmla="*/ 23052 w 39286"/>
              <a:gd name="connsiteY4-1726" fmla="*/ 59 h 39804"/>
              <a:gd name="connsiteX5-1727" fmla="*/ 27136 w 39286"/>
              <a:gd name="connsiteY5-1728" fmla="*/ 2340 h 39804"/>
              <a:gd name="connsiteX6-1729" fmla="*/ 32766 w 39286"/>
              <a:gd name="connsiteY6-1730" fmla="*/ 549 h 39804"/>
              <a:gd name="connsiteX7-1731" fmla="*/ 35621 w 39286"/>
              <a:gd name="connsiteY7-1732" fmla="*/ 5435 h 39804"/>
              <a:gd name="connsiteX8-1733" fmla="*/ 39285 w 39286"/>
              <a:gd name="connsiteY8-1734" fmla="*/ 10177 h 39804"/>
              <a:gd name="connsiteX9-1735" fmla="*/ 35229 w 39286"/>
              <a:gd name="connsiteY9-1736" fmla="*/ 17687 h 39804"/>
              <a:gd name="connsiteX10-1737" fmla="*/ 36427 w 39286"/>
              <a:gd name="connsiteY10-1738" fmla="*/ 24873 h 39804"/>
              <a:gd name="connsiteX11-1739" fmla="*/ 34707 w 39286"/>
              <a:gd name="connsiteY11-1740" fmla="*/ 30063 h 39804"/>
              <a:gd name="connsiteX12-1741" fmla="*/ 30498 w 39286"/>
              <a:gd name="connsiteY12-1742" fmla="*/ 34945 h 39804"/>
              <a:gd name="connsiteX13-1743" fmla="*/ 25858 w 39286"/>
              <a:gd name="connsiteY13-1744" fmla="*/ 36674 h 39804"/>
              <a:gd name="connsiteX14-1745" fmla="*/ 17924 w 39286"/>
              <a:gd name="connsiteY14-1746" fmla="*/ 39751 h 39804"/>
              <a:gd name="connsiteX15-1747" fmla="*/ 12260 w 39286"/>
              <a:gd name="connsiteY15-1748" fmla="*/ 35573 h 39804"/>
              <a:gd name="connsiteX16-1749" fmla="*/ 3107 w 39286"/>
              <a:gd name="connsiteY16-1750" fmla="*/ 35331 h 39804"/>
              <a:gd name="connsiteX17-1751" fmla="*/ 1289 w 39286"/>
              <a:gd name="connsiteY17-1752" fmla="*/ 28910 h 39804"/>
              <a:gd name="connsiteX18-1753" fmla="*/ 2800 w 39286"/>
              <a:gd name="connsiteY18-1754" fmla="*/ 23888 h 39804"/>
              <a:gd name="connsiteX19-1755" fmla="*/ 174 w 39286"/>
              <a:gd name="connsiteY19-1756" fmla="*/ 19056 h 39804"/>
              <a:gd name="connsiteX20-1757" fmla="*/ 1166 w 39286"/>
              <a:gd name="connsiteY20-1758" fmla="*/ 14366 h 39804"/>
              <a:gd name="connsiteX21-1759" fmla="*/ 1203 w 39286"/>
              <a:gd name="connsiteY21-1760" fmla="*/ 14229 h 39804"/>
              <a:gd name="connsiteX0-1761" fmla="*/ 1996 w 39286"/>
              <a:gd name="connsiteY0-1762" fmla="*/ 26036 h 39804"/>
              <a:gd name="connsiteX1-1763" fmla="*/ 1324 w 39286"/>
              <a:gd name="connsiteY1-1764" fmla="*/ 22532 h 39804"/>
              <a:gd name="connsiteX2-1765" fmla="*/ 4231 w 39286"/>
              <a:gd name="connsiteY2-1766" fmla="*/ 34758 h 39804"/>
              <a:gd name="connsiteX3-1767" fmla="*/ 3800 w 39286"/>
              <a:gd name="connsiteY3-1768" fmla="*/ 33278 h 39804"/>
              <a:gd name="connsiteX4-1769" fmla="*/ 7351 w 39286"/>
              <a:gd name="connsiteY4-1770" fmla="*/ 38103 h 39804"/>
              <a:gd name="connsiteX5-1771" fmla="*/ 13113 w 39286"/>
              <a:gd name="connsiteY5-1772" fmla="*/ 37209 h 39804"/>
              <a:gd name="connsiteX6-1773" fmla="*/ 26130 w 39286"/>
              <a:gd name="connsiteY6-1774" fmla="*/ 34610 h 39804"/>
              <a:gd name="connsiteX7-1775" fmla="*/ 23494 w 39286"/>
              <a:gd name="connsiteY7-1776" fmla="*/ 36350 h 39804"/>
              <a:gd name="connsiteX8-1777" fmla="*/ 32941 w 39286"/>
              <a:gd name="connsiteY8-1778" fmla="*/ 26410 h 39804"/>
              <a:gd name="connsiteX9-1779" fmla="*/ 33329 w 39286"/>
              <a:gd name="connsiteY9-1780" fmla="*/ 29611 h 39804"/>
              <a:gd name="connsiteX10-1781" fmla="*/ 33687 w 39286"/>
              <a:gd name="connsiteY10-1782" fmla="*/ 17243 h 39804"/>
              <a:gd name="connsiteX11-1783" fmla="*/ 37653 w 39286"/>
              <a:gd name="connsiteY11-1784" fmla="*/ 17889 h 39804"/>
              <a:gd name="connsiteX12-1785" fmla="*/ 35627 w 39286"/>
              <a:gd name="connsiteY12-1786" fmla="*/ 5285 h 39804"/>
              <a:gd name="connsiteX13-1787" fmla="*/ 35703 w 39286"/>
              <a:gd name="connsiteY13-1788" fmla="*/ 6549 h 39804"/>
              <a:gd name="connsiteX14-1789" fmla="*/ 26381 w 39286"/>
              <a:gd name="connsiteY14-1790" fmla="*/ 3811 h 39804"/>
              <a:gd name="connsiteX15-1791" fmla="*/ 27123 w 39286"/>
              <a:gd name="connsiteY15-1792" fmla="*/ 2199 h 39804"/>
              <a:gd name="connsiteX16-1793" fmla="*/ 19444 w 39286"/>
              <a:gd name="connsiteY16-1794" fmla="*/ 4579 h 39804"/>
              <a:gd name="connsiteX17-1795" fmla="*/ 19803 w 39286"/>
              <a:gd name="connsiteY17-1796" fmla="*/ 3189 h 39804"/>
              <a:gd name="connsiteX18-1797" fmla="*/ 11134 w 39286"/>
              <a:gd name="connsiteY18-1798" fmla="*/ 5220 h 39804"/>
              <a:gd name="connsiteX19-1799" fmla="*/ 12603 w 39286"/>
              <a:gd name="connsiteY19-1800" fmla="*/ 6399 h 39804"/>
              <a:gd name="connsiteX20-1801" fmla="*/ 2614 w 39286"/>
              <a:gd name="connsiteY20-1802" fmla="*/ 13449 h 39804"/>
              <a:gd name="connsiteX21-1803" fmla="*/ 2387 w 39286"/>
              <a:gd name="connsiteY21-1804" fmla="*/ 13552 h 39804"/>
              <a:gd name="connsiteX0-1805" fmla="*/ 1203 w 37708"/>
              <a:gd name="connsiteY0-1806" fmla="*/ 14229 h 39804"/>
              <a:gd name="connsiteX1-1807" fmla="*/ 4110 w 37708"/>
              <a:gd name="connsiteY1-1808" fmla="*/ 8288 h 39804"/>
              <a:gd name="connsiteX2-1809" fmla="*/ 11308 w 37708"/>
              <a:gd name="connsiteY2-1810" fmla="*/ 5061 h 39804"/>
              <a:gd name="connsiteX3-1811" fmla="*/ 19759 w 37708"/>
              <a:gd name="connsiteY3-1812" fmla="*/ 3291 h 39804"/>
              <a:gd name="connsiteX4-1813" fmla="*/ 23052 w 37708"/>
              <a:gd name="connsiteY4-1814" fmla="*/ 59 h 39804"/>
              <a:gd name="connsiteX5-1815" fmla="*/ 27136 w 37708"/>
              <a:gd name="connsiteY5-1816" fmla="*/ 2340 h 39804"/>
              <a:gd name="connsiteX6-1817" fmla="*/ 32766 w 37708"/>
              <a:gd name="connsiteY6-1818" fmla="*/ 549 h 39804"/>
              <a:gd name="connsiteX7-1819" fmla="*/ 35621 w 37708"/>
              <a:gd name="connsiteY7-1820" fmla="*/ 5435 h 39804"/>
              <a:gd name="connsiteX8-1821" fmla="*/ 36916 w 37708"/>
              <a:gd name="connsiteY8-1822" fmla="*/ 11361 h 39804"/>
              <a:gd name="connsiteX9-1823" fmla="*/ 35229 w 37708"/>
              <a:gd name="connsiteY9-1824" fmla="*/ 17687 h 39804"/>
              <a:gd name="connsiteX10-1825" fmla="*/ 36427 w 37708"/>
              <a:gd name="connsiteY10-1826" fmla="*/ 24873 h 39804"/>
              <a:gd name="connsiteX11-1827" fmla="*/ 34707 w 37708"/>
              <a:gd name="connsiteY11-1828" fmla="*/ 30063 h 39804"/>
              <a:gd name="connsiteX12-1829" fmla="*/ 30498 w 37708"/>
              <a:gd name="connsiteY12-1830" fmla="*/ 34945 h 39804"/>
              <a:gd name="connsiteX13-1831" fmla="*/ 25858 w 37708"/>
              <a:gd name="connsiteY13-1832" fmla="*/ 36674 h 39804"/>
              <a:gd name="connsiteX14-1833" fmla="*/ 17924 w 37708"/>
              <a:gd name="connsiteY14-1834" fmla="*/ 39751 h 39804"/>
              <a:gd name="connsiteX15-1835" fmla="*/ 12260 w 37708"/>
              <a:gd name="connsiteY15-1836" fmla="*/ 35573 h 39804"/>
              <a:gd name="connsiteX16-1837" fmla="*/ 3107 w 37708"/>
              <a:gd name="connsiteY16-1838" fmla="*/ 35331 h 39804"/>
              <a:gd name="connsiteX17-1839" fmla="*/ 1289 w 37708"/>
              <a:gd name="connsiteY17-1840" fmla="*/ 28910 h 39804"/>
              <a:gd name="connsiteX18-1841" fmla="*/ 2800 w 37708"/>
              <a:gd name="connsiteY18-1842" fmla="*/ 23888 h 39804"/>
              <a:gd name="connsiteX19-1843" fmla="*/ 174 w 37708"/>
              <a:gd name="connsiteY19-1844" fmla="*/ 19056 h 39804"/>
              <a:gd name="connsiteX20-1845" fmla="*/ 1166 w 37708"/>
              <a:gd name="connsiteY20-1846" fmla="*/ 14366 h 39804"/>
              <a:gd name="connsiteX21-1847" fmla="*/ 1203 w 37708"/>
              <a:gd name="connsiteY21-1848" fmla="*/ 14229 h 39804"/>
              <a:gd name="connsiteX0-1849" fmla="*/ 1996 w 37708"/>
              <a:gd name="connsiteY0-1850" fmla="*/ 26036 h 39804"/>
              <a:gd name="connsiteX1-1851" fmla="*/ 1324 w 37708"/>
              <a:gd name="connsiteY1-1852" fmla="*/ 22532 h 39804"/>
              <a:gd name="connsiteX2-1853" fmla="*/ 4231 w 37708"/>
              <a:gd name="connsiteY2-1854" fmla="*/ 34758 h 39804"/>
              <a:gd name="connsiteX3-1855" fmla="*/ 3800 w 37708"/>
              <a:gd name="connsiteY3-1856" fmla="*/ 33278 h 39804"/>
              <a:gd name="connsiteX4-1857" fmla="*/ 7351 w 37708"/>
              <a:gd name="connsiteY4-1858" fmla="*/ 38103 h 39804"/>
              <a:gd name="connsiteX5-1859" fmla="*/ 13113 w 37708"/>
              <a:gd name="connsiteY5-1860" fmla="*/ 37209 h 39804"/>
              <a:gd name="connsiteX6-1861" fmla="*/ 26130 w 37708"/>
              <a:gd name="connsiteY6-1862" fmla="*/ 34610 h 39804"/>
              <a:gd name="connsiteX7-1863" fmla="*/ 23494 w 37708"/>
              <a:gd name="connsiteY7-1864" fmla="*/ 36350 h 39804"/>
              <a:gd name="connsiteX8-1865" fmla="*/ 32941 w 37708"/>
              <a:gd name="connsiteY8-1866" fmla="*/ 26410 h 39804"/>
              <a:gd name="connsiteX9-1867" fmla="*/ 33329 w 37708"/>
              <a:gd name="connsiteY9-1868" fmla="*/ 29611 h 39804"/>
              <a:gd name="connsiteX10-1869" fmla="*/ 33687 w 37708"/>
              <a:gd name="connsiteY10-1870" fmla="*/ 17243 h 39804"/>
              <a:gd name="connsiteX11-1871" fmla="*/ 37653 w 37708"/>
              <a:gd name="connsiteY11-1872" fmla="*/ 17889 h 39804"/>
              <a:gd name="connsiteX12-1873" fmla="*/ 35627 w 37708"/>
              <a:gd name="connsiteY12-1874" fmla="*/ 5285 h 39804"/>
              <a:gd name="connsiteX13-1875" fmla="*/ 35703 w 37708"/>
              <a:gd name="connsiteY13-1876" fmla="*/ 6549 h 39804"/>
              <a:gd name="connsiteX14-1877" fmla="*/ 26381 w 37708"/>
              <a:gd name="connsiteY14-1878" fmla="*/ 3811 h 39804"/>
              <a:gd name="connsiteX15-1879" fmla="*/ 27123 w 37708"/>
              <a:gd name="connsiteY15-1880" fmla="*/ 2199 h 39804"/>
              <a:gd name="connsiteX16-1881" fmla="*/ 19444 w 37708"/>
              <a:gd name="connsiteY16-1882" fmla="*/ 4579 h 39804"/>
              <a:gd name="connsiteX17-1883" fmla="*/ 19803 w 37708"/>
              <a:gd name="connsiteY17-1884" fmla="*/ 3189 h 39804"/>
              <a:gd name="connsiteX18-1885" fmla="*/ 11134 w 37708"/>
              <a:gd name="connsiteY18-1886" fmla="*/ 5220 h 39804"/>
              <a:gd name="connsiteX19-1887" fmla="*/ 12603 w 37708"/>
              <a:gd name="connsiteY19-1888" fmla="*/ 6399 h 39804"/>
              <a:gd name="connsiteX20-1889" fmla="*/ 2614 w 37708"/>
              <a:gd name="connsiteY20-1890" fmla="*/ 13449 h 39804"/>
              <a:gd name="connsiteX21-1891" fmla="*/ 2387 w 37708"/>
              <a:gd name="connsiteY21-1892" fmla="*/ 13552 h 39804"/>
              <a:gd name="connsiteX0-1893" fmla="*/ 1203 w 37708"/>
              <a:gd name="connsiteY0-1894" fmla="*/ 14229 h 39804"/>
              <a:gd name="connsiteX1-1895" fmla="*/ 4110 w 37708"/>
              <a:gd name="connsiteY1-1896" fmla="*/ 8288 h 39804"/>
              <a:gd name="connsiteX2-1897" fmla="*/ 11308 w 37708"/>
              <a:gd name="connsiteY2-1898" fmla="*/ 5061 h 39804"/>
              <a:gd name="connsiteX3-1899" fmla="*/ 19759 w 37708"/>
              <a:gd name="connsiteY3-1900" fmla="*/ 3291 h 39804"/>
              <a:gd name="connsiteX4-1901" fmla="*/ 23052 w 37708"/>
              <a:gd name="connsiteY4-1902" fmla="*/ 59 h 39804"/>
              <a:gd name="connsiteX5-1903" fmla="*/ 27136 w 37708"/>
              <a:gd name="connsiteY5-1904" fmla="*/ 2340 h 39804"/>
              <a:gd name="connsiteX6-1905" fmla="*/ 32766 w 37708"/>
              <a:gd name="connsiteY6-1906" fmla="*/ 549 h 39804"/>
              <a:gd name="connsiteX7-1907" fmla="*/ 35621 w 37708"/>
              <a:gd name="connsiteY7-1908" fmla="*/ 5435 h 39804"/>
              <a:gd name="connsiteX8-1909" fmla="*/ 36916 w 37708"/>
              <a:gd name="connsiteY8-1910" fmla="*/ 11361 h 39804"/>
              <a:gd name="connsiteX9-1911" fmla="*/ 35229 w 37708"/>
              <a:gd name="connsiteY9-1912" fmla="*/ 17687 h 39804"/>
              <a:gd name="connsiteX10-1913" fmla="*/ 36427 w 37708"/>
              <a:gd name="connsiteY10-1914" fmla="*/ 24873 h 39804"/>
              <a:gd name="connsiteX11-1915" fmla="*/ 34707 w 37708"/>
              <a:gd name="connsiteY11-1916" fmla="*/ 30063 h 39804"/>
              <a:gd name="connsiteX12-1917" fmla="*/ 30498 w 37708"/>
              <a:gd name="connsiteY12-1918" fmla="*/ 34945 h 39804"/>
              <a:gd name="connsiteX13-1919" fmla="*/ 25858 w 37708"/>
              <a:gd name="connsiteY13-1920" fmla="*/ 36674 h 39804"/>
              <a:gd name="connsiteX14-1921" fmla="*/ 17924 w 37708"/>
              <a:gd name="connsiteY14-1922" fmla="*/ 39751 h 39804"/>
              <a:gd name="connsiteX15-1923" fmla="*/ 12260 w 37708"/>
              <a:gd name="connsiteY15-1924" fmla="*/ 35573 h 39804"/>
              <a:gd name="connsiteX16-1925" fmla="*/ 3107 w 37708"/>
              <a:gd name="connsiteY16-1926" fmla="*/ 35331 h 39804"/>
              <a:gd name="connsiteX17-1927" fmla="*/ 1289 w 37708"/>
              <a:gd name="connsiteY17-1928" fmla="*/ 28910 h 39804"/>
              <a:gd name="connsiteX18-1929" fmla="*/ 2800 w 37708"/>
              <a:gd name="connsiteY18-1930" fmla="*/ 23888 h 39804"/>
              <a:gd name="connsiteX19-1931" fmla="*/ 174 w 37708"/>
              <a:gd name="connsiteY19-1932" fmla="*/ 19056 h 39804"/>
              <a:gd name="connsiteX20-1933" fmla="*/ 1166 w 37708"/>
              <a:gd name="connsiteY20-1934" fmla="*/ 14366 h 39804"/>
              <a:gd name="connsiteX21-1935" fmla="*/ 1203 w 37708"/>
              <a:gd name="connsiteY21-1936" fmla="*/ 14229 h 39804"/>
              <a:gd name="connsiteX0-1937" fmla="*/ 1996 w 37708"/>
              <a:gd name="connsiteY0-1938" fmla="*/ 26036 h 39804"/>
              <a:gd name="connsiteX1-1939" fmla="*/ 1324 w 37708"/>
              <a:gd name="connsiteY1-1940" fmla="*/ 22532 h 39804"/>
              <a:gd name="connsiteX2-1941" fmla="*/ 4231 w 37708"/>
              <a:gd name="connsiteY2-1942" fmla="*/ 34758 h 39804"/>
              <a:gd name="connsiteX3-1943" fmla="*/ 3800 w 37708"/>
              <a:gd name="connsiteY3-1944" fmla="*/ 33278 h 39804"/>
              <a:gd name="connsiteX4-1945" fmla="*/ 7351 w 37708"/>
              <a:gd name="connsiteY4-1946" fmla="*/ 38103 h 39804"/>
              <a:gd name="connsiteX5-1947" fmla="*/ 13113 w 37708"/>
              <a:gd name="connsiteY5-1948" fmla="*/ 37209 h 39804"/>
              <a:gd name="connsiteX6-1949" fmla="*/ 26130 w 37708"/>
              <a:gd name="connsiteY6-1950" fmla="*/ 34610 h 39804"/>
              <a:gd name="connsiteX7-1951" fmla="*/ 23494 w 37708"/>
              <a:gd name="connsiteY7-1952" fmla="*/ 36350 h 39804"/>
              <a:gd name="connsiteX8-1953" fmla="*/ 32941 w 37708"/>
              <a:gd name="connsiteY8-1954" fmla="*/ 26410 h 39804"/>
              <a:gd name="connsiteX9-1955" fmla="*/ 33329 w 37708"/>
              <a:gd name="connsiteY9-1956" fmla="*/ 29611 h 39804"/>
              <a:gd name="connsiteX10-1957" fmla="*/ 33687 w 37708"/>
              <a:gd name="connsiteY10-1958" fmla="*/ 17243 h 39804"/>
              <a:gd name="connsiteX11-1959" fmla="*/ 37653 w 37708"/>
              <a:gd name="connsiteY11-1960" fmla="*/ 17889 h 39804"/>
              <a:gd name="connsiteX12-1961" fmla="*/ 34273 w 37708"/>
              <a:gd name="connsiteY12-1962" fmla="*/ 8668 h 39804"/>
              <a:gd name="connsiteX13-1963" fmla="*/ 35703 w 37708"/>
              <a:gd name="connsiteY13-1964" fmla="*/ 6549 h 39804"/>
              <a:gd name="connsiteX14-1965" fmla="*/ 26381 w 37708"/>
              <a:gd name="connsiteY14-1966" fmla="*/ 3811 h 39804"/>
              <a:gd name="connsiteX15-1967" fmla="*/ 27123 w 37708"/>
              <a:gd name="connsiteY15-1968" fmla="*/ 2199 h 39804"/>
              <a:gd name="connsiteX16-1969" fmla="*/ 19444 w 37708"/>
              <a:gd name="connsiteY16-1970" fmla="*/ 4579 h 39804"/>
              <a:gd name="connsiteX17-1971" fmla="*/ 19803 w 37708"/>
              <a:gd name="connsiteY17-1972" fmla="*/ 3189 h 39804"/>
              <a:gd name="connsiteX18-1973" fmla="*/ 11134 w 37708"/>
              <a:gd name="connsiteY18-1974" fmla="*/ 5220 h 39804"/>
              <a:gd name="connsiteX19-1975" fmla="*/ 12603 w 37708"/>
              <a:gd name="connsiteY19-1976" fmla="*/ 6399 h 39804"/>
              <a:gd name="connsiteX20-1977" fmla="*/ 2614 w 37708"/>
              <a:gd name="connsiteY20-1978" fmla="*/ 13449 h 39804"/>
              <a:gd name="connsiteX21-1979" fmla="*/ 2387 w 37708"/>
              <a:gd name="connsiteY21-1980" fmla="*/ 13552 h 39804"/>
              <a:gd name="connsiteX0-1981" fmla="*/ 1203 w 37708"/>
              <a:gd name="connsiteY0-1982" fmla="*/ 14229 h 39804"/>
              <a:gd name="connsiteX1-1983" fmla="*/ 4110 w 37708"/>
              <a:gd name="connsiteY1-1984" fmla="*/ 8288 h 39804"/>
              <a:gd name="connsiteX2-1985" fmla="*/ 11308 w 37708"/>
              <a:gd name="connsiteY2-1986" fmla="*/ 5061 h 39804"/>
              <a:gd name="connsiteX3-1987" fmla="*/ 19759 w 37708"/>
              <a:gd name="connsiteY3-1988" fmla="*/ 3291 h 39804"/>
              <a:gd name="connsiteX4-1989" fmla="*/ 23052 w 37708"/>
              <a:gd name="connsiteY4-1990" fmla="*/ 59 h 39804"/>
              <a:gd name="connsiteX5-1991" fmla="*/ 27136 w 37708"/>
              <a:gd name="connsiteY5-1992" fmla="*/ 2340 h 39804"/>
              <a:gd name="connsiteX6-1993" fmla="*/ 31243 w 37708"/>
              <a:gd name="connsiteY6-1994" fmla="*/ 5116 h 39804"/>
              <a:gd name="connsiteX7-1995" fmla="*/ 35621 w 37708"/>
              <a:gd name="connsiteY7-1996" fmla="*/ 5435 h 39804"/>
              <a:gd name="connsiteX8-1997" fmla="*/ 36916 w 37708"/>
              <a:gd name="connsiteY8-1998" fmla="*/ 11361 h 39804"/>
              <a:gd name="connsiteX9-1999" fmla="*/ 35229 w 37708"/>
              <a:gd name="connsiteY9-2000" fmla="*/ 17687 h 39804"/>
              <a:gd name="connsiteX10-2001" fmla="*/ 36427 w 37708"/>
              <a:gd name="connsiteY10-2002" fmla="*/ 24873 h 39804"/>
              <a:gd name="connsiteX11-2003" fmla="*/ 34707 w 37708"/>
              <a:gd name="connsiteY11-2004" fmla="*/ 30063 h 39804"/>
              <a:gd name="connsiteX12-2005" fmla="*/ 30498 w 37708"/>
              <a:gd name="connsiteY12-2006" fmla="*/ 34945 h 39804"/>
              <a:gd name="connsiteX13-2007" fmla="*/ 25858 w 37708"/>
              <a:gd name="connsiteY13-2008" fmla="*/ 36674 h 39804"/>
              <a:gd name="connsiteX14-2009" fmla="*/ 17924 w 37708"/>
              <a:gd name="connsiteY14-2010" fmla="*/ 39751 h 39804"/>
              <a:gd name="connsiteX15-2011" fmla="*/ 12260 w 37708"/>
              <a:gd name="connsiteY15-2012" fmla="*/ 35573 h 39804"/>
              <a:gd name="connsiteX16-2013" fmla="*/ 3107 w 37708"/>
              <a:gd name="connsiteY16-2014" fmla="*/ 35331 h 39804"/>
              <a:gd name="connsiteX17-2015" fmla="*/ 1289 w 37708"/>
              <a:gd name="connsiteY17-2016" fmla="*/ 28910 h 39804"/>
              <a:gd name="connsiteX18-2017" fmla="*/ 2800 w 37708"/>
              <a:gd name="connsiteY18-2018" fmla="*/ 23888 h 39804"/>
              <a:gd name="connsiteX19-2019" fmla="*/ 174 w 37708"/>
              <a:gd name="connsiteY19-2020" fmla="*/ 19056 h 39804"/>
              <a:gd name="connsiteX20-2021" fmla="*/ 1166 w 37708"/>
              <a:gd name="connsiteY20-2022" fmla="*/ 14366 h 39804"/>
              <a:gd name="connsiteX21-2023" fmla="*/ 1203 w 37708"/>
              <a:gd name="connsiteY21-2024" fmla="*/ 14229 h 39804"/>
              <a:gd name="connsiteX0-2025" fmla="*/ 1996 w 37708"/>
              <a:gd name="connsiteY0-2026" fmla="*/ 26036 h 39804"/>
              <a:gd name="connsiteX1-2027" fmla="*/ 1324 w 37708"/>
              <a:gd name="connsiteY1-2028" fmla="*/ 22532 h 39804"/>
              <a:gd name="connsiteX2-2029" fmla="*/ 4231 w 37708"/>
              <a:gd name="connsiteY2-2030" fmla="*/ 34758 h 39804"/>
              <a:gd name="connsiteX3-2031" fmla="*/ 3800 w 37708"/>
              <a:gd name="connsiteY3-2032" fmla="*/ 33278 h 39804"/>
              <a:gd name="connsiteX4-2033" fmla="*/ 7351 w 37708"/>
              <a:gd name="connsiteY4-2034" fmla="*/ 38103 h 39804"/>
              <a:gd name="connsiteX5-2035" fmla="*/ 13113 w 37708"/>
              <a:gd name="connsiteY5-2036" fmla="*/ 37209 h 39804"/>
              <a:gd name="connsiteX6-2037" fmla="*/ 26130 w 37708"/>
              <a:gd name="connsiteY6-2038" fmla="*/ 34610 h 39804"/>
              <a:gd name="connsiteX7-2039" fmla="*/ 23494 w 37708"/>
              <a:gd name="connsiteY7-2040" fmla="*/ 36350 h 39804"/>
              <a:gd name="connsiteX8-2041" fmla="*/ 32941 w 37708"/>
              <a:gd name="connsiteY8-2042" fmla="*/ 26410 h 39804"/>
              <a:gd name="connsiteX9-2043" fmla="*/ 33329 w 37708"/>
              <a:gd name="connsiteY9-2044" fmla="*/ 29611 h 39804"/>
              <a:gd name="connsiteX10-2045" fmla="*/ 33687 w 37708"/>
              <a:gd name="connsiteY10-2046" fmla="*/ 17243 h 39804"/>
              <a:gd name="connsiteX11-2047" fmla="*/ 37653 w 37708"/>
              <a:gd name="connsiteY11-2048" fmla="*/ 17889 h 39804"/>
              <a:gd name="connsiteX12-2049" fmla="*/ 34273 w 37708"/>
              <a:gd name="connsiteY12-2050" fmla="*/ 8668 h 39804"/>
              <a:gd name="connsiteX13-2051" fmla="*/ 35703 w 37708"/>
              <a:gd name="connsiteY13-2052" fmla="*/ 6549 h 39804"/>
              <a:gd name="connsiteX14-2053" fmla="*/ 26381 w 37708"/>
              <a:gd name="connsiteY14-2054" fmla="*/ 3811 h 39804"/>
              <a:gd name="connsiteX15-2055" fmla="*/ 27123 w 37708"/>
              <a:gd name="connsiteY15-2056" fmla="*/ 2199 h 39804"/>
              <a:gd name="connsiteX16-2057" fmla="*/ 19444 w 37708"/>
              <a:gd name="connsiteY16-2058" fmla="*/ 4579 h 39804"/>
              <a:gd name="connsiteX17-2059" fmla="*/ 19803 w 37708"/>
              <a:gd name="connsiteY17-2060" fmla="*/ 3189 h 39804"/>
              <a:gd name="connsiteX18-2061" fmla="*/ 11134 w 37708"/>
              <a:gd name="connsiteY18-2062" fmla="*/ 5220 h 39804"/>
              <a:gd name="connsiteX19-2063" fmla="*/ 12603 w 37708"/>
              <a:gd name="connsiteY19-2064" fmla="*/ 6399 h 39804"/>
              <a:gd name="connsiteX20-2065" fmla="*/ 2614 w 37708"/>
              <a:gd name="connsiteY20-2066" fmla="*/ 13449 h 39804"/>
              <a:gd name="connsiteX21-2067" fmla="*/ 2387 w 37708"/>
              <a:gd name="connsiteY21-2068" fmla="*/ 13552 h 398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37708" h="39804">
                <a:moveTo>
                  <a:pt x="1203" y="14229"/>
                </a:moveTo>
                <a:cubicBezTo>
                  <a:pt x="932" y="11516"/>
                  <a:pt x="2748" y="10302"/>
                  <a:pt x="4110" y="8288"/>
                </a:cubicBezTo>
                <a:cubicBezTo>
                  <a:pt x="6262" y="5107"/>
                  <a:pt x="8567" y="2876"/>
                  <a:pt x="11308" y="5061"/>
                </a:cubicBezTo>
                <a:cubicBezTo>
                  <a:pt x="12981" y="768"/>
                  <a:pt x="17217" y="-119"/>
                  <a:pt x="19759" y="3291"/>
                </a:cubicBezTo>
                <a:cubicBezTo>
                  <a:pt x="20400" y="1542"/>
                  <a:pt x="21631" y="333"/>
                  <a:pt x="23052" y="59"/>
                </a:cubicBezTo>
                <a:cubicBezTo>
                  <a:pt x="24616" y="-243"/>
                  <a:pt x="26178" y="629"/>
                  <a:pt x="27136" y="2340"/>
                </a:cubicBezTo>
                <a:cubicBezTo>
                  <a:pt x="28518" y="126"/>
                  <a:pt x="29281" y="3966"/>
                  <a:pt x="31243" y="5116"/>
                </a:cubicBezTo>
                <a:cubicBezTo>
                  <a:pt x="32738" y="5992"/>
                  <a:pt x="35333" y="3259"/>
                  <a:pt x="35621" y="5435"/>
                </a:cubicBezTo>
                <a:cubicBezTo>
                  <a:pt x="37349" y="6077"/>
                  <a:pt x="36981" y="9319"/>
                  <a:pt x="36916" y="11361"/>
                </a:cubicBezTo>
                <a:cubicBezTo>
                  <a:pt x="36851" y="13403"/>
                  <a:pt x="35742" y="16058"/>
                  <a:pt x="35229" y="17687"/>
                </a:cubicBezTo>
                <a:cubicBezTo>
                  <a:pt x="36490" y="19921"/>
                  <a:pt x="36514" y="22810"/>
                  <a:pt x="36427" y="24873"/>
                </a:cubicBezTo>
                <a:cubicBezTo>
                  <a:pt x="36340" y="26936"/>
                  <a:pt x="37431" y="29533"/>
                  <a:pt x="34707" y="30063"/>
                </a:cubicBezTo>
                <a:cubicBezTo>
                  <a:pt x="34694" y="32330"/>
                  <a:pt x="31761" y="33465"/>
                  <a:pt x="30498" y="34945"/>
                </a:cubicBezTo>
                <a:cubicBezTo>
                  <a:pt x="28579" y="37194"/>
                  <a:pt x="28007" y="38498"/>
                  <a:pt x="25858" y="36674"/>
                </a:cubicBezTo>
                <a:cubicBezTo>
                  <a:pt x="25163" y="39807"/>
                  <a:pt x="20190" y="39935"/>
                  <a:pt x="17924" y="39751"/>
                </a:cubicBezTo>
                <a:cubicBezTo>
                  <a:pt x="15658" y="39568"/>
                  <a:pt x="13831" y="38780"/>
                  <a:pt x="12260" y="35573"/>
                </a:cubicBezTo>
                <a:cubicBezTo>
                  <a:pt x="8552" y="38617"/>
                  <a:pt x="5259" y="40458"/>
                  <a:pt x="3107" y="35331"/>
                </a:cubicBezTo>
                <a:cubicBezTo>
                  <a:pt x="993" y="35668"/>
                  <a:pt x="1340" y="30817"/>
                  <a:pt x="1289" y="28910"/>
                </a:cubicBezTo>
                <a:cubicBezTo>
                  <a:pt x="1238" y="27003"/>
                  <a:pt x="1747" y="25414"/>
                  <a:pt x="2800" y="23888"/>
                </a:cubicBezTo>
                <a:cubicBezTo>
                  <a:pt x="1306" y="22691"/>
                  <a:pt x="-34" y="21409"/>
                  <a:pt x="174" y="19056"/>
                </a:cubicBezTo>
                <a:cubicBezTo>
                  <a:pt x="418" y="16301"/>
                  <a:pt x="-852" y="14650"/>
                  <a:pt x="1166" y="14366"/>
                </a:cubicBezTo>
                <a:cubicBezTo>
                  <a:pt x="1178" y="14320"/>
                  <a:pt x="1191" y="14275"/>
                  <a:pt x="1203" y="14229"/>
                </a:cubicBezTo>
                <a:close/>
              </a:path>
              <a:path w="37708" h="39804" fill="none" extrusionOk="0">
                <a:moveTo>
                  <a:pt x="1996" y="26036"/>
                </a:moveTo>
                <a:cubicBezTo>
                  <a:pt x="1112" y="26130"/>
                  <a:pt x="2089" y="23145"/>
                  <a:pt x="1324" y="22532"/>
                </a:cubicBezTo>
                <a:moveTo>
                  <a:pt x="4231" y="34758"/>
                </a:moveTo>
                <a:cubicBezTo>
                  <a:pt x="3876" y="34951"/>
                  <a:pt x="4180" y="33218"/>
                  <a:pt x="3800" y="33278"/>
                </a:cubicBezTo>
                <a:moveTo>
                  <a:pt x="7351" y="38103"/>
                </a:moveTo>
                <a:cubicBezTo>
                  <a:pt x="7084" y="37557"/>
                  <a:pt x="13290" y="37820"/>
                  <a:pt x="13113" y="37209"/>
                </a:cubicBezTo>
                <a:moveTo>
                  <a:pt x="26130" y="34610"/>
                </a:moveTo>
                <a:cubicBezTo>
                  <a:pt x="26091" y="35257"/>
                  <a:pt x="23632" y="35728"/>
                  <a:pt x="23494" y="36350"/>
                </a:cubicBezTo>
                <a:moveTo>
                  <a:pt x="32941" y="26410"/>
                </a:moveTo>
                <a:cubicBezTo>
                  <a:pt x="34945" y="27738"/>
                  <a:pt x="33347" y="26579"/>
                  <a:pt x="33329" y="29611"/>
                </a:cubicBezTo>
                <a:moveTo>
                  <a:pt x="33687" y="17243"/>
                </a:moveTo>
                <a:cubicBezTo>
                  <a:pt x="33362" y="18275"/>
                  <a:pt x="38281" y="17161"/>
                  <a:pt x="37653" y="17889"/>
                </a:cubicBezTo>
                <a:moveTo>
                  <a:pt x="34273" y="8668"/>
                </a:moveTo>
                <a:cubicBezTo>
                  <a:pt x="34328" y="9085"/>
                  <a:pt x="35708" y="6125"/>
                  <a:pt x="35703" y="6549"/>
                </a:cubicBezTo>
                <a:moveTo>
                  <a:pt x="26381" y="3811"/>
                </a:moveTo>
                <a:cubicBezTo>
                  <a:pt x="26570" y="3228"/>
                  <a:pt x="26819" y="2685"/>
                  <a:pt x="27123" y="2199"/>
                </a:cubicBezTo>
                <a:moveTo>
                  <a:pt x="19444" y="4579"/>
                </a:moveTo>
                <a:cubicBezTo>
                  <a:pt x="19521" y="4097"/>
                  <a:pt x="19642" y="3630"/>
                  <a:pt x="19803" y="3189"/>
                </a:cubicBezTo>
                <a:moveTo>
                  <a:pt x="11134" y="5220"/>
                </a:moveTo>
                <a:cubicBezTo>
                  <a:pt x="11606" y="5596"/>
                  <a:pt x="12211" y="5880"/>
                  <a:pt x="12603" y="6399"/>
                </a:cubicBezTo>
                <a:moveTo>
                  <a:pt x="2614" y="13449"/>
                </a:moveTo>
                <a:cubicBezTo>
                  <a:pt x="2511" y="12985"/>
                  <a:pt x="2435" y="14033"/>
                  <a:pt x="2387" y="13552"/>
                </a:cubicBezTo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HBr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-0.2319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文本框 2"/>
          <p:cNvSpPr txBox="1"/>
          <p:nvPr/>
        </p:nvSpPr>
        <p:spPr>
          <a:xfrm>
            <a:off x="762000" y="128588"/>
            <a:ext cx="8588826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Between two air masses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South Hemisphere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78851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78854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8855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7885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725" y="889000"/>
            <a:ext cx="6684963" cy="536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文本框 2"/>
          <p:cNvSpPr txBox="1"/>
          <p:nvPr/>
        </p:nvSpPr>
        <p:spPr>
          <a:xfrm>
            <a:off x="244475" y="6289675"/>
            <a:ext cx="8672513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P. S. Anderson, and W. D. Neff</a:t>
            </a:r>
            <a:r>
              <a:rPr lang="en-US" altLang="zh-CN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zh-CN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Boundary layer physics over snow and ice</a:t>
            </a:r>
            <a:r>
              <a:rPr lang="en-US" altLang="zh-CN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000" dirty="0">
                <a:solidFill>
                  <a:srgbClr val="093F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Atmos. Chem. Phys., 8, 3563–3582, 2008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文本框 2"/>
          <p:cNvSpPr txBox="1"/>
          <p:nvPr/>
        </p:nvSpPr>
        <p:spPr>
          <a:xfrm>
            <a:off x="762000" y="128588"/>
            <a:ext cx="3310393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Observation data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0899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0908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0909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" b="5334"/>
          <a:stretch/>
        </p:blipFill>
        <p:spPr>
          <a:xfrm>
            <a:off x="1039539" y="931025"/>
            <a:ext cx="7064922" cy="573909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文本框 2"/>
          <p:cNvSpPr txBox="1"/>
          <p:nvPr/>
        </p:nvSpPr>
        <p:spPr>
          <a:xfrm>
            <a:off x="762000" y="128588"/>
            <a:ext cx="135806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CMAQ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2947" name="组合 41986"/>
          <p:cNvGrpSpPr/>
          <p:nvPr/>
        </p:nvGrpSpPr>
        <p:grpSpPr>
          <a:xfrm>
            <a:off x="242888" y="223838"/>
            <a:ext cx="474662" cy="290512"/>
            <a:chOff x="0" y="0"/>
            <a:chExt cx="714375" cy="438150"/>
          </a:xfrm>
        </p:grpSpPr>
        <p:sp>
          <p:nvSpPr>
            <p:cNvPr id="82950" name="燕尾形 4"/>
            <p:cNvSpPr/>
            <p:nvPr/>
          </p:nvSpPr>
          <p:spPr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2951" name="燕尾形 5"/>
            <p:cNvSpPr/>
            <p:nvPr/>
          </p:nvSpPr>
          <p:spPr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026" name="Picture 2" descr="https://raw.githubusercontent.com/USEPA/CMAQ/master/DOCS/Users_Guide/images/Figure2-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0" y="1396539"/>
            <a:ext cx="9162470" cy="515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3008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19681e1b-8f9e-4658-ac6d-6a450f438f00}"/>
</p:tagLst>
</file>

<file path=ppt/theme/theme1.xml><?xml version="1.0" encoding="utf-8"?>
<a:theme xmlns:a="http://schemas.openxmlformats.org/drawingml/2006/main" name="1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0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0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8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2581</Words>
  <Application>Microsoft Office PowerPoint</Application>
  <PresentationFormat>全屏显示(4:3)</PresentationFormat>
  <Paragraphs>165</Paragraphs>
  <Slides>25</Slides>
  <Notes>23</Notes>
  <HiddenSlides>3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23</vt:i4>
      </vt:variant>
      <vt:variant>
        <vt:lpstr>幻灯片标题</vt:lpstr>
      </vt:variant>
      <vt:variant>
        <vt:i4>25</vt:i4>
      </vt:variant>
    </vt:vector>
  </HeadingPairs>
  <TitlesOfParts>
    <vt:vector size="53" baseType="lpstr">
      <vt:lpstr>微软雅黑</vt:lpstr>
      <vt:lpstr>Arial</vt:lpstr>
      <vt:lpstr>Calibri</vt:lpstr>
      <vt:lpstr>Calibri Light</vt:lpstr>
      <vt:lpstr>Segoe UI</vt:lpstr>
      <vt:lpstr>1_自定义设计方案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2_Office 主题​​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9_自定义设计方案</vt:lpstr>
      <vt:lpstr>10_自定义设计方案</vt:lpstr>
      <vt:lpstr>11_自定义设计方案</vt:lpstr>
      <vt:lpstr>12_自定义设计方案</vt:lpstr>
      <vt:lpstr>Office 主题</vt:lpstr>
      <vt:lpstr>3_Office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李思梦</dc:creator>
  <cp:lastModifiedBy>Li Simeng</cp:lastModifiedBy>
  <cp:revision>339</cp:revision>
  <dcterms:created xsi:type="dcterms:W3CDTF">2014-06-29T11:45:00Z</dcterms:created>
  <dcterms:modified xsi:type="dcterms:W3CDTF">2022-05-18T13:52:01Z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