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267" r:id="rId4"/>
    <p:sldId id="271" r:id="rId5"/>
    <p:sldId id="284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1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0181-CBC9-47A6-8112-4BFDFAA929A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56E7B-5D7D-4698-9AB5-C8EE1EFBF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5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AE03-5936-4BD5-9594-45405FE9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4CFF2-6DCC-40BF-B0AC-7B526F598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63A6A-6242-418D-9283-36F4123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E30-4DAF-45C7-B584-792A95A541A7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731D-0E6D-49CD-BC8D-BF21AAA1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1995-684F-45D0-8026-1483C8EF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5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7064-0BA1-48DF-A513-7C32ACA6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3FE8E-E058-4870-9B19-72956DCD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E98D2-C0D4-4C55-9241-8934B970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3B34-7F6F-4DD1-A862-F0E5E0A8DD28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A9F3E-5B30-4A4D-B4F8-70343B9D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CB939-A3C4-43C6-8C5B-02A9DA5F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E541F-C115-45AB-9CD9-C1F27F6D7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3A86A-5336-4074-8831-19EF0022A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B461-871C-49B7-A34A-4E0A2ECF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9B50-96F6-4246-B50D-EE66C991C44A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3B2AA-AB40-4E28-A45B-9E576B3D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422B0-22EB-49ED-A147-F435E448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7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021A-F765-4A73-9C6F-140D248E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545F-F6D7-48A8-99A4-773E9FC5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77C9-1A39-4FAC-AC78-5C3D175F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949-4AF5-4A86-A9F7-CD5CDE3950B7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2A8BB-A935-4604-B0E0-77302BA9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1E395-4635-4538-AD69-0E96AD51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7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9AB5-6BDA-46BF-95FD-54F7995E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FF68C-60BC-40F3-A945-98DDF6B0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B2F87-CAD9-44C7-81EF-4DF597BE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6279-5B71-452B-9F45-0FABAA7B2303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59DD7-B21B-45B7-8444-934C88E8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AAC40-A27A-4F48-84EE-0CCDBBC4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8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D588-EE5D-4580-8EC0-841163DB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2CB21-26C0-4926-8236-D7D9DB857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19910-8B61-4949-A717-98845EE8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EBFB5-99D5-43F0-BD0E-684772E0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71FF-B48E-47E7-878D-8B09EC96F432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2F9DA-7E1B-4D16-8E4B-D2DF00EE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FBA96-37A8-41EB-AA32-7263CD78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7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537C-9903-4112-8D2F-9ECCCF4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CEBC-7BE3-4358-BFA3-DC3068B32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A239-E546-4B4B-8A3C-B4122B98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2773B-0949-4D2F-8824-70CC32409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64337-CEB2-4908-B8E0-7116C908C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A21AE-8250-408D-819E-ECF6D632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4F5-D9D3-4D72-91B0-4CC1695999B0}" type="datetime1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C8DFB-AFE1-4B1D-A805-0C4C91F5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76829-DDFD-48E6-A0AD-E7EC1C38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DB67-4F5E-4EC7-82B1-EB8B2CB8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E1DBE-64D0-4FFC-A392-0B579435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AE68-5715-4358-9F15-9CA3125DD17F}" type="datetime1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4614E-7C78-4C6D-8445-F4916E0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8DC33-4873-484B-B3D7-E74F748D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0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74201-0ABF-4B75-A6CC-40A81908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8221-BC74-41DE-8B45-88B3F2E33AC5}" type="datetime1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BD85E-1341-4274-BA43-78BE48BC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05C1-DD22-4CBA-8001-12D6CB48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307F-8AC2-41B9-B4B0-50C6901F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665C-F7EC-4A8B-A45A-7EFEF172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2929-47F0-48FF-A227-B3E28AF5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4237F-58D0-4A6D-9C76-3494703A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084-38A7-4847-AC0B-BFCBA6EAD633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B6B02-EA5F-427C-A5C7-64925684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ED537-4A4D-4532-8910-012632E7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6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1209-898E-49F9-892B-A245DA79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6855A-2113-483A-B246-17E7B2845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33F6E-C3CD-4D1C-93C9-4A2835C8D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08A8F-D165-47F3-85F7-439A6B3C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309-E082-4522-8130-4784C9D94344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1FDE6-B35D-400D-8AD4-9E22F000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709B-513B-4E9A-846D-485D1F1D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0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D4541-9C85-4738-90AB-34F9EA09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82D69-68CF-4514-A23B-006336543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9AFE-83E5-44E4-8DB6-0E59C7D8F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3847B28-257D-45B6-8CAE-99C4D4646F99}" type="datetime1">
              <a:rPr lang="en-GB" smtClean="0"/>
              <a:t>22/05/2022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7354-F707-46ED-B72F-9B046B111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574D8-5484-4DED-9CA4-EB4D41598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AF3B741-2A39-43D3-A099-8D85DE6770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6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73E5-CD75-456B-BF31-BD3396E97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48" y="992221"/>
            <a:ext cx="11642103" cy="13813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zh-CN" sz="3600" b="1" dirty="0">
                <a:solidFill>
                  <a:srgbClr val="000000"/>
                </a:solidFill>
                <a:ea typeface="DengXian" panose="02010600030101010101" pitchFamily="2" charset="-122"/>
              </a:rPr>
              <a:t>A novel approach to systematically </a:t>
            </a:r>
            <a:r>
              <a:rPr lang="en-GB" altLang="zh-CN" sz="3600" b="1" dirty="0" err="1">
                <a:solidFill>
                  <a:srgbClr val="000000"/>
                </a:solidFill>
                <a:ea typeface="DengXian" panose="02010600030101010101" pitchFamily="2" charset="-122"/>
              </a:rPr>
              <a:t>analyze</a:t>
            </a:r>
            <a:r>
              <a:rPr lang="en-GB" altLang="zh-CN" sz="3600" b="1" dirty="0">
                <a:solidFill>
                  <a:srgbClr val="000000"/>
                </a:solidFill>
                <a:ea typeface="DengXian" panose="02010600030101010101" pitchFamily="2" charset="-122"/>
              </a:rPr>
              <a:t> the error structure of precipitation datasets using decision trees</a:t>
            </a:r>
            <a:endParaRPr lang="en-GB" sz="3600" b="1" dirty="0">
              <a:solidFill>
                <a:srgbClr val="000000"/>
              </a:solidFill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FEDA-8FD4-4756-88A5-E54F0AA8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306" y="3429000"/>
            <a:ext cx="10758791" cy="32382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Xinxin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Sui</a:t>
            </a:r>
            <a:r>
              <a:rPr lang="en-GB" sz="18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>
                <a:cs typeface="Times New Roman" panose="02020603050405020304" pitchFamily="18" charset="0"/>
              </a:rPr>
              <a:t>(suixinxin@utexas.edu)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Zhi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Li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Guoqiang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Tang</a:t>
            </a:r>
            <a:r>
              <a:rPr lang="en-GB" sz="18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Zong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-Liang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Yang</a:t>
            </a:r>
            <a:r>
              <a:rPr lang="en-GB" sz="18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Dev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Niyogi</a:t>
            </a:r>
            <a:r>
              <a:rPr lang="en-GB" sz="18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d</a:t>
            </a:r>
            <a:endParaRPr lang="en-GB" sz="18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2000" b="0" i="0" u="none" strike="noStrike" baseline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GB" sz="1600" baseline="30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Department of Civil, Architectural and Environmental Engineering, Cockrell School of Engineering, The University of </a:t>
            </a:r>
            <a:r>
              <a:rPr lang="en-US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Texas</a:t>
            </a:r>
            <a:r>
              <a:rPr lang="en-GB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at Austin, Austin, TX 78712, USA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GB" sz="1600" baseline="30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GB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School of Civil Engineering and Environmental Science, University of Oklahoma, Norman, OK 73072, USA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GB" sz="1600" baseline="30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GB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Centre for Hydrology, University of Saskatchewan, Canmore, Alberta, Canada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GB" sz="1600" baseline="30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 </a:t>
            </a:r>
            <a:r>
              <a:rPr lang="en-GB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Jackson School of Geosciences, The University of Texas at Austin, Austin, TX 78712, USA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DC20-0E94-2314-1580-F9DE7CC1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1</a:t>
            </a:fld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E6AE931-53B2-1848-F524-C8B432160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0"/>
    </mc:Choice>
    <mc:Fallback>
      <p:transition spd="slow" advTm="1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35" x="7443788" y="1030288"/>
          <p14:tracePt t="543" x="7375525" y="1098550"/>
          <p14:tracePt t="552" x="7283450" y="1182688"/>
          <p14:tracePt t="559" x="7173913" y="1266825"/>
          <p14:tracePt t="568" x="7072313" y="1343025"/>
          <p14:tracePt t="574" x="6962775" y="1435100"/>
          <p14:tracePt t="583" x="6861175" y="1536700"/>
          <p14:tracePt t="590" x="6691313" y="1671638"/>
          <p14:tracePt t="599" x="6523038" y="1857375"/>
          <p14:tracePt t="604" x="6388100" y="2035175"/>
          <p14:tracePt t="615" x="6294438" y="2144713"/>
          <p14:tracePt t="620" x="6192838" y="2279650"/>
          <p14:tracePt t="631" x="6057900" y="2398713"/>
          <p14:tracePt t="636" x="5965825" y="2490788"/>
          <p14:tracePt t="647" x="5864225" y="2584450"/>
          <p14:tracePt t="652" x="5745163" y="2660650"/>
          <p14:tracePt t="660" x="5610225" y="2736850"/>
          <p14:tracePt t="683" x="5322888" y="2871788"/>
          <p14:tracePt t="691" x="5221288" y="2889250"/>
          <p14:tracePt t="700" x="5154613" y="2913063"/>
          <p14:tracePt t="706" x="5060950" y="2930525"/>
          <p14:tracePt t="715" x="4992688" y="2955925"/>
          <p14:tracePt t="722" x="4900613" y="2963863"/>
          <p14:tracePt t="732" x="4832350" y="2989263"/>
          <p14:tracePt t="739" x="4730750" y="2989263"/>
          <p14:tracePt t="748" x="4630738" y="2989263"/>
          <p14:tracePt t="755" x="4537075" y="2989263"/>
          <p14:tracePt t="760" x="4435475" y="2989263"/>
          <p14:tracePt t="768" x="4351338" y="2989263"/>
          <p14:tracePt t="776" x="4267200" y="2989263"/>
          <p14:tracePt t="784" x="4191000" y="2989263"/>
          <p14:tracePt t="792" x="4140200" y="2989263"/>
          <p14:tracePt t="800" x="4081463" y="3006725"/>
          <p14:tracePt t="808" x="4013200" y="3024188"/>
          <p14:tracePt t="817" x="3954463" y="3049588"/>
          <p14:tracePt t="824" x="3895725" y="3065463"/>
          <p14:tracePt t="833" x="3835400" y="3090863"/>
          <p14:tracePt t="840" x="3759200" y="3108325"/>
          <p14:tracePt t="847" x="3683000" y="3116263"/>
          <p14:tracePt t="856" x="3624263" y="3133725"/>
          <p14:tracePt t="864" x="3565525" y="3141663"/>
          <p14:tracePt t="870" x="3540125" y="3141663"/>
          <p14:tracePt t="883" x="3514725" y="3141663"/>
          <p14:tracePt t="886" x="3497263" y="3141663"/>
          <p14:tracePt t="894" x="3489325" y="3149600"/>
          <p14:tracePt t="902" x="3471863" y="3149600"/>
          <p14:tracePt t="910" x="3463925" y="3149600"/>
          <p14:tracePt t="926" x="3446463" y="3149600"/>
          <p14:tracePt t="935" x="3438525" y="3159125"/>
          <p14:tracePt t="940" x="3430588" y="3159125"/>
          <p14:tracePt t="949" x="3422650" y="3159125"/>
          <p14:tracePt t="955" x="3405188" y="3167063"/>
          <p14:tracePt t="966" x="3397250" y="3167063"/>
          <p14:tracePt t="973" x="3387725" y="3167063"/>
          <p14:tracePt t="981" x="3379788" y="3167063"/>
          <p14:tracePt t="988" x="3362325" y="3167063"/>
          <p14:tracePt t="995" x="3336925" y="3167063"/>
          <p14:tracePt t="1004" x="3328988" y="3149600"/>
          <p14:tracePt t="1012" x="3321050" y="3133725"/>
          <p14:tracePt t="1018" x="3303588" y="3124200"/>
          <p14:tracePt t="1026" x="3303588" y="3108325"/>
          <p14:tracePt t="1035" x="3295650" y="3090863"/>
          <p14:tracePt t="1264" x="3278188" y="3082925"/>
          <p14:tracePt t="1271" x="3227388" y="3082925"/>
          <p14:tracePt t="1277" x="3151188" y="3100388"/>
          <p14:tracePt t="1285" x="3092450" y="3124200"/>
          <p14:tracePt t="1292" x="3033713" y="3159125"/>
          <p14:tracePt t="1301" x="2965450" y="3175000"/>
          <p14:tracePt t="1309" x="2922588" y="3200400"/>
          <p14:tracePt t="1319" x="2873375" y="3235325"/>
          <p14:tracePt t="1324" x="2822575" y="3251200"/>
          <p14:tracePt t="1333" x="2762250" y="3276600"/>
          <p14:tracePt t="1340" x="2728913" y="3294063"/>
          <p14:tracePt t="1354" x="2662238" y="3319463"/>
          <p14:tracePt t="1357" x="2627313" y="3335338"/>
          <p14:tracePt t="1365" x="2586038" y="3360738"/>
          <p14:tracePt t="1371" x="2535238" y="3386138"/>
          <p14:tracePt t="1383" x="2484438" y="3403600"/>
          <p14:tracePt t="1387" x="2424113" y="3429000"/>
          <p14:tracePt t="1394" x="2390775" y="3446463"/>
          <p14:tracePt t="1402" x="2339975" y="3462338"/>
          <p14:tracePt t="1410" x="2306638" y="3479800"/>
          <p14:tracePt t="1418" x="2281238" y="3497263"/>
          <p14:tracePt t="1426" x="2263775" y="3513138"/>
          <p14:tracePt t="1434" x="2255838" y="3530600"/>
          <p14:tracePt t="1442" x="2238375" y="3538538"/>
          <p14:tracePt t="1451" x="2230438" y="3556000"/>
          <p14:tracePt t="1460" x="2222500" y="3571875"/>
          <p14:tracePt t="1467" x="2212975" y="3581400"/>
          <p14:tracePt t="1473" x="2212975" y="3589338"/>
          <p14:tracePt t="1482" x="2205038" y="3606800"/>
          <p14:tracePt t="1489" x="2205038" y="3632200"/>
          <p14:tracePt t="1499" x="2205038" y="3657600"/>
          <p14:tracePt t="1504" x="2205038" y="3698875"/>
          <p14:tracePt t="1513" x="2205038" y="3724275"/>
          <p14:tracePt t="1521" x="2212975" y="3767138"/>
          <p14:tracePt t="1529" x="2222500" y="3800475"/>
          <p14:tracePt t="1534" x="2238375" y="3833813"/>
          <p14:tracePt t="1545" x="2255838" y="3868738"/>
          <p14:tracePt t="1555" x="2273300" y="3894138"/>
          <p14:tracePt t="1559" x="2289175" y="3927475"/>
          <p14:tracePt t="1567" x="2306638" y="3952875"/>
          <p14:tracePt t="1574" x="2314575" y="3978275"/>
          <p14:tracePt t="1583" x="2332038" y="3994150"/>
          <p14:tracePt t="1591" x="2349500" y="4011613"/>
          <p14:tracePt t="1601" x="2365375" y="4029075"/>
          <p14:tracePt t="1607" x="2382838" y="4044950"/>
          <p14:tracePt t="1614" x="2400300" y="4062413"/>
          <p14:tracePt t="1620" x="2416175" y="4070350"/>
          <p14:tracePt t="1636" x="2449513" y="4113213"/>
          <p14:tracePt t="1650" x="2466975" y="4130675"/>
          <p14:tracePt t="1657" x="2474913" y="4146550"/>
          <p14:tracePt t="1668" x="2509838" y="4171950"/>
          <p14:tracePt t="1676" x="2525713" y="4179888"/>
          <p14:tracePt t="1684" x="2543175" y="4197350"/>
          <p14:tracePt t="1692" x="2551113" y="4205288"/>
          <p14:tracePt t="1699" x="2568575" y="4205288"/>
          <p14:tracePt t="1706" x="2586038" y="4214813"/>
          <p14:tracePt t="1716" x="2593975" y="4222750"/>
          <p14:tracePt t="1722" x="2611438" y="4230688"/>
          <p14:tracePt t="1732" x="2627313" y="4240213"/>
          <p14:tracePt t="1739" x="2636838" y="4240213"/>
          <p14:tracePt t="1748" x="2652713" y="4248150"/>
          <p14:tracePt t="1756" x="2662238" y="4248150"/>
          <p14:tracePt t="1763" x="2670175" y="4256088"/>
          <p14:tracePt t="1782" x="2670175" y="4265613"/>
          <p14:tracePt t="1794" x="2678113" y="4273550"/>
          <p14:tracePt t="10249" x="2670175" y="4281488"/>
          <p14:tracePt t="10256" x="2627313" y="4306888"/>
          <p14:tracePt t="10263" x="2560638" y="4349750"/>
          <p14:tracePt t="10271" x="2525713" y="4392613"/>
          <p14:tracePt t="10279" x="2500313" y="4408488"/>
          <p14:tracePt t="10288" x="2484438" y="4451350"/>
          <p14:tracePt t="10296" x="2449513" y="4502150"/>
          <p14:tracePt t="10302" x="2424113" y="4552950"/>
          <p14:tracePt t="10311" x="2408238" y="4594225"/>
          <p14:tracePt t="10318" x="2374900" y="4662488"/>
          <p14:tracePt t="10325" x="2339975" y="4721225"/>
          <p14:tracePt t="10334" x="2298700" y="4789488"/>
          <p14:tracePt t="10340" x="2255838" y="4848225"/>
          <p14:tracePt t="10348" x="2205038" y="4914900"/>
          <p14:tracePt t="10359" x="2146300" y="4991100"/>
          <p14:tracePt t="10367" x="2112963" y="5084763"/>
          <p14:tracePt t="10374" x="2095500" y="5168900"/>
          <p14:tracePt t="10382" x="2070100" y="5253038"/>
          <p14:tracePt t="10388" x="2052638" y="5321300"/>
          <p14:tracePt t="10397" x="2027238" y="5380038"/>
          <p14:tracePt t="10404" x="2011363" y="5438775"/>
          <p14:tracePt t="10414" x="2001838" y="5497513"/>
          <p14:tracePt t="10421" x="1993900" y="5557838"/>
          <p14:tracePt t="10429" x="1993900" y="5616575"/>
          <p14:tracePt t="10434" x="1985963" y="5675313"/>
          <p14:tracePt t="10446" x="1968500" y="5734050"/>
          <p14:tracePt t="10450" x="1968500" y="5794375"/>
          <p14:tracePt t="10462" x="1968500" y="5845175"/>
          <p14:tracePt t="10466" x="1968500" y="5886450"/>
          <p14:tracePt t="10475" x="1960563" y="5937250"/>
          <p14:tracePt t="10482" x="1951038" y="5995988"/>
          <p14:tracePt t="10490" x="1935163" y="6056313"/>
          <p14:tracePt t="10499" x="1909763" y="6115050"/>
          <p14:tracePt t="10506" x="1901825" y="6173788"/>
          <p14:tracePt t="10514" x="1884363" y="6242050"/>
          <p14:tracePt t="10521" x="1858963" y="6326188"/>
          <p14:tracePt t="10530" x="1841500" y="6384925"/>
          <p14:tracePt t="10538" x="1816100" y="6461125"/>
          <p14:tracePt t="10545" x="1800225" y="6537325"/>
          <p14:tracePt t="10553" x="1774825" y="6596063"/>
          <p14:tracePt t="10563" x="1757363" y="6646863"/>
          <p14:tracePt t="10568" x="1739900" y="6689725"/>
          <p14:tracePt t="10575" x="1724025" y="6740525"/>
          <p14:tracePt t="10584" x="1698625" y="6781800"/>
          <p14:tracePt t="10592" x="1681163" y="685006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AE72F3-475A-4F47-8954-77B65F573B80}"/>
              </a:ext>
            </a:extLst>
          </p:cNvPr>
          <p:cNvSpPr txBox="1">
            <a:spLocks/>
          </p:cNvSpPr>
          <p:nvPr/>
        </p:nvSpPr>
        <p:spPr>
          <a:xfrm>
            <a:off x="526371" y="421616"/>
            <a:ext cx="11139258" cy="571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i="1" dirty="0">
                <a:ea typeface="+mj-ea"/>
                <a:cs typeface="+mj-cs"/>
              </a:rPr>
              <a:t>Background: </a:t>
            </a:r>
            <a:r>
              <a:rPr lang="en-GB" sz="3200" b="1" i="1" dirty="0">
                <a:ea typeface="+mj-ea"/>
                <a:cs typeface="+mj-cs"/>
              </a:rPr>
              <a:t>Machine Learning (ML) in Precipitation Field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cs typeface="Times New Roman" panose="02020603050405020304" pitchFamily="18" charset="0"/>
              </a:rPr>
              <a:t>1. Precipitation retrieval from satellites (PERSIANN-CCS, Hong et al., 2007);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cs typeface="Times New Roman" panose="02020603050405020304" pitchFamily="18" charset="0"/>
              </a:rPr>
              <a:t>2. Precipitation product improvement by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correcting product errors </a:t>
            </a:r>
            <a:r>
              <a:rPr lang="en-GB" sz="2000" dirty="0"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222222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Bhuiyan et al., 2019, 2020</a:t>
            </a:r>
            <a:r>
              <a:rPr lang="en-GB" sz="2000" dirty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cs typeface="Times New Roman" panose="02020603050405020304" pitchFamily="18" charset="0"/>
              </a:rPr>
              <a:t>Precipitation product + DEM -&gt; reference</a:t>
            </a:r>
            <a:r>
              <a:rPr lang="en-US" altLang="zh-CN" sz="2000" dirty="0">
                <a:cs typeface="Times New Roman" panose="02020603050405020304" pitchFamily="18" charset="0"/>
              </a:rPr>
              <a:t> data</a:t>
            </a:r>
            <a:endParaRPr lang="en-GB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i="1" dirty="0">
                <a:ea typeface="+mj-ea"/>
                <a:cs typeface="+mj-cs"/>
              </a:rPr>
              <a:t>Work</a:t>
            </a:r>
            <a:r>
              <a:rPr lang="en-GB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ea typeface="+mj-ea"/>
                <a:cs typeface="+mj-cs"/>
              </a:rPr>
              <a:t>undertaken</a:t>
            </a:r>
            <a:br>
              <a:rPr lang="en-GB" sz="20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data mining from 60 decision trees (DTs), we evaluate three precipitation products (IMERG, SM2RAIN-ASCAT, and ERA5-Land) across Continental United States (CONUS). We analysed the spatiotemporal pattern of errors and 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their links with geographical factors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AA7D72-B0F5-4A3F-A150-693D99EE2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94603"/>
              </p:ext>
            </p:extLst>
          </p:nvPr>
        </p:nvGraphicFramePr>
        <p:xfrm>
          <a:off x="526371" y="2486860"/>
          <a:ext cx="9812777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651">
                  <a:extLst>
                    <a:ext uri="{9D8B030D-6E8A-4147-A177-3AD203B41FA5}">
                      <a16:colId xmlns:a16="http://schemas.microsoft.com/office/drawing/2014/main" val="290823694"/>
                    </a:ext>
                  </a:extLst>
                </a:gridCol>
                <a:gridCol w="2720051">
                  <a:extLst>
                    <a:ext uri="{9D8B030D-6E8A-4147-A177-3AD203B41FA5}">
                      <a16:colId xmlns:a16="http://schemas.microsoft.com/office/drawing/2014/main" val="2878297816"/>
                    </a:ext>
                  </a:extLst>
                </a:gridCol>
                <a:gridCol w="2079777">
                  <a:extLst>
                    <a:ext uri="{9D8B030D-6E8A-4147-A177-3AD203B41FA5}">
                      <a16:colId xmlns:a16="http://schemas.microsoft.com/office/drawing/2014/main" val="1079471212"/>
                    </a:ext>
                  </a:extLst>
                </a:gridCol>
                <a:gridCol w="2619298">
                  <a:extLst>
                    <a:ext uri="{9D8B030D-6E8A-4147-A177-3AD203B41FA5}">
                      <a16:colId xmlns:a16="http://schemas.microsoft.com/office/drawing/2014/main" val="3724918410"/>
                    </a:ext>
                  </a:extLst>
                </a:gridCol>
              </a:tblGrid>
              <a:tr h="3476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concern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issue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976845"/>
                  </a:ext>
                </a:extLst>
              </a:tr>
              <a:tr h="3476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ML research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Black-box methods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result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of model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08115"/>
                  </a:ext>
                </a:extLst>
              </a:tr>
              <a:tr h="3476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research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White-box decision trees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structure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 of model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4366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36532-6E30-2573-3A05-CC8EE5E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2</a:t>
            </a:fld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626EF51-D1BD-3EB6-AE00-756B2317B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6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83"/>
    </mc:Choice>
    <mc:Fallback>
      <p:transition spd="slow" advTm="8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4" x="1503363" y="6756400"/>
          <p14:tracePt t="620" x="1520825" y="6697663"/>
          <p14:tracePt t="629" x="1546225" y="6638925"/>
          <p14:tracePt t="637" x="1563688" y="6578600"/>
          <p14:tracePt t="645" x="1597025" y="6511925"/>
          <p14:tracePt t="650" x="1622425" y="6443663"/>
          <p14:tracePt t="660" x="1647825" y="6367463"/>
          <p14:tracePt t="666" x="1689100" y="6292850"/>
          <p14:tracePt t="677" x="1749425" y="6199188"/>
          <p14:tracePt t="682" x="1816100" y="6107113"/>
          <p14:tracePt t="694" x="1892300" y="5970588"/>
          <p14:tracePt t="698" x="1976438" y="5827713"/>
          <p14:tracePt t="707" x="2095500" y="5659438"/>
          <p14:tracePt t="714" x="2230438" y="5481638"/>
          <p14:tracePt t="722" x="2390775" y="5270500"/>
          <p14:tracePt t="731" x="2586038" y="5059363"/>
          <p14:tracePt t="742" x="2779713" y="4864100"/>
          <p14:tracePt t="750" x="2965450" y="4713288"/>
          <p14:tracePt t="755" x="3125788" y="4568825"/>
          <p14:tracePt t="762" x="3260725" y="4433888"/>
          <p14:tracePt t="768" x="3379788" y="4230688"/>
          <p14:tracePt t="777" x="3481388" y="4037013"/>
          <p14:tracePt t="787" x="3616325" y="3792538"/>
          <p14:tracePt t="792" x="3717925" y="3622675"/>
          <p14:tracePt t="800" x="3794125" y="3487738"/>
          <p14:tracePt t="807" x="3870325" y="3319463"/>
          <p14:tracePt t="816" x="3921125" y="3209925"/>
          <p14:tracePt t="822" x="3954463" y="3108325"/>
          <p14:tracePt t="830" x="3970338" y="3032125"/>
          <p14:tracePt t="838" x="3995738" y="2973388"/>
          <p14:tracePt t="846" x="4005263" y="2913063"/>
          <p14:tracePt t="855" x="4005263" y="2863850"/>
          <p14:tracePt t="863" x="4005263" y="2820988"/>
          <p14:tracePt t="870" x="4005263" y="2813050"/>
          <p14:tracePt t="879" x="4005263" y="2795588"/>
          <p14:tracePt t="887" x="4005263" y="2787650"/>
          <p14:tracePt t="895" x="4005263" y="2778125"/>
          <p14:tracePt t="900" x="4005263" y="2770188"/>
          <p14:tracePt t="30676" x="3987800" y="2770188"/>
          <p14:tracePt t="30684" x="3954463" y="2778125"/>
          <p14:tracePt t="30689" x="3929063" y="2787650"/>
          <p14:tracePt t="30698" x="3903663" y="2795588"/>
          <p14:tracePt t="30705" x="3895725" y="2795588"/>
          <p14:tracePt t="30712" x="3870325" y="2795588"/>
          <p14:tracePt t="30720" x="3844925" y="2795588"/>
          <p14:tracePt t="30728" x="3819525" y="2795588"/>
          <p14:tracePt t="30737" x="3776663" y="2795588"/>
          <p14:tracePt t="30744" x="3743325" y="2795588"/>
          <p14:tracePt t="30753" x="3708400" y="2803525"/>
          <p14:tracePt t="30761" x="3667125" y="2820988"/>
          <p14:tracePt t="30769" x="3616325" y="2820988"/>
          <p14:tracePt t="30776" x="3590925" y="2820988"/>
          <p14:tracePt t="30786" x="3565525" y="2820988"/>
          <p14:tracePt t="30792" x="3540125" y="2820988"/>
          <p14:tracePt t="30798" x="3532188" y="2820988"/>
          <p14:tracePt t="30806" x="3514725" y="2820988"/>
          <p14:tracePt t="30815" x="3506788" y="2820988"/>
          <p14:tracePt t="30822" x="3481388" y="2820988"/>
          <p14:tracePt t="30833" x="3446463" y="2820988"/>
          <p14:tracePt t="30838" x="3405188" y="2813050"/>
          <p14:tracePt t="30846" x="3362325" y="2813050"/>
          <p14:tracePt t="30855" x="3303588" y="2803525"/>
          <p14:tracePt t="30860" x="3244850" y="2803525"/>
          <p14:tracePt t="30869" x="3184525" y="2803525"/>
          <p14:tracePt t="30876" x="3117850" y="2803525"/>
          <p14:tracePt t="30887" x="3059113" y="2795588"/>
          <p14:tracePt t="30892" x="2982913" y="2787650"/>
          <p14:tracePt t="30902" x="2906713" y="2762250"/>
          <p14:tracePt t="30908" x="2847975" y="2752725"/>
          <p14:tracePt t="30919" x="2787650" y="2736850"/>
          <p14:tracePt t="30924" x="2728913" y="2711450"/>
          <p14:tracePt t="30935" x="2678113" y="2693988"/>
          <p14:tracePt t="30940" x="2619375" y="2678113"/>
          <p14:tracePt t="30946" x="2568575" y="2660650"/>
          <p14:tracePt t="30954" x="2525713" y="2635250"/>
          <p14:tracePt t="30962" x="2474913" y="2617788"/>
          <p14:tracePt t="30970" x="2416175" y="2601913"/>
          <p14:tracePt t="30978" x="2365375" y="2576513"/>
          <p14:tracePt t="30986" x="2306638" y="2559050"/>
          <p14:tracePt t="30994" x="2255838" y="2541588"/>
          <p14:tracePt t="31003" x="2197100" y="2516188"/>
          <p14:tracePt t="31009" x="2138363" y="2508250"/>
          <p14:tracePt t="31020" x="2078038" y="2500313"/>
          <p14:tracePt t="31024" x="2036763" y="2490788"/>
          <p14:tracePt t="31033" x="1976438" y="2490788"/>
          <p14:tracePt t="31040" x="1943100" y="2490788"/>
          <p14:tracePt t="31048" x="1925638" y="2490788"/>
          <p14:tracePt t="31056" x="1909763" y="2490788"/>
          <p14:tracePt t="31065" x="1892300" y="2490788"/>
          <p14:tracePt t="31081" x="1884363" y="2490788"/>
          <p14:tracePt t="31088" x="1876425" y="2500313"/>
          <p14:tracePt t="31096" x="1866900" y="2508250"/>
          <p14:tracePt t="31104" x="1858963" y="2516188"/>
          <p14:tracePt t="31117" x="1851025" y="2516188"/>
          <p14:tracePt t="31122" x="1841500" y="2525713"/>
          <p14:tracePt t="31144" x="1841500" y="2533650"/>
          <p14:tracePt t="31292" x="1833563" y="2533650"/>
          <p14:tracePt t="31299" x="1825625" y="2525713"/>
          <p14:tracePt t="31308" x="1808163" y="2516188"/>
          <p14:tracePt t="31320" x="1782763" y="2500313"/>
          <p14:tracePt t="31323" x="1757363" y="2482850"/>
          <p14:tracePt t="31334" x="1731963" y="2465388"/>
          <p14:tracePt t="31338" x="1714500" y="2449513"/>
          <p14:tracePt t="31350" x="1689100" y="2432050"/>
          <p14:tracePt t="31354" x="1663700" y="2406650"/>
          <p14:tracePt t="31362" x="1614488" y="2390775"/>
          <p14:tracePt t="31371" x="1579563" y="2373313"/>
          <p14:tracePt t="31377" x="1546225" y="2355850"/>
          <p14:tracePt t="31385" x="1512888" y="2339975"/>
          <p14:tracePt t="31393" x="1487488" y="2322513"/>
          <p14:tracePt t="31402" x="1470025" y="2314575"/>
          <p14:tracePt t="31408" x="1470025" y="2305050"/>
          <p14:tracePt t="31418" x="1452563" y="2305050"/>
          <p14:tracePt t="50269" x="1487488" y="2305050"/>
          <p14:tracePt t="50278" x="1563688" y="2314575"/>
          <p14:tracePt t="50285" x="1639888" y="2330450"/>
          <p14:tracePt t="50294" x="1724025" y="2355850"/>
          <p14:tracePt t="50301" x="1808163" y="2373313"/>
          <p14:tracePt t="50307" x="1925638" y="2390775"/>
          <p14:tracePt t="50317" x="2011363" y="2406650"/>
          <p14:tracePt t="50324" x="2112963" y="2424113"/>
          <p14:tracePt t="50333" x="2197100" y="2432050"/>
          <p14:tracePt t="50340" x="2281238" y="2441575"/>
          <p14:tracePt t="50348" x="2365375" y="2449513"/>
          <p14:tracePt t="50356" x="2424113" y="2449513"/>
          <p14:tracePt t="50363" x="2484438" y="2449513"/>
          <p14:tracePt t="50374" x="2586038" y="2424113"/>
          <p14:tracePt t="50382" x="2644775" y="2406650"/>
          <p14:tracePt t="50390" x="2711450" y="2390775"/>
          <p14:tracePt t="50398" x="2754313" y="2365375"/>
          <p14:tracePt t="50406" x="2805113" y="2355850"/>
          <p14:tracePt t="50414" x="2830513" y="2347913"/>
          <p14:tracePt t="50422" x="2881313" y="2339975"/>
          <p14:tracePt t="50430" x="2922588" y="2330450"/>
          <p14:tracePt t="50438" x="2973388" y="2322513"/>
          <p14:tracePt t="50447" x="3016250" y="2314575"/>
          <p14:tracePt t="50452" x="3059113" y="2314575"/>
          <p14:tracePt t="50461" x="3092450" y="2305050"/>
          <p14:tracePt t="50468" x="3117850" y="2297113"/>
          <p14:tracePt t="50478" x="3151188" y="2289175"/>
          <p14:tracePt t="50484" x="3184525" y="2289175"/>
          <p14:tracePt t="50493" x="3201988" y="2271713"/>
          <p14:tracePt t="50501" x="3227388" y="2263775"/>
          <p14:tracePt t="50508" x="3260725" y="2254250"/>
          <p14:tracePt t="50518" x="3295650" y="2246313"/>
          <p14:tracePt t="50524" x="3336925" y="2238375"/>
          <p14:tracePt t="50532" x="3371850" y="2230438"/>
          <p14:tracePt t="50538" x="3430588" y="2230438"/>
          <p14:tracePt t="50546" x="3489325" y="2220913"/>
          <p14:tracePt t="50554" x="3548063" y="2220913"/>
          <p14:tracePt t="50563" x="3608388" y="2212975"/>
          <p14:tracePt t="50570" x="3667125" y="2205038"/>
          <p14:tracePt t="50579" x="3717925" y="2205038"/>
          <p14:tracePt t="50586" x="3751263" y="2195513"/>
          <p14:tracePt t="50596" x="3784600" y="2187575"/>
          <p14:tracePt t="50602" x="3835400" y="2179638"/>
          <p14:tracePt t="50614" x="3886200" y="2179638"/>
          <p14:tracePt t="50618" x="3929063" y="2179638"/>
          <p14:tracePt t="50624" x="3962400" y="2179638"/>
          <p14:tracePt t="50632" x="3987800" y="2170113"/>
          <p14:tracePt t="50641" x="4013200" y="2162175"/>
          <p14:tracePt t="50649" x="4038600" y="2144713"/>
          <p14:tracePt t="50656" x="4056063" y="2136775"/>
          <p14:tracePt t="50664" x="4071938" y="2119313"/>
          <p14:tracePt t="50672" x="4089400" y="2111375"/>
          <p14:tracePt t="50681" x="4106863" y="2093913"/>
          <p14:tracePt t="50688" x="4114800" y="2078038"/>
          <p14:tracePt t="50697" x="4132263" y="2060575"/>
          <p14:tracePt t="50702" x="4140200" y="2052638"/>
          <p14:tracePt t="50712" x="4148138" y="2035175"/>
          <p14:tracePt t="50718" x="4157663" y="2019300"/>
          <p14:tracePt t="50729" x="4157663" y="2009775"/>
          <p14:tracePt t="50734" x="4165600" y="1993900"/>
          <p14:tracePt t="50744" x="4165600" y="1976438"/>
          <p14:tracePt t="50750" x="4165600" y="1968500"/>
          <p14:tracePt t="50758" x="4165600" y="1951038"/>
          <p14:tracePt t="50766" x="4157663" y="1933575"/>
          <p14:tracePt t="50774" x="4157663" y="1925638"/>
          <p14:tracePt t="50784" x="4140200" y="1908175"/>
          <p14:tracePt t="50793" x="4140200" y="1900238"/>
          <p14:tracePt t="50800" x="4132263" y="1892300"/>
          <p14:tracePt t="50808" x="4122738" y="1892300"/>
          <p14:tracePt t="50816" x="4106863" y="1874838"/>
          <p14:tracePt t="50824" x="4089400" y="1857375"/>
          <p14:tracePt t="50832" x="4081463" y="1849438"/>
          <p14:tracePt t="50840" x="4064000" y="1831975"/>
          <p14:tracePt t="50848" x="4021138" y="1816100"/>
          <p14:tracePt t="50856" x="3979863" y="1798638"/>
          <p14:tracePt t="50864" x="3937000" y="1773238"/>
          <p14:tracePt t="50870" x="3886200" y="1757363"/>
          <p14:tracePt t="50878" x="3827463" y="1739900"/>
          <p14:tracePt t="50886" x="3768725" y="1731963"/>
          <p14:tracePt t="50895" x="3717925" y="1706563"/>
          <p14:tracePt t="50902" x="3659188" y="1689100"/>
          <p14:tracePt t="50912" x="3598863" y="1681163"/>
          <p14:tracePt t="50918" x="3540125" y="1671638"/>
          <p14:tracePt t="50928" x="3497263" y="1655763"/>
          <p14:tracePt t="50934" x="3471863" y="1655763"/>
          <p14:tracePt t="50945" x="3455988" y="1655763"/>
          <p14:tracePt t="50950" x="3446463" y="1655763"/>
          <p14:tracePt t="50956" x="3438525" y="1655763"/>
          <p14:tracePt t="50964" x="3430588" y="1655763"/>
          <p14:tracePt t="50980" x="3422650" y="1655763"/>
          <p14:tracePt t="50988" x="3413125" y="1655763"/>
          <p14:tracePt t="50996" x="3405188" y="1655763"/>
          <p14:tracePt t="51004" x="3397250" y="1655763"/>
          <p14:tracePt t="51012" x="3379788" y="1655763"/>
          <p14:tracePt t="51020" x="3371850" y="1655763"/>
          <p14:tracePt t="51029" x="3354388" y="1655763"/>
          <p14:tracePt t="51036" x="3346450" y="1655763"/>
          <p14:tracePt t="51044" x="3328988" y="1655763"/>
          <p14:tracePt t="51051" x="3311525" y="1655763"/>
          <p14:tracePt t="51059" x="3303588" y="1655763"/>
          <p14:tracePt t="51066" x="3286125" y="1655763"/>
          <p14:tracePt t="51074" x="3270250" y="1655763"/>
          <p14:tracePt t="51091" x="3260725" y="1655763"/>
          <p14:tracePt t="51098" x="3252788" y="1655763"/>
          <p14:tracePt t="51106" x="3252788" y="1663700"/>
          <p14:tracePt t="51164" x="3244850" y="1663700"/>
          <p14:tracePt t="51178" x="3244850" y="1671638"/>
          <p14:tracePt t="51188" x="3235325" y="1671638"/>
          <p14:tracePt t="51200" x="3227388" y="1671638"/>
          <p14:tracePt t="51214" x="3227388" y="1681163"/>
          <p14:tracePt t="51223" x="3209925" y="1689100"/>
          <p14:tracePt t="51231" x="3201988" y="1689100"/>
          <p14:tracePt t="51247" x="3201988" y="1697038"/>
          <p14:tracePt t="51254" x="3194050" y="1714500"/>
          <p14:tracePt t="51270" x="3194050" y="1731963"/>
          <p14:tracePt t="51279" x="3194050" y="1747838"/>
          <p14:tracePt t="51286" x="3194050" y="1757363"/>
          <p14:tracePt t="51294" x="3201988" y="1782763"/>
          <p14:tracePt t="51301" x="3219450" y="1816100"/>
          <p14:tracePt t="51307" x="3227388" y="1849438"/>
          <p14:tracePt t="51317" x="3244850" y="1882775"/>
          <p14:tracePt t="51324" x="3244850" y="1917700"/>
          <p14:tracePt t="51332" x="3260725" y="1958975"/>
          <p14:tracePt t="51342" x="3270250" y="1984375"/>
          <p14:tracePt t="51348" x="3286125" y="2019300"/>
          <p14:tracePt t="51356" x="3286125" y="2043113"/>
          <p14:tracePt t="51364" x="3286125" y="2068513"/>
          <p14:tracePt t="51372" x="3295650" y="2093913"/>
          <p14:tracePt t="51381" x="3295650" y="2103438"/>
          <p14:tracePt t="51386" x="3303588" y="2119313"/>
          <p14:tracePt t="51396" x="3303588" y="2136775"/>
          <p14:tracePt t="51402" x="3303588" y="2144713"/>
          <p14:tracePt t="51412" x="3303588" y="2154238"/>
          <p14:tracePt t="51418" x="3303588" y="2162175"/>
          <p14:tracePt t="51434" x="3303588" y="2170113"/>
          <p14:tracePt t="51443" x="3303588" y="2179638"/>
          <p14:tracePt t="51450" x="3303588" y="2187575"/>
          <p14:tracePt t="51466" x="3303588" y="2195513"/>
          <p14:tracePt t="51485" x="3303588" y="2205038"/>
          <p14:tracePt t="53064" x="3278188" y="2212975"/>
          <p14:tracePt t="53072" x="3235325" y="2238375"/>
          <p14:tracePt t="53080" x="3176588" y="2246313"/>
          <p14:tracePt t="53086" x="3117850" y="2254250"/>
          <p14:tracePt t="53097" x="3041650" y="2263775"/>
          <p14:tracePt t="53102" x="2965450" y="2289175"/>
          <p14:tracePt t="53112" x="2906713" y="2305050"/>
          <p14:tracePt t="53118" x="2855913" y="2322513"/>
          <p14:tracePt t="53129" x="2822575" y="2339975"/>
          <p14:tracePt t="53134" x="2797175" y="2355850"/>
          <p14:tracePt t="53145" x="2787650" y="2373313"/>
          <p14:tracePt t="53161" x="2762250" y="2398713"/>
          <p14:tracePt t="53167" x="2754313" y="2398713"/>
          <p14:tracePt t="53172" x="2754313" y="2406650"/>
          <p14:tracePt t="53181" x="2736850" y="2424113"/>
          <p14:tracePt t="53190" x="2720975" y="2432050"/>
          <p14:tracePt t="53197" x="2711450" y="2449513"/>
          <p14:tracePt t="53205" x="2695575" y="2465388"/>
          <p14:tracePt t="53213" x="2678113" y="2490788"/>
          <p14:tracePt t="53222" x="2662238" y="2500313"/>
          <p14:tracePt t="53229" x="2644775" y="2516188"/>
          <p14:tracePt t="53237" x="2636838" y="2533650"/>
          <p14:tracePt t="53244" x="2619375" y="2551113"/>
          <p14:tracePt t="53253" x="2611438" y="2566988"/>
          <p14:tracePt t="53260" x="2601913" y="2576513"/>
          <p14:tracePt t="53267" x="2586038" y="2592388"/>
          <p14:tracePt t="53277" x="2576513" y="2609850"/>
          <p14:tracePt t="53282" x="2576513" y="2617788"/>
          <p14:tracePt t="53290" x="2560638" y="2635250"/>
          <p14:tracePt t="53298" x="2543175" y="2652713"/>
          <p14:tracePt t="53306" x="2525713" y="2678113"/>
          <p14:tracePt t="53314" x="2509838" y="2701925"/>
          <p14:tracePt t="53322" x="2492375" y="2719388"/>
          <p14:tracePt t="53330" x="2474913" y="2752725"/>
          <p14:tracePt t="53338" x="2459038" y="2803525"/>
          <p14:tracePt t="53344" x="2449513" y="2846388"/>
          <p14:tracePt t="53352" x="2441575" y="2897188"/>
          <p14:tracePt t="53362" x="2433638" y="2955925"/>
          <p14:tracePt t="53368" x="2424113" y="3014663"/>
          <p14:tracePt t="53379" x="2400300" y="3074988"/>
          <p14:tracePt t="53384" x="2382838" y="3133725"/>
          <p14:tracePt t="53395" x="2357438" y="3200400"/>
          <p14:tracePt t="53401" x="2339975" y="3268663"/>
          <p14:tracePt t="53412" x="2324100" y="3327400"/>
          <p14:tracePt t="53416" x="2298700" y="3378200"/>
          <p14:tracePt t="53427" x="2281238" y="3436938"/>
          <p14:tracePt t="53430" x="2273300" y="3462338"/>
          <p14:tracePt t="53438" x="2263775" y="3487738"/>
          <p14:tracePt t="53447" x="2263775" y="3497263"/>
          <p14:tracePt t="53454" x="2255838" y="3505200"/>
          <p14:tracePt t="53462" x="2255838" y="3522663"/>
          <p14:tracePt t="53904" x="2238375" y="3513138"/>
          <p14:tracePt t="53912" x="2222500" y="3497263"/>
          <p14:tracePt t="53920" x="2205038" y="3487738"/>
          <p14:tracePt t="53928" x="2197100" y="3479800"/>
          <p14:tracePt t="53934" x="2187575" y="3471863"/>
          <p14:tracePt t="53945" x="2179638" y="3471863"/>
          <p14:tracePt t="53951" x="2179638" y="3454400"/>
          <p14:tracePt t="53961" x="2162175" y="3454400"/>
          <p14:tracePt t="53966" x="2146300" y="3454400"/>
          <p14:tracePt t="53976" x="2128838" y="3436938"/>
          <p14:tracePt t="53982" x="2120900" y="3429000"/>
          <p14:tracePt t="53990" x="2103438" y="3421063"/>
          <p14:tracePt t="53998" x="2095500" y="3411538"/>
          <p14:tracePt t="54011" x="2087563" y="3411538"/>
          <p14:tracePt t="54014" x="2078038" y="3411538"/>
          <p14:tracePt t="54020" x="2070100" y="3411538"/>
          <p14:tracePt t="54036" x="2062163" y="3411538"/>
          <p14:tracePt t="54044" x="2052638" y="3403600"/>
          <p14:tracePt t="54062" x="2044700" y="3395663"/>
          <p14:tracePt t="54068" x="2036763" y="3386138"/>
          <p14:tracePt t="54077" x="2027238" y="3386138"/>
          <p14:tracePt t="54084" x="2011363" y="3378200"/>
          <p14:tracePt t="54094" x="1993900" y="3360738"/>
          <p14:tracePt t="54100" x="1976438" y="3352800"/>
          <p14:tracePt t="54106" x="1968500" y="3344863"/>
          <p14:tracePt t="54114" x="1951038" y="3344863"/>
          <p14:tracePt t="54122" x="1943100" y="3335338"/>
          <p14:tracePt t="54142" x="1935163" y="3327400"/>
          <p14:tracePt t="54146" x="1917700" y="3319463"/>
          <p14:tracePt t="54154" x="1909763" y="3311525"/>
          <p14:tracePt t="54163" x="1892300" y="3311525"/>
          <p14:tracePt t="54170" x="1876425" y="3302000"/>
          <p14:tracePt t="54178" x="1866900" y="3302000"/>
          <p14:tracePt t="54184" x="1851025" y="3294063"/>
          <p14:tracePt t="54194" x="1833563" y="3294063"/>
          <p14:tracePt t="54200" x="1825625" y="3286125"/>
          <p14:tracePt t="54209" x="1808163" y="3286125"/>
          <p14:tracePt t="54215" x="1790700" y="3276600"/>
          <p14:tracePt t="54225" x="1774825" y="3276600"/>
          <p14:tracePt t="54232" x="1739900" y="3260725"/>
          <p14:tracePt t="54239" x="1681163" y="3251200"/>
          <p14:tracePt t="54248" x="1614488" y="3235325"/>
          <p14:tracePt t="54257" x="1554163" y="3209925"/>
          <p14:tracePt t="54264" x="1495425" y="3192463"/>
          <p14:tracePt t="54272" x="1436688" y="3167063"/>
          <p14:tracePt t="54279" x="1360488" y="3149600"/>
          <p14:tracePt t="54286" x="1284288" y="3141663"/>
          <p14:tracePt t="54294" x="1216025" y="3116263"/>
          <p14:tracePt t="54302" x="1141413" y="3100388"/>
          <p14:tracePt t="54312" x="1081088" y="3100388"/>
          <p14:tracePt t="54318" x="1022350" y="3100388"/>
          <p14:tracePt t="54327" x="963613" y="3100388"/>
          <p14:tracePt t="54334" x="903288" y="3082925"/>
          <p14:tracePt t="54344" x="854075" y="3082925"/>
          <p14:tracePt t="54350" x="819150" y="3082925"/>
          <p14:tracePt t="54356" x="768350" y="3082925"/>
          <p14:tracePt t="54364" x="709613" y="3090863"/>
          <p14:tracePt t="54373" x="650875" y="3090863"/>
          <p14:tracePt t="54380" x="574675" y="3090863"/>
          <p14:tracePt t="54388" x="523875" y="3090863"/>
          <p14:tracePt t="54396" x="465138" y="3090863"/>
          <p14:tracePt t="54404" x="422275" y="3090863"/>
          <p14:tracePt t="54412" x="388938" y="3090863"/>
          <p14:tracePt t="54420" x="363538" y="3090863"/>
          <p14:tracePt t="54428" x="355600" y="3090863"/>
          <p14:tracePt t="54434" x="346075" y="3090863"/>
          <p14:tracePt t="54444" x="338138" y="3090863"/>
          <p14:tracePt t="54466" x="338138" y="3100388"/>
          <p14:tracePt t="54476" x="330200" y="3116263"/>
          <p14:tracePt t="54482" x="320675" y="3124200"/>
          <p14:tracePt t="54491" x="320675" y="3159125"/>
          <p14:tracePt t="54498" x="312738" y="3217863"/>
          <p14:tracePt t="54509" x="312738" y="3268663"/>
          <p14:tracePt t="54515" x="312738" y="3327400"/>
          <p14:tracePt t="54527" x="330200" y="3395663"/>
          <p14:tracePt t="54533" x="355600" y="3454400"/>
          <p14:tracePt t="54538" x="371475" y="3513138"/>
          <p14:tracePt t="54546" x="396875" y="3571875"/>
          <p14:tracePt t="54554" x="414338" y="3622675"/>
          <p14:tracePt t="54562" x="430213" y="3657600"/>
          <p14:tracePt t="54570" x="447675" y="3683000"/>
          <p14:tracePt t="54578" x="465138" y="3708400"/>
          <p14:tracePt t="54585" x="481013" y="3716338"/>
          <p14:tracePt t="54596" x="515938" y="3733800"/>
          <p14:tracePt t="54601" x="557213" y="3749675"/>
          <p14:tracePt t="54614" x="633413" y="3792538"/>
          <p14:tracePt t="54624" x="701675" y="3808413"/>
          <p14:tracePt t="54632" x="760413" y="3817938"/>
          <p14:tracePt t="54640" x="844550" y="3833813"/>
          <p14:tracePt t="54649" x="946150" y="3843338"/>
          <p14:tracePt t="54655" x="1065213" y="3843338"/>
          <p14:tracePt t="54667" x="1200150" y="3851275"/>
          <p14:tracePt t="54670" x="1335088" y="3851275"/>
          <p14:tracePt t="54679" x="1487488" y="3851275"/>
          <p14:tracePt t="54686" x="1681163" y="3851275"/>
          <p14:tracePt t="54697" x="1892300" y="3851275"/>
          <p14:tracePt t="54709" x="2238375" y="3851275"/>
          <p14:tracePt t="54717" x="2382838" y="3851275"/>
          <p14:tracePt t="54725" x="2517775" y="3833813"/>
          <p14:tracePt t="54733" x="2644775" y="3833813"/>
          <p14:tracePt t="54742" x="2787650" y="3825875"/>
          <p14:tracePt t="54748" x="2922588" y="3817938"/>
          <p14:tracePt t="54761" x="3067050" y="3817938"/>
          <p14:tracePt t="54764" x="3201988" y="3817938"/>
          <p14:tracePt t="54775" x="3362325" y="3817938"/>
          <p14:tracePt t="54778" x="3497263" y="3817938"/>
          <p14:tracePt t="54786" x="3708400" y="3817938"/>
          <p14:tracePt t="54794" x="3911600" y="3817938"/>
          <p14:tracePt t="54803" x="4173538" y="3817938"/>
          <p14:tracePt t="54810" x="4435475" y="3817938"/>
          <p14:tracePt t="54818" x="4765675" y="3833813"/>
          <p14:tracePt t="54827" x="5060950" y="3868738"/>
          <p14:tracePt t="54834" x="5356225" y="3902075"/>
          <p14:tracePt t="54843" x="5653088" y="3919538"/>
          <p14:tracePt t="54851" x="5915025" y="3919538"/>
          <p14:tracePt t="54857" x="6142038" y="3919538"/>
          <p14:tracePt t="54865" x="6403975" y="3919538"/>
          <p14:tracePt t="54875" x="6691313" y="3919538"/>
          <p14:tracePt t="54880" x="6986588" y="3910013"/>
          <p14:tracePt t="54888" x="7299325" y="3910013"/>
          <p14:tracePt t="54896" x="7535863" y="3919538"/>
          <p14:tracePt t="54904" x="7781925" y="3935413"/>
          <p14:tracePt t="54912" x="8018463" y="3952875"/>
          <p14:tracePt t="54920" x="8247063" y="3952875"/>
          <p14:tracePt t="54928" x="8458200" y="3944938"/>
          <p14:tracePt t="54936" x="8609013" y="3944938"/>
          <p14:tracePt t="54944" x="8753475" y="3944938"/>
          <p14:tracePt t="54951" x="8863013" y="3944938"/>
          <p14:tracePt t="54959" x="8947150" y="3944938"/>
          <p14:tracePt t="54966" x="9031288" y="3944938"/>
          <p14:tracePt t="54977" x="9107488" y="3944938"/>
          <p14:tracePt t="54982" x="9175750" y="3952875"/>
          <p14:tracePt t="54993" x="9234488" y="3960813"/>
          <p14:tracePt t="54998" x="9293225" y="3978275"/>
          <p14:tracePt t="55010" x="9353550" y="3994150"/>
          <p14:tracePt t="55018" x="9445625" y="4019550"/>
          <p14:tracePt t="55026" x="9529763" y="4037013"/>
          <p14:tracePt t="55029" x="9590088" y="4062413"/>
          <p14:tracePt t="55037" x="9682163" y="4079875"/>
          <p14:tracePt t="55044" x="9767888" y="4105275"/>
          <p14:tracePt t="55052" x="9842500" y="4121150"/>
          <p14:tracePt t="55061" x="9902825" y="4130675"/>
          <p14:tracePt t="55068" x="9961563" y="4156075"/>
          <p14:tracePt t="55077" x="10020300" y="4156075"/>
          <p14:tracePt t="55084" x="10063163" y="4164013"/>
          <p14:tracePt t="55095" x="10121900" y="4164013"/>
          <p14:tracePt t="55100" x="10164763" y="4164013"/>
          <p14:tracePt t="55110" x="10215563" y="4156075"/>
          <p14:tracePt t="55114" x="10256838" y="4146550"/>
          <p14:tracePt t="55123" x="10315575" y="4121150"/>
          <p14:tracePt t="55144" x="10426700" y="4105275"/>
          <p14:tracePt t="55146" x="10477500" y="4087813"/>
          <p14:tracePt t="55154" x="10518775" y="4079875"/>
          <p14:tracePt t="55163" x="10544175" y="4062413"/>
          <p14:tracePt t="55170" x="10569575" y="4044950"/>
          <p14:tracePt t="55179" x="10587038" y="4037013"/>
          <p14:tracePt t="55186" x="10612438" y="4019550"/>
          <p14:tracePt t="55196" x="10645775" y="4003675"/>
          <p14:tracePt t="55201" x="10663238" y="3986213"/>
          <p14:tracePt t="55211" x="10679113" y="3978275"/>
          <p14:tracePt t="55216" x="10688638" y="3968750"/>
          <p14:tracePt t="55225" x="10704513" y="3952875"/>
          <p14:tracePt t="55232" x="10729913" y="3935413"/>
          <p14:tracePt t="55240" x="10755313" y="3919538"/>
          <p14:tracePt t="55248" x="10780713" y="3902075"/>
          <p14:tracePt t="55256" x="10790238" y="3894138"/>
          <p14:tracePt t="55264" x="10806113" y="3876675"/>
          <p14:tracePt t="55273" x="10823575" y="3859213"/>
          <p14:tracePt t="55280" x="10839450" y="3851275"/>
          <p14:tracePt t="55286" x="10839450" y="3843338"/>
          <p14:tracePt t="55294" x="10848975" y="3833813"/>
          <p14:tracePt t="55302" x="10856913" y="3817938"/>
          <p14:tracePt t="55318" x="10864850" y="3808413"/>
          <p14:tracePt t="55329" x="10864850" y="3792538"/>
          <p14:tracePt t="55345" x="10874375" y="3775075"/>
          <p14:tracePt t="55351" x="10882313" y="3757613"/>
          <p14:tracePt t="55360" x="10890250" y="3749675"/>
          <p14:tracePt t="55366" x="10890250" y="3733800"/>
          <p14:tracePt t="55377" x="10890250" y="3724275"/>
          <p14:tracePt t="55381" x="10890250" y="3716338"/>
          <p14:tracePt t="55388" x="10899775" y="3708400"/>
          <p14:tracePt t="55396" x="10899775" y="3698875"/>
          <p14:tracePt t="55404" x="10899775" y="3683000"/>
          <p14:tracePt t="55412" x="10899775" y="3665538"/>
          <p14:tracePt t="55428" x="10890250" y="3648075"/>
          <p14:tracePt t="55435" x="10890250" y="3640138"/>
          <p14:tracePt t="55452" x="10882313" y="3632200"/>
          <p14:tracePt t="55461" x="10882313" y="3622675"/>
          <p14:tracePt t="55471" x="10882313" y="3614738"/>
          <p14:tracePt t="55738" x="10882313" y="3597275"/>
          <p14:tracePt t="55756" x="10882313" y="3589338"/>
          <p14:tracePt t="55764" x="10882313" y="3581400"/>
          <p14:tracePt t="55773" x="10882313" y="3571875"/>
          <p14:tracePt t="55788" x="10874375" y="3556000"/>
          <p14:tracePt t="55794" x="10856913" y="3546475"/>
          <p14:tracePt t="55802" x="10848975" y="3546475"/>
          <p14:tracePt t="58000" x="10839450" y="3546475"/>
          <p14:tracePt t="58009" x="10823575" y="3546475"/>
          <p14:tracePt t="58014" x="10806113" y="3546475"/>
          <p14:tracePt t="58022" x="10772775" y="3546475"/>
          <p14:tracePt t="58030" x="10729913" y="3546475"/>
          <p14:tracePt t="58038" x="10704513" y="3538538"/>
          <p14:tracePt t="58046" x="10671175" y="3530600"/>
          <p14:tracePt t="58055" x="10653713" y="3522663"/>
          <p14:tracePt t="58062" x="10620375" y="3513138"/>
          <p14:tracePt t="58070" x="10594975" y="3513138"/>
          <p14:tracePt t="58079" x="10561638" y="3505200"/>
          <p14:tracePt t="58086" x="10536238" y="3487738"/>
          <p14:tracePt t="58094" x="10518775" y="3479800"/>
          <p14:tracePt t="58102" x="10493375" y="3471863"/>
          <p14:tracePt t="58109" x="10467975" y="3462338"/>
          <p14:tracePt t="58116" x="10442575" y="3454400"/>
          <p14:tracePt t="58126" x="10426700" y="3454400"/>
          <p14:tracePt t="58132" x="10409238" y="3446463"/>
          <p14:tracePt t="58142" x="10391775" y="3436938"/>
          <p14:tracePt t="58150" x="10383838" y="3436938"/>
          <p14:tracePt t="58157" x="10340975" y="3429000"/>
          <p14:tracePt t="58164" x="10282238" y="3421063"/>
          <p14:tracePt t="58171" x="10206038" y="3403600"/>
          <p14:tracePt t="58181" x="10129838" y="3386138"/>
          <p14:tracePt t="58186" x="10045700" y="3378200"/>
          <p14:tracePt t="58194" x="9969500" y="3370263"/>
          <p14:tracePt t="58202" x="9902825" y="3370263"/>
          <p14:tracePt t="58210" x="9817100" y="3360738"/>
          <p14:tracePt t="58218" x="9717088" y="3335338"/>
          <p14:tracePt t="58227" x="9631363" y="3327400"/>
          <p14:tracePt t="58234" x="9529763" y="3302000"/>
          <p14:tracePt t="58244" x="9412288" y="3276600"/>
          <p14:tracePt t="58251" x="9310688" y="3268663"/>
          <p14:tracePt t="58259" x="9226550" y="3260725"/>
          <p14:tracePt t="58266" x="9167813" y="3260725"/>
          <p14:tracePt t="58271" x="9142413" y="3260725"/>
          <p14:tracePt t="58280" x="9099550" y="3260725"/>
          <p14:tracePt t="58289" x="9066213" y="3260725"/>
          <p14:tracePt t="58296" x="9040813" y="3260725"/>
          <p14:tracePt t="58306" x="9023350" y="3260725"/>
          <p14:tracePt t="58312" x="8997950" y="3260725"/>
          <p14:tracePt t="58320" x="8982075" y="3260725"/>
          <p14:tracePt t="58329" x="8956675" y="3268663"/>
          <p14:tracePt t="58336" x="8939213" y="3268663"/>
          <p14:tracePt t="58344" x="8921750" y="3268663"/>
          <p14:tracePt t="58350" x="8913813" y="3268663"/>
          <p14:tracePt t="58361" x="8896350" y="3276600"/>
          <p14:tracePt t="58369" x="8880475" y="3276600"/>
          <p14:tracePt t="58377" x="8870950" y="3286125"/>
          <p14:tracePt t="58392" x="8863013" y="3286125"/>
          <p14:tracePt t="58399" x="8855075" y="3286125"/>
          <p14:tracePt t="58408" x="8845550" y="3286125"/>
          <p14:tracePt t="58415" x="8837613" y="3286125"/>
          <p14:tracePt t="58424" x="8829675" y="3294063"/>
          <p14:tracePt t="58430" x="8812213" y="3302000"/>
          <p14:tracePt t="58437" x="8794750" y="3302000"/>
          <p14:tracePt t="58445" x="8786813" y="3302000"/>
          <p14:tracePt t="58452" x="8769350" y="3302000"/>
          <p14:tracePt t="58460" x="8761413" y="3302000"/>
          <p14:tracePt t="60664" x="8761413" y="3311525"/>
          <p14:tracePt t="60671" x="8720138" y="3327400"/>
          <p14:tracePt t="60676" x="8659813" y="3344863"/>
          <p14:tracePt t="60686" x="8601075" y="3370263"/>
          <p14:tracePt t="60695" x="8532813" y="3386138"/>
          <p14:tracePt t="60701" x="8474075" y="3395663"/>
          <p14:tracePt t="60709" x="8423275" y="3395663"/>
          <p14:tracePt t="60717" x="8364538" y="3403600"/>
          <p14:tracePt t="60725" x="8288338" y="3403600"/>
          <p14:tracePt t="60733" x="8229600" y="3403600"/>
          <p14:tracePt t="60738" x="8178800" y="3403600"/>
          <p14:tracePt t="60747" x="8120063" y="3421063"/>
          <p14:tracePt t="60758" x="8059738" y="3429000"/>
          <p14:tracePt t="60762" x="8001000" y="3429000"/>
          <p14:tracePt t="60771" x="7916863" y="3436938"/>
          <p14:tracePt t="60779" x="7815263" y="3436938"/>
          <p14:tracePt t="60791" x="7688263" y="3436938"/>
          <p14:tracePt t="60795" x="7578725" y="3436938"/>
          <p14:tracePt t="60803" x="7469188" y="3436938"/>
          <p14:tracePt t="60811" x="7367588" y="3436938"/>
          <p14:tracePt t="60819" x="7265988" y="3446463"/>
          <p14:tracePt t="60825" x="7164388" y="3446463"/>
          <p14:tracePt t="60832" x="7054850" y="3446463"/>
          <p14:tracePt t="60842" x="6953250" y="3446463"/>
          <p14:tracePt t="60848" x="6869113" y="3471863"/>
          <p14:tracePt t="60858" x="6784975" y="3497263"/>
          <p14:tracePt t="60864" x="6708775" y="3513138"/>
          <p14:tracePt t="60874" x="6624638" y="3538538"/>
          <p14:tracePt t="60880" x="6548438" y="3556000"/>
          <p14:tracePt t="60887" x="6464300" y="3563938"/>
          <p14:tracePt t="60896" x="6388100" y="3589338"/>
          <p14:tracePt t="60905" x="6302375" y="3597275"/>
          <p14:tracePt t="60910" x="6210300" y="3614738"/>
          <p14:tracePt t="60918" x="6151563" y="3632200"/>
          <p14:tracePt t="60926" x="6075363" y="3648075"/>
          <p14:tracePt t="60935" x="6007100" y="3673475"/>
          <p14:tracePt t="60942" x="5940425" y="3690938"/>
          <p14:tracePt t="60950" x="5880100" y="3716338"/>
          <p14:tracePt t="60958" x="5821363" y="3733800"/>
          <p14:tracePt t="60966" x="5762625" y="3757613"/>
          <p14:tracePt t="60975" x="5686425" y="3775075"/>
          <p14:tracePt t="60982" x="5627688" y="3792538"/>
          <p14:tracePt t="60991" x="5576888" y="3817938"/>
          <p14:tracePt t="60996" x="5534025" y="3833813"/>
          <p14:tracePt t="61008" x="5465763" y="3851275"/>
          <p14:tracePt t="61012" x="5424488" y="3859213"/>
          <p14:tracePt t="61023" x="5391150" y="3884613"/>
          <p14:tracePt t="61028" x="5340350" y="3894138"/>
          <p14:tracePt t="61036" x="5314950" y="3902075"/>
          <p14:tracePt t="61044" x="5280025" y="3910013"/>
          <p14:tracePt t="61052" x="5246688" y="3927475"/>
          <p14:tracePt t="61061" x="5221288" y="3935413"/>
          <p14:tracePt t="61069" x="5205413" y="3944938"/>
          <p14:tracePt t="61075" x="5187950" y="3952875"/>
          <p14:tracePt t="61082" x="5180013" y="3952875"/>
          <p14:tracePt t="61091" x="5170488" y="3960813"/>
          <p14:tracePt t="61098" x="5154613" y="3960813"/>
          <p14:tracePt t="61108" x="5145088" y="3968750"/>
          <p14:tracePt t="61114" x="5129213" y="3978275"/>
          <p14:tracePt t="61127" x="5103813" y="3978275"/>
          <p14:tracePt t="61134" x="5094288" y="3978275"/>
          <p14:tracePt t="61142" x="5078413" y="3978275"/>
          <p14:tracePt t="61151" x="5060950" y="3986213"/>
          <p14:tracePt t="61158" x="5053013" y="3986213"/>
          <p14:tracePt t="61164" x="5035550" y="3986213"/>
          <p14:tracePt t="61174" x="5027613" y="3986213"/>
          <p14:tracePt t="61181" x="5018088" y="3986213"/>
          <p14:tracePt t="61189" x="5010150" y="3986213"/>
          <p14:tracePt t="61206" x="5002213" y="3986213"/>
          <p14:tracePt t="61212" x="4992688" y="3986213"/>
          <p14:tracePt t="61225" x="4984750" y="3986213"/>
          <p14:tracePt t="61229" x="4967288" y="3986213"/>
          <p14:tracePt t="61239" x="4951413" y="3986213"/>
          <p14:tracePt t="61245" x="4943475" y="3986213"/>
          <p14:tracePt t="61251" x="4926013" y="3986213"/>
          <p14:tracePt t="61259" x="4918075" y="3986213"/>
          <p14:tracePt t="61275" x="4908550" y="3986213"/>
          <p14:tracePt t="67000" x="4918075" y="3978275"/>
          <p14:tracePt t="67018" x="4926013" y="3968750"/>
          <p14:tracePt t="67025" x="4933950" y="3968750"/>
          <p14:tracePt t="67056" x="4943475" y="3968750"/>
          <p14:tracePt t="67062" x="4967288" y="3968750"/>
          <p14:tracePt t="67070" x="5018088" y="3968750"/>
          <p14:tracePt t="67078" x="5078413" y="3952875"/>
          <p14:tracePt t="67085" x="5137150" y="3944938"/>
          <p14:tracePt t="67094" x="5205413" y="3944938"/>
          <p14:tracePt t="67102" x="5264150" y="3944938"/>
          <p14:tracePt t="67110" x="5322888" y="3944938"/>
          <p14:tracePt t="67119" x="5381625" y="3960813"/>
          <p14:tracePt t="67126" x="5441950" y="3978275"/>
          <p14:tracePt t="67137" x="5508625" y="3994150"/>
          <p14:tracePt t="67142" x="5567363" y="4019550"/>
          <p14:tracePt t="67151" x="5635625" y="4029075"/>
          <p14:tracePt t="67158" x="5727700" y="4037013"/>
          <p14:tracePt t="67164" x="5813425" y="4062413"/>
          <p14:tracePt t="67173" x="5897563" y="4087813"/>
          <p14:tracePt t="67180" x="5989638" y="4105275"/>
          <p14:tracePt t="67190" x="6075363" y="4130675"/>
          <p14:tracePt t="67196" x="6159500" y="4138613"/>
          <p14:tracePt t="67206" x="6243638" y="4146550"/>
          <p14:tracePt t="67212" x="6319838" y="4171950"/>
          <p14:tracePt t="67222" x="6378575" y="4179888"/>
          <p14:tracePt t="67228" x="6429375" y="4197350"/>
          <p14:tracePt t="67237" x="6454775" y="4205288"/>
          <p14:tracePt t="67242" x="6464300" y="4205288"/>
          <p14:tracePt t="67250" x="6472238" y="4205288"/>
          <p14:tracePt t="67323" x="6488113" y="4214813"/>
          <p14:tracePt t="67328" x="6513513" y="4230688"/>
          <p14:tracePt t="67336" x="6530975" y="4240213"/>
          <p14:tracePt t="67344" x="6548438" y="4248150"/>
          <p14:tracePt t="67353" x="6564313" y="4256088"/>
          <p14:tracePt t="67360" x="6589713" y="4256088"/>
          <p14:tracePt t="67371" x="6607175" y="4256088"/>
          <p14:tracePt t="67376" x="6640513" y="4265613"/>
          <p14:tracePt t="67385" x="6657975" y="4265613"/>
          <p14:tracePt t="67392" x="6691313" y="4265613"/>
          <p14:tracePt t="67400" x="6734175" y="4265613"/>
          <p14:tracePt t="67408" x="6792913" y="4265613"/>
          <p14:tracePt t="67414" x="6835775" y="4265613"/>
          <p14:tracePt t="67423" x="6861175" y="4273550"/>
          <p14:tracePt t="67430" x="6886575" y="4273550"/>
          <p14:tracePt t="67440" x="6902450" y="4273550"/>
          <p14:tracePt t="67446" x="6927850" y="4273550"/>
          <p14:tracePt t="67455" x="6937375" y="4273550"/>
          <p14:tracePt t="67462" x="6953250" y="4273550"/>
          <p14:tracePt t="67471" x="6962775" y="4273550"/>
          <p14:tracePt t="67478" x="6978650" y="4273550"/>
          <p14:tracePt t="67488" x="6996113" y="4273550"/>
          <p14:tracePt t="67492" x="7004050" y="4273550"/>
          <p14:tracePt t="67501" x="7021513" y="4265613"/>
          <p14:tracePt t="67508" x="7054850" y="4248150"/>
          <p14:tracePt t="67518" x="7105650" y="4222750"/>
          <p14:tracePt t="67524" x="7164388" y="4205288"/>
          <p14:tracePt t="67532" x="7224713" y="4189413"/>
          <p14:tracePt t="67541" x="7291388" y="4156075"/>
          <p14:tracePt t="67548" x="7350125" y="4121150"/>
          <p14:tracePt t="67556" x="7400925" y="4095750"/>
          <p14:tracePt t="67564" x="7461250" y="4062413"/>
          <p14:tracePt t="67573" x="7494588" y="4037013"/>
          <p14:tracePt t="67578" x="7519988" y="4011613"/>
          <p14:tracePt t="67588" x="7535863" y="3994150"/>
          <p14:tracePt t="67594" x="7553325" y="3960813"/>
          <p14:tracePt t="67603" x="7570788" y="3944938"/>
          <p14:tracePt t="67610" x="7578725" y="3902075"/>
          <p14:tracePt t="67619" x="7596188" y="3851275"/>
          <p14:tracePt t="67626" x="7621588" y="3792538"/>
          <p14:tracePt t="67634" x="7637463" y="3733800"/>
          <p14:tracePt t="67642" x="7654925" y="3673475"/>
          <p14:tracePt t="67651" x="7688263" y="3622675"/>
          <p14:tracePt t="67658" x="7705725" y="3571875"/>
          <p14:tracePt t="67664" x="7723188" y="3530600"/>
          <p14:tracePt t="67673" x="7739063" y="3505200"/>
          <p14:tracePt t="67680" x="7747000" y="3479800"/>
          <p14:tracePt t="67689" x="7747000" y="3471863"/>
          <p14:tracePt t="67696" x="7747000" y="3454400"/>
          <p14:tracePt t="67705" x="7747000" y="3436938"/>
          <p14:tracePt t="67712" x="7747000" y="3429000"/>
          <p14:tracePt t="67722" x="7747000" y="3411538"/>
          <p14:tracePt t="67739" x="7747000" y="3403600"/>
          <p14:tracePt t="67742" x="7731125" y="3395663"/>
          <p14:tracePt t="67755" x="7713663" y="3386138"/>
          <p14:tracePt t="67763" x="7705725" y="3378200"/>
          <p14:tracePt t="67769" x="7688263" y="3370263"/>
          <p14:tracePt t="67774" x="7654925" y="3352800"/>
          <p14:tracePt t="67784" x="7604125" y="3344863"/>
          <p14:tracePt t="67790" x="7545388" y="3327400"/>
          <p14:tracePt t="67798" x="7486650" y="3319463"/>
          <p14:tracePt t="67807" x="7426325" y="3319463"/>
          <p14:tracePt t="67814" x="7375525" y="3319463"/>
          <p14:tracePt t="67823" x="7316788" y="3319463"/>
          <p14:tracePt t="67830" x="7240588" y="3302000"/>
          <p14:tracePt t="67837" x="7189788" y="3302000"/>
          <p14:tracePt t="67844" x="7131050" y="3302000"/>
          <p14:tracePt t="67854" x="7072313" y="3302000"/>
          <p14:tracePt t="67861" x="7011988" y="3302000"/>
          <p14:tracePt t="67872" x="6970713" y="3302000"/>
          <p14:tracePt t="67878" x="6937375" y="3294063"/>
          <p14:tracePt t="67889" x="6902450" y="3286125"/>
          <p14:tracePt t="67893" x="6869113" y="3276600"/>
          <p14:tracePt t="67902" x="6843713" y="3268663"/>
          <p14:tracePt t="67911" x="6810375" y="3260725"/>
          <p14:tracePt t="67917" x="6784975" y="3260725"/>
          <p14:tracePt t="67923" x="6750050" y="3260725"/>
          <p14:tracePt t="67930" x="6708775" y="3260725"/>
          <p14:tracePt t="67939" x="6650038" y="3260725"/>
          <p14:tracePt t="67948" x="6599238" y="3260725"/>
          <p14:tracePt t="67957" x="6538913" y="3260725"/>
          <p14:tracePt t="67963" x="6480175" y="3260725"/>
          <p14:tracePt t="67972" x="6429375" y="3268663"/>
          <p14:tracePt t="67978" x="6396038" y="3276600"/>
          <p14:tracePt t="67988" x="6370638" y="3286125"/>
          <p14:tracePt t="67994" x="6319838" y="3286125"/>
          <p14:tracePt t="68001" x="6294438" y="3294063"/>
          <p14:tracePt t="68008" x="6269038" y="3302000"/>
          <p14:tracePt t="68016" x="6235700" y="3319463"/>
          <p14:tracePt t="68024" x="6210300" y="3319463"/>
          <p14:tracePt t="68032" x="6167438" y="3344863"/>
          <p14:tracePt t="68040" x="6134100" y="3352800"/>
          <p14:tracePt t="68048" x="6091238" y="3360738"/>
          <p14:tracePt t="68057" x="6065838" y="3360738"/>
          <p14:tracePt t="68064" x="6032500" y="3370263"/>
          <p14:tracePt t="68073" x="6015038" y="3370263"/>
          <p14:tracePt t="68081" x="5999163" y="3378200"/>
          <p14:tracePt t="68088" x="5981700" y="3378200"/>
          <p14:tracePt t="68094" x="5965825" y="3378200"/>
          <p14:tracePt t="68110" x="5956300" y="3378200"/>
          <p14:tracePt t="68119" x="5948363" y="3378200"/>
          <p14:tracePt t="68126" x="5930900" y="3378200"/>
          <p14:tracePt t="68136" x="5915025" y="3378200"/>
          <p14:tracePt t="68143" x="5905500" y="3378200"/>
          <p14:tracePt t="68150" x="5889625" y="3378200"/>
          <p14:tracePt t="68158" x="5880100" y="3378200"/>
          <p14:tracePt t="68173" x="5864225" y="3378200"/>
          <p14:tracePt t="68180" x="5854700" y="3378200"/>
          <p14:tracePt t="68191" x="5854700" y="3386138"/>
          <p14:tracePt t="68200" x="5838825" y="3386138"/>
          <p14:tracePt t="68207" x="5829300" y="3386138"/>
          <p14:tracePt t="68226" x="5821363" y="3395663"/>
          <p14:tracePt t="68228" x="5803900" y="3395663"/>
          <p14:tracePt t="68239" x="5795963" y="3395663"/>
          <p14:tracePt t="68244" x="5778500" y="3403600"/>
          <p14:tracePt t="68256" x="5762625" y="3403600"/>
          <p14:tracePt t="68268" x="5753100" y="3403600"/>
          <p14:tracePt t="68274" x="5745163" y="3403600"/>
          <p14:tracePt t="68334" x="5737225" y="3403600"/>
          <p14:tracePt t="68343" x="5719763" y="3403600"/>
          <p14:tracePt t="68350" x="5711825" y="3403600"/>
          <p14:tracePt t="68356" x="5694363" y="3403600"/>
          <p14:tracePt t="68365" x="5678488" y="3386138"/>
          <p14:tracePt t="68373" x="5668963" y="3370263"/>
          <p14:tracePt t="68382" x="5653088" y="3360738"/>
          <p14:tracePt t="68389" x="5635625" y="3352800"/>
          <p14:tracePt t="68397" x="5618163" y="3335338"/>
          <p14:tracePt t="68406" x="5602288" y="3319463"/>
          <p14:tracePt t="68412" x="5592763" y="3311525"/>
          <p14:tracePt t="68422" x="5576888" y="3302000"/>
          <p14:tracePt t="68427" x="5559425" y="3294063"/>
          <p14:tracePt t="68436" x="5551488" y="3286125"/>
          <p14:tracePt t="68443" x="5541963" y="3268663"/>
          <p14:tracePt t="68451" x="5526088" y="3260725"/>
          <p14:tracePt t="68459" x="5516563" y="3251200"/>
          <p14:tracePt t="68477" x="5516563" y="3243263"/>
          <p14:tracePt t="68484" x="5508625" y="3235325"/>
          <p14:tracePt t="68491" x="5500688" y="3235325"/>
          <p14:tracePt t="68498" x="5500688" y="3225800"/>
          <p14:tracePt t="68507" x="5491163" y="3225800"/>
          <p14:tracePt t="68513" x="5491163" y="3217863"/>
          <p14:tracePt t="69110" x="5491163" y="3225800"/>
          <p14:tracePt t="69117" x="5491163" y="3243263"/>
          <p14:tracePt t="69126" x="5491163" y="3260725"/>
          <p14:tracePt t="69142" x="5491163" y="3276600"/>
          <p14:tracePt t="69150" x="5491163" y="3286125"/>
          <p14:tracePt t="69158" x="5491163" y="3294063"/>
          <p14:tracePt t="69165" x="5491163" y="3311525"/>
          <p14:tracePt t="69174" x="5491163" y="3319463"/>
          <p14:tracePt t="69183" x="5500688" y="3335338"/>
          <p14:tracePt t="69190" x="5508625" y="3352800"/>
          <p14:tracePt t="69196" x="5526088" y="3370263"/>
          <p14:tracePt t="69208" x="5541963" y="3378200"/>
          <p14:tracePt t="69216" x="5551488" y="3403600"/>
          <p14:tracePt t="69221" x="5567363" y="3429000"/>
          <p14:tracePt t="69229" x="5584825" y="3454400"/>
          <p14:tracePt t="69239" x="5602288" y="3479800"/>
          <p14:tracePt t="69245" x="5618163" y="3513138"/>
          <p14:tracePt t="69255" x="5635625" y="3522663"/>
          <p14:tracePt t="69260" x="5653088" y="3546475"/>
          <p14:tracePt t="69272" x="5668963" y="3563938"/>
          <p14:tracePt t="69275" x="5678488" y="3581400"/>
          <p14:tracePt t="69284" x="5686425" y="3597275"/>
          <p14:tracePt t="69290" x="5703888" y="3606800"/>
          <p14:tracePt t="69298" x="5711825" y="3614738"/>
          <p14:tracePt t="69306" x="5719763" y="3632200"/>
          <p14:tracePt t="69314" x="5737225" y="3640138"/>
          <p14:tracePt t="69324" x="5745163" y="3648075"/>
          <p14:tracePt t="69330" x="5753100" y="3665538"/>
          <p14:tracePt t="69339" x="5762625" y="3665538"/>
          <p14:tracePt t="69346" x="5770563" y="3683000"/>
          <p14:tracePt t="69356" x="5778500" y="3690938"/>
          <p14:tracePt t="69372" x="5788025" y="3698875"/>
          <p14:tracePt t="69387" x="5795963" y="3708400"/>
          <p14:tracePt t="69392" x="5803900" y="3716338"/>
          <p14:tracePt t="69402" x="5813425" y="3716338"/>
          <p14:tracePt t="69408" x="5829300" y="3733800"/>
          <p14:tracePt t="69416" x="5838825" y="3749675"/>
          <p14:tracePt t="69424" x="5854700" y="3767138"/>
          <p14:tracePt t="69433" x="5872163" y="3775075"/>
          <p14:tracePt t="69440" x="5889625" y="3792538"/>
          <p14:tracePt t="69446" x="5897563" y="3808413"/>
          <p14:tracePt t="69455" x="5915025" y="3825875"/>
          <p14:tracePt t="69462" x="5930900" y="3833813"/>
          <p14:tracePt t="69472" x="5948363" y="3843338"/>
          <p14:tracePt t="69478" x="5965825" y="3859213"/>
          <p14:tracePt t="69488" x="5973763" y="3868738"/>
          <p14:tracePt t="69494" x="5989638" y="3876675"/>
          <p14:tracePt t="69505" x="6007100" y="3884613"/>
          <p14:tracePt t="69521" x="6015038" y="3884613"/>
          <p14:tracePt t="69526" x="6024563" y="3884613"/>
          <p14:tracePt t="69533" x="6032500" y="3884613"/>
          <p14:tracePt t="69540" x="6049963" y="3884613"/>
          <p14:tracePt t="69548" x="6057900" y="3884613"/>
          <p14:tracePt t="69556" x="6075363" y="3884613"/>
          <p14:tracePt t="69564" x="6091238" y="3884613"/>
          <p14:tracePt t="69572" x="6100763" y="3884613"/>
          <p14:tracePt t="69580" x="6116638" y="3884613"/>
          <p14:tracePt t="69589" x="6134100" y="3884613"/>
          <p14:tracePt t="69596" x="6142038" y="3884613"/>
          <p14:tracePt t="69605" x="6159500" y="3884613"/>
          <p14:tracePt t="69612" x="6167438" y="3884613"/>
          <p14:tracePt t="69619" x="6184900" y="3884613"/>
          <p14:tracePt t="69626" x="6202363" y="3884613"/>
          <p14:tracePt t="69639" x="6210300" y="3884613"/>
          <p14:tracePt t="69644" x="6226175" y="3884613"/>
          <p14:tracePt t="69651" x="6235700" y="3884613"/>
          <p14:tracePt t="69659" x="6251575" y="3884613"/>
          <p14:tracePt t="69667" x="6269038" y="3884613"/>
          <p14:tracePt t="69674" x="6276975" y="3884613"/>
          <p14:tracePt t="69683" x="6294438" y="3884613"/>
          <p14:tracePt t="69690" x="6302375" y="3884613"/>
          <p14:tracePt t="69696" x="6319838" y="3884613"/>
          <p14:tracePt t="69705" x="6337300" y="3884613"/>
          <p14:tracePt t="69712" x="6345238" y="3884613"/>
          <p14:tracePt t="69722" x="6370638" y="3884613"/>
          <p14:tracePt t="69728" x="6388100" y="3884613"/>
          <p14:tracePt t="69739" x="6403975" y="3884613"/>
          <p14:tracePt t="69745" x="6438900" y="3884613"/>
          <p14:tracePt t="69754" x="6454775" y="3884613"/>
          <p14:tracePt t="69760" x="6497638" y="3884613"/>
          <p14:tracePt t="69770" x="6505575" y="3884613"/>
          <p14:tracePt t="69776" x="6538913" y="3884613"/>
          <p14:tracePt t="69782" x="6564313" y="3884613"/>
          <p14:tracePt t="69790" x="6573838" y="3884613"/>
          <p14:tracePt t="69798" x="6599238" y="3884613"/>
          <p14:tracePt t="69806" x="6624638" y="3884613"/>
          <p14:tracePt t="69814" x="6640513" y="3884613"/>
          <p14:tracePt t="69822" x="6657975" y="3884613"/>
          <p14:tracePt t="69830" x="6683375" y="3884613"/>
          <p14:tracePt t="69839" x="6700838" y="3884613"/>
          <p14:tracePt t="69846" x="6726238" y="3876675"/>
          <p14:tracePt t="69855" x="6742113" y="3876675"/>
          <p14:tracePt t="69862" x="6750050" y="3876675"/>
          <p14:tracePt t="69868" x="6775450" y="3868738"/>
          <p14:tracePt t="69876" x="6792913" y="3859213"/>
          <p14:tracePt t="69886" x="6800850" y="3859213"/>
          <p14:tracePt t="69892" x="6818313" y="3859213"/>
          <p14:tracePt t="69907" x="6835775" y="3851275"/>
          <p14:tracePt t="69918" x="6861175" y="3851275"/>
          <p14:tracePt t="69925" x="6869113" y="3843338"/>
          <p14:tracePt t="69932" x="6894513" y="3833813"/>
          <p14:tracePt t="69940" x="6911975" y="3833813"/>
          <p14:tracePt t="69948" x="6927850" y="3825875"/>
          <p14:tracePt t="69955" x="6937375" y="3825875"/>
          <p14:tracePt t="69962" x="6953250" y="3817938"/>
          <p14:tracePt t="69972" x="6970713" y="3808413"/>
          <p14:tracePt t="69978" x="6978650" y="3800475"/>
          <p14:tracePt t="69988" x="6986588" y="3792538"/>
          <p14:tracePt t="69994" x="6996113" y="3792538"/>
          <p14:tracePt t="70004" x="7004050" y="3783013"/>
          <p14:tracePt t="70011" x="7011988" y="3775075"/>
          <p14:tracePt t="70020" x="7029450" y="3757613"/>
          <p14:tracePt t="70026" x="7037388" y="3749675"/>
          <p14:tracePt t="70035" x="7054850" y="3733800"/>
          <p14:tracePt t="70041" x="7072313" y="3716338"/>
          <p14:tracePt t="70048" x="7088188" y="3698875"/>
          <p14:tracePt t="70057" x="7105650" y="3690938"/>
          <p14:tracePt t="70064" x="7113588" y="3673475"/>
          <p14:tracePt t="70073" x="7131050" y="3657600"/>
          <p14:tracePt t="70080" x="7148513" y="3640138"/>
          <p14:tracePt t="70089" x="7164388" y="3622675"/>
          <p14:tracePt t="70096" x="7181850" y="3614738"/>
          <p14:tracePt t="70105" x="7189788" y="3597275"/>
          <p14:tracePt t="70113" x="7207250" y="3581400"/>
          <p14:tracePt t="70121" x="7224713" y="3563938"/>
          <p14:tracePt t="70128" x="7240588" y="3556000"/>
          <p14:tracePt t="70134" x="7248525" y="3538538"/>
          <p14:tracePt t="70142" x="7265988" y="3522663"/>
          <p14:tracePt t="70153" x="7283450" y="3505200"/>
          <p14:tracePt t="70158" x="7299325" y="3487738"/>
          <p14:tracePt t="70167" x="7316788" y="3479800"/>
          <p14:tracePt t="70174" x="7324725" y="3462338"/>
          <p14:tracePt t="70183" x="7342188" y="3446463"/>
          <p14:tracePt t="70190" x="7342188" y="3429000"/>
          <p14:tracePt t="70199" x="7342188" y="3421063"/>
          <p14:tracePt t="70207" x="7342188" y="3403600"/>
          <p14:tracePt t="70212" x="7342188" y="3386138"/>
          <p14:tracePt t="70221" x="7342188" y="3370263"/>
          <p14:tracePt t="70228" x="7342188" y="3352800"/>
          <p14:tracePt t="70239" x="7334250" y="3335338"/>
          <p14:tracePt t="70244" x="7324725" y="3319463"/>
          <p14:tracePt t="70256" x="7316788" y="3302000"/>
          <p14:tracePt t="70260" x="7299325" y="3286125"/>
          <p14:tracePt t="70271" x="7283450" y="3260725"/>
          <p14:tracePt t="70276" x="7265988" y="3243263"/>
          <p14:tracePt t="70289" x="7248525" y="3217863"/>
          <p14:tracePt t="70291" x="7240588" y="3200400"/>
          <p14:tracePt t="70298" x="7224713" y="3184525"/>
          <p14:tracePt t="70306" x="7207250" y="3175000"/>
          <p14:tracePt t="70316" x="7189788" y="3159125"/>
          <p14:tracePt t="70324" x="7181850" y="3141663"/>
          <p14:tracePt t="70332" x="7164388" y="3116263"/>
          <p14:tracePt t="70339" x="7156450" y="3100388"/>
          <p14:tracePt t="70347" x="7138988" y="3090863"/>
          <p14:tracePt t="70355" x="7123113" y="3074988"/>
          <p14:tracePt t="70363" x="7105650" y="3057525"/>
          <p14:tracePt t="70371" x="7097713" y="3040063"/>
          <p14:tracePt t="70379" x="7080250" y="3032125"/>
          <p14:tracePt t="70388" x="7062788" y="3014663"/>
          <p14:tracePt t="70394" x="7037388" y="2998788"/>
          <p14:tracePt t="70401" x="7021513" y="2981325"/>
          <p14:tracePt t="70410" x="7011988" y="2963863"/>
          <p14:tracePt t="70419" x="6996113" y="2955925"/>
          <p14:tracePt t="70429" x="6978650" y="2938463"/>
          <p14:tracePt t="70436" x="6962775" y="2922588"/>
          <p14:tracePt t="70442" x="6953250" y="2905125"/>
          <p14:tracePt t="70449" x="6927850" y="2897188"/>
          <p14:tracePt t="70457" x="6902450" y="2879725"/>
          <p14:tracePt t="70464" x="6877050" y="2879725"/>
          <p14:tracePt t="70473" x="6851650" y="2871788"/>
          <p14:tracePt t="70481" x="6826250" y="2863850"/>
          <p14:tracePt t="70490" x="6792913" y="2854325"/>
          <p14:tracePt t="70494" x="6742113" y="2846388"/>
          <p14:tracePt t="70506" x="6700838" y="2838450"/>
          <p14:tracePt t="70510" x="6665913" y="2813050"/>
          <p14:tracePt t="70521" x="6632575" y="2803525"/>
          <p14:tracePt t="70526" x="6599238" y="2803525"/>
          <p14:tracePt t="70537" x="6556375" y="2787650"/>
          <p14:tracePt t="70542" x="6505575" y="2787650"/>
          <p14:tracePt t="70554" x="6446838" y="2778125"/>
          <p14:tracePt t="70558" x="6388100" y="2770188"/>
          <p14:tracePt t="70564" x="6337300" y="2770188"/>
          <p14:tracePt t="70573" x="6276975" y="2770188"/>
          <p14:tracePt t="70580" x="6243638" y="2770188"/>
          <p14:tracePt t="70588" x="6202363" y="2770188"/>
          <p14:tracePt t="70596" x="6176963" y="2770188"/>
          <p14:tracePt t="70605" x="6151563" y="2778125"/>
          <p14:tracePt t="70612" x="6100763" y="2778125"/>
          <p14:tracePt t="70623" x="6083300" y="2795588"/>
          <p14:tracePt t="70630" x="6049963" y="2803525"/>
          <p14:tracePt t="70647" x="5989638" y="2820988"/>
          <p14:tracePt t="70650" x="5948363" y="2828925"/>
          <p14:tracePt t="70658" x="5897563" y="2846388"/>
          <p14:tracePt t="70667" x="5854700" y="2846388"/>
          <p14:tracePt t="70674" x="5813425" y="2854325"/>
          <p14:tracePt t="70683" x="5762625" y="2871788"/>
          <p14:tracePt t="70690" x="5719763" y="2879725"/>
          <p14:tracePt t="70698" x="5668963" y="2889250"/>
          <p14:tracePt t="70707" x="5635625" y="2897188"/>
          <p14:tracePt t="70714" x="5592763" y="2922588"/>
          <p14:tracePt t="70723" x="5559425" y="2930525"/>
          <p14:tracePt t="70730" x="5526088" y="2947988"/>
          <p14:tracePt t="70739" x="5500688" y="2963863"/>
          <p14:tracePt t="70744" x="5475288" y="2973388"/>
          <p14:tracePt t="70754" x="5465763" y="2973388"/>
          <p14:tracePt t="70760" x="5449888" y="2981325"/>
          <p14:tracePt t="70768" x="5432425" y="2989263"/>
          <p14:tracePt t="70776" x="5416550" y="2998788"/>
          <p14:tracePt t="70792" x="5407025" y="2998788"/>
          <p14:tracePt t="70802" x="5407025" y="3006725"/>
          <p14:tracePt t="70812" x="5399088" y="3006725"/>
          <p14:tracePt t="70846" x="5391150" y="3014663"/>
          <p14:tracePt t="70855" x="5373688" y="3024188"/>
          <p14:tracePt t="70862" x="5365750" y="3032125"/>
          <p14:tracePt t="70872" x="5348288" y="3040063"/>
          <p14:tracePt t="70878" x="5330825" y="3040063"/>
          <p14:tracePt t="70888" x="5322888" y="3049588"/>
          <p14:tracePt t="70894" x="5314950" y="3057525"/>
          <p14:tracePt t="70905" x="5314950" y="3065463"/>
          <p14:tracePt t="71026" x="5314950" y="3074988"/>
          <p14:tracePt t="71034" x="5322888" y="3116263"/>
          <p14:tracePt t="71042" x="5330825" y="3141663"/>
          <p14:tracePt t="71051" x="5340350" y="3167063"/>
          <p14:tracePt t="71058" x="5348288" y="3192463"/>
          <p14:tracePt t="71070" x="5356225" y="3209925"/>
          <p14:tracePt t="71073" x="5356225" y="3235325"/>
          <p14:tracePt t="71081" x="5373688" y="3260725"/>
          <p14:tracePt t="71089" x="5391150" y="3276600"/>
          <p14:tracePt t="71096" x="5424488" y="3294063"/>
          <p14:tracePt t="71105" x="5483225" y="3311525"/>
          <p14:tracePt t="71112" x="5559425" y="3335338"/>
          <p14:tracePt t="71121" x="5661025" y="3370263"/>
          <p14:tracePt t="71128" x="5762625" y="3378200"/>
          <p14:tracePt t="71138" x="5864225" y="3403600"/>
          <p14:tracePt t="71154" x="6007100" y="3522663"/>
          <p14:tracePt t="71159" x="6024563" y="3556000"/>
          <p14:tracePt t="71508" x="6032500" y="3556000"/>
          <p14:tracePt t="71524" x="6057900" y="3563938"/>
          <p14:tracePt t="71533" x="6065838" y="3563938"/>
          <p14:tracePt t="71837" x="6065838" y="3556000"/>
          <p14:tracePt t="71843" x="6075363" y="3556000"/>
          <p14:tracePt t="71873" x="6083300" y="3556000"/>
          <p14:tracePt t="71912" x="6083300" y="3546475"/>
          <p14:tracePt t="71922" x="6091238" y="3538538"/>
          <p14:tracePt t="72008" x="6091238" y="3530600"/>
          <p14:tracePt t="72017" x="6100763" y="3522663"/>
          <p14:tracePt t="72031" x="6100763" y="3513138"/>
          <p14:tracePt t="72041" x="6100763" y="3505200"/>
          <p14:tracePt t="72058" x="6100763" y="3497263"/>
          <p14:tracePt t="72069" x="6100763" y="3487738"/>
          <p14:tracePt t="72074" x="6100763" y="3479800"/>
          <p14:tracePt t="72085" x="6108700" y="3479800"/>
          <p14:tracePt t="72090" x="6108700" y="3462338"/>
          <p14:tracePt t="72096" x="6108700" y="3454400"/>
          <p14:tracePt t="72107" x="6116638" y="3446463"/>
          <p14:tracePt t="72115" x="6116638" y="3429000"/>
          <p14:tracePt t="72125" x="6126163" y="3411538"/>
          <p14:tracePt t="72131" x="6126163" y="3403600"/>
          <p14:tracePt t="72138" x="6126163" y="3395663"/>
          <p14:tracePt t="72153" x="6126163" y="3370263"/>
          <p14:tracePt t="72160" x="6126163" y="3352800"/>
          <p14:tracePt t="72169" x="6126163" y="3344863"/>
          <p14:tracePt t="72176" x="6126163" y="3327400"/>
          <p14:tracePt t="72182" x="6126163" y="3319463"/>
          <p14:tracePt t="72190" x="6126163" y="3302000"/>
          <p14:tracePt t="72199" x="6126163" y="3286125"/>
          <p14:tracePt t="72214" x="6126163" y="3276600"/>
          <p14:tracePt t="72222" x="6126163" y="3268663"/>
          <p14:tracePt t="72230" x="6116638" y="3260725"/>
          <p14:tracePt t="72238" x="6108700" y="3260725"/>
          <p14:tracePt t="72256" x="6100763" y="3260725"/>
          <p14:tracePt t="72261" x="6091238" y="3260725"/>
          <p14:tracePt t="72270" x="6083300" y="3260725"/>
          <p14:tracePt t="72309" x="6091238" y="3260725"/>
          <p14:tracePt t="72328" x="6100763" y="3260725"/>
          <p14:tracePt t="72337" x="6100763" y="3268663"/>
          <p14:tracePt t="72343" x="6100763" y="3276600"/>
          <p14:tracePt t="72354" x="6091238" y="3276600"/>
          <p14:tracePt t="72358" x="6075363" y="3276600"/>
          <p14:tracePt t="72370" x="6065838" y="3276600"/>
          <p14:tracePt t="72375" x="6049963" y="3286125"/>
          <p14:tracePt t="72386" x="6032500" y="3302000"/>
          <p14:tracePt t="72390" x="6015038" y="3319463"/>
          <p14:tracePt t="72398" x="6007100" y="3335338"/>
          <p14:tracePt t="72406" x="5989638" y="3360738"/>
          <p14:tracePt t="72414" x="5981700" y="3370263"/>
          <p14:tracePt t="72423" x="5965825" y="3403600"/>
          <p14:tracePt t="72428" x="5948363" y="3436938"/>
          <p14:tracePt t="72439" x="5940425" y="3471863"/>
          <p14:tracePt t="72444" x="5922963" y="3497263"/>
          <p14:tracePt t="72454" x="5922963" y="3538538"/>
          <p14:tracePt t="72461" x="5922963" y="3581400"/>
          <p14:tracePt t="72470" x="5915025" y="3640138"/>
          <p14:tracePt t="72476" x="5915025" y="3698875"/>
          <p14:tracePt t="72485" x="5915025" y="3733800"/>
          <p14:tracePt t="72492" x="5915025" y="3749675"/>
          <p14:tracePt t="72501" x="5905500" y="3775075"/>
          <p14:tracePt t="72508" x="5889625" y="3792538"/>
          <p14:tracePt t="72515" x="5872163" y="3808413"/>
          <p14:tracePt t="72522" x="5864225" y="3825875"/>
          <p14:tracePt t="72530" x="5846763" y="3843338"/>
          <p14:tracePt t="72539" x="5829300" y="3859213"/>
          <p14:tracePt t="72546" x="5813425" y="3884613"/>
          <p14:tracePt t="72555" x="5788025" y="3910013"/>
          <p14:tracePt t="72562" x="5770563" y="3944938"/>
          <p14:tracePt t="72571" x="5753100" y="3968750"/>
          <p14:tracePt t="72578" x="5737225" y="3986213"/>
          <p14:tracePt t="72588" x="5727700" y="4011613"/>
          <p14:tracePt t="72594" x="5711825" y="4044950"/>
          <p14:tracePt t="72600" x="5694363" y="4062413"/>
          <p14:tracePt t="72608" x="5686425" y="4087813"/>
          <p14:tracePt t="72617" x="5668963" y="4105275"/>
          <p14:tracePt t="72624" x="5653088" y="4121150"/>
          <p14:tracePt t="72632" x="5635625" y="4146550"/>
          <p14:tracePt t="72640" x="5627688" y="4164013"/>
          <p14:tracePt t="72648" x="5618163" y="4179888"/>
          <p14:tracePt t="72656" x="5602288" y="4189413"/>
          <p14:tracePt t="72664" x="5592763" y="4205288"/>
          <p14:tracePt t="72672" x="5576888" y="4222750"/>
          <p14:tracePt t="72680" x="5567363" y="4240213"/>
          <p14:tracePt t="72688" x="5567363" y="4248150"/>
          <p14:tracePt t="72694" x="5551488" y="4265613"/>
          <p14:tracePt t="72704" x="5534025" y="4273550"/>
          <p14:tracePt t="72710" x="5526088" y="4291013"/>
          <p14:tracePt t="72720" x="5516563" y="4298950"/>
          <p14:tracePt t="72726" x="5508625" y="4306888"/>
          <p14:tracePt t="72734" x="5491163" y="4316413"/>
          <p14:tracePt t="72742" x="5475288" y="4332288"/>
          <p14:tracePt t="72751" x="5457825" y="4349750"/>
          <p14:tracePt t="72758" x="5449888" y="4357688"/>
          <p14:tracePt t="72764" x="5432425" y="4367213"/>
          <p14:tracePt t="72772" x="5424488" y="4383088"/>
          <p14:tracePt t="72780" x="5407025" y="4392613"/>
          <p14:tracePt t="72790" x="5407025" y="4400550"/>
          <p14:tracePt t="72796" x="5399088" y="4400550"/>
          <p14:tracePt t="72804" x="5381625" y="4416425"/>
          <p14:tracePt t="72821" x="5373688" y="4425950"/>
          <p14:tracePt t="72828" x="5365750" y="4425950"/>
          <p14:tracePt t="72844" x="5356225" y="4433888"/>
          <p14:tracePt t="72854" x="5348288" y="4441825"/>
          <p14:tracePt t="72857" x="5340350" y="4441825"/>
          <p14:tracePt t="72868" x="5330825" y="4441825"/>
          <p14:tracePt t="72874" x="5314950" y="4451350"/>
          <p14:tracePt t="72882" x="5314950" y="4459288"/>
          <p14:tracePt t="72890" x="5305425" y="4467225"/>
          <p14:tracePt t="72904" x="5289550" y="4467225"/>
          <p14:tracePt t="72910" x="5280025" y="4467225"/>
          <p14:tracePt t="72921" x="5272088" y="4476750"/>
          <p14:tracePt t="72926" x="5264150" y="4484688"/>
          <p14:tracePt t="72940" x="5246688" y="4492625"/>
          <p14:tracePt t="72949" x="5229225" y="4492625"/>
          <p14:tracePt t="72964" x="5213350" y="4492625"/>
          <p14:tracePt t="72973" x="5205413" y="4492625"/>
          <p14:tracePt t="72980" x="5195888" y="4492625"/>
          <p14:tracePt t="72988" x="5180013" y="4502150"/>
          <p14:tracePt t="72997" x="5170488" y="4502150"/>
          <p14:tracePt t="73006" x="5154613" y="4502150"/>
          <p14:tracePt t="73012" x="5129213" y="4502150"/>
          <p14:tracePt t="73021" x="5119688" y="4502150"/>
          <p14:tracePt t="73026" x="5103813" y="4502150"/>
          <p14:tracePt t="73038" x="5086350" y="4502150"/>
          <p14:tracePt t="73042" x="5078413" y="4502150"/>
          <p14:tracePt t="73053" x="5068888" y="4502150"/>
          <p14:tracePt t="73058" x="5060950" y="4502150"/>
          <p14:tracePt t="73072" x="5053013" y="4502150"/>
          <p14:tracePt t="73074" x="5043488" y="4502150"/>
          <p14:tracePt t="73144" x="5035550" y="4502150"/>
          <p14:tracePt t="75071" x="5053013" y="4502150"/>
          <p14:tracePt t="75076" x="5111750" y="4552950"/>
          <p14:tracePt t="75085" x="5195888" y="4611688"/>
          <p14:tracePt t="75091" x="5289550" y="4627563"/>
          <p14:tracePt t="75101" x="5399088" y="4652963"/>
          <p14:tracePt t="75107" x="5559425" y="4678363"/>
          <p14:tracePt t="75119" x="5703888" y="4687888"/>
          <p14:tracePt t="75123" x="5838825" y="4687888"/>
          <p14:tracePt t="75130" x="5981700" y="4687888"/>
          <p14:tracePt t="75140" x="6126163" y="4670425"/>
          <p14:tracePt t="75148" x="6276975" y="4670425"/>
          <p14:tracePt t="75156" x="6413500" y="4662488"/>
          <p14:tracePt t="75170" x="6640513" y="4637088"/>
          <p14:tracePt t="75177" x="6716713" y="4627563"/>
          <p14:tracePt t="75184" x="6775450" y="4627563"/>
          <p14:tracePt t="75193" x="6810375" y="4619625"/>
          <p14:tracePt t="75203" x="6826250" y="4611688"/>
          <p14:tracePt t="75208" x="6843713" y="4611688"/>
          <p14:tracePt t="75217" x="6861175" y="4603750"/>
          <p14:tracePt t="75224" x="6869113" y="4603750"/>
          <p14:tracePt t="75234" x="6877050" y="4603750"/>
          <p14:tracePt t="75241" x="6886575" y="4603750"/>
          <p14:tracePt t="75246" x="6902450" y="4603750"/>
          <p14:tracePt t="75254" x="6911975" y="4603750"/>
          <p14:tracePt t="75262" x="6919913" y="4594225"/>
          <p14:tracePt t="75270" x="6927850" y="4594225"/>
          <p14:tracePt t="75278" x="6937375" y="4594225"/>
          <p14:tracePt t="75300" x="6945313" y="4594225"/>
          <p14:tracePt t="75328" x="6953250" y="4586288"/>
          <p14:tracePt t="75337" x="6962775" y="4586288"/>
          <p14:tracePt t="75356" x="6970713" y="4586288"/>
          <p14:tracePt t="75588" x="6970713" y="4578350"/>
          <p14:tracePt t="75718" x="6953250" y="4578350"/>
          <p14:tracePt t="75725" x="6945313" y="4578350"/>
          <p14:tracePt t="75747" x="6937375" y="4578350"/>
          <p14:tracePt t="75913" x="6927850" y="4578350"/>
          <p14:tracePt t="75925" x="6927850" y="4586288"/>
          <p14:tracePt t="75931" x="6919913" y="4586288"/>
          <p14:tracePt t="75939" x="6902450" y="4594225"/>
          <p14:tracePt t="75952" x="6894513" y="4594225"/>
          <p14:tracePt t="75955" x="6877050" y="4594225"/>
          <p14:tracePt t="75962" x="6861175" y="4603750"/>
          <p14:tracePt t="75974" x="6835775" y="4611688"/>
          <p14:tracePt t="75990" x="6818313" y="4619625"/>
          <p14:tracePt t="76000" x="6810375" y="4627563"/>
          <p14:tracePt t="76012" x="6792913" y="4627563"/>
          <p14:tracePt t="76020" x="6792913" y="4637088"/>
          <p14:tracePt t="76028" x="6784975" y="4637088"/>
          <p14:tracePt t="76038" x="6767513" y="4652963"/>
          <p14:tracePt t="76044" x="6759575" y="4652963"/>
          <p14:tracePt t="76053" x="6750050" y="4662488"/>
          <p14:tracePt t="76061" x="6734175" y="4670425"/>
          <p14:tracePt t="76071" x="6734175" y="4678363"/>
          <p14:tracePt t="76078" x="6716713" y="4687888"/>
          <p14:tracePt t="76087" x="6708775" y="4687888"/>
          <p14:tracePt t="76106" x="6691313" y="4703763"/>
          <p14:tracePt t="76120" x="6683375" y="4703763"/>
          <p14:tracePt t="76154" x="6675438" y="4703763"/>
          <p14:tracePt t="76178" x="6665913" y="4713288"/>
          <p14:tracePt t="76186" x="6665913" y="4721225"/>
          <p14:tracePt t="76194" x="6665913" y="4729163"/>
          <p14:tracePt t="76201" x="6657975" y="4729163"/>
          <p14:tracePt t="76209" x="6657975" y="4738688"/>
          <p14:tracePt t="76216" x="6657975" y="4754563"/>
          <p14:tracePt t="76234" x="6657975" y="4772025"/>
          <p14:tracePt t="76255" x="6657975" y="4779963"/>
          <p14:tracePt t="76260" x="6657975" y="4797425"/>
          <p14:tracePt t="76268" x="6657975" y="4805363"/>
          <p14:tracePt t="76274" x="6657975" y="4814888"/>
          <p14:tracePt t="76286" x="6675438" y="4822825"/>
          <p14:tracePt t="76290" x="6691313" y="4838700"/>
          <p14:tracePt t="76300" x="6708775" y="4848225"/>
          <p14:tracePt t="76307" x="6716713" y="4848225"/>
          <p14:tracePt t="76317" x="6750050" y="4864100"/>
          <p14:tracePt t="76322" x="6784975" y="4873625"/>
          <p14:tracePt t="76330" x="6843713" y="4899025"/>
          <p14:tracePt t="76338" x="6919913" y="4906963"/>
          <p14:tracePt t="76348" x="7004050" y="4914900"/>
          <p14:tracePt t="76353" x="7088188" y="4914900"/>
          <p14:tracePt t="76360" x="7207250" y="4940300"/>
          <p14:tracePt t="76370" x="7299325" y="4949825"/>
          <p14:tracePt t="76376" x="7418388" y="4975225"/>
          <p14:tracePt t="76386" x="7527925" y="4983163"/>
          <p14:tracePt t="76394" x="7654925" y="5000625"/>
          <p14:tracePt t="76402" x="7772400" y="5008563"/>
          <p14:tracePt t="76410" x="7883525" y="5008563"/>
          <p14:tracePt t="76415" x="7993063" y="5008563"/>
          <p14:tracePt t="76424" x="8094663" y="5008563"/>
          <p14:tracePt t="76432" x="8196263" y="5008563"/>
          <p14:tracePt t="76439" x="8296275" y="5008563"/>
          <p14:tracePt t="76446" x="8382000" y="5008563"/>
          <p14:tracePt t="76455" x="8466138" y="5008563"/>
          <p14:tracePt t="76462" x="8550275" y="4991100"/>
          <p14:tracePt t="76471" x="8634413" y="4983163"/>
          <p14:tracePt t="76478" x="8710613" y="4975225"/>
          <p14:tracePt t="76488" x="8794750" y="4949825"/>
          <p14:tracePt t="76494" x="8880475" y="4932363"/>
          <p14:tracePt t="76504" x="8972550" y="4906963"/>
          <p14:tracePt t="76510" x="9048750" y="4889500"/>
          <p14:tracePt t="76515" x="9107488" y="4864100"/>
          <p14:tracePt t="76524" x="9167813" y="4848225"/>
          <p14:tracePt t="76536" x="9226550" y="4822825"/>
          <p14:tracePt t="76540" x="9277350" y="4805363"/>
          <p14:tracePt t="76549" x="9318625" y="4789488"/>
          <p14:tracePt t="76556" x="9361488" y="4772025"/>
          <p14:tracePt t="76565" x="9378950" y="4746625"/>
          <p14:tracePt t="76572" x="9420225" y="4721225"/>
          <p14:tracePt t="76581" x="9437688" y="4703763"/>
          <p14:tracePt t="76588" x="9445625" y="4678363"/>
          <p14:tracePt t="76597" x="9471025" y="4662488"/>
          <p14:tracePt t="76604" x="9488488" y="4645025"/>
          <p14:tracePt t="76610" x="9505950" y="4637088"/>
          <p14:tracePt t="76620" x="9521825" y="4619625"/>
          <p14:tracePt t="76626" x="9521825" y="4603750"/>
          <p14:tracePt t="76636" x="9521825" y="4594225"/>
          <p14:tracePt t="76642" x="9529763" y="4578350"/>
          <p14:tracePt t="76652" x="9529763" y="4560888"/>
          <p14:tracePt t="76658" x="9529763" y="4552950"/>
          <p14:tracePt t="76666" x="9529763" y="4543425"/>
          <p14:tracePt t="76674" x="9529763" y="4535488"/>
          <p14:tracePt t="76980" x="9521825" y="4535488"/>
          <p14:tracePt t="76988" x="9505950" y="4543425"/>
          <p14:tracePt t="77000" x="9488488" y="4552950"/>
          <p14:tracePt t="77008" x="9471025" y="4560888"/>
          <p14:tracePt t="77015" x="9455150" y="4568825"/>
          <p14:tracePt t="77023" x="9437688" y="4568825"/>
          <p14:tracePt t="77030" x="9429750" y="4586288"/>
          <p14:tracePt t="77038" x="9412288" y="4603750"/>
          <p14:tracePt t="77046" x="9369425" y="4619625"/>
          <p14:tracePt t="77054" x="9302750" y="4637088"/>
          <p14:tracePt t="77061" x="9234488" y="4662488"/>
          <p14:tracePt t="77071" x="9158288" y="4678363"/>
          <p14:tracePt t="77076" x="9074150" y="4695825"/>
          <p14:tracePt t="77087" x="8982075" y="4703763"/>
          <p14:tracePt t="77092" x="8880475" y="4729163"/>
          <p14:tracePt t="77103" x="8786813" y="4738688"/>
          <p14:tracePt t="77108" x="8669338" y="4746625"/>
          <p14:tracePt t="77121" x="8558213" y="4764088"/>
          <p14:tracePt t="77123" x="8440738" y="4779963"/>
          <p14:tracePt t="77132" x="8339138" y="4805363"/>
          <p14:tracePt t="77139" x="8255000" y="4814888"/>
          <p14:tracePt t="77148" x="8178800" y="4838700"/>
          <p14:tracePt t="77167" x="8018463" y="4881563"/>
          <p14:tracePt t="77172" x="7959725" y="4899025"/>
          <p14:tracePt t="77178" x="7899400" y="4924425"/>
          <p14:tracePt t="77187" x="7840663" y="4940300"/>
          <p14:tracePt t="77194" x="7772400" y="4965700"/>
          <p14:tracePt t="77203" x="7713663" y="4983163"/>
          <p14:tracePt t="77209" x="7654925" y="5000625"/>
          <p14:tracePt t="77219" x="7596188" y="5026025"/>
          <p14:tracePt t="77227" x="7561263" y="5041900"/>
          <p14:tracePt t="77234" x="7535863" y="5059363"/>
          <p14:tracePt t="77241" x="7510463" y="5075238"/>
          <p14:tracePt t="77253" x="7486650" y="5084763"/>
          <p14:tracePt t="77256" x="7461250" y="5100638"/>
          <p14:tracePt t="77265" x="7443788" y="5118100"/>
          <p14:tracePt t="77272" x="7418388" y="5135563"/>
          <p14:tracePt t="77281" x="7400925" y="5151438"/>
          <p14:tracePt t="77289" x="7375525" y="5168900"/>
          <p14:tracePt t="77294" x="7359650" y="5176838"/>
          <p14:tracePt t="77303" x="7350125" y="5186363"/>
          <p14:tracePt t="77311" x="7334250" y="5202238"/>
          <p14:tracePt t="77320" x="7308850" y="5211763"/>
          <p14:tracePt t="77327" x="7291388" y="5227638"/>
          <p14:tracePt t="77336" x="7273925" y="5245100"/>
          <p14:tracePt t="77342" x="7258050" y="5245100"/>
          <p14:tracePt t="77354" x="7224713" y="5253038"/>
          <p14:tracePt t="77358" x="7207250" y="5270500"/>
          <p14:tracePt t="77369" x="7199313" y="5270500"/>
          <p14:tracePt t="77372" x="7173913" y="5278438"/>
          <p14:tracePt t="77381" x="7148513" y="5278438"/>
          <p14:tracePt t="77388" x="7131050" y="5278438"/>
          <p14:tracePt t="77396" x="7105650" y="5278438"/>
          <p14:tracePt t="77404" x="7088188" y="5278438"/>
          <p14:tracePt t="77413" x="7080250" y="5278438"/>
          <p14:tracePt t="77420" x="7062788" y="5270500"/>
          <p14:tracePt t="77428" x="7046913" y="5270500"/>
          <p14:tracePt t="77436" x="7046913" y="5260975"/>
          <p14:tracePt t="77445" x="7029450" y="5245100"/>
          <p14:tracePt t="77453" x="7011988" y="5237163"/>
          <p14:tracePt t="77457" x="7004050" y="5227638"/>
          <p14:tracePt t="77469" x="6986588" y="5219700"/>
          <p14:tracePt t="77474" x="6970713" y="5202238"/>
          <p14:tracePt t="77484" x="6945313" y="5186363"/>
          <p14:tracePt t="77490" x="6919913" y="5168900"/>
          <p14:tracePt t="77499" x="6894513" y="5160963"/>
          <p14:tracePt t="77511" x="6800850" y="5143500"/>
          <p14:tracePt t="77520" x="6742113" y="5126038"/>
          <p14:tracePt t="77527" x="6665913" y="5110163"/>
          <p14:tracePt t="77537" x="6607175" y="5100638"/>
          <p14:tracePt t="77539" x="6523038" y="5100638"/>
          <p14:tracePt t="77552" x="6454775" y="5100638"/>
          <p14:tracePt t="77557" x="6370638" y="5092700"/>
          <p14:tracePt t="77572" x="6235700" y="5075238"/>
          <p14:tracePt t="77582" x="6210300" y="5075238"/>
          <p14:tracePt t="77588" x="6184900" y="5075238"/>
          <p14:tracePt t="77602" x="6167438" y="5075238"/>
          <p14:tracePt t="77604" x="6159500" y="5075238"/>
          <p14:tracePt t="77612" x="6142038" y="5075238"/>
          <p14:tracePt t="77620" x="6134100" y="5075238"/>
          <p14:tracePt t="77628" x="6116638" y="5075238"/>
          <p14:tracePt t="77635" x="6108700" y="5075238"/>
          <p14:tracePt t="77644" x="6100763" y="5075238"/>
          <p14:tracePt t="77652" x="6091238" y="5075238"/>
          <p14:tracePt t="77659" x="6083300" y="5075238"/>
          <p14:tracePt t="77668" x="6075363" y="5075238"/>
          <p14:tracePt t="77675" x="6057900" y="5075238"/>
          <p14:tracePt t="77682" x="6040438" y="5075238"/>
          <p14:tracePt t="77690" x="6032500" y="5075238"/>
          <p14:tracePt t="77703" x="6015038" y="5075238"/>
          <p14:tracePt t="77713" x="5981700" y="5075238"/>
          <p14:tracePt t="77724" x="5956300" y="5075238"/>
          <p14:tracePt t="77728" x="5948363" y="5075238"/>
          <p14:tracePt t="77737" x="5922963" y="5075238"/>
          <p14:tracePt t="77745" x="5905500" y="5075238"/>
          <p14:tracePt t="77753" x="5897563" y="5075238"/>
          <p14:tracePt t="77760" x="5880100" y="5075238"/>
          <p14:tracePt t="77769" x="5872163" y="5075238"/>
          <p14:tracePt t="77776" x="5854700" y="5075238"/>
          <p14:tracePt t="77786" x="5838825" y="5075238"/>
          <p14:tracePt t="77792" x="5829300" y="5075238"/>
          <p14:tracePt t="77800" x="5813425" y="5075238"/>
          <p14:tracePt t="77806" x="5803900" y="5075238"/>
          <p14:tracePt t="77819" x="5788025" y="5075238"/>
          <p14:tracePt t="77823" x="5770563" y="5075238"/>
          <p14:tracePt t="77831" x="5762625" y="5075238"/>
          <p14:tracePt t="77838" x="5745163" y="5075238"/>
          <p14:tracePt t="77847" x="5727700" y="5075238"/>
          <p14:tracePt t="77854" x="5719763" y="5075238"/>
          <p14:tracePt t="77863" x="5703888" y="5075238"/>
          <p14:tracePt t="77870" x="5694363" y="5067300"/>
          <p14:tracePt t="77878" x="5678488" y="5067300"/>
          <p14:tracePt t="77885" x="5661025" y="5067300"/>
          <p14:tracePt t="77892" x="5653088" y="5067300"/>
          <p14:tracePt t="77902" x="5635625" y="5067300"/>
          <p14:tracePt t="77908" x="5627688" y="5067300"/>
          <p14:tracePt t="77919" x="5610225" y="5067300"/>
          <p14:tracePt t="77924" x="5592763" y="5067300"/>
          <p14:tracePt t="77936" x="5584825" y="5059363"/>
          <p14:tracePt t="77947" x="5567363" y="5059363"/>
          <p14:tracePt t="77953" x="5541963" y="5059363"/>
          <p14:tracePt t="77957" x="5534025" y="5059363"/>
          <p14:tracePt t="77967" x="5516563" y="5049838"/>
          <p14:tracePt t="77971" x="5500688" y="5049838"/>
          <p14:tracePt t="77978" x="5491163" y="5049838"/>
          <p14:tracePt t="77986" x="5475288" y="5049838"/>
          <p14:tracePt t="77994" x="5465763" y="5041900"/>
          <p14:tracePt t="78003" x="5449888" y="5041900"/>
          <p14:tracePt t="78012" x="5432425" y="5041900"/>
          <p14:tracePt t="78024" x="5416550" y="5041900"/>
          <p14:tracePt t="78036" x="5399088" y="5041900"/>
          <p14:tracePt t="78040" x="5381625" y="5041900"/>
          <p14:tracePt t="78044" x="5373688" y="5033963"/>
          <p14:tracePt t="78053" x="5356225" y="5033963"/>
          <p14:tracePt t="78061" x="5348288" y="5033963"/>
          <p14:tracePt t="78070" x="5340350" y="5033963"/>
          <p14:tracePt t="78076" x="5330825" y="5033963"/>
          <p14:tracePt t="78087" x="5322888" y="5033963"/>
          <p14:tracePt t="78147" x="5314950" y="5033963"/>
          <p14:tracePt t="80673" x="5280025" y="4949825"/>
          <p14:tracePt t="80684" x="5264150" y="4906963"/>
          <p14:tracePt t="80687" x="5221288" y="4856163"/>
          <p14:tracePt t="80694" x="5195888" y="4814888"/>
          <p14:tracePt t="80702" x="5170488" y="4779963"/>
          <p14:tracePt t="80712" x="5137150" y="4746625"/>
          <p14:tracePt t="80718" x="5129213" y="4729163"/>
          <p14:tracePt t="80727" x="5111750" y="4703763"/>
          <p14:tracePt t="80735" x="5086350" y="4687888"/>
          <p14:tracePt t="80742" x="5068888" y="4678363"/>
          <p14:tracePt t="80753" x="5053013" y="4662488"/>
          <p14:tracePt t="80758" x="5043488" y="4645025"/>
          <p14:tracePt t="80769" x="5027613" y="4627563"/>
          <p14:tracePt t="80774" x="5010150" y="4611688"/>
          <p14:tracePt t="80781" x="4992688" y="4603750"/>
          <p14:tracePt t="80788" x="4976813" y="4586288"/>
          <p14:tracePt t="80797" x="4967288" y="4568825"/>
          <p14:tracePt t="80804" x="4951413" y="4560888"/>
          <p14:tracePt t="80813" x="4933950" y="4543425"/>
          <p14:tracePt t="80820" x="4918075" y="4543425"/>
          <p14:tracePt t="80828" x="4908550" y="4535488"/>
          <p14:tracePt t="80836" x="4892675" y="4527550"/>
          <p14:tracePt t="80844" x="4875213" y="4518025"/>
          <p14:tracePt t="80852" x="4867275" y="4510088"/>
          <p14:tracePt t="80858" x="4849813" y="4502150"/>
          <p14:tracePt t="80868" x="4832350" y="4502150"/>
          <p14:tracePt t="80874" x="4824413" y="4492625"/>
          <p14:tracePt t="80886" x="4806950" y="4492625"/>
          <p14:tracePt t="80890" x="4791075" y="4492625"/>
          <p14:tracePt t="80899" x="4781550" y="4492625"/>
          <p14:tracePt t="80906" x="4765675" y="4492625"/>
          <p14:tracePt t="80917" x="4756150" y="4492625"/>
          <p14:tracePt t="80924" x="4740275" y="4492625"/>
          <p14:tracePt t="80935" x="4722813" y="4492625"/>
          <p14:tracePt t="80939" x="4714875" y="4492625"/>
          <p14:tracePt t="80944" x="4697413" y="4492625"/>
          <p14:tracePt t="80952" x="4689475" y="4492625"/>
          <p14:tracePt t="80961" x="4672013" y="4492625"/>
          <p14:tracePt t="80969" x="4656138" y="4492625"/>
          <p14:tracePt t="80976" x="4638675" y="4492625"/>
          <p14:tracePt t="80985" x="4621213" y="4492625"/>
          <p14:tracePt t="80993" x="4605338" y="4492625"/>
          <p14:tracePt t="81002" x="4595813" y="4492625"/>
          <p14:tracePt t="81008" x="4579938" y="4502150"/>
          <p14:tracePt t="81025" x="4529138" y="4518025"/>
          <p14:tracePt t="81036" x="4511675" y="4527550"/>
          <p14:tracePt t="81040" x="4486275" y="4535488"/>
          <p14:tracePt t="81047" x="4452938" y="4543425"/>
          <p14:tracePt t="81054" x="4427538" y="4552950"/>
          <p14:tracePt t="81062" x="4410075" y="4560888"/>
          <p14:tracePt t="81071" x="4394200" y="4560888"/>
          <p14:tracePt t="81078" x="4368800" y="4568825"/>
          <p14:tracePt t="81086" x="4351338" y="4568825"/>
          <p14:tracePt t="81095" x="4325938" y="4568825"/>
          <p14:tracePt t="81102" x="4300538" y="4568825"/>
          <p14:tracePt t="81110" x="4292600" y="4568825"/>
          <p14:tracePt t="81118" x="4267200" y="4568825"/>
          <p14:tracePt t="81124" x="4249738" y="4568825"/>
          <p14:tracePt t="81136" x="4232275" y="4568825"/>
          <p14:tracePt t="81139" x="4216400" y="4568825"/>
          <p14:tracePt t="81150" x="4198938" y="4568825"/>
          <p14:tracePt t="81168" x="4173538" y="4568825"/>
          <p14:tracePt t="81173" x="4165600" y="4568825"/>
          <p14:tracePt t="81184" x="4148138" y="4568825"/>
          <p14:tracePt t="81191" x="4132263" y="4568825"/>
          <p14:tracePt t="81205" x="4114800" y="4568825"/>
          <p14:tracePt t="81210" x="4106863" y="4568825"/>
          <p14:tracePt t="82116" x="4106863" y="4578350"/>
          <p14:tracePt t="82122" x="4071938" y="4594225"/>
          <p14:tracePt t="82131" x="4030663" y="4611688"/>
          <p14:tracePt t="82136" x="3962400" y="4637088"/>
          <p14:tracePt t="82144" x="3903663" y="4652963"/>
          <p14:tracePt t="82171" x="3708400" y="4695825"/>
          <p14:tracePt t="82175" x="3641725" y="4713288"/>
          <p14:tracePt t="82185" x="3548063" y="4738688"/>
          <p14:tracePt t="82192" x="3463925" y="4772025"/>
          <p14:tracePt t="82201" x="3371850" y="4789488"/>
          <p14:tracePt t="82208" x="3270250" y="4814888"/>
          <p14:tracePt t="82218" x="3168650" y="4848225"/>
          <p14:tracePt t="82222" x="3067050" y="4881563"/>
          <p14:tracePt t="82230" x="2965450" y="4914900"/>
          <p14:tracePt t="82238" x="2873375" y="4957763"/>
          <p14:tracePt t="82247" x="2787650" y="4991100"/>
          <p14:tracePt t="82255" x="2711450" y="5026025"/>
          <p14:tracePt t="82262" x="2652713" y="5049838"/>
          <p14:tracePt t="82271" x="2593975" y="5067300"/>
          <p14:tracePt t="82279" x="2525713" y="5100638"/>
          <p14:tracePt t="82287" x="2466975" y="5126038"/>
          <p14:tracePt t="82294" x="2408238" y="5160963"/>
          <p14:tracePt t="82302" x="2339975" y="5194300"/>
          <p14:tracePt t="82308" x="2281238" y="5211763"/>
          <p14:tracePt t="82319" x="2230438" y="5245100"/>
          <p14:tracePt t="82324" x="2197100" y="5260975"/>
          <p14:tracePt t="82339" x="2162175" y="5278438"/>
          <p14:tracePt t="82341" x="2138363" y="5295900"/>
          <p14:tracePt t="82350" x="2120900" y="5303838"/>
          <p14:tracePt t="82356" x="2112963" y="5311775"/>
          <p14:tracePt t="82368" x="2103438" y="5329238"/>
          <p14:tracePt t="82372" x="2095500" y="5337175"/>
          <p14:tracePt t="82385" x="2078038" y="5346700"/>
          <p14:tracePt t="82387" x="2070100" y="5354638"/>
          <p14:tracePt t="82394" x="2052638" y="5362575"/>
          <p14:tracePt t="82402" x="2036763" y="5380038"/>
          <p14:tracePt t="82410" x="2019300" y="5397500"/>
          <p14:tracePt t="82419" x="2011363" y="5405438"/>
          <p14:tracePt t="82426" x="1993900" y="5405438"/>
          <p14:tracePt t="82434" x="1985963" y="5405438"/>
          <p14:tracePt t="82579" x="1985963" y="5397500"/>
          <p14:tracePt t="82588" x="1976438" y="5397500"/>
          <p14:tracePt t="82624" x="1968500" y="5397500"/>
          <p14:tracePt t="82636" x="1960563" y="5387975"/>
          <p14:tracePt t="82641" x="1951038" y="5387975"/>
          <p14:tracePt t="82652" x="1925638" y="5397500"/>
          <p14:tracePt t="82657" x="1892300" y="5413375"/>
          <p14:tracePt t="82669" x="1833563" y="5438775"/>
          <p14:tracePt t="82673" x="1765300" y="5481638"/>
          <p14:tracePt t="82684" x="1714500" y="5532438"/>
          <p14:tracePt t="82688" x="1698625" y="5599113"/>
          <p14:tracePt t="82697" x="1673225" y="5641975"/>
          <p14:tracePt t="82705" x="1673225" y="5649913"/>
          <p14:tracePt t="83059" x="1681163" y="5641975"/>
          <p14:tracePt t="83068" x="1698625" y="5634038"/>
          <p14:tracePt t="83073" x="1706563" y="5616575"/>
          <p14:tracePt t="83080" x="1724025" y="5599113"/>
          <p14:tracePt t="83087" x="1739900" y="5583238"/>
          <p14:tracePt t="83095" x="1757363" y="5573713"/>
          <p14:tracePt t="83102" x="1774825" y="5557838"/>
          <p14:tracePt t="83110" x="1774825" y="5540375"/>
          <p14:tracePt t="83119" x="1782763" y="5514975"/>
          <p14:tracePt t="83127" x="1790700" y="5507038"/>
          <p14:tracePt t="83148" x="1800225" y="5472113"/>
          <p14:tracePt t="83152" x="1808163" y="5464175"/>
          <p14:tracePt t="83157" x="1808163" y="5448300"/>
          <p14:tracePt t="83163" x="1816100" y="5430838"/>
          <p14:tracePt t="83172" x="1816100" y="5422900"/>
          <p14:tracePt t="83182" x="1825625" y="5405438"/>
          <p14:tracePt t="83188" x="1825625" y="5397500"/>
          <p14:tracePt t="83203" x="1833563" y="5387975"/>
          <p14:tracePt t="83209" x="1841500" y="5380038"/>
          <p14:tracePt t="83213" x="1851025" y="5372100"/>
          <p14:tracePt t="83221" x="1851025" y="5354638"/>
          <p14:tracePt t="83229" x="1851025" y="5346700"/>
          <p14:tracePt t="83236" x="1858963" y="5337175"/>
          <p14:tracePt t="83241" x="1858963" y="5321300"/>
          <p14:tracePt t="83251" x="1858963" y="5303838"/>
          <p14:tracePt t="83258" x="1858963" y="5295900"/>
          <p14:tracePt t="83269" x="1858963" y="5278438"/>
          <p14:tracePt t="83276" x="1858963" y="5270500"/>
          <p14:tracePt t="83291" x="1858963" y="5253038"/>
          <p14:tracePt t="83300" x="1858963" y="5245100"/>
          <p14:tracePt t="83311" x="1851025" y="5245100"/>
          <p14:tracePt t="83351" x="1841500" y="5245100"/>
          <p14:tracePt t="83372" x="1833563" y="5253038"/>
          <p14:tracePt t="83388" x="1825625" y="5260975"/>
          <p14:tracePt t="83402" x="1816100" y="5260975"/>
          <p14:tracePt t="83411" x="1808163" y="5260975"/>
          <p14:tracePt t="83418" x="1800225" y="5270500"/>
          <p14:tracePt t="83427" x="1782763" y="5270500"/>
          <p14:tracePt t="83437" x="1765300" y="5270500"/>
          <p14:tracePt t="83448" x="1757363" y="5270500"/>
          <p14:tracePt t="83455" x="1739900" y="5278438"/>
          <p14:tracePt t="83460" x="1714500" y="5278438"/>
          <p14:tracePt t="83468" x="1706563" y="5278438"/>
          <p14:tracePt t="83476" x="1689100" y="5278438"/>
          <p14:tracePt t="83484" x="1673225" y="5278438"/>
          <p14:tracePt t="83487" x="1647825" y="5278438"/>
          <p14:tracePt t="83499" x="1614488" y="5278438"/>
          <p14:tracePt t="83505" x="1579563" y="5286375"/>
          <p14:tracePt t="83513" x="1554163" y="5286375"/>
          <p14:tracePt t="83520" x="1520825" y="5295900"/>
          <p14:tracePt t="83528" x="1477963" y="5295900"/>
          <p14:tracePt t="83537" x="1427163" y="5295900"/>
          <p14:tracePt t="83545" x="1401763" y="5295900"/>
          <p14:tracePt t="83552" x="1343025" y="5303838"/>
          <p14:tracePt t="83560" x="1309688" y="5303838"/>
          <p14:tracePt t="83569" x="1284288" y="5303838"/>
          <p14:tracePt t="83574" x="1250950" y="5311775"/>
          <p14:tracePt t="83584" x="1216025" y="5311775"/>
          <p14:tracePt t="83590" x="1190625" y="5321300"/>
          <p14:tracePt t="83601" x="1174750" y="5321300"/>
          <p14:tracePt t="83606" x="1157288" y="5321300"/>
          <p14:tracePt t="83617" x="1149350" y="5321300"/>
          <p14:tracePt t="83622" x="1131888" y="5321300"/>
          <p14:tracePt t="83634" x="1116013" y="5329238"/>
          <p14:tracePt t="83650" x="1098550" y="5329238"/>
          <p14:tracePt t="83653" x="1090613" y="5329238"/>
          <p14:tracePt t="83668" x="1081088" y="5329238"/>
          <p14:tracePt t="83681" x="1073150" y="5329238"/>
          <p14:tracePt t="83692" x="1065213" y="5329238"/>
          <p14:tracePt t="83717" x="1055688" y="5329238"/>
          <p14:tracePt t="83724" x="1047750" y="5329238"/>
          <p14:tracePt t="83740" x="1030288" y="5329238"/>
          <p14:tracePt t="83746" x="1022350" y="5329238"/>
          <p14:tracePt t="83754" x="1004888" y="5337175"/>
          <p14:tracePt t="83762" x="989013" y="5337175"/>
          <p14:tracePt t="83770" x="979488" y="5337175"/>
          <p14:tracePt t="83778" x="963613" y="5346700"/>
          <p14:tracePt t="83786" x="946150" y="5346700"/>
          <p14:tracePt t="83794" x="938213" y="5346700"/>
          <p14:tracePt t="83802" x="920750" y="5346700"/>
          <p14:tracePt t="83810" x="903288" y="5354638"/>
          <p14:tracePt t="83818" x="895350" y="5354638"/>
          <p14:tracePt t="83826" x="887413" y="5354638"/>
          <p14:tracePt t="83833" x="879475" y="5354638"/>
          <p14:tracePt t="83840" x="869950" y="5362575"/>
          <p14:tracePt t="83849" x="854075" y="5362575"/>
          <p14:tracePt t="83856" x="844550" y="5362575"/>
          <p14:tracePt t="83863" x="836613" y="5362575"/>
          <p14:tracePt t="83872" x="828675" y="5372100"/>
          <p14:tracePt t="83884" x="819150" y="5380038"/>
          <p14:tracePt t="83888" x="811213" y="5380038"/>
          <p14:tracePt t="83898" x="793750" y="5387975"/>
          <p14:tracePt t="83904" x="785813" y="5405438"/>
          <p14:tracePt t="83910" x="777875" y="5405438"/>
          <p14:tracePt t="83918" x="768350" y="5413375"/>
          <p14:tracePt t="83926" x="760413" y="5430838"/>
          <p14:tracePt t="83934" x="752475" y="5438775"/>
          <p14:tracePt t="83942" x="735013" y="5448300"/>
          <p14:tracePt t="83951" x="727075" y="5464175"/>
          <p14:tracePt t="83958" x="717550" y="5481638"/>
          <p14:tracePt t="83968" x="709613" y="5489575"/>
          <p14:tracePt t="83974" x="709613" y="5507038"/>
          <p14:tracePt t="83984" x="701675" y="5522913"/>
          <p14:tracePt t="83990" x="692150" y="5532438"/>
          <p14:tracePt t="83996" x="692150" y="5548313"/>
          <p14:tracePt t="84004" x="692150" y="5565775"/>
          <p14:tracePt t="84013" x="692150" y="5573713"/>
          <p14:tracePt t="84020" x="692150" y="5591175"/>
          <p14:tracePt t="84028" x="692150" y="5599113"/>
          <p14:tracePt t="84036" x="692150" y="5608638"/>
          <p14:tracePt t="84052" x="692150" y="5616575"/>
          <p14:tracePt t="84068" x="692150" y="5624513"/>
          <p14:tracePt t="84077" x="692150" y="5634038"/>
          <p14:tracePt t="84084" x="692150" y="5641975"/>
          <p14:tracePt t="84100" x="692150" y="5649913"/>
          <p14:tracePt t="84106" x="701675" y="5667375"/>
          <p14:tracePt t="84116" x="709613" y="5667375"/>
          <p14:tracePt t="84122" x="717550" y="5675313"/>
          <p14:tracePt t="84134" x="717550" y="5683250"/>
          <p14:tracePt t="84152" x="727075" y="5700713"/>
          <p14:tracePt t="84154" x="735013" y="5718175"/>
          <p14:tracePt t="84162" x="742950" y="5718175"/>
          <p14:tracePt t="84174" x="760413" y="5726113"/>
          <p14:tracePt t="84179" x="768350" y="5743575"/>
          <p14:tracePt t="84186" x="785813" y="5743575"/>
          <p14:tracePt t="84192" x="803275" y="5759450"/>
          <p14:tracePt t="84201" x="819150" y="5768975"/>
          <p14:tracePt t="84208" x="854075" y="5784850"/>
          <p14:tracePt t="84217" x="887413" y="5802313"/>
          <p14:tracePt t="84224" x="938213" y="5819775"/>
          <p14:tracePt t="84234" x="979488" y="5827713"/>
          <p14:tracePt t="84241" x="1014413" y="5845175"/>
          <p14:tracePt t="84247" x="1065213" y="5861050"/>
          <p14:tracePt t="84254" x="1116013" y="5878513"/>
          <p14:tracePt t="84263" x="1157288" y="5886450"/>
          <p14:tracePt t="84270" x="1200150" y="5894388"/>
          <p14:tracePt t="84279" x="1233488" y="5903913"/>
          <p14:tracePt t="84286" x="1292225" y="5911850"/>
          <p14:tracePt t="84294" x="1352550" y="5911850"/>
          <p14:tracePt t="84302" x="1411288" y="5919788"/>
          <p14:tracePt t="84310" x="1487488" y="5929313"/>
          <p14:tracePt t="84318" x="1554163" y="5929313"/>
          <p14:tracePt t="84326" x="1622425" y="5929313"/>
          <p14:tracePt t="84334" x="1714500" y="5945188"/>
          <p14:tracePt t="84341" x="1800225" y="5962650"/>
          <p14:tracePt t="84352" x="1884363" y="5970588"/>
          <p14:tracePt t="84356" x="1968500" y="5988050"/>
          <p14:tracePt t="84368" x="2062163" y="5995988"/>
          <p14:tracePt t="84372" x="2146300" y="5995988"/>
          <p14:tracePt t="84385" x="2230438" y="6005513"/>
          <p14:tracePt t="84388" x="2289175" y="6005513"/>
          <p14:tracePt t="84405" x="2400300" y="6005513"/>
          <p14:tracePt t="84421" x="2517775" y="6005513"/>
          <p14:tracePt t="84427" x="2576513" y="5988050"/>
          <p14:tracePt t="84435" x="2652713" y="5962650"/>
          <p14:tracePt t="84443" x="2728913" y="5945188"/>
          <p14:tracePt t="84452" x="2813050" y="5919788"/>
          <p14:tracePt t="84458" x="2889250" y="5911850"/>
          <p14:tracePt t="84472" x="2965450" y="5886450"/>
          <p14:tracePt t="84478" x="3049588" y="5878513"/>
          <p14:tracePt t="84486" x="3135313" y="5870575"/>
          <p14:tracePt t="84490" x="3209925" y="5861050"/>
          <p14:tracePt t="84500" x="3295650" y="5861050"/>
          <p14:tracePt t="84504" x="3379788" y="5861050"/>
          <p14:tracePt t="84515" x="3463925" y="5861050"/>
          <p14:tracePt t="84520" x="3548063" y="5845175"/>
          <p14:tracePt t="84528" x="3633788" y="5835650"/>
          <p14:tracePt t="84535" x="3743325" y="5835650"/>
          <p14:tracePt t="84545" x="3835400" y="5827713"/>
          <p14:tracePt t="84553" x="3944938" y="5810250"/>
          <p14:tracePt t="84560" x="4046538" y="5802313"/>
          <p14:tracePt t="84568" x="4140200" y="5802313"/>
          <p14:tracePt t="84577" x="4257675" y="5802313"/>
          <p14:tracePt t="84584" x="4343400" y="5794375"/>
          <p14:tracePt t="84590" x="4427538" y="5776913"/>
          <p14:tracePt t="84607" x="4595813" y="5768975"/>
          <p14:tracePt t="84619" x="4672013" y="5768975"/>
          <p14:tracePt t="84624" x="4730750" y="5759450"/>
          <p14:tracePt t="84636" x="4791075" y="5759450"/>
          <p14:tracePt t="84638" x="4841875" y="5759450"/>
          <p14:tracePt t="84651" x="4892675" y="5759450"/>
          <p14:tracePt t="84654" x="4933950" y="5759450"/>
          <p14:tracePt t="84667" x="4959350" y="5759450"/>
          <p14:tracePt t="84670" x="4992688" y="5759450"/>
          <p14:tracePt t="84678" x="5018088" y="5768975"/>
          <p14:tracePt t="84684" x="5035550" y="5776913"/>
          <p14:tracePt t="84694" x="5043488" y="5784850"/>
          <p14:tracePt t="84701" x="5060950" y="5784850"/>
          <p14:tracePt t="84709" x="5078413" y="5784850"/>
          <p14:tracePt t="84717" x="5086350" y="5794375"/>
          <p14:tracePt t="84724" x="5094288" y="5802313"/>
          <p14:tracePt t="84737" x="5103813" y="5802313"/>
          <p14:tracePt t="84835" x="5103813" y="5810250"/>
          <p14:tracePt t="84923" x="5094288" y="5819775"/>
          <p14:tracePt t="84931" x="5094288" y="5827713"/>
          <p14:tracePt t="84939" x="5086350" y="5835650"/>
          <p14:tracePt t="84949" x="5078413" y="5835650"/>
          <p14:tracePt t="84967" x="5078413" y="5845175"/>
          <p14:tracePt t="84973" x="5068888" y="5861050"/>
          <p14:tracePt t="84978" x="5060950" y="5861050"/>
          <p14:tracePt t="84988" x="5053013" y="5878513"/>
          <p14:tracePt t="84994" x="5043488" y="5894388"/>
          <p14:tracePt t="85008" x="5027613" y="5911850"/>
          <p14:tracePt t="85019" x="5018088" y="5929313"/>
          <p14:tracePt t="85024" x="5002213" y="5937250"/>
          <p14:tracePt t="85035" x="5002213" y="5954713"/>
          <p14:tracePt t="85040" x="4984750" y="5962650"/>
          <p14:tracePt t="85052" x="4976813" y="5970588"/>
          <p14:tracePt t="85068" x="4959350" y="5980113"/>
          <p14:tracePt t="85072" x="4959350" y="5988050"/>
          <p14:tracePt t="85087" x="4951413" y="5995988"/>
          <p14:tracePt t="85099" x="4951413" y="6005513"/>
          <p14:tracePt t="85200" x="4959350" y="6005513"/>
          <p14:tracePt t="85209" x="4967288" y="5995988"/>
          <p14:tracePt t="85217" x="4984750" y="5995988"/>
          <p14:tracePt t="85224" x="5002213" y="5980113"/>
          <p14:tracePt t="85233" x="5010150" y="5970588"/>
          <p14:tracePt t="85240" x="5027613" y="5962650"/>
          <p14:tracePt t="85250" x="5043488" y="5962650"/>
          <p14:tracePt t="85256" x="5043488" y="5954713"/>
          <p14:tracePt t="85264" x="5060950" y="5954713"/>
          <p14:tracePt t="85270" x="5068888" y="5954713"/>
          <p14:tracePt t="85287" x="5078413" y="5954713"/>
          <p14:tracePt t="85295" x="5094288" y="5954713"/>
          <p14:tracePt t="85302" x="5103813" y="5954713"/>
          <p14:tracePt t="85310" x="5119688" y="5954713"/>
          <p14:tracePt t="85318" x="5137150" y="5945188"/>
          <p14:tracePt t="85326" x="5145088" y="5945188"/>
          <p14:tracePt t="85335" x="5162550" y="5937250"/>
          <p14:tracePt t="85343" x="5180013" y="5937250"/>
          <p14:tracePt t="85351" x="5187950" y="5929313"/>
          <p14:tracePt t="85356" x="5195888" y="5929313"/>
          <p14:tracePt t="85365" x="5205413" y="5919788"/>
          <p14:tracePt t="85373" x="5221288" y="5919788"/>
          <p14:tracePt t="85385" x="5238750" y="5911850"/>
          <p14:tracePt t="85387" x="5246688" y="5911850"/>
          <p14:tracePt t="85395" x="5254625" y="5911850"/>
          <p14:tracePt t="85404" x="5264150" y="5903913"/>
          <p14:tracePt t="85413" x="5272088" y="5903913"/>
          <p14:tracePt t="85420" x="5289550" y="5894388"/>
          <p14:tracePt t="85429" x="5305425" y="5886450"/>
          <p14:tracePt t="85436" x="5314950" y="5878513"/>
          <p14:tracePt t="85443" x="5330825" y="5878513"/>
          <p14:tracePt t="85450" x="5348288" y="5878513"/>
          <p14:tracePt t="85458" x="5356225" y="5870575"/>
          <p14:tracePt t="85467" x="5373688" y="5870575"/>
          <p14:tracePt t="85474" x="5391150" y="5861050"/>
          <p14:tracePt t="85483" x="5399088" y="5861050"/>
          <p14:tracePt t="85490" x="5399088" y="5853113"/>
          <p14:tracePt t="85501" x="5407025" y="5853113"/>
          <p14:tracePt t="85535" x="5416550" y="5853113"/>
          <p14:tracePt t="85540" x="5424488" y="5845175"/>
          <p14:tracePt t="85551" x="5432425" y="5845175"/>
          <p14:tracePt t="85560" x="5441950" y="5835650"/>
          <p14:tracePt t="85588" x="5449888" y="5835650"/>
          <p14:tracePt t="85601" x="5457825" y="5835650"/>
          <p14:tracePt t="85692" x="5465763" y="5835650"/>
          <p14:tracePt t="85757" x="5475288" y="5819775"/>
          <p14:tracePt t="85767" x="5491163" y="5810250"/>
          <p14:tracePt t="85770" x="5500688" y="5794375"/>
          <p14:tracePt t="85778" x="5500688" y="5784850"/>
          <p14:tracePt t="85786" x="5508625" y="5776913"/>
          <p14:tracePt t="85796" x="5516563" y="5776913"/>
          <p14:tracePt t="85850" x="5534025" y="5776913"/>
          <p14:tracePt t="85854" x="5576888" y="5768975"/>
          <p14:tracePt t="85860" x="5653088" y="5768975"/>
          <p14:tracePt t="85869" x="5719763" y="5768975"/>
          <p14:tracePt t="85876" x="5795963" y="5776913"/>
          <p14:tracePt t="85885" x="5872163" y="5784850"/>
          <p14:tracePt t="85892" x="5930900" y="5802313"/>
          <p14:tracePt t="85901" x="6015038" y="5819775"/>
          <p14:tracePt t="85908" x="6100763" y="5845175"/>
          <p14:tracePt t="85917" x="6192838" y="5861050"/>
          <p14:tracePt t="85925" x="6276975" y="5878513"/>
          <p14:tracePt t="85934" x="6362700" y="5894388"/>
          <p14:tracePt t="85938" x="6454775" y="5919788"/>
          <p14:tracePt t="85945" x="6523038" y="5937250"/>
          <p14:tracePt t="85954" x="6589713" y="5962650"/>
          <p14:tracePt t="85963" x="6624638" y="5980113"/>
          <p14:tracePt t="85970" x="6640513" y="5995988"/>
          <p14:tracePt t="86132" x="6650038" y="6005513"/>
          <p14:tracePt t="86141" x="6657975" y="6013450"/>
          <p14:tracePt t="86155" x="6665913" y="6030913"/>
          <p14:tracePt t="86163" x="6675438" y="6046788"/>
          <p14:tracePt t="86170" x="6683375" y="6056313"/>
          <p14:tracePt t="86178" x="6700838" y="6064250"/>
          <p14:tracePt t="86186" x="6700838" y="6081713"/>
          <p14:tracePt t="86192" x="6708775" y="6097588"/>
          <p14:tracePt t="86201" x="6726238" y="6107113"/>
          <p14:tracePt t="86208" x="6734175" y="6122988"/>
          <p14:tracePt t="86217" x="6742113" y="6140450"/>
          <p14:tracePt t="86225" x="6750050" y="6156325"/>
          <p14:tracePt t="86233" x="6767513" y="6173788"/>
          <p14:tracePt t="86240" x="6775450" y="6191250"/>
          <p14:tracePt t="86251" x="6792913" y="6207125"/>
          <p14:tracePt t="86256" x="6810375" y="6224588"/>
          <p14:tracePt t="86267" x="6826250" y="6232525"/>
          <p14:tracePt t="86272" x="6826250" y="6249988"/>
          <p14:tracePt t="86280" x="6835775" y="6267450"/>
          <p14:tracePt t="86287" x="6843713" y="6275388"/>
          <p14:tracePt t="86295" x="6851650" y="6275388"/>
          <p14:tracePt t="86318" x="6861175" y="6275388"/>
          <p14:tracePt t="86335" x="6869113" y="6267450"/>
          <p14:tracePt t="86342" x="6886575" y="6257925"/>
          <p14:tracePt t="86352" x="6894513" y="6249988"/>
          <p14:tracePt t="86358" x="6902450" y="6249988"/>
          <p14:tracePt t="86366" x="6911975" y="6232525"/>
          <p14:tracePt t="86372" x="6927850" y="6224588"/>
          <p14:tracePt t="86381" x="6945313" y="6224588"/>
          <p14:tracePt t="86388" x="6953250" y="6207125"/>
          <p14:tracePt t="86399" x="6970713" y="6191250"/>
          <p14:tracePt t="86404" x="7004050" y="6181725"/>
          <p14:tracePt t="86414" x="7037388" y="6173788"/>
          <p14:tracePt t="86421" x="7062788" y="6156325"/>
          <p14:tracePt t="86429" x="7097713" y="6148388"/>
          <p14:tracePt t="86437" x="7138988" y="6130925"/>
          <p14:tracePt t="86442" x="7164388" y="6115050"/>
          <p14:tracePt t="86450" x="7181850" y="6107113"/>
          <p14:tracePt t="86459" x="7207250" y="6089650"/>
          <p14:tracePt t="86467" x="7215188" y="6089650"/>
          <p14:tracePt t="86474" x="7232650" y="6072188"/>
          <p14:tracePt t="86483" x="7258050" y="6056313"/>
          <p14:tracePt t="86490" x="7283450" y="6046788"/>
          <p14:tracePt t="86500" x="7299325" y="6038850"/>
          <p14:tracePt t="86506" x="7316788" y="6030913"/>
          <p14:tracePt t="86518" x="7342188" y="6021388"/>
          <p14:tracePt t="86522" x="7359650" y="6021388"/>
          <p14:tracePt t="86529" x="7385050" y="6013450"/>
          <p14:tracePt t="86536" x="7410450" y="6013450"/>
          <p14:tracePt t="86545" x="7443788" y="6013450"/>
          <p14:tracePt t="86552" x="7461250" y="6013450"/>
          <p14:tracePt t="86560" x="7494588" y="6013450"/>
          <p14:tracePt t="86568" x="7535863" y="6013450"/>
          <p14:tracePt t="86577" x="7570788" y="6013450"/>
          <p14:tracePt t="86584" x="7612063" y="6013450"/>
          <p14:tracePt t="86592" x="7654925" y="6021388"/>
          <p14:tracePt t="86601" x="7697788" y="6021388"/>
          <p14:tracePt t="86608" x="7747000" y="6038850"/>
          <p14:tracePt t="86616" x="7781925" y="6038850"/>
          <p14:tracePt t="86623" x="7823200" y="6038850"/>
          <p14:tracePt t="86632" x="7840663" y="6038850"/>
          <p14:tracePt t="86638" x="7874000" y="6038850"/>
          <p14:tracePt t="86647" x="7908925" y="6038850"/>
          <p14:tracePt t="86654" x="7934325" y="6038850"/>
          <p14:tracePt t="86666" x="7942263" y="6030913"/>
          <p14:tracePt t="86670" x="7967663" y="6021388"/>
          <p14:tracePt t="86680" x="7985125" y="6013450"/>
          <p14:tracePt t="86686" x="8001000" y="6013450"/>
          <p14:tracePt t="86694" x="8026400" y="6005513"/>
          <p14:tracePt t="86701" x="8059738" y="6005513"/>
          <p14:tracePt t="86710" x="8085138" y="5995988"/>
          <p14:tracePt t="86719" x="8110538" y="5988050"/>
          <p14:tracePt t="86724" x="8135938" y="5988050"/>
          <p14:tracePt t="86734" x="8170863" y="5980113"/>
          <p14:tracePt t="86740" x="8196263" y="5970588"/>
          <p14:tracePt t="86750" x="8221663" y="5962650"/>
          <p14:tracePt t="86756" x="8237538" y="5954713"/>
          <p14:tracePt t="86768" x="8255000" y="5954713"/>
          <p14:tracePt t="86772" x="8270875" y="5945188"/>
          <p14:tracePt t="86785" x="8280400" y="5929313"/>
          <p14:tracePt t="86786" x="8296275" y="5919788"/>
          <p14:tracePt t="86795" x="8313738" y="5903913"/>
          <p14:tracePt t="86802" x="8331200" y="5894388"/>
          <p14:tracePt t="86812" x="8339138" y="5878513"/>
          <p14:tracePt t="86822" x="8356600" y="5870575"/>
          <p14:tracePt t="86827" x="8372475" y="5853113"/>
          <p14:tracePt t="86836" x="8389938" y="5845175"/>
          <p14:tracePt t="86842" x="8397875" y="5835650"/>
          <p14:tracePt t="86852" x="8415338" y="5827713"/>
          <p14:tracePt t="86859" x="8423275" y="5819775"/>
          <p14:tracePt t="86867" x="8432800" y="5810250"/>
          <p14:tracePt t="86873" x="8432800" y="5802313"/>
          <p14:tracePt t="86883" x="8432800" y="5794375"/>
          <p14:tracePt t="86889" x="8432800" y="5784850"/>
          <p14:tracePt t="86906" x="8440738" y="5776913"/>
          <p14:tracePt t="86918" x="8440738" y="5768975"/>
          <p14:tracePt t="86922" x="8440738" y="5759450"/>
          <p14:tracePt t="86999" x="8440738" y="5751513"/>
          <p14:tracePt t="87018" x="8423275" y="5743575"/>
          <p14:tracePt t="87026" x="8389938" y="5726113"/>
          <p14:tracePt t="87035" x="8331200" y="5708650"/>
          <p14:tracePt t="87040" x="8255000" y="5667375"/>
          <p14:tracePt t="87051" x="8120063" y="5591175"/>
          <p14:tracePt t="87056" x="7985125" y="5532438"/>
          <p14:tracePt t="87067" x="7832725" y="5456238"/>
          <p14:tracePt t="87072" x="7680325" y="5387975"/>
          <p14:tracePt t="87084" x="7561263" y="5354638"/>
          <p14:tracePt t="87088" x="7477125" y="5337175"/>
          <p14:tracePt t="87098" x="7375525" y="5311775"/>
          <p14:tracePt t="87104" x="7283450" y="5286375"/>
          <p14:tracePt t="87115" x="7199313" y="5278438"/>
          <p14:tracePt t="87118" x="7072313" y="5270500"/>
          <p14:tracePt t="87126" x="6919913" y="5270500"/>
          <p14:tracePt t="87135" x="6767513" y="5270500"/>
          <p14:tracePt t="87151" x="6243638" y="5337175"/>
          <p14:tracePt t="87161" x="5965825" y="5387975"/>
          <p14:tracePt t="87173" x="5653088" y="5456238"/>
          <p14:tracePt t="87178" x="5340350" y="5522913"/>
          <p14:tracePt t="87184" x="5103813" y="5557838"/>
          <p14:tracePt t="87190" x="4908550" y="5583238"/>
          <p14:tracePt t="87200" x="4689475" y="5624513"/>
          <p14:tracePt t="87205" x="4519613" y="5667375"/>
          <p14:tracePt t="87215" x="4318000" y="5726113"/>
          <p14:tracePt t="87225" x="4165600" y="5768975"/>
          <p14:tracePt t="87233" x="4013200" y="5835650"/>
          <p14:tracePt t="87236" x="3878263" y="5911850"/>
          <p14:tracePt t="87244" x="3733800" y="5988050"/>
          <p14:tracePt t="87252" x="3590925" y="6081713"/>
          <p14:tracePt t="87260" x="3397250" y="6199188"/>
          <p14:tracePt t="87270" x="3168650" y="6342063"/>
          <p14:tracePt t="87277" x="2932113" y="6511925"/>
          <p14:tracePt t="87285" x="2703513" y="6664325"/>
          <p14:tracePt t="87290" x="2509838" y="67818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7324-DB07-429F-A697-20025BFF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66" y="423491"/>
            <a:ext cx="2994498" cy="944197"/>
          </a:xfrm>
        </p:spPr>
        <p:txBody>
          <a:bodyPr>
            <a:normAutofit/>
          </a:bodyPr>
          <a:lstStyle/>
          <a:p>
            <a:pPr algn="l"/>
            <a:r>
              <a:rPr lang="en-GB" sz="3200" b="1" i="1" dirty="0"/>
              <a:t>Methodology</a:t>
            </a:r>
            <a:endParaRPr lang="en-GB" sz="54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C439CB1-177B-DE6A-6D15-26955310A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2"/>
          <a:stretch/>
        </p:blipFill>
        <p:spPr bwMode="auto">
          <a:xfrm>
            <a:off x="2968937" y="578217"/>
            <a:ext cx="8583301" cy="585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7D51A-2F57-36A6-7EE0-3D7A2E9C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3</a:t>
            </a:fld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2762097-155C-3D0E-A79D-E5A6D4FD8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22"/>
    </mc:Choice>
    <mc:Fallback>
      <p:transition spd="slow" advTm="47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37" x="2222500" y="6486525"/>
          <p14:tracePt t="347" x="2535238" y="6156325"/>
          <p14:tracePt t="354" x="2797175" y="5853113"/>
          <p14:tracePt t="361" x="3059113" y="5557838"/>
          <p14:tracePt t="368" x="3328988" y="5211763"/>
          <p14:tracePt t="375" x="3557588" y="4864100"/>
          <p14:tracePt t="384" x="3784600" y="4518025"/>
          <p14:tracePt t="391" x="3929063" y="4248150"/>
          <p14:tracePt t="400" x="4071938" y="4019550"/>
          <p14:tracePt t="406" x="4191000" y="3817938"/>
          <p14:tracePt t="415" x="4308475" y="3648075"/>
          <p14:tracePt t="423" x="4376738" y="3530600"/>
          <p14:tracePt t="431" x="4452938" y="3436938"/>
          <p14:tracePt t="439" x="4519613" y="3344863"/>
          <p14:tracePt t="447" x="4587875" y="3251200"/>
          <p14:tracePt t="456" x="4646613" y="3159125"/>
          <p14:tracePt t="460" x="4664075" y="3100388"/>
          <p14:tracePt t="471" x="4672013" y="3074988"/>
          <p14:tracePt t="1871" x="4672013" y="3065463"/>
          <p14:tracePt t="1879" x="4621213" y="3014663"/>
          <p14:tracePt t="1887" x="4554538" y="2947988"/>
          <p14:tracePt t="1897" x="4503738" y="2889250"/>
          <p14:tracePt t="1902" x="4452938" y="2820988"/>
          <p14:tracePt t="1908" x="4384675" y="2752725"/>
          <p14:tracePt t="1916" x="4318000" y="2701925"/>
          <p14:tracePt t="1925" x="4249738" y="2635250"/>
          <p14:tracePt t="1931" x="4191000" y="2566988"/>
          <p14:tracePt t="1939" x="4122738" y="2500313"/>
          <p14:tracePt t="1946" x="4056063" y="2441575"/>
          <p14:tracePt t="1957" x="3987800" y="2347913"/>
          <p14:tracePt t="1962" x="3921125" y="2271713"/>
          <p14:tracePt t="1972" x="3870325" y="2205038"/>
          <p14:tracePt t="1979" x="3802063" y="2136775"/>
          <p14:tracePt t="1990" x="3743325" y="2068513"/>
          <p14:tracePt t="1992" x="3692525" y="1993900"/>
          <p14:tracePt t="2005" x="3624263" y="1917700"/>
          <p14:tracePt t="2009" x="3557588" y="1824038"/>
          <p14:tracePt t="2020" x="3489325" y="1731963"/>
          <p14:tracePt t="2025" x="3422650" y="1638300"/>
          <p14:tracePt t="2036" x="3354388" y="1562100"/>
          <p14:tracePt t="2040" x="3278188" y="1470025"/>
          <p14:tracePt t="2055" x="3227388" y="1385888"/>
          <p14:tracePt t="2056" x="3160713" y="1300163"/>
          <p14:tracePt t="2067" x="3092450" y="1208088"/>
          <p14:tracePt t="2070" x="3008313" y="1114425"/>
          <p14:tracePt t="2078" x="2914650" y="1038225"/>
          <p14:tracePt t="2088" x="2813050" y="971550"/>
          <p14:tracePt t="2096" x="2720975" y="903288"/>
          <p14:tracePt t="2104" x="2644775" y="836613"/>
          <p14:tracePt t="2112" x="2568575" y="785813"/>
          <p14:tracePt t="2120" x="2500313" y="742950"/>
          <p14:tracePt t="2128" x="2441575" y="717550"/>
          <p14:tracePt t="2135" x="2390775" y="684213"/>
          <p14:tracePt t="2146" x="2339975" y="658813"/>
          <p14:tracePt t="2152" x="2314575" y="633413"/>
          <p14:tracePt t="2161" x="2289175" y="615950"/>
          <p14:tracePt t="2165" x="2263775" y="600075"/>
          <p14:tracePt t="2174" x="2247900" y="582613"/>
          <p14:tracePt t="2183" x="2230438" y="574675"/>
          <p14:tracePt t="2191" x="2212975" y="565150"/>
          <p14:tracePt t="2197" x="2197100" y="565150"/>
          <p14:tracePt t="2206" x="2187575" y="549275"/>
          <p14:tracePt t="2213" x="2162175" y="539750"/>
          <p14:tracePt t="2222" x="2146300" y="531813"/>
          <p14:tracePt t="2229" x="2138363" y="523875"/>
          <p14:tracePt t="2239" x="2120900" y="515938"/>
          <p14:tracePt t="2242" x="2103438" y="506413"/>
          <p14:tracePt t="2254" x="2087563" y="506413"/>
          <p14:tracePt t="2271" x="2062163" y="481013"/>
          <p14:tracePt t="2275" x="2044700" y="481013"/>
          <p14:tracePt t="2286" x="2036763" y="473075"/>
          <p14:tracePt t="2291" x="2019300" y="473075"/>
          <p14:tracePt t="2305" x="2001838" y="473075"/>
          <p14:tracePt t="2306" x="1993900" y="465138"/>
          <p14:tracePt t="2315" x="1976438" y="465138"/>
          <p14:tracePt t="2323" x="1968500" y="465138"/>
          <p14:tracePt t="2334" x="1951038" y="455613"/>
          <p14:tracePt t="2338" x="1935163" y="455613"/>
          <p14:tracePt t="2346" x="1925638" y="455613"/>
          <p14:tracePt t="2354" x="1909763" y="447675"/>
          <p14:tracePt t="2362" x="1892300" y="439738"/>
          <p14:tracePt t="2370" x="1866900" y="430213"/>
          <p14:tracePt t="2378" x="1851025" y="414338"/>
          <p14:tracePt t="2387" x="1833563" y="396875"/>
          <p14:tracePt t="2394" x="1808163" y="388938"/>
          <p14:tracePt t="2402" x="1774825" y="371475"/>
          <p14:tracePt t="2409" x="1749425" y="363538"/>
          <p14:tracePt t="2419" x="1724025" y="354013"/>
          <p14:tracePt t="2424" x="1706563" y="338138"/>
          <p14:tracePt t="2435" x="1689100" y="328613"/>
          <p14:tracePt t="2439" x="1673225" y="320675"/>
          <p14:tracePt t="2447" x="1663700" y="320675"/>
          <p14:tracePt t="2457" x="1647825" y="312738"/>
          <p14:tracePt t="2465" x="1639888" y="312738"/>
          <p14:tracePt t="2482" x="1630363" y="312738"/>
          <p14:tracePt t="2493" x="1622425" y="312738"/>
          <p14:tracePt t="2503" x="1614488" y="312738"/>
          <p14:tracePt t="2520" x="1597025" y="312738"/>
          <p14:tracePt t="2525" x="1589088" y="312738"/>
          <p14:tracePt t="2536" x="1579563" y="312738"/>
          <p14:tracePt t="2541" x="1571625" y="320675"/>
          <p14:tracePt t="2552" x="1563688" y="320675"/>
          <p14:tracePt t="2557" x="1554163" y="320675"/>
          <p14:tracePt t="2565" x="1546225" y="320675"/>
          <p14:tracePt t="2573" x="1538288" y="320675"/>
          <p14:tracePt t="2581" x="1520825" y="320675"/>
          <p14:tracePt t="2597" x="1512888" y="320675"/>
          <p14:tracePt t="2604" x="1503363" y="328613"/>
          <p14:tracePt t="2611" x="1495425" y="328613"/>
          <p14:tracePt t="2620" x="1477963" y="338138"/>
          <p14:tracePt t="2627" x="1470025" y="338138"/>
          <p14:tracePt t="2636" x="1462088" y="346075"/>
          <p14:tracePt t="2643" x="1444625" y="346075"/>
          <p14:tracePt t="2652" x="1436688" y="346075"/>
          <p14:tracePt t="2659" x="1427163" y="346075"/>
          <p14:tracePt t="2668" x="1419225" y="346075"/>
          <p14:tracePt t="2675" x="1411288" y="354013"/>
          <p14:tracePt t="2681" x="1401763" y="354013"/>
          <p14:tracePt t="2690" x="1385888" y="354013"/>
          <p14:tracePt t="2697" x="1385888" y="363538"/>
          <p14:tracePt t="2706" x="1368425" y="363538"/>
          <p14:tracePt t="2717" x="1360488" y="371475"/>
          <p14:tracePt t="2857" x="1368425" y="371475"/>
          <p14:tracePt t="2866" x="1444625" y="379413"/>
          <p14:tracePt t="2870" x="1571625" y="404813"/>
          <p14:tracePt t="2878" x="1765300" y="422275"/>
          <p14:tracePt t="2886" x="2001838" y="439738"/>
          <p14:tracePt t="2894" x="2263775" y="439738"/>
          <p14:tracePt t="2902" x="2560638" y="447675"/>
          <p14:tracePt t="2909" x="2805113" y="481013"/>
          <p14:tracePt t="2918" x="3074988" y="515938"/>
          <p14:tracePt t="2925" x="3371850" y="549275"/>
          <p14:tracePt t="2932" x="3633788" y="549275"/>
          <p14:tracePt t="2941" x="3895725" y="549275"/>
          <p14:tracePt t="2947" x="4122738" y="549275"/>
          <p14:tracePt t="2955" x="4249738" y="539750"/>
          <p14:tracePt t="2963" x="4351338" y="531813"/>
          <p14:tracePt t="2971" x="4419600" y="531813"/>
          <p14:tracePt t="2979" x="4478338" y="523875"/>
          <p14:tracePt t="2988" x="4511675" y="515938"/>
          <p14:tracePt t="2995" x="4529138" y="515938"/>
          <p14:tracePt t="3022" x="4529138" y="506413"/>
          <p14:tracePt t="3221" x="4519613" y="506413"/>
          <p14:tracePt t="3228" x="4486275" y="490538"/>
          <p14:tracePt t="3237" x="4445000" y="473075"/>
          <p14:tracePt t="3244" x="4402138" y="465138"/>
          <p14:tracePt t="3254" x="4343400" y="455613"/>
          <p14:tracePt t="3260" x="4283075" y="447675"/>
          <p14:tracePt t="3271" x="4224338" y="439738"/>
          <p14:tracePt t="3277" x="4165600" y="430213"/>
          <p14:tracePt t="3283" x="4106863" y="422275"/>
          <p14:tracePt t="3291" x="4038600" y="404813"/>
          <p14:tracePt t="3302" x="4013200" y="404813"/>
          <p14:tracePt t="3307" x="3987800" y="396875"/>
          <p14:tracePt t="3315" x="3970338" y="396875"/>
          <p14:tracePt t="3323" x="3962400" y="396875"/>
          <p14:tracePt t="3332" x="3944938" y="396875"/>
          <p14:tracePt t="3338" x="3937000" y="396875"/>
          <p14:tracePt t="3355" x="3921125" y="396875"/>
          <p14:tracePt t="3365" x="3911600" y="396875"/>
          <p14:tracePt t="3376" x="3895725" y="396875"/>
          <p14:tracePt t="3386" x="3886200" y="388938"/>
          <p14:tracePt t="3393" x="3870325" y="388938"/>
          <p14:tracePt t="3402" x="3844925" y="379413"/>
          <p14:tracePt t="3410" x="3827463" y="379413"/>
          <p14:tracePt t="3418" x="3810000" y="371475"/>
          <p14:tracePt t="3426" x="3784600" y="371475"/>
          <p14:tracePt t="3433" x="3768725" y="363538"/>
          <p14:tracePt t="3441" x="3751263" y="363538"/>
          <p14:tracePt t="3447" x="3733800" y="354013"/>
          <p14:tracePt t="3456" x="3717925" y="354013"/>
          <p14:tracePt t="3463" x="3708400" y="346075"/>
          <p14:tracePt t="3472" x="3692525" y="346075"/>
          <p14:tracePt t="3479" x="3683000" y="346075"/>
          <p14:tracePt t="3489" x="3667125" y="346075"/>
          <p14:tracePt t="3495" x="3649663" y="346075"/>
          <p14:tracePt t="3504" x="3641725" y="346075"/>
          <p14:tracePt t="3511" x="3624263" y="346075"/>
          <p14:tracePt t="3520" x="3598863" y="346075"/>
          <p14:tracePt t="3531" x="3590925" y="346075"/>
          <p14:tracePt t="3536" x="3573463" y="346075"/>
          <p14:tracePt t="3545" x="3565525" y="346075"/>
          <p14:tracePt t="3553" x="3557588" y="346075"/>
          <p14:tracePt t="3561" x="3548063" y="346075"/>
          <p14:tracePt t="3570" x="3540125" y="346075"/>
          <p14:tracePt t="3605" x="3532188" y="346075"/>
          <p14:tracePt t="3612" x="3522663" y="346075"/>
          <p14:tracePt t="3628" x="3514725" y="354013"/>
          <p14:tracePt t="3636" x="3497263" y="354013"/>
          <p14:tracePt t="3652" x="3481388" y="363538"/>
          <p14:tracePt t="3659" x="3471863" y="371475"/>
          <p14:tracePt t="3667" x="3463925" y="379413"/>
          <p14:tracePt t="3675" x="3446463" y="388938"/>
          <p14:tracePt t="3689" x="3438525" y="388938"/>
          <p14:tracePt t="3702" x="3438525" y="396875"/>
          <p14:tracePt t="3708" x="3430588" y="404813"/>
          <p14:tracePt t="3718" x="3422650" y="414338"/>
          <p14:tracePt t="3725" x="3413125" y="430213"/>
          <p14:tracePt t="3735" x="3405188" y="447675"/>
          <p14:tracePt t="3741" x="3397250" y="455613"/>
          <p14:tracePt t="3751" x="3379788" y="473075"/>
          <p14:tracePt t="3758" x="3371850" y="490538"/>
          <p14:tracePt t="3771" x="3354388" y="506413"/>
          <p14:tracePt t="3777" x="3346450" y="515938"/>
          <p14:tracePt t="3782" x="3336925" y="531813"/>
          <p14:tracePt t="3789" x="3328988" y="549275"/>
          <p14:tracePt t="3795" x="3321050" y="565150"/>
          <p14:tracePt t="3811" x="3311525" y="582613"/>
          <p14:tracePt t="3820" x="3311525" y="590550"/>
          <p14:tracePt t="3829" x="3303588" y="590550"/>
          <p14:tracePt t="3838" x="3303588" y="600075"/>
          <p14:tracePt t="3843" x="3295650" y="615950"/>
          <p14:tracePt t="3852" x="3286125" y="625475"/>
          <p14:tracePt t="3859" x="3278188" y="641350"/>
          <p14:tracePt t="3869" x="3278188" y="650875"/>
          <p14:tracePt t="3881" x="3270250" y="666750"/>
          <p14:tracePt t="3889" x="3270250" y="684213"/>
          <p14:tracePt t="3899" x="3260725" y="692150"/>
          <p14:tracePt t="3910" x="3260725" y="709613"/>
          <p14:tracePt t="3914" x="3260725" y="727075"/>
          <p14:tracePt t="3929" x="3260725" y="742950"/>
          <p14:tracePt t="3938" x="3260725" y="750888"/>
          <p14:tracePt t="3945" x="3260725" y="760413"/>
          <p14:tracePt t="3952" x="3260725" y="776288"/>
          <p14:tracePt t="3958" x="3260725" y="785813"/>
          <p14:tracePt t="3968" x="3260725" y="793750"/>
          <p14:tracePt t="3975" x="3260725" y="811213"/>
          <p14:tracePt t="3991" x="3270250" y="811213"/>
          <p14:tracePt t="4000" x="3270250" y="819150"/>
          <p14:tracePt t="4016" x="3270250" y="827088"/>
          <p14:tracePt t="4022" x="3278188" y="827088"/>
          <p14:tracePt t="4175" x="3303588" y="836613"/>
          <p14:tracePt t="4182" x="3311525" y="836613"/>
          <p14:tracePt t="4192" x="3328988" y="836613"/>
          <p14:tracePt t="4196" x="3354388" y="844550"/>
          <p14:tracePt t="4205" x="3397250" y="844550"/>
          <p14:tracePt t="4211" x="3438525" y="852488"/>
          <p14:tracePt t="4220" x="3481388" y="852488"/>
          <p14:tracePt t="4225" x="3514725" y="852488"/>
          <p14:tracePt t="4236" x="3557588" y="852488"/>
          <p14:tracePt t="4241" x="3590925" y="852488"/>
          <p14:tracePt t="4252" x="3624263" y="852488"/>
          <p14:tracePt t="4256" x="3649663" y="852488"/>
          <p14:tracePt t="4269" x="3692525" y="852488"/>
          <p14:tracePt t="4273" x="3743325" y="862013"/>
          <p14:tracePt t="4285" x="3784600" y="862013"/>
          <p14:tracePt t="4289" x="3827463" y="862013"/>
          <p14:tracePt t="4296" x="3860800" y="869950"/>
          <p14:tracePt t="4304" x="3921125" y="869950"/>
          <p14:tracePt t="4313" x="3979863" y="877888"/>
          <p14:tracePt t="4320" x="4038600" y="877888"/>
          <p14:tracePt t="4328" x="4097338" y="895350"/>
          <p14:tracePt t="4336" x="4157663" y="912813"/>
          <p14:tracePt t="4343" x="4206875" y="912813"/>
          <p14:tracePt t="4352" x="4275138" y="920750"/>
          <p14:tracePt t="4359" x="4333875" y="928688"/>
          <p14:tracePt t="4369" x="4394200" y="938213"/>
          <p14:tracePt t="4375" x="4452938" y="954088"/>
          <p14:tracePt t="4381" x="4503738" y="954088"/>
          <p14:tracePt t="4390" x="4562475" y="963613"/>
          <p14:tracePt t="4399" x="4621213" y="971550"/>
          <p14:tracePt t="4407" x="4681538" y="979488"/>
          <p14:tracePt t="4416" x="4756150" y="987425"/>
          <p14:tracePt t="4421" x="4824413" y="987425"/>
          <p14:tracePt t="4429" x="4918075" y="1004888"/>
          <p14:tracePt t="4437" x="4984750" y="1012825"/>
          <p14:tracePt t="4445" x="5060950" y="1022350"/>
          <p14:tracePt t="4454" x="5137150" y="1047750"/>
          <p14:tracePt t="4461" x="5205413" y="1063625"/>
          <p14:tracePt t="4469" x="5280025" y="1073150"/>
          <p14:tracePt t="4474" x="5340350" y="1089025"/>
          <p14:tracePt t="4483" x="5399088" y="1098550"/>
          <p14:tracePt t="4490" x="5475288" y="1114425"/>
          <p14:tracePt t="4504" x="5551488" y="1139825"/>
          <p14:tracePt t="4507" x="5635625" y="1149350"/>
          <p14:tracePt t="4518" x="5703888" y="1149350"/>
          <p14:tracePt t="4523" x="5778500" y="1157288"/>
          <p14:tracePt t="4533" x="5829300" y="1157288"/>
          <p14:tracePt t="4539" x="5889625" y="1157288"/>
          <p14:tracePt t="4547" x="5948363" y="1165225"/>
          <p14:tracePt t="4555" x="6007100" y="1165225"/>
          <p14:tracePt t="4562" x="6049963" y="1165225"/>
          <p14:tracePt t="4571" x="6100763" y="1157288"/>
          <p14:tracePt t="4577" x="6142038" y="1157288"/>
          <p14:tracePt t="4586" x="6192838" y="1149350"/>
          <p14:tracePt t="4593" x="6235700" y="1139825"/>
          <p14:tracePt t="4602" x="6276975" y="1131888"/>
          <p14:tracePt t="4608" x="6327775" y="1123950"/>
          <p14:tracePt t="4618" x="6388100" y="1114425"/>
          <p14:tracePt t="4625" x="6429375" y="1106488"/>
          <p14:tracePt t="4632" x="6480175" y="1081088"/>
          <p14:tracePt t="4639" x="6523038" y="1073150"/>
          <p14:tracePt t="4647" x="6548438" y="1055688"/>
          <p14:tracePt t="4655" x="6573838" y="1047750"/>
          <p14:tracePt t="4663" x="6599238" y="1030288"/>
          <p14:tracePt t="4673" x="6607175" y="1012825"/>
          <p14:tracePt t="4679" x="6624638" y="996950"/>
          <p14:tracePt t="4687" x="6640513" y="987425"/>
          <p14:tracePt t="4695" x="6657975" y="971550"/>
          <p14:tracePt t="4703" x="6665913" y="971550"/>
          <p14:tracePt t="4710" x="6675438" y="954088"/>
          <p14:tracePt t="4717" x="6691313" y="938213"/>
          <p14:tracePt t="4724" x="6708775" y="920750"/>
          <p14:tracePt t="4735" x="6716713" y="912813"/>
          <p14:tracePt t="4741" x="6726238" y="895350"/>
          <p14:tracePt t="4750" x="6726238" y="877888"/>
          <p14:tracePt t="4757" x="6734175" y="869950"/>
          <p14:tracePt t="4770" x="6742113" y="852488"/>
          <p14:tracePt t="4772" x="6750050" y="836613"/>
          <p14:tracePt t="4787" x="6750050" y="827088"/>
          <p14:tracePt t="4793" x="6759575" y="819150"/>
          <p14:tracePt t="4800" x="6767513" y="801688"/>
          <p14:tracePt t="4804" x="6767513" y="785813"/>
          <p14:tracePt t="4820" x="6775450" y="776288"/>
          <p14:tracePt t="4827" x="6775450" y="760413"/>
          <p14:tracePt t="5065" x="6767513" y="760413"/>
          <p14:tracePt t="5072" x="6759575" y="760413"/>
          <p14:tracePt t="5140" x="6750050" y="760413"/>
          <p14:tracePt t="5158" x="6742113" y="760413"/>
          <p14:tracePt t="5211" x="6734175" y="750888"/>
          <p14:tracePt t="5225" x="6726238" y="750888"/>
          <p14:tracePt t="5236" x="6716713" y="742950"/>
          <p14:tracePt t="5248" x="6700838" y="735013"/>
          <p14:tracePt t="5256" x="6691313" y="735013"/>
          <p14:tracePt t="5266" x="6691313" y="727075"/>
          <p14:tracePt t="5273" x="6675438" y="717550"/>
          <p14:tracePt t="5283" x="6665913" y="717550"/>
          <p14:tracePt t="5317" x="6657975" y="717550"/>
          <p14:tracePt t="5327" x="6650038" y="717550"/>
          <p14:tracePt t="5336" x="6650038" y="709613"/>
          <p14:tracePt t="5355" x="6640513" y="701675"/>
          <p14:tracePt t="5369" x="6632575" y="701675"/>
          <p14:tracePt t="5379" x="6624638" y="701675"/>
          <p14:tracePt t="5387" x="6624638" y="692150"/>
          <p14:tracePt t="5395" x="6607175" y="692150"/>
          <p14:tracePt t="5404" x="6599238" y="684213"/>
          <p14:tracePt t="5423" x="6589713" y="684213"/>
          <p14:tracePt t="5428" x="6581775" y="684213"/>
          <p14:tracePt t="5433" x="6564313" y="684213"/>
          <p14:tracePt t="5440" x="6538913" y="684213"/>
          <p14:tracePt t="5448" x="6530975" y="684213"/>
          <p14:tracePt t="5457" x="6497638" y="692150"/>
          <p14:tracePt t="5468" x="6472238" y="709613"/>
          <p14:tracePt t="5472" x="6438900" y="727075"/>
          <p14:tracePt t="5483" x="6413500" y="742950"/>
          <p14:tracePt t="5490" x="6388100" y="760413"/>
          <p14:tracePt t="5497" x="6370638" y="776288"/>
          <p14:tracePt t="5505" x="6319838" y="801688"/>
          <p14:tracePt t="5513" x="6269038" y="819150"/>
          <p14:tracePt t="5521" x="6210300" y="862013"/>
          <p14:tracePt t="5527" x="6151563" y="877888"/>
          <p14:tracePt t="5536" x="6083300" y="920750"/>
          <p14:tracePt t="5542" x="6024563" y="954088"/>
          <p14:tracePt t="5553" x="5956300" y="996950"/>
          <p14:tracePt t="5559" x="5897563" y="1030288"/>
          <p14:tracePt t="5568" x="5846763" y="1047750"/>
          <p14:tracePt t="5575" x="5813425" y="1073150"/>
          <p14:tracePt t="5587" x="5795963" y="1089025"/>
          <p14:tracePt t="5591" x="5770563" y="1114425"/>
          <p14:tracePt t="5607" x="5745163" y="1149350"/>
          <p14:tracePt t="5613" x="5737225" y="1157288"/>
          <p14:tracePt t="5622" x="5719763" y="1174750"/>
          <p14:tracePt t="5631" x="5703888" y="1182688"/>
          <p14:tracePt t="5641" x="5694363" y="1198563"/>
          <p14:tracePt t="5644" x="5686425" y="1198563"/>
          <p14:tracePt t="5653" x="5678488" y="1198563"/>
          <p14:tracePt t="5660" x="5668963" y="1198563"/>
          <p14:tracePt t="5669" x="5668963" y="1208088"/>
          <p14:tracePt t="5695" x="5661025" y="1208088"/>
          <p14:tracePt t="5794" x="5653088" y="1208088"/>
          <p14:tracePt t="5802" x="5635625" y="1208088"/>
          <p14:tracePt t="5811" x="5610225" y="1198563"/>
          <p14:tracePt t="5818" x="5576888" y="1182688"/>
          <p14:tracePt t="5825" x="5534025" y="1174750"/>
          <p14:tracePt t="5835" x="5483225" y="1165225"/>
          <p14:tracePt t="5841" x="5441950" y="1157288"/>
          <p14:tracePt t="5852" x="5407025" y="1157288"/>
          <p14:tracePt t="5857" x="5373688" y="1149350"/>
          <p14:tracePt t="5862" x="5356225" y="1139825"/>
          <p14:tracePt t="5871" x="5330825" y="1139825"/>
          <p14:tracePt t="5879" x="5314950" y="1131888"/>
          <p14:tracePt t="5887" x="5305425" y="1131888"/>
          <p14:tracePt t="5895" x="5289550" y="1131888"/>
          <p14:tracePt t="5904" x="5272088" y="1131888"/>
          <p14:tracePt t="5911" x="5264150" y="1131888"/>
          <p14:tracePt t="5919" x="5246688" y="1131888"/>
          <p14:tracePt t="5926" x="5238750" y="1131888"/>
          <p14:tracePt t="5937" x="5221288" y="1131888"/>
          <p14:tracePt t="5942" x="5205413" y="1131888"/>
          <p14:tracePt t="5948" x="5195888" y="1131888"/>
          <p14:tracePt t="5957" x="5180013" y="1131888"/>
          <p14:tracePt t="5967" x="5170488" y="1131888"/>
          <p14:tracePt t="5972" x="5154613" y="1131888"/>
          <p14:tracePt t="5982" x="5137150" y="1131888"/>
          <p14:tracePt t="5989" x="5129213" y="1131888"/>
          <p14:tracePt t="5999" x="5111750" y="1131888"/>
          <p14:tracePt t="6005" x="5094288" y="1131888"/>
          <p14:tracePt t="6014" x="5086350" y="1139825"/>
          <p14:tracePt t="6021" x="5060950" y="1149350"/>
          <p14:tracePt t="6029" x="5043488" y="1157288"/>
          <p14:tracePt t="6053" x="4992688" y="1174750"/>
          <p14:tracePt t="6062" x="4984750" y="1182688"/>
          <p14:tracePt t="6072" x="4967288" y="1182688"/>
          <p14:tracePt t="6076" x="4951413" y="1190625"/>
          <p14:tracePt t="6084" x="4943475" y="1190625"/>
          <p14:tracePt t="6091" x="4933950" y="1208088"/>
          <p14:tracePt t="6101" x="4918075" y="1216025"/>
          <p14:tracePt t="6107" x="4908550" y="1223963"/>
          <p14:tracePt t="6112" x="4900613" y="1233488"/>
          <p14:tracePt t="6122" x="4883150" y="1249363"/>
          <p14:tracePt t="6129" x="4867275" y="1258888"/>
          <p14:tracePt t="6136" x="4857750" y="1266825"/>
          <p14:tracePt t="6145" x="4849813" y="1266825"/>
          <p14:tracePt t="6154" x="4841875" y="1274763"/>
          <p14:tracePt t="6161" x="4832350" y="1284288"/>
          <p14:tracePt t="6177" x="4824413" y="1284288"/>
          <p14:tracePt t="6186" x="4816475" y="1284288"/>
          <p14:tracePt t="6193" x="4806950" y="1292225"/>
          <p14:tracePt t="6207" x="4806950" y="1300163"/>
          <p14:tracePt t="6215" x="4799013" y="1309688"/>
          <p14:tracePt t="6223" x="4791075" y="1309688"/>
          <p14:tracePt t="6240" x="4773613" y="1309688"/>
          <p14:tracePt t="6247" x="4765675" y="1309688"/>
          <p14:tracePt t="6271" x="4756150" y="1317625"/>
          <p14:tracePt t="6276" x="4748213" y="1317625"/>
          <p14:tracePt t="6361" x="4740275" y="1325563"/>
          <p14:tracePt t="6372" x="4730750" y="1325563"/>
          <p14:tracePt t="6380" x="4722813" y="1335088"/>
          <p14:tracePt t="6388" x="4722813" y="1350963"/>
          <p14:tracePt t="6396" x="4722813" y="1360488"/>
          <p14:tracePt t="6406" x="4722813" y="1376363"/>
          <p14:tracePt t="6411" x="4722813" y="1385888"/>
          <p14:tracePt t="6419" x="4722813" y="1401763"/>
          <p14:tracePt t="6426" x="4722813" y="1419225"/>
          <p14:tracePt t="6436" x="4722813" y="1427163"/>
          <p14:tracePt t="6442" x="4730750" y="1444625"/>
          <p14:tracePt t="6452" x="4748213" y="1460500"/>
          <p14:tracePt t="6456" x="4756150" y="1477963"/>
          <p14:tracePt t="6465" x="4773613" y="1485900"/>
          <p14:tracePt t="6473" x="4781550" y="1503363"/>
          <p14:tracePt t="6481" x="4799013" y="1528763"/>
          <p14:tracePt t="6489" x="4816475" y="1546225"/>
          <p14:tracePt t="6497" x="4832350" y="1579563"/>
          <p14:tracePt t="6505" x="4849813" y="1620838"/>
          <p14:tracePt t="6513" x="4867275" y="1655763"/>
          <p14:tracePt t="6521" x="4892675" y="1706563"/>
          <p14:tracePt t="6529" x="4908550" y="1739900"/>
          <p14:tracePt t="6536" x="4926013" y="1773238"/>
          <p14:tracePt t="6543" x="4943475" y="1816100"/>
          <p14:tracePt t="6554" x="4959350" y="1849438"/>
          <p14:tracePt t="6559" x="4976813" y="1866900"/>
          <p14:tracePt t="6569" x="4992688" y="1892300"/>
          <p14:tracePt t="6574" x="5002213" y="1917700"/>
          <p14:tracePt t="6585" x="5018088" y="1951038"/>
          <p14:tracePt t="6591" x="5035550" y="1976438"/>
          <p14:tracePt t="6602" x="5053013" y="2009775"/>
          <p14:tracePt t="6606" x="5068888" y="2035175"/>
          <p14:tracePt t="6618" x="5086350" y="2052638"/>
          <p14:tracePt t="6622" x="5103813" y="2078038"/>
          <p14:tracePt t="6629" x="5111750" y="2093913"/>
          <p14:tracePt t="6637" x="5119688" y="2111375"/>
          <p14:tracePt t="6644" x="5129213" y="2119313"/>
          <p14:tracePt t="6661" x="5137150" y="2119313"/>
          <p14:tracePt t="6682" x="5137150" y="2128838"/>
          <p14:tracePt t="6767" x="5145088" y="2128838"/>
          <p14:tracePt t="6907" x="5154613" y="2128838"/>
          <p14:tracePt t="7059" x="5162550" y="2128838"/>
          <p14:tracePt t="7133" x="5162550" y="2136775"/>
          <p14:tracePt t="7142" x="5154613" y="2136775"/>
          <p14:tracePt t="7152" x="5145088" y="2154238"/>
          <p14:tracePt t="7158" x="5129213" y="2179638"/>
          <p14:tracePt t="7168" x="5111750" y="2205038"/>
          <p14:tracePt t="7174" x="5086350" y="2246313"/>
          <p14:tracePt t="7183" x="5043488" y="2279650"/>
          <p14:tracePt t="7189" x="5010150" y="2322513"/>
          <p14:tracePt t="7199" x="4984750" y="2355850"/>
          <p14:tracePt t="7205" x="4943475" y="2390775"/>
          <p14:tracePt t="7211" x="4926013" y="2398713"/>
          <p14:tracePt t="7219" x="4918075" y="2416175"/>
          <p14:tracePt t="7227" x="4900613" y="2441575"/>
          <p14:tracePt t="7235" x="4883150" y="2457450"/>
          <p14:tracePt t="7243" x="4875213" y="2474913"/>
          <p14:tracePt t="7256" x="4857750" y="2500313"/>
          <p14:tracePt t="7262" x="4849813" y="2525713"/>
          <p14:tracePt t="7270" x="4832350" y="2551113"/>
          <p14:tracePt t="7275" x="4832350" y="2576513"/>
          <p14:tracePt t="7284" x="4824413" y="2601913"/>
          <p14:tracePt t="7291" x="4816475" y="2627313"/>
          <p14:tracePt t="7304" x="4806950" y="2678113"/>
          <p14:tracePt t="7313" x="4806950" y="2701925"/>
          <p14:tracePt t="7322" x="4806950" y="2727325"/>
          <p14:tracePt t="7329" x="4806950" y="2744788"/>
          <p14:tracePt t="7336" x="4799013" y="2752725"/>
          <p14:tracePt t="7345" x="4799013" y="2770188"/>
          <p14:tracePt t="7353" x="4799013" y="2778125"/>
          <p14:tracePt t="7360" x="4791075" y="2778125"/>
          <p14:tracePt t="7369" x="4791075" y="2787650"/>
          <p14:tracePt t="7377" x="4791075" y="2795588"/>
          <p14:tracePt t="7385" x="4791075" y="2803525"/>
          <p14:tracePt t="7391" x="4791075" y="2813050"/>
          <p14:tracePt t="7400" x="4791075" y="2820988"/>
          <p14:tracePt t="7407" x="4791075" y="2828925"/>
          <p14:tracePt t="7423" x="4781550" y="2846388"/>
          <p14:tracePt t="7428" x="4781550" y="2863850"/>
          <p14:tracePt t="7434" x="4781550" y="2871788"/>
          <p14:tracePt t="7439" x="4781550" y="2889250"/>
          <p14:tracePt t="7447" x="4781550" y="2897188"/>
          <p14:tracePt t="7457" x="4781550" y="2913063"/>
          <p14:tracePt t="7463" x="4781550" y="2930525"/>
          <p14:tracePt t="7472" x="4781550" y="2938463"/>
          <p14:tracePt t="7478" x="4781550" y="2955925"/>
          <p14:tracePt t="7485" x="4781550" y="2963863"/>
          <p14:tracePt t="7494" x="4781550" y="2981325"/>
          <p14:tracePt t="7501" x="4781550" y="2998788"/>
          <p14:tracePt t="7509" x="4791075" y="3006725"/>
          <p14:tracePt t="7519" x="4799013" y="3024188"/>
          <p14:tracePt t="7524" x="4816475" y="3040063"/>
          <p14:tracePt t="7534" x="4824413" y="3057525"/>
          <p14:tracePt t="7541" x="4841875" y="3065463"/>
          <p14:tracePt t="7554" x="4883150" y="3100388"/>
          <p14:tracePt t="7563" x="4908550" y="3116263"/>
          <p14:tracePt t="7572" x="4933950" y="3124200"/>
          <p14:tracePt t="7582" x="4984750" y="3124200"/>
          <p14:tracePt t="7591" x="5027613" y="3133725"/>
          <p14:tracePt t="7595" x="5068888" y="3133725"/>
          <p14:tracePt t="7603" x="5129213" y="3141663"/>
          <p14:tracePt t="7611" x="5187950" y="3141663"/>
          <p14:tracePt t="7619" x="5246688" y="3141663"/>
          <p14:tracePt t="7627" x="5305425" y="3141663"/>
          <p14:tracePt t="7635" x="5348288" y="3141663"/>
          <p14:tracePt t="7642" x="5391150" y="3141663"/>
          <p14:tracePt t="7652" x="5432425" y="3141663"/>
          <p14:tracePt t="7658" x="5449888" y="3141663"/>
          <p14:tracePt t="7668" x="5465763" y="3133725"/>
          <p14:tracePt t="7673" x="5475288" y="3124200"/>
          <p14:tracePt t="7683" x="5491163" y="3124200"/>
          <p14:tracePt t="7689" x="5516563" y="3116263"/>
          <p14:tracePt t="7699" x="5526088" y="3116263"/>
          <p14:tracePt t="7706" x="5541963" y="3108325"/>
          <p14:tracePt t="7713" x="5559425" y="3090863"/>
          <p14:tracePt t="7719" x="5576888" y="3082925"/>
          <p14:tracePt t="7727" x="5592763" y="3074988"/>
          <p14:tracePt t="7735" x="5618163" y="3057525"/>
          <p14:tracePt t="7744" x="5635625" y="3049588"/>
          <p14:tracePt t="7755" x="5653088" y="3040063"/>
          <p14:tracePt t="7760" x="5668963" y="3024188"/>
          <p14:tracePt t="7771" x="5686425" y="3014663"/>
          <p14:tracePt t="7775" x="5703888" y="2998788"/>
          <p14:tracePt t="7785" x="5719763" y="2989263"/>
          <p14:tracePt t="7791" x="5727700" y="2981325"/>
          <p14:tracePt t="7802" x="5737225" y="2981325"/>
          <p14:tracePt t="7805" x="5745163" y="2981325"/>
          <p14:tracePt t="7813" x="5745163" y="2973388"/>
          <p14:tracePt t="7903" x="5753100" y="2963863"/>
          <p14:tracePt t="7927" x="5762625" y="2963863"/>
          <p14:tracePt t="8086" x="5753100" y="2963863"/>
          <p14:tracePt t="8101" x="5727700" y="2989263"/>
          <p14:tracePt t="8106" x="5711825" y="2998788"/>
          <p14:tracePt t="8116" x="5694363" y="3014663"/>
          <p14:tracePt t="8123" x="5686425" y="3032125"/>
          <p14:tracePt t="8130" x="5668963" y="3049588"/>
          <p14:tracePt t="8139" x="5653088" y="3057525"/>
          <p14:tracePt t="8145" x="5627688" y="3074988"/>
          <p14:tracePt t="8153" x="5610225" y="3074988"/>
          <p14:tracePt t="8163" x="5584825" y="3090863"/>
          <p14:tracePt t="8169" x="5559425" y="3090863"/>
          <p14:tracePt t="8176" x="5534025" y="3100388"/>
          <p14:tracePt t="8185" x="5491163" y="3108325"/>
          <p14:tracePt t="8194" x="5475288" y="3116263"/>
          <p14:tracePt t="8203" x="5416550" y="3116263"/>
          <p14:tracePt t="8212" x="5356225" y="3124200"/>
          <p14:tracePt t="8220" x="5314950" y="3124200"/>
          <p14:tracePt t="8225" x="5254625" y="3124200"/>
          <p14:tracePt t="8232" x="5195888" y="3124200"/>
          <p14:tracePt t="8238" x="5137150" y="3116263"/>
          <p14:tracePt t="8248" x="5078413" y="3108325"/>
          <p14:tracePt t="8255" x="5018088" y="3082925"/>
          <p14:tracePt t="8263" x="4976813" y="3074988"/>
          <p14:tracePt t="8271" x="4926013" y="3065463"/>
          <p14:tracePt t="8281" x="4900613" y="3057525"/>
          <p14:tracePt t="8292" x="4883150" y="3049588"/>
          <p14:tracePt t="8296" x="4867275" y="3049588"/>
          <p14:tracePt t="8304" x="4849813" y="3040063"/>
          <p14:tracePt t="8309" x="4841875" y="3040063"/>
          <p14:tracePt t="8318" x="4824413" y="3032125"/>
          <p14:tracePt t="8325" x="4806950" y="3032125"/>
          <p14:tracePt t="8335" x="4799013" y="3032125"/>
          <p14:tracePt t="8343" x="4781550" y="3032125"/>
          <p14:tracePt t="8353" x="4773613" y="3032125"/>
          <p14:tracePt t="8369" x="4765675" y="3032125"/>
          <p14:tracePt t="8562" x="4756150" y="3032125"/>
          <p14:tracePt t="8568" x="4748213" y="3032125"/>
          <p14:tracePt t="8574" x="4730750" y="3049588"/>
          <p14:tracePt t="8584" x="4714875" y="3049588"/>
          <p14:tracePt t="8590" x="4714875" y="3057525"/>
          <p14:tracePt t="8600" x="4705350" y="3057525"/>
          <p14:tracePt t="8606" x="4697413" y="3065463"/>
          <p14:tracePt t="8696" x="4705350" y="3065463"/>
          <p14:tracePt t="8705" x="4722813" y="3065463"/>
          <p14:tracePt t="8713" x="4748213" y="3049588"/>
          <p14:tracePt t="8721" x="4773613" y="3032125"/>
          <p14:tracePt t="8728" x="4799013" y="3014663"/>
          <p14:tracePt t="8737" x="4816475" y="2998788"/>
          <p14:tracePt t="8742" x="4867275" y="2981325"/>
          <p14:tracePt t="8752" x="4900613" y="2963863"/>
          <p14:tracePt t="8758" x="4933950" y="2930525"/>
          <p14:tracePt t="8768" x="4984750" y="2871788"/>
          <p14:tracePt t="8775" x="5018088" y="2838450"/>
          <p14:tracePt t="8784" x="5068888" y="2770188"/>
          <p14:tracePt t="8790" x="5086350" y="2727325"/>
          <p14:tracePt t="8801" x="5111750" y="2668588"/>
          <p14:tracePt t="8806" x="5129213" y="2601913"/>
          <p14:tracePt t="8816" x="5145088" y="2541588"/>
          <p14:tracePt t="8821" x="5162550" y="2482850"/>
          <p14:tracePt t="8829" x="5180013" y="2424113"/>
          <p14:tracePt t="8837" x="5187950" y="2365375"/>
          <p14:tracePt t="8847" x="5187950" y="2322513"/>
          <p14:tracePt t="8853" x="5187950" y="2297113"/>
          <p14:tracePt t="8861" x="5180013" y="2271713"/>
          <p14:tracePt t="8869" x="5170488" y="2254250"/>
          <p14:tracePt t="8877" x="5162550" y="2230438"/>
          <p14:tracePt t="8885" x="5145088" y="2212975"/>
          <p14:tracePt t="8893" x="5129213" y="2187575"/>
          <p14:tracePt t="8901" x="5111750" y="2154238"/>
          <p14:tracePt t="8906" x="5094288" y="2128838"/>
          <p14:tracePt t="8915" x="5078413" y="2119313"/>
          <p14:tracePt t="8923" x="5068888" y="2103438"/>
          <p14:tracePt t="8933" x="5053013" y="2085975"/>
          <p14:tracePt t="8939" x="5043488" y="2078038"/>
          <p14:tracePt t="8950" x="5035550" y="2078038"/>
          <p14:tracePt t="8955" x="5035550" y="2068513"/>
          <p14:tracePt t="8963" x="5027613" y="2060575"/>
          <p14:tracePt t="8972" x="5018088" y="2052638"/>
          <p14:tracePt t="8980" x="5010150" y="2052638"/>
          <p14:tracePt t="8987" x="5010150" y="2043113"/>
          <p14:tracePt t="9006" x="5002213" y="2043113"/>
          <p14:tracePt t="9013" x="5002213" y="2035175"/>
          <p14:tracePt t="9025" x="4992688" y="2035175"/>
          <p14:tracePt t="9123" x="4976813" y="2035175"/>
          <p14:tracePt t="9502" x="4976813" y="2052638"/>
          <p14:tracePt t="9510" x="4976813" y="2103438"/>
          <p14:tracePt t="9518" x="4984750" y="2162175"/>
          <p14:tracePt t="9524" x="5002213" y="2205038"/>
          <p14:tracePt t="9534" x="5002213" y="2246313"/>
          <p14:tracePt t="9541" x="5010150" y="2305050"/>
          <p14:tracePt t="9551" x="5018088" y="2365375"/>
          <p14:tracePt t="9557" x="5035550" y="2424113"/>
          <p14:tracePt t="9567" x="5043488" y="2482850"/>
          <p14:tracePt t="9573" x="5068888" y="2551113"/>
          <p14:tracePt t="9584" x="5086350" y="2609850"/>
          <p14:tracePt t="9587" x="5103813" y="2652713"/>
          <p14:tracePt t="9595" x="5129213" y="2719388"/>
          <p14:tracePt t="9603" x="5137150" y="2762250"/>
          <p14:tracePt t="9611" x="5145088" y="2813050"/>
          <p14:tracePt t="9619" x="5145088" y="2863850"/>
          <p14:tracePt t="9627" x="5145088" y="2922588"/>
          <p14:tracePt t="9634" x="5145088" y="2981325"/>
          <p14:tracePt t="9643" x="5154613" y="3014663"/>
          <p14:tracePt t="9651" x="5162550" y="3049588"/>
          <p14:tracePt t="9659" x="5162550" y="3057525"/>
          <p14:tracePt t="9668" x="5170488" y="3074988"/>
          <p14:tracePt t="9673" x="5170488" y="3082925"/>
          <p14:tracePt t="9681" x="5180013" y="3100388"/>
          <p14:tracePt t="9688" x="5187950" y="3116263"/>
          <p14:tracePt t="9698" x="5187950" y="3133725"/>
          <p14:tracePt t="9706" x="5195888" y="3141663"/>
          <p14:tracePt t="9714" x="5205413" y="3159125"/>
          <p14:tracePt t="9722" x="5205413" y="3175000"/>
          <p14:tracePt t="9729" x="5213350" y="3175000"/>
          <p14:tracePt t="9741" x="5213350" y="3184525"/>
          <p14:tracePt t="9854" x="5213350" y="3192463"/>
          <p14:tracePt t="9940" x="5213350" y="3200400"/>
          <p14:tracePt t="9947" x="5205413" y="3209925"/>
          <p14:tracePt t="9956" x="5195888" y="3209925"/>
          <p14:tracePt t="9964" x="5187950" y="3209925"/>
          <p14:tracePt t="9974" x="5180013" y="3217863"/>
          <p14:tracePt t="9990" x="5162550" y="3217863"/>
          <p14:tracePt t="10005" x="5154613" y="3217863"/>
          <p14:tracePt t="10009" x="5129213" y="3217863"/>
          <p14:tracePt t="10018" x="5119688" y="3225800"/>
          <p14:tracePt t="10035" x="5060950" y="3225800"/>
          <p14:tracePt t="10041" x="5027613" y="3225800"/>
          <p14:tracePt t="10051" x="5002213" y="3225800"/>
          <p14:tracePt t="10056" x="4967288" y="3217863"/>
          <p14:tracePt t="10066" x="4933950" y="3209925"/>
          <p14:tracePt t="10073" x="4908550" y="3200400"/>
          <p14:tracePt t="10085" x="4900613" y="3200400"/>
          <p14:tracePt t="10088" x="4883150" y="3192463"/>
          <p14:tracePt t="10095" x="4867275" y="3175000"/>
          <p14:tracePt t="10104" x="4849813" y="3167063"/>
          <p14:tracePt t="10113" x="4841875" y="3149600"/>
          <p14:tracePt t="10126" x="4816475" y="3133725"/>
          <p14:tracePt t="10136" x="4806950" y="3116263"/>
          <p14:tracePt t="10143" x="4791075" y="3100388"/>
          <p14:tracePt t="10152" x="4773613" y="3090863"/>
          <p14:tracePt t="10159" x="4756150" y="3065463"/>
          <p14:tracePt t="10167" x="4740275" y="3040063"/>
          <p14:tracePt t="10175" x="4722813" y="3014663"/>
          <p14:tracePt t="10183" x="4705350" y="2989263"/>
          <p14:tracePt t="10188" x="4689475" y="2955925"/>
          <p14:tracePt t="10199" x="4681538" y="2938463"/>
          <p14:tracePt t="10206" x="4664075" y="2913063"/>
          <p14:tracePt t="10213" x="4646613" y="2889250"/>
          <p14:tracePt t="10222" x="4630738" y="2871788"/>
          <p14:tracePt t="10229" x="4621213" y="2863850"/>
          <p14:tracePt t="10237" x="4605338" y="2846388"/>
          <p14:tracePt t="10245" x="4595813" y="2820988"/>
          <p14:tracePt t="10253" x="4579938" y="2795588"/>
          <p14:tracePt t="10261" x="4562475" y="2770188"/>
          <p14:tracePt t="10268" x="4545013" y="2752725"/>
          <p14:tracePt t="10275" x="4529138" y="2719388"/>
          <p14:tracePt t="10284" x="4511675" y="2693988"/>
          <p14:tracePt t="10291" x="4494213" y="2668588"/>
          <p14:tracePt t="10302" x="4478338" y="2635250"/>
          <p14:tracePt t="10306" x="4460875" y="2601913"/>
          <p14:tracePt t="10317" x="4445000" y="2566988"/>
          <p14:tracePt t="10323" x="4427538" y="2541588"/>
          <p14:tracePt t="10335" x="4402138" y="2490788"/>
          <p14:tracePt t="10339" x="4376738" y="2474913"/>
          <p14:tracePt t="10348" x="4359275" y="2432050"/>
          <p14:tracePt t="10353" x="4343400" y="2398713"/>
          <p14:tracePt t="10361" x="4325938" y="2381250"/>
          <p14:tracePt t="10370" x="4300538" y="2355850"/>
          <p14:tracePt t="10377" x="4283075" y="2322513"/>
          <p14:tracePt t="10385" x="4267200" y="2297113"/>
          <p14:tracePt t="10393" x="4249738" y="2271713"/>
          <p14:tracePt t="10402" x="4241800" y="2246313"/>
          <p14:tracePt t="10408" x="4216400" y="2212975"/>
          <p14:tracePt t="10420" x="4183063" y="2179638"/>
          <p14:tracePt t="10431" x="4165600" y="2154238"/>
          <p14:tracePt t="10439" x="4140200" y="2119313"/>
          <p14:tracePt t="10446" x="4122738" y="2111375"/>
          <p14:tracePt t="10455" x="4106863" y="2093913"/>
          <p14:tracePt t="10463" x="4089400" y="2078038"/>
          <p14:tracePt t="10471" x="4081463" y="2060575"/>
          <p14:tracePt t="10479" x="4064000" y="2043113"/>
          <p14:tracePt t="10487" x="4046538" y="2035175"/>
          <p14:tracePt t="10495" x="4030663" y="2019300"/>
          <p14:tracePt t="10504" x="4021138" y="2001838"/>
          <p14:tracePt t="10510" x="4005263" y="1984375"/>
          <p14:tracePt t="10519" x="3987800" y="1958975"/>
          <p14:tracePt t="10524" x="3970338" y="1943100"/>
          <p14:tracePt t="10534" x="3954463" y="1925638"/>
          <p14:tracePt t="10541" x="3944938" y="1917700"/>
          <p14:tracePt t="10552" x="3937000" y="1900238"/>
          <p14:tracePt t="10556" x="3921125" y="1892300"/>
          <p14:tracePt t="10566" x="3911600" y="1882775"/>
          <p14:tracePt t="10576" x="3903663" y="1874838"/>
          <p14:tracePt t="10584" x="3903663" y="1866900"/>
          <p14:tracePt t="10592" x="3895725" y="1866900"/>
          <p14:tracePt t="10601" x="3886200" y="1857375"/>
          <p14:tracePt t="10606" x="3886200" y="1849438"/>
          <p14:tracePt t="10617" x="3870325" y="1841500"/>
          <p14:tracePt t="10622" x="3852863" y="1824038"/>
          <p14:tracePt t="10633" x="3835400" y="1808163"/>
          <p14:tracePt t="10638" x="3827463" y="1790700"/>
          <p14:tracePt t="10646" x="3810000" y="1773238"/>
          <p14:tracePt t="10654" x="3794125" y="1765300"/>
          <p14:tracePt t="10663" x="3776663" y="1747838"/>
          <p14:tracePt t="10671" x="3768725" y="1731963"/>
          <p14:tracePt t="10679" x="3751263" y="1714500"/>
          <p14:tracePt t="10685" x="3733800" y="1706563"/>
          <p14:tracePt t="10692" x="3717925" y="1689100"/>
          <p14:tracePt t="10701" x="3708400" y="1681163"/>
          <p14:tracePt t="10708" x="3700463" y="1671638"/>
          <p14:tracePt t="10718" x="3692525" y="1671638"/>
          <p14:tracePt t="10724" x="3683000" y="1663700"/>
          <p14:tracePt t="10740" x="3675063" y="1655763"/>
          <p14:tracePt t="10750" x="3667125" y="1655763"/>
          <p14:tracePt t="10757" x="3667125" y="1646238"/>
          <p14:tracePt t="10773" x="3649663" y="1638300"/>
          <p14:tracePt t="10779" x="3633788" y="1630363"/>
          <p14:tracePt t="10787" x="3616325" y="1612900"/>
          <p14:tracePt t="10795" x="3608388" y="1604963"/>
          <p14:tracePt t="10811" x="3573463" y="1579563"/>
          <p14:tracePt t="10820" x="3557588" y="1571625"/>
          <p14:tracePt t="10826" x="3540125" y="1571625"/>
          <p14:tracePt t="10835" x="3532188" y="1562100"/>
          <p14:tracePt t="10843" x="3514725" y="1554163"/>
          <p14:tracePt t="10852" x="3497263" y="1546225"/>
          <p14:tracePt t="10857" x="3489325" y="1546225"/>
          <p14:tracePt t="10867" x="3471863" y="1546225"/>
          <p14:tracePt t="10873" x="3455988" y="1536700"/>
          <p14:tracePt t="10883" x="3446463" y="1536700"/>
          <p14:tracePt t="10889" x="3438525" y="1528763"/>
          <p14:tracePt t="10897" x="3430588" y="1528763"/>
          <p14:tracePt t="10916" x="3422650" y="1528763"/>
          <p14:tracePt t="10925" x="3413125" y="1528763"/>
          <p14:tracePt t="10934" x="3405188" y="1528763"/>
          <p14:tracePt t="10947" x="3397250" y="1528763"/>
          <p14:tracePt t="10964" x="3387725" y="1528763"/>
          <p14:tracePt t="10979" x="3379788" y="1528763"/>
          <p14:tracePt t="10991" x="3371850" y="1528763"/>
          <p14:tracePt t="11000" x="3362325" y="1528763"/>
          <p14:tracePt t="11016" x="3362325" y="1536700"/>
          <p14:tracePt t="11025" x="3354388" y="1536700"/>
          <p14:tracePt t="11033" x="3346450" y="1536700"/>
          <p14:tracePt t="11043" x="3346450" y="1546225"/>
          <p14:tracePt t="11065" x="3346450" y="1554163"/>
          <p14:tracePt t="11073" x="3336925" y="1554163"/>
          <p14:tracePt t="11084" x="3328988" y="1562100"/>
          <p14:tracePt t="11089" x="3321050" y="1562100"/>
          <p14:tracePt t="11098" x="3321050" y="1571625"/>
          <p14:tracePt t="11105" x="3311525" y="1571625"/>
          <p14:tracePt t="11112" x="3303588" y="1587500"/>
          <p14:tracePt t="11127" x="3303588" y="1597025"/>
          <p14:tracePt t="11135" x="3295650" y="1612900"/>
          <p14:tracePt t="11152" x="3286125" y="1630363"/>
          <p14:tracePt t="11159" x="3286125" y="1646238"/>
          <p14:tracePt t="11168" x="3278188" y="1655763"/>
          <p14:tracePt t="11178" x="3278188" y="1671638"/>
          <p14:tracePt t="11192" x="3270250" y="1697038"/>
          <p14:tracePt t="11198" x="3270250" y="1714500"/>
          <p14:tracePt t="11206" x="3260725" y="1722438"/>
          <p14:tracePt t="11215" x="3260725" y="1739900"/>
          <p14:tracePt t="11223" x="3260725" y="1757363"/>
          <p14:tracePt t="11229" x="3260725" y="1765300"/>
          <p14:tracePt t="11238" x="3260725" y="1773238"/>
          <p14:tracePt t="11245" x="3252788" y="1790700"/>
          <p14:tracePt t="11261" x="3244850" y="1798638"/>
          <p14:tracePt t="11270" x="3244850" y="1808163"/>
          <p14:tracePt t="11279" x="3235325" y="1808163"/>
          <p14:tracePt t="11292" x="3235325" y="1831975"/>
          <p14:tracePt t="11312" x="3227388" y="1841500"/>
          <p14:tracePt t="11319" x="3227388" y="1849438"/>
          <p14:tracePt t="11327" x="3227388" y="1857375"/>
          <p14:tracePt t="11588" x="3235325" y="1874838"/>
          <p14:tracePt t="11598" x="3252788" y="1900238"/>
          <p14:tracePt t="11602" x="3270250" y="1917700"/>
          <p14:tracePt t="11612" x="3286125" y="1925638"/>
          <p14:tracePt t="11619" x="3295650" y="1951038"/>
          <p14:tracePt t="11623" x="3311525" y="1976438"/>
          <p14:tracePt t="11631" x="3328988" y="1993900"/>
          <p14:tracePt t="11639" x="3346450" y="2009775"/>
          <p14:tracePt t="11647" x="3362325" y="2027238"/>
          <p14:tracePt t="11655" x="3379788" y="2043113"/>
          <p14:tracePt t="11664" x="3387725" y="2060575"/>
          <p14:tracePt t="11672" x="3405188" y="2078038"/>
          <p14:tracePt t="11681" x="3422650" y="2085975"/>
          <p14:tracePt t="11688" x="3430588" y="2093913"/>
          <p14:tracePt t="11696" x="3430588" y="2111375"/>
          <p14:tracePt t="11704" x="3438525" y="2111375"/>
          <p14:tracePt t="11708" x="3446463" y="2119313"/>
          <p14:tracePt t="11725" x="3446463" y="2128838"/>
          <p14:tracePt t="12063" x="3446463" y="2136775"/>
          <p14:tracePt t="12072" x="3446463" y="2144713"/>
          <p14:tracePt t="12078" x="3446463" y="2162175"/>
          <p14:tracePt t="12085" x="3446463" y="2170113"/>
          <p14:tracePt t="12093" x="3446463" y="2187575"/>
          <p14:tracePt t="12101" x="3446463" y="2195513"/>
          <p14:tracePt t="12109" x="3463925" y="2212975"/>
          <p14:tracePt t="12118" x="3471863" y="2230438"/>
          <p14:tracePt t="12125" x="3481388" y="2246313"/>
          <p14:tracePt t="12132" x="3489325" y="2254250"/>
          <p14:tracePt t="12139" x="3497263" y="2271713"/>
          <p14:tracePt t="12147" x="3497263" y="2279650"/>
          <p14:tracePt t="12155" x="3506788" y="2289175"/>
          <p14:tracePt t="12163" x="3506788" y="2297113"/>
          <p14:tracePt t="12171" x="3514725" y="2305050"/>
          <p14:tracePt t="12188" x="3514725" y="2314575"/>
          <p14:tracePt t="12200" x="3514725" y="2322513"/>
          <p14:tracePt t="12208" x="3514725" y="2330450"/>
          <p14:tracePt t="12216" x="3522663" y="2330450"/>
          <p14:tracePt t="12234" x="3522663" y="2339975"/>
          <p14:tracePt t="12250" x="3522663" y="2347913"/>
          <p14:tracePt t="12257" x="3532188" y="2347913"/>
          <p14:tracePt t="12267" x="3532188" y="2355850"/>
          <p14:tracePt t="12277" x="3532188" y="2365375"/>
          <p14:tracePt t="12286" x="3540125" y="2365375"/>
          <p14:tracePt t="12605" x="3540125" y="2373313"/>
          <p14:tracePt t="12620" x="3548063" y="2381250"/>
          <p14:tracePt t="12629" x="3565525" y="2441575"/>
          <p14:tracePt t="12637" x="3590925" y="2500313"/>
          <p14:tracePt t="12643" x="3608388" y="2551113"/>
          <p14:tracePt t="12652" x="3624263" y="2609850"/>
          <p14:tracePt t="12659" x="3649663" y="2668588"/>
          <p14:tracePt t="12667" x="3667125" y="2727325"/>
          <p14:tracePt t="12675" x="3692525" y="2787650"/>
          <p14:tracePt t="12683" x="3708400" y="2854325"/>
          <p14:tracePt t="12690" x="3725863" y="2889250"/>
          <p14:tracePt t="12700" x="3733800" y="2922588"/>
          <p14:tracePt t="12707" x="3743325" y="2930525"/>
          <p14:tracePt t="12716" x="3751263" y="2947988"/>
          <p14:tracePt t="12723" x="3751263" y="2963863"/>
          <p14:tracePt t="12729" x="3759200" y="2973388"/>
          <p14:tracePt t="12737" x="3759200" y="2981325"/>
          <p14:tracePt t="12745" x="3759200" y="2989263"/>
          <p14:tracePt t="12760" x="3759200" y="2998788"/>
          <p14:tracePt t="12768" x="3759200" y="3006725"/>
          <p14:tracePt t="12899" x="3768725" y="3006725"/>
          <p14:tracePt t="12913" x="3776663" y="2998788"/>
          <p14:tracePt t="12925" x="3784600" y="2981325"/>
          <p14:tracePt t="12933" x="3794125" y="2963863"/>
          <p14:tracePt t="12941" x="3802063" y="2963863"/>
          <p14:tracePt t="12956" x="3810000" y="2955925"/>
          <p14:tracePt t="12973" x="3810000" y="2947988"/>
          <p14:tracePt t="13000" x="3819525" y="2947988"/>
          <p14:tracePt t="13008" x="3827463" y="2938463"/>
          <p14:tracePt t="13016" x="3827463" y="2922588"/>
          <p14:tracePt t="13032" x="3835400" y="2913063"/>
          <p14:tracePt t="13039" x="3844925" y="2905125"/>
          <p14:tracePt t="13049" x="3844925" y="2897188"/>
          <p14:tracePt t="13054" x="3852863" y="2897188"/>
          <p14:tracePt t="13061" x="3852863" y="2889250"/>
          <p14:tracePt t="13069" x="3852863" y="2879725"/>
          <p14:tracePt t="13478" x="3852863" y="2889250"/>
          <p14:tracePt t="13610" x="3844925" y="2897188"/>
          <p14:tracePt t="13658" x="3844925" y="2905125"/>
          <p14:tracePt t="14677" x="3844925" y="2913063"/>
          <p14:tracePt t="14683" x="3835400" y="2913063"/>
          <p14:tracePt t="14691" x="3835400" y="2930525"/>
          <p14:tracePt t="14698" x="3835400" y="2947988"/>
          <p14:tracePt t="14712" x="3835400" y="2963863"/>
          <p14:tracePt t="14719" x="3835400" y="2973388"/>
          <p14:tracePt t="14727" x="3835400" y="2981325"/>
          <p14:tracePt t="14737" x="3835400" y="2989263"/>
          <p14:tracePt t="14752" x="3827463" y="2989263"/>
          <p14:tracePt t="14759" x="3827463" y="2998788"/>
          <p14:tracePt t="14775" x="3827463" y="3006725"/>
          <p14:tracePt t="14991" x="3835400" y="2998788"/>
          <p14:tracePt t="15000" x="3835400" y="2981325"/>
          <p14:tracePt t="15006" x="3852863" y="2955925"/>
          <p14:tracePt t="15014" x="3870325" y="2938463"/>
          <p14:tracePt t="15023" x="3886200" y="2930525"/>
          <p14:tracePt t="15030" x="3903663" y="2913063"/>
          <p14:tracePt t="15047" x="3937000" y="2879725"/>
          <p14:tracePt t="15052" x="3962400" y="2863850"/>
          <p14:tracePt t="15058" x="4021138" y="2846388"/>
          <p14:tracePt t="15068" x="4064000" y="2828925"/>
          <p14:tracePt t="15075" x="4122738" y="2803525"/>
          <p14:tracePt t="15083" x="4191000" y="2787650"/>
          <p14:tracePt t="15092" x="4275138" y="2762250"/>
          <p14:tracePt t="15100" x="4376738" y="2744788"/>
          <p14:tracePt t="15107" x="4478338" y="2719388"/>
          <p14:tracePt t="15115" x="4621213" y="2686050"/>
          <p14:tracePt t="15123" x="4748213" y="2627313"/>
          <p14:tracePt t="15128" x="4900613" y="2559050"/>
          <p14:tracePt t="15137" x="5060950" y="2482850"/>
          <p14:tracePt t="15149" x="5221288" y="2398713"/>
          <p14:tracePt t="15154" x="5416550" y="2314575"/>
          <p14:tracePt t="15161" x="5602288" y="2230438"/>
          <p14:tracePt t="15170" x="5762625" y="2144713"/>
          <p14:tracePt t="15179" x="5922963" y="2068513"/>
          <p14:tracePt t="15193" x="6302375" y="1892300"/>
          <p14:tracePt t="15202" x="6421438" y="1831975"/>
          <p14:tracePt t="15209" x="6530975" y="1773238"/>
          <p14:tracePt t="15216" x="6650038" y="1714500"/>
          <p14:tracePt t="15223" x="6767513" y="1655763"/>
          <p14:tracePt t="15232" x="6886575" y="1612900"/>
          <p14:tracePt t="15239" x="6986588" y="1562100"/>
          <p14:tracePt t="15249" x="7080250" y="1520825"/>
          <p14:tracePt t="15255" x="7164388" y="1503363"/>
          <p14:tracePt t="15265" x="7248525" y="1477963"/>
          <p14:tracePt t="15270" x="7342188" y="1452563"/>
          <p14:tracePt t="15280" x="7426325" y="1435100"/>
          <p14:tracePt t="15287" x="7510463" y="1419225"/>
          <p14:tracePt t="15296" x="7596188" y="1419225"/>
          <p14:tracePt t="15301" x="7688263" y="1409700"/>
          <p14:tracePt t="15310" x="7772400" y="1409700"/>
          <p14:tracePt t="15317" x="7858125" y="1409700"/>
          <p14:tracePt t="15325" x="7967663" y="1419225"/>
          <p14:tracePt t="15334" x="8069263" y="1427163"/>
          <p14:tracePt t="15341" x="8196263" y="1427163"/>
          <p14:tracePt t="15349" x="8321675" y="1452563"/>
          <p14:tracePt t="15357" x="8432800" y="1460500"/>
          <p14:tracePt t="15366" x="8550275" y="1470025"/>
          <p14:tracePt t="15373" x="8659813" y="1485900"/>
          <p14:tracePt t="15378" x="8761413" y="1485900"/>
          <p14:tracePt t="15387" x="8896350" y="1485900"/>
          <p14:tracePt t="15400" x="9015413" y="1485900"/>
          <p14:tracePt t="15403" x="9124950" y="1485900"/>
          <p14:tracePt t="15413" x="9209088" y="1485900"/>
          <p14:tracePt t="15419" x="9277350" y="1485900"/>
          <p14:tracePt t="15427" x="9328150" y="1485900"/>
          <p14:tracePt t="15435" x="9378950" y="1485900"/>
          <p14:tracePt t="15443" x="9412288" y="1485900"/>
          <p14:tracePt t="15451" x="9429750" y="1485900"/>
          <p14:tracePt t="15458" x="9437688" y="1485900"/>
          <p14:tracePt t="15466" x="9455150" y="1485900"/>
          <p14:tracePt t="15473" x="9471025" y="1485900"/>
          <p14:tracePt t="15482" x="9480550" y="1477963"/>
          <p14:tracePt t="15489" x="9496425" y="1477963"/>
          <p14:tracePt t="15498" x="9521825" y="1470025"/>
          <p14:tracePt t="15505" x="9529763" y="1460500"/>
          <p14:tracePt t="15514" x="9555163" y="1460500"/>
          <p14:tracePt t="15521" x="9572625" y="1452563"/>
          <p14:tracePt t="15529" x="9580563" y="1444625"/>
          <p14:tracePt t="15537" x="9598025" y="1444625"/>
          <p14:tracePt t="15552" x="9640888" y="1419225"/>
          <p14:tracePt t="15559" x="9648825" y="1409700"/>
          <p14:tracePt t="15567" x="9666288" y="1401763"/>
          <p14:tracePt t="15575" x="9682163" y="1393825"/>
          <p14:tracePt t="15583" x="9699625" y="1385888"/>
          <p14:tracePt t="15591" x="9707563" y="1376363"/>
          <p14:tracePt t="15599" x="9725025" y="1368425"/>
          <p14:tracePt t="15607" x="9758363" y="1368425"/>
          <p14:tracePt t="15616" x="9791700" y="1360488"/>
          <p14:tracePt t="15623" x="9834563" y="1350963"/>
          <p14:tracePt t="15632" x="9867900" y="1343025"/>
          <p14:tracePt t="15637" x="9910763" y="1335088"/>
          <p14:tracePt t="15648" x="9953625" y="1335088"/>
          <p14:tracePt t="15653" x="10004425" y="1335088"/>
          <p14:tracePt t="15665" x="10053638" y="1335088"/>
          <p14:tracePt t="15669" x="10113963" y="1335088"/>
          <p14:tracePt t="15677" x="10172700" y="1335088"/>
          <p14:tracePt t="15685" x="10206038" y="1335088"/>
          <p14:tracePt t="15693" x="10256838" y="1325563"/>
          <p14:tracePt t="15701" x="10307638" y="1317625"/>
          <p14:tracePt t="15709" x="10358438" y="1317625"/>
          <p14:tracePt t="15717" x="10417175" y="1300163"/>
          <p14:tracePt t="15723" x="10452100" y="1292225"/>
          <p14:tracePt t="15732" x="10477500" y="1284288"/>
          <p14:tracePt t="15739" x="10502900" y="1274763"/>
          <p14:tracePt t="15749" x="10536238" y="1266825"/>
          <p14:tracePt t="15755" x="10544175" y="1249363"/>
          <p14:tracePt t="15764" x="10569575" y="1233488"/>
          <p14:tracePt t="15771" x="10594975" y="1216025"/>
          <p14:tracePt t="15781" x="10612438" y="1198563"/>
          <p14:tracePt t="15787" x="10628313" y="1190625"/>
          <p14:tracePt t="15797" x="10637838" y="1182688"/>
          <p14:tracePt t="15803" x="10653713" y="1174750"/>
          <p14:tracePt t="15809" x="10671175" y="1165225"/>
          <p14:tracePt t="15825" x="10671175" y="1157288"/>
          <p14:tracePt t="22206" x="10602913" y="1149350"/>
          <p14:tracePt t="22212" x="10518775" y="1149350"/>
          <p14:tracePt t="22218" x="10409238" y="1149350"/>
          <p14:tracePt t="22226" x="10290175" y="1149350"/>
          <p14:tracePt t="22233" x="10164763" y="1149350"/>
          <p14:tracePt t="22241" x="10053638" y="1149350"/>
          <p14:tracePt t="22247" x="9953625" y="1149350"/>
          <p14:tracePt t="22255" x="9859963" y="1149350"/>
          <p14:tracePt t="22263" x="9758363" y="1131888"/>
          <p14:tracePt t="22272" x="9674225" y="1131888"/>
          <p14:tracePt t="22280" x="9615488" y="1131888"/>
          <p14:tracePt t="22287" x="9555163" y="1131888"/>
          <p14:tracePt t="22296" x="9521825" y="1131888"/>
          <p14:tracePt t="22302" x="9496425" y="1131888"/>
          <p14:tracePt t="22312" x="9480550" y="1139825"/>
          <p14:tracePt t="22319" x="9463088" y="1139825"/>
          <p14:tracePt t="22325" x="9455150" y="1157288"/>
          <p14:tracePt t="22333" x="9445625" y="1165225"/>
          <p14:tracePt t="22340" x="9429750" y="1174750"/>
          <p14:tracePt t="22350" x="9412288" y="1190625"/>
          <p14:tracePt t="22357" x="9404350" y="1208088"/>
          <p14:tracePt t="22365" x="9386888" y="1223963"/>
          <p14:tracePt t="22373" x="9353550" y="1241425"/>
          <p14:tracePt t="22382" x="9318625" y="1258888"/>
          <p14:tracePt t="22388" x="9269413" y="1274763"/>
          <p14:tracePt t="22397" x="9226550" y="1292225"/>
          <p14:tracePt t="22405" x="9158288" y="1317625"/>
          <p14:tracePt t="22413" x="9099550" y="1335088"/>
          <p14:tracePt t="22420" x="9023350" y="1360488"/>
          <p14:tracePt t="22428" x="8956675" y="1376363"/>
          <p14:tracePt t="22435" x="8863013" y="1401763"/>
          <p14:tracePt t="22444" x="8778875" y="1419225"/>
          <p14:tracePt t="22451" x="8685213" y="1444625"/>
          <p14:tracePt t="22462" x="8618538" y="1460500"/>
          <p14:tracePt t="22469" x="8550275" y="1485900"/>
          <p14:tracePt t="22477" x="8491538" y="1495425"/>
          <p14:tracePt t="22484" x="8423275" y="1503363"/>
          <p14:tracePt t="22488" x="8364538" y="1503363"/>
          <p14:tracePt t="22497" x="8321675" y="1503363"/>
          <p14:tracePt t="22506" x="8262938" y="1503363"/>
          <p14:tracePt t="22514" x="8221663" y="1503363"/>
          <p14:tracePt t="22520" x="8161338" y="1503363"/>
          <p14:tracePt t="22530" x="8135938" y="1503363"/>
          <p14:tracePt t="22537" x="8120063" y="1495425"/>
          <p14:tracePt t="22547" x="8102600" y="1495425"/>
          <p14:tracePt t="22552" x="8094663" y="1495425"/>
          <p14:tracePt t="22958" x="8094663" y="1511300"/>
          <p14:tracePt t="22964" x="8094663" y="1528763"/>
          <p14:tracePt t="22975" x="8094663" y="1546225"/>
          <p14:tracePt t="22981" x="8085138" y="1562100"/>
          <p14:tracePt t="22988" x="8077200" y="1587500"/>
          <p14:tracePt t="22996" x="8077200" y="1604963"/>
          <p14:tracePt t="23004" x="8077200" y="1612900"/>
          <p14:tracePt t="23013" x="8069263" y="1630363"/>
          <p14:tracePt t="23020" x="8059738" y="1655763"/>
          <p14:tracePt t="23026" x="8043863" y="1681163"/>
          <p14:tracePt t="23032" x="8026400" y="1706563"/>
          <p14:tracePt t="23044" x="8008938" y="1747838"/>
          <p14:tracePt t="23050" x="7993063" y="1765300"/>
          <p14:tracePt t="23057" x="7975600" y="1798638"/>
          <p14:tracePt t="23065" x="7959725" y="1816100"/>
          <p14:tracePt t="23073" x="7942263" y="1849438"/>
          <p14:tracePt t="23081" x="7924800" y="1874838"/>
          <p14:tracePt t="23089" x="7916863" y="1892300"/>
          <p14:tracePt t="23097" x="7899400" y="1917700"/>
          <p14:tracePt t="23104" x="7883525" y="1925638"/>
          <p14:tracePt t="23114" x="7866063" y="1943100"/>
          <p14:tracePt t="23118" x="7848600" y="1958975"/>
          <p14:tracePt t="23129" x="7840663" y="1976438"/>
          <p14:tracePt t="23135" x="7823200" y="1984375"/>
          <p14:tracePt t="23147" x="7807325" y="1984375"/>
          <p14:tracePt t="23150" x="7797800" y="1993900"/>
          <p14:tracePt t="23162" x="7797800" y="2001838"/>
          <p14:tracePt t="23167" x="7789863" y="2009775"/>
          <p14:tracePt t="23181" x="7781925" y="2009775"/>
          <p14:tracePt t="23193" x="7781925" y="2019300"/>
          <p14:tracePt t="23304" x="7772400" y="2019300"/>
          <p14:tracePt t="24919" x="7772400" y="2027238"/>
          <p14:tracePt t="24928" x="7781925" y="2085975"/>
          <p14:tracePt t="24938" x="7797800" y="2170113"/>
          <p14:tracePt t="24943" x="7832725" y="2246313"/>
          <p14:tracePt t="24949" x="7866063" y="2305050"/>
          <p14:tracePt t="24957" x="7883525" y="2365375"/>
          <p14:tracePt t="24966" x="7908925" y="2432050"/>
          <p14:tracePt t="24973" x="7916863" y="2441575"/>
          <p14:tracePt t="24980" x="7924800" y="2457450"/>
          <p14:tracePt t="24988" x="7924800" y="2474913"/>
          <p14:tracePt t="24996" x="7934325" y="2474913"/>
          <p14:tracePt t="25005" x="7942263" y="2490788"/>
          <p14:tracePt t="25012" x="7942263" y="2508250"/>
          <p14:tracePt t="25019" x="7950200" y="2516188"/>
          <p14:tracePt t="25030" x="7950200" y="2533650"/>
          <p14:tracePt t="25038" x="7950200" y="2551113"/>
          <p14:tracePt t="25051" x="7950200" y="2559050"/>
          <p14:tracePt t="25059" x="7950200" y="2566988"/>
          <p14:tracePt t="25065" x="7950200" y="2576513"/>
          <p14:tracePt t="25073" x="7950200" y="2592388"/>
          <p14:tracePt t="25081" x="7950200" y="2609850"/>
          <p14:tracePt t="25089" x="7950200" y="2617788"/>
          <p14:tracePt t="25097" x="7950200" y="2635250"/>
          <p14:tracePt t="25113" x="7950200" y="2643188"/>
          <p14:tracePt t="25121" x="7950200" y="2660650"/>
          <p14:tracePt t="25137" x="7959725" y="2678113"/>
          <p14:tracePt t="25145" x="7959725" y="2686050"/>
          <p14:tracePt t="25946" x="7942263" y="2678113"/>
          <p14:tracePt t="25955" x="7934325" y="2660650"/>
          <p14:tracePt t="25966" x="7916863" y="2660650"/>
          <p14:tracePt t="28451" x="7924800" y="2668588"/>
          <p14:tracePt t="28460" x="7967663" y="2711450"/>
          <p14:tracePt t="28467" x="8043863" y="2770188"/>
          <p14:tracePt t="28476" x="8128000" y="2854325"/>
          <p14:tracePt t="28483" x="8237538" y="2963863"/>
          <p14:tracePt t="28492" x="8382000" y="3108325"/>
          <p14:tracePt t="28499" x="8509000" y="3209925"/>
          <p14:tracePt t="28504" x="8601075" y="3302000"/>
          <p14:tracePt t="28513" x="8694738" y="3386138"/>
          <p14:tracePt t="28521" x="8769350" y="3446463"/>
          <p14:tracePt t="28529" x="8837613" y="3513138"/>
          <p14:tracePt t="28538" x="8913813" y="3581400"/>
          <p14:tracePt t="28547" x="8982075" y="3640138"/>
          <p14:tracePt t="28557" x="9040813" y="3683000"/>
          <p14:tracePt t="28565" x="9124950" y="3733800"/>
          <p14:tracePt t="28570" x="9209088" y="3767138"/>
          <p14:tracePt t="28577" x="9302750" y="3800475"/>
          <p14:tracePt t="28588" x="9386888" y="3825875"/>
          <p14:tracePt t="28594" x="9513888" y="3843338"/>
          <p14:tracePt t="28599" x="9656763" y="3868738"/>
          <p14:tracePt t="28609" x="9783763" y="3894138"/>
          <p14:tracePt t="28615" x="9928225" y="3919538"/>
          <p14:tracePt t="28623" x="10071100" y="3944938"/>
          <p14:tracePt t="28630" x="10223500" y="3952875"/>
          <p14:tracePt t="28639" x="10358438" y="3952875"/>
          <p14:tracePt t="28647" x="10485438" y="3952875"/>
          <p14:tracePt t="28655" x="10612438" y="3952875"/>
          <p14:tracePt t="28663" x="10729913" y="3960813"/>
          <p14:tracePt t="28668" x="10814050" y="3960813"/>
          <p14:tracePt t="28679" x="10933113" y="3960813"/>
          <p14:tracePt t="28685" x="11034713" y="3960813"/>
          <p14:tracePt t="28694" x="11110913" y="3960813"/>
          <p14:tracePt t="28701" x="11195050" y="3960813"/>
          <p14:tracePt t="28710" x="11253788" y="3952875"/>
          <p14:tracePt t="28722" x="11355388" y="3919538"/>
          <p14:tracePt t="28729" x="11414125" y="3894138"/>
          <p14:tracePt t="28738" x="11474450" y="3876675"/>
          <p14:tracePt t="28745" x="11533188" y="3859213"/>
          <p14:tracePt t="28751" x="11599863" y="3833813"/>
          <p14:tracePt t="28762" x="11660188" y="3808413"/>
          <p14:tracePt t="28766" x="11718925" y="3783013"/>
          <p14:tracePt t="28778" x="11787188" y="3749675"/>
          <p14:tracePt t="28786" x="11828463" y="3733800"/>
          <p14:tracePt t="28793" x="11879263" y="3683000"/>
          <p14:tracePt t="28799" x="11930063" y="3640138"/>
          <p14:tracePt t="28809" x="11972925" y="3606800"/>
          <p14:tracePt t="28815" x="12023725" y="3538538"/>
          <p14:tracePt t="28823" x="12057063" y="3479800"/>
          <p14:tracePt t="28830" x="12090400" y="3403600"/>
          <p14:tracePt t="28837" x="12107863" y="3327400"/>
          <p14:tracePt t="28845" x="12133263" y="3243263"/>
          <p14:tracePt t="28853" x="12141200" y="3149600"/>
          <p14:tracePt t="28862" x="12141200" y="3065463"/>
          <p14:tracePt t="28869" x="12141200" y="2981325"/>
          <p14:tracePt t="28878" x="12141200" y="2897188"/>
          <p14:tracePt t="28884" x="12115800" y="2795588"/>
          <p14:tracePt t="28895" x="12107863" y="2711450"/>
          <p14:tracePt t="28900" x="12082463" y="2627313"/>
          <p14:tracePt t="28910" x="12049125" y="2533650"/>
          <p14:tracePt t="28917" x="12031663" y="2457450"/>
          <p14:tracePt t="28924" x="12006263" y="2390775"/>
          <p14:tracePt t="28930" x="11988800" y="2314575"/>
          <p14:tracePt t="28939" x="11972925" y="2254250"/>
          <p14:tracePt t="28947" x="11947525" y="2179638"/>
          <p14:tracePt t="28954" x="11930063" y="2119313"/>
          <p14:tracePt t="28964" x="11904663" y="2052638"/>
          <p14:tracePt t="28971" x="11879263" y="1993900"/>
          <p14:tracePt t="28979" x="11853863" y="1933575"/>
          <p14:tracePt t="28987" x="11836400" y="1874838"/>
          <p14:tracePt t="28995" x="11820525" y="1831975"/>
          <p14:tracePt t="29004" x="11803063" y="1798638"/>
          <p14:tracePt t="29010" x="11787188" y="1765300"/>
          <p14:tracePt t="29018" x="11769725" y="1747838"/>
          <p14:tracePt t="29027" x="11761788" y="1731963"/>
          <p14:tracePt t="29042" x="11736388" y="1689100"/>
          <p14:tracePt t="29048" x="11718925" y="1671638"/>
          <p14:tracePt t="29057" x="11710988" y="1663700"/>
          <p14:tracePt t="29064" x="11701463" y="1646238"/>
          <p14:tracePt t="29073" x="11685588" y="1630363"/>
          <p14:tracePt t="29080" x="11668125" y="1604963"/>
          <p14:tracePt t="29088" x="11650663" y="1597025"/>
          <p14:tracePt t="29095" x="11642725" y="1579563"/>
          <p14:tracePt t="29102" x="11625263" y="1562100"/>
          <p14:tracePt t="29111" x="11609388" y="1546225"/>
          <p14:tracePt t="29119" x="11599863" y="1546225"/>
          <p14:tracePt t="29131" x="11591925" y="1520825"/>
          <p14:tracePt t="29139" x="11574463" y="1503363"/>
          <p14:tracePt t="29146" x="11558588" y="1495425"/>
          <p14:tracePt t="29155" x="11541125" y="1495425"/>
          <p14:tracePt t="29163" x="11533188" y="1485900"/>
          <p14:tracePt t="29170" x="11515725" y="1470025"/>
          <p14:tracePt t="29179" x="11499850" y="1460500"/>
          <p14:tracePt t="29185" x="11482388" y="1444625"/>
          <p14:tracePt t="29194" x="11474450" y="1427163"/>
          <p14:tracePt t="29202" x="11449050" y="1427163"/>
          <p14:tracePt t="29210" x="11423650" y="1419225"/>
          <p14:tracePt t="29217" x="11406188" y="1409700"/>
          <p14:tracePt t="29227" x="11398250" y="1401763"/>
          <p14:tracePt t="29240" x="11380788" y="1393825"/>
          <p14:tracePt t="29249" x="11347450" y="1368425"/>
          <p14:tracePt t="29257" x="11329988" y="1368425"/>
          <p14:tracePt t="29264" x="11312525" y="1350963"/>
          <p14:tracePt t="29271" x="11288713" y="1335088"/>
          <p14:tracePt t="29279" x="11271250" y="1317625"/>
          <p14:tracePt t="29286" x="11263313" y="1309688"/>
          <p14:tracePt t="29295" x="11245850" y="1300163"/>
          <p14:tracePt t="29304" x="11228388" y="1300163"/>
          <p14:tracePt t="29313" x="11220450" y="1284288"/>
          <p14:tracePt t="29319" x="11202988" y="1274763"/>
          <p14:tracePt t="29328" x="11187113" y="1258888"/>
          <p14:tracePt t="29335" x="11169650" y="1249363"/>
          <p14:tracePt t="29341" x="11161713" y="1241425"/>
          <p14:tracePt t="29348" x="11144250" y="1233488"/>
          <p14:tracePt t="29362" x="11126788" y="1223963"/>
          <p14:tracePt t="29371" x="11110913" y="1208088"/>
          <p14:tracePt t="29380" x="11101388" y="1198563"/>
          <p14:tracePt t="29383" x="11085513" y="1190625"/>
          <p14:tracePt t="29390" x="11075988" y="1190625"/>
          <p14:tracePt t="29447" x="11068050" y="1190625"/>
          <p14:tracePt t="29460" x="11060113" y="1182688"/>
          <p14:tracePt t="29467" x="11042650" y="1174750"/>
          <p14:tracePt t="29477" x="10991850" y="1157288"/>
          <p14:tracePt t="29483" x="10966450" y="1149350"/>
          <p14:tracePt t="29490" x="10941050" y="1149350"/>
          <p14:tracePt t="29499" x="10907713" y="1139825"/>
          <p14:tracePt t="29508" x="10864850" y="1139825"/>
          <p14:tracePt t="29515" x="10839450" y="1139825"/>
          <p14:tracePt t="29521" x="10806113" y="1139825"/>
          <p14:tracePt t="29531" x="10790238" y="1139825"/>
          <p14:tracePt t="29537" x="10772775" y="1157288"/>
          <p14:tracePt t="29545" x="10755313" y="1174750"/>
          <p14:tracePt t="29553" x="10739438" y="1182688"/>
          <p14:tracePt t="29564" x="10739438" y="1198563"/>
          <p14:tracePt t="29571" x="10729913" y="1216025"/>
          <p14:tracePt t="29579" x="10714038" y="1223963"/>
          <p14:tracePt t="29584" x="10704513" y="1241425"/>
          <p14:tracePt t="29594" x="10688638" y="1284288"/>
          <p14:tracePt t="29601" x="10679113" y="1317625"/>
          <p14:tracePt t="29610" x="10671175" y="1376363"/>
          <p14:tracePt t="29615" x="10671175" y="1435100"/>
          <p14:tracePt t="29625" x="10663238" y="1495425"/>
          <p14:tracePt t="29636" x="10663238" y="1554163"/>
          <p14:tracePt t="29639" x="10663238" y="1612900"/>
          <p14:tracePt t="29646" x="10679113" y="1697038"/>
          <p14:tracePt t="29655" x="10714038" y="1790700"/>
          <p14:tracePt t="29663" x="10772775" y="1882775"/>
          <p14:tracePt t="29671" x="10831513" y="1993900"/>
          <p14:tracePt t="29679" x="10874375" y="2085975"/>
          <p14:tracePt t="29688" x="10941050" y="2179638"/>
          <p14:tracePt t="29695" x="11017250" y="2271713"/>
          <p14:tracePt t="29700" x="11068050" y="2347913"/>
          <p14:tracePt t="29710" x="11126788" y="2424113"/>
          <p14:tracePt t="29716" x="11169650" y="2490788"/>
          <p14:tracePt t="29726" x="11195050" y="2551113"/>
          <p14:tracePt t="29737" x="11237913" y="2609850"/>
          <p14:tracePt t="29745" x="11288713" y="2693988"/>
          <p14:tracePt t="29754" x="11296650" y="2711450"/>
          <p14:tracePt t="29761" x="11312525" y="2736850"/>
          <p14:tracePt t="29771" x="11329988" y="2752725"/>
          <p14:tracePt t="29778" x="11347450" y="2770188"/>
          <p14:tracePt t="29785" x="11355388" y="2778125"/>
          <p14:tracePt t="29794" x="11355388" y="2787650"/>
          <p14:tracePt t="29799" x="11355388" y="2795588"/>
          <p14:tracePt t="29839" x="11363325" y="2795588"/>
          <p14:tracePt t="29965" x="11363325" y="2803525"/>
          <p14:tracePt t="41538" x="11228388" y="2838450"/>
          <p14:tracePt t="41546" x="11001375" y="2879725"/>
          <p14:tracePt t="41556" x="10780713" y="2922588"/>
          <p14:tracePt t="41561" x="10510838" y="2955925"/>
          <p14:tracePt t="41567" x="10290175" y="2989263"/>
          <p14:tracePt t="41581" x="9682163" y="3074988"/>
          <p14:tracePt t="41590" x="9539288" y="3108325"/>
          <p14:tracePt t="41597" x="9420225" y="3133725"/>
          <p14:tracePt t="41607" x="9310688" y="3149600"/>
          <p14:tracePt t="41612" x="9175750" y="3175000"/>
          <p14:tracePt t="41623" x="9040813" y="3200400"/>
          <p14:tracePt t="41630" x="8921750" y="3225800"/>
          <p14:tracePt t="41643" x="8837613" y="3243263"/>
          <p14:tracePt t="41648" x="8736013" y="3268663"/>
          <p14:tracePt t="41654" x="8634413" y="3286125"/>
          <p14:tracePt t="41659" x="8532813" y="3319463"/>
          <p14:tracePt t="41667" x="8407400" y="3344863"/>
          <p14:tracePt t="41674" x="8280400" y="3370263"/>
          <p14:tracePt t="41685" x="8161338" y="3395663"/>
          <p14:tracePt t="41694" x="8043863" y="3411538"/>
          <p14:tracePt t="41699" x="7942263" y="3436938"/>
          <p14:tracePt t="41711" x="7781925" y="3471863"/>
          <p14:tracePt t="41721" x="7697788" y="3497263"/>
          <p14:tracePt t="41727" x="7612063" y="3522663"/>
          <p14:tracePt t="41736" x="7535863" y="3538538"/>
          <p14:tracePt t="41743" x="7461250" y="3563938"/>
          <p14:tracePt t="41751" x="7400925" y="3581400"/>
          <p14:tracePt t="41759" x="7342188" y="3597275"/>
          <p14:tracePt t="41765" x="7265988" y="3622675"/>
          <p14:tracePt t="41773" x="7207250" y="3640138"/>
          <p14:tracePt t="41782" x="7113588" y="3665538"/>
          <p14:tracePt t="41791" x="7029450" y="3690938"/>
          <p14:tracePt t="41797" x="6927850" y="3698875"/>
          <p14:tracePt t="41807" x="6818313" y="3708400"/>
          <p14:tracePt t="41812" x="6675438" y="3708400"/>
          <p14:tracePt t="41822" x="6530975" y="3690938"/>
          <p14:tracePt t="41830" x="6353175" y="3665538"/>
          <p14:tracePt t="41838" x="6167438" y="3640138"/>
          <p14:tracePt t="41845" x="5897563" y="3606800"/>
          <p14:tracePt t="41850" x="5653088" y="3581400"/>
          <p14:tracePt t="41859" x="5432425" y="3546475"/>
          <p14:tracePt t="41866" x="5205413" y="3546475"/>
          <p14:tracePt t="41876" x="5027613" y="3546475"/>
          <p14:tracePt t="41883" x="4892675" y="3546475"/>
          <p14:tracePt t="41892" x="4748213" y="3546475"/>
          <p14:tracePt t="41898" x="4664075" y="3546475"/>
          <p14:tracePt t="41907" x="4579938" y="3556000"/>
          <p14:tracePt t="41914" x="4494213" y="3556000"/>
          <p14:tracePt t="41925" x="4410075" y="3556000"/>
          <p14:tracePt t="41930" x="4308475" y="3556000"/>
          <p14:tracePt t="41937" x="4224338" y="3546475"/>
          <p14:tracePt t="41944" x="4140200" y="3538538"/>
          <p14:tracePt t="41954" x="4081463" y="3538538"/>
          <p14:tracePt t="41961" x="4021138" y="3530600"/>
          <p14:tracePt t="41970" x="3962400" y="3522663"/>
          <p14:tracePt t="41976" x="3903663" y="3513138"/>
          <p14:tracePt t="41985" x="3860800" y="3513138"/>
          <p14:tracePt t="41992" x="3835400" y="3505200"/>
          <p14:tracePt t="42000" x="3802063" y="3505200"/>
          <p14:tracePt t="42008" x="3776663" y="3497263"/>
          <p14:tracePt t="42017" x="3768725" y="3497263"/>
          <p14:tracePt t="42023" x="3751263" y="3497263"/>
          <p14:tracePt t="42031" x="3743325" y="3497263"/>
          <p14:tracePt t="42040" x="3725863" y="3497263"/>
          <p14:tracePt t="42046" x="3708400" y="3497263"/>
          <p14:tracePt t="42056" x="3700463" y="3487738"/>
          <p14:tracePt t="42063" x="3683000" y="3487738"/>
          <p14:tracePt t="42072" x="3675063" y="3487738"/>
          <p14:tracePt t="42081" x="3667125" y="3487738"/>
          <p14:tracePt t="42087" x="3659188" y="3487738"/>
          <p14:tracePt t="42095" x="3649663" y="3487738"/>
          <p14:tracePt t="42101" x="3641725" y="3487738"/>
          <p14:tracePt t="42109" x="3633788" y="3487738"/>
          <p14:tracePt t="42125" x="3616325" y="3487738"/>
          <p14:tracePt t="42133" x="3598863" y="3487738"/>
          <p14:tracePt t="42141" x="3598863" y="3497263"/>
          <p14:tracePt t="42148" x="3590925" y="3505200"/>
          <p14:tracePt t="42160" x="3573463" y="3513138"/>
          <p14:tracePt t="42165" x="3565525" y="3530600"/>
          <p14:tracePt t="42175" x="3548063" y="3538538"/>
          <p14:tracePt t="42181" x="3532188" y="3556000"/>
          <p14:tracePt t="42190" x="3514725" y="3571875"/>
          <p14:tracePt t="42195" x="3497263" y="3581400"/>
          <p14:tracePt t="42208" x="3489325" y="3597275"/>
          <p14:tracePt t="42211" x="3471863" y="3614738"/>
          <p14:tracePt t="42223" x="3455988" y="3640138"/>
          <p14:tracePt t="42227" x="3438525" y="3657600"/>
          <p14:tracePt t="42238" x="3422650" y="3673475"/>
          <p14:tracePt t="42243" x="3413125" y="3690938"/>
          <p14:tracePt t="42252" x="3397250" y="3708400"/>
          <p14:tracePt t="42259" x="3387725" y="3716338"/>
          <p14:tracePt t="42368" x="3397250" y="3733800"/>
          <p14:tracePt t="42377" x="3413125" y="3749675"/>
          <p14:tracePt t="42383" x="3422650" y="3767138"/>
          <p14:tracePt t="42389" x="3438525" y="3775075"/>
          <p14:tracePt t="42396" x="3455988" y="3792538"/>
          <p14:tracePt t="42405" x="3481388" y="3808413"/>
          <p14:tracePt t="42411" x="3532188" y="3825875"/>
          <p14:tracePt t="42419" x="3590925" y="3851275"/>
          <p14:tracePt t="42426" x="3649663" y="3851275"/>
          <p14:tracePt t="42436" x="3692525" y="3851275"/>
          <p14:tracePt t="42443" x="3751263" y="3851275"/>
          <p14:tracePt t="42453" x="3784600" y="3851275"/>
          <p14:tracePt t="42459" x="3810000" y="3851275"/>
          <p14:tracePt t="42467" x="3819525" y="3851275"/>
          <p14:tracePt t="42694" x="3819525" y="3859213"/>
          <p14:tracePt t="42727" x="3819525" y="3851275"/>
          <p14:tracePt t="42739" x="3819525" y="3833813"/>
          <p14:tracePt t="42771" x="3819525" y="3817938"/>
          <p14:tracePt t="42780" x="3819525" y="3800475"/>
          <p14:tracePt t="42788" x="3819525" y="3792538"/>
          <p14:tracePt t="42795" x="3810000" y="3775075"/>
          <p14:tracePt t="42806" x="3810000" y="3767138"/>
          <p14:tracePt t="42809" x="3802063" y="3757613"/>
          <p14:tracePt t="42817" x="3794125" y="3757613"/>
          <p14:tracePt t="42825" x="3784600" y="3757613"/>
          <p14:tracePt t="42833" x="3776663" y="3757613"/>
          <p14:tracePt t="42841" x="3768725" y="3757613"/>
          <p14:tracePt t="42849" x="3768725" y="3767138"/>
          <p14:tracePt t="42857" x="3768725" y="3783013"/>
          <p14:tracePt t="42865" x="3768725" y="3792538"/>
          <p14:tracePt t="42876" x="3768725" y="3800475"/>
          <p14:tracePt t="42882" x="3768725" y="3808413"/>
          <p14:tracePt t="42894" x="3802063" y="3843338"/>
          <p14:tracePt t="42906" x="3810000" y="3859213"/>
          <p14:tracePt t="42911" x="3827463" y="3876675"/>
          <p14:tracePt t="42923" x="3844925" y="3884613"/>
          <p14:tracePt t="42927" x="3860800" y="3902075"/>
          <p14:tracePt t="42935" x="3878263" y="3919538"/>
          <p14:tracePt t="42943" x="3886200" y="3935413"/>
          <p14:tracePt t="42958" x="3911600" y="3952875"/>
          <p14:tracePt t="42962" x="3929063" y="3960813"/>
          <p14:tracePt t="42972" x="3944938" y="3968750"/>
          <p14:tracePt t="42977" x="3954463" y="3968750"/>
          <p14:tracePt t="42986" x="3970338" y="3978275"/>
          <p14:tracePt t="42993" x="3979863" y="3978275"/>
          <p14:tracePt t="43001" x="3987800" y="3978275"/>
          <p14:tracePt t="43255" x="3987800" y="3968750"/>
          <p14:tracePt t="43261" x="3970338" y="3960813"/>
          <p14:tracePt t="43272" x="3954463" y="3952875"/>
          <p14:tracePt t="43277" x="3944938" y="3944938"/>
          <p14:tracePt t="43284" x="3929063" y="3944938"/>
          <p14:tracePt t="43291" x="3911600" y="3944938"/>
          <p14:tracePt t="43299" x="3903663" y="3935413"/>
          <p14:tracePt t="43311" x="3886200" y="3935413"/>
          <p14:tracePt t="43316" x="3878263" y="3935413"/>
          <p14:tracePt t="43322" x="3860800" y="3935413"/>
          <p14:tracePt t="43329" x="3844925" y="3935413"/>
          <p14:tracePt t="43345" x="3827463" y="3935413"/>
          <p14:tracePt t="43357" x="3819525" y="3935413"/>
          <p14:tracePt t="43364" x="3810000" y="3935413"/>
          <p14:tracePt t="43374" x="3794125" y="3935413"/>
          <p14:tracePt t="43377" x="3784600" y="3935413"/>
          <p14:tracePt t="43388" x="3768725" y="3944938"/>
          <p14:tracePt t="43395" x="3751263" y="3952875"/>
          <p14:tracePt t="43402" x="3725863" y="3960813"/>
          <p14:tracePt t="43409" x="3717925" y="3978275"/>
          <p14:tracePt t="43415" x="3708400" y="3986213"/>
          <p14:tracePt t="43423" x="3692525" y="3994150"/>
          <p14:tracePt t="43431" x="3675063" y="4003675"/>
          <p14:tracePt t="43440" x="3667125" y="4019550"/>
          <p14:tracePt t="43447" x="3649663" y="4029075"/>
          <p14:tracePt t="43458" x="3633788" y="4044950"/>
          <p14:tracePt t="43467" x="3608388" y="4062413"/>
          <p14:tracePt t="43475" x="3590925" y="4070350"/>
          <p14:tracePt t="43482" x="3582988" y="4087813"/>
          <p14:tracePt t="43491" x="3565525" y="4105275"/>
          <p14:tracePt t="43497" x="3548063" y="4121150"/>
          <p14:tracePt t="43506" x="3540125" y="4121150"/>
          <p14:tracePt t="43513" x="3532188" y="4138613"/>
          <p14:tracePt t="43523" x="3514725" y="4156075"/>
          <p14:tracePt t="43529" x="3506788" y="4164013"/>
          <p14:tracePt t="43539" x="3497263" y="4179888"/>
          <p14:tracePt t="43545" x="3489325" y="4197350"/>
          <p14:tracePt t="43555" x="3489325" y="4214813"/>
          <p14:tracePt t="43561" x="3481388" y="4222750"/>
          <p14:tracePt t="43577" x="3463925" y="4256088"/>
          <p14:tracePt t="43584" x="3463925" y="4273550"/>
          <p14:tracePt t="43592" x="3463925" y="4291013"/>
          <p14:tracePt t="43599" x="3463925" y="4306888"/>
          <p14:tracePt t="43607" x="3455988" y="4316413"/>
          <p14:tracePt t="43614" x="3455988" y="4332288"/>
          <p14:tracePt t="43623" x="3455988" y="4341813"/>
          <p14:tracePt t="43631" x="3455988" y="4357688"/>
          <p14:tracePt t="43640" x="3455988" y="4375150"/>
          <p14:tracePt t="43647" x="3455988" y="4383088"/>
          <p14:tracePt t="43656" x="3455988" y="4400550"/>
          <p14:tracePt t="43660" x="3455988" y="4408488"/>
          <p14:tracePt t="43671" x="3455988" y="4416425"/>
          <p14:tracePt t="43677" x="3455988" y="4433888"/>
          <p14:tracePt t="43686" x="3455988" y="4441825"/>
          <p14:tracePt t="43692" x="3455988" y="4451350"/>
          <p14:tracePt t="43700" x="3455988" y="4459288"/>
          <p14:tracePt t="43717" x="3455988" y="4467225"/>
          <p14:tracePt t="43729" x="3455988" y="4476750"/>
          <p14:tracePt t="43738" x="3455988" y="4484688"/>
          <p14:tracePt t="43756" x="3446463" y="4492625"/>
          <p14:tracePt t="43767" x="3446463" y="4502150"/>
          <p14:tracePt t="43783" x="3438525" y="4502150"/>
          <p14:tracePt t="43829" x="3430588" y="4502150"/>
          <p14:tracePt t="43841" x="3430588" y="4510088"/>
          <p14:tracePt t="43848" x="3430588" y="4518025"/>
          <p14:tracePt t="43857" x="3422650" y="4518025"/>
          <p14:tracePt t="43865" x="3413125" y="4518025"/>
          <p14:tracePt t="43874" x="3405188" y="4518025"/>
          <p14:tracePt t="43881" x="3405188" y="4527550"/>
          <p14:tracePt t="43893" x="3397250" y="4527550"/>
          <p14:tracePt t="43901" x="3397250" y="4535488"/>
          <p14:tracePt t="43912" x="3387725" y="4535488"/>
          <p14:tracePt t="43930" x="3387725" y="4543425"/>
          <p14:tracePt t="43951" x="3387725" y="4552950"/>
          <p14:tracePt t="43973" x="3387725" y="4560888"/>
          <p14:tracePt t="43991" x="3387725" y="4568825"/>
          <p14:tracePt t="44006" x="3387725" y="4578350"/>
          <p14:tracePt t="44017" x="3387725" y="4586288"/>
          <p14:tracePt t="44034" x="3387725" y="4594225"/>
          <p14:tracePt t="44042" x="3397250" y="4611688"/>
          <p14:tracePt t="44051" x="3405188" y="4611688"/>
          <p14:tracePt t="44058" x="3413125" y="4619625"/>
          <p14:tracePt t="44066" x="3430588" y="4619625"/>
          <p14:tracePt t="44073" x="3463925" y="4619625"/>
          <p14:tracePt t="44082" x="3514725" y="4627563"/>
          <p14:tracePt t="44088" x="3573463" y="4627563"/>
          <p14:tracePt t="44097" x="3675063" y="4645025"/>
          <p14:tracePt t="44104" x="3768725" y="4652963"/>
          <p14:tracePt t="44112" x="3895725" y="4662488"/>
          <p14:tracePt t="44121" x="4021138" y="4678363"/>
          <p14:tracePt t="44128" x="4148138" y="4687888"/>
          <p14:tracePt t="44135" x="4292600" y="4687888"/>
          <p14:tracePt t="44144" x="4468813" y="4695825"/>
          <p14:tracePt t="44152" x="4681538" y="4713288"/>
          <p14:tracePt t="44159" x="4918075" y="4729163"/>
          <p14:tracePt t="44165" x="5103813" y="4754563"/>
          <p14:tracePt t="44173" x="5373688" y="4789488"/>
          <p14:tracePt t="44182" x="5668963" y="4805363"/>
          <p14:tracePt t="44193" x="5965825" y="4822825"/>
          <p14:tracePt t="44197" x="6202363" y="4830763"/>
          <p14:tracePt t="44207" x="6497638" y="4848225"/>
          <p14:tracePt t="44213" x="6767513" y="4881563"/>
          <p14:tracePt t="44222" x="7029450" y="4899025"/>
          <p14:tracePt t="44229" x="7273925" y="4914900"/>
          <p14:tracePt t="44240" x="7510463" y="4940300"/>
          <p14:tracePt t="44245" x="7781925" y="4957763"/>
          <p14:tracePt t="44256" x="8043863" y="4957763"/>
          <p14:tracePt t="44259" x="8270875" y="4957763"/>
          <p14:tracePt t="44272" x="8509000" y="4949825"/>
          <p14:tracePt t="44279" x="8694738" y="4940300"/>
          <p14:tracePt t="44284" x="8829675" y="4932363"/>
          <p14:tracePt t="44291" x="8972550" y="4932363"/>
          <p14:tracePt t="44301" x="9107488" y="4914900"/>
          <p14:tracePt t="44306" x="9251950" y="4889500"/>
          <p14:tracePt t="44316" x="9394825" y="4873625"/>
          <p14:tracePt t="44325" x="9521825" y="4848225"/>
          <p14:tracePt t="44336" x="9767888" y="4789488"/>
          <p14:tracePt t="44345" x="9859963" y="4746625"/>
          <p14:tracePt t="44355" x="9961563" y="4713288"/>
          <p14:tracePt t="44361" x="10063163" y="4678363"/>
          <p14:tracePt t="44371" x="10164763" y="4652963"/>
          <p14:tracePt t="44376" x="10248900" y="4627563"/>
          <p14:tracePt t="44386" x="10350500" y="4611688"/>
          <p14:tracePt t="44393" x="10434638" y="4586288"/>
          <p14:tracePt t="44401" x="10528300" y="4560888"/>
          <p14:tracePt t="44409" x="10594975" y="4543425"/>
          <p14:tracePt t="44417" x="10671175" y="4518025"/>
          <p14:tracePt t="44423" x="10764838" y="4502150"/>
          <p14:tracePt t="44431" x="10831513" y="4476750"/>
          <p14:tracePt t="44441" x="10907713" y="4459288"/>
          <p14:tracePt t="44446" x="10966450" y="4433888"/>
          <p14:tracePt t="44457" x="11034713" y="4416425"/>
          <p14:tracePt t="44462" x="11093450" y="4400550"/>
          <p14:tracePt t="44473" x="11152188" y="4375150"/>
          <p14:tracePt t="44479" x="11202988" y="4357688"/>
          <p14:tracePt t="44491" x="11288713" y="4349750"/>
          <p14:tracePt t="44499" x="11329988" y="4341813"/>
          <p14:tracePt t="44506" x="11372850" y="4341813"/>
          <p14:tracePt t="44513" x="11406188" y="4341813"/>
          <p14:tracePt t="44522" x="11449050" y="4341813"/>
          <p14:tracePt t="44529" x="11474450" y="4341813"/>
          <p14:tracePt t="44538" x="11490325" y="4349750"/>
          <p14:tracePt t="44545" x="11499850" y="4349750"/>
          <p14:tracePt t="44667" x="11499850" y="4357688"/>
          <p14:tracePt t="44768" x="11490325" y="4357688"/>
          <p14:tracePt t="44823" x="11482388" y="4357688"/>
          <p14:tracePt t="44828" x="11464925" y="4349750"/>
          <p14:tracePt t="44836" x="11423650" y="4341813"/>
          <p14:tracePt t="44845" x="11347450" y="4324350"/>
          <p14:tracePt t="44848" x="11237913" y="4298950"/>
          <p14:tracePt t="44856" x="11075988" y="4273550"/>
          <p14:tracePt t="44865" x="10848975" y="4230688"/>
          <p14:tracePt t="44873" x="10602913" y="4197350"/>
          <p14:tracePt t="44881" x="10358438" y="4156075"/>
          <p14:tracePt t="44891" x="10113963" y="4121150"/>
          <p14:tracePt t="44898" x="9842500" y="4087813"/>
          <p14:tracePt t="44911" x="9539288" y="4054475"/>
          <p14:tracePt t="44914" x="9244013" y="4029075"/>
          <p14:tracePt t="44924" x="8972550" y="3994150"/>
          <p14:tracePt t="44929" x="8669338" y="3960813"/>
          <p14:tracePt t="44938" x="8432800" y="3944938"/>
          <p14:tracePt t="44942" x="8204200" y="3944938"/>
          <p14:tracePt t="44956" x="8001000" y="3944938"/>
          <p14:tracePt t="44959" x="7815263" y="3952875"/>
          <p14:tracePt t="44970" x="7646988" y="3952875"/>
          <p14:tracePt t="44975" x="7502525" y="3960813"/>
          <p14:tracePt t="44986" x="7375525" y="3986213"/>
          <p14:tracePt t="44991" x="7248525" y="3994150"/>
          <p14:tracePt t="45004" x="7004050" y="4037013"/>
          <p14:tracePt t="45011" x="6894513" y="4054475"/>
          <p14:tracePt t="45018" x="6792913" y="4062413"/>
          <p14:tracePt t="45025" x="6708775" y="4062413"/>
          <p14:tracePt t="45036" x="6624638" y="4062413"/>
          <p14:tracePt t="45041" x="6548438" y="4062413"/>
          <p14:tracePt t="45049" x="6480175" y="4062413"/>
          <p14:tracePt t="45057" x="6438900" y="4062413"/>
          <p14:tracePt t="45065" x="6403975" y="4070350"/>
          <p14:tracePt t="45073" x="6378575" y="4079875"/>
          <p14:tracePt t="45080" x="6362700" y="4079875"/>
          <p14:tracePt t="45089" x="6353175" y="4087813"/>
          <p14:tracePt t="45097" x="6337300" y="4087813"/>
          <p14:tracePt t="45105" x="6319838" y="4095750"/>
          <p14:tracePt t="45111" x="6302375" y="4105275"/>
          <p14:tracePt t="45118" x="6276975" y="4113213"/>
          <p14:tracePt t="45127" x="6243638" y="4113213"/>
          <p14:tracePt t="45136" x="6202363" y="4121150"/>
          <p14:tracePt t="45143" x="6134100" y="4121150"/>
          <p14:tracePt t="45152" x="6057900" y="4121150"/>
          <p14:tracePt t="45159" x="5999163" y="4121150"/>
          <p14:tracePt t="45167" x="5948363" y="4121150"/>
          <p14:tracePt t="45174" x="5864225" y="4121150"/>
          <p14:tracePt t="45183" x="5778500" y="4121150"/>
          <p14:tracePt t="45189" x="5686425" y="4121150"/>
          <p14:tracePt t="45197" x="5618163" y="4121150"/>
          <p14:tracePt t="45206" x="5534025" y="4113213"/>
          <p14:tracePt t="45213" x="5457825" y="4095750"/>
          <p14:tracePt t="45222" x="5373688" y="4087813"/>
          <p14:tracePt t="45228" x="5297488" y="4070350"/>
          <p14:tracePt t="45240" x="5221288" y="4054475"/>
          <p14:tracePt t="45245" x="5137150" y="4044950"/>
          <p14:tracePt t="45255" x="5068888" y="4029075"/>
          <p14:tracePt t="45261" x="4976813" y="4011613"/>
          <p14:tracePt t="45273" x="4908550" y="4011613"/>
          <p14:tracePt t="45275" x="4824413" y="4003675"/>
          <p14:tracePt t="45283" x="4730750" y="3994150"/>
          <p14:tracePt t="45291" x="4646613" y="3994150"/>
          <p14:tracePt t="45299" x="4579938" y="3986213"/>
          <p14:tracePt t="45307" x="4519613" y="3986213"/>
          <p14:tracePt t="45315" x="4460875" y="3968750"/>
          <p14:tracePt t="45323" x="4394200" y="3968750"/>
          <p14:tracePt t="45331" x="4333875" y="3968750"/>
          <p14:tracePt t="45340" x="4283075" y="3960813"/>
          <p14:tracePt t="45347" x="4257675" y="3960813"/>
          <p14:tracePt t="45355" x="4241800" y="3960813"/>
          <p14:tracePt t="45361" x="4232275" y="3960813"/>
          <p14:tracePt t="45375" x="4216400" y="3960813"/>
          <p14:tracePt t="45381" x="4206875" y="3960813"/>
          <p14:tracePt t="45388" x="4198938" y="3960813"/>
          <p14:tracePt t="45393" x="4183063" y="3960813"/>
          <p14:tracePt t="45403" x="4165600" y="3960813"/>
          <p14:tracePt t="45409" x="4157663" y="3960813"/>
          <p14:tracePt t="45417" x="4140200" y="3978275"/>
          <p14:tracePt t="45426" x="4122738" y="3978275"/>
          <p14:tracePt t="45433" x="4114800" y="3994150"/>
          <p14:tracePt t="45441" x="4097338" y="4003675"/>
          <p14:tracePt t="45447" x="4081463" y="4011613"/>
          <p14:tracePt t="45457" x="4064000" y="4029075"/>
          <p14:tracePt t="45463" x="4056063" y="4037013"/>
          <p14:tracePt t="45472" x="4038600" y="4054475"/>
          <p14:tracePt t="45478" x="4013200" y="4070350"/>
          <p14:tracePt t="45489" x="3995738" y="4079875"/>
          <p14:tracePt t="45494" x="3979863" y="4095750"/>
          <p14:tracePt t="45505" x="3962400" y="4113213"/>
          <p14:tracePt t="45512" x="3944938" y="4130675"/>
          <p14:tracePt t="45522" x="3921125" y="4146550"/>
          <p14:tracePt t="45525" x="3903663" y="4164013"/>
          <p14:tracePt t="45533" x="3895725" y="4171950"/>
          <p14:tracePt t="45541" x="3878263" y="4189413"/>
          <p14:tracePt t="45549" x="3860800" y="4205288"/>
          <p14:tracePt t="45557" x="3844925" y="4222750"/>
          <p14:tracePt t="45565" x="3827463" y="4230688"/>
          <p14:tracePt t="45572" x="3819525" y="4248150"/>
          <p14:tracePt t="45580" x="3802063" y="4265613"/>
          <p14:tracePt t="45589" x="3784600" y="4281488"/>
          <p14:tracePt t="45596" x="3768725" y="4298950"/>
          <p14:tracePt t="45606" x="3759200" y="4306888"/>
          <p14:tracePt t="45611" x="3743325" y="4324350"/>
          <p14:tracePt t="45621" x="3725863" y="4341813"/>
          <p14:tracePt t="45626" x="3708400" y="4357688"/>
          <p14:tracePt t="45635" x="3692525" y="4367213"/>
          <p14:tracePt t="45643" x="3683000" y="4383088"/>
          <p14:tracePt t="45651" x="3675063" y="4392613"/>
          <p14:tracePt t="45658" x="3667125" y="4400550"/>
          <p14:tracePt t="45678" x="3667125" y="4408488"/>
          <p14:tracePt t="45688" x="3659188" y="4408488"/>
          <p14:tracePt t="45696" x="3659188" y="4416425"/>
          <p14:tracePt t="45768" x="3667125" y="4425950"/>
          <p14:tracePt t="45774" x="3675063" y="4433888"/>
          <p14:tracePt t="45783" x="3692525" y="4441825"/>
          <p14:tracePt t="45790" x="3708400" y="4451350"/>
          <p14:tracePt t="45798" x="3725863" y="4459288"/>
          <p14:tracePt t="45806" x="3733800" y="4459288"/>
          <p14:tracePt t="45815" x="3751263" y="4467225"/>
          <p14:tracePt t="45823" x="3768725" y="4476750"/>
          <p14:tracePt t="45830" x="3768725" y="4484688"/>
          <p14:tracePt t="45839" x="3776663" y="4484688"/>
          <p14:tracePt t="45847" x="3784600" y="4492625"/>
          <p14:tracePt t="45855" x="3794125" y="4492625"/>
          <p14:tracePt t="45869" x="3802063" y="4492625"/>
          <p14:tracePt t="45881" x="3810000" y="4492625"/>
          <p14:tracePt t="45897" x="3819525" y="4492625"/>
          <p14:tracePt t="45905" x="3835400" y="4492625"/>
          <p14:tracePt t="45912" x="3844925" y="4502150"/>
          <p14:tracePt t="45922" x="3860800" y="4518025"/>
          <p14:tracePt t="45929" x="3878263" y="4527550"/>
          <p14:tracePt t="45938" x="3911600" y="4535488"/>
          <p14:tracePt t="45944" x="3954463" y="4543425"/>
          <p14:tracePt t="45954" x="4013200" y="4552950"/>
          <p14:tracePt t="45959" x="4071938" y="4552950"/>
          <p14:tracePt t="45967" x="4140200" y="4552950"/>
          <p14:tracePt t="45974" x="4224338" y="4552950"/>
          <p14:tracePt t="45983" x="4325938" y="4527550"/>
          <p14:tracePt t="45990" x="4503738" y="4451350"/>
          <p14:tracePt t="45999" x="4773613" y="4332288"/>
          <p14:tracePt t="46006" x="5053013" y="4189413"/>
          <p14:tracePt t="46017" x="5330825" y="4037013"/>
          <p14:tracePt t="46028" x="5668963" y="3825875"/>
          <p14:tracePt t="46031" x="6015038" y="3571875"/>
          <p14:tracePt t="46039" x="6378575" y="3235325"/>
          <p14:tracePt t="46054" x="7062788" y="2490788"/>
          <p14:tracePt t="46061" x="7385050" y="2085975"/>
          <p14:tracePt t="46069" x="7629525" y="1663700"/>
          <p14:tracePt t="46076" x="7789863" y="1325563"/>
          <p14:tracePt t="46087" x="7899400" y="979488"/>
          <p14:tracePt t="46093" x="8008938" y="666750"/>
          <p14:tracePt t="46102" x="8110538" y="396875"/>
          <p14:tracePt t="46108" x="8186738" y="134938"/>
          <p14:tracePt t="46571" x="5119688" y="363538"/>
          <p14:tracePt t="46577" x="5010150" y="658813"/>
          <p14:tracePt t="46585" x="4875213" y="1063625"/>
          <p14:tracePt t="46593" x="4664075" y="1612900"/>
          <p14:tracePt t="46603" x="4427538" y="2220913"/>
          <p14:tracePt t="46609" x="4132263" y="2998788"/>
          <p14:tracePt t="46618" x="3827463" y="3833813"/>
          <p14:tracePt t="46625" x="3624263" y="4713288"/>
          <p14:tracePt t="46634" x="3354388" y="5430838"/>
          <p14:tracePt t="46639" x="3109913" y="6038850"/>
          <p14:tracePt t="46647" x="2881313" y="65373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BC1B-9F5A-43CE-BE7F-3607AEB5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4" y="0"/>
            <a:ext cx="7689314" cy="4305782"/>
          </a:xfrm>
        </p:spPr>
        <p:txBody>
          <a:bodyPr>
            <a:normAutofit/>
          </a:bodyPr>
          <a:lstStyle/>
          <a:p>
            <a:r>
              <a:rPr lang="en-US" altLang="zh-CN" sz="2800" b="1" i="1" dirty="0"/>
              <a:t>Result 1: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Spatiotemporal patterns (DT1)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Step 1: Feature importance (FI)</a:t>
            </a:r>
            <a:r>
              <a:rPr lang="en-GB" sz="2400" dirty="0">
                <a:ea typeface="DengXian" panose="02010600030101010101" pitchFamily="2" charset="-122"/>
              </a:rPr>
              <a:t>:</a:t>
            </a:r>
            <a:r>
              <a:rPr lang="zh-CN" altLang="en-US" sz="2400" dirty="0">
                <a:ea typeface="DengXian" panose="02010600030101010101" pitchFamily="2" charset="-122"/>
              </a:rPr>
              <a:t> </a:t>
            </a:r>
            <a:r>
              <a:rPr lang="en-GB" sz="2400" i="1" u="sng" dirty="0"/>
              <a:t>Value</a:t>
            </a:r>
            <a:r>
              <a:rPr lang="en-GB" sz="2400" dirty="0"/>
              <a:t> and </a:t>
            </a:r>
            <a:r>
              <a:rPr lang="en-US" sz="2400" i="1" u="sng" dirty="0"/>
              <a:t>Variance </a:t>
            </a:r>
            <a:r>
              <a:rPr lang="en-GB" sz="2400" dirty="0"/>
              <a:t>of FI</a:t>
            </a:r>
            <a:br>
              <a:rPr lang="en-GB" sz="2400" dirty="0"/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DengXian" panose="02010600030101010101" pitchFamily="2" charset="-122"/>
                <a:cs typeface="+mj-cs"/>
              </a:rPr>
              <a:t>Step 2: Decision tree diagram</a:t>
            </a:r>
            <a:endParaRPr lang="en-GB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56E5C3-21FB-4446-A6D2-A99E338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FE822C-0710-4CA2-AD70-BB0CB6726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36CD9AFB-F944-46BA-8BF0-D7AF09A38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5"/>
          <a:stretch/>
        </p:blipFill>
        <p:spPr bwMode="auto">
          <a:xfrm>
            <a:off x="184731" y="1118580"/>
            <a:ext cx="8415259" cy="22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DA1FB2-BFC3-8069-8AFE-F89F73F1FB74}"/>
              </a:ext>
            </a:extLst>
          </p:cNvPr>
          <p:cNvGrpSpPr/>
          <p:nvPr/>
        </p:nvGrpSpPr>
        <p:grpSpPr>
          <a:xfrm>
            <a:off x="184731" y="3980648"/>
            <a:ext cx="8559908" cy="2662691"/>
            <a:chOff x="1432572" y="4664625"/>
            <a:chExt cx="7297441" cy="2193375"/>
          </a:xfrm>
        </p:grpSpPr>
        <p:pic>
          <p:nvPicPr>
            <p:cNvPr id="11" name="Picture 10" descr="A picture containing text, building, display&#10;&#10;Description automatically generated">
              <a:extLst>
                <a:ext uri="{FF2B5EF4-FFF2-40B4-BE49-F238E27FC236}">
                  <a16:creationId xmlns:a16="http://schemas.microsoft.com/office/drawing/2014/main" id="{1CB201A1-4770-A5B0-08A6-73B240ED9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0" b="79181"/>
            <a:stretch/>
          </p:blipFill>
          <p:spPr bwMode="auto">
            <a:xfrm>
              <a:off x="1432572" y="4774812"/>
              <a:ext cx="7217929" cy="1071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A picture containing text, building, display&#10;&#10;Description automatically generated">
              <a:extLst>
                <a:ext uri="{FF2B5EF4-FFF2-40B4-BE49-F238E27FC236}">
                  <a16:creationId xmlns:a16="http://schemas.microsoft.com/office/drawing/2014/main" id="{CDDCEFFD-CF06-5E04-267F-D3400D1B4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" t="30174" r="-356" b="59957"/>
            <a:stretch/>
          </p:blipFill>
          <p:spPr bwMode="auto">
            <a:xfrm>
              <a:off x="1465393" y="5786488"/>
              <a:ext cx="7217929" cy="1071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 picture containing text, building, display&#10;&#10;Description automatically generated">
              <a:extLst>
                <a:ext uri="{FF2B5EF4-FFF2-40B4-BE49-F238E27FC236}">
                  <a16:creationId xmlns:a16="http://schemas.microsoft.com/office/drawing/2014/main" id="{FC66563F-89FF-D2D9-A58D-6221F2DE1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" t="193" r="-1133" b="98159"/>
            <a:stretch/>
          </p:blipFill>
          <p:spPr bwMode="auto">
            <a:xfrm>
              <a:off x="1512084" y="4664625"/>
              <a:ext cx="7217929" cy="178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text, building, display&#10;&#10;Description automatically generated">
              <a:extLst>
                <a:ext uri="{FF2B5EF4-FFF2-40B4-BE49-F238E27FC236}">
                  <a16:creationId xmlns:a16="http://schemas.microsoft.com/office/drawing/2014/main" id="{2CB6401E-C977-6634-E205-B9DEA111C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t="94585" r="73331" b="2257"/>
            <a:stretch/>
          </p:blipFill>
          <p:spPr bwMode="auto">
            <a:xfrm>
              <a:off x="1663700" y="5426456"/>
              <a:ext cx="1308100" cy="32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0EBABF8B-2429-49EE-E8E9-2F317A748427}"/>
              </a:ext>
            </a:extLst>
          </p:cNvPr>
          <p:cNvSpPr txBox="1">
            <a:spLocks/>
          </p:cNvSpPr>
          <p:nvPr/>
        </p:nvSpPr>
        <p:spPr>
          <a:xfrm>
            <a:off x="8638490" y="1361253"/>
            <a:ext cx="3275512" cy="4592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i="1" u="sng" dirty="0"/>
              <a:t>IMERG: </a:t>
            </a:r>
            <a:r>
              <a:rPr lang="en-GB" sz="2000" dirty="0"/>
              <a:t>Good performance. </a:t>
            </a:r>
          </a:p>
          <a:p>
            <a:pPr>
              <a:lnSpc>
                <a:spcPct val="150000"/>
              </a:lnSpc>
            </a:pPr>
            <a:r>
              <a:rPr lang="en-US" sz="2000" i="1" u="sng" dirty="0"/>
              <a:t>ERA5-Land: </a:t>
            </a:r>
            <a:r>
              <a:rPr lang="en-US" altLang="zh-CN" sz="2000" dirty="0">
                <a:ea typeface="DengXian" panose="02010600030101010101" pitchFamily="2" charset="-122"/>
              </a:rPr>
              <a:t>S</a:t>
            </a:r>
            <a:r>
              <a:rPr lang="en-US" sz="2000" dirty="0">
                <a:ea typeface="DengXian" panose="02010600030101010101" pitchFamily="2" charset="-122"/>
              </a:rPr>
              <a:t>ummer and non-summer correspond to under and overestimation.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DengXian" panose="02010600030101010101" pitchFamily="2" charset="-122"/>
              </a:rPr>
              <a:t> </a:t>
            </a:r>
            <a:r>
              <a:rPr lang="en-US" sz="2000" i="1" u="sng" dirty="0">
                <a:ea typeface="DengXian" panose="02010600030101010101" pitchFamily="2" charset="-122"/>
              </a:rPr>
              <a:t>SM2RAIN: </a:t>
            </a:r>
            <a:r>
              <a:rPr lang="en-US" sz="2000" dirty="0">
                <a:ea typeface="DengXian" panose="02010600030101010101" pitchFamily="2" charset="-122"/>
              </a:rPr>
              <a:t>Underestimation in cold high latitude areas in winter.</a:t>
            </a: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B06DB-1019-0B14-9574-9F73B70A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4</a:t>
            </a:fld>
            <a:endParaRPr lang="en-GB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1FF2F0B-E9DC-1805-6AC3-A16B338D2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30"/>
    </mc:Choice>
    <mc:Fallback>
      <p:transition spd="slow" advTm="10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6" x="2036763" y="6588125"/>
          <p14:tracePt t="225" x="2179638" y="6308725"/>
          <p14:tracePt t="232" x="2324100" y="5980113"/>
          <p14:tracePt t="242" x="2484438" y="5548313"/>
          <p14:tracePt t="249" x="2627313" y="4949825"/>
          <p14:tracePt t="262" x="2762250" y="4298950"/>
          <p14:tracePt t="264" x="2914650" y="3597275"/>
          <p14:tracePt t="273" x="2973388" y="3014663"/>
          <p14:tracePt t="279" x="2973388" y="2441575"/>
          <p14:tracePt t="289" x="3016250" y="1943100"/>
          <p14:tracePt t="296" x="3016250" y="1630363"/>
          <p14:tracePt t="304" x="3016250" y="1503363"/>
          <p14:tracePt t="312" x="3016250" y="1435100"/>
          <p14:tracePt t="320" x="3016250" y="1409700"/>
          <p14:tracePt t="328" x="3024188" y="1401763"/>
          <p14:tracePt t="480" x="3024188" y="1393825"/>
          <p14:tracePt t="489" x="3024188" y="1385888"/>
          <p14:tracePt t="497" x="2998788" y="1368425"/>
          <p14:tracePt t="506" x="2947988" y="1343025"/>
          <p14:tracePt t="513" x="2898775" y="1309688"/>
          <p14:tracePt t="516" x="2847975" y="1284288"/>
          <p14:tracePt t="527" x="2787650" y="1241425"/>
          <p14:tracePt t="535" x="2736850" y="1208088"/>
          <p14:tracePt t="541" x="2670175" y="1165225"/>
          <p14:tracePt t="551" x="2619375" y="1114425"/>
          <p14:tracePt t="561" x="2551113" y="1063625"/>
          <p14:tracePt t="571" x="2500313" y="1012825"/>
          <p14:tracePt t="577" x="2449513" y="946150"/>
          <p14:tracePt t="581" x="2382838" y="887413"/>
          <p14:tracePt t="589" x="2314575" y="827088"/>
          <p14:tracePt t="599" x="2255838" y="760413"/>
          <p14:tracePt t="602" x="2179638" y="717550"/>
          <p14:tracePt t="613" x="2112963" y="684213"/>
          <p14:tracePt t="619" x="2052638" y="650875"/>
          <p14:tracePt t="630" x="1993900" y="633413"/>
          <p14:tracePt t="635" x="1925638" y="615950"/>
          <p14:tracePt t="646" x="1866900" y="590550"/>
          <p14:tracePt t="651" x="1825625" y="582613"/>
          <p14:tracePt t="663" x="1765300" y="565150"/>
          <p14:tracePt t="666" x="1724025" y="549275"/>
          <p14:tracePt t="677" x="1681163" y="539750"/>
          <p14:tracePt t="683" x="1639888" y="523875"/>
          <p14:tracePt t="691" x="1604963" y="523875"/>
          <p14:tracePt t="697" x="1563688" y="515938"/>
          <p14:tracePt t="707" x="1528763" y="506413"/>
          <p14:tracePt t="713" x="1470025" y="498475"/>
          <p14:tracePt t="722" x="1436688" y="498475"/>
          <p14:tracePt t="730" x="1411288" y="490538"/>
          <p14:tracePt t="738" x="1401763" y="490538"/>
          <p14:tracePt t="745" x="1385888" y="490538"/>
          <p14:tracePt t="754" x="1377950" y="490538"/>
          <p14:tracePt t="761" x="1360488" y="490538"/>
          <p14:tracePt t="770" x="1343025" y="490538"/>
          <p14:tracePt t="777" x="1335088" y="490538"/>
          <p14:tracePt t="785" x="1317625" y="490538"/>
          <p14:tracePt t="790" x="1309688" y="490538"/>
          <p14:tracePt t="800" x="1284288" y="490538"/>
          <p14:tracePt t="808" x="1258888" y="498475"/>
          <p14:tracePt t="817" x="1225550" y="506413"/>
          <p14:tracePt t="823" x="1165225" y="531813"/>
          <p14:tracePt t="832" x="1106488" y="549275"/>
          <p14:tracePt t="839" x="1047750" y="565150"/>
          <p14:tracePt t="849" x="979488" y="590550"/>
          <p14:tracePt t="855" x="920750" y="608013"/>
          <p14:tracePt t="863" x="862013" y="633413"/>
          <p14:tracePt t="869" x="803275" y="641350"/>
          <p14:tracePt t="880" x="752475" y="658813"/>
          <p14:tracePt t="884" x="717550" y="666750"/>
          <p14:tracePt t="895" x="701675" y="684213"/>
          <p14:tracePt t="901" x="684213" y="692150"/>
          <p14:tracePt t="912" x="658813" y="709613"/>
          <p14:tracePt t="917" x="641350" y="709613"/>
          <p14:tracePt t="927" x="625475" y="717550"/>
          <p14:tracePt t="933" x="608013" y="727075"/>
          <p14:tracePt t="944" x="592138" y="742950"/>
          <p14:tracePt t="947" x="582613" y="742950"/>
          <p14:tracePt t="955" x="566738" y="750888"/>
          <p14:tracePt t="963" x="549275" y="760413"/>
          <p14:tracePt t="973" x="541338" y="760413"/>
          <p14:tracePt t="980" x="541338" y="768350"/>
          <p14:tracePt t="987" x="523875" y="776288"/>
          <p14:tracePt t="995" x="515938" y="785813"/>
          <p14:tracePt t="1003" x="498475" y="793750"/>
          <p14:tracePt t="1012" x="490538" y="793750"/>
          <p14:tracePt t="1019" x="473075" y="811213"/>
          <p14:tracePt t="1027" x="465138" y="819150"/>
          <p14:tracePt t="1034" x="447675" y="836613"/>
          <p14:tracePt t="1042" x="430213" y="844550"/>
          <p14:tracePt t="1049" x="414338" y="862013"/>
          <p14:tracePt t="1058" x="414338" y="877888"/>
          <p14:tracePt t="1065" x="396875" y="895350"/>
          <p14:tracePt t="1074" x="381000" y="938213"/>
          <p14:tracePt t="1082" x="371475" y="954088"/>
          <p14:tracePt t="1091" x="355600" y="987425"/>
          <p14:tracePt t="1098" x="346075" y="1030288"/>
          <p14:tracePt t="1112" x="330200" y="1123950"/>
          <p14:tracePt t="1118" x="330200" y="1165225"/>
          <p14:tracePt t="1128" x="312738" y="1223963"/>
          <p14:tracePt t="1135" x="304800" y="1284288"/>
          <p14:tracePt t="1146" x="304800" y="1325563"/>
          <p14:tracePt t="1151" x="304800" y="1385888"/>
          <p14:tracePt t="1161" x="304800" y="1427163"/>
          <p14:tracePt t="1167" x="304800" y="1470025"/>
          <p14:tracePt t="1177" x="304800" y="1520825"/>
          <p14:tracePt t="1183" x="312738" y="1536700"/>
          <p14:tracePt t="1195" x="330200" y="1571625"/>
          <p14:tracePt t="1196" x="338138" y="1604963"/>
          <p14:tracePt t="1205" x="355600" y="1630363"/>
          <p14:tracePt t="1213" x="371475" y="1655763"/>
          <p14:tracePt t="1221" x="388938" y="1681163"/>
          <p14:tracePt t="1229" x="404813" y="1697038"/>
          <p14:tracePt t="1237" x="414338" y="1714500"/>
          <p14:tracePt t="1245" x="430213" y="1731963"/>
          <p14:tracePt t="1253" x="447675" y="1747838"/>
          <p14:tracePt t="1262" x="465138" y="1765300"/>
          <p14:tracePt t="1269" x="481013" y="1773238"/>
          <p14:tracePt t="1276" x="490538" y="1790700"/>
          <p14:tracePt t="1283" x="506413" y="1798638"/>
          <p14:tracePt t="1290" x="523875" y="1816100"/>
          <p14:tracePt t="1299" x="531813" y="1816100"/>
          <p14:tracePt t="1307" x="557213" y="1816100"/>
          <p14:tracePt t="1315" x="582613" y="1816100"/>
          <p14:tracePt t="1325" x="608013" y="1824038"/>
          <p14:tracePt t="1330" x="625475" y="1831975"/>
          <p14:tracePt t="1342" x="658813" y="1831975"/>
          <p14:tracePt t="1351" x="701675" y="1831975"/>
          <p14:tracePt t="1355" x="742950" y="1831975"/>
          <p14:tracePt t="1364" x="785813" y="1831975"/>
          <p14:tracePt t="1369" x="836613" y="1831975"/>
          <p14:tracePt t="1379" x="895350" y="1816100"/>
          <p14:tracePt t="1385" x="954088" y="1808163"/>
          <p14:tracePt t="1395" x="996950" y="1798638"/>
          <p14:tracePt t="1402" x="1022350" y="1798638"/>
          <p14:tracePt t="1411" x="1039813" y="1790700"/>
          <p14:tracePt t="1427" x="1047750" y="1790700"/>
          <p14:tracePt t="1463" x="1047750" y="1782763"/>
          <p14:tracePt t="1477" x="1047750" y="1765300"/>
          <p14:tracePt t="1482" x="1047750" y="1757363"/>
          <p14:tracePt t="1494" x="1047750" y="1739900"/>
          <p14:tracePt t="1499" x="1047750" y="1731963"/>
          <p14:tracePt t="1511" x="1047750" y="1714500"/>
          <p14:tracePt t="1514" x="1047750" y="1697038"/>
          <p14:tracePt t="1531" x="1039813" y="1681163"/>
          <p14:tracePt t="1537" x="1039813" y="1663700"/>
          <p14:tracePt t="1546" x="1030288" y="1655763"/>
          <p14:tracePt t="1553" x="1022350" y="1638300"/>
          <p14:tracePt t="1561" x="1014413" y="1620838"/>
          <p14:tracePt t="1569" x="1004888" y="1604963"/>
          <p14:tracePt t="1578" x="996950" y="1597025"/>
          <p14:tracePt t="1585" x="989013" y="1587500"/>
          <p14:tracePt t="1594" x="979488" y="1571625"/>
          <p14:tracePt t="1601" x="963613" y="1554163"/>
          <p14:tracePt t="1610" x="954088" y="1554163"/>
          <p14:tracePt t="1617" x="946150" y="1546225"/>
          <p14:tracePt t="1628" x="946150" y="1536700"/>
          <p14:tracePt t="1633" x="938213" y="1536700"/>
          <p14:tracePt t="1639" x="938213" y="1528763"/>
          <p14:tracePt t="1647" x="928688" y="1520825"/>
          <p14:tracePt t="1655" x="928688" y="1511300"/>
          <p14:tracePt t="1671" x="920750" y="1511300"/>
          <p14:tracePt t="1679" x="920750" y="1503363"/>
          <p14:tracePt t="1779" x="912813" y="1503363"/>
          <p14:tracePt t="1811" x="903288" y="1503363"/>
          <p14:tracePt t="1819" x="887413" y="1511300"/>
          <p14:tracePt t="1827" x="879475" y="1520825"/>
          <p14:tracePt t="1835" x="869950" y="1536700"/>
          <p14:tracePt t="1844" x="862013" y="1536700"/>
          <p14:tracePt t="1850" x="844550" y="1554163"/>
          <p14:tracePt t="1861" x="836613" y="1571625"/>
          <p14:tracePt t="1867" x="828675" y="1587500"/>
          <p14:tracePt t="1877" x="811213" y="1597025"/>
          <p14:tracePt t="1883" x="803275" y="1620838"/>
          <p14:tracePt t="1890" x="785813" y="1655763"/>
          <p14:tracePt t="1897" x="768350" y="1689100"/>
          <p14:tracePt t="1905" x="760413" y="1722438"/>
          <p14:tracePt t="1912" x="742950" y="1757363"/>
          <p14:tracePt t="1920" x="735013" y="1782763"/>
          <p14:tracePt t="1929" x="717550" y="1816100"/>
          <p14:tracePt t="1936" x="709613" y="1841500"/>
          <p14:tracePt t="1945" x="692150" y="1857375"/>
          <p14:tracePt t="1952" x="684213" y="1892300"/>
          <p14:tracePt t="1961" x="676275" y="1925638"/>
          <p14:tracePt t="1968" x="666750" y="1958975"/>
          <p14:tracePt t="1978" x="666750" y="2001838"/>
          <p14:tracePt t="1982" x="666750" y="2060575"/>
          <p14:tracePt t="1990" x="666750" y="2103438"/>
          <p14:tracePt t="1998" x="684213" y="2162175"/>
          <p14:tracePt t="2007" x="701675" y="2230438"/>
          <p14:tracePt t="2014" x="717550" y="2289175"/>
          <p14:tracePt t="2023" x="735013" y="2330450"/>
          <p14:tracePt t="2030" x="742950" y="2390775"/>
          <p14:tracePt t="2038" x="760413" y="2441575"/>
          <p14:tracePt t="2051" x="793750" y="2516188"/>
          <p14:tracePt t="2060" x="811213" y="2551113"/>
          <p14:tracePt t="2064" x="828675" y="2584450"/>
          <p14:tracePt t="2074" x="844550" y="2609850"/>
          <p14:tracePt t="2081" x="862013" y="2635250"/>
          <p14:tracePt t="2089" x="879475" y="2668588"/>
          <p14:tracePt t="2097" x="887413" y="2678113"/>
          <p14:tracePt t="2104" x="912813" y="2727325"/>
          <p14:tracePt t="2113" x="920750" y="2752725"/>
          <p14:tracePt t="2121" x="938213" y="2795588"/>
          <p14:tracePt t="2129" x="963613" y="2828925"/>
          <p14:tracePt t="2136" x="971550" y="2854325"/>
          <p14:tracePt t="2146" x="989013" y="2889250"/>
          <p14:tracePt t="2150" x="1004888" y="2922588"/>
          <p14:tracePt t="2162" x="1030288" y="2955925"/>
          <p14:tracePt t="2168" x="1047750" y="2989263"/>
          <p14:tracePt t="2176" x="1055688" y="3014663"/>
          <p14:tracePt t="2184" x="1073150" y="3040063"/>
          <p14:tracePt t="2196" x="1090613" y="3049588"/>
          <p14:tracePt t="2199" x="1098550" y="3065463"/>
          <p14:tracePt t="2208" x="1106488" y="3074988"/>
          <p14:tracePt t="2215" x="1106488" y="3082925"/>
          <p14:tracePt t="2230" x="1106488" y="3090863"/>
          <p14:tracePt t="2234" x="1116013" y="3100388"/>
          <p14:tracePt t="2390" x="1116013" y="3108325"/>
          <p14:tracePt t="2405" x="1116013" y="3116263"/>
          <p14:tracePt t="2412" x="1106488" y="3124200"/>
          <p14:tracePt t="2417" x="1090613" y="3133725"/>
          <p14:tracePt t="2427" x="1081088" y="3141663"/>
          <p14:tracePt t="2433" x="1065213" y="3149600"/>
          <p14:tracePt t="2445" x="1047750" y="3167063"/>
          <p14:tracePt t="2449" x="1039813" y="3175000"/>
          <p14:tracePt t="2457" x="1022350" y="3184525"/>
          <p14:tracePt t="2480" x="946150" y="3184525"/>
          <p14:tracePt t="2490" x="920750" y="3184525"/>
          <p14:tracePt t="2496" x="895350" y="3184525"/>
          <p14:tracePt t="2503" x="879475" y="3184525"/>
          <p14:tracePt t="2512" x="862013" y="3184525"/>
          <p14:tracePt t="2519" x="844550" y="3184525"/>
          <p14:tracePt t="2528" x="844550" y="3175000"/>
          <p14:tracePt t="2537" x="836613" y="3167063"/>
          <p14:tracePt t="2544" x="828675" y="3159125"/>
          <p14:tracePt t="2551" x="828675" y="3149600"/>
          <p14:tracePt t="2562" x="828675" y="3141663"/>
          <p14:tracePt t="2567" x="828675" y="3133725"/>
          <p14:tracePt t="2578" x="819150" y="3124200"/>
          <p14:tracePt t="2582" x="819150" y="3116263"/>
          <p14:tracePt t="2591" x="819150" y="3100388"/>
          <p14:tracePt t="2597" x="819150" y="3082925"/>
          <p14:tracePt t="2605" x="811213" y="3074988"/>
          <p14:tracePt t="2613" x="811213" y="3057525"/>
          <p14:tracePt t="2622" x="811213" y="3040063"/>
          <p14:tracePt t="2629" x="811213" y="3032125"/>
          <p14:tracePt t="2636" x="811213" y="3014663"/>
          <p14:tracePt t="2645" x="811213" y="3006725"/>
          <p14:tracePt t="2653" x="811213" y="2989263"/>
          <p14:tracePt t="2662" x="811213" y="2973388"/>
          <p14:tracePt t="2667" x="811213" y="2963863"/>
          <p14:tracePt t="2677" x="811213" y="2947988"/>
          <p14:tracePt t="2683" x="811213" y="2938463"/>
          <p14:tracePt t="2694" x="811213" y="2922588"/>
          <p14:tracePt t="2699" x="811213" y="2913063"/>
          <p14:tracePt t="2708" x="811213" y="2905125"/>
          <p14:tracePt t="2715" x="811213" y="2897188"/>
          <p14:tracePt t="2728" x="811213" y="2879725"/>
          <p14:tracePt t="2731" x="811213" y="2871788"/>
          <p14:tracePt t="2741" x="828675" y="2854325"/>
          <p14:tracePt t="2745" x="836613" y="2838450"/>
          <p14:tracePt t="2753" x="854075" y="2828925"/>
          <p14:tracePt t="2761" x="854075" y="2813050"/>
          <p14:tracePt t="2769" x="869950" y="2795588"/>
          <p14:tracePt t="2778" x="887413" y="2778125"/>
          <p14:tracePt t="2785" x="895350" y="2770188"/>
          <p14:tracePt t="2794" x="912813" y="2752725"/>
          <p14:tracePt t="2803" x="912813" y="2744788"/>
          <p14:tracePt t="2811" x="912813" y="2736850"/>
          <p14:tracePt t="2819" x="920750" y="2736850"/>
          <p14:tracePt t="2827" x="928688" y="2727325"/>
          <p14:tracePt t="2833" x="928688" y="2719388"/>
          <p14:tracePt t="2849" x="938213" y="2719388"/>
          <p14:tracePt t="2861" x="938213" y="2711450"/>
          <p14:tracePt t="2867" x="946150" y="2711450"/>
          <p14:tracePt t="2878" x="946150" y="2701925"/>
          <p14:tracePt t="2887" x="954088" y="2701925"/>
          <p14:tracePt t="3895" x="954088" y="2711450"/>
          <p14:tracePt t="4964" x="954088" y="2719388"/>
          <p14:tracePt t="4973" x="954088" y="2744788"/>
          <p14:tracePt t="4980" x="946150" y="2752725"/>
          <p14:tracePt t="4985" x="938213" y="2770188"/>
          <p14:tracePt t="4994" x="928688" y="2787650"/>
          <p14:tracePt t="5001" x="920750" y="2803525"/>
          <p14:tracePt t="5010" x="920750" y="2813050"/>
          <p14:tracePt t="5017" x="920750" y="2828925"/>
          <p14:tracePt t="5027" x="920750" y="2838450"/>
          <p14:tracePt t="5033" x="920750" y="2854325"/>
          <p14:tracePt t="5041" x="920750" y="2871788"/>
          <p14:tracePt t="5063" x="920750" y="2879725"/>
          <p14:tracePt t="5111" x="928688" y="2897188"/>
          <p14:tracePt t="5114" x="946150" y="2913063"/>
          <p14:tracePt t="5122" x="971550" y="2930525"/>
          <p14:tracePt t="5131" x="989013" y="2947988"/>
          <p14:tracePt t="5140" x="1004888" y="2963863"/>
          <p14:tracePt t="5147" x="1039813" y="2981325"/>
          <p14:tracePt t="5153" x="1090613" y="2998788"/>
          <p14:tracePt t="5161" x="1149350" y="3014663"/>
          <p14:tracePt t="5169" x="1208088" y="3040063"/>
          <p14:tracePt t="5178" x="1266825" y="3057525"/>
          <p14:tracePt t="5185" x="1343025" y="3082925"/>
          <p14:tracePt t="5194" x="1401763" y="3100388"/>
          <p14:tracePt t="5204" x="1462088" y="3108325"/>
          <p14:tracePt t="5213" x="1520825" y="3116263"/>
          <p14:tracePt t="5217" x="1589088" y="3133725"/>
          <p14:tracePt t="5228" x="1639888" y="3133725"/>
          <p14:tracePt t="5233" x="1698625" y="3141663"/>
          <p14:tracePt t="5243" x="1757363" y="3149600"/>
          <p14:tracePt t="5247" x="1816100" y="3159125"/>
          <p14:tracePt t="5262" x="1892300" y="3167063"/>
          <p14:tracePt t="5267" x="1951038" y="3184525"/>
          <p14:tracePt t="5270" x="2027238" y="3192463"/>
          <p14:tracePt t="5279" x="2095500" y="3209925"/>
          <p14:tracePt t="5287" x="2187575" y="3225800"/>
          <p14:tracePt t="5295" x="2273300" y="3235325"/>
          <p14:tracePt t="5305" x="2357438" y="3235325"/>
          <p14:tracePt t="5314" x="2441575" y="3243263"/>
          <p14:tracePt t="5319" x="2517775" y="3251200"/>
          <p14:tracePt t="5328" x="2576513" y="3268663"/>
          <p14:tracePt t="5333" x="2619375" y="3268663"/>
          <p14:tracePt t="5343" x="2662238" y="3276600"/>
          <p14:tracePt t="5349" x="2686050" y="3276600"/>
          <p14:tracePt t="5360" x="2695575" y="3276600"/>
          <p14:tracePt t="5364" x="2711450" y="3276600"/>
          <p14:tracePt t="5373" x="2728913" y="3276600"/>
          <p14:tracePt t="5381" x="2736850" y="3276600"/>
          <p14:tracePt t="5391" x="2754313" y="3276600"/>
          <p14:tracePt t="5395" x="2771775" y="3276600"/>
          <p14:tracePt t="5406" x="2779713" y="3268663"/>
          <p14:tracePt t="5415" x="2797175" y="3260725"/>
          <p14:tracePt t="5422" x="2813050" y="3260725"/>
          <p14:tracePt t="5429" x="2822575" y="3251200"/>
          <p14:tracePt t="5435" x="2838450" y="3243263"/>
          <p14:tracePt t="5443" x="2855913" y="3235325"/>
          <p14:tracePt t="5451" x="2863850" y="3235325"/>
          <p14:tracePt t="5461" x="2881313" y="3235325"/>
          <p14:tracePt t="5467" x="2898775" y="3225800"/>
          <p14:tracePt t="5477" x="2906713" y="3217863"/>
          <p14:tracePt t="5495" x="2940050" y="3209925"/>
          <p14:tracePt t="5496" x="2947988" y="3192463"/>
          <p14:tracePt t="5508" x="2965450" y="3192463"/>
          <p14:tracePt t="5514" x="2982913" y="3184525"/>
          <p14:tracePt t="5520" x="2990850" y="3184525"/>
          <p14:tracePt t="5528" x="3008313" y="3175000"/>
          <p14:tracePt t="5537" x="3024188" y="3167063"/>
          <p14:tracePt t="5545" x="3033713" y="3167063"/>
          <p14:tracePt t="5553" x="3041650" y="3167063"/>
          <p14:tracePt t="5561" x="3059113" y="3167063"/>
          <p14:tracePt t="5713" x="3059113" y="3159125"/>
          <p14:tracePt t="5727" x="3059113" y="3149600"/>
          <p14:tracePt t="5742" x="3059113" y="3133725"/>
          <p14:tracePt t="5755" x="3059113" y="3124200"/>
          <p14:tracePt t="5763" x="3059113" y="3116263"/>
          <p14:tracePt t="5777" x="3059113" y="3108325"/>
          <p14:tracePt t="5886" x="3059113" y="3100388"/>
          <p14:tracePt t="5898" x="3067050" y="3082925"/>
          <p14:tracePt t="5903" x="3084513" y="3074988"/>
          <p14:tracePt t="5909" x="3100388" y="3057525"/>
          <p14:tracePt t="5916" x="3135313" y="3040063"/>
          <p14:tracePt t="5928" x="3194050" y="3014663"/>
          <p14:tracePt t="5930" x="3252788" y="2998788"/>
          <p14:tracePt t="5939" x="3328988" y="2989263"/>
          <p14:tracePt t="5947" x="3413125" y="2973388"/>
          <p14:tracePt t="5960" x="3514725" y="2973388"/>
          <p14:tracePt t="5963" x="3598863" y="2973388"/>
          <p14:tracePt t="5973" x="3708400" y="2963863"/>
          <p14:tracePt t="5979" x="3835400" y="2963863"/>
          <p14:tracePt t="5988" x="3962400" y="2955925"/>
          <p14:tracePt t="5995" x="4089400" y="2955925"/>
          <p14:tracePt t="6001" x="4198938" y="2938463"/>
          <p14:tracePt t="6010" x="4318000" y="2930525"/>
          <p14:tracePt t="6017" x="4402138" y="2922588"/>
          <p14:tracePt t="6026" x="4486275" y="2897188"/>
          <p14:tracePt t="6035" x="4562475" y="2889250"/>
          <p14:tracePt t="6043" x="4638675" y="2879725"/>
          <p14:tracePt t="6049" x="4697413" y="2871788"/>
          <p14:tracePt t="6059" x="4765675" y="2854325"/>
          <p14:tracePt t="6065" x="4824413" y="2854325"/>
          <p14:tracePt t="6075" x="4883150" y="2846388"/>
          <p14:tracePt t="6081" x="4943475" y="2846388"/>
          <p14:tracePt t="6087" x="4967288" y="2838450"/>
          <p14:tracePt t="6095" x="4992688" y="2828925"/>
          <p14:tracePt t="6103" x="5010150" y="2828925"/>
          <p14:tracePt t="6111" x="5035550" y="2820988"/>
          <p14:tracePt t="6119" x="5043488" y="2820988"/>
          <p14:tracePt t="6127" x="5053013" y="2813050"/>
          <p14:tracePt t="6135" x="5068888" y="2803525"/>
          <p14:tracePt t="6151" x="5086350" y="2795588"/>
          <p14:tracePt t="6161" x="5103813" y="2787650"/>
          <p14:tracePt t="6164" x="5111750" y="2787650"/>
          <p14:tracePt t="6175" x="5137150" y="2778125"/>
          <p14:tracePt t="6181" x="5162550" y="2778125"/>
          <p14:tracePt t="6190" x="5187950" y="2770188"/>
          <p14:tracePt t="6196" x="5213350" y="2770188"/>
          <p14:tracePt t="6210" x="5254625" y="2770188"/>
          <p14:tracePt t="6213" x="5314950" y="2770188"/>
          <p14:tracePt t="6223" x="5373688" y="2770188"/>
          <p14:tracePt t="6229" x="5457825" y="2770188"/>
          <p14:tracePt t="6237" x="5541963" y="2770188"/>
          <p14:tracePt t="6245" x="5627688" y="2778125"/>
          <p14:tracePt t="6251" x="5711825" y="2778125"/>
          <p14:tracePt t="6260" x="5795963" y="2778125"/>
          <p14:tracePt t="6266" x="5880100" y="2778125"/>
          <p14:tracePt t="6277" x="5973763" y="2778125"/>
          <p14:tracePt t="6283" x="6057900" y="2770188"/>
          <p14:tracePt t="6293" x="6142038" y="2744788"/>
          <p14:tracePt t="6300" x="6235700" y="2727325"/>
          <p14:tracePt t="6309" x="6319838" y="2701925"/>
          <p14:tracePt t="6315" x="6421438" y="2678113"/>
          <p14:tracePt t="6326" x="6505575" y="2660650"/>
          <p14:tracePt t="6331" x="6624638" y="2635250"/>
          <p14:tracePt t="6337" x="6734175" y="2609850"/>
          <p14:tracePt t="6345" x="6851650" y="2576513"/>
          <p14:tracePt t="6353" x="6978650" y="2551113"/>
          <p14:tracePt t="6361" x="7097713" y="2533650"/>
          <p14:tracePt t="6369" x="7232650" y="2508250"/>
          <p14:tracePt t="6379" x="7367588" y="2482850"/>
          <p14:tracePt t="6385" x="7469188" y="2465388"/>
          <p14:tracePt t="6395" x="7553325" y="2441575"/>
          <p14:tracePt t="6402" x="7654925" y="2406650"/>
          <p14:tracePt t="6411" x="7739063" y="2381250"/>
          <p14:tracePt t="6417" x="7840663" y="2347913"/>
          <p14:tracePt t="6425" x="7934325" y="2314575"/>
          <p14:tracePt t="6431" x="7993063" y="2297113"/>
          <p14:tracePt t="6439" x="8059738" y="2263775"/>
          <p14:tracePt t="6447" x="8102600" y="2238375"/>
          <p14:tracePt t="6458" x="8128000" y="2212975"/>
          <p14:tracePt t="6462" x="8145463" y="2187575"/>
          <p14:tracePt t="6474" x="8178800" y="2154238"/>
          <p14:tracePt t="6478" x="8204200" y="2136775"/>
          <p14:tracePt t="6487" x="8229600" y="2103438"/>
          <p14:tracePt t="6495" x="8255000" y="2078038"/>
          <p14:tracePt t="6501" x="8280400" y="2052638"/>
          <p14:tracePt t="6510" x="8296275" y="2019300"/>
          <p14:tracePt t="6517" x="8321675" y="1993900"/>
          <p14:tracePt t="6526" x="8339138" y="1943100"/>
          <p14:tracePt t="6533" x="8364538" y="1900238"/>
          <p14:tracePt t="6544" x="8382000" y="1866900"/>
          <p14:tracePt t="6549" x="8397875" y="1831975"/>
          <p14:tracePt t="6558" x="8407400" y="1816100"/>
          <p14:tracePt t="6564" x="8407400" y="1798638"/>
          <p14:tracePt t="6575" x="8407400" y="1782763"/>
          <p14:tracePt t="6581" x="8407400" y="1773238"/>
          <p14:tracePt t="6588" x="8407400" y="1757363"/>
          <p14:tracePt t="6595" x="8407400" y="1747838"/>
          <p14:tracePt t="6603" x="8407400" y="1731963"/>
          <p14:tracePt t="6611" x="8407400" y="1714500"/>
          <p14:tracePt t="6621" x="8407400" y="1706563"/>
          <p14:tracePt t="6630" x="8397875" y="1689100"/>
          <p14:tracePt t="6635" x="8389938" y="1671638"/>
          <p14:tracePt t="6645" x="8372475" y="1663700"/>
          <p14:tracePt t="6651" x="8347075" y="1646238"/>
          <p14:tracePt t="6661" x="8331200" y="1638300"/>
          <p14:tracePt t="6668" x="8313738" y="1620838"/>
          <p14:tracePt t="6675" x="8296275" y="1612900"/>
          <p14:tracePt t="6683" x="8280400" y="1604963"/>
          <p14:tracePt t="6692" x="8270875" y="1597025"/>
          <p14:tracePt t="6702" x="8262938" y="1597025"/>
          <p14:tracePt t="6710" x="8255000" y="1587500"/>
          <p14:tracePt t="6713" x="8255000" y="1579563"/>
          <p14:tracePt t="6724" x="8247063" y="1579563"/>
          <p14:tracePt t="6729" x="8229600" y="1571625"/>
          <p14:tracePt t="6737" x="8212138" y="1562100"/>
          <p14:tracePt t="6745" x="8204200" y="1554163"/>
          <p14:tracePt t="6753" x="8186738" y="1536700"/>
          <p14:tracePt t="6762" x="8178800" y="1520825"/>
          <p14:tracePt t="6767" x="8161338" y="1520825"/>
          <p14:tracePt t="6777" x="8153400" y="1503363"/>
          <p14:tracePt t="6795" x="8110538" y="1470025"/>
          <p14:tracePt t="6801" x="8094663" y="1452563"/>
          <p14:tracePt t="6810" x="8085138" y="1444625"/>
          <p14:tracePt t="6816" x="8069263" y="1435100"/>
          <p14:tracePt t="6823" x="8051800" y="1419225"/>
          <p14:tracePt t="6830" x="8026400" y="1401763"/>
          <p14:tracePt t="6838" x="8008938" y="1385888"/>
          <p14:tracePt t="6845" x="7993063" y="1368425"/>
          <p14:tracePt t="6853" x="7959725" y="1350963"/>
          <p14:tracePt t="6861" x="7891463" y="1335088"/>
          <p14:tracePt t="6869" x="7823200" y="1317625"/>
          <p14:tracePt t="6877" x="7731125" y="1292225"/>
          <p14:tracePt t="6885" x="7621588" y="1266825"/>
          <p14:tracePt t="6895" x="7502525" y="1249363"/>
          <p14:tracePt t="6903" x="7342188" y="1223963"/>
          <p14:tracePt t="6915" x="7131050" y="1190625"/>
          <p14:tracePt t="6921" x="6911975" y="1165225"/>
          <p14:tracePt t="6929" x="6700838" y="1131888"/>
          <p14:tracePt t="6931" x="6480175" y="1106488"/>
          <p14:tracePt t="6938" x="6235700" y="1073150"/>
          <p14:tracePt t="6947" x="5940425" y="1038225"/>
          <p14:tracePt t="6955" x="5643563" y="1030288"/>
          <p14:tracePt t="6963" x="5407025" y="1012825"/>
          <p14:tracePt t="6974" x="5162550" y="996950"/>
          <p14:tracePt t="6980" x="4933950" y="996950"/>
          <p14:tracePt t="6987" x="4799013" y="996950"/>
          <p14:tracePt t="6995" x="4656138" y="987425"/>
          <p14:tracePt t="7003" x="4529138" y="987425"/>
          <p14:tracePt t="7011" x="4419600" y="987425"/>
          <p14:tracePt t="7017" x="4333875" y="987425"/>
          <p14:tracePt t="7027" x="4257675" y="996950"/>
          <p14:tracePt t="7033" x="4183063" y="1004888"/>
          <p14:tracePt t="7042" x="4140200" y="1030288"/>
          <p14:tracePt t="7049" x="4122738" y="1030288"/>
          <p14:tracePt t="7057" x="4106863" y="1047750"/>
          <p14:tracePt t="7067" x="4097338" y="1055688"/>
          <p14:tracePt t="7082" x="4097338" y="1063625"/>
          <p14:tracePt t="7131" x="4089400" y="1073150"/>
          <p14:tracePt t="7139" x="4081463" y="1073150"/>
          <p14:tracePt t="7152" x="4081463" y="1081088"/>
          <p14:tracePt t="7248" x="4071938" y="1089025"/>
          <p14:tracePt t="7255" x="4056063" y="1098550"/>
          <p14:tracePt t="7264" x="4005263" y="1123950"/>
          <p14:tracePt t="7272" x="3962400" y="1139825"/>
          <p14:tracePt t="7277" x="3903663" y="1149350"/>
          <p14:tracePt t="7283" x="3827463" y="1157288"/>
          <p14:tracePt t="7293" x="3743325" y="1157288"/>
          <p14:tracePt t="7299" x="3659188" y="1157288"/>
          <p14:tracePt t="7309" x="3557588" y="1157288"/>
          <p14:tracePt t="7315" x="3455988" y="1157288"/>
          <p14:tracePt t="7324" x="3321050" y="1157288"/>
          <p14:tracePt t="7331" x="3194050" y="1139825"/>
          <p14:tracePt t="7341" x="3049588" y="1131888"/>
          <p14:tracePt t="7347" x="2922588" y="1131888"/>
          <p14:tracePt t="7359" x="2797175" y="1131888"/>
          <p14:tracePt t="7366" x="2703513" y="1131888"/>
          <p14:tracePt t="7370" x="2601913" y="1149350"/>
          <p14:tracePt t="7378" x="2509838" y="1165225"/>
          <p14:tracePt t="7384" x="2424113" y="1182688"/>
          <p14:tracePt t="7393" x="2339975" y="1198563"/>
          <p14:tracePt t="7400" x="2255838" y="1208088"/>
          <p14:tracePt t="7412" x="2162175" y="1233488"/>
          <p14:tracePt t="7417" x="2078038" y="1258888"/>
          <p14:tracePt t="7427" x="2001838" y="1274763"/>
          <p14:tracePt t="7433" x="1943100" y="1300163"/>
          <p14:tracePt t="7444" x="1884363" y="1317625"/>
          <p14:tracePt t="7446" x="1825625" y="1335088"/>
          <p14:tracePt t="7455" x="1757363" y="1360488"/>
          <p14:tracePt t="7463" x="1698625" y="1376363"/>
          <p14:tracePt t="7474" x="1639888" y="1401763"/>
          <p14:tracePt t="7479" x="1589088" y="1419225"/>
          <p14:tracePt t="7490" x="1546225" y="1427163"/>
          <p14:tracePt t="7495" x="1495425" y="1444625"/>
          <p14:tracePt t="7502" x="1452563" y="1444625"/>
          <p14:tracePt t="7512" x="1411288" y="1452563"/>
          <p14:tracePt t="7518" x="1352550" y="1452563"/>
          <p14:tracePt t="7527" x="1292225" y="1460500"/>
          <p14:tracePt t="7532" x="1233488" y="1460500"/>
          <p14:tracePt t="7543" x="1174750" y="1460500"/>
          <p14:tracePt t="7548" x="1116013" y="1460500"/>
          <p14:tracePt t="7560" x="1055688" y="1452563"/>
          <p14:tracePt t="7564" x="1014413" y="1444625"/>
          <p14:tracePt t="7575" x="979488" y="1427163"/>
          <p14:tracePt t="7581" x="954088" y="1419225"/>
          <p14:tracePt t="7588" x="938213" y="1409700"/>
          <p14:tracePt t="7597" x="928688" y="1401763"/>
          <p14:tracePt t="7605" x="912813" y="1393825"/>
          <p14:tracePt t="7744" x="912813" y="1401763"/>
          <p14:tracePt t="7754" x="912813" y="1409700"/>
          <p14:tracePt t="7761" x="928688" y="1427163"/>
          <p14:tracePt t="7769" x="938213" y="1444625"/>
          <p14:tracePt t="7776" x="954088" y="1460500"/>
          <p14:tracePt t="7783" x="971550" y="1477963"/>
          <p14:tracePt t="7793" x="979488" y="1485900"/>
          <p14:tracePt t="7799" x="996950" y="1495425"/>
          <p14:tracePt t="7810" x="1030288" y="1511300"/>
          <p14:tracePt t="7814" x="1090613" y="1520825"/>
          <p14:tracePt t="7825" x="1165225" y="1536700"/>
          <p14:tracePt t="7831" x="1258888" y="1546225"/>
          <p14:tracePt t="7842" x="1401763" y="1554163"/>
          <p14:tracePt t="7847" x="1597025" y="1554163"/>
          <p14:tracePt t="7861" x="1833563" y="1571625"/>
          <p14:tracePt t="7869" x="2332038" y="1604963"/>
          <p14:tracePt t="7878" x="2678113" y="1604963"/>
          <p14:tracePt t="7888" x="3084513" y="1620838"/>
          <p14:tracePt t="7895" x="3379788" y="1612900"/>
          <p14:tracePt t="7900" x="3667125" y="1612900"/>
          <p14:tracePt t="7912" x="3937000" y="1579563"/>
          <p14:tracePt t="7917" x="4173538" y="1562100"/>
          <p14:tracePt t="7927" x="4384675" y="1554163"/>
          <p14:tracePt t="7932" x="4672013" y="1554163"/>
          <p14:tracePt t="7944" x="4883150" y="1536700"/>
          <p14:tracePt t="7948" x="5103813" y="1511300"/>
          <p14:tracePt t="7956" x="5348288" y="1477963"/>
          <p14:tracePt t="7963" x="5508625" y="1452563"/>
          <p14:tracePt t="7972" x="5668963" y="1427163"/>
          <p14:tracePt t="7980" x="5813425" y="1401763"/>
          <p14:tracePt t="7987" x="5956300" y="1385888"/>
          <p14:tracePt t="7995" x="6065838" y="1360488"/>
          <p14:tracePt t="8003" x="6167438" y="1335088"/>
          <p14:tracePt t="8011" x="6251575" y="1317625"/>
          <p14:tracePt t="8019" x="6345238" y="1292225"/>
          <p14:tracePt t="8027" x="6429375" y="1284288"/>
          <p14:tracePt t="8035" x="6513513" y="1258888"/>
          <p14:tracePt t="8044" x="6632575" y="1241425"/>
          <p14:tracePt t="8050" x="6734175" y="1216025"/>
          <p14:tracePt t="8059" x="6843713" y="1208088"/>
          <p14:tracePt t="8065" x="6945313" y="1190625"/>
          <p14:tracePt t="8075" x="7029450" y="1190625"/>
          <p14:tracePt t="8081" x="7113588" y="1182688"/>
          <p14:tracePt t="8091" x="7199313" y="1182688"/>
          <p14:tracePt t="8097" x="7299325" y="1174750"/>
          <p14:tracePt t="8108" x="7385050" y="1174750"/>
          <p14:tracePt t="8113" x="7502525" y="1174750"/>
          <p14:tracePt t="8119" x="7612063" y="1174750"/>
          <p14:tracePt t="8127" x="7697788" y="1174750"/>
          <p14:tracePt t="8135" x="7781925" y="1174750"/>
          <p14:tracePt t="8145" x="7866063" y="1174750"/>
          <p14:tracePt t="8151" x="7924800" y="1157288"/>
          <p14:tracePt t="8161" x="7985125" y="1157288"/>
          <p14:tracePt t="8167" x="8043863" y="1149350"/>
          <p14:tracePt t="8176" x="8094663" y="1149350"/>
          <p14:tracePt t="8183" x="8170863" y="1149350"/>
          <p14:tracePt t="8191" x="8237538" y="1157288"/>
          <p14:tracePt t="8198" x="8313738" y="1174750"/>
          <p14:tracePt t="8209" x="8389938" y="1198563"/>
          <p14:tracePt t="8213" x="8448675" y="1208088"/>
          <p14:tracePt t="8226" x="8509000" y="1223963"/>
          <p14:tracePt t="8229" x="8567738" y="1249363"/>
          <p14:tracePt t="8239" x="8618538" y="1266825"/>
          <p14:tracePt t="8245" x="8651875" y="1284288"/>
          <p14:tracePt t="8253" x="8685213" y="1300163"/>
          <p14:tracePt t="8261" x="8710613" y="1317625"/>
          <p14:tracePt t="8269" x="8728075" y="1335088"/>
          <p14:tracePt t="8277" x="8745538" y="1343025"/>
          <p14:tracePt t="8285" x="8761413" y="1360488"/>
          <p14:tracePt t="8293" x="8769350" y="1368425"/>
          <p14:tracePt t="8299" x="8786813" y="1385888"/>
          <p14:tracePt t="8308" x="8794750" y="1385888"/>
          <p14:tracePt t="8315" x="8794750" y="1393825"/>
          <p14:tracePt t="8325" x="8804275" y="1401763"/>
          <p14:tracePt t="8331" x="8812213" y="1409700"/>
          <p14:tracePt t="8451" x="8812213" y="1419225"/>
          <p14:tracePt t="8457" x="8794750" y="1435100"/>
          <p14:tracePt t="8465" x="8745538" y="1452563"/>
          <p14:tracePt t="8476" x="8702675" y="1460500"/>
          <p14:tracePt t="8481" x="8634413" y="1460500"/>
          <p14:tracePt t="8487" x="8542338" y="1470025"/>
          <p14:tracePt t="8495" x="8448675" y="1470025"/>
          <p14:tracePt t="8503" x="8288338" y="1452563"/>
          <p14:tracePt t="8511" x="8145463" y="1427163"/>
          <p14:tracePt t="8519" x="7950200" y="1419225"/>
          <p14:tracePt t="8526" x="7662863" y="1419225"/>
          <p14:tracePt t="8535" x="7334250" y="1444625"/>
          <p14:tracePt t="8545" x="6978650" y="1477963"/>
          <p14:tracePt t="8551" x="6657975" y="1495425"/>
          <p14:tracePt t="8557" x="6362700" y="1528763"/>
          <p14:tracePt t="8567" x="6116638" y="1562100"/>
          <p14:tracePt t="8575" x="5897563" y="1587500"/>
          <p14:tracePt t="8581" x="5753100" y="1612900"/>
          <p14:tracePt t="8591" x="5618163" y="1638300"/>
          <p14:tracePt t="8597" x="5483225" y="1655763"/>
          <p14:tracePt t="8608" x="5356225" y="1681163"/>
          <p14:tracePt t="8616" x="5213350" y="1706563"/>
          <p14:tracePt t="8622" x="5060950" y="1731963"/>
          <p14:tracePt t="8629" x="4918075" y="1757363"/>
          <p14:tracePt t="8635" x="4773613" y="1782763"/>
          <p14:tracePt t="8644" x="4689475" y="1798638"/>
          <p14:tracePt t="8651" x="4595813" y="1824038"/>
          <p14:tracePt t="8660" x="4529138" y="1841500"/>
          <p14:tracePt t="8667" x="4468813" y="1866900"/>
          <p14:tracePt t="8677" x="4402138" y="1882775"/>
          <p14:tracePt t="8683" x="4343400" y="1900238"/>
          <p14:tracePt t="8692" x="4283075" y="1925638"/>
          <p14:tracePt t="8699" x="4224338" y="1943100"/>
          <p14:tracePt t="8710" x="4157663" y="1968500"/>
          <p14:tracePt t="8715" x="4097338" y="1984375"/>
          <p14:tracePt t="8728" x="3937000" y="2052638"/>
          <p14:tracePt t="8740" x="3860800" y="2068513"/>
          <p14:tracePt t="8745" x="3802063" y="2093913"/>
          <p14:tracePt t="8753" x="3717925" y="2111375"/>
          <p14:tracePt t="8760" x="3641725" y="2136775"/>
          <p14:tracePt t="8769" x="3565525" y="2154238"/>
          <p14:tracePt t="8778" x="3489325" y="2179638"/>
          <p14:tracePt t="8785" x="3430588" y="2205038"/>
          <p14:tracePt t="8793" x="3354388" y="2230438"/>
          <p14:tracePt t="8801" x="3278188" y="2254250"/>
          <p14:tracePt t="8808" x="3201988" y="2271713"/>
          <p14:tracePt t="8815" x="3135313" y="2297113"/>
          <p14:tracePt t="8824" x="3067050" y="2314575"/>
          <p14:tracePt t="8832" x="3008313" y="2330450"/>
          <p14:tracePt t="8843" x="2947988" y="2355850"/>
          <p14:tracePt t="8848" x="2889250" y="2365375"/>
          <p14:tracePt t="8855" x="2830513" y="2381250"/>
          <p14:tracePt t="8863" x="2779713" y="2390775"/>
          <p14:tracePt t="8876" x="2736850" y="2416175"/>
          <p14:tracePt t="8886" x="2670175" y="2424113"/>
          <p14:tracePt t="8894" x="2644775" y="2424113"/>
          <p14:tracePt t="8901" x="2627313" y="2432050"/>
          <p14:tracePt t="8911" x="2619375" y="2441575"/>
          <p14:tracePt t="8917" x="2601913" y="2441575"/>
          <p14:tracePt t="8928" x="2593975" y="2441575"/>
          <p14:tracePt t="8933" x="2576513" y="2449513"/>
          <p14:tracePt t="8942" x="2551113" y="2449513"/>
          <p14:tracePt t="8949" x="2525713" y="2449513"/>
          <p14:tracePt t="8960" x="2484438" y="2449513"/>
          <p14:tracePt t="8965" x="2441575" y="2449513"/>
          <p14:tracePt t="8976" x="2382838" y="2432050"/>
          <p14:tracePt t="8978" x="2324100" y="2406650"/>
          <p14:tracePt t="8990" x="2255838" y="2390775"/>
          <p14:tracePt t="8994" x="2197100" y="2365375"/>
          <p14:tracePt t="9003" x="2138363" y="2347913"/>
          <p14:tracePt t="9011" x="2078038" y="2330450"/>
          <p14:tracePt t="9019" x="2044700" y="2305050"/>
          <p14:tracePt t="9027" x="2011363" y="2289175"/>
          <p14:tracePt t="9035" x="1985963" y="2279650"/>
          <p14:tracePt t="9043" x="1960563" y="2263775"/>
          <p14:tracePt t="9050" x="1935163" y="2246313"/>
          <p14:tracePt t="9059" x="1909763" y="2230438"/>
          <p14:tracePt t="9065" x="1901825" y="2212975"/>
          <p14:tracePt t="9074" x="1884363" y="2195513"/>
          <p14:tracePt t="9082" x="1866900" y="2187575"/>
          <p14:tracePt t="9091" x="1851025" y="2170113"/>
          <p14:tracePt t="9096" x="1841500" y="2154238"/>
          <p14:tracePt t="9104" x="1841500" y="2136775"/>
          <p14:tracePt t="9113" x="1825625" y="2128838"/>
          <p14:tracePt t="9120" x="1816100" y="2111375"/>
          <p14:tracePt t="9128" x="1816100" y="2093913"/>
          <p14:tracePt t="9136" x="1808163" y="2085975"/>
          <p14:tracePt t="9144" x="1800225" y="2052638"/>
          <p14:tracePt t="9152" x="1790700" y="2027238"/>
          <p14:tracePt t="9162" x="1782763" y="1993900"/>
          <p14:tracePt t="9167" x="1782763" y="1958975"/>
          <p14:tracePt t="9177" x="1774825" y="1933575"/>
          <p14:tracePt t="9182" x="1757363" y="1900238"/>
          <p14:tracePt t="9194" x="1749425" y="1866900"/>
          <p14:tracePt t="9199" x="1749425" y="1831975"/>
          <p14:tracePt t="9209" x="1739900" y="1798638"/>
          <p14:tracePt t="9214" x="1724025" y="1773238"/>
          <p14:tracePt t="9223" x="1724025" y="1765300"/>
          <p14:tracePt t="9230" x="1714500" y="1747838"/>
          <p14:tracePt t="9240" x="1714500" y="1731963"/>
          <p14:tracePt t="9246" x="1706563" y="1722438"/>
          <p14:tracePt t="9254" x="1698625" y="1706563"/>
          <p14:tracePt t="9262" x="1689100" y="1706563"/>
          <p14:tracePt t="9276" x="1689100" y="1697038"/>
          <p14:tracePt t="9325" x="1681163" y="1697038"/>
          <p14:tracePt t="9332" x="1663700" y="1706563"/>
          <p14:tracePt t="9341" x="1655763" y="1714500"/>
          <p14:tracePt t="9350" x="1639888" y="1722438"/>
          <p14:tracePt t="9358" x="1614488" y="1739900"/>
          <p14:tracePt t="9365" x="1589088" y="1765300"/>
          <p14:tracePt t="9374" x="1563688" y="1798638"/>
          <p14:tracePt t="9380" x="1520825" y="1866900"/>
          <p14:tracePt t="9390" x="1477963" y="1925638"/>
          <p14:tracePt t="9396" x="1427163" y="2019300"/>
          <p14:tracePt t="9402" x="1385888" y="2093913"/>
          <p14:tracePt t="9410" x="1317625" y="2170113"/>
          <p14:tracePt t="9418" x="1276350" y="2263775"/>
          <p14:tracePt t="9426" x="1241425" y="2322513"/>
          <p14:tracePt t="9434" x="1216025" y="2390775"/>
          <p14:tracePt t="9442" x="1182688" y="2449513"/>
          <p14:tracePt t="9450" x="1165225" y="2500313"/>
          <p14:tracePt t="9459" x="1131888" y="2533650"/>
          <p14:tracePt t="9472" x="1116013" y="2566988"/>
          <p14:tracePt t="9476" x="1106488" y="2592388"/>
          <p14:tracePt t="9480" x="1090613" y="2617788"/>
          <p14:tracePt t="9489" x="1081088" y="2635250"/>
          <p14:tracePt t="9497" x="1073150" y="2643188"/>
          <p14:tracePt t="9505" x="1065213" y="2660650"/>
          <p14:tracePt t="9512" x="1065213" y="2678113"/>
          <p14:tracePt t="9521" x="1055688" y="2686050"/>
          <p14:tracePt t="9529" x="1055688" y="2701925"/>
          <p14:tracePt t="9537" x="1047750" y="2719388"/>
          <p14:tracePt t="9553" x="1047750" y="2727325"/>
          <p14:tracePt t="9561" x="1047750" y="2736850"/>
          <p14:tracePt t="9566" x="1039813" y="2744788"/>
          <p14:tracePt t="9583" x="1030288" y="2762250"/>
          <p14:tracePt t="9592" x="1030288" y="2770188"/>
          <p14:tracePt t="9600" x="1022350" y="2778125"/>
          <p14:tracePt t="9610" x="1022350" y="2787650"/>
          <p14:tracePt t="9618" x="1022350" y="2795588"/>
          <p14:tracePt t="9626" x="1022350" y="2803525"/>
          <p14:tracePt t="9634" x="1022350" y="2820988"/>
          <p14:tracePt t="9642" x="1022350" y="2828925"/>
          <p14:tracePt t="9652" x="1022350" y="2846388"/>
          <p14:tracePt t="9658" x="1022350" y="2863850"/>
          <p14:tracePt t="9669" x="1030288" y="2871788"/>
          <p14:tracePt t="9681" x="1047750" y="2897188"/>
          <p14:tracePt t="9691" x="1055688" y="2905125"/>
          <p14:tracePt t="9702" x="1055688" y="2913063"/>
          <p14:tracePt t="9715" x="1065213" y="2922588"/>
          <p14:tracePt t="9727" x="1073150" y="2922588"/>
          <p14:tracePt t="9733" x="1073150" y="2930525"/>
          <p14:tracePt t="9866" x="1073150" y="2922588"/>
          <p14:tracePt t="9872" x="1073150" y="2905125"/>
          <p14:tracePt t="9883" x="1073150" y="2897188"/>
          <p14:tracePt t="9889" x="1073150" y="2879725"/>
          <p14:tracePt t="9897" x="1073150" y="2871788"/>
          <p14:tracePt t="9901" x="1065213" y="2846388"/>
          <p14:tracePt t="9910" x="1065213" y="2820988"/>
          <p14:tracePt t="9915" x="1065213" y="2778125"/>
          <p14:tracePt t="9925" x="1047750" y="2727325"/>
          <p14:tracePt t="9931" x="1030288" y="2668588"/>
          <p14:tracePt t="9942" x="1014413" y="2609850"/>
          <p14:tracePt t="9946" x="1004888" y="2566988"/>
          <p14:tracePt t="9954" x="1004888" y="2508250"/>
          <p14:tracePt t="9963" x="996950" y="2465388"/>
          <p14:tracePt t="9975" x="979488" y="2424113"/>
          <p14:tracePt t="9978" x="963613" y="2390775"/>
          <p14:tracePt t="9990" x="946150" y="2355850"/>
          <p14:tracePt t="9993" x="928688" y="2339975"/>
          <p14:tracePt t="10001" x="920750" y="2330450"/>
          <p14:tracePt t="10009" x="912813" y="2314575"/>
          <p14:tracePt t="10017" x="912813" y="2297113"/>
          <p14:tracePt t="10026" x="912813" y="2289175"/>
          <p14:tracePt t="10033" x="912813" y="2271713"/>
          <p14:tracePt t="10042" x="912813" y="2263775"/>
          <p14:tracePt t="10049" x="912813" y="2246313"/>
          <p14:tracePt t="10059" x="912813" y="2230438"/>
          <p14:tracePt t="10065" x="920750" y="2220913"/>
          <p14:tracePt t="10071" x="920750" y="2205038"/>
          <p14:tracePt t="10079" x="928688" y="2195513"/>
          <p14:tracePt t="10087" x="928688" y="2187575"/>
          <p14:tracePt t="10111" x="928688" y="2179638"/>
          <p14:tracePt t="10147" x="928688" y="2170113"/>
          <p14:tracePt t="10169" x="928688" y="2162175"/>
          <p14:tracePt t="10177" x="928688" y="2154238"/>
          <p14:tracePt t="10280" x="938213" y="2144713"/>
          <p14:tracePt t="10289" x="946150" y="2128838"/>
          <p14:tracePt t="10297" x="954088" y="2119313"/>
          <p14:tracePt t="10305" x="963613" y="2103438"/>
          <p14:tracePt t="10312" x="963613" y="2085975"/>
          <p14:tracePt t="10322" x="963613" y="2078038"/>
          <p14:tracePt t="10328" x="971550" y="2068513"/>
          <p14:tracePt t="10332" x="971550" y="2060575"/>
          <p14:tracePt t="10342" x="971550" y="2052638"/>
          <p14:tracePt t="10349" x="979488" y="2043113"/>
          <p14:tracePt t="10360" x="979488" y="2035175"/>
          <p14:tracePt t="10364" x="979488" y="2027238"/>
          <p14:tracePt t="10374" x="989013" y="2027238"/>
          <p14:tracePt t="10381" x="989013" y="2009775"/>
          <p14:tracePt t="10393" x="989013" y="2001838"/>
          <p14:tracePt t="10396" x="989013" y="1984375"/>
          <p14:tracePt t="10413" x="996950" y="1958975"/>
          <p14:tracePt t="10420" x="1004888" y="1943100"/>
          <p14:tracePt t="10428" x="1004888" y="1925638"/>
          <p14:tracePt t="10435" x="1004888" y="1908175"/>
          <p14:tracePt t="10444" x="1014413" y="1882775"/>
          <p14:tracePt t="10451" x="1014413" y="1866900"/>
          <p14:tracePt t="10459" x="1014413" y="1849438"/>
          <p14:tracePt t="10467" x="1022350" y="1824038"/>
          <p14:tracePt t="10476" x="1022350" y="1798638"/>
          <p14:tracePt t="10483" x="1022350" y="1773238"/>
          <p14:tracePt t="10489" x="1022350" y="1747838"/>
          <p14:tracePt t="10497" x="1022350" y="1706563"/>
          <p14:tracePt t="10509" x="1022350" y="1671638"/>
          <p14:tracePt t="10514" x="1014413" y="1638300"/>
          <p14:tracePt t="10524" x="1004888" y="1597025"/>
          <p14:tracePt t="10529" x="996950" y="1571625"/>
          <p14:tracePt t="10542" x="989013" y="1546225"/>
          <p14:tracePt t="10545" x="979488" y="1528763"/>
          <p14:tracePt t="10555" x="971550" y="1520825"/>
          <p14:tracePt t="10561" x="971550" y="1503363"/>
          <p14:tracePt t="10569" x="971550" y="1485900"/>
          <p14:tracePt t="10695" x="963613" y="1485900"/>
          <p14:tracePt t="10714" x="946150" y="1520825"/>
          <p14:tracePt t="10719" x="946150" y="1562100"/>
          <p14:tracePt t="10728" x="938213" y="1597025"/>
          <p14:tracePt t="10734" x="928688" y="1638300"/>
          <p14:tracePt t="10742" x="928688" y="1671638"/>
          <p14:tracePt t="10747" x="920750" y="1706563"/>
          <p14:tracePt t="10757" x="912813" y="1722438"/>
          <p14:tracePt t="10763" x="903288" y="1731963"/>
          <p14:tracePt t="10774" x="895350" y="1747838"/>
          <p14:tracePt t="10779" x="895350" y="1765300"/>
          <p14:tracePt t="10792" x="895350" y="1773238"/>
          <p14:tracePt t="10795" x="887413" y="1790700"/>
          <p14:tracePt t="10806" x="887413" y="1808163"/>
          <p14:tracePt t="10811" x="879475" y="1816100"/>
          <p14:tracePt t="10819" x="879475" y="1831975"/>
          <p14:tracePt t="10828" x="879475" y="1849438"/>
          <p14:tracePt t="10833" x="879475" y="1857375"/>
          <p14:tracePt t="10841" x="879475" y="1874838"/>
          <p14:tracePt t="10849" x="879475" y="1882775"/>
          <p14:tracePt t="10859" x="879475" y="1892300"/>
          <p14:tracePt t="10865" x="869950" y="1908175"/>
          <p14:tracePt t="10881" x="869950" y="1917700"/>
          <p14:tracePt t="10890" x="869950" y="1925638"/>
          <p14:tracePt t="10897" x="862013" y="1933575"/>
          <p14:tracePt t="10947" x="862013" y="1943100"/>
          <p14:tracePt t="10957" x="862013" y="1951038"/>
          <p14:tracePt t="10974" x="854075" y="1958975"/>
          <p14:tracePt t="10979" x="854075" y="1968500"/>
          <p14:tracePt t="10990" x="854075" y="1976438"/>
          <p14:tracePt t="10995" x="854075" y="1993900"/>
          <p14:tracePt t="11001" x="854075" y="2001838"/>
          <p14:tracePt t="11009" x="854075" y="2009775"/>
          <p14:tracePt t="11016" x="854075" y="2027238"/>
          <p14:tracePt t="11025" x="854075" y="2035175"/>
          <p14:tracePt t="11033" x="862013" y="2052638"/>
          <p14:tracePt t="11043" x="869950" y="2068513"/>
          <p14:tracePt t="11049" x="879475" y="2085975"/>
          <p14:tracePt t="11058" x="887413" y="2093913"/>
          <p14:tracePt t="11065" x="895350" y="2111375"/>
          <p14:tracePt t="11075" x="903288" y="2128838"/>
          <p14:tracePt t="11081" x="903288" y="2136775"/>
          <p14:tracePt t="11091" x="912813" y="2144713"/>
          <p14:tracePt t="11099" x="912813" y="2154238"/>
          <p14:tracePt t="11194" x="920750" y="2154238"/>
          <p14:tracePt t="11201" x="938213" y="2144713"/>
          <p14:tracePt t="11210" x="946150" y="2136775"/>
          <p14:tracePt t="11217" x="963613" y="2128838"/>
          <p14:tracePt t="11226" x="979488" y="2111375"/>
          <p14:tracePt t="11232" x="996950" y="2103438"/>
          <p14:tracePt t="11242" x="996950" y="2093913"/>
          <p14:tracePt t="11249" x="1014413" y="2085975"/>
          <p14:tracePt t="11259" x="1030288" y="2078038"/>
          <p14:tracePt t="11263" x="1039813" y="2068513"/>
          <p14:tracePt t="11271" x="1047750" y="2060575"/>
          <p14:tracePt t="11278" x="1055688" y="2052638"/>
          <p14:tracePt t="11288" x="1073150" y="2035175"/>
          <p14:tracePt t="11295" x="1073150" y="2027238"/>
          <p14:tracePt t="11303" x="1073150" y="2009775"/>
          <p14:tracePt t="11311" x="1081088" y="1993900"/>
          <p14:tracePt t="11319" x="1090613" y="1976438"/>
          <p14:tracePt t="11326" x="1090613" y="1968500"/>
          <p14:tracePt t="11334" x="1106488" y="1951038"/>
          <p14:tracePt t="11342" x="1106488" y="1943100"/>
          <p14:tracePt t="11348" x="1116013" y="1933575"/>
          <p14:tracePt t="11358" x="1123950" y="1925638"/>
          <p14:tracePt t="11364" x="1131888" y="1917700"/>
          <p14:tracePt t="11374" x="1141413" y="1908175"/>
          <p14:tracePt t="11380" x="1149350" y="1892300"/>
          <p14:tracePt t="11391" x="1165225" y="1882775"/>
          <p14:tracePt t="11396" x="1182688" y="1874838"/>
          <p14:tracePt t="11412" x="1190625" y="1866900"/>
          <p14:tracePt t="11423" x="1200150" y="1857375"/>
          <p14:tracePt t="11427" x="1208088" y="1849438"/>
          <p14:tracePt t="11443" x="1216025" y="1841500"/>
          <p14:tracePt t="11450" x="1216025" y="1831975"/>
          <p14:tracePt t="11466" x="1225550" y="1824038"/>
          <p14:tracePt t="11478" x="1225550" y="1816100"/>
          <p14:tracePt t="11487" x="1225550" y="1808163"/>
          <p14:tracePt t="11494" x="1225550" y="1798638"/>
          <p14:tracePt t="11503" x="1225550" y="1782763"/>
          <p14:tracePt t="11509" x="1225550" y="1773238"/>
          <p14:tracePt t="11517" x="1225550" y="1757363"/>
          <p14:tracePt t="11526" x="1225550" y="1747838"/>
          <p14:tracePt t="11533" x="1225550" y="1731963"/>
          <p14:tracePt t="11543" x="1225550" y="1714500"/>
          <p14:tracePt t="11552" x="1225550" y="1706563"/>
          <p14:tracePt t="11559" x="1225550" y="1689100"/>
          <p14:tracePt t="11569" x="1225550" y="1681163"/>
          <p14:tracePt t="11575" x="1216025" y="1671638"/>
          <p14:tracePt t="11582" x="1208088" y="1655763"/>
          <p14:tracePt t="11590" x="1208088" y="1638300"/>
          <p14:tracePt t="11598" x="1200150" y="1630363"/>
          <p14:tracePt t="11603" x="1182688" y="1612900"/>
          <p14:tracePt t="11612" x="1174750" y="1597025"/>
          <p14:tracePt t="11619" x="1157288" y="1579563"/>
          <p14:tracePt t="11628" x="1141413" y="1562100"/>
          <p14:tracePt t="11635" x="1131888" y="1546225"/>
          <p14:tracePt t="11643" x="1116013" y="1528763"/>
          <p14:tracePt t="11651" x="1106488" y="1511300"/>
          <p14:tracePt t="11659" x="1090613" y="1503363"/>
          <p14:tracePt t="11667" x="1073150" y="1485900"/>
          <p14:tracePt t="11675" x="1073150" y="1470025"/>
          <p14:tracePt t="11683" x="1055688" y="1460500"/>
          <p14:tracePt t="11692" x="1039813" y="1444625"/>
          <p14:tracePt t="11708" x="1030288" y="1427163"/>
          <p14:tracePt t="11713" x="1030288" y="1419225"/>
          <p14:tracePt t="11726" x="1022350" y="1419225"/>
          <p14:tracePt t="11729" x="1014413" y="1419225"/>
          <p14:tracePt t="11740" x="1014413" y="1401763"/>
          <p14:tracePt t="11745" x="1004888" y="1401763"/>
          <p14:tracePt t="11757" x="1004888" y="1393825"/>
          <p14:tracePt t="11761" x="996950" y="1385888"/>
          <p14:tracePt t="11773" x="989013" y="1376363"/>
          <p14:tracePt t="11929" x="979488" y="1376363"/>
          <p14:tracePt t="11939" x="971550" y="1376363"/>
          <p14:tracePt t="11948" x="963613" y="1376363"/>
          <p14:tracePt t="11964" x="954088" y="1376363"/>
          <p14:tracePt t="11974" x="946150" y="1376363"/>
          <p14:tracePt t="11979" x="946150" y="1385888"/>
          <p14:tracePt t="11989" x="928688" y="1393825"/>
          <p14:tracePt t="11995" x="920750" y="1393825"/>
          <p14:tracePt t="12010" x="903288" y="1401763"/>
          <p14:tracePt t="12019" x="887413" y="1401763"/>
          <p14:tracePt t="12025" x="887413" y="1409700"/>
          <p14:tracePt t="12033" x="879475" y="1409700"/>
          <p14:tracePt t="12042" x="869950" y="1409700"/>
          <p14:tracePt t="12049" x="869950" y="1419225"/>
          <p14:tracePt t="12065" x="862013" y="1419225"/>
          <p14:tracePt t="12131" x="854075" y="1419225"/>
          <p14:tracePt t="12147" x="844550" y="1409700"/>
          <p14:tracePt t="12157" x="836613" y="1401763"/>
          <p14:tracePt t="12162" x="828675" y="1401763"/>
          <p14:tracePt t="12172" x="819150" y="1401763"/>
          <p14:tracePt t="12179" x="811213" y="1401763"/>
          <p14:tracePt t="12193" x="803275" y="1401763"/>
          <p14:tracePt t="12200" x="793750" y="1393825"/>
          <p14:tracePt t="12228" x="785813" y="1393825"/>
          <p14:tracePt t="12318" x="777875" y="1393825"/>
          <p14:tracePt t="12363" x="768350" y="1393825"/>
          <p14:tracePt t="12427" x="760413" y="1401763"/>
          <p14:tracePt t="12434" x="752475" y="1419225"/>
          <p14:tracePt t="12445" x="742950" y="1419225"/>
          <p14:tracePt t="12450" x="735013" y="1435100"/>
          <p14:tracePt t="12456" x="735013" y="1444625"/>
          <p14:tracePt t="12463" x="727075" y="1444625"/>
          <p14:tracePt t="12474" x="727075" y="1452563"/>
          <p14:tracePt t="12479" x="717550" y="1460500"/>
          <p14:tracePt t="12489" x="709613" y="1460500"/>
          <p14:tracePt t="12495" x="709613" y="1470025"/>
          <p14:tracePt t="12508" x="709613" y="1477963"/>
          <p14:tracePt t="12510" x="709613" y="1485900"/>
          <p14:tracePt t="12526" x="701675" y="1485900"/>
          <p14:tracePt t="12549" x="701675" y="1495425"/>
          <p14:tracePt t="12632" x="692150" y="1495425"/>
          <p14:tracePt t="12648" x="692150" y="1503363"/>
          <p14:tracePt t="12668" x="692150" y="1511300"/>
          <p14:tracePt t="12679" x="692150" y="1520825"/>
          <p14:tracePt t="12684" x="692150" y="1528763"/>
          <p14:tracePt t="12694" x="692150" y="1536700"/>
          <p14:tracePt t="12707" x="692150" y="1546225"/>
          <p14:tracePt t="12713" x="692150" y="1554163"/>
          <p14:tracePt t="12727" x="692150" y="1562100"/>
          <p14:tracePt t="12732" x="692150" y="1571625"/>
          <p14:tracePt t="12749" x="692150" y="1579563"/>
          <p14:tracePt t="12758" x="692150" y="1587500"/>
          <p14:tracePt t="12765" x="692150" y="1597025"/>
          <p14:tracePt t="12781" x="692150" y="1604963"/>
          <p14:tracePt t="12788" x="692150" y="1612900"/>
          <p14:tracePt t="12807" x="692150" y="1630363"/>
          <p14:tracePt t="12811" x="692150" y="1638300"/>
          <p14:tracePt t="12821" x="692150" y="1646238"/>
          <p14:tracePt t="12826" x="692150" y="1655763"/>
          <p14:tracePt t="12836" x="701675" y="1663700"/>
          <p14:tracePt t="12843" x="701675" y="1671638"/>
          <p14:tracePt t="12851" x="701675" y="1681163"/>
          <p14:tracePt t="12858" x="701675" y="1689100"/>
          <p14:tracePt t="12874" x="709613" y="1697038"/>
          <p14:tracePt t="12881" x="709613" y="1706563"/>
          <p14:tracePt t="12890" x="717550" y="1722438"/>
          <p14:tracePt t="12897" x="717550" y="1739900"/>
          <p14:tracePt t="12906" x="717550" y="1747838"/>
          <p14:tracePt t="12913" x="727075" y="1765300"/>
          <p14:tracePt t="12922" x="727075" y="1782763"/>
          <p14:tracePt t="12929" x="735013" y="1790700"/>
          <p14:tracePt t="12938" x="735013" y="1808163"/>
          <p14:tracePt t="12945" x="742950" y="1824038"/>
          <p14:tracePt t="12956" x="742950" y="1831975"/>
          <p14:tracePt t="12960" x="742950" y="1849438"/>
          <p14:tracePt t="12969" x="752475" y="1866900"/>
          <p14:tracePt t="12983" x="768350" y="1892300"/>
          <p14:tracePt t="12991" x="777875" y="1908175"/>
          <p14:tracePt t="12999" x="777875" y="1917700"/>
          <p14:tracePt t="13008" x="793750" y="1933575"/>
          <p14:tracePt t="13015" x="793750" y="1951038"/>
          <p14:tracePt t="13024" x="793750" y="1968500"/>
          <p14:tracePt t="13031" x="803275" y="1976438"/>
          <p14:tracePt t="13040" x="811213" y="1993900"/>
          <p14:tracePt t="13045" x="819150" y="2009775"/>
          <p14:tracePt t="13057" x="828675" y="2019300"/>
          <p14:tracePt t="13061" x="836613" y="2035175"/>
          <p14:tracePt t="13069" x="844550" y="2052638"/>
          <p14:tracePt t="13076" x="844550" y="2060575"/>
          <p14:tracePt t="13084" x="844550" y="2068513"/>
          <p14:tracePt t="13093" x="854075" y="2078038"/>
          <p14:tracePt t="13101" x="854075" y="2085975"/>
          <p14:tracePt t="13127" x="862013" y="2085975"/>
          <p14:tracePt t="13469" x="869950" y="2093913"/>
          <p14:tracePt t="13476" x="869950" y="2111375"/>
          <p14:tracePt t="13483" x="887413" y="2111375"/>
          <p14:tracePt t="13489" x="895350" y="2119313"/>
          <p14:tracePt t="13495" x="895350" y="2128838"/>
          <p14:tracePt t="13507" x="903288" y="2128838"/>
          <p14:tracePt t="13511" x="912813" y="2136775"/>
          <p14:tracePt t="13522" x="920750" y="2136775"/>
          <p14:tracePt t="13527" x="928688" y="2144713"/>
          <p14:tracePt t="13535" x="946150" y="2154238"/>
          <p14:tracePt t="13543" x="954088" y="2162175"/>
          <p14:tracePt t="13554" x="963613" y="2162175"/>
          <p14:tracePt t="13565" x="979488" y="2179638"/>
          <p14:tracePt t="13576" x="989013" y="2187575"/>
          <p14:tracePt t="13581" x="1004888" y="2187575"/>
          <p14:tracePt t="13590" x="1014413" y="2195513"/>
          <p14:tracePt t="13597" x="1022350" y="2205038"/>
          <p14:tracePt t="13606" x="1030288" y="2212975"/>
          <p14:tracePt t="13613" x="1039813" y="2220913"/>
          <p14:tracePt t="13623" x="1047750" y="2230438"/>
          <p14:tracePt t="13629" x="1055688" y="2230438"/>
          <p14:tracePt t="13636" x="1065213" y="2230438"/>
          <p14:tracePt t="13643" x="1065213" y="2238375"/>
          <p14:tracePt t="13663" x="1073150" y="2246313"/>
          <p14:tracePt t="13738" x="1081088" y="2246313"/>
          <p14:tracePt t="13843" x="1090613" y="2246313"/>
          <p14:tracePt t="13853" x="1090613" y="2238375"/>
          <p14:tracePt t="13860" x="1098550" y="2238375"/>
          <p14:tracePt t="13867" x="1106488" y="2230438"/>
          <p14:tracePt t="13875" x="1106488" y="2220913"/>
          <p14:tracePt t="13884" x="1116013" y="2212975"/>
          <p14:tracePt t="13892" x="1123950" y="2205038"/>
          <p14:tracePt t="13899" x="1123950" y="2195513"/>
          <p14:tracePt t="13906" x="1131888" y="2187575"/>
          <p14:tracePt t="14049" x="1141413" y="2179638"/>
          <p14:tracePt t="14060" x="1149350" y="2162175"/>
          <p14:tracePt t="14077" x="1157288" y="2144713"/>
          <p14:tracePt t="14082" x="1165225" y="2136775"/>
          <p14:tracePt t="14090" x="1182688" y="2136775"/>
          <p14:tracePt t="14097" x="1182688" y="2128838"/>
          <p14:tracePt t="14106" x="1190625" y="2111375"/>
          <p14:tracePt t="14113" x="1200150" y="2103438"/>
          <p14:tracePt t="14123" x="1208088" y="2093913"/>
          <p14:tracePt t="14129" x="1208088" y="2085975"/>
          <p14:tracePt t="14139" x="1208088" y="2078038"/>
          <p14:tracePt t="14145" x="1216025" y="2078038"/>
          <p14:tracePt t="14153" x="1216025" y="2068513"/>
          <p14:tracePt t="14160" x="1225550" y="2068513"/>
          <p14:tracePt t="14167" x="1225550" y="2060575"/>
          <p14:tracePt t="14179" x="1233488" y="2060575"/>
          <p14:tracePt t="14203" x="1233488" y="2052638"/>
          <p14:tracePt t="14325" x="1233488" y="2043113"/>
          <p14:tracePt t="14350" x="1233488" y="2035175"/>
          <p14:tracePt t="14368" x="1233488" y="2027238"/>
          <p14:tracePt t="14376" x="1233488" y="2019300"/>
          <p14:tracePt t="14400" x="1233488" y="2009775"/>
          <p14:tracePt t="14407" x="1233488" y="2001838"/>
          <p14:tracePt t="14423" x="1233488" y="1993900"/>
          <p14:tracePt t="14430" x="1233488" y="1976438"/>
          <p14:tracePt t="14445" x="1241425" y="1968500"/>
          <p14:tracePt t="14449" x="1241425" y="1958975"/>
          <p14:tracePt t="14460" x="1241425" y="1943100"/>
          <p14:tracePt t="14476" x="1241425" y="1925638"/>
          <p14:tracePt t="14490" x="1241425" y="1908175"/>
          <p14:tracePt t="14496" x="1241425" y="1900238"/>
          <p14:tracePt t="14507" x="1241425" y="1892300"/>
          <p14:tracePt t="14511" x="1241425" y="1874838"/>
          <p14:tracePt t="14523" x="1250950" y="1857375"/>
          <p14:tracePt t="14527" x="1250950" y="1849438"/>
          <p14:tracePt t="14540" x="1258888" y="1831975"/>
          <p14:tracePt t="14542" x="1258888" y="1824038"/>
          <p14:tracePt t="14551" x="1258888" y="1808163"/>
          <p14:tracePt t="14559" x="1258888" y="1790700"/>
          <p14:tracePt t="14567" x="1258888" y="1782763"/>
          <p14:tracePt t="14575" x="1258888" y="1765300"/>
          <p14:tracePt t="14581" x="1258888" y="1757363"/>
          <p14:tracePt t="14593" x="1258888" y="1739900"/>
          <p14:tracePt t="14603" x="1258888" y="1714500"/>
          <p14:tracePt t="14609" x="1241425" y="1697038"/>
          <p14:tracePt t="14613" x="1233488" y="1689100"/>
          <p14:tracePt t="14622" x="1225550" y="1671638"/>
          <p14:tracePt t="14629" x="1216025" y="1655763"/>
          <p14:tracePt t="14639" x="1200150" y="1638300"/>
          <p14:tracePt t="14645" x="1182688" y="1630363"/>
          <p14:tracePt t="14652" x="1165225" y="1604963"/>
          <p14:tracePt t="14661" x="1157288" y="1587500"/>
          <p14:tracePt t="14667" x="1149350" y="1571625"/>
          <p14:tracePt t="14676" x="1141413" y="1571625"/>
          <p14:tracePt t="14682" x="1123950" y="1554163"/>
          <p14:tracePt t="14692" x="1106488" y="1536700"/>
          <p14:tracePt t="14701" x="1098550" y="1528763"/>
          <p14:tracePt t="14713" x="1081088" y="1520825"/>
          <p14:tracePt t="14717" x="1065213" y="1511300"/>
          <p14:tracePt t="14727" x="1055688" y="1503363"/>
          <p14:tracePt t="14731" x="1039813" y="1495425"/>
          <p14:tracePt t="14740" x="1022350" y="1485900"/>
          <p14:tracePt t="14747" x="1004888" y="1477963"/>
          <p14:tracePt t="14756" x="996950" y="1477963"/>
          <p14:tracePt t="14761" x="989013" y="1477963"/>
          <p14:tracePt t="14771" x="979488" y="1477963"/>
          <p14:tracePt t="14777" x="963613" y="1477963"/>
          <p14:tracePt t="14786" x="946150" y="1477963"/>
          <p14:tracePt t="14792" x="938213" y="1477963"/>
          <p14:tracePt t="14801" x="920750" y="1477963"/>
          <p14:tracePt t="14810" x="912813" y="1477963"/>
          <p14:tracePt t="14817" x="903288" y="1477963"/>
          <p14:tracePt t="14828" x="887413" y="1477963"/>
          <p14:tracePt t="14835" x="887413" y="1485900"/>
          <p14:tracePt t="14842" x="869950" y="1485900"/>
          <p14:tracePt t="14849" x="862013" y="1485900"/>
          <p14:tracePt t="14856" x="862013" y="1495425"/>
          <p14:tracePt t="14863" x="854075" y="1495425"/>
          <p14:tracePt t="14883" x="844550" y="1495425"/>
          <p14:tracePt t="14932" x="836613" y="1503363"/>
          <p14:tracePt t="14945" x="828675" y="1503363"/>
          <p14:tracePt t="14952" x="828675" y="1511300"/>
          <p14:tracePt t="14961" x="819150" y="1511300"/>
          <p14:tracePt t="14990" x="811213" y="1520825"/>
          <p14:tracePt t="14996" x="803275" y="1520825"/>
          <p14:tracePt t="15011" x="793750" y="1528763"/>
          <p14:tracePt t="15023" x="785813" y="1528763"/>
          <p14:tracePt t="15031" x="777875" y="1536700"/>
          <p14:tracePt t="15041" x="768350" y="1536700"/>
          <p14:tracePt t="15046" x="760413" y="1536700"/>
          <p14:tracePt t="15057" x="752475" y="1546225"/>
          <p14:tracePt t="15073" x="752475" y="1554163"/>
          <p14:tracePt t="15090" x="742950" y="1554163"/>
          <p14:tracePt t="15101" x="742950" y="1562100"/>
          <p14:tracePt t="15109" x="735013" y="1562100"/>
          <p14:tracePt t="15149" x="735013" y="1579563"/>
          <p14:tracePt t="15157" x="735013" y="1587500"/>
          <p14:tracePt t="15164" x="735013" y="1604963"/>
          <p14:tracePt t="15173" x="735013" y="1620838"/>
          <p14:tracePt t="15178" x="735013" y="1630363"/>
          <p14:tracePt t="15187" x="735013" y="1655763"/>
          <p14:tracePt t="15194" x="735013" y="1671638"/>
          <p14:tracePt t="15202" x="742950" y="1714500"/>
          <p14:tracePt t="15211" x="752475" y="1773238"/>
          <p14:tracePt t="15219" x="760413" y="1816100"/>
          <p14:tracePt t="15227" x="768350" y="1866900"/>
          <p14:tracePt t="15235" x="777875" y="1925638"/>
          <p14:tracePt t="15242" x="785813" y="1984375"/>
          <p14:tracePt t="15251" x="793750" y="2043113"/>
          <p14:tracePt t="15260" x="819150" y="2103438"/>
          <p14:tracePt t="15264" x="836613" y="2162175"/>
          <p14:tracePt t="15274" x="862013" y="2220913"/>
          <p14:tracePt t="15280" x="869950" y="2279650"/>
          <p14:tracePt t="15290" x="879475" y="2339975"/>
          <p14:tracePt t="15296" x="887413" y="2390775"/>
          <p14:tracePt t="15306" x="887413" y="2416175"/>
          <p14:tracePt t="15313" x="887413" y="2457450"/>
          <p14:tracePt t="15323" x="887413" y="2490788"/>
          <p14:tracePt t="15329" x="887413" y="2533650"/>
          <p14:tracePt t="15338" x="887413" y="2576513"/>
          <p14:tracePt t="15343" x="887413" y="2609850"/>
          <p14:tracePt t="15353" x="887413" y="2652713"/>
          <p14:tracePt t="15359" x="887413" y="2686050"/>
          <p14:tracePt t="15368" x="887413" y="2711450"/>
          <p14:tracePt t="15376" x="887413" y="2744788"/>
          <p14:tracePt t="15383" x="887413" y="2778125"/>
          <p14:tracePt t="15391" x="895350" y="2803525"/>
          <p14:tracePt t="15399" x="895350" y="2820988"/>
          <p14:tracePt t="15407" x="903288" y="2838450"/>
          <p14:tracePt t="15415" x="903288" y="2854325"/>
          <p14:tracePt t="15423" x="912813" y="2863850"/>
          <p14:tracePt t="15431" x="912813" y="2879725"/>
          <p14:tracePt t="15440" x="912813" y="2897188"/>
          <p14:tracePt t="15448" x="920750" y="2905125"/>
          <p14:tracePt t="15455" x="928688" y="2922588"/>
          <p14:tracePt t="15465" x="946150" y="2947988"/>
          <p14:tracePt t="15476" x="963613" y="2963863"/>
          <p14:tracePt t="15486" x="971550" y="2973388"/>
          <p14:tracePt t="15491" x="979488" y="2989263"/>
          <p14:tracePt t="15497" x="996950" y="3006725"/>
          <p14:tracePt t="15507" x="1004888" y="3024188"/>
          <p14:tracePt t="15513" x="1014413" y="3032125"/>
          <p14:tracePt t="15523" x="1022350" y="3040063"/>
          <p14:tracePt t="15526" x="1022350" y="3057525"/>
          <p14:tracePt t="15539" x="1030288" y="3065463"/>
          <p14:tracePt t="15544" x="1039813" y="3074988"/>
          <p14:tracePt t="15554" x="1039813" y="3090863"/>
          <p14:tracePt t="15559" x="1055688" y="3100388"/>
          <p14:tracePt t="15567" x="1065213" y="3116263"/>
          <p14:tracePt t="15575" x="1073150" y="3133725"/>
          <p14:tracePt t="15587" x="1090613" y="3149600"/>
          <p14:tracePt t="15594" x="1106488" y="3159125"/>
          <p14:tracePt t="15600" x="1123950" y="3175000"/>
          <p14:tracePt t="15606" x="1141413" y="3192463"/>
          <p14:tracePt t="15614" x="1141413" y="3209925"/>
          <p14:tracePt t="15622" x="1157288" y="3217863"/>
          <p14:tracePt t="15629" x="1174750" y="3235325"/>
          <p14:tracePt t="15638" x="1190625" y="3251200"/>
          <p14:tracePt t="15645" x="1208088" y="3268663"/>
          <p14:tracePt t="15654" x="1216025" y="3286125"/>
          <p14:tracePt t="15660" x="1233488" y="3294063"/>
          <p14:tracePt t="15670" x="1250950" y="3302000"/>
          <p14:tracePt t="15677" x="1258888" y="3311525"/>
          <p14:tracePt t="15683" x="1276350" y="3327400"/>
          <p14:tracePt t="15691" x="1292225" y="3344863"/>
          <p14:tracePt t="15699" x="1309688" y="3352800"/>
          <p14:tracePt t="15707" x="1327150" y="3360738"/>
          <p14:tracePt t="15715" x="1335088" y="3378200"/>
          <p14:tracePt t="15723" x="1352550" y="3395663"/>
          <p14:tracePt t="15731" x="1368425" y="3411538"/>
          <p14:tracePt t="15740" x="1393825" y="3411538"/>
          <p14:tracePt t="15747" x="1411288" y="3429000"/>
          <p14:tracePt t="15756" x="1444625" y="3446463"/>
          <p14:tracePt t="15763" x="1477963" y="3454400"/>
          <p14:tracePt t="15772" x="1528763" y="3479800"/>
          <p14:tracePt t="15777" x="1571625" y="3487738"/>
          <p14:tracePt t="15790" x="1639888" y="3505200"/>
          <p14:tracePt t="15792" x="1681163" y="3522663"/>
          <p14:tracePt t="15804" x="1739900" y="3530600"/>
          <p14:tracePt t="15808" x="1800225" y="3556000"/>
          <p14:tracePt t="15819" x="1851025" y="3563938"/>
          <p14:tracePt t="15825" x="1909763" y="3571875"/>
          <p14:tracePt t="15834" x="1968500" y="3581400"/>
          <p14:tracePt t="15841" x="2011363" y="3581400"/>
          <p14:tracePt t="15850" x="2070100" y="3581400"/>
          <p14:tracePt t="15856" x="2128838" y="3581400"/>
          <p14:tracePt t="15865" x="2171700" y="3581400"/>
          <p14:tracePt t="15872" x="2230438" y="3581400"/>
          <p14:tracePt t="15880" x="2281238" y="3581400"/>
          <p14:tracePt t="15889" x="2324100" y="3581400"/>
          <p14:tracePt t="15896" x="2349500" y="3581400"/>
          <p14:tracePt t="15902" x="2374900" y="3581400"/>
          <p14:tracePt t="15911" x="2390775" y="3581400"/>
          <p14:tracePt t="15969" x="2400300" y="3563938"/>
          <p14:tracePt t="15981" x="2408238" y="3556000"/>
          <p14:tracePt t="15989" x="2416175" y="3546475"/>
          <p14:tracePt t="15997" x="2433638" y="3522663"/>
          <p14:tracePt t="16006" x="2449513" y="3497263"/>
          <p14:tracePt t="16013" x="2466975" y="3462338"/>
          <p14:tracePt t="16023" x="2484438" y="3429000"/>
          <p14:tracePt t="16027" x="2500313" y="3395663"/>
          <p14:tracePt t="16038" x="2509838" y="3370263"/>
          <p14:tracePt t="16043" x="2525713" y="3327400"/>
          <p14:tracePt t="16051" x="2535238" y="3294063"/>
          <p14:tracePt t="16059" x="2543175" y="3251200"/>
          <p14:tracePt t="16067" x="2551113" y="3200400"/>
          <p14:tracePt t="16076" x="2560638" y="3167063"/>
          <p14:tracePt t="16083" x="2560638" y="3124200"/>
          <p14:tracePt t="16092" x="2560638" y="3082925"/>
          <p14:tracePt t="16099" x="2560638" y="3049588"/>
          <p14:tracePt t="16110" x="2560638" y="3006725"/>
          <p14:tracePt t="16117" x="2560638" y="2989263"/>
          <p14:tracePt t="16126" x="2560638" y="2955925"/>
          <p14:tracePt t="16132" x="2560638" y="2930525"/>
          <p14:tracePt t="16142" x="2560638" y="2889250"/>
          <p14:tracePt t="16149" x="2560638" y="2846388"/>
          <p14:tracePt t="16157" x="2560638" y="2787650"/>
          <p14:tracePt t="16167" x="2560638" y="2727325"/>
          <p14:tracePt t="16181" x="2560638" y="2601913"/>
          <p14:tracePt t="16191" x="2551113" y="2541588"/>
          <p14:tracePt t="16195" x="2543175" y="2482850"/>
          <p14:tracePt t="16206" x="2535238" y="2441575"/>
          <p14:tracePt t="16211" x="2517775" y="2398713"/>
          <p14:tracePt t="16223" x="2500313" y="2381250"/>
          <p14:tracePt t="16226" x="2492375" y="2355850"/>
          <p14:tracePt t="16235" x="2484438" y="2330450"/>
          <p14:tracePt t="16243" x="2474913" y="2305050"/>
          <p14:tracePt t="16254" x="2459038" y="2271713"/>
          <p14:tracePt t="16259" x="2441575" y="2254250"/>
          <p14:tracePt t="16267" x="2424113" y="2230438"/>
          <p14:tracePt t="16274" x="2408238" y="2195513"/>
          <p14:tracePt t="16282" x="2390775" y="2170113"/>
          <p14:tracePt t="16289" x="2382838" y="2144713"/>
          <p14:tracePt t="16297" x="2365375" y="2128838"/>
          <p14:tracePt t="16306" x="2349500" y="2111375"/>
          <p14:tracePt t="16313" x="2332038" y="2085975"/>
          <p14:tracePt t="16322" x="2314575" y="2068513"/>
          <p14:tracePt t="16329" x="2306638" y="2052638"/>
          <p14:tracePt t="16339" x="2289175" y="2035175"/>
          <p14:tracePt t="16345" x="2273300" y="2027238"/>
          <p14:tracePt t="16355" x="2255838" y="2009775"/>
          <p14:tracePt t="16359" x="2247900" y="1993900"/>
          <p14:tracePt t="16375" x="2238375" y="1976438"/>
          <p14:tracePt t="16383" x="2222500" y="1958975"/>
          <p14:tracePt t="16391" x="2212975" y="1943100"/>
          <p14:tracePt t="16399" x="2197100" y="1943100"/>
          <p14:tracePt t="16407" x="2197100" y="1925638"/>
          <p14:tracePt t="16415" x="2179638" y="1917700"/>
          <p14:tracePt t="16423" x="2162175" y="1917700"/>
          <p14:tracePt t="16433" x="2154238" y="1908175"/>
          <p14:tracePt t="16443" x="2138363" y="1900238"/>
          <p14:tracePt t="16448" x="2120900" y="1892300"/>
          <p14:tracePt t="16456" x="2112963" y="1892300"/>
          <p14:tracePt t="16463" x="2095500" y="1892300"/>
          <p14:tracePt t="16471" x="2078038" y="1892300"/>
          <p14:tracePt t="16476" x="2070100" y="1892300"/>
          <p14:tracePt t="16486" x="2052638" y="1882775"/>
          <p14:tracePt t="16493" x="2036763" y="1882775"/>
          <p14:tracePt t="16502" x="2027238" y="1882775"/>
          <p14:tracePt t="16510" x="2011363" y="1882775"/>
          <p14:tracePt t="16517" x="2001838" y="1882775"/>
          <p14:tracePt t="16526" x="1985963" y="1882775"/>
          <p14:tracePt t="16533" x="1968500" y="1882775"/>
          <p14:tracePt t="16541" x="1960563" y="1882775"/>
          <p14:tracePt t="16549" x="1943100" y="1882775"/>
          <p14:tracePt t="16556" x="1925638" y="1882775"/>
          <p14:tracePt t="16563" x="1917700" y="1892300"/>
          <p14:tracePt t="16572" x="1892300" y="1900238"/>
          <p14:tracePt t="16579" x="1876425" y="1908175"/>
          <p14:tracePt t="16589" x="1851025" y="1917700"/>
          <p14:tracePt t="16595" x="1841500" y="1917700"/>
          <p14:tracePt t="16607" x="1825625" y="1925638"/>
          <p14:tracePt t="16614" x="1808163" y="1933575"/>
          <p14:tracePt t="16623" x="1800225" y="1943100"/>
          <p14:tracePt t="16627" x="1774825" y="1951038"/>
          <p14:tracePt t="16633" x="1757363" y="1951038"/>
          <p14:tracePt t="16649" x="1739900" y="1951038"/>
          <p14:tracePt t="16657" x="1724025" y="1958975"/>
          <p14:tracePt t="16665" x="1724025" y="1968500"/>
          <p14:tracePt t="16673" x="1714500" y="1968500"/>
          <p14:tracePt t="16681" x="1698625" y="1976438"/>
          <p14:tracePt t="16697" x="1681163" y="1984375"/>
          <p14:tracePt t="16706" x="1663700" y="1993900"/>
          <p14:tracePt t="16715" x="1655763" y="2009775"/>
          <p14:tracePt t="16723" x="1630363" y="2027238"/>
          <p14:tracePt t="16731" x="1614488" y="2035175"/>
          <p14:tracePt t="16737" x="1597025" y="2052638"/>
          <p14:tracePt t="16744" x="1589088" y="2068513"/>
          <p14:tracePt t="16754" x="1571625" y="2085975"/>
          <p14:tracePt t="16759" x="1554163" y="2093913"/>
          <p14:tracePt t="16767" x="1538288" y="2119313"/>
          <p14:tracePt t="16776" x="1528763" y="2136775"/>
          <p14:tracePt t="16783" x="1512888" y="2154238"/>
          <p14:tracePt t="16792" x="1503363" y="2179638"/>
          <p14:tracePt t="16799" x="1487488" y="2195513"/>
          <p14:tracePt t="16806" x="1470025" y="2220913"/>
          <p14:tracePt t="16812" x="1452563" y="2254250"/>
          <p14:tracePt t="16823" x="1436688" y="2305050"/>
          <p14:tracePt t="16829" x="1411288" y="2347913"/>
          <p14:tracePt t="16839" x="1393825" y="2416175"/>
          <p14:tracePt t="16845" x="1377950" y="2474913"/>
          <p14:tracePt t="16854" x="1352550" y="2533650"/>
          <p14:tracePt t="16861" x="1335088" y="2592388"/>
          <p14:tracePt t="16868" x="1309688" y="2652713"/>
          <p14:tracePt t="16877" x="1292225" y="2693988"/>
          <p14:tracePt t="16885" x="1276350" y="2727325"/>
          <p14:tracePt t="16891" x="1258888" y="2762250"/>
          <p14:tracePt t="16899" x="1241425" y="2787650"/>
          <p14:tracePt t="16907" x="1233488" y="2795588"/>
          <p14:tracePt t="16914" x="1216025" y="2813050"/>
          <p14:tracePt t="16923" x="1208088" y="2838450"/>
          <p14:tracePt t="16930" x="1200150" y="2854325"/>
          <p14:tracePt t="16940" x="1190625" y="2871788"/>
          <p14:tracePt t="16946" x="1182688" y="2897188"/>
          <p14:tracePt t="16956" x="1165225" y="2922588"/>
          <p14:tracePt t="16962" x="1165225" y="2955925"/>
          <p14:tracePt t="16972" x="1157288" y="2998788"/>
          <p14:tracePt t="16976" x="1157288" y="3032125"/>
          <p14:tracePt t="16985" x="1157288" y="3057525"/>
          <p14:tracePt t="16992" x="1157288" y="3082925"/>
          <p14:tracePt t="17001" x="1157288" y="3108325"/>
          <p14:tracePt t="17008" x="1157288" y="3124200"/>
          <p14:tracePt t="17016" x="1157288" y="3149600"/>
          <p14:tracePt t="17024" x="1157288" y="3167063"/>
          <p14:tracePt t="17032" x="1165225" y="3184525"/>
          <p14:tracePt t="17041" x="1174750" y="3217863"/>
          <p14:tracePt t="17048" x="1190625" y="3235325"/>
          <p14:tracePt t="17057" x="1200150" y="3260725"/>
          <p14:tracePt t="17062" x="1208088" y="3276600"/>
          <p14:tracePt t="17073" x="1225550" y="3286125"/>
          <p14:tracePt t="17080" x="1241425" y="3311525"/>
          <p14:tracePt t="17089" x="1258888" y="3327400"/>
          <p14:tracePt t="17096" x="1276350" y="3344863"/>
          <p14:tracePt t="17104" x="1284288" y="3360738"/>
          <p14:tracePt t="17112" x="1301750" y="3370263"/>
          <p14:tracePt t="17120" x="1317625" y="3386138"/>
          <p14:tracePt t="17127" x="1335088" y="3403600"/>
          <p14:tracePt t="17134" x="1352550" y="3421063"/>
          <p14:tracePt t="17140" x="1360488" y="3429000"/>
          <p14:tracePt t="17149" x="1377950" y="3446463"/>
          <p14:tracePt t="17157" x="1393825" y="3462338"/>
          <p14:tracePt t="17165" x="1411288" y="3479800"/>
          <p14:tracePt t="17174" x="1419225" y="3497263"/>
          <p14:tracePt t="17181" x="1436688" y="3497263"/>
          <p14:tracePt t="17192" x="1452563" y="3513138"/>
          <p14:tracePt t="17196" x="1470025" y="3522663"/>
          <p14:tracePt t="17207" x="1477963" y="3538538"/>
          <p14:tracePt t="17215" x="1503363" y="3546475"/>
          <p14:tracePt t="17230" x="1554163" y="3571875"/>
          <p14:tracePt t="17237" x="1571625" y="3571875"/>
          <p14:tracePt t="17244" x="1597025" y="3571875"/>
          <p14:tracePt t="17256" x="1630363" y="3581400"/>
          <p14:tracePt t="17261" x="1663700" y="3589338"/>
          <p14:tracePt t="17271" x="1706563" y="3589338"/>
          <p14:tracePt t="17275" x="1765300" y="3589338"/>
          <p14:tracePt t="17287" x="1808163" y="3589338"/>
          <p14:tracePt t="17293" x="1866900" y="3589338"/>
          <p14:tracePt t="17301" x="1917700" y="3589338"/>
          <p14:tracePt t="17307" x="1976438" y="3589338"/>
          <p14:tracePt t="17313" x="2052638" y="3589338"/>
          <p14:tracePt t="17322" x="2112963" y="3589338"/>
          <p14:tracePt t="17329" x="2162175" y="3589338"/>
          <p14:tracePt t="17339" x="2222500" y="3589338"/>
          <p14:tracePt t="17345" x="2263775" y="3589338"/>
          <p14:tracePt t="17354" x="2314575" y="3589338"/>
          <p14:tracePt t="17361" x="2357438" y="3581400"/>
          <p14:tracePt t="17369" x="2382838" y="3581400"/>
          <p14:tracePt t="17378" x="2400300" y="3571875"/>
          <p14:tracePt t="17386" x="2416175" y="3556000"/>
          <p14:tracePt t="17393" x="2433638" y="3556000"/>
          <p14:tracePt t="17399" x="2449513" y="3538538"/>
          <p14:tracePt t="17411" x="2474913" y="3513138"/>
          <p14:tracePt t="17420" x="2484438" y="3497263"/>
          <p14:tracePt t="17426" x="2492375" y="3479800"/>
          <p14:tracePt t="17436" x="2509838" y="3462338"/>
          <p14:tracePt t="17443" x="2525713" y="3436938"/>
          <p14:tracePt t="17453" x="2543175" y="3411538"/>
          <p14:tracePt t="17459" x="2560638" y="3378200"/>
          <p14:tracePt t="17467" x="2576513" y="3352800"/>
          <p14:tracePt t="17475" x="2593975" y="3319463"/>
          <p14:tracePt t="17481" x="2611438" y="3286125"/>
          <p14:tracePt t="17490" x="2627313" y="3235325"/>
          <p14:tracePt t="17497" x="2644775" y="3200400"/>
          <p14:tracePt t="17506" x="2662238" y="3167063"/>
          <p14:tracePt t="17513" x="2678113" y="3124200"/>
          <p14:tracePt t="17522" x="2695575" y="3082925"/>
          <p14:tracePt t="17529" x="2703513" y="3057525"/>
          <p14:tracePt t="17540" x="2728913" y="3006725"/>
          <p14:tracePt t="17545" x="2736850" y="2947988"/>
          <p14:tracePt t="17554" x="2754313" y="2897188"/>
          <p14:tracePt t="17561" x="2771775" y="2838450"/>
          <p14:tracePt t="17568" x="2797175" y="2752725"/>
          <p14:tracePt t="17576" x="2822575" y="2660650"/>
          <p14:tracePt t="17583" x="2830513" y="2551113"/>
          <p14:tracePt t="17591" x="2830513" y="2449513"/>
          <p14:tracePt t="17600" x="2830513" y="2355850"/>
          <p14:tracePt t="17607" x="2830513" y="2254250"/>
          <p14:tracePt t="17615" x="2830513" y="2170113"/>
          <p14:tracePt t="17622" x="2813050" y="2085975"/>
          <p14:tracePt t="17631" x="2797175" y="1993900"/>
          <p14:tracePt t="17639" x="2771775" y="1908175"/>
          <p14:tracePt t="17647" x="2754313" y="1849438"/>
          <p14:tracePt t="17654" x="2728913" y="1782763"/>
          <p14:tracePt t="17661" x="2711450" y="1722438"/>
          <p14:tracePt t="17671" x="2695575" y="1681163"/>
          <p14:tracePt t="17682" x="2678113" y="1655763"/>
          <p14:tracePt t="17688" x="2662238" y="1630363"/>
          <p14:tracePt t="17695" x="2644775" y="1612900"/>
          <p14:tracePt t="17702" x="2627313" y="1597025"/>
          <p14:tracePt t="17709" x="2627313" y="1587500"/>
          <p14:tracePt t="17835" x="2619375" y="1587500"/>
          <p14:tracePt t="18779" x="2611438" y="1587500"/>
          <p14:tracePt t="18799" x="2586038" y="1604963"/>
          <p14:tracePt t="18806" x="2560638" y="1630363"/>
          <p14:tracePt t="18814" x="2535238" y="1638300"/>
          <p14:tracePt t="18823" x="2509838" y="1681163"/>
          <p14:tracePt t="18830" x="2492375" y="1697038"/>
          <p14:tracePt t="18840" x="2466975" y="1731963"/>
          <p14:tracePt t="18846" x="2449513" y="1782763"/>
          <p14:tracePt t="18854" x="2424113" y="1816100"/>
          <p14:tracePt t="18860" x="2390775" y="1866900"/>
          <p14:tracePt t="18870" x="2365375" y="1933575"/>
          <p14:tracePt t="18876" x="2324100" y="1993900"/>
          <p14:tracePt t="18884" x="2289175" y="2060575"/>
          <p14:tracePt t="18892" x="2247900" y="2119313"/>
          <p14:tracePt t="18901" x="2205038" y="2170113"/>
          <p14:tracePt t="18910" x="2171700" y="2238375"/>
          <p14:tracePt t="18918" x="2138363" y="2289175"/>
          <p14:tracePt t="18926" x="2078038" y="2339975"/>
          <p14:tracePt t="18933" x="2052638" y="2373313"/>
          <p14:tracePt t="18941" x="2027238" y="2406650"/>
          <p14:tracePt t="18946" x="2001838" y="2424113"/>
          <p14:tracePt t="18956" x="1976438" y="2457450"/>
          <p14:tracePt t="18962" x="1951038" y="2508250"/>
          <p14:tracePt t="18972" x="1917700" y="2541588"/>
          <p14:tracePt t="18979" x="1876425" y="2601913"/>
          <p14:tracePt t="18988" x="1841500" y="2627313"/>
          <p14:tracePt t="18995" x="1808163" y="2660650"/>
          <p14:tracePt t="19005" x="1765300" y="2701925"/>
          <p14:tracePt t="19011" x="1731963" y="2727325"/>
          <p14:tracePt t="19022" x="1689100" y="2752725"/>
          <p14:tracePt t="19025" x="1673225" y="2778125"/>
          <p14:tracePt t="19033" x="1630363" y="2795588"/>
          <p14:tracePt t="19042" x="1622425" y="2813050"/>
          <p14:tracePt t="19049" x="1604963" y="2828925"/>
          <p14:tracePt t="19057" x="1589088" y="2846388"/>
          <p14:tracePt t="19065" x="1571625" y="2863850"/>
          <p14:tracePt t="19073" x="1554163" y="2879725"/>
          <p14:tracePt t="19081" x="1546225" y="2905125"/>
          <p14:tracePt t="19089" x="1528763" y="2922588"/>
          <p14:tracePt t="19097" x="1512888" y="2947988"/>
          <p14:tracePt t="19106" x="1495425" y="2955925"/>
          <p14:tracePt t="19111" x="1487488" y="2973388"/>
          <p14:tracePt t="19120" x="1470025" y="2989263"/>
          <p14:tracePt t="19130" x="1470025" y="3006725"/>
          <p14:tracePt t="19135" x="1462088" y="3006725"/>
          <p14:tracePt t="19146" x="1452563" y="3024188"/>
          <p14:tracePt t="19152" x="1444625" y="3040063"/>
          <p14:tracePt t="19160" x="1436688" y="3049588"/>
          <p14:tracePt t="19167" x="1436688" y="3057525"/>
          <p14:tracePt t="19176" x="1427163" y="3065463"/>
          <p14:tracePt t="19199" x="1411288" y="3100388"/>
          <p14:tracePt t="19206" x="1411288" y="3108325"/>
          <p14:tracePt t="19213" x="1411288" y="3124200"/>
          <p14:tracePt t="19222" x="1401763" y="3141663"/>
          <p14:tracePt t="19229" x="1393825" y="3149600"/>
          <p14:tracePt t="19242" x="1393825" y="3159125"/>
          <p14:tracePt t="19249" x="1385888" y="3167063"/>
          <p14:tracePt t="19265" x="1385888" y="3175000"/>
          <p14:tracePt t="19417" x="1377950" y="3175000"/>
          <p14:tracePt t="19427" x="1377950" y="3167063"/>
          <p14:tracePt t="19432" x="1368425" y="3159125"/>
          <p14:tracePt t="19438" x="1368425" y="3149600"/>
          <p14:tracePt t="19445" x="1360488" y="3141663"/>
          <p14:tracePt t="19454" x="1360488" y="3133725"/>
          <p14:tracePt t="19469" x="1352550" y="3124200"/>
          <p14:tracePt t="19475" x="1343025" y="3116263"/>
          <p14:tracePt t="19486" x="1335088" y="3108325"/>
          <p14:tracePt t="19490" x="1327150" y="3090863"/>
          <p14:tracePt t="19499" x="1317625" y="3074988"/>
          <p14:tracePt t="19508" x="1301750" y="3057525"/>
          <p14:tracePt t="19515" x="1284288" y="3049588"/>
          <p14:tracePt t="19523" x="1258888" y="3032125"/>
          <p14:tracePt t="19531" x="1241425" y="3014663"/>
          <p14:tracePt t="19539" x="1216025" y="2998788"/>
          <p14:tracePt t="19546" x="1200150" y="2981325"/>
          <p14:tracePt t="19559" x="1182688" y="2973388"/>
          <p14:tracePt t="19564" x="1157288" y="2955925"/>
          <p14:tracePt t="19576" x="1131888" y="2930525"/>
          <p14:tracePt t="19587" x="1116013" y="2913063"/>
          <p14:tracePt t="19593" x="1098550" y="2905125"/>
          <p14:tracePt t="19606" x="1090613" y="2905125"/>
          <p14:tracePt t="19609" x="1081088" y="2897188"/>
          <p14:tracePt t="19623" x="1073150" y="2897188"/>
          <p14:tracePt t="19631" x="1073150" y="2889250"/>
          <p14:tracePt t="19696" x="1073150" y="2879725"/>
          <p14:tracePt t="19707" x="1065213" y="2879725"/>
          <p14:tracePt t="19712" x="1055688" y="2871788"/>
          <p14:tracePt t="19721" x="1055688" y="2863850"/>
          <p14:tracePt t="19729" x="1047750" y="2863850"/>
          <p14:tracePt t="19749" x="1039813" y="2863850"/>
          <p14:tracePt t="19757" x="1030288" y="2863850"/>
          <p14:tracePt t="19773" x="1022350" y="2863850"/>
          <p14:tracePt t="19795" x="1014413" y="2863850"/>
          <p14:tracePt t="19807" x="1004888" y="2863850"/>
          <p14:tracePt t="19823" x="996950" y="2863850"/>
          <p14:tracePt t="19831" x="989013" y="2863850"/>
          <p14:tracePt t="19847" x="971550" y="2871788"/>
          <p14:tracePt t="19855" x="954088" y="2879725"/>
          <p14:tracePt t="19863" x="946150" y="2879725"/>
          <p14:tracePt t="19872" x="938213" y="2879725"/>
          <p14:tracePt t="19877" x="920750" y="2879725"/>
          <p14:tracePt t="19885" x="912813" y="2879725"/>
          <p14:tracePt t="19893" x="895350" y="2879725"/>
          <p14:tracePt t="19910" x="879475" y="2879725"/>
          <p14:tracePt t="19918" x="869950" y="2879725"/>
          <p14:tracePt t="19926" x="869950" y="2889250"/>
          <p14:tracePt t="19941" x="862013" y="2889250"/>
          <p14:tracePt t="19948" x="854075" y="2889250"/>
          <p14:tracePt t="19957" x="844550" y="2897188"/>
          <p14:tracePt t="19967" x="836613" y="2897188"/>
          <p14:tracePt t="19981" x="819150" y="2905125"/>
          <p14:tracePt t="19991" x="811213" y="2905125"/>
          <p14:tracePt t="19999" x="803275" y="2905125"/>
          <p14:tracePt t="20163" x="793750" y="2905125"/>
          <p14:tracePt t="20180" x="785813" y="2922588"/>
          <p14:tracePt t="20186" x="768350" y="2938463"/>
          <p14:tracePt t="20194" x="752475" y="2955925"/>
          <p14:tracePt t="20199" x="742950" y="2973388"/>
          <p14:tracePt t="20207" x="727075" y="2998788"/>
          <p14:tracePt t="20215" x="717550" y="3014663"/>
          <p14:tracePt t="20221" x="709613" y="3024188"/>
          <p14:tracePt t="20229" x="692150" y="3040063"/>
          <p14:tracePt t="20238" x="684213" y="3057525"/>
          <p14:tracePt t="20245" x="684213" y="3074988"/>
          <p14:tracePt t="20254" x="684213" y="3082925"/>
          <p14:tracePt t="20261" x="684213" y="3100388"/>
          <p14:tracePt t="20270" x="684213" y="3108325"/>
          <p14:tracePt t="20277" x="684213" y="3124200"/>
          <p14:tracePt t="20289" x="684213" y="3133725"/>
          <p14:tracePt t="20299" x="684213" y="3149600"/>
          <p14:tracePt t="20307" x="684213" y="3159125"/>
          <p14:tracePt t="20315" x="684213" y="3167063"/>
          <p14:tracePt t="20323" x="684213" y="3184525"/>
          <p14:tracePt t="20331" x="684213" y="3192463"/>
          <p14:tracePt t="20339" x="684213" y="3209925"/>
          <p14:tracePt t="20347" x="684213" y="3225800"/>
          <p14:tracePt t="20356" x="684213" y="3235325"/>
          <p14:tracePt t="20363" x="692150" y="3251200"/>
          <p14:tracePt t="20372" x="692150" y="3260725"/>
          <p14:tracePt t="20381" x="701675" y="3268663"/>
          <p14:tracePt t="20388" x="709613" y="3268663"/>
          <p14:tracePt t="20393" x="709613" y="3286125"/>
          <p14:tracePt t="20403" x="709613" y="3294063"/>
          <p14:tracePt t="20411" x="717550" y="3311525"/>
          <p14:tracePt t="20418" x="727075" y="3319463"/>
          <p14:tracePt t="20427" x="742950" y="3335338"/>
          <p14:tracePt t="20434" x="752475" y="3335338"/>
          <p14:tracePt t="20443" x="760413" y="3344863"/>
          <p14:tracePt t="20451" x="777875" y="3360738"/>
          <p14:tracePt t="20463" x="777875" y="3370263"/>
          <p14:tracePt t="20467" x="785813" y="3370263"/>
          <p14:tracePt t="20476" x="785813" y="3378200"/>
          <p14:tracePt t="20486" x="793750" y="3386138"/>
          <p14:tracePt t="20490" x="793750" y="3395663"/>
          <p14:tracePt t="20515" x="803275" y="3395663"/>
          <p14:tracePt t="20561" x="811213" y="3403600"/>
          <p14:tracePt t="20570" x="819150" y="3403600"/>
          <p14:tracePt t="20577" x="828675" y="3403600"/>
          <p14:tracePt t="20586" x="844550" y="3411538"/>
          <p14:tracePt t="20593" x="862013" y="3411538"/>
          <p14:tracePt t="20600" x="869950" y="3411538"/>
          <p14:tracePt t="20609" x="887413" y="3411538"/>
          <p14:tracePt t="20617" x="895350" y="3411538"/>
          <p14:tracePt t="20625" x="912813" y="3411538"/>
          <p14:tracePt t="20633" x="928688" y="3411538"/>
          <p14:tracePt t="20639" x="938213" y="3411538"/>
          <p14:tracePt t="20647" x="954088" y="3403600"/>
          <p14:tracePt t="20655" x="971550" y="3403600"/>
          <p14:tracePt t="20662" x="979488" y="3395663"/>
          <p14:tracePt t="20672" x="996950" y="3386138"/>
          <p14:tracePt t="20678" x="1014413" y="3386138"/>
          <p14:tracePt t="20688" x="1022350" y="3378200"/>
          <p14:tracePt t="20695" x="1039813" y="3370263"/>
          <p14:tracePt t="20705" x="1055688" y="3360738"/>
          <p14:tracePt t="20710" x="1073150" y="3344863"/>
          <p14:tracePt t="20719" x="1081088" y="3335338"/>
          <p14:tracePt t="20726" x="1106488" y="3327400"/>
          <p14:tracePt t="20732" x="1131888" y="3319463"/>
          <p14:tracePt t="20742" x="1157288" y="3311525"/>
          <p14:tracePt t="20749" x="1165225" y="3302000"/>
          <p14:tracePt t="20757" x="1182688" y="3294063"/>
          <p14:tracePt t="20765" x="1200150" y="3294063"/>
          <p14:tracePt t="20772" x="1208088" y="3286125"/>
          <p14:tracePt t="20780" x="1225550" y="3286125"/>
          <p14:tracePt t="20788" x="1233488" y="3286125"/>
          <p14:tracePt t="20797" x="1250950" y="3276600"/>
          <p14:tracePt t="20805" x="1266825" y="3276600"/>
          <p14:tracePt t="20810" x="1276350" y="3276600"/>
          <p14:tracePt t="20821" x="1284288" y="3268663"/>
          <p14:tracePt t="20826" x="1292225" y="3268663"/>
          <p14:tracePt t="20842" x="1301750" y="3268663"/>
          <p14:tracePt t="20851" x="1317625" y="3268663"/>
          <p14:tracePt t="20858" x="1327150" y="3268663"/>
          <p14:tracePt t="20867" x="1335088" y="3268663"/>
          <p14:tracePt t="20874" x="1352550" y="3268663"/>
          <p14:tracePt t="20890" x="1360488" y="3268663"/>
          <p14:tracePt t="20896" x="1368425" y="3268663"/>
          <p14:tracePt t="20912" x="1377950" y="3268663"/>
          <p14:tracePt t="20922" x="1385888" y="3268663"/>
          <p14:tracePt t="20933" x="1393825" y="3268663"/>
          <p14:tracePt t="20949" x="1401763" y="3268663"/>
          <p14:tracePt t="20958" x="1411288" y="3268663"/>
          <p14:tracePt t="20965" x="1419225" y="3268663"/>
          <p14:tracePt t="20973" x="1427163" y="3276600"/>
          <p14:tracePt t="20988" x="1436688" y="3276600"/>
          <p14:tracePt t="20995" x="1436688" y="3286125"/>
          <p14:tracePt t="21011" x="1444625" y="3286125"/>
          <p14:tracePt t="21020" x="1452563" y="3286125"/>
          <p14:tracePt t="21027" x="1462088" y="3286125"/>
          <p14:tracePt t="21038" x="1477963" y="3286125"/>
          <p14:tracePt t="21043" x="1495425" y="3286125"/>
          <p14:tracePt t="21054" x="1503363" y="3286125"/>
          <p14:tracePt t="21059" x="1520825" y="3294063"/>
          <p14:tracePt t="21067" x="1554163" y="3302000"/>
          <p14:tracePt t="21078" x="1597025" y="3302000"/>
          <p14:tracePt t="21082" x="1639888" y="3311525"/>
          <p14:tracePt t="21090" x="1698625" y="3319463"/>
          <p14:tracePt t="21097" x="1739900" y="3319463"/>
          <p14:tracePt t="21105" x="1800225" y="3335338"/>
          <p14:tracePt t="21113" x="1858963" y="3335338"/>
          <p14:tracePt t="21121" x="1901825" y="3335338"/>
          <p14:tracePt t="21129" x="1960563" y="3335338"/>
          <p14:tracePt t="21140" x="2019300" y="3335338"/>
          <p14:tracePt t="21145" x="2078038" y="3335338"/>
          <p14:tracePt t="21155" x="2128838" y="3335338"/>
          <p14:tracePt t="21161" x="2197100" y="3327400"/>
          <p14:tracePt t="21168" x="2255838" y="3319463"/>
          <p14:tracePt t="21177" x="2298700" y="3311525"/>
          <p14:tracePt t="21185" x="2332038" y="3294063"/>
          <p14:tracePt t="21193" x="2357438" y="3286125"/>
          <p14:tracePt t="21199" x="2374900" y="3276600"/>
          <p14:tracePt t="21207" x="2382838" y="3276600"/>
          <p14:tracePt t="21217" x="2400300" y="3268663"/>
          <p14:tracePt t="21230" x="2408238" y="3260725"/>
          <p14:tracePt t="21242" x="2408238" y="3251200"/>
          <p14:tracePt t="21263" x="2416175" y="3243263"/>
          <p14:tracePt t="21271" x="2416175" y="3235325"/>
          <p14:tracePt t="21277" x="2424113" y="3225800"/>
          <p14:tracePt t="21288" x="2424113" y="3217863"/>
          <p14:tracePt t="21292" x="2424113" y="3209925"/>
          <p14:tracePt t="21301" x="2433638" y="3200400"/>
          <p14:tracePt t="21309" x="2433638" y="3184525"/>
          <p14:tracePt t="21321" x="2433638" y="3167063"/>
          <p14:tracePt t="21322" x="2433638" y="3159125"/>
          <p14:tracePt t="21331" x="2433638" y="3141663"/>
          <p14:tracePt t="21339" x="2433638" y="3124200"/>
          <p14:tracePt t="21347" x="2433638" y="3116263"/>
          <p14:tracePt t="21355" x="2433638" y="3100388"/>
          <p14:tracePt t="21363" x="2433638" y="3090863"/>
          <p14:tracePt t="21372" x="2433638" y="3074988"/>
          <p14:tracePt t="21379" x="2433638" y="3057525"/>
          <p14:tracePt t="21388" x="2433638" y="3049588"/>
          <p14:tracePt t="21395" x="2424113" y="3032125"/>
          <p14:tracePt t="21404" x="2416175" y="3014663"/>
          <p14:tracePt t="21411" x="2408238" y="3006725"/>
          <p14:tracePt t="21420" x="2400300" y="2998788"/>
          <p14:tracePt t="21426" x="2390775" y="2981325"/>
          <p14:tracePt t="21437" x="2374900" y="2973388"/>
          <p14:tracePt t="21443" x="2357438" y="2955925"/>
          <p14:tracePt t="21452" x="2349500" y="2955925"/>
          <p14:tracePt t="21457" x="2339975" y="2947988"/>
          <p14:tracePt t="21470" x="2332038" y="2930525"/>
          <p14:tracePt t="21473" x="2314575" y="2922588"/>
          <p14:tracePt t="21480" x="2306638" y="2913063"/>
          <p14:tracePt t="21489" x="2289175" y="2905125"/>
          <p14:tracePt t="21497" x="2273300" y="2889250"/>
          <p14:tracePt t="21506" x="2255838" y="2879725"/>
          <p14:tracePt t="21513" x="2247900" y="2863850"/>
          <p14:tracePt t="21522" x="2230438" y="2846388"/>
          <p14:tracePt t="21529" x="2212975" y="2846388"/>
          <p14:tracePt t="21539" x="2197100" y="2838450"/>
          <p14:tracePt t="21545" x="2187575" y="2828925"/>
          <p14:tracePt t="21554" x="2171700" y="2820988"/>
          <p14:tracePt t="21558" x="2154238" y="2813050"/>
          <p14:tracePt t="21571" x="2146300" y="2803525"/>
          <p14:tracePt t="21575" x="2138363" y="2803525"/>
          <p14:tracePt t="21588" x="2120900" y="2803525"/>
          <p14:tracePt t="21596" x="2120900" y="2795588"/>
          <p14:tracePt t="21608" x="2103438" y="2795588"/>
          <p14:tracePt t="21621" x="2095500" y="2795588"/>
          <p14:tracePt t="21627" x="2095500" y="2787650"/>
          <p14:tracePt t="21645" x="2087563" y="2787650"/>
          <p14:tracePt t="21654" x="2078038" y="2787650"/>
          <p14:tracePt t="21671" x="2070100" y="2787650"/>
          <p14:tracePt t="21677" x="2062163" y="2787650"/>
          <p14:tracePt t="21687" x="2052638" y="2787650"/>
          <p14:tracePt t="21693" x="2044700" y="2787650"/>
          <p14:tracePt t="21704" x="2036763" y="2787650"/>
          <p14:tracePt t="21724" x="2027238" y="2787650"/>
          <p14:tracePt t="21740" x="2019300" y="2787650"/>
          <p14:tracePt t="21767" x="2011363" y="2787650"/>
          <p14:tracePt t="21787" x="2001838" y="2787650"/>
          <p14:tracePt t="21790" x="1993900" y="2787650"/>
          <p14:tracePt t="21807" x="1976438" y="2795588"/>
          <p14:tracePt t="21813" x="1968500" y="2795588"/>
          <p14:tracePt t="21821" x="1960563" y="2795588"/>
          <p14:tracePt t="21829" x="1943100" y="2803525"/>
          <p14:tracePt t="21838" x="1935163" y="2813050"/>
          <p14:tracePt t="21845" x="1925638" y="2820988"/>
          <p14:tracePt t="21854" x="1917700" y="2820988"/>
          <p14:tracePt t="21861" x="1909763" y="2820988"/>
          <p14:tracePt t="21870" x="1909763" y="2828925"/>
          <p14:tracePt t="21877" x="1901825" y="2838450"/>
          <p14:tracePt t="21889" x="1892300" y="2838450"/>
          <p14:tracePt t="22073" x="1884363" y="2828925"/>
          <p14:tracePt t="22081" x="1876425" y="2828925"/>
          <p14:tracePt t="22089" x="1866900" y="2820988"/>
          <p14:tracePt t="22096" x="1858963" y="2803525"/>
          <p14:tracePt t="22104" x="1851025" y="2795588"/>
          <p14:tracePt t="22120" x="1841500" y="2795588"/>
          <p14:tracePt t="22181" x="1833563" y="2795588"/>
          <p14:tracePt t="22189" x="1825625" y="2795588"/>
          <p14:tracePt t="22202" x="1816100" y="2795588"/>
          <p14:tracePt t="22231" x="1808163" y="2795588"/>
          <p14:tracePt t="22240" x="1800225" y="2795588"/>
          <p14:tracePt t="22257" x="1790700" y="2795588"/>
          <p14:tracePt t="22272" x="1782763" y="2795588"/>
          <p14:tracePt t="22279" x="1774825" y="2795588"/>
          <p14:tracePt t="22289" x="1774825" y="2803525"/>
          <p14:tracePt t="22295" x="1757363" y="2803525"/>
          <p14:tracePt t="22304" x="1749425" y="2813050"/>
          <p14:tracePt t="22311" x="1739900" y="2813050"/>
          <p14:tracePt t="22321" x="1724025" y="2813050"/>
          <p14:tracePt t="22326" x="1714500" y="2813050"/>
          <p14:tracePt t="22337" x="1698625" y="2820988"/>
          <p14:tracePt t="22341" x="1681163" y="2820988"/>
          <p14:tracePt t="22355" x="1673225" y="2828925"/>
          <p14:tracePt t="22356" x="1647825" y="2838450"/>
          <p14:tracePt t="22365" x="1630363" y="2846388"/>
          <p14:tracePt t="22373" x="1614488" y="2854325"/>
          <p14:tracePt t="22381" x="1604963" y="2854325"/>
          <p14:tracePt t="22389" x="1589088" y="2863850"/>
          <p14:tracePt t="22396" x="1579563" y="2863850"/>
          <p14:tracePt t="22404" x="1563688" y="2863850"/>
          <p14:tracePt t="22411" x="1554163" y="2863850"/>
          <p14:tracePt t="22420" x="1546225" y="2863850"/>
          <p14:tracePt t="22427" x="1538288" y="2863850"/>
          <p14:tracePt t="22437" x="1528763" y="2863850"/>
          <p14:tracePt t="22451" x="1520825" y="2863850"/>
          <p14:tracePt t="22459" x="1512888" y="2863850"/>
          <p14:tracePt t="22471" x="1503363" y="2863850"/>
          <p14:tracePt t="22491" x="1495425" y="2863850"/>
          <p14:tracePt t="22500" x="1495425" y="2871788"/>
          <p14:tracePt t="22639" x="1487488" y="2871788"/>
          <p14:tracePt t="22763" x="1487488" y="2889250"/>
          <p14:tracePt t="22782" x="1487488" y="2897188"/>
          <p14:tracePt t="22791" x="1477963" y="2922588"/>
          <p14:tracePt t="22799" x="1477963" y="2930525"/>
          <p14:tracePt t="22807" x="1470025" y="2947988"/>
          <p14:tracePt t="22814" x="1470025" y="2955925"/>
          <p14:tracePt t="22823" x="1470025" y="2973388"/>
          <p14:tracePt t="22831" x="1462088" y="2998788"/>
          <p14:tracePt t="22837" x="1462088" y="3032125"/>
          <p14:tracePt t="22845" x="1462088" y="3040063"/>
          <p14:tracePt t="22857" x="1452563" y="3065463"/>
          <p14:tracePt t="22863" x="1452563" y="3090863"/>
          <p14:tracePt t="22872" x="1452563" y="3116263"/>
          <p14:tracePt t="22877" x="1452563" y="3149600"/>
          <p14:tracePt t="22887" x="1452563" y="3175000"/>
          <p14:tracePt t="22893" x="1452563" y="3192463"/>
          <p14:tracePt t="22902" x="1452563" y="3209925"/>
          <p14:tracePt t="22910" x="1462088" y="3225800"/>
          <p14:tracePt t="22915" x="1470025" y="3235325"/>
          <p14:tracePt t="22923" x="1477963" y="3251200"/>
          <p14:tracePt t="22931" x="1477963" y="3260725"/>
          <p14:tracePt t="22939" x="1477963" y="3268663"/>
          <p14:tracePt t="22947" x="1487488" y="3286125"/>
          <p14:tracePt t="22960" x="1487488" y="3294063"/>
          <p14:tracePt t="22966" x="1495425" y="3302000"/>
          <p14:tracePt t="23096" x="1503363" y="3302000"/>
          <p14:tracePt t="23116" x="1512888" y="3294063"/>
          <p14:tracePt t="23125" x="1520825" y="3286125"/>
          <p14:tracePt t="23155" x="1528763" y="3276600"/>
          <p14:tracePt t="23170" x="1528763" y="3268663"/>
          <p14:tracePt t="23177" x="1546225" y="3268663"/>
          <p14:tracePt t="23185" x="1546225" y="3260725"/>
          <p14:tracePt t="23193" x="1546225" y="3251200"/>
          <p14:tracePt t="23202" x="1554163" y="3251200"/>
          <p14:tracePt t="23209" x="1554163" y="3243263"/>
          <p14:tracePt t="23237" x="1563688" y="3243263"/>
          <p14:tracePt t="23274" x="1571625" y="3243263"/>
          <p14:tracePt t="23287" x="1579563" y="3225800"/>
          <p14:tracePt t="23296" x="1589088" y="3225800"/>
          <p14:tracePt t="23311" x="1597025" y="3217863"/>
          <p14:tracePt t="23321" x="1604963" y="3209925"/>
          <p14:tracePt t="23327" x="1614488" y="3200400"/>
          <p14:tracePt t="23336" x="1622425" y="3200400"/>
          <p14:tracePt t="23343" x="1639888" y="3200400"/>
          <p14:tracePt t="23357" x="1647825" y="3192463"/>
          <p14:tracePt t="23366" x="1663700" y="3184525"/>
          <p14:tracePt t="23381" x="1681163" y="3184525"/>
          <p14:tracePt t="23388" x="1698625" y="3184525"/>
          <p14:tracePt t="23397" x="1706563" y="3175000"/>
          <p14:tracePt t="23405" x="1724025" y="3175000"/>
          <p14:tracePt t="23413" x="1757363" y="3175000"/>
          <p14:tracePt t="23421" x="1808163" y="3175000"/>
          <p14:tracePt t="23429" x="1866900" y="3175000"/>
          <p14:tracePt t="23436" x="1917700" y="3175000"/>
          <p14:tracePt t="23444" x="1976438" y="3175000"/>
          <p14:tracePt t="23450" x="2036763" y="3175000"/>
          <p14:tracePt t="23460" x="2070100" y="3175000"/>
          <p14:tracePt t="23469" x="2095500" y="3175000"/>
          <p14:tracePt t="23480" x="2112963" y="3175000"/>
          <p14:tracePt t="23489" x="2128838" y="3175000"/>
          <p14:tracePt t="23493" x="2138363" y="3175000"/>
          <p14:tracePt t="23508" x="2146300" y="3175000"/>
          <p14:tracePt t="23543" x="2154238" y="3175000"/>
          <p14:tracePt t="23552" x="2154238" y="3184525"/>
          <p14:tracePt t="23560" x="2162175" y="3184525"/>
          <p14:tracePt t="23577" x="2171700" y="3184525"/>
          <p14:tracePt t="23743" x="2171700" y="3192463"/>
          <p14:tracePt t="23754" x="2171700" y="3200400"/>
          <p14:tracePt t="23765" x="2162175" y="3200400"/>
          <p14:tracePt t="23771" x="2162175" y="3209925"/>
          <p14:tracePt t="23779" x="2162175" y="3217863"/>
          <p14:tracePt t="23796" x="2128838" y="3235325"/>
          <p14:tracePt t="23805" x="2120900" y="3235325"/>
          <p14:tracePt t="23811" x="2103438" y="3243263"/>
          <p14:tracePt t="23821" x="2087563" y="3243263"/>
          <p14:tracePt t="23827" x="2078038" y="3251200"/>
          <p14:tracePt t="23836" x="2062163" y="3260725"/>
          <p14:tracePt t="23843" x="2044700" y="3260725"/>
          <p14:tracePt t="23859" x="2027238" y="3260725"/>
          <p14:tracePt t="23865" x="2019300" y="3260725"/>
          <p14:tracePt t="23873" x="2001838" y="3260725"/>
          <p14:tracePt t="23881" x="1985963" y="3260725"/>
          <p14:tracePt t="23889" x="1976438" y="3260725"/>
          <p14:tracePt t="23897" x="1951038" y="3260725"/>
          <p14:tracePt t="23905" x="1925638" y="3260725"/>
          <p14:tracePt t="23913" x="1901825" y="3251200"/>
          <p14:tracePt t="23921" x="1851025" y="3243263"/>
          <p14:tracePt t="23929" x="1808163" y="3235325"/>
          <p14:tracePt t="23937" x="1749425" y="3225800"/>
          <p14:tracePt t="23945" x="1698625" y="3217863"/>
          <p14:tracePt t="23952" x="1639888" y="3200400"/>
          <p14:tracePt t="23960" x="1597025" y="3192463"/>
          <p14:tracePt t="23968" x="1546225" y="3175000"/>
          <p14:tracePt t="23977" x="1503363" y="3167063"/>
          <p14:tracePt t="23983" x="1470025" y="3159125"/>
          <p14:tracePt t="23991" x="1436688" y="3149600"/>
          <p14:tracePt t="24000" x="1419225" y="3141663"/>
          <p14:tracePt t="24007" x="1411288" y="3141663"/>
          <p14:tracePt t="24016" x="1393825" y="3141663"/>
          <p14:tracePt t="24024" x="1385888" y="3141663"/>
          <p14:tracePt t="24046" x="1368425" y="3141663"/>
          <p14:tracePt t="24061" x="1360488" y="3141663"/>
          <p14:tracePt t="24071" x="1343025" y="3141663"/>
          <p14:tracePt t="24077" x="1335088" y="3141663"/>
          <p14:tracePt t="24086" x="1317625" y="3133725"/>
          <p14:tracePt t="24093" x="1292225" y="3124200"/>
          <p14:tracePt t="24103" x="1284288" y="3108325"/>
          <p14:tracePt t="24109" x="1250950" y="3090863"/>
          <p14:tracePt t="24119" x="1200150" y="3074988"/>
          <p14:tracePt t="24123" x="1165225" y="3057525"/>
          <p14:tracePt t="24131" x="1131888" y="3040063"/>
          <p14:tracePt t="24139" x="1106488" y="3024188"/>
          <p14:tracePt t="24146" x="1090613" y="3006725"/>
          <p14:tracePt t="24155" x="1073150" y="2989263"/>
          <p14:tracePt t="24164" x="1065213" y="2981325"/>
          <p14:tracePt t="24171" x="1047750" y="2973388"/>
          <p14:tracePt t="24179" x="1030288" y="2973388"/>
          <p14:tracePt t="24187" x="1022350" y="2973388"/>
          <p14:tracePt t="24195" x="1004888" y="2973388"/>
          <p14:tracePt t="24203" x="989013" y="2973388"/>
          <p14:tracePt t="24209" x="979488" y="2973388"/>
          <p14:tracePt t="24217" x="963613" y="2973388"/>
          <p14:tracePt t="24227" x="954088" y="2973388"/>
          <p14:tracePt t="24236" x="928688" y="2973388"/>
          <p14:tracePt t="24244" x="912813" y="2973388"/>
          <p14:tracePt t="24252" x="903288" y="2973388"/>
          <p14:tracePt t="24259" x="887413" y="2973388"/>
          <p14:tracePt t="24265" x="869950" y="2973388"/>
          <p14:tracePt t="24273" x="862013" y="2963863"/>
          <p14:tracePt t="24281" x="844550" y="2963863"/>
          <p14:tracePt t="24288" x="836613" y="2963863"/>
          <p14:tracePt t="24426" x="836613" y="2955925"/>
          <p14:tracePt t="24432" x="844550" y="2955925"/>
          <p14:tracePt t="24449" x="854075" y="2947988"/>
          <p14:tracePt t="24531" x="854075" y="2938463"/>
          <p14:tracePt t="24538" x="862013" y="2922588"/>
          <p14:tracePt t="24557" x="869950" y="2913063"/>
          <p14:tracePt t="24565" x="869950" y="2905125"/>
          <p14:tracePt t="24581" x="869950" y="2897188"/>
          <p14:tracePt t="24593" x="869950" y="2889250"/>
          <p14:tracePt t="24604" x="869950" y="2879725"/>
          <p14:tracePt t="24627" x="869950" y="2871788"/>
          <p14:tracePt t="24636" x="869950" y="2863850"/>
          <p14:tracePt t="24679" x="869950" y="2854325"/>
          <p14:tracePt t="25601" x="879475" y="2854325"/>
          <p14:tracePt t="25615" x="887413" y="2854325"/>
          <p14:tracePt t="25650" x="895350" y="2863850"/>
          <p14:tracePt t="25677" x="895350" y="2871788"/>
          <p14:tracePt t="25684" x="903288" y="2871788"/>
          <p14:tracePt t="25692" x="912813" y="2889250"/>
          <p14:tracePt t="25699" x="920750" y="2889250"/>
          <p14:tracePt t="25708" x="920750" y="2897188"/>
          <p14:tracePt t="25719" x="928688" y="2897188"/>
          <p14:tracePt t="25726" x="938213" y="2913063"/>
          <p14:tracePt t="25731" x="946150" y="2930525"/>
          <p14:tracePt t="25739" x="946150" y="2938463"/>
          <p14:tracePt t="25745" x="954088" y="2955925"/>
          <p14:tracePt t="25753" x="963613" y="2973388"/>
          <p14:tracePt t="25761" x="971550" y="2981325"/>
          <p14:tracePt t="25769" x="979488" y="2998788"/>
          <p14:tracePt t="25777" x="989013" y="3014663"/>
          <p14:tracePt t="25786" x="996950" y="3032125"/>
          <p14:tracePt t="25793" x="996950" y="3040063"/>
          <p14:tracePt t="25803" x="1004888" y="3057525"/>
          <p14:tracePt t="25809" x="1014413" y="3074988"/>
          <p14:tracePt t="25820" x="1022350" y="3082925"/>
          <p14:tracePt t="25822" x="1030288" y="3100388"/>
          <p14:tracePt t="25833" x="1039813" y="3124200"/>
          <p14:tracePt t="25839" x="1047750" y="3149600"/>
          <p14:tracePt t="25847" x="1055688" y="3159125"/>
          <p14:tracePt t="25855" x="1055688" y="3175000"/>
          <p14:tracePt t="25863" x="1055688" y="3192463"/>
          <p14:tracePt t="25871" x="1055688" y="3200400"/>
          <p14:tracePt t="25879" x="1065213" y="3217863"/>
          <p14:tracePt t="25887" x="1065213" y="3225800"/>
          <p14:tracePt t="25904" x="1065213" y="3243263"/>
          <p14:tracePt t="25910" x="1065213" y="3251200"/>
          <p14:tracePt t="25929" x="1065213" y="3260725"/>
          <p14:tracePt t="25943" x="1065213" y="3268663"/>
          <p14:tracePt t="26047" x="1065213" y="3276600"/>
          <p14:tracePt t="26071" x="1065213" y="3286125"/>
          <p14:tracePt t="26215" x="1065213" y="3294063"/>
          <p14:tracePt t="26297" x="1055688" y="3294063"/>
          <p14:tracePt t="26308" x="1055688" y="3302000"/>
          <p14:tracePt t="26321" x="1055688" y="3311525"/>
          <p14:tracePt t="26329" x="1047750" y="3311525"/>
          <p14:tracePt t="26337" x="1047750" y="3319463"/>
          <p14:tracePt t="26342" x="1047750" y="3327400"/>
          <p14:tracePt t="26353" x="1047750" y="3335338"/>
          <p14:tracePt t="26370" x="1047750" y="3344863"/>
          <p14:tracePt t="26375" x="1039813" y="3344863"/>
          <p14:tracePt t="26383" x="1039813" y="3352800"/>
          <p14:tracePt t="26404" x="1030288" y="3360738"/>
          <p14:tracePt t="29105" x="1039813" y="3360738"/>
          <p14:tracePt t="29122" x="1065213" y="3378200"/>
          <p14:tracePt t="29131" x="1081088" y="3395663"/>
          <p14:tracePt t="29137" x="1098550" y="3395663"/>
          <p14:tracePt t="29143" x="1098550" y="3403600"/>
          <p14:tracePt t="29589" x="1090613" y="3403600"/>
          <p14:tracePt t="29597" x="1081088" y="3403600"/>
          <p14:tracePt t="29614" x="1073150" y="3403600"/>
          <p14:tracePt t="29667" x="1065213" y="3403600"/>
          <p14:tracePt t="29685" x="1055688" y="3403600"/>
          <p14:tracePt t="29693" x="1039813" y="3403600"/>
          <p14:tracePt t="29702" x="1030288" y="3411538"/>
          <p14:tracePt t="29709" x="1014413" y="3411538"/>
          <p14:tracePt t="29718" x="996950" y="3421063"/>
          <p14:tracePt t="29727" x="989013" y="3429000"/>
          <p14:tracePt t="29734" x="971550" y="3429000"/>
          <p14:tracePt t="29743" x="954088" y="3429000"/>
          <p14:tracePt t="29750" x="946150" y="3429000"/>
          <p14:tracePt t="29758" x="938213" y="3429000"/>
          <p14:tracePt t="29853" x="928688" y="3429000"/>
          <p14:tracePt t="30637" x="946150" y="3429000"/>
          <p14:tracePt t="30663" x="954088" y="3429000"/>
          <p14:tracePt t="30673" x="963613" y="3429000"/>
          <p14:tracePt t="30695" x="979488" y="3429000"/>
          <p14:tracePt t="30714" x="989013" y="3429000"/>
          <p14:tracePt t="30765" x="996950" y="3429000"/>
          <p14:tracePt t="30782" x="1004888" y="3429000"/>
          <p14:tracePt t="30789" x="1014413" y="3421063"/>
          <p14:tracePt t="30816" x="1022350" y="3421063"/>
          <p14:tracePt t="30835" x="1030288" y="3421063"/>
          <p14:tracePt t="30875" x="1039813" y="3429000"/>
          <p14:tracePt t="30881" x="1047750" y="3446463"/>
          <p14:tracePt t="30889" x="1065213" y="3454400"/>
          <p14:tracePt t="30897" x="1073150" y="3471863"/>
          <p14:tracePt t="30905" x="1081088" y="3487738"/>
          <p14:tracePt t="30913" x="1090613" y="3505200"/>
          <p14:tracePt t="30921" x="1098550" y="3513138"/>
          <p14:tracePt t="30929" x="1106488" y="3530600"/>
          <p14:tracePt t="30937" x="1116013" y="3546475"/>
          <p14:tracePt t="30945" x="1123950" y="3546475"/>
          <p14:tracePt t="31011" x="1131888" y="3546475"/>
          <p14:tracePt t="31019" x="1141413" y="3538538"/>
          <p14:tracePt t="31027" x="1141413" y="3530600"/>
          <p14:tracePt t="31036" x="1149350" y="3513138"/>
          <p14:tracePt t="31045" x="1165225" y="3497263"/>
          <p14:tracePt t="31055" x="1182688" y="3479800"/>
          <p14:tracePt t="31059" x="1200150" y="3471863"/>
          <p14:tracePt t="31069" x="1208088" y="3454400"/>
          <p14:tracePt t="31076" x="1225550" y="3436938"/>
          <p14:tracePt t="31085" x="1241425" y="3411538"/>
          <p14:tracePt t="31089" x="1258888" y="3395663"/>
          <p14:tracePt t="31101" x="1276350" y="3386138"/>
          <p14:tracePt t="31105" x="1284288" y="3370263"/>
          <p14:tracePt t="31115" x="1301750" y="3352800"/>
          <p14:tracePt t="31121" x="1317625" y="3344863"/>
          <p14:tracePt t="31130" x="1343025" y="3327400"/>
          <p14:tracePt t="31137" x="1377950" y="3319463"/>
          <p14:tracePt t="31145" x="1393825" y="3319463"/>
          <p14:tracePt t="31153" x="1427163" y="3319463"/>
          <p14:tracePt t="31160" x="1452563" y="3319463"/>
          <p14:tracePt t="31169" x="1462088" y="3319463"/>
          <p14:tracePt t="31178" x="1477963" y="3319463"/>
          <p14:tracePt t="31185" x="1487488" y="3319463"/>
          <p14:tracePt t="31193" x="1503363" y="3319463"/>
          <p14:tracePt t="31200" x="1512888" y="3319463"/>
          <p14:tracePt t="31207" x="1520825" y="3319463"/>
          <p14:tracePt t="31217" x="1528763" y="3319463"/>
          <p14:tracePt t="31226" x="1546225" y="3319463"/>
          <p14:tracePt t="31233" x="1546225" y="3311525"/>
          <p14:tracePt t="31239" x="1563688" y="3302000"/>
          <p14:tracePt t="31248" x="1571625" y="3302000"/>
          <p14:tracePt t="31254" x="1571625" y="3294063"/>
          <p14:tracePt t="31261" x="1589088" y="3294063"/>
          <p14:tracePt t="31277" x="1597025" y="3294063"/>
          <p14:tracePt t="31379" x="1597025" y="3286125"/>
          <p14:tracePt t="31429" x="1597025" y="3276600"/>
          <p14:tracePt t="31451" x="1589088" y="3276600"/>
          <p14:tracePt t="31457" x="1579563" y="3276600"/>
          <p14:tracePt t="31475" x="1571625" y="3276600"/>
          <p14:tracePt t="31548" x="1571625" y="3260725"/>
          <p14:tracePt t="31559" x="1571625" y="3251200"/>
          <p14:tracePt t="31575" x="1589088" y="3200400"/>
          <p14:tracePt t="31584" x="1604963" y="3184525"/>
          <p14:tracePt t="31592" x="1614488" y="3167063"/>
          <p14:tracePt t="31600" x="1614488" y="3149600"/>
          <p14:tracePt t="31605" x="1622425" y="3149600"/>
          <p14:tracePt t="31637" x="1630363" y="3133725"/>
          <p14:tracePt t="31648" x="1663700" y="3108325"/>
          <p14:tracePt t="31653" x="1724025" y="3090863"/>
          <p14:tracePt t="31662" x="1800225" y="3065463"/>
          <p14:tracePt t="31669" x="1876425" y="3049588"/>
          <p14:tracePt t="31675" x="1960563" y="3024188"/>
          <p14:tracePt t="31684" x="2019300" y="3006725"/>
          <p14:tracePt t="31692" x="2087563" y="2981325"/>
          <p14:tracePt t="31700" x="2103438" y="2981325"/>
          <p14:tracePt t="31710" x="2120900" y="2973388"/>
          <p14:tracePt t="31715" x="2138363" y="2973388"/>
          <p14:tracePt t="31843" x="2146300" y="2973388"/>
          <p14:tracePt t="31867" x="2138363" y="2981325"/>
          <p14:tracePt t="31875" x="2128838" y="2998788"/>
          <p14:tracePt t="31884" x="2103438" y="3006725"/>
          <p14:tracePt t="31891" x="2078038" y="3024188"/>
          <p14:tracePt t="31900" x="2044700" y="3032125"/>
          <p14:tracePt t="31906" x="2019300" y="3040063"/>
          <p14:tracePt t="31915" x="2001838" y="3040063"/>
          <p14:tracePt t="31922" x="1985963" y="3040063"/>
          <p14:tracePt t="31932" x="1976438" y="3040063"/>
          <p14:tracePt t="31936" x="1968500" y="3040063"/>
          <p14:tracePt t="31953" x="1960563" y="3040063"/>
          <p14:tracePt t="31961" x="1960563" y="3032125"/>
          <p14:tracePt t="31977" x="1960563" y="3014663"/>
          <p14:tracePt t="31985" x="1951038" y="3014663"/>
          <p14:tracePt t="32002" x="1951038" y="3006725"/>
          <p14:tracePt t="32008" x="1943100" y="3006725"/>
          <p14:tracePt t="32018" x="1935163" y="2998788"/>
          <p14:tracePt t="32023" x="1925638" y="2998788"/>
          <p14:tracePt t="32032" x="1909763" y="2989263"/>
          <p14:tracePt t="32038" x="1901825" y="2981325"/>
          <p14:tracePt t="32046" x="1901825" y="2963863"/>
          <p14:tracePt t="32102" x="1901825" y="2955925"/>
          <p14:tracePt t="32110" x="1901825" y="2947988"/>
          <p14:tracePt t="32118" x="1901825" y="2938463"/>
          <p14:tracePt t="32127" x="1892300" y="2930525"/>
          <p14:tracePt t="32137" x="1876425" y="2913063"/>
          <p14:tracePt t="32142" x="1858963" y="2889250"/>
          <p14:tracePt t="32150" x="1833563" y="2871788"/>
          <p14:tracePt t="32158" x="1790700" y="2846388"/>
          <p14:tracePt t="32166" x="1757363" y="2828925"/>
          <p14:tracePt t="32173" x="1731963" y="2813050"/>
          <p14:tracePt t="32183" x="1706563" y="2795588"/>
          <p14:tracePt t="32187" x="1689100" y="2787650"/>
          <p14:tracePt t="32195" x="1681163" y="2787650"/>
          <p14:tracePt t="32203" x="1663700" y="2787650"/>
          <p14:tracePt t="32210" x="1655763" y="2787650"/>
          <p14:tracePt t="32219" x="1630363" y="2787650"/>
          <p14:tracePt t="32227" x="1604963" y="2787650"/>
          <p14:tracePt t="32235" x="1554163" y="2787650"/>
          <p14:tracePt t="32243" x="1503363" y="2795588"/>
          <p14:tracePt t="32251" x="1444625" y="2803525"/>
          <p14:tracePt t="32261" x="1385888" y="2820988"/>
          <p14:tracePt t="32274" x="1343025" y="2828925"/>
          <p14:tracePt t="32277" x="1292225" y="2838450"/>
          <p14:tracePt t="32280" x="1284288" y="2846388"/>
          <p14:tracePt t="32289" x="1266825" y="2854325"/>
          <p14:tracePt t="32298" x="1250950" y="2863850"/>
          <p14:tracePt t="32305" x="1250950" y="2871788"/>
          <p14:tracePt t="32315" x="1233488" y="2871788"/>
          <p14:tracePt t="32321" x="1216025" y="2879725"/>
          <p14:tracePt t="32331" x="1208088" y="2889250"/>
          <p14:tracePt t="32337" x="1190625" y="2905125"/>
          <p14:tracePt t="32345" x="1174750" y="2922588"/>
          <p14:tracePt t="32353" x="1157288" y="2930525"/>
          <p14:tracePt t="32362" x="1149350" y="2938463"/>
          <p14:tracePt t="32368" x="1141413" y="2947988"/>
          <p14:tracePt t="32375" x="1123950" y="2955925"/>
          <p14:tracePt t="32426" x="1116013" y="2963863"/>
          <p14:tracePt t="32435" x="1081088" y="2973388"/>
          <p14:tracePt t="32443" x="1047750" y="2989263"/>
          <p14:tracePt t="32450" x="1004888" y="3014663"/>
          <p14:tracePt t="32457" x="954088" y="3032125"/>
          <p14:tracePt t="32466" x="895350" y="3049588"/>
          <p14:tracePt t="32484" x="836613" y="3065463"/>
          <p14:tracePt t="32489" x="819150" y="3074988"/>
          <p14:tracePt t="32499" x="811213" y="3082925"/>
          <p14:tracePt t="32599" x="793750" y="3090863"/>
          <p14:tracePt t="32612" x="785813" y="3090863"/>
          <p14:tracePt t="32618" x="785813" y="3100388"/>
          <p14:tracePt t="32622" x="785813" y="3108325"/>
          <p14:tracePt t="32629" x="785813" y="3116263"/>
          <p14:tracePt t="32637" x="785813" y="3133725"/>
          <p14:tracePt t="32645" x="793750" y="3149600"/>
          <p14:tracePt t="32653" x="811213" y="3159125"/>
          <p14:tracePt t="32661" x="844550" y="3175000"/>
          <p14:tracePt t="32669" x="895350" y="3192463"/>
          <p14:tracePt t="32677" x="938213" y="3209925"/>
          <p14:tracePt t="32685" x="996950" y="3235325"/>
          <p14:tracePt t="32694" x="1065213" y="3251200"/>
          <p14:tracePt t="32701" x="1131888" y="3276600"/>
          <p14:tracePt t="32708" x="1200150" y="3294063"/>
          <p14:tracePt t="32716" x="1284288" y="3302000"/>
          <p14:tracePt t="32723" x="1368425" y="3319463"/>
          <p14:tracePt t="32734" x="1452563" y="3319463"/>
          <p14:tracePt t="32742" x="1512888" y="3327400"/>
          <p14:tracePt t="32748" x="1571625" y="3327400"/>
          <p14:tracePt t="32755" x="1614488" y="3327400"/>
          <p14:tracePt t="32766" x="1639888" y="3311525"/>
          <p14:tracePt t="32771" x="1655763" y="3294063"/>
          <p14:tracePt t="32782" x="1673225" y="3276600"/>
          <p14:tracePt t="32787" x="1681163" y="3260725"/>
          <p14:tracePt t="32792" x="1698625" y="3251200"/>
          <p14:tracePt t="32803" x="1706563" y="3235325"/>
          <p14:tracePt t="32809" x="1724025" y="3217863"/>
          <p14:tracePt t="32818" x="1731963" y="3200400"/>
          <p14:tracePt t="32826" x="1739900" y="3200400"/>
          <p14:tracePt t="32834" x="1739900" y="3192463"/>
          <p14:tracePt t="32841" x="1749425" y="3192463"/>
          <p14:tracePt t="32851" x="1757363" y="3184525"/>
          <p14:tracePt t="32857" x="1757363" y="3175000"/>
          <p14:tracePt t="32873" x="1765300" y="3175000"/>
          <p14:tracePt t="32885" x="1774825" y="3175000"/>
          <p14:tracePt t="32892" x="1782763" y="3167063"/>
          <p14:tracePt t="32900" x="1782763" y="3159125"/>
          <p14:tracePt t="32911" x="1790700" y="3159125"/>
          <p14:tracePt t="32932" x="1790700" y="3149600"/>
          <p14:tracePt t="32939" x="1800225" y="3141663"/>
          <p14:tracePt t="32947" x="1808163" y="3133725"/>
          <p14:tracePt t="32954" x="1808163" y="3116263"/>
          <p14:tracePt t="32961" x="1816100" y="3100388"/>
          <p14:tracePt t="33138" x="1825625" y="3090863"/>
          <p14:tracePt t="33150" x="1833563" y="3090863"/>
          <p14:tracePt t="33161" x="1841500" y="3074988"/>
          <p14:tracePt t="33167" x="1851025" y="3074988"/>
          <p14:tracePt t="33265" x="1858963" y="3074988"/>
          <p14:tracePt t="33286" x="1866900" y="3074988"/>
          <p14:tracePt t="33294" x="1876425" y="3082925"/>
          <p14:tracePt t="33301" x="1884363" y="3090863"/>
          <p14:tracePt t="33306" x="1892300" y="3100388"/>
          <p14:tracePt t="33318" x="1901825" y="3100388"/>
          <p14:tracePt t="33345" x="1909763" y="3100388"/>
          <p14:tracePt t="33366" x="1960563" y="3090863"/>
          <p14:tracePt t="33373" x="2036763" y="3065463"/>
          <p14:tracePt t="33384" x="2138363" y="3032125"/>
          <p14:tracePt t="33386" x="2263775" y="2989263"/>
          <p14:tracePt t="33395" x="2374900" y="2922588"/>
          <p14:tracePt t="33403" x="2459038" y="2863850"/>
          <p14:tracePt t="33411" x="2551113" y="2803525"/>
          <p14:tracePt t="33419" x="2627313" y="2770188"/>
          <p14:tracePt t="33426" x="2678113" y="2752725"/>
          <p14:tracePt t="33435" x="2686050" y="2736850"/>
          <p14:tracePt t="33443" x="2703513" y="2727325"/>
          <p14:tracePt t="33451" x="2711450" y="2727325"/>
          <p14:tracePt t="33459" x="2720975" y="2711450"/>
          <p14:tracePt t="33467" x="2736850" y="2693988"/>
          <p14:tracePt t="33482" x="2762250" y="2678113"/>
          <p14:tracePt t="33489" x="2762250" y="2660650"/>
          <p14:tracePt t="33496" x="2779713" y="2627313"/>
          <p14:tracePt t="33505" x="2797175" y="2609850"/>
          <p14:tracePt t="33513" x="2813050" y="2584450"/>
          <p14:tracePt t="33521" x="2830513" y="2566988"/>
          <p14:tracePt t="33530" x="2838450" y="2551113"/>
          <p14:tracePt t="33537" x="2847975" y="2541588"/>
          <p14:tracePt t="33545" x="2855913" y="2541588"/>
          <p14:tracePt t="33558" x="2863850" y="2541588"/>
          <p14:tracePt t="33565" x="2873375" y="2533650"/>
          <p14:tracePt t="33571" x="2873375" y="2525713"/>
          <p14:tracePt t="33581" x="2881313" y="2525713"/>
          <p14:tracePt t="33587" x="2889250" y="2525713"/>
          <p14:tracePt t="33594" x="2898775" y="2516188"/>
          <p14:tracePt t="33603" x="2906713" y="2508250"/>
          <p14:tracePt t="33611" x="2914650" y="2500313"/>
          <p14:tracePt t="33618" x="2922588" y="2500313"/>
          <p14:tracePt t="33627" x="2940050" y="2490788"/>
          <p14:tracePt t="33635" x="2957513" y="2482850"/>
          <p14:tracePt t="33643" x="2957513" y="2474913"/>
          <p14:tracePt t="33716" x="2965450" y="2465388"/>
          <p14:tracePt t="33729" x="2973388" y="2465388"/>
          <p14:tracePt t="33735" x="2973388" y="2457450"/>
          <p14:tracePt t="33746" x="2973388" y="2449513"/>
          <p14:tracePt t="33762" x="2973388" y="2441575"/>
          <p14:tracePt t="33772" x="2965450" y="2432050"/>
          <p14:tracePt t="33779" x="2965450" y="2424113"/>
          <p14:tracePt t="33787" x="2947988" y="2424113"/>
          <p14:tracePt t="33794" x="2932113" y="2424113"/>
          <p14:tracePt t="33803" x="2922588" y="2424113"/>
          <p14:tracePt t="33811" x="2906713" y="2424113"/>
          <p14:tracePt t="33817" x="2881313" y="2449513"/>
          <p14:tracePt t="33824" x="2838450" y="2516188"/>
          <p14:tracePt t="33833" x="2787650" y="2592388"/>
          <p14:tracePt t="33841" x="2711450" y="2693988"/>
          <p14:tracePt t="33851" x="2644775" y="2813050"/>
          <p14:tracePt t="33857" x="2586038" y="2905125"/>
          <p14:tracePt t="33867" x="2543175" y="2998788"/>
          <p14:tracePt t="33873" x="2525713" y="3040063"/>
          <p14:tracePt t="33883" x="2509838" y="3065463"/>
          <p14:tracePt t="34219" x="2517775" y="3057525"/>
          <p14:tracePt t="34230" x="2535238" y="3024188"/>
          <p14:tracePt t="34235" x="2543175" y="3006725"/>
          <p14:tracePt t="34241" x="2543175" y="2998788"/>
          <p14:tracePt t="34250" x="2551113" y="2981325"/>
          <p14:tracePt t="34258" x="2551113" y="2963863"/>
          <p14:tracePt t="34267" x="2551113" y="2955925"/>
          <p14:tracePt t="34270" x="2551113" y="2947988"/>
          <p14:tracePt t="34282" x="2551113" y="2938463"/>
          <p14:tracePt t="34291" x="2543175" y="2938463"/>
          <p14:tracePt t="34323" x="2535238" y="2938463"/>
          <p14:tracePt t="34333" x="2517775" y="2938463"/>
          <p14:tracePt t="34348" x="2509838" y="2938463"/>
          <p14:tracePt t="34355" x="2492375" y="2938463"/>
          <p14:tracePt t="34369" x="2474913" y="2930525"/>
          <p14:tracePt t="34377" x="2466975" y="2922588"/>
          <p14:tracePt t="34384" x="2459038" y="2905125"/>
          <p14:tracePt t="34393" x="2449513" y="2897188"/>
          <p14:tracePt t="34400" x="2433638" y="2879725"/>
          <p14:tracePt t="34409" x="2416175" y="2863850"/>
          <p14:tracePt t="34417" x="2400300" y="2846388"/>
          <p14:tracePt t="34426" x="2374900" y="2838450"/>
          <p14:tracePt t="34434" x="2349500" y="2828925"/>
          <p14:tracePt t="34443" x="2332038" y="2828925"/>
          <p14:tracePt t="34463" x="2324100" y="2828925"/>
          <p14:tracePt t="34480" x="2314575" y="2828925"/>
          <p14:tracePt t="34487" x="2306638" y="2828925"/>
          <p14:tracePt t="34503" x="2298700" y="2838450"/>
          <p14:tracePt t="34511" x="2289175" y="2838450"/>
          <p14:tracePt t="34519" x="2281238" y="2846388"/>
          <p14:tracePt t="34527" x="2273300" y="2854325"/>
          <p14:tracePt t="34535" x="2255838" y="2863850"/>
          <p14:tracePt t="34543" x="2238375" y="2871788"/>
          <p14:tracePt t="34550" x="2230438" y="2889250"/>
          <p14:tracePt t="34557" x="2212975" y="2897188"/>
          <p14:tracePt t="34566" x="2197100" y="2905125"/>
          <p14:tracePt t="34573" x="2179638" y="2922588"/>
          <p14:tracePt t="34583" x="2171700" y="2938463"/>
          <p14:tracePt t="34589" x="2154238" y="2955925"/>
          <p14:tracePt t="34599" x="2138363" y="2973388"/>
          <p14:tracePt t="34605" x="2120900" y="2981325"/>
          <p14:tracePt t="34616" x="2112963" y="2989263"/>
          <p14:tracePt t="34622" x="2095500" y="3006725"/>
          <p14:tracePt t="34635" x="2070100" y="3024188"/>
          <p14:tracePt t="36544" x="2070100" y="3032125"/>
          <p14:tracePt t="36556" x="2070100" y="3065463"/>
          <p14:tracePt t="36565" x="2070100" y="3090863"/>
          <p14:tracePt t="36572" x="2070100" y="3116263"/>
          <p14:tracePt t="36579" x="2070100" y="3141663"/>
          <p14:tracePt t="36587" x="2070100" y="3175000"/>
          <p14:tracePt t="36596" x="2078038" y="3209925"/>
          <p14:tracePt t="36601" x="2095500" y="3260725"/>
          <p14:tracePt t="36609" x="2112963" y="3302000"/>
          <p14:tracePt t="36617" x="2128838" y="3370263"/>
          <p14:tracePt t="36625" x="2162175" y="3411538"/>
          <p14:tracePt t="36634" x="2197100" y="3479800"/>
          <p14:tracePt t="36641" x="2222500" y="3530600"/>
          <p14:tracePt t="36650" x="2255838" y="3589338"/>
          <p14:tracePt t="36658" x="2306638" y="3657600"/>
          <p14:tracePt t="36666" x="2332038" y="3690938"/>
          <p14:tracePt t="36674" x="2374900" y="3741738"/>
          <p14:tracePt t="36682" x="2408238" y="3775075"/>
          <p14:tracePt t="36686" x="2433638" y="3817938"/>
          <p14:tracePt t="36696" x="2449513" y="3851275"/>
          <p14:tracePt t="36703" x="2466975" y="3876675"/>
          <p14:tracePt t="36711" x="2484438" y="3884613"/>
          <p14:tracePt t="36719" x="2492375" y="3902075"/>
          <p14:tracePt t="36727" x="2509838" y="3919538"/>
          <p14:tracePt t="36735" x="2525713" y="3935413"/>
          <p14:tracePt t="36745" x="2543175" y="3952875"/>
          <p14:tracePt t="36757" x="2576513" y="3978275"/>
          <p14:tracePt t="36761" x="2611438" y="3994150"/>
          <p14:tracePt t="36767" x="2644775" y="4011613"/>
          <p14:tracePt t="36775" x="2678113" y="4029075"/>
          <p14:tracePt t="36782" x="2711450" y="4037013"/>
          <p14:tracePt t="36791" x="2746375" y="4044950"/>
          <p14:tracePt t="36797" x="2771775" y="4054475"/>
          <p14:tracePt t="36805" x="2797175" y="4054475"/>
          <p14:tracePt t="36815" x="2822575" y="4054475"/>
          <p14:tracePt t="36820" x="2855913" y="4054475"/>
          <p14:tracePt t="36829" x="2906713" y="4037013"/>
          <p14:tracePt t="36837" x="2965450" y="4019550"/>
          <p14:tracePt t="36845" x="3024188" y="4011613"/>
          <p14:tracePt t="36853" x="3100388" y="4003675"/>
          <p14:tracePt t="36859" x="3176588" y="3994150"/>
          <p14:tracePt t="36866" x="3260725" y="3986213"/>
          <p14:tracePt t="36875" x="3321050" y="3968750"/>
          <p14:tracePt t="36883" x="3379788" y="3968750"/>
          <p14:tracePt t="36891" x="3405188" y="3960813"/>
          <p14:tracePt t="36900" x="3430588" y="3960813"/>
          <p14:tracePt t="36908" x="3446463" y="3960813"/>
          <p14:tracePt t="36917" x="3455988" y="3960813"/>
          <p14:tracePt t="36924" x="3463925" y="3960813"/>
          <p14:tracePt t="36932" x="3481388" y="3952875"/>
          <p14:tracePt t="36939" x="3489325" y="3944938"/>
          <p14:tracePt t="36951" x="3506788" y="3935413"/>
          <p14:tracePt t="36956" x="3522663" y="3927475"/>
          <p14:tracePt t="36965" x="3548063" y="3919538"/>
          <p14:tracePt t="36969" x="3565525" y="3910013"/>
          <p14:tracePt t="36976" x="3598863" y="3902075"/>
          <p14:tracePt t="36985" x="3659188" y="3902075"/>
          <p14:tracePt t="36994" x="3700463" y="3902075"/>
          <p14:tracePt t="37001" x="3759200" y="3902075"/>
          <p14:tracePt t="37010" x="3802063" y="3902075"/>
          <p14:tracePt t="37018" x="3844925" y="3902075"/>
          <p14:tracePt t="37027" x="3886200" y="3902075"/>
          <p14:tracePt t="37034" x="3944938" y="3902075"/>
          <p14:tracePt t="37042" x="3987800" y="3902075"/>
          <p14:tracePt t="37048" x="4046538" y="3902075"/>
          <p14:tracePt t="37056" x="4106863" y="3902075"/>
          <p14:tracePt t="37064" x="4165600" y="3902075"/>
          <p14:tracePt t="37071" x="4216400" y="3902075"/>
          <p14:tracePt t="37080" x="4275138" y="3902075"/>
          <p14:tracePt t="37087" x="4333875" y="3910013"/>
          <p14:tracePt t="37095" x="4368800" y="3910013"/>
          <p14:tracePt t="37104" x="4394200" y="3910013"/>
          <p14:tracePt t="37115" x="4402138" y="3910013"/>
          <p14:tracePt t="37118" x="4410075" y="3910013"/>
          <p14:tracePt t="37185" x="4419600" y="3910013"/>
          <p14:tracePt t="37206" x="4427538" y="3910013"/>
          <p14:tracePt t="37591" x="4427538" y="3919538"/>
          <p14:tracePt t="37599" x="4384675" y="3944938"/>
          <p14:tracePt t="37606" x="4318000" y="4011613"/>
          <p14:tracePt t="37616" x="4241800" y="4087813"/>
          <p14:tracePt t="37623" x="4148138" y="4156075"/>
          <p14:tracePt t="37630" x="4081463" y="4222750"/>
          <p14:tracePt t="37637" x="4038600" y="4273550"/>
          <p14:tracePt t="37647" x="4021138" y="4306888"/>
          <p14:tracePt t="37653" x="4005263" y="4341813"/>
          <p14:tracePt t="37662" x="3995738" y="4367213"/>
          <p14:tracePt t="37669" x="3995738" y="4392613"/>
          <p14:tracePt t="37677" x="3987800" y="4425950"/>
          <p14:tracePt t="37685" x="3987800" y="4467225"/>
          <p14:tracePt t="37693" x="3987800" y="4527550"/>
          <p14:tracePt t="37701" x="3995738" y="4586288"/>
          <p14:tracePt t="37708" x="4005263" y="4645025"/>
          <p14:tracePt t="37718" x="4013200" y="4703763"/>
          <p14:tracePt t="37726" x="4038600" y="4779963"/>
          <p14:tracePt t="37734" x="4046538" y="4838700"/>
          <p14:tracePt t="37740" x="4056063" y="4899025"/>
          <p14:tracePt t="37748" x="4056063" y="4949825"/>
          <p14:tracePt t="37755" x="4056063" y="5008563"/>
          <p14:tracePt t="37764" x="4046538" y="5067300"/>
          <p14:tracePt t="37771" x="4021138" y="5135563"/>
          <p14:tracePt t="37779" x="4005263" y="5176838"/>
          <p14:tracePt t="37787" x="3987800" y="5202238"/>
          <p14:tracePt t="37796" x="3970338" y="5227638"/>
          <p14:tracePt t="37801" x="3954463" y="5245100"/>
          <p14:tracePt t="37808" x="3921125" y="5260975"/>
          <p14:tracePt t="37817" x="3870325" y="5278438"/>
          <p14:tracePt t="37824" x="3810000" y="5295900"/>
          <p14:tracePt t="37833" x="3717925" y="5311775"/>
          <p14:tracePt t="37841" x="3633788" y="5321300"/>
          <p14:tracePt t="37850" x="3506788" y="5329238"/>
          <p14:tracePt t="37857" x="3371850" y="5346700"/>
          <p14:tracePt t="37866" x="3194050" y="5346700"/>
          <p14:tracePt t="37873" x="3016250" y="5354638"/>
          <p14:tracePt t="37882" x="2813050" y="5354638"/>
          <p14:tracePt t="37887" x="2551113" y="5354638"/>
          <p14:tracePt t="37898" x="2349500" y="5354638"/>
          <p14:tracePt t="37903" x="2212975" y="5354638"/>
          <p14:tracePt t="37912" x="2078038" y="5380038"/>
          <p14:tracePt t="37919" x="2011363" y="5397500"/>
          <p14:tracePt t="37929" x="1976438" y="5422900"/>
          <p14:tracePt t="37938" x="1960563" y="5430838"/>
          <p14:tracePt t="37945" x="1960563" y="5448300"/>
          <p14:tracePt t="37950" x="1968500" y="5464175"/>
          <p14:tracePt t="37959" x="1985963" y="5472113"/>
          <p14:tracePt t="37965" x="2019300" y="5489575"/>
          <p14:tracePt t="37974" x="2052638" y="5497513"/>
          <p14:tracePt t="37982" x="2078038" y="5497513"/>
          <p14:tracePt t="37989" x="2103438" y="5497513"/>
          <p14:tracePt t="37998" x="2112963" y="5497513"/>
          <p14:tracePt t="38005" x="2128838" y="5497513"/>
          <p14:tracePt t="38014" x="2146300" y="5497513"/>
          <p14:tracePt t="38021" x="2146300" y="5481638"/>
          <p14:tracePt t="38029" x="2146300" y="5464175"/>
          <p14:tracePt t="38037" x="2146300" y="5456238"/>
          <p14:tracePt t="38046" x="2146300" y="5438775"/>
          <p14:tracePt t="38051" x="2146300" y="5422900"/>
          <p14:tracePt t="38059" x="2146300" y="5413375"/>
          <p14:tracePt t="38067" x="2146300" y="5397500"/>
          <p14:tracePt t="38075" x="2146300" y="5387975"/>
          <p14:tracePt t="38084" x="2146300" y="5372100"/>
          <p14:tracePt t="38092" x="2146300" y="5354638"/>
          <p14:tracePt t="38099" x="2146300" y="5346700"/>
          <p14:tracePt t="38107" x="2146300" y="5329238"/>
          <p14:tracePt t="38116" x="2154238" y="5311775"/>
          <p14:tracePt t="38123" x="2154238" y="5303838"/>
          <p14:tracePt t="38130" x="2154238" y="5286375"/>
          <p14:tracePt t="38137" x="2154238" y="5278438"/>
          <p14:tracePt t="38148" x="2154238" y="5253038"/>
          <p14:tracePt t="38153" x="2154238" y="5227638"/>
          <p14:tracePt t="38166" x="2154238" y="5211763"/>
          <p14:tracePt t="38168" x="2154238" y="5194300"/>
          <p14:tracePt t="38177" x="2154238" y="5168900"/>
          <p14:tracePt t="38185" x="2154238" y="5160963"/>
          <p14:tracePt t="38193" x="2154238" y="5143500"/>
          <p14:tracePt t="38201" x="2154238" y="5135563"/>
          <p14:tracePt t="38211" x="2154238" y="5126038"/>
          <p14:tracePt t="38217" x="2154238" y="5118100"/>
          <p14:tracePt t="38224" x="2154238" y="5110163"/>
          <p14:tracePt t="38232" x="2146300" y="5110163"/>
          <p14:tracePt t="38239" x="2146300" y="5100638"/>
          <p14:tracePt t="38248" x="2138363" y="5084763"/>
          <p14:tracePt t="38264" x="2138363" y="5067300"/>
          <p14:tracePt t="38271" x="2138363" y="5059363"/>
          <p14:tracePt t="38280" x="2128838" y="5041900"/>
          <p14:tracePt t="38287" x="2128838" y="5026025"/>
          <p14:tracePt t="38295" x="2120900" y="5016500"/>
          <p14:tracePt t="38301" x="2103438" y="5000625"/>
          <p14:tracePt t="38309" x="2095500" y="4975225"/>
          <p14:tracePt t="38317" x="2078038" y="4957763"/>
          <p14:tracePt t="38325" x="2070100" y="4940300"/>
          <p14:tracePt t="38333" x="2052638" y="4932363"/>
          <p14:tracePt t="38342" x="2036763" y="4914900"/>
          <p14:tracePt t="38350" x="2019300" y="4899025"/>
          <p14:tracePt t="38357" x="2001838" y="4881563"/>
          <p14:tracePt t="38365" x="1993900" y="4873625"/>
          <p14:tracePt t="38374" x="1976438" y="4856163"/>
          <p14:tracePt t="38382" x="1951038" y="4838700"/>
          <p14:tracePt t="38389" x="1925638" y="4814888"/>
          <p14:tracePt t="38400" x="1909763" y="4797425"/>
          <p14:tracePt t="38407" x="1892300" y="4779963"/>
          <p14:tracePt t="38420" x="1841500" y="4754563"/>
          <p14:tracePt t="38428" x="1816100" y="4738688"/>
          <p14:tracePt t="38435" x="1790700" y="4721225"/>
          <p14:tracePt t="38443" x="1757363" y="4703763"/>
          <p14:tracePt t="38451" x="1724025" y="4687888"/>
          <p14:tracePt t="38459" x="1689100" y="4670425"/>
          <p14:tracePt t="38467" x="1630363" y="4645025"/>
          <p14:tracePt t="38473" x="1597025" y="4627563"/>
          <p14:tracePt t="38482" x="1546225" y="4611688"/>
          <p14:tracePt t="38489" x="1503363" y="4594225"/>
          <p14:tracePt t="38498" x="1452563" y="4578350"/>
          <p14:tracePt t="38505" x="1419225" y="4552950"/>
          <p14:tracePt t="38515" x="1385888" y="4535488"/>
          <p14:tracePt t="38521" x="1360488" y="4527550"/>
          <p14:tracePt t="38531" x="1343025" y="4510088"/>
          <p14:tracePt t="38537" x="1327150" y="4492625"/>
          <p14:tracePt t="38544" x="1317625" y="4484688"/>
          <p14:tracePt t="38553" x="1301750" y="4476750"/>
          <p14:tracePt t="38559" x="1292225" y="4476750"/>
          <p14:tracePt t="38567" x="1284288" y="4476750"/>
          <p14:tracePt t="38575" x="1284288" y="4467225"/>
          <p14:tracePt t="38583" x="1276350" y="4467225"/>
          <p14:tracePt t="38592" x="1266825" y="4459288"/>
          <p14:tracePt t="38601" x="1266825" y="4451350"/>
          <p14:tracePt t="38607" x="1250950" y="4451350"/>
          <p14:tracePt t="38615" x="1233488" y="4441825"/>
          <p14:tracePt t="38624" x="1225550" y="4433888"/>
          <p14:tracePt t="38632" x="1208088" y="4425950"/>
          <p14:tracePt t="38639" x="1200150" y="4425950"/>
          <p14:tracePt t="38649" x="1190625" y="4416425"/>
          <p14:tracePt t="38662" x="1182688" y="4416425"/>
          <p14:tracePt t="38669" x="1174750" y="4416425"/>
          <p14:tracePt t="38685" x="1165225" y="4416425"/>
          <p14:tracePt t="38717" x="1157288" y="4416425"/>
          <p14:tracePt t="38727" x="1149350" y="4416425"/>
          <p14:tracePt t="38783" x="1141413" y="4416425"/>
          <p14:tracePt t="38797" x="1131888" y="4416425"/>
          <p14:tracePt t="38807" x="1123950" y="4416425"/>
          <p14:tracePt t="38820" x="1116013" y="4416425"/>
          <p14:tracePt t="38825" x="1106488" y="4416425"/>
          <p14:tracePt t="38833" x="1098550" y="4416425"/>
          <p14:tracePt t="38841" x="1081088" y="4416425"/>
          <p14:tracePt t="38849" x="1073150" y="4416425"/>
          <p14:tracePt t="38857" x="1055688" y="4416425"/>
          <p14:tracePt t="38866" x="1039813" y="4408488"/>
          <p14:tracePt t="38873" x="1022350" y="4408488"/>
          <p14:tracePt t="38882" x="996950" y="4392613"/>
          <p14:tracePt t="38889" x="979488" y="4375150"/>
          <p14:tracePt t="38898" x="954088" y="4357688"/>
          <p14:tracePt t="38903" x="920750" y="4341813"/>
          <p14:tracePt t="38912" x="895350" y="4324350"/>
          <p14:tracePt t="38919" x="879475" y="4306888"/>
          <p14:tracePt t="38927" x="854075" y="4291013"/>
          <p14:tracePt t="38935" x="828675" y="4281488"/>
          <p14:tracePt t="38943" x="811213" y="4265613"/>
          <p14:tracePt t="38951" x="803275" y="4248150"/>
          <p14:tracePt t="38959" x="803275" y="4230688"/>
          <p14:tracePt t="38967" x="785813" y="4222750"/>
          <p14:tracePt t="38977" x="777875" y="4205288"/>
          <p14:tracePt t="38983" x="768350" y="4197350"/>
          <p14:tracePt t="38989" x="760413" y="4189413"/>
          <p14:tracePt t="39018" x="760413" y="4179888"/>
          <p14:tracePt t="39567" x="760413" y="4189413"/>
          <p14:tracePt t="39575" x="768350" y="4240213"/>
          <p14:tracePt t="39582" x="777875" y="4298950"/>
          <p14:tracePt t="39591" x="803275" y="4357688"/>
          <p14:tracePt t="39596" x="819150" y="4425950"/>
          <p14:tracePt t="39603" x="828675" y="4484688"/>
          <p14:tracePt t="39613" x="844550" y="4543425"/>
          <p14:tracePt t="39619" x="862013" y="4586288"/>
          <p14:tracePt t="39636" x="879475" y="4678363"/>
          <p14:tracePt t="39643" x="879475" y="4713288"/>
          <p14:tracePt t="39651" x="887413" y="4721225"/>
          <p14:tracePt t="39660" x="887413" y="4746625"/>
          <p14:tracePt t="39667" x="887413" y="4764088"/>
          <p14:tracePt t="39673" x="887413" y="4772025"/>
          <p14:tracePt t="39682" x="887413" y="4789488"/>
          <p14:tracePt t="39689" x="887413" y="4797425"/>
          <p14:tracePt t="39699" x="887413" y="4805363"/>
          <p14:tracePt t="39705" x="887413" y="4822825"/>
          <p14:tracePt t="39714" x="869950" y="4830763"/>
          <p14:tracePt t="39721" x="854075" y="4848225"/>
          <p14:tracePt t="39731" x="844550" y="4856163"/>
          <p14:tracePt t="39737" x="828675" y="4873625"/>
          <p14:tracePt t="39745" x="811213" y="4889500"/>
          <p14:tracePt t="39753" x="793750" y="4914900"/>
          <p14:tracePt t="39758" x="777875" y="4940300"/>
          <p14:tracePt t="39767" x="768350" y="4949825"/>
          <p14:tracePt t="39775" x="752475" y="4975225"/>
          <p14:tracePt t="39783" x="735013" y="4991100"/>
          <p14:tracePt t="39792" x="717550" y="5016500"/>
          <p14:tracePt t="39799" x="701675" y="5033963"/>
          <p14:tracePt t="39807" x="684213" y="5041900"/>
          <p14:tracePt t="39815" x="676275" y="5059363"/>
          <p14:tracePt t="39824" x="658813" y="5075238"/>
          <p14:tracePt t="39832" x="641350" y="5092700"/>
          <p14:tracePt t="39839" x="625475" y="5100638"/>
          <p14:tracePt t="39847" x="617538" y="5118100"/>
          <p14:tracePt t="39853" x="600075" y="5126038"/>
          <p14:tracePt t="39861" x="592138" y="5143500"/>
          <p14:tracePt t="39869" x="574675" y="5160963"/>
          <p14:tracePt t="39882" x="566738" y="5160963"/>
          <p14:tracePt t="40014" x="557213" y="5160963"/>
          <p14:tracePt t="40038" x="557213" y="5151438"/>
          <p14:tracePt t="40049" x="557213" y="5143500"/>
          <p14:tracePt t="40065" x="566738" y="5126038"/>
          <p14:tracePt t="40073" x="574675" y="5110163"/>
          <p14:tracePt t="40083" x="592138" y="5100638"/>
          <p14:tracePt t="40089" x="608013" y="5084763"/>
          <p14:tracePt t="40098" x="625475" y="5067300"/>
          <p14:tracePt t="40103" x="633413" y="5049838"/>
          <p14:tracePt t="40112" x="650875" y="5033963"/>
          <p14:tracePt t="40119" x="658813" y="5026025"/>
          <p14:tracePt t="40131" x="666750" y="5000625"/>
          <p14:tracePt t="40135" x="676275" y="4975225"/>
          <p14:tracePt t="40146" x="676275" y="4932363"/>
          <p14:tracePt t="40151" x="684213" y="4873625"/>
          <p14:tracePt t="40160" x="684213" y="4814888"/>
          <p14:tracePt t="40167" x="684213" y="4764088"/>
          <p14:tracePt t="40175" x="684213" y="4703763"/>
          <p14:tracePt t="40183" x="684213" y="4637088"/>
          <p14:tracePt t="40189" x="692150" y="4578350"/>
          <p14:tracePt t="40198" x="701675" y="4518025"/>
          <p14:tracePt t="40205" x="717550" y="4451350"/>
          <p14:tracePt t="40214" x="727075" y="4392613"/>
          <p14:tracePt t="40222" x="742950" y="4357688"/>
          <p14:tracePt t="40230" x="752475" y="4341813"/>
          <p14:tracePt t="40237" x="752475" y="4324350"/>
          <p14:tracePt t="40247" x="760413" y="4306888"/>
          <p14:tracePt t="40253" x="760413" y="4298950"/>
          <p14:tracePt t="40262" x="760413" y="4281488"/>
          <p14:tracePt t="40269" x="760413" y="4273550"/>
          <p14:tracePt t="40279" x="760413" y="4256088"/>
          <p14:tracePt t="40285" x="760413" y="4240213"/>
          <p14:tracePt t="40293" x="760413" y="4230688"/>
          <p14:tracePt t="40299" x="760413" y="4214813"/>
          <p14:tracePt t="40308" x="760413" y="4205288"/>
          <p14:tracePt t="40315" x="760413" y="4189413"/>
          <p14:tracePt t="40323" x="760413" y="4171950"/>
          <p14:tracePt t="40331" x="760413" y="4164013"/>
          <p14:tracePt t="40339" x="760413" y="4146550"/>
          <p14:tracePt t="40348" x="760413" y="4138613"/>
          <p14:tracePt t="40355" x="768350" y="4130675"/>
          <p14:tracePt t="40362" x="768350" y="4121150"/>
          <p14:tracePt t="40370" x="768350" y="4113213"/>
          <p14:tracePt t="40388" x="768350" y="4095750"/>
          <p14:tracePt t="40395" x="768350" y="4087813"/>
          <p14:tracePt t="40412" x="768350" y="4079875"/>
          <p14:tracePt t="40417" x="768350" y="4070350"/>
          <p14:tracePt t="40433" x="768350" y="4062413"/>
          <p14:tracePt t="40438" x="768350" y="4044950"/>
          <p14:tracePt t="40530" x="760413" y="4044950"/>
          <p14:tracePt t="40539" x="752475" y="4044950"/>
          <p14:tracePt t="40556" x="735013" y="4044950"/>
          <p14:tracePt t="40563" x="717550" y="4054475"/>
          <p14:tracePt t="40570" x="709613" y="4062413"/>
          <p14:tracePt t="40579" x="692150" y="4079875"/>
          <p14:tracePt t="40585" x="676275" y="4087813"/>
          <p14:tracePt t="40593" x="666750" y="4105275"/>
          <p14:tracePt t="40601" x="658813" y="4121150"/>
          <p14:tracePt t="40607" x="641350" y="4138613"/>
          <p14:tracePt t="40615" x="625475" y="4146550"/>
          <p14:tracePt t="40624" x="617538" y="4164013"/>
          <p14:tracePt t="40633" x="600075" y="4179888"/>
          <p14:tracePt t="40639" x="592138" y="4197350"/>
          <p14:tracePt t="40648" x="592138" y="4205288"/>
          <p14:tracePt t="40655" x="582613" y="4222750"/>
          <p14:tracePt t="40664" x="566738" y="4240213"/>
          <p14:tracePt t="40671" x="557213" y="4240213"/>
          <p14:tracePt t="40681" x="549275" y="4256088"/>
          <p14:tracePt t="40686" x="549275" y="4273550"/>
          <p14:tracePt t="40697" x="541338" y="4273550"/>
          <p14:tracePt t="40700" x="531813" y="4281488"/>
          <p14:tracePt t="40709" x="531813" y="4298950"/>
          <p14:tracePt t="40717" x="523875" y="4298950"/>
          <p14:tracePt t="40925" x="515938" y="4298950"/>
          <p14:tracePt t="40934" x="515938" y="4291013"/>
          <p14:tracePt t="41020" x="515938" y="4281488"/>
          <p14:tracePt t="41031" x="515938" y="4273550"/>
          <p14:tracePt t="41036" x="515938" y="4265613"/>
          <p14:tracePt t="41047" x="523875" y="4256088"/>
          <p14:tracePt t="41062" x="531813" y="4248150"/>
          <p14:tracePt t="41069" x="549275" y="4240213"/>
          <p14:tracePt t="41085" x="557213" y="4230688"/>
          <p14:tracePt t="41098" x="566738" y="4230688"/>
          <p14:tracePt t="41104" x="566738" y="4222750"/>
          <p14:tracePt t="41479" x="574675" y="4222750"/>
          <p14:tracePt t="41541" x="582613" y="4222750"/>
          <p14:tracePt t="41549" x="592138" y="4214813"/>
          <p14:tracePt t="41565" x="608013" y="4214813"/>
          <p14:tracePt t="41573" x="617538" y="4214813"/>
          <p14:tracePt t="41581" x="625475" y="4214813"/>
          <p14:tracePt t="41589" x="633413" y="4214813"/>
          <p14:tracePt t="42004" x="633413" y="4222750"/>
          <p14:tracePt t="42013" x="641350" y="4256088"/>
          <p14:tracePt t="42022" x="666750" y="4306888"/>
          <p14:tracePt t="42027" x="676275" y="4367213"/>
          <p14:tracePt t="42035" x="692150" y="4425950"/>
          <p14:tracePt t="42044" x="717550" y="4502150"/>
          <p14:tracePt t="42051" x="727075" y="4560888"/>
          <p14:tracePt t="42059" x="735013" y="4637088"/>
          <p14:tracePt t="42067" x="735013" y="4703763"/>
          <p14:tracePt t="42073" x="742950" y="4779963"/>
          <p14:tracePt t="42081" x="742950" y="4830763"/>
          <p14:tracePt t="42089" x="742950" y="4906963"/>
          <p14:tracePt t="42097" x="742950" y="4965700"/>
          <p14:tracePt t="42105" x="727075" y="5026025"/>
          <p14:tracePt t="42114" x="701675" y="5100638"/>
          <p14:tracePt t="42121" x="684213" y="5176838"/>
          <p14:tracePt t="42132" x="676275" y="5245100"/>
          <p14:tracePt t="42137" x="658813" y="5321300"/>
          <p14:tracePt t="42145" x="658813" y="5387975"/>
          <p14:tracePt t="42151" x="666750" y="5472113"/>
          <p14:tracePt t="42159" x="676275" y="5548313"/>
          <p14:tracePt t="42167" x="692150" y="5624513"/>
          <p14:tracePt t="42174" x="717550" y="5700713"/>
          <p14:tracePt t="42183" x="727075" y="5759450"/>
          <p14:tracePt t="42192" x="742950" y="5819775"/>
          <p14:tracePt t="42199" x="742950" y="5878513"/>
          <p14:tracePt t="42208" x="768350" y="5937250"/>
          <p14:tracePt t="42215" x="777875" y="5995988"/>
          <p14:tracePt t="42223" x="793750" y="6056313"/>
          <p14:tracePt t="42231" x="803275" y="6097588"/>
          <p14:tracePt t="42237" x="828675" y="6148388"/>
          <p14:tracePt t="42246" x="844550" y="6207125"/>
          <p14:tracePt t="42255" x="862013" y="6242050"/>
          <p14:tracePt t="42265" x="869950" y="6275388"/>
          <p14:tracePt t="42269" x="887413" y="6292850"/>
          <p14:tracePt t="42278" x="903288" y="6308725"/>
          <p14:tracePt t="42287" x="912813" y="6326188"/>
          <p14:tracePt t="42293" x="912813" y="6342063"/>
          <p14:tracePt t="42301" x="920750" y="6359525"/>
          <p14:tracePt t="42310" x="920750" y="6376988"/>
          <p14:tracePt t="42315" x="928688" y="6384925"/>
          <p14:tracePt t="42323" x="928688" y="6402388"/>
          <p14:tracePt t="42331" x="928688" y="6410325"/>
          <p14:tracePt t="42344" x="938213" y="6418263"/>
          <p14:tracePt t="42360" x="938213" y="6427788"/>
          <p14:tracePt t="42367" x="938213" y="6435725"/>
          <p14:tracePt t="42387" x="938213" y="6443663"/>
          <p14:tracePt t="42397" x="938213" y="6453188"/>
          <p14:tracePt t="42410" x="928688" y="6478588"/>
          <p14:tracePt t="42417" x="920750" y="6494463"/>
          <p14:tracePt t="42425" x="903288" y="6529388"/>
          <p14:tracePt t="42433" x="887413" y="6545263"/>
          <p14:tracePt t="42442" x="869950" y="6578600"/>
          <p14:tracePt t="42449" x="854075" y="6604000"/>
          <p14:tracePt t="42457" x="836613" y="6629400"/>
          <p14:tracePt t="42465" x="819150" y="6646863"/>
          <p14:tracePt t="42475" x="803275" y="6664325"/>
          <p14:tracePt t="42497" x="760413" y="6705600"/>
          <p14:tracePt t="42504" x="742950" y="6723063"/>
          <p14:tracePt t="42511" x="735013" y="6731000"/>
          <p14:tracePt t="42519" x="727075" y="6740525"/>
          <p14:tracePt t="42527" x="709613" y="6740525"/>
          <p14:tracePt t="42535" x="709613" y="6748463"/>
          <p14:tracePt t="42544" x="692150" y="6748463"/>
          <p14:tracePt t="42551" x="684213" y="6748463"/>
          <p14:tracePt t="42559" x="676275" y="6748463"/>
          <p14:tracePt t="42565" x="666750" y="6748463"/>
          <p14:tracePt t="42574" x="658813" y="6740525"/>
          <p14:tracePt t="42583" x="650875" y="6740525"/>
          <p14:tracePt t="42589" x="633413" y="6731000"/>
          <p14:tracePt t="42597" x="633413" y="6723063"/>
          <p14:tracePt t="42605" x="633413" y="6715125"/>
          <p14:tracePt t="42618" x="625475" y="6705600"/>
          <p14:tracePt t="42632" x="625475" y="6697663"/>
          <p14:tracePt t="42639" x="617538" y="6697663"/>
          <p14:tracePt t="42703" x="617538" y="6689725"/>
          <p14:tracePt t="42830" x="608013" y="6689725"/>
          <p14:tracePt t="42869" x="600075" y="6689725"/>
          <p14:tracePt t="42886" x="592138" y="6689725"/>
          <p14:tracePt t="42933" x="582613" y="6689725"/>
          <p14:tracePt t="42965" x="574675" y="6689725"/>
          <p14:tracePt t="42992" x="566738" y="6689725"/>
          <p14:tracePt t="43039" x="557213" y="6680200"/>
          <p14:tracePt t="43047" x="557213" y="6672263"/>
          <p14:tracePt t="43055" x="557213" y="6664325"/>
          <p14:tracePt t="43064" x="549275" y="6664325"/>
          <p14:tracePt t="43075" x="549275" y="6654800"/>
          <p14:tracePt t="43083" x="549275" y="6646863"/>
          <p14:tracePt t="43109" x="549275" y="6638925"/>
          <p14:tracePt t="43192" x="549275" y="6629400"/>
          <p14:tracePt t="43219" x="549275" y="6621463"/>
          <p14:tracePt t="43255" x="549275" y="6613525"/>
          <p14:tracePt t="43369" x="557213" y="6604000"/>
          <p14:tracePt t="43518" x="566738" y="6604000"/>
          <p14:tracePt t="43545" x="574675" y="6604000"/>
          <p14:tracePt t="43579" x="582613" y="6604000"/>
          <p14:tracePt t="43676" x="592138" y="6613525"/>
          <p14:tracePt t="43695" x="600075" y="6621463"/>
          <p14:tracePt t="43720" x="608013" y="6621463"/>
          <p14:tracePt t="43835" x="608013" y="6629400"/>
          <p14:tracePt t="43911" x="617538" y="6638925"/>
          <p14:tracePt t="44226" x="608013" y="6638925"/>
          <p14:tracePt t="44232" x="608013" y="6646863"/>
          <p14:tracePt t="44249" x="600075" y="6646863"/>
          <p14:tracePt t="44256" x="600075" y="6654800"/>
          <p14:tracePt t="44342" x="592138" y="6654800"/>
          <p14:tracePt t="44989" x="600075" y="6654800"/>
          <p14:tracePt t="45222" x="608013" y="6654800"/>
          <p14:tracePt t="45271" x="617538" y="6654800"/>
          <p14:tracePt t="45278" x="625475" y="6654800"/>
          <p14:tracePt t="45287" x="625475" y="6646863"/>
          <p14:tracePt t="45299" x="633413" y="6646863"/>
          <p14:tracePt t="45315" x="641350" y="6646863"/>
          <p14:tracePt t="45330" x="650875" y="6646863"/>
          <p14:tracePt t="45337" x="666750" y="6638925"/>
          <p14:tracePt t="45346" x="676275" y="6629400"/>
          <p14:tracePt t="45352" x="692150" y="6621463"/>
          <p14:tracePt t="45363" x="709613" y="6613525"/>
          <p14:tracePt t="45369" x="742950" y="6604000"/>
          <p14:tracePt t="45378" x="768350" y="6604000"/>
          <p14:tracePt t="45385" x="819150" y="6596063"/>
          <p14:tracePt t="45395" x="869950" y="6596063"/>
          <p14:tracePt t="45401" x="928688" y="6596063"/>
          <p14:tracePt t="45415" x="1090613" y="6596063"/>
          <p14:tracePt t="45425" x="1174750" y="6596063"/>
          <p14:tracePt t="45431" x="1284288" y="6596063"/>
          <p14:tracePt t="45439" x="1411288" y="6596063"/>
          <p14:tracePt t="45447" x="1563688" y="6596063"/>
          <p14:tracePt t="45455" x="1714500" y="6596063"/>
          <p14:tracePt t="45478" x="2112963" y="6604000"/>
          <p14:tracePt t="45481" x="2289175" y="6613525"/>
          <p14:tracePt t="45487" x="2449513" y="6638925"/>
          <p14:tracePt t="45493" x="2568575" y="6664325"/>
          <p14:tracePt t="45501" x="2652713" y="6672263"/>
          <p14:tracePt t="45509" x="2736850" y="6689725"/>
          <p14:tracePt t="45517" x="2813050" y="6697663"/>
          <p14:tracePt t="45527" x="2889250" y="6705600"/>
          <p14:tracePt t="45533" x="2957513" y="6705600"/>
          <p14:tracePt t="45541" x="3016250" y="6705600"/>
          <p14:tracePt t="45549" x="3074988" y="6705600"/>
          <p14:tracePt t="45557" x="3125788" y="6705600"/>
          <p14:tracePt t="45565" x="3184525" y="6705600"/>
          <p14:tracePt t="45576" x="3244850" y="6705600"/>
          <p14:tracePt t="45583" x="3303588" y="6705600"/>
          <p14:tracePt t="45590" x="3346450" y="6705600"/>
          <p14:tracePt t="45597" x="3371850" y="6705600"/>
          <p14:tracePt t="45602" x="3379788" y="6705600"/>
          <p14:tracePt t="45613" x="3387725" y="6705600"/>
          <p14:tracePt t="45661" x="3379788" y="6689725"/>
          <p14:tracePt t="45666" x="3354388" y="6672263"/>
          <p14:tracePt t="45673" x="3303588" y="6646863"/>
          <p14:tracePt t="45682" x="3244850" y="6613525"/>
          <p14:tracePt t="45689" x="3168650" y="6562725"/>
          <p14:tracePt t="45697" x="3059113" y="6486525"/>
          <p14:tracePt t="45705" x="2973388" y="6418263"/>
          <p14:tracePt t="45714" x="2855913" y="6334125"/>
          <p14:tracePt t="45721" x="2711450" y="6249988"/>
          <p14:tracePt t="45730" x="2611438" y="6156325"/>
          <p14:tracePt t="45737" x="2500313" y="6064250"/>
          <p14:tracePt t="45746" x="2416175" y="5954713"/>
          <p14:tracePt t="45753" x="2365375" y="5870575"/>
          <p14:tracePt t="45759" x="2332038" y="5794375"/>
          <p14:tracePt t="45767" x="2306638" y="5718175"/>
          <p14:tracePt t="45777" x="2298700" y="5641975"/>
          <p14:tracePt t="45783" x="2289175" y="5583238"/>
          <p14:tracePt t="45791" x="2289175" y="5522913"/>
          <p14:tracePt t="45799" x="2289175" y="5472113"/>
          <p14:tracePt t="45807" x="2289175" y="5422900"/>
          <p14:tracePt t="45815" x="2306638" y="5380038"/>
          <p14:tracePt t="45823" x="2314575" y="5346700"/>
          <p14:tracePt t="45831" x="2324100" y="5295900"/>
          <p14:tracePt t="45837" x="2324100" y="5270500"/>
          <p14:tracePt t="45846" x="2332038" y="5219700"/>
          <p14:tracePt t="45855" x="2332038" y="5202238"/>
          <p14:tracePt t="45870" x="2324100" y="5168900"/>
          <p14:tracePt t="45877" x="2306638" y="5151438"/>
          <p14:tracePt t="45885" x="2289175" y="5143500"/>
          <p14:tracePt t="45893" x="2273300" y="5126038"/>
          <p14:tracePt t="45901" x="2263775" y="5110163"/>
          <p14:tracePt t="45914" x="2247900" y="5092700"/>
          <p14:tracePt t="45916" x="2222500" y="5067300"/>
          <p14:tracePt t="45930" x="2197100" y="5049838"/>
          <p14:tracePt t="45932" x="2146300" y="5008563"/>
          <p14:tracePt t="45939" x="2078038" y="4949825"/>
          <p14:tracePt t="45947" x="2019300" y="4899025"/>
          <p14:tracePt t="45955" x="1951038" y="4848225"/>
          <p14:tracePt t="45963" x="1892300" y="4805363"/>
          <p14:tracePt t="45971" x="1841500" y="4772025"/>
          <p14:tracePt t="45980" x="1800225" y="4746625"/>
          <p14:tracePt t="45987" x="1782763" y="4729163"/>
          <p14:tracePt t="45996" x="1765300" y="4713288"/>
          <p14:tracePt t="46004" x="1749425" y="4695825"/>
          <p14:tracePt t="46012" x="1731963" y="4687888"/>
          <p14:tracePt t="46017" x="1724025" y="4678363"/>
          <p14:tracePt t="46027" x="1698625" y="4662488"/>
          <p14:tracePt t="46033" x="1673225" y="4652963"/>
          <p14:tracePt t="46042" x="1647825" y="4637088"/>
          <p14:tracePt t="46050" x="1630363" y="4619625"/>
          <p14:tracePt t="46058" x="1614488" y="4603750"/>
          <p14:tracePt t="46065" x="1589088" y="4594225"/>
          <p14:tracePt t="46073" x="1554163" y="4578350"/>
          <p14:tracePt t="46081" x="1520825" y="4568825"/>
          <p14:tracePt t="46089" x="1487488" y="4560888"/>
          <p14:tracePt t="46097" x="1452563" y="4543425"/>
          <p14:tracePt t="46103" x="1419225" y="4527550"/>
          <p14:tracePt t="46113" x="1401763" y="4518025"/>
          <p14:tracePt t="46119" x="1385888" y="4502150"/>
          <p14:tracePt t="46130" x="1377950" y="4492625"/>
          <p14:tracePt t="46135" x="1360488" y="4484688"/>
          <p14:tracePt t="46147" x="1343025" y="4476750"/>
          <p14:tracePt t="46151" x="1335088" y="4476750"/>
          <p14:tracePt t="46163" x="1309688" y="4467225"/>
          <p14:tracePt t="46166" x="1284288" y="4459288"/>
          <p14:tracePt t="46178" x="1258888" y="4451350"/>
          <p14:tracePt t="46183" x="1250950" y="4441825"/>
          <p14:tracePt t="46191" x="1233488" y="4433888"/>
          <p14:tracePt t="46196" x="1200150" y="4425950"/>
          <p14:tracePt t="46206" x="1182688" y="4408488"/>
          <p14:tracePt t="46213" x="1174750" y="4400550"/>
          <p14:tracePt t="46223" x="1149350" y="4392613"/>
          <p14:tracePt t="46230" x="1131888" y="4375150"/>
          <p14:tracePt t="46237" x="1116013" y="4367213"/>
          <p14:tracePt t="46245" x="1098550" y="4349750"/>
          <p14:tracePt t="46256" x="1090613" y="4341813"/>
          <p14:tracePt t="46262" x="1073150" y="4341813"/>
          <p14:tracePt t="46269" x="1055688" y="4332288"/>
          <p14:tracePt t="46285" x="1047750" y="4332288"/>
          <p14:tracePt t="46303" x="1039813" y="4332288"/>
          <p14:tracePt t="46325" x="1030288" y="4332288"/>
          <p14:tracePt t="46335" x="1022350" y="4341813"/>
          <p14:tracePt t="46345" x="1014413" y="4341813"/>
          <p14:tracePt t="46351" x="1004888" y="4349750"/>
          <p14:tracePt t="46357" x="996950" y="4349750"/>
          <p14:tracePt t="46365" x="989013" y="4349750"/>
          <p14:tracePt t="46374" x="979488" y="4349750"/>
          <p14:tracePt t="46381" x="963613" y="4349750"/>
          <p14:tracePt t="46389" x="963613" y="4357688"/>
          <p14:tracePt t="46397" x="954088" y="4357688"/>
          <p14:tracePt t="46405" x="946150" y="4357688"/>
          <p14:tracePt t="46414" x="938213" y="4367213"/>
          <p14:tracePt t="46434" x="920750" y="4375150"/>
          <p14:tracePt t="46442" x="912813" y="4375150"/>
          <p14:tracePt t="46449" x="895350" y="4383088"/>
          <p14:tracePt t="46454" x="879475" y="4383088"/>
          <p14:tracePt t="46463" x="869950" y="4383088"/>
          <p14:tracePt t="46476" x="854075" y="4383088"/>
          <p14:tracePt t="46480" x="844550" y="4383088"/>
          <p14:tracePt t="46487" x="819150" y="4383088"/>
          <p14:tracePt t="46496" x="803275" y="4383088"/>
          <p14:tracePt t="46503" x="793750" y="4383088"/>
          <p14:tracePt t="46513" x="777875" y="4383088"/>
          <p14:tracePt t="46520" x="768350" y="4375150"/>
          <p14:tracePt t="46526" x="760413" y="4357688"/>
          <p14:tracePt t="46533" x="742950" y="4357688"/>
          <p14:tracePt t="46543" x="727075" y="4341813"/>
          <p14:tracePt t="46549" x="717550" y="4332288"/>
          <p14:tracePt t="46557" x="701675" y="4316413"/>
          <p14:tracePt t="46565" x="692150" y="4306888"/>
          <p14:tracePt t="46573" x="684213" y="4306888"/>
          <p14:tracePt t="46581" x="676275" y="4298950"/>
          <p14:tracePt t="46589" x="658813" y="4281488"/>
          <p14:tracePt t="46598" x="641350" y="4281488"/>
          <p14:tracePt t="46603" x="641350" y="4273550"/>
          <p14:tracePt t="46614" x="633413" y="4273550"/>
          <p14:tracePt t="46619" x="625475" y="4273550"/>
          <p14:tracePt t="46630" x="625475" y="4265613"/>
          <p14:tracePt t="46647" x="617538" y="4265613"/>
          <p14:tracePt t="46664" x="608013" y="4265613"/>
          <p14:tracePt t="46670" x="600075" y="4265613"/>
          <p14:tracePt t="46680" x="592138" y="4265613"/>
          <p14:tracePt t="46684" x="582613" y="4265613"/>
          <p14:tracePt t="47170" x="574675" y="4248150"/>
          <p14:tracePt t="47179" x="566738" y="4248150"/>
          <p14:tracePt t="47184" x="557213" y="4240213"/>
          <p14:tracePt t="47195" x="557213" y="4230688"/>
          <p14:tracePt t="47208" x="549275" y="4230688"/>
          <p14:tracePt t="47214" x="549275" y="4214813"/>
          <p14:tracePt t="47221" x="541338" y="4214813"/>
          <p14:tracePt t="47230" x="541338" y="4205288"/>
          <p14:tracePt t="47237" x="531813" y="4205288"/>
          <p14:tracePt t="47246" x="531813" y="4197350"/>
          <p14:tracePt t="47260" x="531813" y="4189413"/>
          <p14:tracePt t="47278" x="531813" y="4179888"/>
          <p14:tracePt t="47285" x="523875" y="4179888"/>
          <p14:tracePt t="47296" x="523875" y="4171950"/>
          <p14:tracePt t="47330" x="515938" y="4164013"/>
          <p14:tracePt t="47351" x="515938" y="4156075"/>
          <p14:tracePt t="47532" x="515938" y="4164013"/>
          <p14:tracePt t="47541" x="515938" y="4179888"/>
          <p14:tracePt t="47554" x="515938" y="4189413"/>
          <p14:tracePt t="47563" x="515938" y="4197350"/>
          <p14:tracePt t="47578" x="515938" y="4214813"/>
          <p14:tracePt t="47605" x="515938" y="4222750"/>
          <p14:tracePt t="47731" x="506413" y="4230688"/>
          <p14:tracePt t="47744" x="506413" y="4240213"/>
          <p14:tracePt t="47750" x="506413" y="4248150"/>
          <p14:tracePt t="47758" x="506413" y="4256088"/>
          <p14:tracePt t="47765" x="498475" y="4273550"/>
          <p14:tracePt t="47776" x="498475" y="4281488"/>
          <p14:tracePt t="47781" x="498475" y="4298950"/>
          <p14:tracePt t="47789" x="490538" y="4316413"/>
          <p14:tracePt t="47797" x="490538" y="4324350"/>
          <p14:tracePt t="47808" x="490538" y="4332288"/>
          <p14:tracePt t="47815" x="481013" y="4341813"/>
          <p14:tracePt t="47825" x="481013" y="4349750"/>
          <p14:tracePt t="47831" x="481013" y="4357688"/>
          <p14:tracePt t="47839" x="481013" y="4375150"/>
          <p14:tracePt t="47855" x="473075" y="4383088"/>
          <p14:tracePt t="47863" x="473075" y="4392613"/>
          <p14:tracePt t="47884" x="465138" y="4400550"/>
          <p14:tracePt t="47888" x="465138" y="4408488"/>
          <p14:tracePt t="47898" x="465138" y="4416425"/>
          <p14:tracePt t="48208" x="481013" y="4416425"/>
          <p14:tracePt t="48216" x="490538" y="4408488"/>
          <p14:tracePt t="48226" x="490538" y="4400550"/>
          <p14:tracePt t="48231" x="506413" y="4400550"/>
          <p14:tracePt t="48254" x="515938" y="4400550"/>
          <p14:tracePt t="48262" x="515938" y="4392613"/>
          <p14:tracePt t="48270" x="531813" y="4392613"/>
          <p14:tracePt t="48282" x="531813" y="4383088"/>
          <p14:tracePt t="48291" x="541338" y="4383088"/>
          <p14:tracePt t="48297" x="549275" y="4375150"/>
          <p14:tracePt t="48305" x="557213" y="4375150"/>
          <p14:tracePt t="48335" x="566738" y="4375150"/>
          <p14:tracePt t="48345" x="574675" y="4375150"/>
          <p14:tracePt t="48351" x="592138" y="4375150"/>
          <p14:tracePt t="48359" x="608013" y="4375150"/>
          <p14:tracePt t="48368" x="625475" y="4375150"/>
          <p14:tracePt t="48375" x="658813" y="4375150"/>
          <p14:tracePt t="48384" x="701675" y="4375150"/>
          <p14:tracePt t="48392" x="742950" y="4375150"/>
          <p14:tracePt t="48399" x="785813" y="4375150"/>
          <p14:tracePt t="48405" x="844550" y="4357688"/>
          <p14:tracePt t="48415" x="903288" y="4357688"/>
          <p14:tracePt t="48420" x="963613" y="4357688"/>
          <p14:tracePt t="48430" x="996950" y="4357688"/>
          <p14:tracePt t="48436" x="1030288" y="4357688"/>
          <p14:tracePt t="48446" x="1039813" y="4357688"/>
          <p14:tracePt t="48453" x="1065213" y="4357688"/>
          <p14:tracePt t="48462" x="1073150" y="4357688"/>
          <p14:tracePt t="48476" x="1090613" y="4357688"/>
          <p14:tracePt t="48480" x="1106488" y="4357688"/>
          <p14:tracePt t="48485" x="1116013" y="4349750"/>
          <p14:tracePt t="48491" x="1123950" y="4349750"/>
          <p14:tracePt t="48499" x="1141413" y="4349750"/>
          <p14:tracePt t="48515" x="1157288" y="4349750"/>
          <p14:tracePt t="48523" x="1165225" y="4349750"/>
          <p14:tracePt t="48531" x="1182688" y="4349750"/>
          <p14:tracePt t="48538" x="1200150" y="4341813"/>
          <p14:tracePt t="48547" x="1208088" y="4341813"/>
          <p14:tracePt t="48555" x="1225550" y="4341813"/>
          <p14:tracePt t="48563" x="1250950" y="4341813"/>
          <p14:tracePt t="48570" x="1276350" y="4332288"/>
          <p14:tracePt t="48578" x="1327150" y="4332288"/>
          <p14:tracePt t="48584" x="1368425" y="4332288"/>
          <p14:tracePt t="48594" x="1427163" y="4332288"/>
          <p14:tracePt t="48602" x="1487488" y="4324350"/>
          <p14:tracePt t="48610" x="1538288" y="4324350"/>
          <p14:tracePt t="48617" x="1614488" y="4324350"/>
          <p14:tracePt t="48624" x="1673225" y="4324350"/>
          <p14:tracePt t="48632" x="1724025" y="4324350"/>
          <p14:tracePt t="48641" x="1757363" y="4324350"/>
          <p14:tracePt t="48649" x="1782763" y="4324350"/>
          <p14:tracePt t="48657" x="1790700" y="4324350"/>
          <p14:tracePt t="48663" x="1808163" y="4324350"/>
          <p14:tracePt t="48670" x="1825625" y="4324350"/>
          <p14:tracePt t="48679" x="1833563" y="4316413"/>
          <p14:tracePt t="48686" x="1851025" y="4316413"/>
          <p14:tracePt t="48696" x="1858963" y="4316413"/>
          <p14:tracePt t="48702" x="1884363" y="4316413"/>
          <p14:tracePt t="48712" x="1909763" y="4316413"/>
          <p14:tracePt t="48718" x="1925638" y="4316413"/>
          <p14:tracePt t="48729" x="1968500" y="4316413"/>
          <p14:tracePt t="48734" x="2001838" y="4316413"/>
          <p14:tracePt t="48746" x="2052638" y="4316413"/>
          <p14:tracePt t="48753" x="2112963" y="4316413"/>
          <p14:tracePt t="48762" x="2154238" y="4316413"/>
          <p14:tracePt t="48769" x="2205038" y="4316413"/>
          <p14:tracePt t="48779" x="2247900" y="4316413"/>
          <p14:tracePt t="48785" x="2289175" y="4316413"/>
          <p14:tracePt t="48795" x="2324100" y="4316413"/>
          <p14:tracePt t="48801" x="2365375" y="4316413"/>
          <p14:tracePt t="48811" x="2400300" y="4316413"/>
          <p14:tracePt t="48817" x="2424113" y="4316413"/>
          <p14:tracePt t="48824" x="2459038" y="4324350"/>
          <p14:tracePt t="48831" x="2500313" y="4324350"/>
          <p14:tracePt t="48840" x="2535238" y="4324350"/>
          <p14:tracePt t="48847" x="2568575" y="4324350"/>
          <p14:tracePt t="48855" x="2593975" y="4332288"/>
          <p14:tracePt t="48863" x="2601913" y="4332288"/>
          <p14:tracePt t="48871" x="2619375" y="4332288"/>
          <p14:tracePt t="48879" x="2627313" y="4332288"/>
          <p14:tracePt t="48887" x="2644775" y="4332288"/>
          <p14:tracePt t="48895" x="2652713" y="4332288"/>
          <p14:tracePt t="48903" x="2662238" y="4332288"/>
          <p14:tracePt t="48949" x="2670175" y="4332288"/>
          <p14:tracePt t="48961" x="2678113" y="4332288"/>
          <p14:tracePt t="48969" x="2695575" y="4332288"/>
          <p14:tracePt t="48978" x="2711450" y="4332288"/>
          <p14:tracePt t="48985" x="2736850" y="4332288"/>
          <p14:tracePt t="48995" x="2762250" y="4332288"/>
          <p14:tracePt t="49001" x="2797175" y="4341813"/>
          <p14:tracePt t="49008" x="2830513" y="4341813"/>
          <p14:tracePt t="49015" x="2847975" y="4349750"/>
          <p14:tracePt t="49027" x="2873375" y="4349750"/>
          <p14:tracePt t="49031" x="2889250" y="4349750"/>
          <p14:tracePt t="49042" x="2906713" y="4349750"/>
          <p14:tracePt t="49047" x="2922588" y="4357688"/>
          <p14:tracePt t="49057" x="2940050" y="4367213"/>
          <p14:tracePt t="49063" x="2947988" y="4367213"/>
          <p14:tracePt t="49071" x="2965450" y="4375150"/>
          <p14:tracePt t="49079" x="2982913" y="4383088"/>
          <p14:tracePt t="49087" x="2990850" y="4383088"/>
          <p14:tracePt t="49094" x="2998788" y="4392613"/>
          <p14:tracePt t="49101" x="3008313" y="4392613"/>
          <p14:tracePt t="49109" x="3016250" y="4392613"/>
          <p14:tracePt t="49480" x="3024188" y="4392613"/>
          <p14:tracePt t="49494" x="3033713" y="4392613"/>
          <p14:tracePt t="49497" x="3041650" y="4392613"/>
          <p14:tracePt t="49506" x="3049588" y="4392613"/>
          <p14:tracePt t="49513" x="3059113" y="4383088"/>
          <p14:tracePt t="49528" x="3067050" y="4383088"/>
          <p14:tracePt t="49537" x="3074988" y="4383088"/>
          <p14:tracePt t="49544" x="3074988" y="4375150"/>
          <p14:tracePt t="49601" x="3084513" y="4375150"/>
          <p14:tracePt t="49610" x="3092450" y="4357688"/>
          <p14:tracePt t="49617" x="3109913" y="4341813"/>
          <p14:tracePt t="49626" x="3125788" y="4332288"/>
          <p14:tracePt t="49633" x="3125788" y="4316413"/>
          <p14:tracePt t="49643" x="3135313" y="4298950"/>
          <p14:tracePt t="49649" x="3143250" y="4291013"/>
          <p14:tracePt t="49659" x="3151188" y="4281488"/>
          <p14:tracePt t="49665" x="3160713" y="4265613"/>
          <p14:tracePt t="49676" x="3168650" y="4256088"/>
          <p14:tracePt t="49681" x="3168650" y="4248150"/>
          <p14:tracePt t="49687" x="3176588" y="4230688"/>
          <p14:tracePt t="49955" x="3160713" y="4230688"/>
          <p14:tracePt t="49961" x="3143250" y="4230688"/>
          <p14:tracePt t="49971" x="3100388" y="4230688"/>
          <p14:tracePt t="49982" x="3049588" y="4230688"/>
          <p14:tracePt t="49985" x="2973388" y="4230688"/>
          <p14:tracePt t="49995" x="2914650" y="4230688"/>
          <p14:tracePt t="50002" x="2830513" y="4214813"/>
          <p14:tracePt t="50011" x="2746375" y="4205288"/>
          <p14:tracePt t="50017" x="2662238" y="4179888"/>
          <p14:tracePt t="50025" x="2568575" y="4171950"/>
          <p14:tracePt t="50031" x="2484438" y="4156075"/>
          <p14:tracePt t="50039" x="2408238" y="4138613"/>
          <p14:tracePt t="50047" x="2324100" y="4130675"/>
          <p14:tracePt t="50055" x="2230438" y="4130675"/>
          <p14:tracePt t="50063" x="2128838" y="4121150"/>
          <p14:tracePt t="50071" x="2052638" y="4121150"/>
          <p14:tracePt t="50078" x="1968500" y="4121150"/>
          <p14:tracePt t="50087" x="1884363" y="4121150"/>
          <p14:tracePt t="50095" x="1825625" y="4121150"/>
          <p14:tracePt t="50103" x="1765300" y="4121150"/>
          <p14:tracePt t="50111" x="1706563" y="4138613"/>
          <p14:tracePt t="50117" x="1647825" y="4138613"/>
          <p14:tracePt t="50126" x="1579563" y="4164013"/>
          <p14:tracePt t="50133" x="1503363" y="4164013"/>
          <p14:tracePt t="50145" x="1444625" y="4171950"/>
          <p14:tracePt t="50148" x="1385888" y="4179888"/>
          <p14:tracePt t="50159" x="1327150" y="4189413"/>
          <p14:tracePt t="50165" x="1266825" y="4197350"/>
          <p14:tracePt t="50176" x="1208088" y="4214813"/>
          <p14:tracePt t="50180" x="1165225" y="4214813"/>
          <p14:tracePt t="50189" x="1141413" y="4222750"/>
          <p14:tracePt t="50197" x="1131888" y="4222750"/>
          <p14:tracePt t="50203" x="1116013" y="4222750"/>
          <p14:tracePt t="50214" x="1098550" y="4222750"/>
          <p14:tracePt t="50232" x="1090613" y="4222750"/>
          <p14:tracePt t="50236" x="1081088" y="4230688"/>
          <p14:tracePt t="50251" x="1065213" y="4240213"/>
          <p14:tracePt t="50261" x="1047750" y="4248150"/>
          <p14:tracePt t="50267" x="1039813" y="4248150"/>
          <p14:tracePt t="50277" x="1030288" y="4248150"/>
          <p14:tracePt t="50283" x="1022350" y="4248150"/>
          <p14:tracePt t="50485" x="1022350" y="4256088"/>
          <p14:tracePt t="50494" x="1004888" y="4256088"/>
          <p14:tracePt t="50501" x="979488" y="4256088"/>
          <p14:tracePt t="50510" x="963613" y="4256088"/>
          <p14:tracePt t="50516" x="928688" y="4256088"/>
          <p14:tracePt t="50525" x="903288" y="4256088"/>
          <p14:tracePt t="50533" x="879475" y="4256088"/>
          <p14:tracePt t="50539" x="862013" y="4256088"/>
          <p14:tracePt t="50547" x="836613" y="4256088"/>
          <p14:tracePt t="50554" x="819150" y="4256088"/>
          <p14:tracePt t="50563" x="793750" y="4256088"/>
          <p14:tracePt t="50570" x="777875" y="4265613"/>
          <p14:tracePt t="50579" x="768350" y="4265613"/>
          <p14:tracePt t="50586" x="752475" y="4265613"/>
          <p14:tracePt t="50596" x="735013" y="4265613"/>
          <p14:tracePt t="50602" x="727075" y="4273550"/>
          <p14:tracePt t="50612" x="709613" y="4273550"/>
          <p14:tracePt t="50618" x="701675" y="4273550"/>
          <p14:tracePt t="50633" x="692150" y="4273550"/>
          <p14:tracePt t="50645" x="684213" y="4273550"/>
          <p14:tracePt t="50774" x="684213" y="4281488"/>
          <p14:tracePt t="50780" x="676275" y="4281488"/>
          <p14:tracePt t="50789" x="658813" y="4281488"/>
          <p14:tracePt t="50795" x="650875" y="4291013"/>
          <p14:tracePt t="50803" x="633413" y="4298950"/>
          <p14:tracePt t="50810" x="617538" y="4298950"/>
          <p14:tracePt t="50817" x="600075" y="4306888"/>
          <p14:tracePt t="50827" x="582613" y="4306888"/>
          <p14:tracePt t="50833" x="566738" y="4316413"/>
          <p14:tracePt t="50840" x="557213" y="4316413"/>
          <p14:tracePt t="50849" x="541338" y="4316413"/>
          <p14:tracePt t="50859" x="523875" y="4316413"/>
          <p14:tracePt t="50865" x="515938" y="4316413"/>
          <p14:tracePt t="50874" x="498475" y="4316413"/>
          <p14:tracePt t="50880" x="490538" y="4316413"/>
          <p14:tracePt t="50889" x="481013" y="4316413"/>
          <p14:tracePt t="50900" x="465138" y="4306888"/>
          <p14:tracePt t="50904" x="465138" y="4298950"/>
          <p14:tracePt t="50914" x="455613" y="4298950"/>
          <p14:tracePt t="50928" x="447675" y="4298950"/>
          <p14:tracePt t="50993" x="447675" y="4291013"/>
          <p14:tracePt t="51021" x="439738" y="4281488"/>
          <p14:tracePt t="51045" x="439738" y="4273550"/>
          <p14:tracePt t="51056" x="430213" y="4273550"/>
          <p14:tracePt t="51067" x="430213" y="4265613"/>
          <p14:tracePt t="51511" x="430213" y="4273550"/>
          <p14:tracePt t="51527" x="439738" y="4281488"/>
          <p14:tracePt t="51538" x="447675" y="4298950"/>
          <p14:tracePt t="51541" x="447675" y="4306888"/>
          <p14:tracePt t="51549" x="447675" y="4324350"/>
          <p14:tracePt t="51558" x="447675" y="4332288"/>
          <p14:tracePt t="51565" x="447675" y="4349750"/>
          <p14:tracePt t="51570" x="447675" y="4357688"/>
          <p14:tracePt t="51578" x="447675" y="4367213"/>
          <p14:tracePt t="51587" x="447675" y="4383088"/>
          <p14:tracePt t="51595" x="447675" y="4392613"/>
          <p14:tracePt t="51603" x="447675" y="4400550"/>
          <p14:tracePt t="51611" x="447675" y="4416425"/>
          <p14:tracePt t="51628" x="447675" y="4425950"/>
          <p14:tracePt t="51635" x="447675" y="4441825"/>
          <p14:tracePt t="51651" x="439738" y="4451350"/>
          <p14:tracePt t="51662" x="439738" y="4467225"/>
          <p14:tracePt t="51675" x="439738" y="4476750"/>
          <p14:tracePt t="51681" x="439738" y="4484688"/>
          <p14:tracePt t="51689" x="430213" y="4484688"/>
          <p14:tracePt t="51713" x="430213" y="4492625"/>
          <p14:tracePt t="51735" x="422275" y="4502150"/>
          <p14:tracePt t="51746" x="422275" y="4510088"/>
          <p14:tracePt t="51981" x="430213" y="4502150"/>
          <p14:tracePt t="51987" x="439738" y="4502150"/>
          <p14:tracePt t="51994" x="439738" y="4492625"/>
          <p14:tracePt t="51998" x="447675" y="4492625"/>
          <p14:tracePt t="52007" x="465138" y="4492625"/>
          <p14:tracePt t="52013" x="465138" y="4484688"/>
          <p14:tracePt t="52029" x="473075" y="4476750"/>
          <p14:tracePt t="52037" x="481013" y="4476750"/>
          <p14:tracePt t="52054" x="490538" y="4467225"/>
          <p14:tracePt t="52061" x="498475" y="4467225"/>
          <p14:tracePt t="52069" x="506413" y="4467225"/>
          <p14:tracePt t="52079" x="515938" y="4467225"/>
          <p14:tracePt t="52085" x="523875" y="4459288"/>
          <p14:tracePt t="52092" x="531813" y="4459288"/>
          <p14:tracePt t="52099" x="541338" y="4459288"/>
          <p14:tracePt t="52106" x="557213" y="4459288"/>
          <p14:tracePt t="52114" x="566738" y="4459288"/>
          <p14:tracePt t="52129" x="592138" y="4459288"/>
          <p14:tracePt t="52139" x="617538" y="4459288"/>
          <p14:tracePt t="52149" x="633413" y="4451350"/>
          <p14:tracePt t="52155" x="658813" y="4451350"/>
          <p14:tracePt t="52162" x="666750" y="4441825"/>
          <p14:tracePt t="52170" x="692150" y="4433888"/>
          <p14:tracePt t="52178" x="717550" y="4425950"/>
          <p14:tracePt t="52185" x="735013" y="4425950"/>
          <p14:tracePt t="52194" x="760413" y="4416425"/>
          <p14:tracePt t="52202" x="777875" y="4408488"/>
          <p14:tracePt t="52210" x="793750" y="4400550"/>
          <p14:tracePt t="52216" x="811213" y="4392613"/>
          <p14:tracePt t="52226" x="836613" y="4383088"/>
          <p14:tracePt t="52233" x="862013" y="4375150"/>
          <p14:tracePt t="52242" x="879475" y="4367213"/>
          <p14:tracePt t="52249" x="887413" y="4357688"/>
          <p14:tracePt t="52258" x="903288" y="4357688"/>
          <p14:tracePt t="52263" x="920750" y="4357688"/>
          <p14:tracePt t="52270" x="928688" y="4349750"/>
          <p14:tracePt t="52278" x="946150" y="4341813"/>
          <p14:tracePt t="52286" x="971550" y="4341813"/>
          <p14:tracePt t="52295" x="1014413" y="4341813"/>
          <p14:tracePt t="52302" x="1073150" y="4332288"/>
          <p14:tracePt t="52311" x="1123950" y="4332288"/>
          <p14:tracePt t="52319" x="1182688" y="4332288"/>
          <p14:tracePt t="52331" x="1327150" y="4332288"/>
          <p14:tracePt t="52337" x="1411288" y="4332288"/>
          <p14:tracePt t="52345" x="1503363" y="4332288"/>
          <p14:tracePt t="52353" x="1589088" y="4332288"/>
          <p14:tracePt t="52362" x="1673225" y="4332288"/>
          <p14:tracePt t="52369" x="1765300" y="4332288"/>
          <p14:tracePt t="52378" x="1833563" y="4332288"/>
          <p14:tracePt t="52384" x="1892300" y="4332288"/>
          <p14:tracePt t="52394" x="1960563" y="4332288"/>
          <p14:tracePt t="52400" x="2019300" y="4341813"/>
          <p14:tracePt t="52410" x="2078038" y="4341813"/>
          <p14:tracePt t="52416" x="2146300" y="4341813"/>
          <p14:tracePt t="52427" x="2212975" y="4349750"/>
          <p14:tracePt t="52431" x="2263775" y="4349750"/>
          <p14:tracePt t="52440" x="2324100" y="4357688"/>
          <p14:tracePt t="52447" x="2382838" y="4375150"/>
          <p14:tracePt t="52455" x="2433638" y="4383088"/>
          <p14:tracePt t="52462" x="2474913" y="4400550"/>
          <p14:tracePt t="52476" x="2525713" y="4408488"/>
          <p14:tracePt t="52479" x="2551113" y="4416425"/>
          <p14:tracePt t="52486" x="2568575" y="4425950"/>
          <p14:tracePt t="52496" x="2593975" y="4433888"/>
          <p14:tracePt t="52503" x="2619375" y="4441825"/>
          <p14:tracePt t="52512" x="2627313" y="4441825"/>
          <p14:tracePt t="52518" x="2662238" y="4451350"/>
          <p14:tracePt t="52527" x="2678113" y="4459288"/>
          <p14:tracePt t="52535" x="2703513" y="4459288"/>
          <p14:tracePt t="52543" x="2720975" y="4459288"/>
          <p14:tracePt t="52551" x="2736850" y="4467225"/>
          <p14:tracePt t="52558" x="2762250" y="4476750"/>
          <p14:tracePt t="52567" x="2779713" y="4484688"/>
          <p14:tracePt t="52579" x="2797175" y="4492625"/>
          <p14:tracePt t="52591" x="2822575" y="4492625"/>
          <p14:tracePt t="52604" x="2847975" y="4502150"/>
          <p14:tracePt t="52621" x="2855913" y="4510088"/>
          <p14:tracePt t="52630" x="2863850" y="4510088"/>
          <p14:tracePt t="52645" x="2873375" y="4518025"/>
          <p14:tracePt t="52662" x="2889250" y="4527550"/>
          <p14:tracePt t="52668" x="2898775" y="4527550"/>
          <p14:tracePt t="52684" x="2922588" y="4535488"/>
          <p14:tracePt t="52698" x="2947988" y="4543425"/>
          <p14:tracePt t="52708" x="2965450" y="4552950"/>
          <p14:tracePt t="52713" x="2973388" y="4552950"/>
          <p14:tracePt t="52721" x="2990850" y="4552950"/>
          <p14:tracePt t="52728" x="3008313" y="4552950"/>
          <p14:tracePt t="52737" x="3016250" y="4552950"/>
          <p14:tracePt t="52745" x="3033713" y="4552950"/>
          <p14:tracePt t="52753" x="3041650" y="4552950"/>
          <p14:tracePt t="52761" x="3049588" y="4552950"/>
          <p14:tracePt t="52767" x="3059113" y="4543425"/>
          <p14:tracePt t="52777" x="3067050" y="4543425"/>
          <p14:tracePt t="52794" x="3074988" y="4543425"/>
          <p14:tracePt t="52799" x="3084513" y="4535488"/>
          <p14:tracePt t="52815" x="3100388" y="4527550"/>
          <p14:tracePt t="52829" x="3109913" y="4518025"/>
          <p14:tracePt t="52849" x="3117850" y="4518025"/>
          <p14:tracePt t="52922" x="3125788" y="4510088"/>
          <p14:tracePt t="52929" x="3135313" y="4510088"/>
          <p14:tracePt t="52935" x="3135313" y="4502150"/>
          <p14:tracePt t="53637" x="3135313" y="4484688"/>
          <p14:tracePt t="53643" x="3135313" y="4476750"/>
          <p14:tracePt t="53651" x="3135313" y="4467225"/>
          <p14:tracePt t="53661" x="3135313" y="4459288"/>
          <p14:tracePt t="53671" x="3135313" y="4451350"/>
          <p14:tracePt t="53687" x="3143250" y="4441825"/>
          <p14:tracePt t="53696" x="3143250" y="4433888"/>
          <p14:tracePt t="53710" x="3151188" y="4425950"/>
          <p14:tracePt t="53717" x="3151188" y="4408488"/>
          <p14:tracePt t="53737" x="3151188" y="4400550"/>
          <p14:tracePt t="53753" x="3151188" y="4392613"/>
          <p14:tracePt t="53781" x="3151188" y="4383088"/>
          <p14:tracePt t="53814" x="3151188" y="4375150"/>
          <p14:tracePt t="53832" x="3151188" y="4367213"/>
          <p14:tracePt t="55239" x="3151188" y="4349750"/>
          <p14:tracePt t="55247" x="3160713" y="4332288"/>
          <p14:tracePt t="55253" x="3160713" y="4324350"/>
          <p14:tracePt t="55262" x="3160713" y="4306888"/>
          <p14:tracePt t="55269" x="3160713" y="4298950"/>
          <p14:tracePt t="55277" x="3168650" y="4281488"/>
          <p14:tracePt t="55286" x="3168650" y="4265613"/>
          <p14:tracePt t="55294" x="3168650" y="4256088"/>
          <p14:tracePt t="55301" x="3176588" y="4240213"/>
          <p14:tracePt t="55310" x="3184525" y="4222750"/>
          <p14:tracePt t="55317" x="3184525" y="4214813"/>
          <p14:tracePt t="55326" x="3184525" y="4197350"/>
          <p14:tracePt t="55331" x="3194050" y="4179888"/>
          <p14:tracePt t="55342" x="3194050" y="4171950"/>
          <p14:tracePt t="55480" x="3184525" y="4171950"/>
          <p14:tracePt t="55493" x="3135313" y="4197350"/>
          <p14:tracePt t="55504" x="3059113" y="4230688"/>
          <p14:tracePt t="55513" x="2998788" y="4248150"/>
          <p14:tracePt t="55519" x="2940050" y="4273550"/>
          <p14:tracePt t="55528" x="2863850" y="4291013"/>
          <p14:tracePt t="55535" x="2805113" y="4298950"/>
          <p14:tracePt t="55544" x="2746375" y="4298950"/>
          <p14:tracePt t="55550" x="2686050" y="4316413"/>
          <p14:tracePt t="55560" x="2627313" y="4316413"/>
          <p14:tracePt t="55567" x="2560638" y="4324350"/>
          <p14:tracePt t="55576" x="2484438" y="4324350"/>
          <p14:tracePt t="55583" x="2400300" y="4332288"/>
          <p14:tracePt t="55590" x="2314575" y="4341813"/>
          <p14:tracePt t="55597" x="2230438" y="4357688"/>
          <p14:tracePt t="55605" x="2138363" y="4357688"/>
          <p14:tracePt t="55613" x="2052638" y="4375150"/>
          <p14:tracePt t="55621" x="1968500" y="4400550"/>
          <p14:tracePt t="55629" x="1876425" y="4416425"/>
          <p14:tracePt t="55637" x="1790700" y="4441825"/>
          <p14:tracePt t="55645" x="1706563" y="4467225"/>
          <p14:tracePt t="55653" x="1614488" y="4484688"/>
          <p14:tracePt t="55661" x="1538288" y="4518025"/>
          <p14:tracePt t="55669" x="1462088" y="4560888"/>
          <p14:tracePt t="55678" x="1401763" y="4603750"/>
          <p14:tracePt t="55683" x="1335088" y="4662488"/>
          <p14:tracePt t="55694" x="1276350" y="4703763"/>
          <p14:tracePt t="55699" x="1208088" y="4729163"/>
          <p14:tracePt t="55709" x="1157288" y="4779963"/>
          <p14:tracePt t="55715" x="1106488" y="4822825"/>
          <p14:tracePt t="55726" x="1073150" y="4864100"/>
          <p14:tracePt t="55731" x="1030288" y="4889500"/>
          <p14:tracePt t="55748" x="963613" y="4932363"/>
          <p14:tracePt t="55761" x="912813" y="4975225"/>
          <p14:tracePt t="55769" x="887413" y="4991100"/>
          <p14:tracePt t="55777" x="862013" y="5008563"/>
          <p14:tracePt t="55785" x="854075" y="5026025"/>
          <p14:tracePt t="55793" x="836613" y="5033963"/>
          <p14:tracePt t="55801" x="819150" y="5049838"/>
          <p14:tracePt t="55809" x="803275" y="5067300"/>
          <p14:tracePt t="55817" x="793750" y="5084763"/>
          <p14:tracePt t="55826" x="777875" y="5100638"/>
          <p14:tracePt t="55833" x="760413" y="5110163"/>
          <p14:tracePt t="55842" x="742950" y="5118100"/>
          <p14:tracePt t="55846" x="727075" y="5135563"/>
          <p14:tracePt t="55856" x="709613" y="5151438"/>
          <p14:tracePt t="55863" x="692150" y="5151438"/>
          <p14:tracePt t="55871" x="684213" y="5151438"/>
          <p14:tracePt t="55879" x="666750" y="5151438"/>
          <p14:tracePt t="55886" x="650875" y="5151438"/>
          <p14:tracePt t="55895" x="641350" y="5151438"/>
          <p14:tracePt t="55902" x="625475" y="5135563"/>
          <p14:tracePt t="55911" x="617538" y="5126038"/>
          <p14:tracePt t="55918" x="608013" y="5118100"/>
          <p14:tracePt t="55927" x="600075" y="5100638"/>
          <p14:tracePt t="55935" x="582613" y="5084763"/>
          <p14:tracePt t="55944" x="574675" y="5075238"/>
          <p14:tracePt t="55949" x="557213" y="5059363"/>
          <p14:tracePt t="55959" x="549275" y="5049838"/>
          <p14:tracePt t="55965" x="531813" y="5033963"/>
          <p14:tracePt t="55976" x="523875" y="5033963"/>
          <p14:tracePt t="55981" x="515938" y="5026025"/>
          <p14:tracePt t="55989" x="498475" y="5016500"/>
          <p14:tracePt t="55997" x="481013" y="5016500"/>
          <p14:tracePt t="56008" x="465138" y="5008563"/>
          <p14:tracePt t="56013" x="447675" y="5008563"/>
          <p14:tracePt t="56021" x="430213" y="5008563"/>
          <p14:tracePt t="56028" x="422275" y="5008563"/>
          <p14:tracePt t="56034" x="404813" y="5008563"/>
          <p14:tracePt t="56043" x="396875" y="5008563"/>
          <p14:tracePt t="56060" x="388938" y="5008563"/>
          <p14:tracePt t="56087" x="381000" y="5008563"/>
          <p14:tracePt t="56112" x="371475" y="5016500"/>
          <p14:tracePt t="56121" x="371475" y="5033963"/>
          <p14:tracePt t="56129" x="371475" y="5049838"/>
          <p14:tracePt t="56137" x="371475" y="5059363"/>
          <p14:tracePt t="56145" x="371475" y="5075238"/>
          <p14:tracePt t="56153" x="371475" y="5084763"/>
          <p14:tracePt t="56161" x="381000" y="5100638"/>
          <p14:tracePt t="56169" x="396875" y="5118100"/>
          <p14:tracePt t="56176" x="414338" y="5135563"/>
          <p14:tracePt t="56184" x="422275" y="5135563"/>
          <p14:tracePt t="56194" x="447675" y="5143500"/>
          <p14:tracePt t="56199" x="481013" y="5143500"/>
          <p14:tracePt t="56209" x="531813" y="5143500"/>
          <p14:tracePt t="56215" x="592138" y="5143500"/>
          <p14:tracePt t="56223" x="666750" y="5126038"/>
          <p14:tracePt t="56231" x="752475" y="5110163"/>
          <p14:tracePt t="56238" x="828675" y="5092700"/>
          <p14:tracePt t="56247" x="895350" y="5075238"/>
          <p14:tracePt t="56260" x="971550" y="5075238"/>
          <p14:tracePt t="56263" x="1030288" y="5067300"/>
          <p14:tracePt t="56274" x="1090613" y="5067300"/>
          <p14:tracePt t="56279" x="1106488" y="5067300"/>
          <p14:tracePt t="56287" x="1131888" y="5067300"/>
          <p14:tracePt t="56294" x="1149350" y="5067300"/>
          <p14:tracePt t="56370" x="1149350" y="5059363"/>
          <p14:tracePt t="56421" x="1149350" y="5049838"/>
          <p14:tracePt t="56431" x="1149350" y="5041900"/>
          <p14:tracePt t="56438" x="1141413" y="5041900"/>
          <p14:tracePt t="56447" x="1131888" y="5033963"/>
          <p14:tracePt t="56459" x="1123950" y="5016500"/>
          <p14:tracePt t="56460" x="1106488" y="5016500"/>
          <p14:tracePt t="56469" x="1090613" y="5008563"/>
          <p14:tracePt t="56476" x="1073150" y="4991100"/>
          <p14:tracePt t="56494" x="1004888" y="4965700"/>
          <p14:tracePt t="56502" x="954088" y="4949825"/>
          <p14:tracePt t="56511" x="920750" y="4932363"/>
          <p14:tracePt t="56517" x="887413" y="4906963"/>
          <p14:tracePt t="56526" x="854075" y="4889500"/>
          <p14:tracePt t="56533" x="828675" y="4881563"/>
          <p14:tracePt t="56543" x="811213" y="4864100"/>
          <p14:tracePt t="56547" x="793750" y="4856163"/>
          <p14:tracePt t="56556" x="777875" y="4838700"/>
          <p14:tracePt t="56563" x="768350" y="4838700"/>
          <p14:tracePt t="56572" x="760413" y="4830763"/>
          <p14:tracePt t="56669" x="752475" y="4822825"/>
          <p14:tracePt t="56677" x="752475" y="4814888"/>
          <p14:tracePt t="57176" x="752475" y="4805363"/>
          <p14:tracePt t="57182" x="768350" y="4797425"/>
          <p14:tracePt t="57189" x="768350" y="4789488"/>
          <p14:tracePt t="57197" x="785813" y="4779963"/>
          <p14:tracePt t="57208" x="803275" y="4772025"/>
          <p14:tracePt t="57213" x="811213" y="4764088"/>
          <p14:tracePt t="57219" x="828675" y="4746625"/>
          <p14:tracePt t="57227" x="854075" y="4729163"/>
          <p14:tracePt t="57235" x="869950" y="4713288"/>
          <p14:tracePt t="57244" x="895350" y="4695825"/>
          <p14:tracePt t="57253" x="912813" y="4687888"/>
          <p14:tracePt t="57264" x="938213" y="4670425"/>
          <p14:tracePt t="57267" x="963613" y="4652963"/>
          <p14:tracePt t="57276" x="989013" y="4637088"/>
          <p14:tracePt t="57283" x="1014413" y="4619625"/>
          <p14:tracePt t="57293" x="1055688" y="4603750"/>
          <p14:tracePt t="57299" x="1106488" y="4586288"/>
          <p14:tracePt t="57309" x="1165225" y="4552950"/>
          <p14:tracePt t="57313" x="1216025" y="4518025"/>
          <p14:tracePt t="57324" x="1276350" y="4476750"/>
          <p14:tracePt t="57329" x="1343025" y="4433888"/>
          <p14:tracePt t="57339" x="1401763" y="4408488"/>
          <p14:tracePt t="57346" x="1452563" y="4367213"/>
          <p14:tracePt t="57354" x="1503363" y="4332288"/>
          <p14:tracePt t="57361" x="1538288" y="4306888"/>
          <p14:tracePt t="57369" x="1563688" y="4291013"/>
          <p14:tracePt t="57377" x="1579563" y="4281488"/>
          <p14:tracePt t="57385" x="1597025" y="4265613"/>
          <p14:tracePt t="57393" x="1604963" y="4248150"/>
          <p14:tracePt t="57398" x="1604963" y="4230688"/>
          <p14:tracePt t="57410" x="1614488" y="4230688"/>
          <p14:tracePt t="57416" x="1614488" y="4222750"/>
          <p14:tracePt t="57426" x="1622425" y="4214813"/>
          <p14:tracePt t="57442" x="1622425" y="4205288"/>
          <p14:tracePt t="57447" x="1630363" y="4189413"/>
          <p14:tracePt t="57463" x="1630363" y="4171950"/>
          <p14:tracePt t="57477" x="1630363" y="4164013"/>
          <p14:tracePt t="57492" x="1639888" y="4156075"/>
          <p14:tracePt t="57501" x="1639888" y="4146550"/>
          <p14:tracePt t="57513" x="1639888" y="4138613"/>
          <p14:tracePt t="57540" x="1639888" y="4130675"/>
          <p14:tracePt t="57549" x="1639888" y="4121150"/>
          <p14:tracePt t="57559" x="1639888" y="4113213"/>
          <p14:tracePt t="57563" x="1639888" y="4105275"/>
          <p14:tracePt t="57572" x="1639888" y="4095750"/>
          <p14:tracePt t="57579" x="1639888" y="4087813"/>
          <p14:tracePt t="57587" x="1639888" y="4070350"/>
          <p14:tracePt t="57595" x="1639888" y="4062413"/>
          <p14:tracePt t="57603" x="1630363" y="4054475"/>
          <p14:tracePt t="57611" x="1622425" y="4037013"/>
          <p14:tracePt t="57619" x="1622425" y="4029075"/>
          <p14:tracePt t="57627" x="1604963" y="4011613"/>
          <p14:tracePt t="57635" x="1604963" y="3994150"/>
          <p14:tracePt t="57649" x="1597025" y="3978275"/>
          <p14:tracePt t="57658" x="1589088" y="3968750"/>
          <p14:tracePt t="57667" x="1579563" y="3968750"/>
          <p14:tracePt t="57678" x="1579563" y="3960813"/>
          <p14:tracePt t="57683" x="1571625" y="3952875"/>
          <p14:tracePt t="57757" x="1563688" y="3952875"/>
          <p14:tracePt t="57777" x="1554163" y="3952875"/>
          <p14:tracePt t="57785" x="1546225" y="3952875"/>
          <p14:tracePt t="57794" x="1538288" y="3952875"/>
          <p14:tracePt t="57799" x="1528763" y="3952875"/>
          <p14:tracePt t="57809" x="1512888" y="3952875"/>
          <p14:tracePt t="57814" x="1503363" y="3952875"/>
          <p14:tracePt t="57825" x="1487488" y="3952875"/>
          <p14:tracePt t="57828" x="1470025" y="3952875"/>
          <p14:tracePt t="57837" x="1462088" y="3960813"/>
          <p14:tracePt t="57845" x="1444625" y="3968750"/>
          <p14:tracePt t="57853" x="1427163" y="3978275"/>
          <p14:tracePt t="57861" x="1411288" y="3994150"/>
          <p14:tracePt t="57868" x="1393825" y="3994150"/>
          <p14:tracePt t="57877" x="1377950" y="4003675"/>
          <p14:tracePt t="57884" x="1360488" y="4011613"/>
          <p14:tracePt t="57893" x="1352550" y="4019550"/>
          <p14:tracePt t="57901" x="1335088" y="4029075"/>
          <p14:tracePt t="57910" x="1317625" y="4037013"/>
          <p14:tracePt t="57925" x="1309688" y="4037013"/>
          <p14:tracePt t="58023" x="1309688" y="4044950"/>
          <p14:tracePt t="58049" x="1309688" y="4054475"/>
          <p14:tracePt t="58058" x="1309688" y="4062413"/>
          <p14:tracePt t="58064" x="1309688" y="4070350"/>
          <p14:tracePt t="58071" x="1309688" y="4079875"/>
          <p14:tracePt t="58151" x="1309688" y="4095750"/>
          <p14:tracePt t="58159" x="1317625" y="4113213"/>
          <p14:tracePt t="58175" x="1327150" y="4121150"/>
          <p14:tracePt t="58181" x="1343025" y="4130675"/>
          <p14:tracePt t="58190" x="1343025" y="4138613"/>
          <p14:tracePt t="58197" x="1360488" y="4146550"/>
          <p14:tracePt t="58205" x="1377950" y="4156075"/>
          <p14:tracePt t="58213" x="1385888" y="4171950"/>
          <p14:tracePt t="58227" x="1401763" y="4179888"/>
          <p14:tracePt t="58229" x="1419225" y="4189413"/>
          <p14:tracePt t="58240" x="1436688" y="4205288"/>
          <p14:tracePt t="58245" x="1452563" y="4222750"/>
          <p14:tracePt t="58251" x="1470025" y="4240213"/>
          <p14:tracePt t="58259" x="1487488" y="4248150"/>
          <p14:tracePt t="58267" x="1512888" y="4265613"/>
          <p14:tracePt t="58276" x="1528763" y="4273550"/>
          <p14:tracePt t="58283" x="1546225" y="4273550"/>
          <p14:tracePt t="58292" x="1571625" y="4281488"/>
          <p14:tracePt t="58299" x="1589088" y="4291013"/>
          <p14:tracePt t="58309" x="1604963" y="4298950"/>
          <p14:tracePt t="58317" x="1630363" y="4306888"/>
          <p14:tracePt t="58329" x="1647825" y="4306888"/>
          <p14:tracePt t="58334" x="1655763" y="4306888"/>
          <p14:tracePt t="58337" x="1681163" y="4306888"/>
          <p14:tracePt t="58345" x="1706563" y="4306888"/>
          <p14:tracePt t="58353" x="1724025" y="4306888"/>
          <p14:tracePt t="58361" x="1765300" y="4306888"/>
          <p14:tracePt t="58370" x="1800225" y="4306888"/>
          <p14:tracePt t="58377" x="1841500" y="4306888"/>
          <p14:tracePt t="58385" x="1884363" y="4306888"/>
          <p14:tracePt t="58393" x="1943100" y="4306888"/>
          <p14:tracePt t="58402" x="1976438" y="4306888"/>
          <p14:tracePt t="58409" x="2019300" y="4306888"/>
          <p14:tracePt t="58418" x="2044700" y="4306888"/>
          <p14:tracePt t="58426" x="2070100" y="4306888"/>
          <p14:tracePt t="58431" x="2095500" y="4306888"/>
          <p14:tracePt t="58442" x="2103438" y="4306888"/>
          <p14:tracePt t="58447" x="2120900" y="4306888"/>
          <p14:tracePt t="58456" x="2138363" y="4306888"/>
          <p14:tracePt t="58463" x="2146300" y="4298950"/>
          <p14:tracePt t="58476" x="2162175" y="4298950"/>
          <p14:tracePt t="58480" x="2179638" y="4298950"/>
          <p14:tracePt t="58493" x="2187575" y="4291013"/>
          <p14:tracePt t="58496" x="2205038" y="4291013"/>
          <p14:tracePt t="58503" x="2222500" y="4291013"/>
          <p14:tracePt t="58511" x="2230438" y="4273550"/>
          <p14:tracePt t="58517" x="2247900" y="4273550"/>
          <p14:tracePt t="58527" x="2263775" y="4265613"/>
          <p14:tracePt t="58533" x="2263775" y="4256088"/>
          <p14:tracePt t="58543" x="2281238" y="4248150"/>
          <p14:tracePt t="58559" x="2289175" y="4240213"/>
          <p14:tracePt t="58565" x="2298700" y="4230688"/>
          <p14:tracePt t="58581" x="2306638" y="4222750"/>
          <p14:tracePt t="58587" x="2314575" y="4214813"/>
          <p14:tracePt t="58595" x="2314575" y="4205288"/>
          <p14:tracePt t="58611" x="2314575" y="4189413"/>
          <p14:tracePt t="58619" x="2324100" y="4171950"/>
          <p14:tracePt t="58635" x="2324100" y="4156075"/>
          <p14:tracePt t="58645" x="2332038" y="4156075"/>
          <p14:tracePt t="58651" x="2332038" y="4138613"/>
          <p14:tracePt t="58660" x="2332038" y="4121150"/>
          <p14:tracePt t="58667" x="2332038" y="4113213"/>
          <p14:tracePt t="58676" x="2332038" y="4095750"/>
          <p14:tracePt t="58681" x="2332038" y="4087813"/>
          <p14:tracePt t="58692" x="2332038" y="4070350"/>
          <p14:tracePt t="58699" x="2332038" y="4062413"/>
          <p14:tracePt t="58714" x="2332038" y="4054475"/>
          <p14:tracePt t="58783" x="2332038" y="4044950"/>
          <p14:tracePt t="58795" x="2324100" y="4037013"/>
          <p14:tracePt t="58811" x="2314575" y="4029075"/>
          <p14:tracePt t="58819" x="2306638" y="4019550"/>
          <p14:tracePt t="58836" x="2289175" y="4011613"/>
          <p14:tracePt t="58843" x="2281238" y="4003675"/>
          <p14:tracePt t="58851" x="2273300" y="3994150"/>
          <p14:tracePt t="58860" x="2255838" y="3994150"/>
          <p14:tracePt t="58864" x="2247900" y="3994150"/>
          <p14:tracePt t="58875" x="2238375" y="3986213"/>
          <p14:tracePt t="58881" x="2222500" y="3978275"/>
          <p14:tracePt t="58891" x="2205038" y="3960813"/>
          <p14:tracePt t="58896" x="2197100" y="3952875"/>
          <p14:tracePt t="58906" x="2171700" y="3944938"/>
          <p14:tracePt t="58914" x="2154238" y="3944938"/>
          <p14:tracePt t="58921" x="2138363" y="3935413"/>
          <p14:tracePt t="58929" x="2112963" y="3927475"/>
          <p14:tracePt t="58939" x="2087563" y="3919538"/>
          <p14:tracePt t="58946" x="2070100" y="3910013"/>
          <p14:tracePt t="58950" x="2062163" y="3910013"/>
          <p14:tracePt t="58960" x="2044700" y="3902075"/>
          <p14:tracePt t="58967" x="2027238" y="3902075"/>
          <p14:tracePt t="58977" x="2019300" y="3894138"/>
          <p14:tracePt t="58983" x="2001838" y="3894138"/>
          <p14:tracePt t="58992" x="1993900" y="3894138"/>
          <p14:tracePt t="59009" x="1976438" y="3894138"/>
          <p14:tracePt t="59015" x="1968500" y="3894138"/>
          <p14:tracePt t="59025" x="1951038" y="3894138"/>
          <p14:tracePt t="59031" x="1935163" y="3894138"/>
          <p14:tracePt t="59042" x="1925638" y="3894138"/>
          <p14:tracePt t="59045" x="1909763" y="3894138"/>
          <p14:tracePt t="59056" x="1901825" y="3894138"/>
          <p14:tracePt t="59061" x="1884363" y="3894138"/>
          <p14:tracePt t="59070" x="1866900" y="3894138"/>
          <p14:tracePt t="59086" x="1858963" y="3894138"/>
          <p14:tracePt t="59093" x="1841500" y="3894138"/>
          <p14:tracePt t="59109" x="1825625" y="3894138"/>
          <p14:tracePt t="59117" x="1808163" y="3894138"/>
          <p14:tracePt t="59132" x="1790700" y="3902075"/>
          <p14:tracePt t="59141" x="1782763" y="3902075"/>
          <p14:tracePt t="59147" x="1765300" y="3910013"/>
          <p14:tracePt t="59159" x="1749425" y="3910013"/>
          <p14:tracePt t="59163" x="1739900" y="3910013"/>
          <p14:tracePt t="59173" x="1724025" y="3919538"/>
          <p14:tracePt t="59179" x="1706563" y="3919538"/>
          <p14:tracePt t="59189" x="1698625" y="3919538"/>
          <p14:tracePt t="59195" x="1673225" y="3927475"/>
          <p14:tracePt t="59200" x="1639888" y="3927475"/>
          <p14:tracePt t="59209" x="1604963" y="3927475"/>
          <p14:tracePt t="59217" x="1589088" y="3935413"/>
          <p14:tracePt t="59227" x="1554163" y="3935413"/>
          <p14:tracePt t="59233" x="1528763" y="3944938"/>
          <p14:tracePt t="59243" x="1495425" y="3944938"/>
          <p14:tracePt t="59249" x="1470025" y="3952875"/>
          <p14:tracePt t="59259" x="1444625" y="3952875"/>
          <p14:tracePt t="59265" x="1419225" y="3960813"/>
          <p14:tracePt t="59274" x="1411288" y="3960813"/>
          <p14:tracePt t="59281" x="1393825" y="3968750"/>
          <p14:tracePt t="59292" x="1377950" y="3968750"/>
          <p14:tracePt t="59295" x="1368425" y="3978275"/>
          <p14:tracePt t="59304" x="1360488" y="3978275"/>
          <p14:tracePt t="59311" x="1352550" y="3978275"/>
          <p14:tracePt t="59322" x="1343025" y="3978275"/>
          <p14:tracePt t="59326" x="1335088" y="3978275"/>
          <p14:tracePt t="59337" x="1317625" y="3986213"/>
          <p14:tracePt t="59352" x="1301750" y="3986213"/>
          <p14:tracePt t="59359" x="1292225" y="3986213"/>
          <p14:tracePt t="59367" x="1276350" y="3986213"/>
          <p14:tracePt t="59375" x="1258888" y="3986213"/>
          <p14:tracePt t="59383" x="1250950" y="3986213"/>
          <p14:tracePt t="59391" x="1233488" y="3986213"/>
          <p14:tracePt t="59397" x="1216025" y="3986213"/>
          <p14:tracePt t="59406" x="1208088" y="3994150"/>
          <p14:tracePt t="59413" x="1190625" y="3994150"/>
          <p14:tracePt t="59422" x="1182688" y="4003675"/>
          <p14:tracePt t="59428" x="1174750" y="4011613"/>
          <p14:tracePt t="59439" x="1165225" y="4011613"/>
          <p14:tracePt t="59445" x="1157288" y="4019550"/>
          <p14:tracePt t="59450" x="1141413" y="4019550"/>
          <p14:tracePt t="59459" x="1131888" y="4019550"/>
          <p14:tracePt t="59476" x="1123950" y="4029075"/>
          <p14:tracePt t="59485" x="1123950" y="4037013"/>
          <p14:tracePt t="59496" x="1116013" y="4037013"/>
          <p14:tracePt t="59500" x="1106488" y="4044950"/>
          <p14:tracePt t="59509" x="1098550" y="4062413"/>
          <p14:tracePt t="59515" x="1090613" y="4070350"/>
          <p14:tracePt t="59524" x="1073150" y="4070350"/>
          <p14:tracePt t="59531" x="1073150" y="4087813"/>
          <p14:tracePt t="59541" x="1055688" y="4105275"/>
          <p14:tracePt t="59545" x="1039813" y="4121150"/>
          <p14:tracePt t="59557" x="1022350" y="4130675"/>
          <p14:tracePt t="59561" x="1004888" y="4156075"/>
          <p14:tracePt t="59577" x="979488" y="4197350"/>
          <p14:tracePt t="59588" x="963613" y="4214813"/>
          <p14:tracePt t="59597" x="946150" y="4222750"/>
          <p14:tracePt t="59604" x="928688" y="4248150"/>
          <p14:tracePt t="59610" x="920750" y="4265613"/>
          <p14:tracePt t="59619" x="903288" y="4281488"/>
          <p14:tracePt t="59627" x="887413" y="4298950"/>
          <p14:tracePt t="59632" x="879475" y="4316413"/>
          <p14:tracePt t="59639" x="862013" y="4341813"/>
          <p14:tracePt t="59647" x="844550" y="4357688"/>
          <p14:tracePt t="59658" x="836613" y="4375150"/>
          <p14:tracePt t="59663" x="819150" y="4383088"/>
          <p14:tracePt t="59670" x="803275" y="4400550"/>
          <p14:tracePt t="59679" x="785813" y="4416425"/>
          <p14:tracePt t="59687" x="777875" y="4433888"/>
          <p14:tracePt t="59694" x="768350" y="4441825"/>
          <p14:tracePt t="59703" x="752475" y="4459288"/>
          <p14:tracePt t="59711" x="742950" y="4476750"/>
          <p14:tracePt t="59716" x="735013" y="4492625"/>
          <p14:tracePt t="59738" x="727075" y="4518025"/>
          <p14:tracePt t="59744" x="727075" y="4535488"/>
          <p14:tracePt t="59748" x="727075" y="4543425"/>
          <p14:tracePt t="59759" x="727075" y="4560888"/>
          <p14:tracePt t="59765" x="717550" y="4578350"/>
          <p14:tracePt t="59776" x="717550" y="4586288"/>
          <p14:tracePt t="59781" x="717550" y="4594225"/>
          <p14:tracePt t="59792" x="717550" y="4603750"/>
          <p14:tracePt t="59795" x="717550" y="4611688"/>
          <p14:tracePt t="59803" x="717550" y="4619625"/>
          <p14:tracePt t="59810" x="717550" y="4627563"/>
          <p14:tracePt t="59819" x="717550" y="4637088"/>
          <p14:tracePt t="59826" x="717550" y="4645025"/>
          <p14:tracePt t="59834" x="717550" y="4652963"/>
          <p14:tracePt t="59842" x="717550" y="4662488"/>
          <p14:tracePt t="59850" x="717550" y="4670425"/>
          <p14:tracePt t="59867" x="717550" y="4687888"/>
          <p14:tracePt t="59876" x="717550" y="4695825"/>
          <p14:tracePt t="59881" x="727075" y="4695825"/>
          <p14:tracePt t="59891" x="727075" y="4703763"/>
          <p14:tracePt t="59897" x="727075" y="4713288"/>
          <p14:tracePt t="59904" x="727075" y="4721225"/>
          <p14:tracePt t="59914" x="735013" y="4738688"/>
          <p14:tracePt t="59920" x="742950" y="4754563"/>
          <p14:tracePt t="59929" x="742950" y="4764088"/>
          <p14:tracePt t="59937" x="742950" y="4789488"/>
          <p14:tracePt t="59945" x="752475" y="4805363"/>
          <p14:tracePt t="59953" x="760413" y="4822825"/>
          <p14:tracePt t="59961" x="768350" y="4838700"/>
          <p14:tracePt t="59966" x="777875" y="4856163"/>
          <p14:tracePt t="59977" x="793750" y="4873625"/>
          <p14:tracePt t="59983" x="803275" y="4889500"/>
          <p14:tracePt t="59992" x="803275" y="4899025"/>
          <p14:tracePt t="59999" x="811213" y="4914900"/>
          <p14:tracePt t="60009" x="811213" y="4924425"/>
          <p14:tracePt t="60015" x="819150" y="4932363"/>
          <p14:tracePt t="60026" x="819150" y="4940300"/>
          <p14:tracePt t="60031" x="828675" y="4957763"/>
          <p14:tracePt t="60043" x="836613" y="4957763"/>
          <p14:tracePt t="60047" x="836613" y="4975225"/>
          <p14:tracePt t="60056" x="844550" y="4983163"/>
          <p14:tracePt t="60061" x="854075" y="4991100"/>
          <p14:tracePt t="60069" x="862013" y="5008563"/>
          <p14:tracePt t="60077" x="869950" y="5026025"/>
          <p14:tracePt t="60085" x="879475" y="5026025"/>
          <p14:tracePt t="60093" x="887413" y="5041900"/>
          <p14:tracePt t="60101" x="895350" y="5049838"/>
          <p14:tracePt t="60131" x="895350" y="5059363"/>
          <p14:tracePt t="60279" x="895350" y="5049838"/>
          <p14:tracePt t="60284" x="895350" y="5033963"/>
          <p14:tracePt t="60292" x="895350" y="5026025"/>
          <p14:tracePt t="60298" x="895350" y="5008563"/>
          <p14:tracePt t="60305" x="887413" y="4991100"/>
          <p14:tracePt t="60314" x="879475" y="4983163"/>
          <p14:tracePt t="60321" x="869950" y="4965700"/>
          <p14:tracePt t="60331" x="869950" y="4957763"/>
          <p14:tracePt t="60379" x="862013" y="4957763"/>
          <p14:tracePt t="60609" x="854075" y="4957763"/>
          <p14:tracePt t="60728" x="844550" y="4957763"/>
          <p14:tracePt t="60748" x="836613" y="4957763"/>
          <p14:tracePt t="60760" x="828675" y="4949825"/>
          <p14:tracePt t="60785" x="811213" y="4949825"/>
          <p14:tracePt t="60792" x="811213" y="4940300"/>
          <p14:tracePt t="60801" x="803275" y="4932363"/>
          <p14:tracePt t="60909" x="793750" y="4932363"/>
          <p14:tracePt t="60921" x="785813" y="4932363"/>
          <p14:tracePt t="60935" x="777875" y="4932363"/>
          <p14:tracePt t="60960" x="768350" y="4940300"/>
          <p14:tracePt t="60971" x="760413" y="4940300"/>
          <p14:tracePt t="60992" x="760413" y="4949825"/>
          <p14:tracePt t="60998" x="752475" y="4949825"/>
          <p14:tracePt t="61009" x="742950" y="4965700"/>
          <p14:tracePt t="61012" x="735013" y="4965700"/>
          <p14:tracePt t="61023" x="735013" y="4975225"/>
          <p14:tracePt t="61027" x="727075" y="4983163"/>
          <p14:tracePt t="61035" x="717550" y="4991100"/>
          <p14:tracePt t="61051" x="709613" y="5008563"/>
          <p14:tracePt t="61059" x="709613" y="5026025"/>
          <p14:tracePt t="61067" x="701675" y="5033963"/>
          <p14:tracePt t="61075" x="701675" y="5049838"/>
          <p14:tracePt t="61083" x="692150" y="5059363"/>
          <p14:tracePt t="61092" x="692150" y="5067300"/>
          <p14:tracePt t="61096" x="692150" y="5084763"/>
          <p14:tracePt t="61113" x="692150" y="5092700"/>
          <p14:tracePt t="61123" x="692150" y="5100638"/>
          <p14:tracePt t="61129" x="692150" y="5110163"/>
          <p14:tracePt t="61233" x="727075" y="5100638"/>
          <p14:tracePt t="61241" x="785813" y="5092700"/>
          <p14:tracePt t="61247" x="844550" y="5092700"/>
          <p14:tracePt t="61261" x="954088" y="5084763"/>
          <p14:tracePt t="61273" x="989013" y="5084763"/>
          <p14:tracePt t="61277" x="1030288" y="5075238"/>
          <p14:tracePt t="61288" x="1081088" y="5067300"/>
          <p14:tracePt t="61294" x="1106488" y="5067300"/>
          <p14:tracePt t="61302" x="1131888" y="5067300"/>
          <p14:tracePt t="61309" x="1157288" y="5059363"/>
          <p14:tracePt t="61317" x="1165225" y="5059363"/>
          <p14:tracePt t="61325" x="1182688" y="5049838"/>
          <p14:tracePt t="61334" x="1200150" y="5041900"/>
          <p14:tracePt t="61342" x="1208088" y="5041900"/>
          <p14:tracePt t="61347" x="1225550" y="5033963"/>
          <p14:tracePt t="61357" x="1241425" y="5016500"/>
          <p14:tracePt t="61365" x="1258888" y="5008563"/>
          <p14:tracePt t="61374" x="1266825" y="5008563"/>
          <p14:tracePt t="61381" x="1284288" y="5000625"/>
          <p14:tracePt t="61395" x="1301750" y="4983163"/>
          <p14:tracePt t="61399" x="1317625" y="4975225"/>
          <p14:tracePt t="61404" x="1327150" y="4965700"/>
          <p14:tracePt t="61411" x="1343025" y="4949825"/>
          <p14:tracePt t="61420" x="1360488" y="4949825"/>
          <p14:tracePt t="61427" x="1368425" y="4940300"/>
          <p14:tracePt t="61433" x="1385888" y="4924425"/>
          <p14:tracePt t="61443" x="1401763" y="4906963"/>
          <p14:tracePt t="61449" x="1419225" y="4889500"/>
          <p14:tracePt t="61460" x="1436688" y="4881563"/>
          <p14:tracePt t="61466" x="1444625" y="4864100"/>
          <p14:tracePt t="61474" x="1462088" y="4848225"/>
          <p14:tracePt t="61484" x="1477963" y="4830763"/>
          <p14:tracePt t="61494" x="1495425" y="4814888"/>
          <p14:tracePt t="61496" x="1503363" y="4805363"/>
          <p14:tracePt t="61509" x="1512888" y="4789488"/>
          <p14:tracePt t="61513" x="1520825" y="4772025"/>
          <p14:tracePt t="61523" x="1538288" y="4746625"/>
          <p14:tracePt t="61527" x="1546225" y="4738688"/>
          <p14:tracePt t="61535" x="1554163" y="4713288"/>
          <p14:tracePt t="61543" x="1571625" y="4678363"/>
          <p14:tracePt t="61551" x="1579563" y="4652963"/>
          <p14:tracePt t="61559" x="1597025" y="4619625"/>
          <p14:tracePt t="61567" x="1614488" y="4586288"/>
          <p14:tracePt t="61576" x="1622425" y="4552950"/>
          <p14:tracePt t="61587" x="1639888" y="4510088"/>
          <p14:tracePt t="61595" x="1655763" y="4476750"/>
          <p14:tracePt t="61601" x="1663700" y="4451350"/>
          <p14:tracePt t="61605" x="1673225" y="4425950"/>
          <p14:tracePt t="61612" x="1681163" y="4408488"/>
          <p14:tracePt t="61622" x="1681163" y="4400550"/>
          <p14:tracePt t="61629" x="1681163" y="4383088"/>
          <p14:tracePt t="61637" x="1681163" y="4375150"/>
          <p14:tracePt t="61645" x="1681163" y="4367213"/>
          <p14:tracePt t="61654" x="1681163" y="4357688"/>
          <p14:tracePt t="61665" x="1681163" y="4349750"/>
          <p14:tracePt t="61724" x="1673225" y="4349750"/>
          <p14:tracePt t="61759" x="1663700" y="4349750"/>
          <p14:tracePt t="61766" x="1647825" y="4349750"/>
          <p14:tracePt t="61781" x="1630363" y="4357688"/>
          <p14:tracePt t="61791" x="1622425" y="4367213"/>
          <p14:tracePt t="61796" x="1614488" y="4367213"/>
          <p14:tracePt t="61807" x="1597025" y="4375150"/>
          <p14:tracePt t="61813" x="1589088" y="4375150"/>
          <p14:tracePt t="61821" x="1579563" y="4383088"/>
          <p14:tracePt t="61829" x="1571625" y="4383088"/>
          <p14:tracePt t="61841" x="1563688" y="4383088"/>
          <p14:tracePt t="61961" x="1563688" y="4367213"/>
          <p14:tracePt t="62094" x="1554163" y="4367213"/>
          <p14:tracePt t="62106" x="1546225" y="4367213"/>
          <p14:tracePt t="62565" x="1538288" y="4367213"/>
          <p14:tracePt t="62577" x="1528763" y="4375150"/>
          <p14:tracePt t="62583" x="1520825" y="4375150"/>
          <p14:tracePt t="62601" x="1512888" y="4383088"/>
          <p14:tracePt t="62608" x="1503363" y="4392613"/>
          <p14:tracePt t="62616" x="1503363" y="4400550"/>
          <p14:tracePt t="62624" x="1495425" y="4400550"/>
          <p14:tracePt t="62630" x="1487488" y="4408488"/>
          <p14:tracePt t="62636" x="1487488" y="4416425"/>
          <p14:tracePt t="62646" x="1477963" y="4425950"/>
          <p14:tracePt t="62653" x="1477963" y="4433888"/>
          <p14:tracePt t="62661" x="1477963" y="4451350"/>
          <p14:tracePt t="62670" x="1477963" y="4459288"/>
          <p14:tracePt t="62677" x="1487488" y="4476750"/>
          <p14:tracePt t="62685" x="1503363" y="4492625"/>
          <p14:tracePt t="62693" x="1520825" y="4510088"/>
          <p14:tracePt t="62701" x="1528763" y="4518025"/>
          <p14:tracePt t="62709" x="1579563" y="4527550"/>
          <p14:tracePt t="62715" x="1639888" y="4543425"/>
          <p14:tracePt t="62726" x="1724025" y="4543425"/>
          <p14:tracePt t="62731" x="1833563" y="4543425"/>
          <p14:tracePt t="62740" x="1976438" y="4527550"/>
          <p14:tracePt t="62747" x="2187575" y="4510088"/>
          <p14:tracePt t="62757" x="2459038" y="4492625"/>
          <p14:tracePt t="62763" x="2779713" y="4459288"/>
          <p14:tracePt t="62773" x="3135313" y="4425950"/>
          <p14:tracePt t="62779" x="3522663" y="4392613"/>
          <p14:tracePt t="62786" x="3835400" y="4392613"/>
          <p14:tracePt t="62795" x="4216400" y="4375150"/>
          <p14:tracePt t="62800" x="4595813" y="4357688"/>
          <p14:tracePt t="62809" x="4883150" y="4357688"/>
          <p14:tracePt t="62818" x="5154613" y="4324350"/>
          <p14:tracePt t="62825" x="5416550" y="4324350"/>
          <p14:tracePt t="62833" x="5627688" y="4306888"/>
          <p14:tracePt t="62841" x="5762625" y="4306888"/>
          <p14:tracePt t="62849" x="5905500" y="4281488"/>
          <p14:tracePt t="62857" x="6032500" y="4265613"/>
          <p14:tracePt t="62865" x="6142038" y="4240213"/>
          <p14:tracePt t="62874" x="6235700" y="4230688"/>
          <p14:tracePt t="62881" x="6337300" y="4205288"/>
          <p14:tracePt t="62886" x="6421438" y="4197350"/>
          <p14:tracePt t="62894" x="6480175" y="4179888"/>
          <p14:tracePt t="62903" x="6556375" y="4164013"/>
          <p14:tracePt t="62910" x="6599238" y="4156075"/>
          <p14:tracePt t="62921" x="6657975" y="4146550"/>
          <p14:tracePt t="62927" x="6716713" y="4138613"/>
          <p14:tracePt t="62935" x="6767513" y="4121150"/>
          <p14:tracePt t="62943" x="6792913" y="4113213"/>
          <p14:tracePt t="62951" x="6861175" y="4095750"/>
          <p14:tracePt t="62959" x="6902450" y="4095750"/>
          <p14:tracePt t="62966" x="6962775" y="4079875"/>
          <p14:tracePt t="62974" x="7021513" y="4070350"/>
          <p14:tracePt t="62981" x="7080250" y="4070350"/>
          <p14:tracePt t="62990" x="7138988" y="4054475"/>
          <p14:tracePt t="62997" x="7199313" y="4044950"/>
          <p14:tracePt t="63007" x="7258050" y="4037013"/>
          <p14:tracePt t="63013" x="7299325" y="4037013"/>
          <p14:tracePt t="63023" x="7324725" y="4029075"/>
          <p14:tracePt t="63029" x="7334250" y="4019550"/>
          <p14:tracePt t="63080" x="7342188" y="4019550"/>
          <p14:tracePt t="63095" x="7359650" y="4011613"/>
          <p14:tracePt t="63102" x="7367588" y="4011613"/>
          <p14:tracePt t="63111" x="7392988" y="4011613"/>
          <p14:tracePt t="63120" x="7410450" y="4011613"/>
          <p14:tracePt t="63127" x="7426325" y="4003675"/>
          <p14:tracePt t="63133" x="7443788" y="4003675"/>
          <p14:tracePt t="63142" x="7461250" y="4003675"/>
          <p14:tracePt t="63149" x="7469188" y="4003675"/>
          <p14:tracePt t="63158" x="7477125" y="3994150"/>
          <p14:tracePt t="63257" x="7477125" y="3986213"/>
          <p14:tracePt t="63262" x="7469188" y="3978275"/>
          <p14:tracePt t="63272" x="7461250" y="3960813"/>
          <p14:tracePt t="63279" x="7443788" y="3944938"/>
          <p14:tracePt t="63291" x="7426325" y="3927475"/>
          <p14:tracePt t="63296" x="7400925" y="3910013"/>
          <p14:tracePt t="63307" x="7385050" y="3902075"/>
          <p14:tracePt t="63309" x="7359650" y="3894138"/>
          <p14:tracePt t="63317" x="7308850" y="3894138"/>
          <p14:tracePt t="63326" x="7283450" y="3894138"/>
          <p14:tracePt t="63333" x="7248525" y="3884613"/>
          <p14:tracePt t="63341" x="7207250" y="3884613"/>
          <p14:tracePt t="63349" x="7173913" y="3894138"/>
          <p14:tracePt t="63358" x="7138988" y="3902075"/>
          <p14:tracePt t="63365" x="7088188" y="3919538"/>
          <p14:tracePt t="63374" x="7029450" y="3935413"/>
          <p14:tracePt t="63381" x="6970713" y="3960813"/>
          <p14:tracePt t="63393" x="6911975" y="3968750"/>
          <p14:tracePt t="63401" x="6861175" y="3978275"/>
          <p14:tracePt t="63410" x="6759575" y="3986213"/>
          <p14:tracePt t="63422" x="6716713" y="3986213"/>
          <p14:tracePt t="63427" x="6657975" y="3994150"/>
          <p14:tracePt t="63436" x="6624638" y="3994150"/>
          <p14:tracePt t="63443" x="6573838" y="4003675"/>
          <p14:tracePt t="63451" x="6538913" y="4003675"/>
          <p14:tracePt t="63459" x="6513513" y="4011613"/>
          <p14:tracePt t="63472" x="6480175" y="4011613"/>
          <p14:tracePt t="63475" x="6454775" y="4019550"/>
          <p14:tracePt t="63482" x="6429375" y="4019550"/>
          <p14:tracePt t="63490" x="6413500" y="4029075"/>
          <p14:tracePt t="63496" x="6388100" y="4044950"/>
          <p14:tracePt t="63507" x="6388100" y="4054475"/>
          <p14:tracePt t="63513" x="6362700" y="4062413"/>
          <p14:tracePt t="63523" x="6353175" y="4070350"/>
          <p14:tracePt t="63529" x="6337300" y="4087813"/>
          <p14:tracePt t="63540" x="6327775" y="4105275"/>
          <p14:tracePt t="63545" x="6311900" y="4113213"/>
          <p14:tracePt t="63552" x="6302375" y="4121150"/>
          <p14:tracePt t="63561" x="6302375" y="4138613"/>
          <p14:tracePt t="63567" x="6302375" y="4146550"/>
          <p14:tracePt t="63575" x="6294438" y="4156075"/>
          <p14:tracePt t="63585" x="6294438" y="4171950"/>
          <p14:tracePt t="63592" x="6294438" y="4189413"/>
          <p14:tracePt t="63598" x="6294438" y="4197350"/>
          <p14:tracePt t="63608" x="6294438" y="4214813"/>
          <p14:tracePt t="63615" x="6294438" y="4222750"/>
          <p14:tracePt t="63624" x="6294438" y="4240213"/>
          <p14:tracePt t="63631" x="6294438" y="4256088"/>
          <p14:tracePt t="63641" x="6311900" y="4273550"/>
          <p14:tracePt t="63647" x="6319838" y="4281488"/>
          <p14:tracePt t="63652" x="6337300" y="4298950"/>
          <p14:tracePt t="63661" x="6353175" y="4316413"/>
          <p14:tracePt t="63669" x="6362700" y="4332288"/>
          <p14:tracePt t="63676" x="6388100" y="4341813"/>
          <p14:tracePt t="63685" x="6421438" y="4375150"/>
          <p14:tracePt t="63693" x="6472238" y="4392613"/>
          <p14:tracePt t="63701" x="6523038" y="4408488"/>
          <p14:tracePt t="63708" x="6581775" y="4425950"/>
          <p14:tracePt t="63716" x="6624638" y="4451350"/>
          <p14:tracePt t="63725" x="6691313" y="4467225"/>
          <p14:tracePt t="63732" x="6750050" y="4484688"/>
          <p14:tracePt t="63740" x="6810375" y="4510088"/>
          <p14:tracePt t="63746" x="6869113" y="4527550"/>
          <p14:tracePt t="63758" x="6927850" y="4535488"/>
          <p14:tracePt t="63763" x="7004050" y="4560888"/>
          <p14:tracePt t="63773" x="7080250" y="4578350"/>
          <p14:tracePt t="63779" x="7164388" y="4603750"/>
          <p14:tracePt t="63788" x="7258050" y="4627563"/>
          <p14:tracePt t="63795" x="7342188" y="4637088"/>
          <p14:tracePt t="63802" x="7426325" y="4645025"/>
          <p14:tracePt t="63811" x="7510463" y="4652963"/>
          <p14:tracePt t="63819" x="7586663" y="4652963"/>
          <p14:tracePt t="63825" x="7654925" y="4652963"/>
          <p14:tracePt t="63833" x="7713663" y="4652963"/>
          <p14:tracePt t="63841" x="7772400" y="4652963"/>
          <p14:tracePt t="63849" x="7815263" y="4652963"/>
          <p14:tracePt t="63858" x="7858125" y="4645025"/>
          <p14:tracePt t="63866" x="7891463" y="4637088"/>
          <p14:tracePt t="63874" x="7924800" y="4627563"/>
          <p14:tracePt t="63882" x="7959725" y="4611688"/>
          <p14:tracePt t="63895" x="7985125" y="4603750"/>
          <p14:tracePt t="63898" x="8008938" y="4594225"/>
          <p14:tracePt t="63907" x="8034338" y="4578350"/>
          <p14:tracePt t="63911" x="8051800" y="4568825"/>
          <p14:tracePt t="63927" x="8069263" y="4552950"/>
          <p14:tracePt t="63937" x="8102600" y="4527550"/>
          <p14:tracePt t="63945" x="8110538" y="4518025"/>
          <p14:tracePt t="63951" x="8128000" y="4510088"/>
          <p14:tracePt t="63960" x="8145463" y="4492625"/>
          <p14:tracePt t="63967" x="8153400" y="4484688"/>
          <p14:tracePt t="63976" x="8153400" y="4476750"/>
          <p14:tracePt t="63985" x="8170863" y="4467225"/>
          <p14:tracePt t="63995" x="8170863" y="4451350"/>
          <p14:tracePt t="63999" x="8178800" y="4441825"/>
          <p14:tracePt t="64010" x="8178800" y="4433888"/>
          <p14:tracePt t="64013" x="8186738" y="4416425"/>
          <p14:tracePt t="64022" x="8186738" y="4408488"/>
          <p14:tracePt t="64029" x="8186738" y="4400550"/>
          <p14:tracePt t="64039" x="8186738" y="4383088"/>
          <p14:tracePt t="64045" x="8196263" y="4375150"/>
          <p14:tracePt t="64057" x="8196263" y="4357688"/>
          <p14:tracePt t="64061" x="8196263" y="4349750"/>
          <p14:tracePt t="64075" x="8196263" y="4341813"/>
          <p14:tracePt t="64084" x="8196263" y="4332288"/>
          <p14:tracePt t="64091" x="8196263" y="4324350"/>
          <p14:tracePt t="64100" x="8196263" y="4316413"/>
          <p14:tracePt t="64107" x="8196263" y="4306888"/>
          <p14:tracePt t="64115" x="8196263" y="4298950"/>
          <p14:tracePt t="64124" x="8196263" y="4291013"/>
          <p14:tracePt t="64131" x="8196263" y="4281488"/>
          <p14:tracePt t="64146" x="8196263" y="4273550"/>
          <p14:tracePt t="64324" x="8186738" y="4273550"/>
          <p14:tracePt t="64330" x="8178800" y="4273550"/>
          <p14:tracePt t="64338" x="8170863" y="4291013"/>
          <p14:tracePt t="64345" x="8153400" y="4306888"/>
          <p14:tracePt t="64352" x="8135938" y="4332288"/>
          <p14:tracePt t="64361" x="8120063" y="4341813"/>
          <p14:tracePt t="64371" x="8110538" y="4367213"/>
          <p14:tracePt t="64378" x="8094663" y="4392613"/>
          <p14:tracePt t="64385" x="8077200" y="4416425"/>
          <p14:tracePt t="64395" x="8059738" y="4451350"/>
          <p14:tracePt t="64402" x="8043863" y="4492625"/>
          <p14:tracePt t="64409" x="8018463" y="4560888"/>
          <p14:tracePt t="64415" x="8001000" y="4619625"/>
          <p14:tracePt t="64425" x="7975600" y="4670425"/>
          <p14:tracePt t="64433" x="7967663" y="4695825"/>
          <p14:tracePt t="64447" x="7967663" y="4746625"/>
          <p14:tracePt t="64451" x="7967663" y="4764088"/>
          <p14:tracePt t="64457" x="7967663" y="4789488"/>
          <p14:tracePt t="64463" x="7967663" y="4805363"/>
          <p14:tracePt t="64475" x="7967663" y="4814888"/>
          <p14:tracePt t="64491" x="7967663" y="4838700"/>
          <p14:tracePt t="64495" x="7967663" y="4856163"/>
          <p14:tracePt t="64506" x="7967663" y="4873625"/>
          <p14:tracePt t="64509" x="7967663" y="4881563"/>
          <p14:tracePt t="64519" x="7967663" y="4899025"/>
          <p14:tracePt t="64525" x="7967663" y="4906963"/>
          <p14:tracePt t="64535" x="7975600" y="4906963"/>
          <p14:tracePt t="64541" x="7975600" y="4914900"/>
          <p14:tracePt t="64549" x="7975600" y="4924425"/>
          <p14:tracePt t="64561" x="7975600" y="4932363"/>
          <p14:tracePt t="64583" x="7985125" y="4932363"/>
          <p14:tracePt t="64725" x="7985125" y="4940300"/>
          <p14:tracePt t="64730" x="7967663" y="4940300"/>
          <p14:tracePt t="64746" x="7959725" y="4940300"/>
          <p14:tracePt t="64755" x="7950200" y="4940300"/>
          <p14:tracePt t="64761" x="7942263" y="4940300"/>
          <p14:tracePt t="64767" x="7934325" y="4940300"/>
          <p14:tracePt t="64775" x="7924800" y="4940300"/>
          <p14:tracePt t="64783" x="7916863" y="4940300"/>
          <p14:tracePt t="64791" x="7908925" y="4940300"/>
          <p14:tracePt t="64799" x="7899400" y="4940300"/>
          <p14:tracePt t="64807" x="7891463" y="4932363"/>
          <p14:tracePt t="64815" x="7891463" y="4924425"/>
          <p14:tracePt t="64824" x="7883525" y="4914900"/>
          <p14:tracePt t="64831" x="7874000" y="4914900"/>
          <p14:tracePt t="64839" x="7866063" y="4914900"/>
          <p14:tracePt t="64847" x="7866063" y="4906963"/>
          <p14:tracePt t="64856" x="7858125" y="4899025"/>
          <p14:tracePt t="64871" x="7848600" y="4889500"/>
          <p14:tracePt t="64889" x="7840663" y="4889500"/>
          <p14:tracePt t="64893" x="7840663" y="4881563"/>
          <p14:tracePt t="64901" x="7832725" y="4873625"/>
          <p14:tracePt t="64909" x="7832725" y="4864100"/>
          <p14:tracePt t="64917" x="7823200" y="4864100"/>
          <p14:tracePt t="64925" x="7815263" y="4856163"/>
          <p14:tracePt t="64933" x="7815263" y="4848225"/>
          <p14:tracePt t="64943" x="7815263" y="4830763"/>
          <p14:tracePt t="64949" x="7815263" y="4822825"/>
          <p14:tracePt t="64958" x="7815263" y="4814888"/>
          <p14:tracePt t="64968" x="7815263" y="4805363"/>
          <p14:tracePt t="64978" x="7815263" y="4789488"/>
          <p14:tracePt t="64996" x="7815263" y="4779963"/>
          <p14:tracePt t="65012" x="7815263" y="4772025"/>
          <p14:tracePt t="65041" x="7807325" y="4764088"/>
          <p14:tracePt t="65045" x="7807325" y="4754563"/>
          <p14:tracePt t="65057" x="7797800" y="4746625"/>
          <p14:tracePt t="65065" x="7789863" y="4738688"/>
          <p14:tracePt t="65076" x="7789863" y="4729163"/>
          <p14:tracePt t="65098" x="7781925" y="4729163"/>
          <p14:tracePt t="65110" x="7781925" y="4721225"/>
          <p14:tracePt t="65122" x="7772400" y="4721225"/>
          <p14:tracePt t="65129" x="7772400" y="4713288"/>
          <p14:tracePt t="65139" x="7764463" y="4713288"/>
          <p14:tracePt t="65157" x="7764463" y="4703763"/>
          <p14:tracePt t="65163" x="7764463" y="4695825"/>
          <p14:tracePt t="65172" x="7756525" y="4687888"/>
          <p14:tracePt t="65188" x="7747000" y="4687888"/>
          <p14:tracePt t="65208" x="7747000" y="4678363"/>
          <p14:tracePt t="65235" x="7747000" y="4670425"/>
          <p14:tracePt t="65261" x="7747000" y="4662488"/>
          <p14:tracePt t="65271" x="7747000" y="4652963"/>
          <p14:tracePt t="65277" x="7747000" y="4645025"/>
          <p14:tracePt t="65412" x="7739063" y="4645025"/>
          <p14:tracePt t="65422" x="7723188" y="4652963"/>
          <p14:tracePt t="65428" x="7688263" y="4670425"/>
          <p14:tracePt t="65439" x="7646988" y="4687888"/>
          <p14:tracePt t="65445" x="7578725" y="4713288"/>
          <p14:tracePt t="65453" x="7519988" y="4729163"/>
          <p14:tracePt t="65461" x="7443788" y="4754563"/>
          <p14:tracePt t="65470" x="7359650" y="4764088"/>
          <p14:tracePt t="65476" x="7273925" y="4779963"/>
          <p14:tracePt t="65485" x="7173913" y="4797425"/>
          <p14:tracePt t="65492" x="7072313" y="4814888"/>
          <p14:tracePt t="65499" x="6970713" y="4838700"/>
          <p14:tracePt t="65508" x="6826250" y="4864100"/>
          <p14:tracePt t="65515" x="6691313" y="4889500"/>
          <p14:tracePt t="65524" x="6548438" y="4924425"/>
          <p14:tracePt t="65531" x="6370638" y="4949825"/>
          <p14:tracePt t="65541" x="6151563" y="4975225"/>
          <p14:tracePt t="65546" x="5965825" y="5008563"/>
          <p14:tracePt t="65556" x="5694363" y="5016500"/>
          <p14:tracePt t="65563" x="5399088" y="5033963"/>
          <p14:tracePt t="65569" x="5111750" y="5049838"/>
          <p14:tracePt t="65577" x="4816475" y="5041900"/>
          <p14:tracePt t="65585" x="4435475" y="5026025"/>
          <p14:tracePt t="65592" x="4056063" y="5008563"/>
          <p14:tracePt t="65601" x="3683000" y="5008563"/>
          <p14:tracePt t="65608" x="3397250" y="5008563"/>
          <p14:tracePt t="65617" x="3125788" y="5033963"/>
          <p14:tracePt t="65625" x="2889250" y="5049838"/>
          <p14:tracePt t="65633" x="2670175" y="5075238"/>
          <p14:tracePt t="65641" x="2484438" y="5100638"/>
          <p14:tracePt t="65648" x="2357438" y="5126038"/>
          <p14:tracePt t="65656" x="2255838" y="5151438"/>
          <p14:tracePt t="65662" x="2162175" y="5168900"/>
          <p14:tracePt t="65673" x="2103438" y="5194300"/>
          <p14:tracePt t="65678" x="2052638" y="5211763"/>
          <p14:tracePt t="65688" x="2019300" y="5227638"/>
          <p14:tracePt t="65695" x="1993900" y="5245100"/>
          <p14:tracePt t="65706" x="1985963" y="5253038"/>
          <p14:tracePt t="65711" x="1968500" y="5260975"/>
          <p14:tracePt t="65719" x="1960563" y="5270500"/>
          <p14:tracePt t="65727" x="1960563" y="5278438"/>
          <p14:tracePt t="65735" x="1951038" y="5278438"/>
          <p14:tracePt t="65777" x="1943100" y="5286375"/>
          <p14:tracePt t="65788" x="1935163" y="5286375"/>
          <p14:tracePt t="65803" x="1917700" y="5286375"/>
          <p14:tracePt t="65809" x="1917700" y="5295900"/>
          <p14:tracePt t="65836" x="1909763" y="5295900"/>
          <p14:tracePt t="65911" x="1901825" y="5295900"/>
          <p14:tracePt t="65917" x="1892300" y="5295900"/>
          <p14:tracePt t="65925" x="1876425" y="5278438"/>
          <p14:tracePt t="65933" x="1858963" y="5270500"/>
          <p14:tracePt t="65942" x="1841500" y="5260975"/>
          <p14:tracePt t="65949" x="1833563" y="5245100"/>
          <p14:tracePt t="65958" x="1825625" y="5245100"/>
          <p14:tracePt t="65975" x="1825625" y="5237163"/>
          <p14:tracePt t="65982" x="1825625" y="5227638"/>
          <p14:tracePt t="65991" x="1833563" y="5219700"/>
          <p14:tracePt t="65994" x="1876425" y="5211763"/>
          <p14:tracePt t="66001" x="1935163" y="5194300"/>
          <p14:tracePt t="66008" x="2036763" y="5186363"/>
          <p14:tracePt t="66016" x="2162175" y="5168900"/>
          <p14:tracePt t="66024" x="2339975" y="5160963"/>
          <p14:tracePt t="66031" x="2636838" y="5126038"/>
          <p14:tracePt t="66042" x="2990850" y="5110163"/>
          <p14:tracePt t="66046" x="3362325" y="5110163"/>
          <p14:tracePt t="66057" x="3743325" y="5118100"/>
          <p14:tracePt t="66063" x="4173538" y="5118100"/>
          <p14:tracePt t="66072" x="4664075" y="5135563"/>
          <p14:tracePt t="66079" x="5154613" y="5176838"/>
          <p14:tracePt t="66088" x="5592763" y="5211763"/>
          <p14:tracePt t="66093" x="6065838" y="5253038"/>
          <p14:tracePt t="66104" x="6472238" y="5286375"/>
          <p14:tracePt t="66108" x="6792913" y="5303838"/>
          <p14:tracePt t="66120" x="7054850" y="5303838"/>
          <p14:tracePt t="66128" x="7350125" y="5278438"/>
          <p14:tracePt t="66134" x="7535863" y="5270500"/>
          <p14:tracePt t="66141" x="7662863" y="5245100"/>
          <p14:tracePt t="66149" x="7764463" y="5227638"/>
          <p14:tracePt t="66158" x="7815263" y="5202238"/>
          <p14:tracePt t="66165" x="7823200" y="5186363"/>
          <p14:tracePt t="66173" x="7823200" y="5176838"/>
          <p14:tracePt t="66179" x="7823200" y="5160963"/>
          <p14:tracePt t="66189" x="7815263" y="5126038"/>
          <p14:tracePt t="66195" x="7797800" y="5084763"/>
          <p14:tracePt t="66204" x="7756525" y="5033963"/>
          <p14:tracePt t="66211" x="7713663" y="4965700"/>
          <p14:tracePt t="66219" x="7688263" y="4914900"/>
          <p14:tracePt t="66227" x="7662863" y="4881563"/>
          <p14:tracePt t="66235" x="7629525" y="4848225"/>
          <p14:tracePt t="66243" x="7621588" y="4822825"/>
          <p14:tracePt t="66253" x="7604125" y="4797425"/>
          <p14:tracePt t="66259" x="7586663" y="4779963"/>
          <p14:tracePt t="66265" x="7570788" y="4764088"/>
          <p14:tracePt t="66273" x="7545388" y="4746625"/>
          <p14:tracePt t="66281" x="7527925" y="4729163"/>
          <p14:tracePt t="66291" x="7510463" y="4713288"/>
          <p14:tracePt t="66299" x="7477125" y="4695825"/>
          <p14:tracePt t="66311" x="7426325" y="4678363"/>
          <p14:tracePt t="66319" x="7375525" y="4652963"/>
          <p14:tracePt t="66325" x="7334250" y="4637088"/>
          <p14:tracePt t="66330" x="7299325" y="4619625"/>
          <p14:tracePt t="66339" x="7248525" y="4603750"/>
          <p14:tracePt t="66345" x="7199313" y="4586288"/>
          <p14:tracePt t="66353" x="7156450" y="4568825"/>
          <p14:tracePt t="66362" x="7105650" y="4560888"/>
          <p14:tracePt t="66367" x="7062788" y="4560888"/>
          <p14:tracePt t="66375" x="7037388" y="4560888"/>
          <p14:tracePt t="66383" x="6996113" y="4560888"/>
          <p14:tracePt t="66391" x="6970713" y="4560888"/>
          <p14:tracePt t="66398" x="6953250" y="4560888"/>
          <p14:tracePt t="66407" x="6945313" y="4560888"/>
          <p14:tracePt t="66415" x="6927850" y="4560888"/>
          <p14:tracePt t="66425" x="6911975" y="4560888"/>
          <p14:tracePt t="66431" x="6902450" y="4568825"/>
          <p14:tracePt t="66438" x="6886575" y="4568825"/>
          <p14:tracePt t="66445" x="6869113" y="4586288"/>
          <p14:tracePt t="66454" x="6861175" y="4594225"/>
          <p14:tracePt t="66461" x="6843713" y="4611688"/>
          <p14:tracePt t="66471" x="6826250" y="4619625"/>
          <p14:tracePt t="66477" x="6810375" y="4627563"/>
          <p14:tracePt t="66493" x="6775450" y="4652963"/>
          <p14:tracePt t="66503" x="6759575" y="4662488"/>
          <p14:tracePt t="66509" x="6759575" y="4670425"/>
          <p14:tracePt t="66527" x="6750050" y="4670425"/>
          <p14:tracePt t="66539" x="6742113" y="4678363"/>
          <p14:tracePt t="66555" x="6734175" y="4695825"/>
          <p14:tracePt t="66558" x="6726238" y="4695825"/>
          <p14:tracePt t="66566" x="6716713" y="4703763"/>
          <p14:tracePt t="66574" x="6700838" y="4713288"/>
          <p14:tracePt t="66583" x="6691313" y="4721225"/>
          <p14:tracePt t="66591" x="6683375" y="4729163"/>
          <p14:tracePt t="66599" x="6675438" y="4729163"/>
          <p14:tracePt t="66607" x="6657975" y="4746625"/>
          <p14:tracePt t="66613" x="6640513" y="4754563"/>
          <p14:tracePt t="66623" x="6632575" y="4764088"/>
          <p14:tracePt t="66629" x="6615113" y="4779963"/>
          <p14:tracePt t="66640" x="6599238" y="4789488"/>
          <p14:tracePt t="66645" x="6581775" y="4797425"/>
          <p14:tracePt t="66655" x="6573838" y="4814888"/>
          <p14:tracePt t="66660" x="6556375" y="4830763"/>
          <p14:tracePt t="66668" x="6538913" y="4848225"/>
          <p14:tracePt t="66676" x="6523038" y="4856163"/>
          <p14:tracePt t="66686" x="6513513" y="4864100"/>
          <p14:tracePt t="66691" x="6505575" y="4873625"/>
          <p14:tracePt t="66699" x="6488113" y="4889500"/>
          <p14:tracePt t="66708" x="6480175" y="4899025"/>
          <p14:tracePt t="66715" x="6464300" y="4906963"/>
          <p14:tracePt t="66724" x="6446838" y="4914900"/>
          <p14:tracePt t="66731" x="6429375" y="4932363"/>
          <p14:tracePt t="66747" x="6413500" y="4940300"/>
          <p14:tracePt t="66756" x="6403975" y="4949825"/>
          <p14:tracePt t="66813" x="6421438" y="4949825"/>
          <p14:tracePt t="66822" x="6446838" y="4949825"/>
          <p14:tracePt t="66829" x="6480175" y="4949825"/>
          <p14:tracePt t="66838" x="6513513" y="4949825"/>
          <p14:tracePt t="66845" x="6556375" y="4949825"/>
          <p14:tracePt t="66855" x="6599238" y="4949825"/>
          <p14:tracePt t="66859" x="6657975" y="4949825"/>
          <p14:tracePt t="66869" x="6716713" y="4949825"/>
          <p14:tracePt t="66875" x="6767513" y="4949825"/>
          <p14:tracePt t="66883" x="6826250" y="4940300"/>
          <p14:tracePt t="66891" x="6877050" y="4932363"/>
          <p14:tracePt t="66899" x="6894513" y="4924425"/>
          <p14:tracePt t="66907" x="6919913" y="4914900"/>
          <p14:tracePt t="66918" x="6937375" y="4914900"/>
          <p14:tracePt t="66929" x="6945313" y="4914900"/>
          <p14:tracePt t="66934" x="6945313" y="4906963"/>
          <p14:tracePt t="67041" x="6937375" y="4906963"/>
          <p14:tracePt t="67049" x="6927850" y="4906963"/>
          <p14:tracePt t="67065" x="6911975" y="4899025"/>
          <p14:tracePt t="67075" x="6894513" y="4889500"/>
          <p14:tracePt t="67089" x="6877050" y="4881563"/>
          <p14:tracePt t="67095" x="6869113" y="4873625"/>
          <p14:tracePt t="67111" x="6851650" y="4864100"/>
          <p14:tracePt t="67117" x="6843713" y="4864100"/>
          <p14:tracePt t="67125" x="6843713" y="4848225"/>
          <p14:tracePt t="67136" x="6826250" y="4838700"/>
          <p14:tracePt t="67145" x="6818313" y="4838700"/>
          <p14:tracePt t="67153" x="6818313" y="4830763"/>
          <p14:tracePt t="67157" x="6810375" y="4822825"/>
          <p14:tracePt t="67164" x="6810375" y="4814888"/>
          <p14:tracePt t="67190" x="6800850" y="4814888"/>
          <p14:tracePt t="67195" x="6792913" y="4805363"/>
          <p14:tracePt t="67208" x="6792913" y="4797425"/>
          <p14:tracePt t="67231" x="6792913" y="4789488"/>
          <p14:tracePt t="67241" x="6792913" y="4779963"/>
          <p14:tracePt t="67247" x="6792913" y="4772025"/>
          <p14:tracePt t="67257" x="6784975" y="4772025"/>
          <p14:tracePt t="67273" x="6784975" y="4764088"/>
          <p14:tracePt t="67289" x="6784975" y="4754563"/>
          <p14:tracePt t="67448" x="6792913" y="4754563"/>
          <p14:tracePt t="67457" x="6800850" y="4754563"/>
          <p14:tracePt t="67465" x="6810375" y="4754563"/>
          <p14:tracePt t="67474" x="6826250" y="4754563"/>
          <p14:tracePt t="67486" x="6835775" y="4754563"/>
          <p14:tracePt t="67496" x="6843713" y="4754563"/>
          <p14:tracePt t="67507" x="6851650" y="4754563"/>
          <p14:tracePt t="67533" x="6861175" y="4754563"/>
          <p14:tracePt t="67693" x="6861175" y="4764088"/>
          <p14:tracePt t="67711" x="6851650" y="4772025"/>
          <p14:tracePt t="67720" x="6843713" y="4779963"/>
          <p14:tracePt t="67728" x="6835775" y="4789488"/>
          <p14:tracePt t="67734" x="6818313" y="4789488"/>
          <p14:tracePt t="67743" x="6818313" y="4797425"/>
          <p14:tracePt t="67753" x="6810375" y="4805363"/>
          <p14:tracePt t="67759" x="6800850" y="4805363"/>
          <p14:tracePt t="67770" x="6800850" y="4814888"/>
          <p14:tracePt t="67775" x="6792913" y="4814888"/>
          <p14:tracePt t="67783" x="6792913" y="4822825"/>
          <p14:tracePt t="67797" x="6784975" y="4838700"/>
          <p14:tracePt t="67806" x="6775450" y="4848225"/>
          <p14:tracePt t="67813" x="6767513" y="4856163"/>
          <p14:tracePt t="67821" x="6759575" y="4864100"/>
          <p14:tracePt t="67829" x="6750050" y="4881563"/>
          <p14:tracePt t="67838" x="6734175" y="4881563"/>
          <p14:tracePt t="67845" x="6716713" y="4899025"/>
          <p14:tracePt t="67855" x="6708775" y="4914900"/>
          <p14:tracePt t="67861" x="6691313" y="4932363"/>
          <p14:tracePt t="67871" x="6675438" y="4940300"/>
          <p14:tracePt t="67877" x="6657975" y="4949825"/>
          <p14:tracePt t="67883" x="6650038" y="4957763"/>
          <p14:tracePt t="67891" x="6624638" y="4975225"/>
          <p14:tracePt t="67899" x="6607175" y="4983163"/>
          <p14:tracePt t="67908" x="6581775" y="5000625"/>
          <p14:tracePt t="67915" x="6564313" y="5008563"/>
          <p14:tracePt t="67924" x="6538913" y="5026025"/>
          <p14:tracePt t="67932" x="6513513" y="5033963"/>
          <p14:tracePt t="67942" x="6480175" y="5033963"/>
          <p14:tracePt t="67947" x="6446838" y="5041900"/>
          <p14:tracePt t="67957" x="6429375" y="5041900"/>
          <p14:tracePt t="67963" x="6413500" y="5041900"/>
          <p14:tracePt t="67970" x="6403975" y="5041900"/>
          <p14:tracePt t="67977" x="6396038" y="5041900"/>
          <p14:tracePt t="67984" x="6378575" y="5041900"/>
          <p14:tracePt t="68151" x="6388100" y="5041900"/>
          <p14:tracePt t="68167" x="6396038" y="5041900"/>
          <p14:tracePt t="68176" x="6403975" y="5033963"/>
          <p14:tracePt t="68184" x="6413500" y="5033963"/>
          <p14:tracePt t="68221" x="6421438" y="5033963"/>
          <p14:tracePt t="68229" x="6421438" y="5026025"/>
          <p14:tracePt t="68235" x="6429375" y="5026025"/>
          <p14:tracePt t="68257" x="6429375" y="5016500"/>
          <p14:tracePt t="68263" x="6438900" y="5016500"/>
          <p14:tracePt t="68275" x="6446838" y="5016500"/>
          <p14:tracePt t="68283" x="6446838" y="5008563"/>
          <p14:tracePt t="68291" x="6454775" y="5008563"/>
          <p14:tracePt t="68333" x="6464300" y="5008563"/>
          <p14:tracePt t="68341" x="6472238" y="5000625"/>
          <p14:tracePt t="68365" x="6472238" y="4991100"/>
          <p14:tracePt t="68377" x="6480175" y="4991100"/>
          <p14:tracePt t="68385" x="6488113" y="4991100"/>
          <p14:tracePt t="68421" x="6497638" y="4991100"/>
          <p14:tracePt t="68426" x="6505575" y="4983163"/>
          <p14:tracePt t="68434" x="6513513" y="4983163"/>
          <p14:tracePt t="68452" x="6513513" y="4975225"/>
          <p14:tracePt t="68459" x="6523038" y="4975225"/>
          <p14:tracePt t="68474" x="6530975" y="4975225"/>
          <p14:tracePt t="68479" x="6530975" y="4965700"/>
          <p14:tracePt t="68489" x="6548438" y="4965700"/>
          <p14:tracePt t="68496" x="6564313" y="4965700"/>
          <p14:tracePt t="68502" x="6573838" y="4965700"/>
          <p14:tracePt t="68509" x="6589713" y="4965700"/>
          <p14:tracePt t="68520" x="6607175" y="4957763"/>
          <p14:tracePt t="68525" x="6615113" y="4957763"/>
          <p14:tracePt t="68533" x="6632575" y="4957763"/>
          <p14:tracePt t="68541" x="6640513" y="4949825"/>
          <p14:tracePt t="68549" x="6665913" y="4949825"/>
          <p14:tracePt t="68557" x="6683375" y="4949825"/>
          <p14:tracePt t="68565" x="6700838" y="4949825"/>
          <p14:tracePt t="68572" x="6726238" y="4949825"/>
          <p14:tracePt t="68581" x="6742113" y="4949825"/>
          <p14:tracePt t="68589" x="6759575" y="4949825"/>
          <p14:tracePt t="68595" x="6784975" y="4949825"/>
          <p14:tracePt t="68604" x="6810375" y="4949825"/>
          <p14:tracePt t="68611" x="6826250" y="4949825"/>
          <p14:tracePt t="68620" x="6861175" y="4949825"/>
          <p14:tracePt t="68627" x="6886575" y="4949825"/>
          <p14:tracePt t="68634" x="6919913" y="4949825"/>
          <p14:tracePt t="68643" x="6927850" y="4949825"/>
          <p14:tracePt t="68653" x="6953250" y="4949825"/>
          <p14:tracePt t="68659" x="6978650" y="4949825"/>
          <p14:tracePt t="68668" x="6986588" y="4949825"/>
          <p14:tracePt t="68673" x="6996113" y="4949825"/>
          <p14:tracePt t="68682" x="7004050" y="4949825"/>
          <p14:tracePt t="69025" x="7004050" y="4957763"/>
          <p14:tracePt t="69035" x="6996113" y="4957763"/>
          <p14:tracePt t="69044" x="6986588" y="4957763"/>
          <p14:tracePt t="69058" x="6978650" y="4965700"/>
          <p14:tracePt t="69066" x="6970713" y="4965700"/>
          <p14:tracePt t="69081" x="6962775" y="4965700"/>
          <p14:tracePt t="69089" x="6945313" y="4975225"/>
          <p14:tracePt t="69097" x="6937375" y="4975225"/>
          <p14:tracePt t="69105" x="6919913" y="4975225"/>
          <p14:tracePt t="69111" x="6902450" y="4983163"/>
          <p14:tracePt t="69121" x="6894513" y="4983163"/>
          <p14:tracePt t="69127" x="6877050" y="4991100"/>
          <p14:tracePt t="69139" x="6861175" y="4991100"/>
          <p14:tracePt t="69143" x="6861175" y="5000625"/>
          <p14:tracePt t="69151" x="6843713" y="5008563"/>
          <p14:tracePt t="69162" x="6835775" y="5016500"/>
          <p14:tracePt t="69191" x="6826250" y="5016500"/>
          <p14:tracePt t="69197" x="6818313" y="5026025"/>
          <p14:tracePt t="69217" x="6818313" y="5033963"/>
          <p14:tracePt t="69233" x="6810375" y="5033963"/>
          <p14:tracePt t="69241" x="6810375" y="5041900"/>
          <p14:tracePt t="69270" x="6810375" y="5049838"/>
          <p14:tracePt t="69280" x="6800850" y="5049838"/>
          <p14:tracePt t="69378" x="6792913" y="5059363"/>
          <p14:tracePt t="69401" x="6792913" y="5067300"/>
          <p14:tracePt t="69422" x="6792913" y="5075238"/>
          <p14:tracePt t="69499" x="6792913" y="5084763"/>
          <p14:tracePt t="69577" x="6800850" y="5084763"/>
          <p14:tracePt t="69586" x="6810375" y="5084763"/>
          <p14:tracePt t="69593" x="6810375" y="5075238"/>
          <p14:tracePt t="69601" x="6810375" y="5059363"/>
          <p14:tracePt t="69609" x="6818313" y="5049838"/>
          <p14:tracePt t="69619" x="6818313" y="5033963"/>
          <p14:tracePt t="69623" x="6818313" y="5026025"/>
          <p14:tracePt t="69633" x="6826250" y="5008563"/>
          <p14:tracePt t="69640" x="6835775" y="4991100"/>
          <p14:tracePt t="69648" x="6835775" y="4975225"/>
          <p14:tracePt t="69656" x="6843713" y="4975225"/>
          <p14:tracePt t="69663" x="6843713" y="4957763"/>
          <p14:tracePt t="69672" x="6851650" y="4949825"/>
          <p14:tracePt t="69679" x="6861175" y="4932363"/>
          <p14:tracePt t="69688" x="6869113" y="4924425"/>
          <p14:tracePt t="69695" x="6877050" y="4914900"/>
          <p14:tracePt t="69704" x="6877050" y="4906963"/>
          <p14:tracePt t="69709" x="6886575" y="4889500"/>
          <p14:tracePt t="69726" x="6894513" y="4889500"/>
          <p14:tracePt t="69738" x="6894513" y="4881563"/>
          <p14:tracePt t="69799" x="6894513" y="4873625"/>
          <p14:tracePt t="69894" x="6894513" y="4864100"/>
          <p14:tracePt t="69903" x="6894513" y="4848225"/>
          <p14:tracePt t="69912" x="6894513" y="4830763"/>
          <p14:tracePt t="69920" x="6894513" y="4822825"/>
          <p14:tracePt t="69926" x="6886575" y="4805363"/>
          <p14:tracePt t="69933" x="6877050" y="4797425"/>
          <p14:tracePt t="69943" x="6877050" y="4789488"/>
          <p14:tracePt t="69949" x="6877050" y="4779963"/>
          <p14:tracePt t="69957" x="6869113" y="4772025"/>
          <p14:tracePt t="69965" x="6861175" y="4772025"/>
          <p14:tracePt t="69972" x="6861175" y="4764088"/>
          <p14:tracePt t="69979" x="6851650" y="4754563"/>
          <p14:tracePt t="69988" x="6851650" y="4746625"/>
          <p14:tracePt t="70057" x="6843713" y="4746625"/>
          <p14:tracePt t="70073" x="6835775" y="4746625"/>
          <p14:tracePt t="70081" x="6826250" y="4746625"/>
          <p14:tracePt t="70089" x="6818313" y="4746625"/>
          <p14:tracePt t="70097" x="6810375" y="4746625"/>
          <p14:tracePt t="70121" x="6800850" y="4754563"/>
          <p14:tracePt t="70130" x="6784975" y="4764088"/>
          <p14:tracePt t="70140" x="6775450" y="4772025"/>
          <p14:tracePt t="70142" x="6759575" y="4772025"/>
          <p14:tracePt t="70152" x="6742113" y="4779963"/>
          <p14:tracePt t="70159" x="6726238" y="4789488"/>
          <p14:tracePt t="70167" x="6708775" y="4805363"/>
          <p14:tracePt t="70176" x="6683375" y="4822825"/>
          <p14:tracePt t="70184" x="6650038" y="4838700"/>
          <p14:tracePt t="70191" x="6615113" y="4856163"/>
          <p14:tracePt t="70200" x="6581775" y="4873625"/>
          <p14:tracePt t="70208" x="6556375" y="4889500"/>
          <p14:tracePt t="70215" x="6530975" y="4906963"/>
          <p14:tracePt t="70225" x="6497638" y="4924425"/>
          <p14:tracePt t="70228" x="6480175" y="4932363"/>
          <p14:tracePt t="70245" x="6464300" y="4940300"/>
          <p14:tracePt t="70251" x="6438900" y="4949825"/>
          <p14:tracePt t="70266" x="6429375" y="4949825"/>
          <p14:tracePt t="70516" x="6446838" y="4949825"/>
          <p14:tracePt t="70525" x="6464300" y="4949825"/>
          <p14:tracePt t="70533" x="6472238" y="4949825"/>
          <p14:tracePt t="70542" x="6497638" y="4949825"/>
          <p14:tracePt t="70548" x="6513513" y="4949825"/>
          <p14:tracePt t="70555" x="6538913" y="4949825"/>
          <p14:tracePt t="70561" x="6564313" y="4949825"/>
          <p14:tracePt t="70570" x="6581775" y="4949825"/>
          <p14:tracePt t="70577" x="6599238" y="4949825"/>
          <p14:tracePt t="70586" x="6615113" y="4949825"/>
          <p14:tracePt t="70593" x="6624638" y="4949825"/>
          <p14:tracePt t="70609" x="6632575" y="4949825"/>
          <p14:tracePt t="70652" x="6640513" y="4949825"/>
          <p14:tracePt t="70661" x="6650038" y="4949825"/>
          <p14:tracePt t="70669" x="6650038" y="4940300"/>
          <p14:tracePt t="70679" x="6657975" y="4940300"/>
          <p14:tracePt t="70798" x="6665913" y="4940300"/>
          <p14:tracePt t="70818" x="6675438" y="4940300"/>
          <p14:tracePt t="70826" x="6675438" y="4932363"/>
          <p14:tracePt t="70918" x="6683375" y="4932363"/>
          <p14:tracePt t="70943" x="6691313" y="4932363"/>
          <p14:tracePt t="70954" x="6691313" y="4940300"/>
          <p14:tracePt t="70961" x="6700838" y="4949825"/>
          <p14:tracePt t="70970" x="6716713" y="4949825"/>
          <p14:tracePt t="70977" x="6716713" y="4957763"/>
          <p14:tracePt t="70987" x="6726238" y="4965700"/>
          <p14:tracePt t="70993" x="6734175" y="4965700"/>
          <p14:tracePt t="70999" x="6734175" y="4975225"/>
          <p14:tracePt t="71014" x="6742113" y="4983163"/>
          <p14:tracePt t="71235" x="6750050" y="4983163"/>
          <p14:tracePt t="71242" x="6759575" y="4975225"/>
          <p14:tracePt t="71252" x="6784975" y="4965700"/>
          <p14:tracePt t="71257" x="6810375" y="4965700"/>
          <p14:tracePt t="71264" x="6843713" y="4965700"/>
          <p14:tracePt t="71274" x="6861175" y="4965700"/>
          <p14:tracePt t="71280" x="6886575" y="4965700"/>
          <p14:tracePt t="71289" x="6911975" y="4957763"/>
          <p14:tracePt t="71297" x="6919913" y="4957763"/>
          <p14:tracePt t="71305" x="6937375" y="4957763"/>
          <p14:tracePt t="71313" x="6945313" y="4957763"/>
          <p14:tracePt t="71322" x="6953250" y="4957763"/>
          <p14:tracePt t="71330" x="6962775" y="4957763"/>
          <p14:tracePt t="71450" x="6962775" y="4949825"/>
          <p14:tracePt t="71475" x="6962775" y="4940300"/>
          <p14:tracePt t="71493" x="6962775" y="4932363"/>
          <p14:tracePt t="71509" x="6953250" y="4924425"/>
          <p14:tracePt t="71524" x="6945313" y="4914900"/>
          <p14:tracePt t="71531" x="6937375" y="4914900"/>
          <p14:tracePt t="71547" x="6927850" y="4914900"/>
          <p14:tracePt t="71567" x="6919913" y="4914900"/>
          <p14:tracePt t="71629" x="6911975" y="4914900"/>
          <p14:tracePt t="71641" x="6911975" y="4906963"/>
          <p14:tracePt t="71649" x="6902450" y="4899025"/>
          <p14:tracePt t="71657" x="6894513" y="4899025"/>
          <p14:tracePt t="71668" x="6886575" y="4889500"/>
          <p14:tracePt t="71677" x="6886575" y="4881563"/>
          <p14:tracePt t="71681" x="6877050" y="4881563"/>
          <p14:tracePt t="71759" x="6869113" y="4873625"/>
          <p14:tracePt t="71777" x="6869113" y="4864100"/>
          <p14:tracePt t="71788" x="6861175" y="4856163"/>
          <p14:tracePt t="71793" x="6861175" y="4848225"/>
          <p14:tracePt t="71809" x="6851650" y="4848225"/>
          <p14:tracePt t="71820" x="6851650" y="4838700"/>
          <p14:tracePt t="71825" x="6851650" y="4830763"/>
          <p14:tracePt t="71841" x="6851650" y="4822825"/>
          <p14:tracePt t="71852" x="6851650" y="4814888"/>
          <p14:tracePt t="71857" x="6851650" y="4805363"/>
          <p14:tracePt t="72128" x="6851650" y="4814888"/>
          <p14:tracePt t="72179" x="6843713" y="4822825"/>
          <p14:tracePt t="72193" x="6835775" y="4822825"/>
          <p14:tracePt t="72198" x="6826250" y="4822825"/>
          <p14:tracePt t="72211" x="6818313" y="4830763"/>
          <p14:tracePt t="72221" x="6810375" y="4838700"/>
          <p14:tracePt t="72227" x="6800850" y="4848225"/>
          <p14:tracePt t="72236" x="6792913" y="4848225"/>
          <p14:tracePt t="72243" x="6775450" y="4848225"/>
          <p14:tracePt t="72252" x="6767513" y="4864100"/>
          <p14:tracePt t="72259" x="6750050" y="4873625"/>
          <p14:tracePt t="72266" x="6734175" y="4881563"/>
          <p14:tracePt t="72275" x="6726238" y="4889500"/>
          <p14:tracePt t="72286" x="6700838" y="4899025"/>
          <p14:tracePt t="72290" x="6683375" y="4906963"/>
          <p14:tracePt t="72297" x="6657975" y="4914900"/>
          <p14:tracePt t="72305" x="6650038" y="4924425"/>
          <p14:tracePt t="72313" x="6624638" y="4932363"/>
          <p14:tracePt t="72325" x="6607175" y="4940300"/>
          <p14:tracePt t="72331" x="6589713" y="4949825"/>
          <p14:tracePt t="72345" x="6564313" y="4957763"/>
          <p14:tracePt t="72354" x="6548438" y="4965700"/>
          <p14:tracePt t="72361" x="6538913" y="4975225"/>
          <p14:tracePt t="72371" x="6523038" y="4983163"/>
          <p14:tracePt t="72375" x="6505575" y="4983163"/>
          <p14:tracePt t="72385" x="6497638" y="4991100"/>
          <p14:tracePt t="72391" x="6480175" y="5000625"/>
          <p14:tracePt t="72403" x="6464300" y="5008563"/>
          <p14:tracePt t="72406" x="6454775" y="5008563"/>
          <p14:tracePt t="72415" x="6446838" y="5008563"/>
          <p14:tracePt t="72424" x="6438900" y="5008563"/>
          <p14:tracePt t="72431" x="6429375" y="5016500"/>
          <p14:tracePt t="72440" x="6413500" y="5026025"/>
          <p14:tracePt t="72449" x="6396038" y="5033963"/>
          <p14:tracePt t="72462" x="6378575" y="5033963"/>
          <p14:tracePt t="72471" x="6370638" y="5033963"/>
          <p14:tracePt t="72477" x="6362700" y="5041900"/>
          <p14:tracePt t="72493" x="6353175" y="5041900"/>
          <p14:tracePt t="73310" x="6362700" y="5041900"/>
          <p14:tracePt t="73317" x="6370638" y="5041900"/>
          <p14:tracePt t="73326" x="6378575" y="5033963"/>
          <p14:tracePt t="73334" x="6396038" y="5026025"/>
          <p14:tracePt t="73341" x="6413500" y="5016500"/>
          <p14:tracePt t="73354" x="6421438" y="5016500"/>
          <p14:tracePt t="73358" x="6438900" y="5008563"/>
          <p14:tracePt t="73365" x="6454775" y="5008563"/>
          <p14:tracePt t="73374" x="6464300" y="5008563"/>
          <p14:tracePt t="73381" x="6480175" y="5008563"/>
          <p14:tracePt t="73388" x="6488113" y="5008563"/>
          <p14:tracePt t="73397" x="6505575" y="5008563"/>
          <p14:tracePt t="73404" x="6523038" y="5008563"/>
          <p14:tracePt t="73411" x="6530975" y="5008563"/>
          <p14:tracePt t="73420" x="6548438" y="5008563"/>
          <p14:tracePt t="73427" x="6564313" y="5008563"/>
          <p14:tracePt t="73436" x="6573838" y="5008563"/>
          <p14:tracePt t="73443" x="6581775" y="5008563"/>
          <p14:tracePt t="73452" x="6589713" y="5008563"/>
          <p14:tracePt t="73459" x="6607175" y="5008563"/>
          <p14:tracePt t="73467" x="6615113" y="5008563"/>
          <p14:tracePt t="73485" x="6624638" y="5000625"/>
          <p14:tracePt t="73490" x="6640513" y="5000625"/>
          <p14:tracePt t="73507" x="6650038" y="5000625"/>
          <p14:tracePt t="73513" x="6657975" y="5000625"/>
          <p14:tracePt t="73521" x="6665913" y="5000625"/>
          <p14:tracePt t="73529" x="6683375" y="5000625"/>
          <p14:tracePt t="73537" x="6700838" y="5000625"/>
          <p14:tracePt t="73545" x="6708775" y="5000625"/>
          <p14:tracePt t="73553" x="6726238" y="5000625"/>
          <p14:tracePt t="73561" x="6734175" y="5000625"/>
          <p14:tracePt t="73570" x="6750050" y="5000625"/>
          <p14:tracePt t="73575" x="6767513" y="5000625"/>
          <p14:tracePt t="73585" x="6775450" y="5000625"/>
          <p14:tracePt t="73591" x="6792913" y="5000625"/>
          <p14:tracePt t="73604" x="6800850" y="5000625"/>
          <p14:tracePt t="73606" x="6810375" y="5000625"/>
          <p14:tracePt t="73619" x="6818313" y="5000625"/>
          <p14:tracePt t="73967" x="6826250" y="5000625"/>
          <p14:tracePt t="73980" x="6835775" y="5000625"/>
          <p14:tracePt t="73987" x="6843713" y="5000625"/>
          <p14:tracePt t="73995" x="6851650" y="5000625"/>
          <p14:tracePt t="74002" x="6861175" y="5000625"/>
          <p14:tracePt t="74009" x="6869113" y="5000625"/>
          <p14:tracePt t="74017" x="6877050" y="5000625"/>
          <p14:tracePt t="74025" x="6886575" y="5000625"/>
          <p14:tracePt t="74411" x="6894513" y="5000625"/>
          <p14:tracePt t="74420" x="6919913" y="5000625"/>
          <p14:tracePt t="74426" x="6945313" y="5008563"/>
          <p14:tracePt t="74433" x="6986588" y="5016500"/>
          <p14:tracePt t="74441" x="7037388" y="5026025"/>
          <p14:tracePt t="74449" x="7080250" y="5041900"/>
          <p14:tracePt t="74456" x="7113588" y="5049838"/>
          <p14:tracePt t="74464" x="7148513" y="5059363"/>
          <p14:tracePt t="74471" x="7181850" y="5059363"/>
          <p14:tracePt t="74483" x="7189788" y="5059363"/>
          <p14:tracePt t="74487" x="7207250" y="5067300"/>
          <p14:tracePt t="74495" x="7224713" y="5067300"/>
          <p14:tracePt t="74513" x="7232650" y="5067300"/>
          <p14:tracePt t="74586" x="7240588" y="5067300"/>
          <p14:tracePt t="74596" x="7248525" y="5067300"/>
          <p14:tracePt t="74612" x="7265988" y="5067300"/>
          <p14:tracePt t="74621" x="7273925" y="5067300"/>
          <p14:tracePt t="74627" x="7291388" y="5067300"/>
          <p14:tracePt t="74637" x="7299325" y="5067300"/>
          <p14:tracePt t="74643" x="7308850" y="5067300"/>
          <p14:tracePt t="74653" x="7324725" y="5067300"/>
          <p14:tracePt t="74659" x="7342188" y="5067300"/>
          <p14:tracePt t="74669" x="7342188" y="5059363"/>
          <p14:tracePt t="74675" x="7359650" y="5049838"/>
          <p14:tracePt t="74680" x="7375525" y="5041900"/>
          <p14:tracePt t="74690" x="7375525" y="5033963"/>
          <p14:tracePt t="74697" x="7392988" y="5026025"/>
          <p14:tracePt t="74704" x="7410450" y="5008563"/>
          <p14:tracePt t="74712" x="7426325" y="4991100"/>
          <p14:tracePt t="74721" x="7435850" y="4983163"/>
          <p14:tracePt t="74729" x="7451725" y="4965700"/>
          <p14:tracePt t="74736" x="7469188" y="4949825"/>
          <p14:tracePt t="74745" x="7486650" y="4932363"/>
          <p14:tracePt t="74753" x="7494588" y="4914900"/>
          <p14:tracePt t="74761" x="7494588" y="4906963"/>
          <p14:tracePt t="74767" x="7502525" y="4899025"/>
          <p14:tracePt t="74774" x="7510463" y="4889500"/>
          <p14:tracePt t="74785" x="7519988" y="4881563"/>
          <p14:tracePt t="74804" x="7519988" y="4873625"/>
          <p14:tracePt t="74811" x="7519988" y="4864100"/>
          <p14:tracePt t="74826" x="7519988" y="4848225"/>
          <p14:tracePt t="74836" x="7519988" y="4838700"/>
          <p14:tracePt t="74843" x="7519988" y="4822825"/>
          <p14:tracePt t="74851" x="7519988" y="4805363"/>
          <p14:tracePt t="74857" x="7510463" y="4797425"/>
          <p14:tracePt t="74867" x="7494588" y="4779963"/>
          <p14:tracePt t="74873" x="7477125" y="4772025"/>
          <p14:tracePt t="74880" x="7477125" y="4754563"/>
          <p14:tracePt t="74890" x="7469188" y="4738688"/>
          <p14:tracePt t="74896" x="7451725" y="4729163"/>
          <p14:tracePt t="74905" x="7435850" y="4713288"/>
          <p14:tracePt t="74914" x="7418388" y="4695825"/>
          <p14:tracePt t="74921" x="7410450" y="4678363"/>
          <p14:tracePt t="74929" x="7392988" y="4670425"/>
          <p14:tracePt t="74936" x="7367588" y="4652963"/>
          <p14:tracePt t="74943" x="7350125" y="4637088"/>
          <p14:tracePt t="74959" x="7334250" y="4627563"/>
          <p14:tracePt t="74968" x="7324725" y="4619625"/>
          <p14:tracePt t="74998" x="7316788" y="4611688"/>
          <p14:tracePt t="75008" x="7308850" y="4611688"/>
          <p14:tracePt t="75012" x="7299325" y="4611688"/>
          <p14:tracePt t="75021" x="7291388" y="4603750"/>
          <p14:tracePt t="75029" x="7273925" y="4603750"/>
          <p14:tracePt t="75037" x="7265988" y="4603750"/>
          <p14:tracePt t="75046" x="7248525" y="4594225"/>
          <p14:tracePt t="75054" x="7224713" y="4594225"/>
          <p14:tracePt t="75061" x="7215188" y="4594225"/>
          <p14:tracePt t="75070" x="7199313" y="4594225"/>
          <p14:tracePt t="75078" x="7181850" y="4594225"/>
          <p14:tracePt t="75086" x="7173913" y="4594225"/>
          <p14:tracePt t="75093" x="7156450" y="4594225"/>
          <p14:tracePt t="75102" x="7148513" y="4594225"/>
          <p14:tracePt t="75107" x="7131050" y="4594225"/>
          <p14:tracePt t="75118" x="7123113" y="4594225"/>
          <p14:tracePt t="75123" x="7113588" y="4594225"/>
          <p14:tracePt t="75131" x="7097713" y="4594225"/>
          <p14:tracePt t="75141" x="7080250" y="4594225"/>
          <p14:tracePt t="75147" x="7072313" y="4603750"/>
          <p14:tracePt t="75156" x="7054850" y="4611688"/>
          <p14:tracePt t="75165" x="7037388" y="4619625"/>
          <p14:tracePt t="75177" x="7029450" y="4627563"/>
          <p14:tracePt t="75181" x="7011988" y="4627563"/>
          <p14:tracePt t="75187" x="6996113" y="4627563"/>
          <p14:tracePt t="75193" x="6986588" y="4637088"/>
          <p14:tracePt t="75202" x="6970713" y="4645025"/>
          <p14:tracePt t="75209" x="6962775" y="4652963"/>
          <p14:tracePt t="75219" x="6953250" y="4652963"/>
          <p14:tracePt t="75225" x="6945313" y="4662488"/>
          <p14:tracePt t="75235" x="6927850" y="4662488"/>
          <p14:tracePt t="75241" x="6927850" y="4670425"/>
          <p14:tracePt t="75250" x="6911975" y="4670425"/>
          <p14:tracePt t="75257" x="6911975" y="4678363"/>
          <p14:tracePt t="75265" x="6902450" y="4678363"/>
          <p14:tracePt t="75295" x="6894513" y="4687888"/>
          <p14:tracePt t="75303" x="6886575" y="4695825"/>
          <p14:tracePt t="75311" x="6886575" y="4703763"/>
          <p14:tracePt t="75319" x="6886575" y="4713288"/>
          <p14:tracePt t="75327" x="6877050" y="4721225"/>
          <p14:tracePt t="75336" x="6877050" y="4729163"/>
          <p14:tracePt t="75343" x="6869113" y="4738688"/>
          <p14:tracePt t="75353" x="6869113" y="4746625"/>
          <p14:tracePt t="75357" x="6869113" y="4754563"/>
          <p14:tracePt t="75368" x="6861175" y="4764088"/>
          <p14:tracePt t="75373" x="6861175" y="4779963"/>
          <p14:tracePt t="75397" x="6861175" y="4789488"/>
          <p14:tracePt t="75405" x="6861175" y="4797425"/>
          <p14:tracePt t="75421" x="6861175" y="4805363"/>
          <p14:tracePt t="75429" x="6861175" y="4814888"/>
          <p14:tracePt t="75437" x="6861175" y="4822825"/>
          <p14:tracePt t="75445" x="6861175" y="4838700"/>
          <p14:tracePt t="75452" x="6861175" y="4856163"/>
          <p14:tracePt t="75469" x="6861175" y="4873625"/>
          <p14:tracePt t="75475" x="6861175" y="4881563"/>
          <p14:tracePt t="75484" x="6861175" y="4899025"/>
          <p14:tracePt t="75491" x="6861175" y="4914900"/>
          <p14:tracePt t="75609" x="6861175" y="4924425"/>
          <p14:tracePt t="75770" x="6886575" y="4924425"/>
          <p14:tracePt t="75778" x="6902450" y="4914900"/>
          <p14:tracePt t="75786" x="6911975" y="4914900"/>
          <p14:tracePt t="75794" x="6927850" y="4914900"/>
          <p14:tracePt t="75801" x="6937375" y="4914900"/>
          <p14:tracePt t="75807" x="6953250" y="4914900"/>
          <p14:tracePt t="75819" x="6970713" y="4914900"/>
          <p14:tracePt t="75877" x="6978650" y="4914900"/>
          <p14:tracePt t="75889" x="6986588" y="4914900"/>
          <p14:tracePt t="75906" x="6996113" y="4914900"/>
          <p14:tracePt t="75916" x="7004050" y="4914900"/>
          <p14:tracePt t="75921" x="7011988" y="4914900"/>
          <p14:tracePt t="75937" x="7021513" y="4914900"/>
          <p14:tracePt t="75950" x="7029450" y="4906963"/>
          <p14:tracePt t="75963" x="7037388" y="4906963"/>
          <p14:tracePt t="75971" x="7054850" y="4906963"/>
          <p14:tracePt t="75979" x="7054850" y="4899025"/>
          <p14:tracePt t="75986" x="7072313" y="4899025"/>
          <p14:tracePt t="75995" x="7080250" y="4899025"/>
          <p14:tracePt t="76003" x="7088188" y="4889500"/>
          <p14:tracePt t="76011" x="7105650" y="4881563"/>
          <p14:tracePt t="76019" x="7113588" y="4881563"/>
          <p14:tracePt t="76026" x="7131050" y="4881563"/>
          <p14:tracePt t="76036" x="7148513" y="4881563"/>
          <p14:tracePt t="76043" x="7156450" y="4873625"/>
          <p14:tracePt t="76049" x="7173913" y="4873625"/>
          <p14:tracePt t="76056" x="7189788" y="4864100"/>
          <p14:tracePt t="76070" x="7199313" y="4864100"/>
          <p14:tracePt t="76073" x="7207250" y="4856163"/>
          <p14:tracePt t="76085" x="7224713" y="4856163"/>
          <p14:tracePt t="76090" x="7232650" y="4848225"/>
          <p14:tracePt t="76103" x="7248525" y="4848225"/>
          <p14:tracePt t="76110" x="7265988" y="4838700"/>
          <p14:tracePt t="76116" x="7273925" y="4838700"/>
          <p14:tracePt t="76122" x="7291388" y="4838700"/>
          <p14:tracePt t="76127" x="7299325" y="4838700"/>
          <p14:tracePt t="76136" x="7308850" y="4830763"/>
          <p14:tracePt t="76143" x="7324725" y="4822825"/>
          <p14:tracePt t="76153" x="7334250" y="4814888"/>
          <p14:tracePt t="76168" x="7350125" y="4805363"/>
          <p14:tracePt t="76175" x="7359650" y="4805363"/>
          <p14:tracePt t="76187" x="7359650" y="4797425"/>
          <p14:tracePt t="76203" x="7359650" y="4789488"/>
          <p14:tracePt t="76272" x="7359650" y="4779963"/>
          <p14:tracePt t="76281" x="7359650" y="4764088"/>
          <p14:tracePt t="76289" x="7359650" y="4754563"/>
          <p14:tracePt t="76298" x="7342188" y="4746625"/>
          <p14:tracePt t="76305" x="7324725" y="4729163"/>
          <p14:tracePt t="76311" x="7316788" y="4721225"/>
          <p14:tracePt t="76320" x="7299325" y="4713288"/>
          <p14:tracePt t="76327" x="7273925" y="4695825"/>
          <p14:tracePt t="76336" x="7265988" y="4695825"/>
          <p14:tracePt t="76343" x="7248525" y="4687888"/>
          <p14:tracePt t="76352" x="7232650" y="4678363"/>
          <p14:tracePt t="76359" x="7224713" y="4678363"/>
          <p14:tracePt t="76369" x="7207250" y="4670425"/>
          <p14:tracePt t="76375" x="7199313" y="4670425"/>
          <p14:tracePt t="76384" x="7189788" y="4670425"/>
          <p14:tracePt t="76390" x="7173913" y="4662488"/>
          <p14:tracePt t="76397" x="7164388" y="4662488"/>
          <p14:tracePt t="76405" x="7156450" y="4662488"/>
          <p14:tracePt t="76421" x="7138988" y="4662488"/>
          <p14:tracePt t="76441" x="7131050" y="4662488"/>
          <p14:tracePt t="76452" x="7123113" y="4662488"/>
          <p14:tracePt t="76461" x="7113588" y="4662488"/>
          <p14:tracePt t="76470" x="7105650" y="4662488"/>
          <p14:tracePt t="76477" x="7088188" y="4662488"/>
          <p14:tracePt t="76485" x="7080250" y="4662488"/>
          <p14:tracePt t="76489" x="7062788" y="4662488"/>
          <p14:tracePt t="76495" x="7054850" y="4662488"/>
          <p14:tracePt t="76506" x="7037388" y="4662488"/>
          <p14:tracePt t="76511" x="7021513" y="4662488"/>
          <p14:tracePt t="76521" x="7011988" y="4662488"/>
          <p14:tracePt t="76529" x="6996113" y="4662488"/>
          <p14:tracePt t="76543" x="6986588" y="4662488"/>
          <p14:tracePt t="76570" x="6978650" y="4662488"/>
          <p14:tracePt t="76581" x="6970713" y="4662488"/>
          <p14:tracePt t="76602" x="6962775" y="4662488"/>
          <p14:tracePt t="76621" x="6953250" y="4662488"/>
          <p14:tracePt t="76913" x="6945313" y="4662488"/>
          <p14:tracePt t="76929" x="6927850" y="4662488"/>
          <p14:tracePt t="76937" x="6919913" y="4662488"/>
          <p14:tracePt t="76945" x="6902450" y="4662488"/>
          <p14:tracePt t="76953" x="6877050" y="4662488"/>
          <p14:tracePt t="76961" x="6869113" y="4662488"/>
          <p14:tracePt t="76969" x="6851650" y="4662488"/>
          <p14:tracePt t="76977" x="6843713" y="4662488"/>
          <p14:tracePt t="76986" x="6835775" y="4670425"/>
          <p14:tracePt t="76991" x="6818313" y="4670425"/>
          <p14:tracePt t="90285" x="6818313" y="4637088"/>
          <p14:tracePt t="90295" x="6835775" y="4619625"/>
          <p14:tracePt t="90301" x="6851650" y="4603750"/>
          <p14:tracePt t="90306" x="6869113" y="4586288"/>
          <p14:tracePt t="90314" x="6877050" y="4568825"/>
          <p14:tracePt t="90321" x="6886575" y="4552950"/>
          <p14:tracePt t="90330" x="6894513" y="4543425"/>
          <p14:tracePt t="90337" x="6894513" y="4527550"/>
          <p14:tracePt t="90346" x="6902450" y="4510088"/>
          <p14:tracePt t="90369" x="6911975" y="4502150"/>
          <p14:tracePt t="90374" x="6911975" y="4492625"/>
          <p14:tracePt t="90382" x="6919913" y="4484688"/>
          <p14:tracePt t="90391" x="6919913" y="4467225"/>
          <p14:tracePt t="90399" x="6919913" y="4459288"/>
          <p14:tracePt t="90407" x="6919913" y="4451350"/>
          <p14:tracePt t="90415" x="6927850" y="4433888"/>
          <p14:tracePt t="90423" x="6927850" y="4425950"/>
          <p14:tracePt t="90432" x="6937375" y="4416425"/>
          <p14:tracePt t="90441" x="6937375" y="4400550"/>
          <p14:tracePt t="90448" x="6937375" y="4392613"/>
          <p14:tracePt t="90455" x="6945313" y="4375150"/>
          <p14:tracePt t="90464" x="6945313" y="4357688"/>
          <p14:tracePt t="90469" x="6953250" y="4349750"/>
          <p14:tracePt t="90478" x="6953250" y="4332288"/>
          <p14:tracePt t="90485" x="6953250" y="4316413"/>
          <p14:tracePt t="90495" x="6953250" y="4306888"/>
          <p14:tracePt t="90501" x="6953250" y="4298950"/>
          <p14:tracePt t="90509" x="6962775" y="4291013"/>
          <p14:tracePt t="90517" x="6962775" y="4281488"/>
          <p14:tracePt t="90525" x="6962775" y="4265613"/>
          <p14:tracePt t="90533" x="6962775" y="4256088"/>
          <p14:tracePt t="90541" x="6962775" y="4248150"/>
          <p14:tracePt t="90549" x="6962775" y="4240213"/>
          <p14:tracePt t="90575" x="6962775" y="4230688"/>
          <p14:tracePt t="90583" x="6970713" y="4230688"/>
          <p14:tracePt t="90591" x="6970713" y="4222750"/>
          <p14:tracePt t="91406" x="6978650" y="4222750"/>
          <p14:tracePt t="91414" x="6996113" y="4222750"/>
          <p14:tracePt t="91423" x="7037388" y="4240213"/>
          <p14:tracePt t="91431" x="7105650" y="4265613"/>
          <p14:tracePt t="91440" x="7164388" y="4281488"/>
          <p14:tracePt t="91448" x="7240588" y="4298950"/>
          <p14:tracePt t="91455" x="7299325" y="4324350"/>
          <p14:tracePt t="91464" x="7375525" y="4341813"/>
          <p14:tracePt t="91470" x="7443788" y="4367213"/>
          <p14:tracePt t="91480" x="7502525" y="4375150"/>
          <p14:tracePt t="91487" x="7553325" y="4383088"/>
          <p14:tracePt t="91493" x="7596188" y="4392613"/>
          <p14:tracePt t="91501" x="7654925" y="4400550"/>
          <p14:tracePt t="91509" x="7713663" y="4416425"/>
          <p14:tracePt t="91517" x="7739063" y="4416425"/>
          <p14:tracePt t="91524" x="7772400" y="4416425"/>
          <p14:tracePt t="91533" x="7797800" y="4416425"/>
          <p14:tracePt t="91540" x="7823200" y="4416425"/>
          <p14:tracePt t="91549" x="7858125" y="4416425"/>
          <p14:tracePt t="91556" x="7883525" y="4416425"/>
          <p14:tracePt t="91565" x="7899400" y="4400550"/>
          <p14:tracePt t="91572" x="7934325" y="4392613"/>
          <p14:tracePt t="91580" x="7959725" y="4383088"/>
          <p14:tracePt t="91586" x="7993063" y="4367213"/>
          <p14:tracePt t="91597" x="8018463" y="4349750"/>
          <p14:tracePt t="91602" x="8051800" y="4332288"/>
          <p14:tracePt t="91611" x="8094663" y="4316413"/>
          <p14:tracePt t="91619" x="8128000" y="4298950"/>
          <p14:tracePt t="91627" x="8153400" y="4281488"/>
          <p14:tracePt t="91635" x="8178800" y="4265613"/>
          <p14:tracePt t="91643" x="8196263" y="4248150"/>
          <p14:tracePt t="91651" x="8212138" y="4230688"/>
          <p14:tracePt t="91657" x="8212138" y="4222750"/>
          <p14:tracePt t="91665" x="8221663" y="4205288"/>
          <p14:tracePt t="91675" x="8221663" y="4189413"/>
          <p14:tracePt t="91684" x="8221663" y="4179888"/>
          <p14:tracePt t="91691" x="8221663" y="4156075"/>
          <p14:tracePt t="91698" x="8221663" y="4138613"/>
          <p14:tracePt t="91706" x="8212138" y="4130675"/>
          <p14:tracePt t="91714" x="8204200" y="4113213"/>
          <p14:tracePt t="91721" x="8186738" y="4087813"/>
          <p14:tracePt t="91730" x="8170863" y="4070350"/>
          <p14:tracePt t="91737" x="8153400" y="4062413"/>
          <p14:tracePt t="91743" x="8145463" y="4044950"/>
          <p14:tracePt t="91751" x="8128000" y="4029075"/>
          <p14:tracePt t="91759" x="8110538" y="4011613"/>
          <p14:tracePt t="91767" x="8094663" y="3994150"/>
          <p14:tracePt t="91776" x="8085138" y="3994150"/>
          <p14:tracePt t="91783" x="8069263" y="3978275"/>
          <p14:tracePt t="91790" x="8043863" y="3968750"/>
          <p14:tracePt t="91800" x="8026400" y="3960813"/>
          <p14:tracePt t="91809" x="8008938" y="3944938"/>
          <p14:tracePt t="91821" x="7993063" y="3935413"/>
          <p14:tracePt t="91823" x="7975600" y="3927475"/>
          <p14:tracePt t="91830" x="7959725" y="3927475"/>
          <p14:tracePt t="91837" x="7950200" y="3927475"/>
          <p14:tracePt t="91846" x="7942263" y="3919538"/>
          <p14:tracePt t="91853" x="7934325" y="3910013"/>
          <p14:tracePt t="91869" x="7924800" y="3910013"/>
          <p14:tracePt t="91960" x="7916863" y="3902075"/>
          <p14:tracePt t="91975" x="7908925" y="3884613"/>
          <p14:tracePt t="91981" x="7899400" y="3876675"/>
          <p14:tracePt t="91988" x="7891463" y="3876675"/>
          <p14:tracePt t="91997" x="7883525" y="3868738"/>
          <p14:tracePt t="92095" x="7874000" y="3859213"/>
          <p14:tracePt t="92103" x="7848600" y="3851275"/>
          <p14:tracePt t="92112" x="7840663" y="3833813"/>
          <p14:tracePt t="92119" x="7815263" y="3825875"/>
          <p14:tracePt t="92126" x="7797800" y="3817938"/>
          <p14:tracePt t="92134" x="7781925" y="3800475"/>
          <p14:tracePt t="92147" x="7772400" y="3792538"/>
          <p14:tracePt t="92151" x="7747000" y="3792538"/>
          <p14:tracePt t="92163" x="7723188" y="3783013"/>
          <p14:tracePt t="92166" x="7713663" y="3775075"/>
          <p14:tracePt t="92173" x="7688263" y="3767138"/>
          <p14:tracePt t="92181" x="7662863" y="3757613"/>
          <p14:tracePt t="92192" x="7646988" y="3757613"/>
          <p14:tracePt t="92198" x="7637463" y="3749675"/>
          <p14:tracePt t="92205" x="7621588" y="3749675"/>
          <p14:tracePt t="92214" x="7612063" y="3749675"/>
          <p14:tracePt t="92223" x="7596188" y="3749675"/>
          <p14:tracePt t="92230" x="7578725" y="3749675"/>
          <p14:tracePt t="92237" x="7570788" y="3749675"/>
          <p14:tracePt t="92247" x="7545388" y="3749675"/>
          <p14:tracePt t="92253" x="7527925" y="3749675"/>
          <p14:tracePt t="92260" x="7519988" y="3757613"/>
          <p14:tracePt t="92267" x="7502525" y="3757613"/>
          <p14:tracePt t="92274" x="7486650" y="3757613"/>
          <p14:tracePt t="92283" x="7477125" y="3767138"/>
          <p14:tracePt t="92290" x="7461250" y="3767138"/>
          <p14:tracePt t="92299" x="7451725" y="3767138"/>
          <p14:tracePt t="92315" x="7443788" y="3775075"/>
          <p14:tracePt t="92324" x="7435850" y="3775075"/>
          <p14:tracePt t="92331" x="7426325" y="3783013"/>
          <p14:tracePt t="92336" x="7418388" y="3783013"/>
          <p14:tracePt t="92346" x="7400925" y="3792538"/>
          <p14:tracePt t="92363" x="7392988" y="3792538"/>
          <p14:tracePt t="94155" x="7385050" y="3800475"/>
          <p14:tracePt t="94164" x="7375525" y="3808413"/>
          <p14:tracePt t="94170" x="7367588" y="3808413"/>
          <p14:tracePt t="94179" x="7359650" y="3817938"/>
          <p14:tracePt t="94778" x="7342188" y="3817938"/>
          <p14:tracePt t="94789" x="7316788" y="3817938"/>
          <p14:tracePt t="94793" x="7291388" y="3817938"/>
          <p14:tracePt t="94803" x="7240588" y="3800475"/>
          <p14:tracePt t="94811" x="7181850" y="3783013"/>
          <p14:tracePt t="94818" x="7105650" y="3757613"/>
          <p14:tracePt t="94826" x="7029450" y="3741738"/>
          <p14:tracePt t="94832" x="6945313" y="3716338"/>
          <p14:tracePt t="94839" x="6851650" y="3690938"/>
          <p14:tracePt t="94848" x="6767513" y="3673475"/>
          <p14:tracePt t="94858" x="6683375" y="3648075"/>
          <p14:tracePt t="94871" x="6624638" y="3632200"/>
          <p14:tracePt t="94875" x="6556375" y="3606800"/>
          <p14:tracePt t="94882" x="6505575" y="3606800"/>
          <p14:tracePt t="94887" x="6446838" y="3606800"/>
          <p14:tracePt t="94897" x="6396038" y="3597275"/>
          <p14:tracePt t="94903" x="6370638" y="3597275"/>
          <p14:tracePt t="94913" x="6327775" y="3597275"/>
          <p14:tracePt t="94917" x="6269038" y="3597275"/>
          <p14:tracePt t="94927" x="6226175" y="3597275"/>
          <p14:tracePt t="94933" x="6167438" y="3597275"/>
          <p14:tracePt t="94948" x="6108700" y="3597275"/>
          <p14:tracePt t="94953" x="6049963" y="3597275"/>
          <p14:tracePt t="94959" x="6007100" y="3589338"/>
          <p14:tracePt t="94965" x="5948363" y="3589338"/>
          <p14:tracePt t="94973" x="5889625" y="3589338"/>
          <p14:tracePt t="94981" x="5838825" y="3589338"/>
          <p14:tracePt t="94989" x="5778500" y="3589338"/>
          <p14:tracePt t="94997" x="5719763" y="3589338"/>
          <p14:tracePt t="95005" x="5661025" y="3589338"/>
          <p14:tracePt t="95012" x="5602288" y="3589338"/>
          <p14:tracePt t="95020" x="5534025" y="3589338"/>
          <p14:tracePt t="95028" x="5475288" y="3589338"/>
          <p14:tracePt t="95035" x="5416550" y="3589338"/>
          <p14:tracePt t="95042" x="5365750" y="3589338"/>
          <p14:tracePt t="95051" x="5305425" y="3589338"/>
          <p14:tracePt t="95059" x="5254625" y="3614738"/>
          <p14:tracePt t="95067" x="5213350" y="3622675"/>
          <p14:tracePt t="95075" x="5180013" y="3640138"/>
          <p14:tracePt t="95083" x="5129213" y="3657600"/>
          <p14:tracePt t="95088" x="5094288" y="3673475"/>
          <p14:tracePt t="95098" x="5068888" y="3683000"/>
          <p14:tracePt t="95105" x="5043488" y="3683000"/>
          <p14:tracePt t="95115" x="5027613" y="3698875"/>
          <p14:tracePt t="95121" x="5010150" y="3708400"/>
          <p14:tracePt t="95131" x="4992688" y="3716338"/>
          <p14:tracePt t="95137" x="4976813" y="3724275"/>
          <p14:tracePt t="95147" x="4967288" y="3724275"/>
          <p14:tracePt t="95152" x="4951413" y="3733800"/>
          <p14:tracePt t="95163" x="4933950" y="3741738"/>
          <p14:tracePt t="95168" x="4926013" y="3741738"/>
          <p14:tracePt t="95176" x="4908550" y="3749675"/>
          <p14:tracePt t="95183" x="4892675" y="3757613"/>
          <p14:tracePt t="95190" x="4883150" y="3767138"/>
          <p14:tracePt t="95199" x="4867275" y="3767138"/>
          <p14:tracePt t="95207" x="4849813" y="3775075"/>
          <p14:tracePt t="95215" x="4841875" y="3775075"/>
          <p14:tracePt t="95224" x="4824413" y="3775075"/>
          <p14:tracePt t="95230" x="4806950" y="3775075"/>
          <p14:tracePt t="95239" x="4799013" y="3775075"/>
          <p14:tracePt t="95246" x="4781550" y="3783013"/>
          <p14:tracePt t="95252" x="4765675" y="3783013"/>
          <p14:tracePt t="95262" x="4756150" y="3783013"/>
          <p14:tracePt t="95268" x="4740275" y="3783013"/>
          <p14:tracePt t="95279" x="4730750" y="3792538"/>
          <p14:tracePt t="95286" x="4714875" y="3792538"/>
          <p14:tracePt t="95294" x="4705350" y="3792538"/>
          <p14:tracePt t="95301" x="4697413" y="3792538"/>
          <p14:tracePt t="95309" x="4689475" y="3800475"/>
          <p14:tracePt t="95321" x="4681538" y="3800475"/>
          <p14:tracePt t="95363" x="4681538" y="3808413"/>
          <p14:tracePt t="95371" x="4672013" y="3808413"/>
          <p14:tracePt t="95387" x="4664075" y="3808413"/>
          <p14:tracePt t="95407" x="4656138" y="3808413"/>
          <p14:tracePt t="95433" x="4646613" y="3817938"/>
          <p14:tracePt t="95447" x="4638675" y="3817938"/>
          <p14:tracePt t="95453" x="4638675" y="3825875"/>
          <p14:tracePt t="95462" x="4621213" y="3825875"/>
          <p14:tracePt t="95469" x="4605338" y="3825875"/>
          <p14:tracePt t="95494" x="4570413" y="3843338"/>
          <p14:tracePt t="95501" x="4554538" y="3843338"/>
          <p14:tracePt t="95509" x="4537075" y="3851275"/>
          <p14:tracePt t="95515" x="4529138" y="3851275"/>
          <p14:tracePt t="95523" x="4519613" y="3851275"/>
          <p14:tracePt t="95531" x="4503738" y="3851275"/>
          <p14:tracePt t="95539" x="4494213" y="3851275"/>
          <p14:tracePt t="95547" x="4478338" y="3859213"/>
          <p14:tracePt t="95555" x="4460875" y="3859213"/>
          <p14:tracePt t="95563" x="4452938" y="3859213"/>
          <p14:tracePt t="95571" x="4445000" y="3859213"/>
          <p14:tracePt t="95579" x="4427538" y="3859213"/>
          <p14:tracePt t="95586" x="4419600" y="3868738"/>
          <p14:tracePt t="95594" x="4402138" y="3868738"/>
          <p14:tracePt t="95601" x="4394200" y="3868738"/>
          <p14:tracePt t="95610" x="4376738" y="3868738"/>
          <p14:tracePt t="95617" x="4359275" y="3868738"/>
          <p14:tracePt t="95627" x="4351338" y="3868738"/>
          <p14:tracePt t="95633" x="4333875" y="3868738"/>
          <p14:tracePt t="95646" x="4308475" y="3868738"/>
          <p14:tracePt t="95653" x="4300538" y="3868738"/>
          <p14:tracePt t="95663" x="4283075" y="3868738"/>
          <p14:tracePt t="95669" x="4275138" y="3868738"/>
          <p14:tracePt t="95679" x="4257675" y="3868738"/>
          <p14:tracePt t="95683" x="4241800" y="3868738"/>
          <p14:tracePt t="95699" x="4232275" y="3868738"/>
          <p14:tracePt t="95711" x="4224338" y="3868738"/>
          <p14:tracePt t="95715" x="4216400" y="3868738"/>
          <p14:tracePt t="95723" x="4206875" y="3868738"/>
          <p14:tracePt t="95735" x="4198938" y="3868738"/>
          <p14:tracePt t="95751" x="4191000" y="3868738"/>
          <p14:tracePt t="95758" x="4183063" y="3868738"/>
          <p14:tracePt t="95773" x="4173538" y="3868738"/>
          <p14:tracePt t="95805" x="4165600" y="3876675"/>
          <p14:tracePt t="95817" x="4157663" y="3884613"/>
          <p14:tracePt t="95833" x="4148138" y="3884613"/>
          <p14:tracePt t="95867" x="4148138" y="3894138"/>
          <p14:tracePt t="95876" x="4140200" y="3894138"/>
          <p14:tracePt t="95887" x="4140200" y="3902075"/>
          <p14:tracePt t="95895" x="4132263" y="3910013"/>
          <p14:tracePt t="95914" x="4132263" y="3919538"/>
          <p14:tracePt t="95919" x="4122738" y="3919538"/>
          <p14:tracePt t="95928" x="4114800" y="3935413"/>
          <p14:tracePt t="95933" x="4106863" y="3944938"/>
          <p14:tracePt t="95942" x="4106863" y="3960813"/>
          <p14:tracePt t="95949" x="4106863" y="3968750"/>
          <p14:tracePt t="95958" x="4106863" y="3978275"/>
          <p14:tracePt t="95965" x="4106863" y="3994150"/>
          <p14:tracePt t="95974" x="4106863" y="4003675"/>
          <p14:tracePt t="95981" x="4106863" y="4011613"/>
          <p14:tracePt t="95991" x="4106863" y="4029075"/>
          <p14:tracePt t="95997" x="4106863" y="4044950"/>
          <p14:tracePt t="96004" x="4106863" y="4062413"/>
          <p14:tracePt t="96012" x="4106863" y="4079875"/>
          <p14:tracePt t="96019" x="4122738" y="4087813"/>
          <p14:tracePt t="96029" x="4132263" y="4105275"/>
          <p14:tracePt t="96035" x="4140200" y="4113213"/>
          <p14:tracePt t="96044" x="4148138" y="4121150"/>
          <p14:tracePt t="96051" x="4148138" y="4130675"/>
          <p14:tracePt t="96058" x="4157663" y="4138613"/>
          <p14:tracePt t="96066" x="4165600" y="4146550"/>
          <p14:tracePt t="96084" x="4183063" y="4156075"/>
          <p14:tracePt t="96092" x="4198938" y="4171950"/>
          <p14:tracePt t="96102" x="4206875" y="4179888"/>
          <p14:tracePt t="96104" x="4232275" y="4197350"/>
          <p14:tracePt t="96113" x="4257675" y="4205288"/>
          <p14:tracePt t="96122" x="4283075" y="4222750"/>
          <p14:tracePt t="96132" x="4325938" y="4240213"/>
          <p14:tracePt t="96139" x="4376738" y="4265613"/>
          <p14:tracePt t="96150" x="4419600" y="4273550"/>
          <p14:tracePt t="96154" x="4478338" y="4291013"/>
          <p14:tracePt t="96164" x="4537075" y="4298950"/>
          <p14:tracePt t="96169" x="4595813" y="4316413"/>
          <p14:tracePt t="96179" x="4656138" y="4324350"/>
          <p14:tracePt t="96185" x="4714875" y="4324350"/>
          <p14:tracePt t="96196" x="4799013" y="4324350"/>
          <p14:tracePt t="96199" x="4875213" y="4324350"/>
          <p14:tracePt t="96207" x="4959350" y="4324350"/>
          <p14:tracePt t="96215" x="5043488" y="4324350"/>
          <p14:tracePt t="96227" x="5129213" y="4316413"/>
          <p14:tracePt t="96231" x="5205413" y="4306888"/>
          <p14:tracePt t="96241" x="5289550" y="4306888"/>
          <p14:tracePt t="96246" x="5348288" y="4298950"/>
          <p14:tracePt t="96258" x="5416550" y="4298950"/>
          <p14:tracePt t="96263" x="5475288" y="4291013"/>
          <p14:tracePt t="96272" x="5516563" y="4291013"/>
          <p14:tracePt t="96278" x="5551488" y="4291013"/>
          <p14:tracePt t="96286" x="5567363" y="4281488"/>
          <p14:tracePt t="96295" x="5576888" y="4281488"/>
          <p14:tracePt t="96341" x="5576888" y="4273550"/>
          <p14:tracePt t="96356" x="5576888" y="4256088"/>
          <p14:tracePt t="96364" x="5576888" y="4240213"/>
          <p14:tracePt t="96371" x="5576888" y="4230688"/>
          <p14:tracePt t="96380" x="5567363" y="4214813"/>
          <p14:tracePt t="96387" x="5567363" y="4197350"/>
          <p14:tracePt t="96397" x="5567363" y="4189413"/>
          <p14:tracePt t="96403" x="5559425" y="4179888"/>
          <p14:tracePt t="96413" x="5551488" y="4164013"/>
          <p14:tracePt t="96419" x="5541963" y="4156075"/>
          <p14:tracePt t="96428" x="5534025" y="4138613"/>
          <p14:tracePt t="96435" x="5534025" y="4121150"/>
          <p14:tracePt t="96447" x="5516563" y="4105275"/>
          <p14:tracePt t="96449" x="5500688" y="4095750"/>
          <p14:tracePt t="96464" x="5491163" y="4079875"/>
          <p14:tracePt t="96478" x="5465763" y="4044950"/>
          <p14:tracePt t="96482" x="5449888" y="4037013"/>
          <p14:tracePt t="96490" x="5432425" y="4019550"/>
          <p14:tracePt t="96498" x="5416550" y="4003675"/>
          <p14:tracePt t="96508" x="5391150" y="3986213"/>
          <p14:tracePt t="96515" x="5381625" y="3968750"/>
          <p14:tracePt t="96522" x="5365750" y="3960813"/>
          <p14:tracePt t="96530" x="5348288" y="3944938"/>
          <p14:tracePt t="96536" x="5330825" y="3927475"/>
          <p14:tracePt t="96545" x="5322888" y="3910013"/>
          <p14:tracePt t="96552" x="5305425" y="3894138"/>
          <p14:tracePt t="96561" x="5280025" y="3894138"/>
          <p14:tracePt t="96569" x="5254625" y="3884613"/>
          <p14:tracePt t="96577" x="5238750" y="3876675"/>
          <p14:tracePt t="96584" x="5221288" y="3868738"/>
          <p14:tracePt t="96592" x="5205413" y="3859213"/>
          <p14:tracePt t="96600" x="5195888" y="3859213"/>
          <p14:tracePt t="96607" x="5180013" y="3859213"/>
          <p14:tracePt t="96614" x="5162550" y="3859213"/>
          <p14:tracePt t="96631" x="5145088" y="3859213"/>
          <p14:tracePt t="96640" x="5137150" y="3859213"/>
          <p14:tracePt t="96649" x="5129213" y="3859213"/>
          <p14:tracePt t="96654" x="5111750" y="3868738"/>
          <p14:tracePt t="96664" x="5103813" y="3868738"/>
          <p14:tracePt t="96669" x="5086350" y="3876675"/>
          <p14:tracePt t="96678" x="5068888" y="3884613"/>
          <p14:tracePt t="96685" x="5053013" y="3894138"/>
          <p14:tracePt t="96697" x="5035550" y="3910013"/>
          <p14:tracePt t="96698" x="5018088" y="3919538"/>
          <p14:tracePt t="96711" x="5002213" y="3935413"/>
          <p14:tracePt t="96716" x="4984750" y="3944938"/>
          <p14:tracePt t="96727" x="4967288" y="3960813"/>
          <p14:tracePt t="96731" x="4951413" y="3986213"/>
          <p14:tracePt t="96740" x="4933950" y="4003675"/>
          <p14:tracePt t="96747" x="4900613" y="4029075"/>
          <p14:tracePt t="96756" x="4857750" y="4062413"/>
          <p14:tracePt t="96763" x="4806950" y="4121150"/>
          <p14:tracePt t="96773" x="4756150" y="4171950"/>
          <p14:tracePt t="96780" x="4705350" y="4222750"/>
          <p14:tracePt t="96785" x="4656138" y="4265613"/>
          <p14:tracePt t="96795" x="4587875" y="4306888"/>
          <p14:tracePt t="96801" x="4554538" y="4341813"/>
          <p14:tracePt t="96808" x="4503738" y="4383088"/>
          <p14:tracePt t="96817" x="4460875" y="4408488"/>
          <p14:tracePt t="96824" x="4435475" y="4451350"/>
          <p14:tracePt t="96834" x="4410075" y="4476750"/>
          <p14:tracePt t="96842" x="4394200" y="4510088"/>
          <p14:tracePt t="96850" x="4376738" y="4527550"/>
          <p14:tracePt t="96859" x="4359275" y="4552950"/>
          <p14:tracePt t="96874" x="4333875" y="4603750"/>
          <p14:tracePt t="96883" x="4318000" y="4619625"/>
          <p14:tracePt t="96886" x="4300538" y="4627563"/>
          <p14:tracePt t="96896" x="4283075" y="4645025"/>
          <p14:tracePt t="96902" x="4275138" y="4662488"/>
          <p14:tracePt t="96912" x="4267200" y="4678363"/>
          <p14:tracePt t="96918" x="4249738" y="4687888"/>
          <p14:tracePt t="96929" x="4241800" y="4695825"/>
          <p14:tracePt t="96935" x="4232275" y="4703763"/>
          <p14:tracePt t="96946" x="4232275" y="4713288"/>
          <p14:tracePt t="96951" x="4224338" y="4713288"/>
          <p14:tracePt t="96962" x="4216400" y="4721225"/>
          <p14:tracePt t="96985" x="4206875" y="4721225"/>
          <p14:tracePt t="96994" x="4206875" y="4729163"/>
          <p14:tracePt t="97001" x="4198938" y="4729163"/>
          <p14:tracePt t="97016" x="4191000" y="4729163"/>
          <p14:tracePt t="97025" x="4183063" y="4729163"/>
          <p14:tracePt t="97032" x="4173538" y="4729163"/>
          <p14:tracePt t="97046" x="4165600" y="4729163"/>
          <p14:tracePt t="97055" x="4157663" y="4729163"/>
          <p14:tracePt t="97074" x="4148138" y="4729163"/>
          <p14:tracePt t="97083" x="4132263" y="4729163"/>
          <p14:tracePt t="97091" x="4122738" y="4729163"/>
          <p14:tracePt t="97098" x="4106863" y="4729163"/>
          <p14:tracePt t="97107" x="4089400" y="4729163"/>
          <p14:tracePt t="97114" x="4081463" y="4729163"/>
          <p14:tracePt t="97122" x="4064000" y="4729163"/>
          <p14:tracePt t="97129" x="4046538" y="4721225"/>
          <p14:tracePt t="97137" x="4038600" y="4713288"/>
          <p14:tracePt t="97145" x="4021138" y="4713288"/>
          <p14:tracePt t="97152" x="3995738" y="4703763"/>
          <p14:tracePt t="97163" x="3979863" y="4687888"/>
          <p14:tracePt t="97169" x="3954463" y="4687888"/>
          <p14:tracePt t="97179" x="3921125" y="4670425"/>
          <p14:tracePt t="97184" x="3886200" y="4662488"/>
          <p14:tracePt t="97193" x="3844925" y="4652963"/>
          <p14:tracePt t="97201" x="3819525" y="4645025"/>
          <p14:tracePt t="97206" x="3784600" y="4627563"/>
          <p14:tracePt t="97214" x="3759200" y="4619625"/>
          <p14:tracePt t="97224" x="3743325" y="4611688"/>
          <p14:tracePt t="97231" x="3733800" y="4603750"/>
          <p14:tracePt t="97239" x="3717925" y="4594225"/>
          <p14:tracePt t="97247" x="3700463" y="4586288"/>
          <p14:tracePt t="97256" x="3683000" y="4578350"/>
          <p14:tracePt t="97264" x="3675063" y="4568825"/>
          <p14:tracePt t="97274" x="3667125" y="4568825"/>
          <p14:tracePt t="97281" x="3659188" y="4560888"/>
          <p14:tracePt t="97294" x="3649663" y="4552950"/>
          <p14:tracePt t="97305" x="3641725" y="4552950"/>
          <p14:tracePt t="97321" x="3633788" y="4543425"/>
          <p14:tracePt t="97327" x="3624263" y="4543425"/>
          <p14:tracePt t="97337" x="3616325" y="4543425"/>
          <p14:tracePt t="97345" x="3608388" y="4535488"/>
          <p14:tracePt t="97351" x="3598863" y="4535488"/>
          <p14:tracePt t="97358" x="3590925" y="4535488"/>
          <p14:tracePt t="97373" x="3573463" y="4535488"/>
          <p14:tracePt t="97381" x="3565525" y="4535488"/>
          <p14:tracePt t="97387" x="3557588" y="4535488"/>
          <p14:tracePt t="97397" x="3540125" y="4535488"/>
          <p14:tracePt t="97403" x="3532188" y="4535488"/>
          <p14:tracePt t="97414" x="3514725" y="4535488"/>
          <p14:tracePt t="97419" x="3506788" y="4535488"/>
          <p14:tracePt t="97428" x="3489325" y="4535488"/>
          <p14:tracePt t="97435" x="3471863" y="4535488"/>
          <p14:tracePt t="97446" x="3463925" y="4535488"/>
          <p14:tracePt t="97451" x="3446463" y="4535488"/>
          <p14:tracePt t="97459" x="3438525" y="4535488"/>
          <p14:tracePt t="97467" x="3430588" y="4535488"/>
          <p14:tracePt t="97478" x="3422650" y="4535488"/>
          <p14:tracePt t="97493" x="3413125" y="4535488"/>
          <p14:tracePt t="97501" x="3405188" y="4535488"/>
          <p14:tracePt t="97512" x="3405188" y="4543425"/>
          <p14:tracePt t="97525" x="3397250" y="4543425"/>
          <p14:tracePt t="97561" x="3387725" y="4543425"/>
          <p14:tracePt t="97623" x="3371850" y="4552950"/>
          <p14:tracePt t="97632" x="3371850" y="4560888"/>
          <p14:tracePt t="97646" x="3362325" y="4568825"/>
          <p14:tracePt t="97653" x="3354388" y="4568825"/>
          <p14:tracePt t="97662" x="3354388" y="4578350"/>
          <p14:tracePt t="97905" x="3354388" y="4586288"/>
          <p14:tracePt t="97921" x="3346450" y="4586288"/>
          <p14:tracePt t="97927" x="3346450" y="4603750"/>
          <p14:tracePt t="97936" x="3336925" y="4611688"/>
          <p14:tracePt t="97945" x="3336925" y="4619625"/>
          <p14:tracePt t="97950" x="3328988" y="4627563"/>
          <p14:tracePt t="97961" x="3328988" y="4637088"/>
          <p14:tracePt t="97967" x="3328988" y="4652963"/>
          <p14:tracePt t="97975" x="3328988" y="4670425"/>
          <p14:tracePt t="97983" x="3328988" y="4678363"/>
          <p14:tracePt t="97989" x="3328988" y="4687888"/>
          <p14:tracePt t="97997" x="3328988" y="4695825"/>
          <p14:tracePt t="98013" x="3328988" y="4703763"/>
          <p14:tracePt t="98024" x="3328988" y="4713288"/>
          <p14:tracePt t="98080" x="3336925" y="4713288"/>
          <p14:tracePt t="98087" x="3346450" y="4713288"/>
          <p14:tracePt t="98097" x="3371850" y="4721225"/>
          <p14:tracePt t="98103" x="3405188" y="4721225"/>
          <p14:tracePt t="98114" x="3430588" y="4729163"/>
          <p14:tracePt t="98119" x="3455988" y="4729163"/>
          <p14:tracePt t="98129" x="3489325" y="4738688"/>
          <p14:tracePt t="98135" x="3522663" y="4746625"/>
          <p14:tracePt t="98146" x="3557588" y="4754563"/>
          <p14:tracePt t="98153" x="3590925" y="4764088"/>
          <p14:tracePt t="98167" x="3641725" y="4764088"/>
          <p14:tracePt t="98176" x="3683000" y="4764088"/>
          <p14:tracePt t="98181" x="3725863" y="4764088"/>
          <p14:tracePt t="98189" x="3784600" y="4764088"/>
          <p14:tracePt t="98196" x="3827463" y="4764088"/>
          <p14:tracePt t="98206" x="3870325" y="4764088"/>
          <p14:tracePt t="98213" x="3903663" y="4764088"/>
          <p14:tracePt t="98221" x="3929063" y="4764088"/>
          <p14:tracePt t="98229" x="3937000" y="4764088"/>
          <p14:tracePt t="98237" x="3954463" y="4764088"/>
          <p14:tracePt t="98244" x="3970338" y="4764088"/>
          <p14:tracePt t="98251" x="3979863" y="4764088"/>
          <p14:tracePt t="98261" x="3987800" y="4764088"/>
          <p14:tracePt t="98267" x="3995738" y="4764088"/>
          <p14:tracePt t="98275" x="3995738" y="4754563"/>
          <p14:tracePt t="98283" x="4005263" y="4754563"/>
          <p14:tracePt t="98291" x="4013200" y="4746625"/>
          <p14:tracePt t="98299" x="4021138" y="4746625"/>
          <p14:tracePt t="98317" x="4030663" y="4746625"/>
          <p14:tracePt t="98333" x="4038600" y="4738688"/>
          <p14:tracePt t="98337" x="4046538" y="4738688"/>
          <p14:tracePt t="98347" x="4056063" y="4738688"/>
          <p14:tracePt t="98365" x="4064000" y="4738688"/>
          <p14:tracePt t="98797" x="4064000" y="4754563"/>
          <p14:tracePt t="98804" x="4064000" y="4764088"/>
          <p14:tracePt t="98812" x="4064000" y="4779963"/>
          <p14:tracePt t="98818" x="4064000" y="4789488"/>
          <p14:tracePt t="98828" x="4064000" y="4805363"/>
          <p14:tracePt t="98834" x="4064000" y="4822825"/>
          <p14:tracePt t="98843" x="4056063" y="4838700"/>
          <p14:tracePt t="98848" x="4056063" y="4848225"/>
          <p14:tracePt t="98858" x="4046538" y="4864100"/>
          <p14:tracePt t="98864" x="4038600" y="4873625"/>
          <p14:tracePt t="98880" x="4030663" y="4881563"/>
          <p14:tracePt t="98889" x="4030663" y="4889500"/>
          <p14:tracePt t="98913" x="4021138" y="4889500"/>
          <p14:tracePt t="98920" x="4013200" y="4899025"/>
          <p14:tracePt t="98935" x="4013200" y="4906963"/>
          <p14:tracePt t="98951" x="4005263" y="4906963"/>
          <p14:tracePt t="98959" x="3995738" y="4914900"/>
          <p14:tracePt t="98967" x="3987800" y="4914900"/>
          <p14:tracePt t="98982" x="3970338" y="4914900"/>
          <p14:tracePt t="98992" x="3962400" y="4914900"/>
          <p14:tracePt t="99007" x="3944938" y="4924425"/>
          <p14:tracePt t="99013" x="3937000" y="4924425"/>
          <p14:tracePt t="99021" x="3921125" y="4924425"/>
          <p14:tracePt t="99029" x="3886200" y="4932363"/>
          <p14:tracePt t="99037" x="3852863" y="4932363"/>
          <p14:tracePt t="99046" x="3827463" y="4932363"/>
          <p14:tracePt t="99053" x="3784600" y="4940300"/>
          <p14:tracePt t="99062" x="3725863" y="4940300"/>
          <p14:tracePt t="99069" x="3667125" y="4940300"/>
          <p14:tracePt t="99078" x="3624263" y="4940300"/>
          <p14:tracePt t="99085" x="3565525" y="4949825"/>
          <p14:tracePt t="99095" x="3506788" y="4949825"/>
          <p14:tracePt t="99099" x="3446463" y="4957763"/>
          <p14:tracePt t="99107" x="3387725" y="4975225"/>
          <p14:tracePt t="99115" x="3354388" y="4983163"/>
          <p14:tracePt t="99123" x="3328988" y="4991100"/>
          <p14:tracePt t="99131" x="3311525" y="4991100"/>
          <p14:tracePt t="99139" x="3295650" y="5000625"/>
          <p14:tracePt t="99147" x="3278188" y="5008563"/>
          <p14:tracePt t="99156" x="3270250" y="5016500"/>
          <p14:tracePt t="99163" x="3260725" y="5033963"/>
          <p14:tracePt t="99171" x="3244850" y="5041900"/>
          <p14:tracePt t="99179" x="3227388" y="5049838"/>
          <p14:tracePt t="99186" x="3219450" y="5059363"/>
          <p14:tracePt t="99195" x="3219450" y="5067300"/>
          <p14:tracePt t="99216" x="3209925" y="5067300"/>
          <p14:tracePt t="99224" x="3209925" y="5075238"/>
          <p14:tracePt t="99324" x="3227388" y="5075238"/>
          <p14:tracePt t="99332" x="3244850" y="5075238"/>
          <p14:tracePt t="99341" x="3278188" y="5067300"/>
          <p14:tracePt t="99350" x="3311525" y="5049838"/>
          <p14:tracePt t="99353" x="3354388" y="5041900"/>
          <p14:tracePt t="99366" x="3413125" y="5026025"/>
          <p14:tracePt t="99369" x="3489325" y="5000625"/>
          <p14:tracePt t="99378" x="3573463" y="4991100"/>
          <p14:tracePt t="99385" x="3667125" y="4983163"/>
          <p14:tracePt t="99394" x="3733800" y="4975225"/>
          <p14:tracePt t="99401" x="3794125" y="4949825"/>
          <p14:tracePt t="99412" x="3870325" y="4949825"/>
          <p14:tracePt t="99417" x="3929063" y="4940300"/>
          <p14:tracePt t="99427" x="3970338" y="4932363"/>
          <p14:tracePt t="99433" x="4005263" y="4924425"/>
          <p14:tracePt t="99439" x="4021138" y="4924425"/>
          <p14:tracePt t="99447" x="4030663" y="4914900"/>
          <p14:tracePt t="99456" x="4038600" y="4906963"/>
          <p14:tracePt t="99463" x="4056063" y="4906963"/>
          <p14:tracePt t="99476" x="4056063" y="4899025"/>
          <p14:tracePt t="99479" x="4071938" y="4899025"/>
          <p14:tracePt t="99487" x="4089400" y="4889500"/>
          <p14:tracePt t="99496" x="4089400" y="4881563"/>
          <p14:tracePt t="99503" x="4097338" y="4881563"/>
          <p14:tracePt t="99520" x="4106863" y="4881563"/>
          <p14:tracePt t="99557" x="4106863" y="4873625"/>
          <p14:tracePt t="100390" x="4114800" y="4864100"/>
          <p14:tracePt t="100451" x="4122738" y="4856163"/>
          <p14:tracePt t="101145" x="4132263" y="4848225"/>
          <p14:tracePt t="101152" x="4132263" y="4838700"/>
          <p14:tracePt t="101177" x="4132263" y="4830763"/>
          <p14:tracePt t="101184" x="4132263" y="4822825"/>
          <p14:tracePt t="101215" x="4132263" y="4814888"/>
          <p14:tracePt t="101611" x="4114800" y="4830763"/>
          <p14:tracePt t="101619" x="4089400" y="4848225"/>
          <p14:tracePt t="101626" x="4056063" y="4881563"/>
          <p14:tracePt t="101629" x="4005263" y="4949825"/>
          <p14:tracePt t="101642" x="3937000" y="5026025"/>
          <p14:tracePt t="101649" x="3852863" y="5126038"/>
          <p14:tracePt t="101653" x="3784600" y="5237163"/>
          <p14:tracePt t="101660" x="3717925" y="5329238"/>
          <p14:tracePt t="101667" x="3616325" y="5430838"/>
          <p14:tracePt t="101678" x="3522663" y="5540375"/>
          <p14:tracePt t="101683" x="3446463" y="5616575"/>
          <p14:tracePt t="101691" x="3379788" y="5692775"/>
          <p14:tracePt t="101699" x="3311525" y="5759450"/>
          <p14:tracePt t="101706" x="3295650" y="5810250"/>
          <p14:tracePt t="101715" x="3278188" y="5845175"/>
          <p14:tracePt t="101725" x="3260725" y="5861050"/>
          <p14:tracePt t="101731" x="3260725" y="5870575"/>
          <p14:tracePt t="101743" x="3260725" y="5886450"/>
          <p14:tracePt t="101747" x="3260725" y="5894388"/>
          <p14:tracePt t="101753" x="3270250" y="5894388"/>
          <p14:tracePt t="101761" x="3278188" y="5894388"/>
          <p14:tracePt t="101769" x="3295650" y="5903913"/>
          <p14:tracePt t="101779" x="3295650" y="5919788"/>
          <p14:tracePt t="101799" x="3295650" y="5937250"/>
          <p14:tracePt t="101806" x="3295650" y="5954713"/>
          <p14:tracePt t="101817" x="3295650" y="5962650"/>
          <p14:tracePt t="101827" x="3311525" y="5970588"/>
          <p14:tracePt t="101831" x="3321050" y="5970588"/>
          <p14:tracePt t="101840" x="3336925" y="5970588"/>
          <p14:tracePt t="101847" x="3354388" y="5970588"/>
          <p14:tracePt t="101856" x="3362325" y="5970588"/>
          <p14:tracePt t="101863" x="3379788" y="5970588"/>
          <p14:tracePt t="101872" x="3397250" y="5954713"/>
          <p14:tracePt t="101879" x="3413125" y="5937250"/>
          <p14:tracePt t="101887" x="3422650" y="5929313"/>
          <p14:tracePt t="101895" x="3438525" y="5894388"/>
          <p14:tracePt t="101903" x="3455988" y="5870575"/>
          <p14:tracePt t="101911" x="3471863" y="5810250"/>
          <p14:tracePt t="101919" x="3489325" y="5751513"/>
          <p14:tracePt t="101927" x="3497263" y="5692775"/>
          <p14:tracePt t="101933" x="3497263" y="5624513"/>
          <p14:tracePt t="101945" x="3506788" y="5565775"/>
          <p14:tracePt t="101949" x="3506788" y="5532438"/>
          <p14:tracePt t="101958" x="3506788" y="5489575"/>
          <p14:tracePt t="101966" x="3506788" y="5464175"/>
          <p14:tracePt t="101977" x="3489325" y="5448300"/>
          <p14:tracePt t="101982" x="3471863" y="5430838"/>
          <p14:tracePt t="101992" x="3463925" y="5430838"/>
          <p14:tracePt t="101997" x="3446463" y="5430838"/>
          <p14:tracePt t="102003" x="3405188" y="5430838"/>
          <p14:tracePt t="102013" x="3328988" y="5464175"/>
          <p14:tracePt t="102020" x="3227388" y="5532438"/>
          <p14:tracePt t="102031" x="3084513" y="5616575"/>
          <p14:tracePt t="102036" x="2914650" y="5718175"/>
          <p14:tracePt t="102045" x="2720975" y="5835650"/>
          <p14:tracePt t="102051" x="2568575" y="5945188"/>
          <p14:tracePt t="102060" x="2390775" y="6097588"/>
          <p14:tracePt t="102067" x="2138363" y="6232525"/>
          <p14:tracePt t="102077" x="1925638" y="6326188"/>
          <p14:tracePt t="102083" x="1765300" y="6402388"/>
          <p14:tracePt t="102090" x="1647825" y="6478588"/>
          <p14:tracePt t="102097" x="1554163" y="6545263"/>
          <p14:tracePt t="102106" x="1477963" y="6613525"/>
          <p14:tracePt t="102112" x="1411288" y="6680200"/>
          <p14:tracePt t="102122" x="1335088" y="6723063"/>
          <p14:tracePt t="102129" x="1266825" y="6773863"/>
          <p14:tracePt t="102137" x="1216025" y="68246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3AF1F1B-6EC1-4D2B-AD90-EDCAD4273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2929" b="43419"/>
          <a:stretch/>
        </p:blipFill>
        <p:spPr bwMode="auto">
          <a:xfrm>
            <a:off x="724394" y="2239221"/>
            <a:ext cx="7738670" cy="1671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611B2-F59F-4D6E-934D-A06B9CCD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0" y="48142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i="1" dirty="0"/>
              <a:t>Result 3: </a:t>
            </a:r>
            <a:r>
              <a:rPr lang="en-US" sz="3600" b="1" dirty="0"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Surface type influences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(DT2)</a:t>
            </a:r>
            <a:br>
              <a:rPr lang="en-GB" sz="3600" dirty="0"/>
            </a:br>
            <a:r>
              <a:rPr lang="en-GB" sz="3600" dirty="0"/>
              <a:t>Step 3: Split node correction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55373DE-95DB-4506-A193-875A897CB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r="55541"/>
          <a:stretch/>
        </p:blipFill>
        <p:spPr bwMode="auto">
          <a:xfrm>
            <a:off x="9114485" y="2045641"/>
            <a:ext cx="2852823" cy="45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36CAA-69B0-4948-93E7-950D2007470A}"/>
              </a:ext>
            </a:extLst>
          </p:cNvPr>
          <p:cNvSpPr txBox="1"/>
          <p:nvPr/>
        </p:nvSpPr>
        <p:spPr>
          <a:xfrm>
            <a:off x="699776" y="5586829"/>
            <a:ext cx="773867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Times New Roman" panose="02020603050405020304" pitchFamily="18" charset="0"/>
                <a:ea typeface="DengXian" panose="02010600030101010101" pitchFamily="2" charset="-122"/>
              </a:rPr>
              <a:t>Distance to coast</a:t>
            </a:r>
            <a:r>
              <a:rPr lang="en-GB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Underestimation in offshore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Times New Roman" panose="02020603050405020304" pitchFamily="18" charset="0"/>
              </a:rPr>
              <a:t>DEM</a:t>
            </a:r>
            <a:r>
              <a:rPr lang="en-GB" sz="1800" dirty="0">
                <a:latin typeface="Times New Roman" panose="02020603050405020304" pitchFamily="18" charset="0"/>
              </a:rPr>
              <a:t>: U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nderestimation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in higher altitude for IMERG and SM2RAIN</a:t>
            </a:r>
            <a:endParaRPr lang="en-US" sz="18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16EE87-CA4D-4B38-BE53-C1D62CB93974}"/>
              </a:ext>
            </a:extLst>
          </p:cNvPr>
          <p:cNvGrpSpPr/>
          <p:nvPr/>
        </p:nvGrpSpPr>
        <p:grpSpPr>
          <a:xfrm>
            <a:off x="494488" y="1722475"/>
            <a:ext cx="8072599" cy="4472891"/>
            <a:chOff x="494488" y="1722475"/>
            <a:chExt cx="8072599" cy="44728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4B9D99-0AC8-4C72-ABC7-E1B73014E473}"/>
                </a:ext>
              </a:extLst>
            </p:cNvPr>
            <p:cNvGrpSpPr/>
            <p:nvPr/>
          </p:nvGrpSpPr>
          <p:grpSpPr>
            <a:xfrm>
              <a:off x="494488" y="1722475"/>
              <a:ext cx="7968575" cy="4472891"/>
              <a:chOff x="202660" y="2045641"/>
              <a:chExt cx="6617744" cy="358689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04C7CC3-9CED-4765-A5F4-A9276614B5CE}"/>
                  </a:ext>
                </a:extLst>
              </p:cNvPr>
              <p:cNvGrpSpPr/>
              <p:nvPr/>
            </p:nvGrpSpPr>
            <p:grpSpPr>
              <a:xfrm>
                <a:off x="202660" y="2045641"/>
                <a:ext cx="6617744" cy="3586899"/>
                <a:chOff x="268963" y="3204744"/>
                <a:chExt cx="6617744" cy="3586899"/>
              </a:xfrm>
            </p:grpSpPr>
            <p:pic>
              <p:nvPicPr>
                <p:cNvPr id="9" name="Picture 8" descr="Graphical user interface, application, Teams&#10;&#10;Description automatically generated">
                  <a:extLst>
                    <a:ext uri="{FF2B5EF4-FFF2-40B4-BE49-F238E27FC236}">
                      <a16:creationId xmlns:a16="http://schemas.microsoft.com/office/drawing/2014/main" id="{109819E8-F17B-4BEB-8FAD-27BD57A917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439" b="14462"/>
                <a:stretch/>
              </p:blipFill>
              <p:spPr bwMode="auto">
                <a:xfrm>
                  <a:off x="268963" y="4897608"/>
                  <a:ext cx="6617744" cy="14060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Picture 9" descr="Graphical user interface, application, Teams&#10;&#10;Description automatically generated">
                  <a:extLst>
                    <a:ext uri="{FF2B5EF4-FFF2-40B4-BE49-F238E27FC236}">
                      <a16:creationId xmlns:a16="http://schemas.microsoft.com/office/drawing/2014/main" id="{219DCAA2-1461-421A-BFA7-46FDFF6CA1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721" r="97365" b="28474"/>
                <a:stretch/>
              </p:blipFill>
              <p:spPr bwMode="auto">
                <a:xfrm>
                  <a:off x="289407" y="3204744"/>
                  <a:ext cx="150044" cy="35868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4" name="Picture 13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1FF96CEB-EBD9-4A4D-9152-6256DF779C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27" t="92423" r="2865" b="4112"/>
              <a:stretch/>
            </p:blipFill>
            <p:spPr bwMode="auto">
              <a:xfrm>
                <a:off x="4918619" y="4398807"/>
                <a:ext cx="1646369" cy="388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" name="Picture 6" descr="A picture containing text, sitting, display, several&#10;&#10;Description automatically generated">
              <a:extLst>
                <a:ext uri="{FF2B5EF4-FFF2-40B4-BE49-F238E27FC236}">
                  <a16:creationId xmlns:a16="http://schemas.microsoft.com/office/drawing/2014/main" id="{EB4661F8-B398-4534-853D-FA60FBC31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013"/>
            <a:stretch/>
          </p:blipFill>
          <p:spPr bwMode="auto">
            <a:xfrm>
              <a:off x="661480" y="1913123"/>
              <a:ext cx="7905607" cy="26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D1D1CB-088B-6C5D-462C-075BECD9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5</a:t>
            </a:fld>
            <a:endParaRPr lang="en-GB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B234C162-2F8C-2734-5B9D-ADB67E4B3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94"/>
    </mc:Choice>
    <mc:Fallback>
      <p:transition spd="slow" advTm="3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89" x="1808163" y="6494463"/>
          <p14:tracePt t="397" x="1951038" y="6292850"/>
          <p14:tracePt t="405" x="2128838" y="6005513"/>
          <p14:tracePt t="413" x="2349500" y="5718175"/>
          <p14:tracePt t="421" x="2543175" y="5422900"/>
          <p14:tracePt t="427" x="2797175" y="5151438"/>
          <p14:tracePt t="437" x="3100388" y="4848225"/>
          <p14:tracePt t="444" x="3463925" y="4484688"/>
          <p14:tracePt t="452" x="3768725" y="4179888"/>
          <p14:tracePt t="459" x="3987800" y="3884613"/>
          <p14:tracePt t="469" x="4165600" y="3698875"/>
          <p14:tracePt t="475" x="4300538" y="3563938"/>
          <p14:tracePt t="485" x="4410075" y="3395663"/>
          <p14:tracePt t="491" x="4486275" y="3209925"/>
          <p14:tracePt t="504" x="4545013" y="2981325"/>
          <p14:tracePt t="511" x="4570413" y="2795588"/>
          <p14:tracePt t="514" x="4595813" y="2678113"/>
          <p14:tracePt t="521" x="4595813" y="2592388"/>
          <p14:tracePt t="529" x="4579938" y="2533650"/>
          <p14:tracePt t="538" x="4554538" y="2482850"/>
          <p14:tracePt t="545" x="4529138" y="2449513"/>
          <p14:tracePt t="554" x="4478338" y="2406650"/>
          <p14:tracePt t="561" x="4410075" y="2339975"/>
          <p14:tracePt t="571" x="4343400" y="2289175"/>
          <p14:tracePt t="579" x="4275138" y="2220913"/>
          <p14:tracePt t="591" x="4140200" y="2136775"/>
          <p14:tracePt t="607" x="4013200" y="2085975"/>
          <p14:tracePt t="618" x="3954463" y="2052638"/>
          <p14:tracePt t="623" x="3895725" y="2035175"/>
          <p14:tracePt t="632" x="3827463" y="2009775"/>
          <p14:tracePt t="639" x="3768725" y="1993900"/>
          <p14:tracePt t="647" x="3725863" y="1976438"/>
          <p14:tracePt t="656" x="3659188" y="1951038"/>
          <p14:tracePt t="663" x="3616325" y="1933575"/>
          <p14:tracePt t="671" x="3557588" y="1908175"/>
          <p14:tracePt t="679" x="3506788" y="1892300"/>
          <p14:tracePt t="689" x="3471863" y="1874838"/>
          <p14:tracePt t="695" x="3438525" y="1857375"/>
          <p14:tracePt t="703" x="3422650" y="1849438"/>
          <p14:tracePt t="709" x="3405188" y="1849438"/>
          <p14:tracePt t="720" x="3397250" y="1841500"/>
          <p14:tracePt t="725" x="3379788" y="1841500"/>
          <p14:tracePt t="735" x="3371850" y="1841500"/>
          <p14:tracePt t="742" x="3362325" y="1841500"/>
          <p14:tracePt t="10809" x="3422650" y="1892300"/>
          <p14:tracePt t="10820" x="3514725" y="1968500"/>
          <p14:tracePt t="10825" x="3608388" y="2035175"/>
          <p14:tracePt t="10834" x="3708400" y="2078038"/>
          <p14:tracePt t="10839" x="3802063" y="2111375"/>
          <p14:tracePt t="10851" x="3886200" y="2136775"/>
          <p14:tracePt t="10855" x="3970338" y="2154238"/>
          <p14:tracePt t="10869" x="4046538" y="2179638"/>
          <p14:tracePt t="10871" x="4106863" y="2195513"/>
          <p14:tracePt t="10884" x="4173538" y="2220913"/>
          <p14:tracePt t="10887" x="4216400" y="2230438"/>
          <p14:tracePt t="10905" x="4308475" y="2254250"/>
          <p14:tracePt t="10909" x="4343400" y="2263775"/>
          <p14:tracePt t="10918" x="4368800" y="2271713"/>
          <p14:tracePt t="10925" x="4368800" y="2279650"/>
          <p14:tracePt t="10935" x="4384675" y="2279650"/>
          <p14:tracePt t="11155" x="4384675" y="2289175"/>
          <p14:tracePt t="11165" x="4384675" y="2305050"/>
          <p14:tracePt t="11179" x="4368800" y="2314575"/>
          <p14:tracePt t="11187" x="4359275" y="2330450"/>
          <p14:tracePt t="11196" x="4343400" y="2347913"/>
          <p14:tracePt t="11203" x="4343400" y="2355850"/>
          <p14:tracePt t="11211" x="4325938" y="2373313"/>
          <p14:tracePt t="11219" x="4318000" y="2398713"/>
          <p14:tracePt t="11227" x="4300538" y="2424113"/>
          <p14:tracePt t="11235" x="4283075" y="2441575"/>
          <p14:tracePt t="11240" x="4267200" y="2465388"/>
          <p14:tracePt t="11251" x="4249738" y="2482850"/>
          <p14:tracePt t="11257" x="4241800" y="2500313"/>
          <p14:tracePt t="11267" x="4241800" y="2508250"/>
          <p14:tracePt t="11273" x="4232275" y="2525713"/>
          <p14:tracePt t="11283" x="4224338" y="2541588"/>
          <p14:tracePt t="11289" x="4224338" y="2551113"/>
          <p14:tracePt t="11298" x="4224338" y="2566988"/>
          <p14:tracePt t="11305" x="4216400" y="2584450"/>
          <p14:tracePt t="11312" x="4216400" y="2592388"/>
          <p14:tracePt t="11321" x="4216400" y="2609850"/>
          <p14:tracePt t="11327" x="4206875" y="2627313"/>
          <p14:tracePt t="11343" x="4198938" y="2627313"/>
          <p14:tracePt t="11860" x="4191000" y="2627313"/>
          <p14:tracePt t="11877" x="4183063" y="2627313"/>
          <p14:tracePt t="11884" x="4157663" y="2627313"/>
          <p14:tracePt t="11891" x="4122738" y="2627313"/>
          <p14:tracePt t="11900" x="4106863" y="2627313"/>
          <p14:tracePt t="11907" x="4081463" y="2627313"/>
          <p14:tracePt t="11917" x="4056063" y="2635250"/>
          <p14:tracePt t="11921" x="4046538" y="2635250"/>
          <p14:tracePt t="11934" x="4030663" y="2635250"/>
          <p14:tracePt t="11936" x="4013200" y="2643188"/>
          <p14:tracePt t="11949" x="4005263" y="2652713"/>
          <p14:tracePt t="11953" x="3979863" y="2660650"/>
          <p14:tracePt t="11961" x="3954463" y="2660650"/>
          <p14:tracePt t="11968" x="3929063" y="2668588"/>
          <p14:tracePt t="11977" x="3921125" y="2678113"/>
          <p14:tracePt t="11985" x="3895725" y="2686050"/>
          <p14:tracePt t="11993" x="3870325" y="2686050"/>
          <p14:tracePt t="12002" x="3860800" y="2686050"/>
          <p14:tracePt t="12007" x="3835400" y="2686050"/>
          <p14:tracePt t="12017" x="3819525" y="2686050"/>
          <p14:tracePt t="12023" x="3802063" y="2686050"/>
          <p14:tracePt t="12033" x="3784600" y="2686050"/>
          <p14:tracePt t="12041" x="3759200" y="2686050"/>
          <p14:tracePt t="12052" x="3751263" y="2686050"/>
          <p14:tracePt t="12056" x="3725863" y="2686050"/>
          <p14:tracePt t="12066" x="3700463" y="2686050"/>
          <p14:tracePt t="12071" x="3675063" y="2686050"/>
          <p14:tracePt t="12080" x="3649663" y="2686050"/>
          <p14:tracePt t="12088" x="3616325" y="2678113"/>
          <p14:tracePt t="12093" x="3557588" y="2652713"/>
          <p14:tracePt t="12102" x="3506788" y="2643188"/>
          <p14:tracePt t="12109" x="3446463" y="2635250"/>
          <p14:tracePt t="12118" x="3405188" y="2617788"/>
          <p14:tracePt t="12125" x="3346450" y="2592388"/>
          <p14:tracePt t="12133" x="3278188" y="2576513"/>
          <p14:tracePt t="12141" x="3219450" y="2559050"/>
          <p14:tracePt t="12151" x="3160713" y="2533650"/>
          <p14:tracePt t="12157" x="3100388" y="2500313"/>
          <p14:tracePt t="12170" x="3033713" y="2482850"/>
          <p14:tracePt t="12175" x="2973388" y="2465388"/>
          <p14:tracePt t="12183" x="2914650" y="2441575"/>
          <p14:tracePt t="12187" x="2855913" y="2424113"/>
          <p14:tracePt t="12200" x="2797175" y="2398713"/>
          <p14:tracePt t="12202" x="2754313" y="2381250"/>
          <p14:tracePt t="12217" x="2736850" y="2373313"/>
          <p14:tracePt t="12223" x="2720975" y="2373313"/>
          <p14:tracePt t="12227" x="2703513" y="2373313"/>
          <p14:tracePt t="12235" x="2695575" y="2365375"/>
          <p14:tracePt t="12243" x="2678113" y="2365375"/>
          <p14:tracePt t="12251" x="2662238" y="2355850"/>
          <p14:tracePt t="12256" x="2652713" y="2347913"/>
          <p14:tracePt t="12266" x="2636838" y="2339975"/>
          <p14:tracePt t="12274" x="2619375" y="2330450"/>
          <p14:tracePt t="12283" x="2601913" y="2322513"/>
          <p14:tracePt t="12289" x="2586038" y="2314575"/>
          <p14:tracePt t="12301" x="2551113" y="2305050"/>
          <p14:tracePt t="12305" x="2525713" y="2289175"/>
          <p14:tracePt t="12315" x="2492375" y="2279650"/>
          <p14:tracePt t="12321" x="2459038" y="2271713"/>
          <p14:tracePt t="12331" x="2441575" y="2271713"/>
          <p14:tracePt t="12337" x="2408238" y="2271713"/>
          <p14:tracePt t="12347" x="2365375" y="2271713"/>
          <p14:tracePt t="12351" x="2332038" y="2271713"/>
          <p14:tracePt t="12359" x="2306638" y="2271713"/>
          <p14:tracePt t="12367" x="2273300" y="2271713"/>
          <p14:tracePt t="12375" x="2238375" y="2271713"/>
          <p14:tracePt t="12383" x="2205038" y="2279650"/>
          <p14:tracePt t="12391" x="2187575" y="2289175"/>
          <p14:tracePt t="12400" x="2171700" y="2297113"/>
          <p14:tracePt t="12408" x="2138363" y="2305050"/>
          <p14:tracePt t="12418" x="2103438" y="2305050"/>
          <p14:tracePt t="12423" x="2078038" y="2314575"/>
          <p14:tracePt t="12433" x="2044700" y="2330450"/>
          <p14:tracePt t="12439" x="2019300" y="2339975"/>
          <p14:tracePt t="12450" x="2001838" y="2347913"/>
          <p14:tracePt t="12454" x="1976438" y="2365375"/>
          <p14:tracePt t="12461" x="1951038" y="2381250"/>
          <p14:tracePt t="12469" x="1925638" y="2390775"/>
          <p14:tracePt t="12478" x="1909763" y="2406650"/>
          <p14:tracePt t="12485" x="1884363" y="2424113"/>
          <p14:tracePt t="12493" x="1851025" y="2432050"/>
          <p14:tracePt t="12501" x="1816100" y="2449513"/>
          <p14:tracePt t="12509" x="1765300" y="2465388"/>
          <p14:tracePt t="12517" x="1724025" y="2482850"/>
          <p14:tracePt t="12523" x="1681163" y="2500313"/>
          <p14:tracePt t="12533" x="1639888" y="2516188"/>
          <p14:tracePt t="12539" x="1589088" y="2541588"/>
          <p14:tracePt t="12550" x="1554163" y="2559050"/>
          <p14:tracePt t="12555" x="1503363" y="2576513"/>
          <p14:tracePt t="12565" x="1462088" y="2592388"/>
          <p14:tracePt t="12571" x="1411288" y="2617788"/>
          <p14:tracePt t="12580" x="1360488" y="2635250"/>
          <p14:tracePt t="12587" x="1335088" y="2643188"/>
          <p14:tracePt t="12596" x="1292225" y="2660650"/>
          <p14:tracePt t="12602" x="1276350" y="2668588"/>
          <p14:tracePt t="12611" x="1258888" y="2678113"/>
          <p14:tracePt t="12621" x="1241425" y="2678113"/>
          <p14:tracePt t="12626" x="1233488" y="2686050"/>
          <p14:tracePt t="12633" x="1225550" y="2686050"/>
          <p14:tracePt t="12641" x="1216025" y="2693988"/>
          <p14:tracePt t="12651" x="1208088" y="2693988"/>
          <p14:tracePt t="12657" x="1200150" y="2693988"/>
          <p14:tracePt t="12666" x="1190625" y="2693988"/>
          <p14:tracePt t="12673" x="1182688" y="2701925"/>
          <p14:tracePt t="12687" x="1174750" y="2701925"/>
          <p14:tracePt t="12699" x="1165225" y="2701925"/>
          <p14:tracePt t="12702" x="1157288" y="2701925"/>
          <p14:tracePt t="12715" x="1141413" y="2701925"/>
          <p14:tracePt t="12719" x="1131888" y="2701925"/>
          <p14:tracePt t="12727" x="1116013" y="2701925"/>
          <p14:tracePt t="12735" x="1098550" y="2701925"/>
          <p14:tracePt t="12744" x="1090613" y="2701925"/>
          <p14:tracePt t="12755" x="1081088" y="2701925"/>
          <p14:tracePt t="12904" x="1073150" y="2701925"/>
          <p14:tracePt t="12912" x="1073150" y="2711450"/>
          <p14:tracePt t="12919" x="1073150" y="2719388"/>
          <p14:tracePt t="12928" x="1073150" y="2727325"/>
          <p14:tracePt t="12950" x="1073150" y="2736850"/>
          <p14:tracePt t="12957" x="1065213" y="2736850"/>
          <p14:tracePt t="12967" x="1065213" y="2744788"/>
          <p14:tracePt t="13227" x="1081088" y="2744788"/>
          <p14:tracePt t="13235" x="1098550" y="2744788"/>
          <p14:tracePt t="13243" x="1106488" y="2736850"/>
          <p14:tracePt t="13251" x="1123950" y="2727325"/>
          <p14:tracePt t="13258" x="1141413" y="2727325"/>
          <p14:tracePt t="13267" x="1149350" y="2719388"/>
          <p14:tracePt t="13273" x="1165225" y="2719388"/>
          <p14:tracePt t="13285" x="1190625" y="2711450"/>
          <p14:tracePt t="13289" x="1225550" y="2693988"/>
          <p14:tracePt t="13300" x="1258888" y="2686050"/>
          <p14:tracePt t="13305" x="1301750" y="2686050"/>
          <p14:tracePt t="13316" x="1343025" y="2678113"/>
          <p14:tracePt t="13321" x="1401763" y="2668588"/>
          <p14:tracePt t="13329" x="1452563" y="2652713"/>
          <p14:tracePt t="13338" x="1512888" y="2635250"/>
          <p14:tracePt t="13347" x="1563688" y="2609850"/>
          <p14:tracePt t="13353" x="1604963" y="2592388"/>
          <p14:tracePt t="13359" x="1655763" y="2576513"/>
          <p14:tracePt t="13367" x="1681163" y="2559050"/>
          <p14:tracePt t="13375" x="1706563" y="2541588"/>
          <p14:tracePt t="13383" x="1714500" y="2525713"/>
          <p14:tracePt t="13391" x="1724025" y="2525713"/>
          <p14:tracePt t="13399" x="1739900" y="2516188"/>
          <p14:tracePt t="13557" x="1739900" y="2533650"/>
          <p14:tracePt t="13572" x="1739900" y="2559050"/>
          <p14:tracePt t="13579" x="1739900" y="2576513"/>
          <p14:tracePt t="13587" x="1739900" y="2584450"/>
          <p14:tracePt t="13597" x="1739900" y="2592388"/>
          <p14:tracePt t="13603" x="1739900" y="2601913"/>
          <p14:tracePt t="13609" x="1731963" y="2601913"/>
          <p14:tracePt t="13617" x="1731963" y="2609850"/>
          <p14:tracePt t="13625" x="1724025" y="2617788"/>
          <p14:tracePt t="13641" x="1714500" y="2627313"/>
          <p14:tracePt t="13651" x="1706563" y="2643188"/>
          <p14:tracePt t="13659" x="1689100" y="2652713"/>
          <p14:tracePt t="13671" x="1681163" y="2652713"/>
          <p14:tracePt t="13675" x="1663700" y="2668588"/>
          <p14:tracePt t="13685" x="1647825" y="2678113"/>
          <p14:tracePt t="13689" x="1630363" y="2686050"/>
          <p14:tracePt t="13697" x="1622425" y="2693988"/>
          <p14:tracePt t="13703" x="1604963" y="2693988"/>
          <p14:tracePt t="13715" x="1597025" y="2693988"/>
          <p14:tracePt t="13727" x="1579563" y="2693988"/>
          <p14:tracePt t="13743" x="1571625" y="2693988"/>
          <p14:tracePt t="13751" x="1563688" y="2693988"/>
          <p14:tracePt t="13759" x="1554163" y="2693988"/>
          <p14:tracePt t="13878" x="1597025" y="2693988"/>
          <p14:tracePt t="13886" x="1647825" y="2686050"/>
          <p14:tracePt t="13893" x="1706563" y="2686050"/>
          <p14:tracePt t="13905" x="1774825" y="2686050"/>
          <p14:tracePt t="13906" x="1858963" y="2686050"/>
          <p14:tracePt t="13917" x="1943100" y="2686050"/>
          <p14:tracePt t="13923" x="2027238" y="2693988"/>
          <p14:tracePt t="13935" x="2120900" y="2701925"/>
          <p14:tracePt t="13939" x="2212975" y="2719388"/>
          <p14:tracePt t="13949" x="2339975" y="2727325"/>
          <p14:tracePt t="13953" x="2466975" y="2744788"/>
          <p14:tracePt t="13965" x="2586038" y="2752725"/>
          <p14:tracePt t="13969" x="2695575" y="2762250"/>
          <p14:tracePt t="13977" x="2813050" y="2778125"/>
          <p14:tracePt t="13985" x="2957513" y="2795588"/>
          <p14:tracePt t="13994" x="3092450" y="2795588"/>
          <p14:tracePt t="14001" x="3219450" y="2813050"/>
          <p14:tracePt t="14010" x="3362325" y="2820988"/>
          <p14:tracePt t="14017" x="3497263" y="2820988"/>
          <p14:tracePt t="14026" x="3641725" y="2820988"/>
          <p14:tracePt t="14033" x="3776663" y="2820988"/>
          <p14:tracePt t="14041" x="3903663" y="2820988"/>
          <p14:tracePt t="14049" x="4030663" y="2820988"/>
          <p14:tracePt t="14058" x="4157663" y="2820988"/>
          <p14:tracePt t="14063" x="4283075" y="2820988"/>
          <p14:tracePt t="14081" x="4511675" y="2803525"/>
          <p14:tracePt t="14088" x="4621213" y="2803525"/>
          <p14:tracePt t="14103" x="4705350" y="2795588"/>
          <p14:tracePt t="14106" x="4806950" y="2787650"/>
          <p14:tracePt t="14117" x="4933950" y="2770188"/>
          <p14:tracePt t="14120" x="5035550" y="2762250"/>
          <p14:tracePt t="14125" x="5145088" y="2752725"/>
          <p14:tracePt t="14133" x="5246688" y="2744788"/>
          <p14:tracePt t="14141" x="5330825" y="2727325"/>
          <p14:tracePt t="14151" x="5465763" y="2701925"/>
          <p14:tracePt t="14157" x="5559425" y="2686050"/>
          <p14:tracePt t="14168" x="5661025" y="2660650"/>
          <p14:tracePt t="14183" x="5803900" y="2635250"/>
          <p14:tracePt t="14191" x="5897563" y="2617788"/>
          <p14:tracePt t="14201" x="6065838" y="2576513"/>
          <p14:tracePt t="14208" x="6126163" y="2559050"/>
          <p14:tracePt t="14216" x="6202363" y="2559050"/>
          <p14:tracePt t="14223" x="6261100" y="2551113"/>
          <p14:tracePt t="14233" x="6311900" y="2551113"/>
          <p14:tracePt t="14239" x="6370638" y="2551113"/>
          <p14:tracePt t="14248" x="6429375" y="2551113"/>
          <p14:tracePt t="14255" x="6472238" y="2551113"/>
          <p14:tracePt t="14266" x="6523038" y="2551113"/>
          <p14:tracePt t="14271" x="6538913" y="2559050"/>
          <p14:tracePt t="14281" x="6556375" y="2559050"/>
          <p14:tracePt t="14286" x="6564313" y="2566988"/>
          <p14:tracePt t="14334" x="6573838" y="2576513"/>
          <p14:tracePt t="14341" x="6607175" y="2584450"/>
          <p14:tracePt t="14351" x="6632575" y="2592388"/>
          <p14:tracePt t="14357" x="6675438" y="2609850"/>
          <p14:tracePt t="14368" x="6726238" y="2617788"/>
          <p14:tracePt t="14373" x="6767513" y="2635250"/>
          <p14:tracePt t="14382" x="6818313" y="2652713"/>
          <p14:tracePt t="14387" x="6851650" y="2668588"/>
          <p14:tracePt t="14400" x="6877050" y="2678113"/>
          <p14:tracePt t="14403" x="6886575" y="2693988"/>
          <p14:tracePt t="14421" x="6919913" y="2727325"/>
          <p14:tracePt t="14433" x="6937375" y="2736850"/>
          <p14:tracePt t="14436" x="6953250" y="2752725"/>
          <p14:tracePt t="14444" x="6962775" y="2770188"/>
          <p14:tracePt t="14451" x="6978650" y="2787650"/>
          <p14:tracePt t="14457" x="6996113" y="2803525"/>
          <p14:tracePt t="14466" x="7021513" y="2813050"/>
          <p14:tracePt t="14473" x="7046913" y="2828925"/>
          <p14:tracePt t="14483" x="7054850" y="2846388"/>
          <p14:tracePt t="14490" x="7072313" y="2863850"/>
          <p14:tracePt t="14499" x="7088188" y="2879725"/>
          <p14:tracePt t="14505" x="7105650" y="2879725"/>
          <p14:tracePt t="14515" x="7113588" y="2889250"/>
          <p14:tracePt t="14531" x="7113588" y="2897188"/>
          <p14:tracePt t="14571" x="7123113" y="2897188"/>
          <p14:tracePt t="14717" x="7113588" y="2889250"/>
          <p14:tracePt t="14724" x="7097713" y="2879725"/>
          <p14:tracePt t="14733" x="7080250" y="2863850"/>
          <p14:tracePt t="14740" x="7046913" y="2846388"/>
          <p14:tracePt t="14751" x="7011988" y="2828925"/>
          <p14:tracePt t="14756" x="6962775" y="2813050"/>
          <p14:tracePt t="14764" x="6919913" y="2787650"/>
          <p14:tracePt t="14771" x="6861175" y="2770188"/>
          <p14:tracePt t="14781" x="6810375" y="2752725"/>
          <p14:tracePt t="14788" x="6759575" y="2727325"/>
          <p14:tracePt t="14797" x="6716713" y="2711450"/>
          <p14:tracePt t="14801" x="6650038" y="2693988"/>
          <p14:tracePt t="14809" x="6615113" y="2678113"/>
          <p14:tracePt t="14817" x="6581775" y="2668588"/>
          <p14:tracePt t="14825" x="6573838" y="2660650"/>
          <p14:tracePt t="14834" x="6548438" y="2652713"/>
          <p14:tracePt t="14841" x="6530975" y="2652713"/>
          <p14:tracePt t="14857" x="6513513" y="2652713"/>
          <p14:tracePt t="14867" x="6505575" y="2652713"/>
          <p14:tracePt t="14883" x="6497638" y="2652713"/>
          <p14:tracePt t="14891" x="6488113" y="2652713"/>
          <p14:tracePt t="14907" x="6480175" y="2652713"/>
          <p14:tracePt t="14917" x="6472238" y="2652713"/>
          <p14:tracePt t="14923" x="6464300" y="2652713"/>
          <p14:tracePt t="14934" x="6454775" y="2652713"/>
          <p14:tracePt t="14939" x="6446838" y="2660650"/>
          <p14:tracePt t="14949" x="6438900" y="2668588"/>
          <p14:tracePt t="14955" x="6429375" y="2668588"/>
          <p14:tracePt t="14965" x="6421438" y="2668588"/>
          <p14:tracePt t="14969" x="6413500" y="2678113"/>
          <p14:tracePt t="14978" x="6403975" y="2693988"/>
          <p14:tracePt t="14985" x="6388100" y="2701925"/>
          <p14:tracePt t="14993" x="6370638" y="2711450"/>
          <p14:tracePt t="15001" x="6362700" y="2719388"/>
          <p14:tracePt t="15009" x="6353175" y="2719388"/>
          <p14:tracePt t="15017" x="6345238" y="2727325"/>
          <p14:tracePt t="15025" x="6337300" y="2736850"/>
          <p14:tracePt t="15033" x="6327775" y="2736850"/>
          <p14:tracePt t="15041" x="6319838" y="2736850"/>
          <p14:tracePt t="15050" x="6319838" y="2744788"/>
          <p14:tracePt t="15057" x="6311900" y="2744788"/>
          <p14:tracePt t="15066" x="6302375" y="2752725"/>
          <p14:tracePt t="15072" x="6294438" y="2762250"/>
          <p14:tracePt t="15078" x="6286500" y="2762250"/>
          <p14:tracePt t="15087" x="6276975" y="2770188"/>
          <p14:tracePt t="15095" x="6269038" y="2778125"/>
          <p14:tracePt t="15103" x="6269038" y="2787650"/>
          <p14:tracePt t="15111" x="6261100" y="2787650"/>
          <p14:tracePt t="15123" x="6251575" y="2787650"/>
          <p14:tracePt t="15149" x="6251575" y="2795588"/>
          <p14:tracePt t="15155" x="6243638" y="2795588"/>
          <p14:tracePt t="15166" x="6235700" y="2795588"/>
          <p14:tracePt t="15180" x="6235700" y="2803525"/>
          <p14:tracePt t="15186" x="6226175" y="2803525"/>
          <p14:tracePt t="15193" x="6218238" y="2803525"/>
          <p14:tracePt t="15201" x="6210300" y="2803525"/>
          <p14:tracePt t="15209" x="6210300" y="2813050"/>
          <p14:tracePt t="15219" x="6202363" y="2813050"/>
          <p14:tracePt t="15228" x="6192838" y="2820988"/>
          <p14:tracePt t="15238" x="6184900" y="2828925"/>
          <p14:tracePt t="15243" x="6176963" y="2828925"/>
          <p14:tracePt t="15251" x="6159500" y="2828925"/>
          <p14:tracePt t="15255" x="6151563" y="2838450"/>
          <p14:tracePt t="15265" x="6134100" y="2846388"/>
          <p14:tracePt t="15271" x="6116638" y="2863850"/>
          <p14:tracePt t="15281" x="6108700" y="2871788"/>
          <p14:tracePt t="15291" x="6091238" y="2879725"/>
          <p14:tracePt t="15297" x="6065838" y="2889250"/>
          <p14:tracePt t="15306" x="6032500" y="2905125"/>
          <p14:tracePt t="15317" x="5999163" y="2913063"/>
          <p14:tracePt t="15318" x="5956300" y="2938463"/>
          <p14:tracePt t="15328" x="5889625" y="2955925"/>
          <p14:tracePt t="15335" x="5829300" y="2973388"/>
          <p14:tracePt t="15341" x="5770563" y="2998788"/>
          <p14:tracePt t="15350" x="5686425" y="3014663"/>
          <p14:tracePt t="15357" x="5592763" y="3040063"/>
          <p14:tracePt t="15367" x="5491163" y="3065463"/>
          <p14:tracePt t="15377" x="5381625" y="3082925"/>
          <p14:tracePt t="15388" x="5264150" y="3108325"/>
          <p14:tracePt t="15394" x="5137150" y="3108325"/>
          <p14:tracePt t="15403" x="5010150" y="3116263"/>
          <p14:tracePt t="15405" x="4875213" y="3116263"/>
          <p14:tracePt t="15416" x="4730750" y="3116263"/>
          <p14:tracePt t="15419" x="4587875" y="3133725"/>
          <p14:tracePt t="15433" x="4468813" y="3133725"/>
          <p14:tracePt t="15434" x="4325938" y="3133725"/>
          <p14:tracePt t="15444" x="4191000" y="3133725"/>
          <p14:tracePt t="15451" x="4089400" y="3133725"/>
          <p14:tracePt t="15459" x="4005263" y="3133725"/>
          <p14:tracePt t="15467" x="3921125" y="3133725"/>
          <p14:tracePt t="15477" x="3835400" y="3133725"/>
          <p14:tracePt t="15488" x="3751263" y="3133725"/>
          <p14:tracePt t="15504" x="3573463" y="3116263"/>
          <p14:tracePt t="15507" x="3506788" y="3108325"/>
          <p14:tracePt t="15515" x="3422650" y="3100388"/>
          <p14:tracePt t="15521" x="3362325" y="3090863"/>
          <p14:tracePt t="15530" x="3295650" y="3074988"/>
          <p14:tracePt t="15537" x="3227388" y="3074988"/>
          <p14:tracePt t="15548" x="3168650" y="3065463"/>
          <p14:tracePt t="15553" x="3109913" y="3065463"/>
          <p14:tracePt t="15563" x="3049588" y="3057525"/>
          <p14:tracePt t="15569" x="2990850" y="3049588"/>
          <p14:tracePt t="15578" x="2932113" y="3049588"/>
          <p14:tracePt t="15584" x="2873375" y="3040063"/>
          <p14:tracePt t="15591" x="2813050" y="3032125"/>
          <p14:tracePt t="15600" x="2787650" y="3024188"/>
          <p14:tracePt t="15608" x="2736850" y="3024188"/>
          <p14:tracePt t="15616" x="2695575" y="3006725"/>
          <p14:tracePt t="15623" x="2636838" y="3006725"/>
          <p14:tracePt t="15632" x="2576513" y="3006725"/>
          <p14:tracePt t="15639" x="2525713" y="3006725"/>
          <p14:tracePt t="15648" x="2484438" y="3006725"/>
          <p14:tracePt t="15655" x="2433638" y="3014663"/>
          <p14:tracePt t="15665" x="2400300" y="3014663"/>
          <p14:tracePt t="15669" x="2357438" y="3024188"/>
          <p14:tracePt t="15679" x="2324100" y="3032125"/>
          <p14:tracePt t="15685" x="2306638" y="3032125"/>
          <p14:tracePt t="15693" x="2289175" y="3032125"/>
          <p14:tracePt t="15701" x="2273300" y="3032125"/>
          <p14:tracePt t="15709" x="2263775" y="3032125"/>
          <p14:tracePt t="15717" x="2247900" y="3040063"/>
          <p14:tracePt t="15725" x="2230438" y="3040063"/>
          <p14:tracePt t="16709" x="2230438" y="3049588"/>
          <p14:tracePt t="16715" x="2306638" y="3100388"/>
          <p14:tracePt t="16722" x="2500313" y="3200400"/>
          <p14:tracePt t="16730" x="2720975" y="3311525"/>
          <p14:tracePt t="16737" x="2906713" y="3395663"/>
          <p14:tracePt t="16745" x="3008313" y="3454400"/>
          <p14:tracePt t="16753" x="3059113" y="3471863"/>
          <p14:tracePt t="16760" x="3084513" y="3487738"/>
          <p14:tracePt t="16767" x="3109913" y="3513138"/>
          <p14:tracePt t="16775" x="3125788" y="3538538"/>
          <p14:tracePt t="16784" x="3143250" y="3556000"/>
          <p14:tracePt t="16791" x="3168650" y="3563938"/>
          <p14:tracePt t="16799" x="3184525" y="3571875"/>
          <p14:tracePt t="16807" x="3219450" y="3589338"/>
          <p14:tracePt t="16817" x="3252788" y="3597275"/>
          <p14:tracePt t="16823" x="3311525" y="3606800"/>
          <p14:tracePt t="16833" x="3371850" y="3622675"/>
          <p14:tracePt t="16839" x="3430588" y="3632200"/>
          <p14:tracePt t="16848" x="3497263" y="3640138"/>
          <p14:tracePt t="16855" x="3573463" y="3657600"/>
          <p14:tracePt t="16861" x="3633788" y="3683000"/>
          <p14:tracePt t="16869" x="3700463" y="3698875"/>
          <p14:tracePt t="16877" x="3743325" y="3716338"/>
          <p14:tracePt t="16885" x="3802063" y="3741738"/>
          <p14:tracePt t="16893" x="3852863" y="3757613"/>
          <p14:tracePt t="16901" x="3903663" y="3775075"/>
          <p14:tracePt t="16910" x="3944938" y="3800475"/>
          <p14:tracePt t="16917" x="4005263" y="3808413"/>
          <p14:tracePt t="16925" x="4056063" y="3817938"/>
          <p14:tracePt t="16933" x="4097338" y="3817938"/>
          <p14:tracePt t="16939" x="4157663" y="3817938"/>
          <p14:tracePt t="16949" x="4216400" y="3833813"/>
          <p14:tracePt t="16955" x="4257675" y="3833813"/>
          <p14:tracePt t="16965" x="4308475" y="3843338"/>
          <p14:tracePt t="16970" x="4325938" y="3843338"/>
          <p14:tracePt t="16981" x="4351338" y="3843338"/>
          <p14:tracePt t="16987" x="4368800" y="3851275"/>
          <p14:tracePt t="16995" x="4376738" y="3851275"/>
          <p14:tracePt t="17003" x="4394200" y="3851275"/>
          <p14:tracePt t="17010" x="4402138" y="3851275"/>
          <p14:tracePt t="17020" x="4419600" y="3851275"/>
          <p14:tracePt t="17025" x="4445000" y="3851275"/>
          <p14:tracePt t="17033" x="4452938" y="3851275"/>
          <p14:tracePt t="17041" x="4468813" y="3851275"/>
          <p14:tracePt t="17049" x="4486275" y="3851275"/>
          <p14:tracePt t="17057" x="4494213" y="3851275"/>
          <p14:tracePt t="17067" x="4503738" y="3851275"/>
          <p14:tracePt t="17079" x="4511675" y="3851275"/>
          <p14:tracePt t="17219" x="4511675" y="3859213"/>
          <p14:tracePt t="17245" x="4519613" y="3868738"/>
          <p14:tracePt t="17357" x="4529138" y="3868738"/>
          <p14:tracePt t="17368" x="4537075" y="3868738"/>
          <p14:tracePt t="17372" x="4562475" y="3851275"/>
          <p14:tracePt t="17382" x="4605338" y="3833813"/>
          <p14:tracePt t="17387" x="4638675" y="3825875"/>
          <p14:tracePt t="17401" x="4730750" y="3817938"/>
          <p14:tracePt t="17409" x="4773613" y="3808413"/>
          <p14:tracePt t="17417" x="4806950" y="3808413"/>
          <p14:tracePt t="17425" x="4832350" y="3808413"/>
          <p14:tracePt t="17432" x="4841875" y="3808413"/>
          <p14:tracePt t="17441" x="4857750" y="3808413"/>
          <p14:tracePt t="17449" x="4867275" y="3808413"/>
          <p14:tracePt t="17455" x="4883150" y="3808413"/>
          <p14:tracePt t="17464" x="4900613" y="3808413"/>
          <p14:tracePt t="17471" x="4908550" y="3808413"/>
          <p14:tracePt t="17481" x="4926013" y="3808413"/>
          <p14:tracePt t="17487" x="4943475" y="3800475"/>
          <p14:tracePt t="17496" x="4951413" y="3800475"/>
          <p14:tracePt t="17503" x="4967288" y="3800475"/>
          <p14:tracePt t="17516" x="4976813" y="3800475"/>
          <p14:tracePt t="17524" x="4984750" y="3800475"/>
          <p14:tracePt t="17530" x="4992688" y="3800475"/>
          <p14:tracePt t="17652" x="4992688" y="3808413"/>
          <p14:tracePt t="17663" x="4992688" y="3817938"/>
          <p14:tracePt t="18324" x="4984750" y="3817938"/>
          <p14:tracePt t="18336" x="4976813" y="3808413"/>
          <p14:tracePt t="18343" x="4959350" y="3808413"/>
          <p14:tracePt t="18355" x="4951413" y="3808413"/>
          <p14:tracePt t="18366" x="4943475" y="3808413"/>
          <p14:tracePt t="18371" x="4933950" y="3808413"/>
          <p14:tracePt t="18381" x="4926013" y="3808413"/>
          <p14:tracePt t="18385" x="4918075" y="3808413"/>
          <p14:tracePt t="18397" x="4908550" y="3808413"/>
          <p14:tracePt t="18400" x="4900613" y="3808413"/>
          <p14:tracePt t="18409" x="4883150" y="3808413"/>
          <p14:tracePt t="18417" x="4875213" y="3800475"/>
          <p14:tracePt t="18426" x="4857750" y="3792538"/>
          <p14:tracePt t="18433" x="4841875" y="3792538"/>
          <p14:tracePt t="18441" x="4832350" y="3783013"/>
          <p14:tracePt t="18449" x="4816475" y="3775075"/>
          <p14:tracePt t="18457" x="4799013" y="3767138"/>
          <p14:tracePt t="18466" x="4781550" y="3757613"/>
          <p14:tracePt t="18471" x="4773613" y="3749675"/>
          <p14:tracePt t="18480" x="4756150" y="3749675"/>
          <p14:tracePt t="18487" x="4740275" y="3741738"/>
          <p14:tracePt t="18503" x="4722813" y="3741738"/>
          <p14:tracePt t="18514" x="4722813" y="3733800"/>
          <p14:tracePt t="18520" x="4714875" y="3724275"/>
          <p14:tracePt t="18528" x="4697413" y="3724275"/>
          <p14:tracePt t="18547" x="4681538" y="3724275"/>
          <p14:tracePt t="18551" x="4664075" y="3724275"/>
          <p14:tracePt t="18560" x="4656138" y="3724275"/>
          <p14:tracePt t="18567" x="4638675" y="3724275"/>
          <p14:tracePt t="18576" x="4630738" y="3724275"/>
          <p14:tracePt t="18583" x="4613275" y="3724275"/>
          <p14:tracePt t="18589" x="4605338" y="3724275"/>
          <p14:tracePt t="18605" x="4595813" y="3724275"/>
          <p14:tracePt t="18616" x="4579938" y="3724275"/>
          <p14:tracePt t="18621" x="4570413" y="3724275"/>
          <p14:tracePt t="18631" x="4554538" y="3724275"/>
          <p14:tracePt t="18637" x="4545013" y="3724275"/>
          <p14:tracePt t="18646" x="4529138" y="3724275"/>
          <p14:tracePt t="18652" x="4511675" y="3724275"/>
          <p14:tracePt t="18667" x="4503738" y="3724275"/>
          <p14:tracePt t="18675" x="4486275" y="3724275"/>
          <p14:tracePt t="18691" x="4478338" y="3724275"/>
          <p14:tracePt t="18707" x="4468813" y="3724275"/>
          <p14:tracePt t="18731" x="4460875" y="3733800"/>
          <p14:tracePt t="18739" x="4452938" y="3741738"/>
          <p14:tracePt t="18745" x="4435475" y="3757613"/>
          <p14:tracePt t="18753" x="4435475" y="3767138"/>
          <p14:tracePt t="18769" x="4419600" y="3775075"/>
          <p14:tracePt t="18776" x="4419600" y="3792538"/>
          <p14:tracePt t="18785" x="4410075" y="3792538"/>
          <p14:tracePt t="18794" x="4410075" y="3800475"/>
          <p14:tracePt t="18810" x="4402138" y="3808413"/>
          <p14:tracePt t="18818" x="4402138" y="3817938"/>
          <p14:tracePt t="18835" x="4394200" y="3825875"/>
          <p14:tracePt t="18851" x="4394200" y="3833813"/>
          <p14:tracePt t="18860" x="4384675" y="3843338"/>
          <p14:tracePt t="18876" x="4376738" y="3851275"/>
          <p14:tracePt t="18883" x="4376738" y="3859213"/>
          <p14:tracePt t="18900" x="4368800" y="3868738"/>
          <p14:tracePt t="18907" x="4368800" y="3884613"/>
          <p14:tracePt t="18921" x="4368800" y="3894138"/>
          <p14:tracePt t="18933" x="4368800" y="3902075"/>
          <p14:tracePt t="18949" x="4368800" y="3910013"/>
          <p14:tracePt t="18963" x="4368800" y="3919538"/>
          <p14:tracePt t="18969" x="4368800" y="3927475"/>
          <p14:tracePt t="18986" x="4368800" y="3935413"/>
          <p14:tracePt t="18995" x="4376738" y="3944938"/>
          <p14:tracePt t="18999" x="4376738" y="3952875"/>
          <p14:tracePt t="19014" x="4376738" y="3960813"/>
          <p14:tracePt t="19020" x="4384675" y="3968750"/>
          <p14:tracePt t="19030" x="4384675" y="3978275"/>
          <p14:tracePt t="19039" x="4384675" y="3986213"/>
          <p14:tracePt t="19051" x="4394200" y="3994150"/>
          <p14:tracePt t="19065" x="4394200" y="4003675"/>
          <p14:tracePt t="19072" x="4402138" y="4019550"/>
          <p14:tracePt t="19087" x="4410075" y="4019550"/>
          <p14:tracePt t="19097" x="4410075" y="4029075"/>
          <p14:tracePt t="19102" x="4410075" y="4037013"/>
          <p14:tracePt t="19114" x="4410075" y="4044950"/>
          <p14:tracePt t="19126" x="4419600" y="4044950"/>
          <p14:tracePt t="19138" x="4419600" y="4054475"/>
          <p14:tracePt t="19158" x="4427538" y="4054475"/>
          <p14:tracePt t="19168" x="4427538" y="4062413"/>
          <p14:tracePt t="19306" x="4427538" y="4054475"/>
          <p14:tracePt t="19317" x="4419600" y="4037013"/>
          <p14:tracePt t="19322" x="4402138" y="4019550"/>
          <p14:tracePt t="19335" x="4384675" y="4003675"/>
          <p14:tracePt t="19338" x="4376738" y="3978275"/>
          <p14:tracePt t="19346" x="4359275" y="3960813"/>
          <p14:tracePt t="19351" x="4333875" y="3944938"/>
          <p14:tracePt t="19359" x="4318000" y="3927475"/>
          <p14:tracePt t="19367" x="4292600" y="3902075"/>
          <p14:tracePt t="19375" x="4257675" y="3884613"/>
          <p14:tracePt t="19383" x="4216400" y="3868738"/>
          <p14:tracePt t="19391" x="4165600" y="3851275"/>
          <p14:tracePt t="19400" x="4140200" y="3833813"/>
          <p14:tracePt t="19407" x="4114800" y="3817938"/>
          <p14:tracePt t="19415" x="4089400" y="3800475"/>
          <p14:tracePt t="19423" x="4081463" y="3783013"/>
          <p14:tracePt t="19431" x="4064000" y="3775075"/>
          <p14:tracePt t="19438" x="4046538" y="3767138"/>
          <p14:tracePt t="19446" x="4038600" y="3767138"/>
          <p14:tracePt t="19453" x="4030663" y="3757613"/>
          <p14:tracePt t="19464" x="4021138" y="3741738"/>
          <p14:tracePt t="19470" x="4005263" y="3733800"/>
          <p14:tracePt t="19479" x="4005263" y="3724275"/>
          <p14:tracePt t="19486" x="3987800" y="3708400"/>
          <p14:tracePt t="19494" x="3970338" y="3698875"/>
          <p14:tracePt t="19501" x="3962400" y="3683000"/>
          <p14:tracePt t="19513" x="3944938" y="3673475"/>
          <p14:tracePt t="19525" x="3921125" y="3640138"/>
          <p14:tracePt t="19532" x="3903663" y="3622675"/>
          <p14:tracePt t="19538" x="3886200" y="3614738"/>
          <p14:tracePt t="19548" x="3870325" y="3597275"/>
          <p14:tracePt t="19555" x="3860800" y="3589338"/>
          <p14:tracePt t="19565" x="3844925" y="3571875"/>
          <p14:tracePt t="19571" x="3827463" y="3556000"/>
          <p14:tracePt t="19770" x="3827463" y="3589338"/>
          <p14:tracePt t="19779" x="3835400" y="3597275"/>
          <p14:tracePt t="19788" x="3835400" y="3614738"/>
          <p14:tracePt t="19793" x="3844925" y="3632200"/>
          <p14:tracePt t="19801" x="3844925" y="3640138"/>
          <p14:tracePt t="19810" x="3852863" y="3648075"/>
          <p14:tracePt t="19817" x="3852863" y="3657600"/>
          <p14:tracePt t="19834" x="3852863" y="3673475"/>
          <p14:tracePt t="19841" x="3852863" y="3683000"/>
          <p14:tracePt t="19855" x="3852863" y="3698875"/>
          <p14:tracePt t="19880" x="3852863" y="3708400"/>
          <p14:tracePt t="19887" x="3852863" y="3716338"/>
          <p14:tracePt t="19898" x="3852863" y="3724275"/>
          <p14:tracePt t="20087" x="3860800" y="3724275"/>
          <p14:tracePt t="20096" x="3870325" y="3724275"/>
          <p14:tracePt t="20109" x="3878263" y="3708400"/>
          <p14:tracePt t="20117" x="3886200" y="3708400"/>
          <p14:tracePt t="20125" x="3886200" y="3690938"/>
          <p14:tracePt t="20133" x="3895725" y="3673475"/>
          <p14:tracePt t="20141" x="3903663" y="3665538"/>
          <p14:tracePt t="20149" x="3903663" y="3657600"/>
          <p14:tracePt t="20158" x="3903663" y="3648075"/>
          <p14:tracePt t="20165" x="3903663" y="3640138"/>
          <p14:tracePt t="20175" x="3903663" y="3622675"/>
          <p14:tracePt t="20186" x="3903663" y="3614738"/>
          <p14:tracePt t="20190" x="3903663" y="3606800"/>
          <p14:tracePt t="20196" x="3903663" y="3597275"/>
          <p14:tracePt t="20203" x="3903663" y="3589338"/>
          <p14:tracePt t="20213" x="3903663" y="3581400"/>
          <p14:tracePt t="20219" x="3895725" y="3571875"/>
          <p14:tracePt t="20235" x="3886200" y="3563938"/>
          <p14:tracePt t="20262" x="3878263" y="3556000"/>
          <p14:tracePt t="20377" x="3870325" y="3556000"/>
          <p14:tracePt t="20661" x="3870325" y="3546475"/>
          <p14:tracePt t="20673" x="3860800" y="3538538"/>
          <p14:tracePt t="20681" x="3860800" y="3530600"/>
          <p14:tracePt t="20689" x="3852863" y="3522663"/>
          <p14:tracePt t="20698" x="3852863" y="3513138"/>
          <p14:tracePt t="20705" x="3852863" y="3497263"/>
          <p14:tracePt t="20727" x="3852863" y="3487738"/>
          <p14:tracePt t="20739" x="3844925" y="3487738"/>
          <p14:tracePt t="22399" x="3844925" y="3479800"/>
          <p14:tracePt t="22415" x="3844925" y="3462338"/>
          <p14:tracePt t="22425" x="3844925" y="3454400"/>
          <p14:tracePt t="22432" x="3852863" y="3454400"/>
          <p14:tracePt t="22439" x="3860800" y="3446463"/>
          <p14:tracePt t="22447" x="3860800" y="3436938"/>
          <p14:tracePt t="22455" x="3860800" y="3429000"/>
          <p14:tracePt t="22525" x="3870325" y="3421063"/>
          <p14:tracePt t="22537" x="3878263" y="3421063"/>
          <p14:tracePt t="22549" x="3878263" y="3411538"/>
          <p14:tracePt t="22804" x="3886200" y="3403600"/>
          <p14:tracePt t="22812" x="3895725" y="3395663"/>
          <p14:tracePt t="22819" x="3895725" y="3386138"/>
          <p14:tracePt t="22829" x="3903663" y="3370263"/>
          <p14:tracePt t="22836" x="3911600" y="3352800"/>
          <p14:tracePt t="22846" x="3911600" y="3344863"/>
          <p14:tracePt t="22851" x="3921125" y="3327400"/>
          <p14:tracePt t="22857" x="3921125" y="3311525"/>
          <p14:tracePt t="22866" x="3937000" y="3294063"/>
          <p14:tracePt t="22875" x="3944938" y="3286125"/>
          <p14:tracePt t="22886" x="3944938" y="3268663"/>
          <p14:tracePt t="22890" x="3954463" y="3251200"/>
          <p14:tracePt t="22898" x="3954463" y="3243263"/>
          <p14:tracePt t="22905" x="3962400" y="3225800"/>
          <p14:tracePt t="22913" x="3962400" y="3217863"/>
          <p14:tracePt t="22921" x="3970338" y="3200400"/>
          <p14:tracePt t="22930" x="3970338" y="3184525"/>
          <p14:tracePt t="22937" x="3970338" y="3167063"/>
          <p14:tracePt t="22944" x="3970338" y="3159125"/>
          <p14:tracePt t="22951" x="3970338" y="3141663"/>
          <p14:tracePt t="22963" x="3970338" y="3133725"/>
          <p14:tracePt t="22967" x="3979863" y="3116263"/>
          <p14:tracePt t="22978" x="3979863" y="3100388"/>
          <p14:tracePt t="22983" x="3979863" y="3090863"/>
          <p14:tracePt t="22995" x="3979863" y="3074988"/>
          <p14:tracePt t="23000" x="3979863" y="3065463"/>
          <p14:tracePt t="23007" x="3979863" y="3049588"/>
          <p14:tracePt t="23015" x="3979863" y="3032125"/>
          <p14:tracePt t="23023" x="3979863" y="3024188"/>
          <p14:tracePt t="23030" x="3979863" y="3006725"/>
          <p14:tracePt t="23037" x="3979863" y="2998788"/>
          <p14:tracePt t="23046" x="3979863" y="2989263"/>
          <p14:tracePt t="23053" x="3979863" y="2981325"/>
          <p14:tracePt t="23062" x="3979863" y="2973388"/>
          <p14:tracePt t="23069" x="3979863" y="2963863"/>
          <p14:tracePt t="23078" x="3979863" y="2955925"/>
          <p14:tracePt t="23085" x="3979863" y="2947988"/>
          <p14:tracePt t="23094" x="3979863" y="2930525"/>
          <p14:tracePt t="23101" x="3979863" y="2922588"/>
          <p14:tracePt t="23107" x="3979863" y="2913063"/>
          <p14:tracePt t="23117" x="3979863" y="2905125"/>
          <p14:tracePt t="23298" x="3987800" y="2897188"/>
          <p14:tracePt t="23317" x="3987800" y="2889250"/>
          <p14:tracePt t="23327" x="3987800" y="2879725"/>
          <p14:tracePt t="23331" x="3987800" y="2863850"/>
          <p14:tracePt t="23339" x="3987800" y="2846388"/>
          <p14:tracePt t="23347" x="3987800" y="2838450"/>
          <p14:tracePt t="23356" x="3987800" y="2820988"/>
          <p14:tracePt t="23370" x="3987800" y="2803525"/>
          <p14:tracePt t="23374" x="3979863" y="2795588"/>
          <p14:tracePt t="23381" x="3970338" y="2778125"/>
          <p14:tracePt t="23387" x="3970338" y="2762250"/>
          <p14:tracePt t="23395" x="3962400" y="2727325"/>
          <p14:tracePt t="23401" x="3954463" y="2711450"/>
          <p14:tracePt t="23409" x="3937000" y="2678113"/>
          <p14:tracePt t="23418" x="3929063" y="2643188"/>
          <p14:tracePt t="23428" x="3921125" y="2592388"/>
          <p14:tracePt t="23434" x="3903663" y="2559050"/>
          <p14:tracePt t="23443" x="3895725" y="2541588"/>
          <p14:tracePt t="23450" x="3878263" y="2516188"/>
          <p14:tracePt t="23455" x="3870325" y="2500313"/>
          <p14:tracePt t="23464" x="3852863" y="2482850"/>
          <p14:tracePt t="23471" x="3844925" y="2474913"/>
          <p14:tracePt t="23481" x="3835400" y="2457450"/>
          <p14:tracePt t="23487" x="3835400" y="2449513"/>
          <p14:tracePt t="23593" x="3827463" y="2449513"/>
          <p14:tracePt t="23601" x="3827463" y="2457450"/>
          <p14:tracePt t="23610" x="3819525" y="2465388"/>
          <p14:tracePt t="23617" x="3819525" y="2482850"/>
          <p14:tracePt t="23623" x="3810000" y="2500313"/>
          <p14:tracePt t="23633" x="3810000" y="2508250"/>
          <p14:tracePt t="23639" x="3810000" y="2525713"/>
          <p14:tracePt t="23649" x="3810000" y="2533650"/>
          <p14:tracePt t="23705" x="3810000" y="2541588"/>
          <p14:tracePt t="23718" x="3810000" y="2551113"/>
          <p14:tracePt t="23726" x="3810000" y="2559050"/>
          <p14:tracePt t="23733" x="3810000" y="2576513"/>
          <p14:tracePt t="23746" x="3810000" y="2584450"/>
          <p14:tracePt t="23760" x="3810000" y="2592388"/>
          <p14:tracePt t="23765" x="3810000" y="2601913"/>
          <p14:tracePt t="23785" x="3810000" y="2609850"/>
          <p14:tracePt t="24127" x="3810000" y="2617788"/>
          <p14:tracePt t="24141" x="3810000" y="2627313"/>
          <p14:tracePt t="24151" x="3810000" y="2643188"/>
          <p14:tracePt t="24156" x="3810000" y="2660650"/>
          <p14:tracePt t="24164" x="3819525" y="2668588"/>
          <p14:tracePt t="24171" x="3819525" y="2701925"/>
          <p14:tracePt t="24179" x="3827463" y="2727325"/>
          <p14:tracePt t="24187" x="3835400" y="2770188"/>
          <p14:tracePt t="24197" x="3844925" y="2803525"/>
          <p14:tracePt t="24203" x="3852863" y="2828925"/>
          <p14:tracePt t="24214" x="3852863" y="2838450"/>
          <p14:tracePt t="24219" x="3860800" y="2854325"/>
          <p14:tracePt t="24229" x="3860800" y="2863850"/>
          <p14:tracePt t="24233" x="3860800" y="2879725"/>
          <p14:tracePt t="24243" x="3860800" y="2897188"/>
          <p14:tracePt t="24249" x="3870325" y="2905125"/>
          <p14:tracePt t="24258" x="3870325" y="2922588"/>
          <p14:tracePt t="24265" x="3870325" y="2938463"/>
          <p14:tracePt t="24273" x="3870325" y="2947988"/>
          <p14:tracePt t="24281" x="3870325" y="2963863"/>
          <p14:tracePt t="24288" x="3870325" y="2973388"/>
          <p14:tracePt t="24297" x="3870325" y="2989263"/>
          <p14:tracePt t="24307" x="3870325" y="3006725"/>
          <p14:tracePt t="24313" x="3870325" y="3014663"/>
          <p14:tracePt t="24319" x="3870325" y="3024188"/>
          <p14:tracePt t="24329" x="3870325" y="3040063"/>
          <p14:tracePt t="24335" x="3870325" y="3049588"/>
          <p14:tracePt t="24344" x="3870325" y="3057525"/>
          <p14:tracePt t="24351" x="3870325" y="3065463"/>
          <p14:tracePt t="24359" x="3870325" y="3082925"/>
          <p14:tracePt t="24367" x="3870325" y="3100388"/>
          <p14:tracePt t="24374" x="3870325" y="3108325"/>
          <p14:tracePt t="24384" x="3870325" y="3124200"/>
          <p14:tracePt t="24392" x="3870325" y="3133725"/>
          <p14:tracePt t="24398" x="3870325" y="3149600"/>
          <p14:tracePt t="24405" x="3870325" y="3167063"/>
          <p14:tracePt t="24413" x="3870325" y="3175000"/>
          <p14:tracePt t="24421" x="3870325" y="3192463"/>
          <p14:tracePt t="24430" x="3870325" y="3209925"/>
          <p14:tracePt t="24437" x="3870325" y="3217863"/>
          <p14:tracePt t="24448" x="3870325" y="3235325"/>
          <p14:tracePt t="24453" x="3870325" y="3243263"/>
          <p14:tracePt t="24463" x="3870325" y="3260725"/>
          <p14:tracePt t="24469" x="3870325" y="3276600"/>
          <p14:tracePt t="24475" x="3870325" y="3286125"/>
          <p14:tracePt t="24483" x="3870325" y="3302000"/>
          <p14:tracePt t="24495" x="3870325" y="3311525"/>
          <p14:tracePt t="24499" x="3870325" y="3327400"/>
          <p14:tracePt t="24507" x="3870325" y="3344863"/>
          <p14:tracePt t="24515" x="3878263" y="3352800"/>
          <p14:tracePt t="24523" x="3878263" y="3370263"/>
          <p14:tracePt t="24531" x="3878263" y="3386138"/>
          <p14:tracePt t="24540" x="3878263" y="3403600"/>
          <p14:tracePt t="24547" x="3886200" y="3421063"/>
          <p14:tracePt t="24555" x="3886200" y="3436938"/>
          <p14:tracePt t="24569" x="3886200" y="3454400"/>
          <p14:tracePt t="24581" x="3886200" y="3462338"/>
          <p14:tracePt t="24841" x="3895725" y="3471863"/>
          <p14:tracePt t="24853" x="3895725" y="3479800"/>
          <p14:tracePt t="24946" x="3903663" y="3479800"/>
          <p14:tracePt t="24960" x="3903663" y="3487738"/>
          <p14:tracePt t="24971" x="3911600" y="3487738"/>
          <p14:tracePt t="24978" x="3921125" y="3497263"/>
          <p14:tracePt t="24983" x="3929063" y="3505200"/>
          <p14:tracePt t="24989" x="3937000" y="3505200"/>
          <p14:tracePt t="25060" x="3944938" y="3505200"/>
          <p14:tracePt t="34968" x="3954463" y="3513138"/>
          <p14:tracePt t="34975" x="3970338" y="3571875"/>
          <p14:tracePt t="34984" x="4013200" y="3648075"/>
          <p14:tracePt t="34994" x="4071938" y="3741738"/>
          <p14:tracePt t="34999" x="4106863" y="3825875"/>
          <p14:tracePt t="35011" x="4140200" y="3894138"/>
          <p14:tracePt t="35015" x="4165600" y="3952875"/>
          <p14:tracePt t="35027" x="4183063" y="3986213"/>
          <p14:tracePt t="35031" x="4198938" y="4003675"/>
          <p14:tracePt t="35041" x="4216400" y="4019550"/>
          <p14:tracePt t="35045" x="4224338" y="4029075"/>
          <p14:tracePt t="35059" x="4224338" y="4037013"/>
          <p14:tracePt t="35076" x="4232275" y="4044950"/>
          <p14:tracePt t="35080" x="4241800" y="4044950"/>
          <p14:tracePt t="35086" x="4249738" y="4044950"/>
          <p14:tracePt t="35094" x="4257675" y="4037013"/>
          <p14:tracePt t="35101" x="4275138" y="4029075"/>
          <p14:tracePt t="35110" x="4300538" y="4011613"/>
          <p14:tracePt t="35118" x="4325938" y="3986213"/>
          <p14:tracePt t="35125" x="4384675" y="3927475"/>
          <p14:tracePt t="35132" x="4435475" y="3894138"/>
          <p14:tracePt t="35141" x="4503738" y="3825875"/>
          <p14:tracePt t="35148" x="4570413" y="3757613"/>
          <p14:tracePt t="35154" x="4646613" y="3690938"/>
          <p14:tracePt t="35163" x="4722813" y="3622675"/>
          <p14:tracePt t="35172" x="4816475" y="3556000"/>
          <p14:tracePt t="35179" x="4883150" y="3479800"/>
          <p14:tracePt t="35188" x="4967288" y="3386138"/>
          <p14:tracePt t="35195" x="5043488" y="3294063"/>
          <p14:tracePt t="35204" x="5137150" y="3200400"/>
          <p14:tracePt t="35211" x="5229225" y="3108325"/>
          <p14:tracePt t="35217" x="5330825" y="2963863"/>
          <p14:tracePt t="35226" x="5432425" y="2795588"/>
          <p14:tracePt t="35233" x="5559425" y="2576513"/>
          <p14:tracePt t="35243" x="5678488" y="2330450"/>
          <p14:tracePt t="35249" x="5753100" y="2170113"/>
          <p14:tracePt t="35258" x="5829300" y="2027238"/>
          <p14:tracePt t="35265" x="5872163" y="1951038"/>
          <p14:tracePt t="35284" x="5915025" y="1816100"/>
          <p14:tracePt t="35289" x="5922963" y="1798638"/>
          <p14:tracePt t="35296" x="5922963" y="1782763"/>
          <p14:tracePt t="35303" x="5922963" y="1765300"/>
          <p14:tracePt t="35311" x="5922963" y="1757363"/>
          <p14:tracePt t="35319" x="5915025" y="1739900"/>
          <p14:tracePt t="35327" x="5915025" y="1722438"/>
          <p14:tracePt t="35336" x="5905500" y="1722438"/>
          <p14:tracePt t="35343" x="5889625" y="1706563"/>
          <p14:tracePt t="35352" x="5880100" y="1697038"/>
          <p14:tracePt t="35359" x="5846763" y="1697038"/>
          <p14:tracePt t="35367" x="5821363" y="1697038"/>
          <p14:tracePt t="35375" x="5770563" y="1697038"/>
          <p14:tracePt t="35382" x="5711825" y="1697038"/>
          <p14:tracePt t="35390" x="5653088" y="1697038"/>
          <p14:tracePt t="35398" x="5592763" y="1697038"/>
          <p14:tracePt t="35406" x="5534025" y="1689100"/>
          <p14:tracePt t="35413" x="5465763" y="1681163"/>
          <p14:tracePt t="35421" x="5407025" y="1681163"/>
          <p14:tracePt t="35429" x="5330825" y="1671638"/>
          <p14:tracePt t="35437" x="5264150" y="1671638"/>
          <p14:tracePt t="35445" x="5187950" y="1655763"/>
          <p14:tracePt t="35453" x="5119688" y="1646238"/>
          <p14:tracePt t="35461" x="5035550" y="1646238"/>
          <p14:tracePt t="35467" x="4943475" y="1620838"/>
          <p14:tracePt t="35476" x="4875213" y="1612900"/>
          <p14:tracePt t="35483" x="4791075" y="1604963"/>
          <p14:tracePt t="35492" x="4689475" y="1597025"/>
          <p14:tracePt t="35499" x="4587875" y="1579563"/>
          <p14:tracePt t="35508" x="4486275" y="1571625"/>
          <p14:tracePt t="35515" x="4376738" y="1571625"/>
          <p14:tracePt t="35525" x="4267200" y="1571625"/>
          <p14:tracePt t="35531" x="4165600" y="1571625"/>
          <p14:tracePt t="35540" x="4064000" y="1571625"/>
          <p14:tracePt t="35547" x="3970338" y="1571625"/>
          <p14:tracePt t="35553" x="3878263" y="1587500"/>
          <p14:tracePt t="35562" x="3794125" y="1597025"/>
          <p14:tracePt t="35569" x="3708400" y="1597025"/>
          <p14:tracePt t="35577" x="3641725" y="1597025"/>
          <p14:tracePt t="35585" x="3582988" y="1604963"/>
          <p14:tracePt t="35593" x="3506788" y="1612900"/>
          <p14:tracePt t="35601" x="3430588" y="1630363"/>
          <p14:tracePt t="35609" x="3371850" y="1638300"/>
          <p14:tracePt t="35617" x="3311525" y="1646238"/>
          <p14:tracePt t="35626" x="3244850" y="1646238"/>
          <p14:tracePt t="35633" x="3184525" y="1655763"/>
          <p14:tracePt t="35641" x="3125788" y="1663700"/>
          <p14:tracePt t="35647" x="3049588" y="1671638"/>
          <p14:tracePt t="35654" x="2965450" y="1697038"/>
          <p14:tracePt t="35664" x="2898775" y="1697038"/>
          <p14:tracePt t="35672" x="2822575" y="1706563"/>
          <p14:tracePt t="35679" x="2762250" y="1714500"/>
          <p14:tracePt t="35690" x="2703513" y="1731963"/>
          <p14:tracePt t="35695" x="2644775" y="1731963"/>
          <p14:tracePt t="35703" x="2586038" y="1739900"/>
          <p14:tracePt t="35711" x="2517775" y="1739900"/>
          <p14:tracePt t="35719" x="2441575" y="1739900"/>
          <p14:tracePt t="35727" x="2390775" y="1739900"/>
          <p14:tracePt t="35733" x="2332038" y="1747838"/>
          <p14:tracePt t="35744" x="2273300" y="1747838"/>
          <p14:tracePt t="35749" x="2212975" y="1747838"/>
          <p14:tracePt t="35759" x="2171700" y="1757363"/>
          <p14:tracePt t="35765" x="2120900" y="1765300"/>
          <p14:tracePt t="35776" x="2078038" y="1765300"/>
          <p14:tracePt t="35782" x="2052638" y="1765300"/>
          <p14:tracePt t="35789" x="2036763" y="1773238"/>
          <p14:tracePt t="35797" x="2019300" y="1782763"/>
          <p14:tracePt t="35806" x="2001838" y="1790700"/>
          <p14:tracePt t="35811" x="1993900" y="1790700"/>
          <p14:tracePt t="35820" x="1976438" y="1790700"/>
          <p14:tracePt t="35827" x="1960563" y="1798638"/>
          <p14:tracePt t="35835" x="1951038" y="1798638"/>
          <p14:tracePt t="35843" x="1935163" y="1798638"/>
          <p14:tracePt t="35851" x="1917700" y="1808163"/>
          <p14:tracePt t="35859" x="1909763" y="1808163"/>
          <p14:tracePt t="35867" x="1901825" y="1816100"/>
          <p14:tracePt t="35875" x="1884363" y="1824038"/>
          <p14:tracePt t="35891" x="1866900" y="1831975"/>
          <p14:tracePt t="35899" x="1851025" y="1831975"/>
          <p14:tracePt t="35913" x="1833563" y="1841500"/>
          <p14:tracePt t="35922" x="1816100" y="1849438"/>
          <p14:tracePt t="35929" x="1816100" y="1857375"/>
          <p14:tracePt t="35939" x="1800225" y="1866900"/>
          <p14:tracePt t="35945" x="1782763" y="1866900"/>
          <p14:tracePt t="35954" x="1774825" y="1882775"/>
          <p14:tracePt t="35961" x="1757363" y="1892300"/>
          <p14:tracePt t="35970" x="1739900" y="1908175"/>
          <p14:tracePt t="35976" x="1724025" y="1925638"/>
          <p14:tracePt t="35983" x="1714500" y="1933575"/>
          <p14:tracePt t="35994" x="1698625" y="1951038"/>
          <p14:tracePt t="35999" x="1681163" y="1968500"/>
          <p14:tracePt t="36008" x="1663700" y="2001838"/>
          <p14:tracePt t="36015" x="1639888" y="2027238"/>
          <p14:tracePt t="36025" x="1622425" y="2068513"/>
          <p14:tracePt t="36032" x="1604963" y="2111375"/>
          <p14:tracePt t="36040" x="1589088" y="2154238"/>
          <p14:tracePt t="36048" x="1563688" y="2212975"/>
          <p14:tracePt t="36058" x="1546225" y="2289175"/>
          <p14:tracePt t="36061" x="1520825" y="2365375"/>
          <p14:tracePt t="36069" x="1503363" y="2449513"/>
          <p14:tracePt t="36078" x="1487488" y="2541588"/>
          <p14:tracePt t="36089" x="1487488" y="2609850"/>
          <p14:tracePt t="36096" x="1487488" y="2693988"/>
          <p14:tracePt t="36101" x="1477963" y="2770188"/>
          <p14:tracePt t="36109" x="1477963" y="2854325"/>
          <p14:tracePt t="36118" x="1477963" y="2938463"/>
          <p14:tracePt t="36125" x="1477963" y="3065463"/>
          <p14:tracePt t="36133" x="1470025" y="3200400"/>
          <p14:tracePt t="36142" x="1452563" y="3344863"/>
          <p14:tracePt t="36147" x="1452563" y="3479800"/>
          <p14:tracePt t="36154" x="1487488" y="3648075"/>
          <p14:tracePt t="36163" x="1512888" y="3859213"/>
          <p14:tracePt t="36175" x="1554163" y="4054475"/>
          <p14:tracePt t="36198" x="1681163" y="4433888"/>
          <p14:tracePt t="36204" x="1698625" y="4518025"/>
          <p14:tracePt t="36212" x="1731963" y="4603750"/>
          <p14:tracePt t="36219" x="1757363" y="4670425"/>
          <p14:tracePt t="36227" x="1774825" y="4729163"/>
          <p14:tracePt t="36233" x="1790700" y="4789488"/>
          <p14:tracePt t="36242" x="1816100" y="4838700"/>
          <p14:tracePt t="36250" x="1825625" y="4856163"/>
          <p14:tracePt t="36257" x="1841500" y="4881563"/>
          <p14:tracePt t="36265" x="1866900" y="4899025"/>
          <p14:tracePt t="36276" x="1892300" y="4906963"/>
          <p14:tracePt t="36283" x="1917700" y="4906963"/>
          <p14:tracePt t="36292" x="1925638" y="4906963"/>
          <p14:tracePt t="36299" x="1943100" y="4906963"/>
          <p14:tracePt t="36304" x="1951038" y="4906963"/>
          <p14:tracePt t="36314" x="1976438" y="4906963"/>
          <p14:tracePt t="36318" x="2001838" y="4906963"/>
          <p14:tracePt t="36327" x="2036763" y="4924425"/>
          <p14:tracePt t="36335" x="2078038" y="4932363"/>
          <p14:tracePt t="36343" x="2146300" y="4957763"/>
          <p14:tracePt t="36351" x="2187575" y="4975225"/>
          <p14:tracePt t="36359" x="2238375" y="4991100"/>
          <p14:tracePt t="36367" x="2298700" y="5008563"/>
          <p14:tracePt t="36375" x="2339975" y="5026025"/>
          <p14:tracePt t="36383" x="2400300" y="5033963"/>
          <p14:tracePt t="36392" x="2459038" y="5041900"/>
          <p14:tracePt t="36397" x="2517775" y="5041900"/>
          <p14:tracePt t="36407" x="2611438" y="5026025"/>
          <p14:tracePt t="36413" x="2695575" y="5008563"/>
          <p14:tracePt t="36423" x="2797175" y="4991100"/>
          <p14:tracePt t="36429" x="2906713" y="5000625"/>
          <p14:tracePt t="36441" x="3024188" y="5008563"/>
          <p14:tracePt t="36445" x="3151188" y="5016500"/>
          <p14:tracePt t="36458" x="3286125" y="5033963"/>
          <p14:tracePt t="36466" x="3413125" y="5041900"/>
          <p14:tracePt t="36471" x="3557588" y="5059363"/>
          <p14:tracePt t="36477" x="3675063" y="5075238"/>
          <p14:tracePt t="36482" x="3768725" y="5100638"/>
          <p14:tracePt t="36492" x="3844925" y="5118100"/>
          <p14:tracePt t="36499" x="3921125" y="5135563"/>
          <p14:tracePt t="36508" x="3979863" y="5143500"/>
          <p14:tracePt t="36515" x="4038600" y="5151438"/>
          <p14:tracePt t="36524" x="4097338" y="5151438"/>
          <p14:tracePt t="36532" x="4148138" y="5151438"/>
          <p14:tracePt t="36541" x="4206875" y="5151438"/>
          <p14:tracePt t="36548" x="4267200" y="5151438"/>
          <p14:tracePt t="36556" x="4343400" y="5143500"/>
          <p14:tracePt t="36561" x="4402138" y="5126038"/>
          <p14:tracePt t="36570" x="4460875" y="5126038"/>
          <p14:tracePt t="36577" x="4511675" y="5126038"/>
          <p14:tracePt t="36585" x="4562475" y="5126038"/>
          <p14:tracePt t="36593" x="4579938" y="5126038"/>
          <p14:tracePt t="36601" x="4605338" y="5126038"/>
          <p14:tracePt t="36609" x="4621213" y="5118100"/>
          <p14:tracePt t="36618" x="4630738" y="5118100"/>
          <p14:tracePt t="36626" x="4656138" y="5110163"/>
          <p14:tracePt t="36633" x="4672013" y="5100638"/>
          <p14:tracePt t="36642" x="4681538" y="5092700"/>
          <p14:tracePt t="36649" x="4697413" y="5084763"/>
          <p14:tracePt t="36657" x="4714875" y="5067300"/>
          <p14:tracePt t="36663" x="4730750" y="5067300"/>
          <p14:tracePt t="36672" x="4740275" y="5067300"/>
          <p14:tracePt t="36679" x="4748213" y="5059363"/>
          <p14:tracePt t="36690" x="4765675" y="5049838"/>
          <p14:tracePt t="36707" x="4773613" y="5041900"/>
          <p14:tracePt t="36711" x="4781550" y="5041900"/>
          <p14:tracePt t="36719" x="4799013" y="5041900"/>
          <p14:tracePt t="36727" x="4816475" y="5026025"/>
          <p14:tracePt t="36735" x="4832350" y="5016500"/>
          <p14:tracePt t="36743" x="4841875" y="5008563"/>
          <p14:tracePt t="36749" x="4867275" y="4991100"/>
          <p14:tracePt t="36759" x="4883150" y="4975225"/>
          <p14:tracePt t="36766" x="4900613" y="4975225"/>
          <p14:tracePt t="36774" x="4908550" y="4975225"/>
          <p14:tracePt t="36781" x="4926013" y="4975225"/>
          <p14:tracePt t="36791" x="4933950" y="4975225"/>
          <p14:tracePt t="36798" x="4943475" y="4975225"/>
          <p14:tracePt t="36806" x="4951413" y="4975225"/>
          <p14:tracePt t="36824" x="4959350" y="4975225"/>
          <p14:tracePt t="36832" x="4967288" y="4975225"/>
          <p14:tracePt t="36842" x="4976813" y="4975225"/>
          <p14:tracePt t="36848" x="4984750" y="4975225"/>
          <p14:tracePt t="36855" x="5002213" y="4975225"/>
          <p14:tracePt t="36864" x="5010150" y="4975225"/>
          <p14:tracePt t="36884" x="5018088" y="4975225"/>
          <p14:tracePt t="36890" x="5035550" y="4965700"/>
          <p14:tracePt t="36896" x="5043488" y="4965700"/>
          <p14:tracePt t="36904" x="5060950" y="4965700"/>
          <p14:tracePt t="36909" x="5068888" y="4957763"/>
          <p14:tracePt t="36917" x="5086350" y="4957763"/>
          <p14:tracePt t="36925" x="5103813" y="4957763"/>
          <p14:tracePt t="36934" x="5111750" y="4957763"/>
          <p14:tracePt t="36942" x="5129213" y="4957763"/>
          <p14:tracePt t="36949" x="5137150" y="4957763"/>
          <p14:tracePt t="36960" x="5154613" y="4957763"/>
          <p14:tracePt t="36969" x="5170488" y="4957763"/>
          <p14:tracePt t="36975" x="5180013" y="4957763"/>
          <p14:tracePt t="36982" x="5205413" y="4957763"/>
          <p14:tracePt t="36991" x="5221288" y="4957763"/>
          <p14:tracePt t="36995" x="5229225" y="4949825"/>
          <p14:tracePt t="37007" x="5246688" y="4940300"/>
          <p14:tracePt t="37011" x="5264150" y="4924425"/>
          <p14:tracePt t="37020" x="5272088" y="4924425"/>
          <p14:tracePt t="37027" x="5289550" y="4906963"/>
          <p14:tracePt t="37035" x="5305425" y="4889500"/>
          <p14:tracePt t="37043" x="5330825" y="4881563"/>
          <p14:tracePt t="37051" x="5340350" y="4864100"/>
          <p14:tracePt t="37059" x="5365750" y="4848225"/>
          <p14:tracePt t="37073" x="5381625" y="4838700"/>
          <p14:tracePt t="37075" x="5399088" y="4830763"/>
          <p14:tracePt t="37082" x="5407025" y="4814888"/>
          <p14:tracePt t="37091" x="5416550" y="4805363"/>
          <p14:tracePt t="37098" x="5424488" y="4805363"/>
          <p14:tracePt t="37106" x="5432425" y="4805363"/>
          <p14:tracePt t="37120" x="5432425" y="4797425"/>
          <p14:tracePt t="37129" x="5441950" y="4797425"/>
          <p14:tracePt t="37182" x="5449888" y="4797425"/>
          <p14:tracePt t="37195" x="5457825" y="4789488"/>
          <p14:tracePt t="37253" x="5457825" y="4779963"/>
          <p14:tracePt t="37329" x="5465763" y="4779963"/>
          <p14:tracePt t="37477" x="5475288" y="4772025"/>
          <p14:tracePt t="37494" x="5475288" y="4764088"/>
          <p14:tracePt t="37499" x="5475288" y="4754563"/>
          <p14:tracePt t="37508" x="5483225" y="4746625"/>
          <p14:tracePt t="37515" x="5491163" y="4738688"/>
          <p14:tracePt t="37526" x="5500688" y="4729163"/>
          <p14:tracePt t="37531" x="5500688" y="4721225"/>
          <p14:tracePt t="37540" x="5500688" y="4713288"/>
          <p14:tracePt t="37547" x="5508625" y="4713288"/>
          <p14:tracePt t="37557" x="5516563" y="4695825"/>
          <p14:tracePt t="37564" x="5516563" y="4687888"/>
          <p14:tracePt t="37579" x="5526088" y="4670425"/>
          <p14:tracePt t="37601" x="5526088" y="4662488"/>
          <p14:tracePt t="37654" x="5526088" y="4652963"/>
          <p14:tracePt t="37661" x="5526088" y="4645025"/>
          <p14:tracePt t="37667" x="5516563" y="4645025"/>
          <p14:tracePt t="37684" x="5500688" y="4645025"/>
          <p14:tracePt t="37694" x="5483225" y="4645025"/>
          <p14:tracePt t="37699" x="5457825" y="4645025"/>
          <p14:tracePt t="37708" x="5424488" y="4645025"/>
          <p14:tracePt t="37715" x="5381625" y="4645025"/>
          <p14:tracePt t="37724" x="5322888" y="4645025"/>
          <p14:tracePt t="37731" x="5264150" y="4645025"/>
          <p14:tracePt t="37742" x="5205413" y="4662488"/>
          <p14:tracePt t="37748" x="5145088" y="4670425"/>
          <p14:tracePt t="37756" x="5086350" y="4687888"/>
          <p14:tracePt t="37761" x="5010150" y="4713288"/>
          <p14:tracePt t="37771" x="4926013" y="4729163"/>
          <p14:tracePt t="37777" x="4824413" y="4754563"/>
          <p14:tracePt t="37785" x="4730750" y="4779963"/>
          <p14:tracePt t="37793" x="4638675" y="4797425"/>
          <p14:tracePt t="37801" x="4545013" y="4822825"/>
          <p14:tracePt t="37809" x="4460875" y="4830763"/>
          <p14:tracePt t="37817" x="4376738" y="4838700"/>
          <p14:tracePt t="37825" x="4292600" y="4856163"/>
          <p14:tracePt t="37833" x="4216400" y="4864100"/>
          <p14:tracePt t="37844" x="4140200" y="4873625"/>
          <p14:tracePt t="37852" x="4081463" y="4881563"/>
          <p14:tracePt t="37863" x="3987800" y="4899025"/>
          <p14:tracePt t="37872" x="3944938" y="4899025"/>
          <p14:tracePt t="37879" x="3911600" y="4906963"/>
          <p14:tracePt t="37890" x="3895725" y="4906963"/>
          <p14:tracePt t="37895" x="3870325" y="4906963"/>
          <p14:tracePt t="37904" x="3860800" y="4906963"/>
          <p14:tracePt t="37911" x="3844925" y="4906963"/>
          <p14:tracePt t="37921" x="3827463" y="4899025"/>
          <p14:tracePt t="37927" x="3794125" y="4881563"/>
          <p14:tracePt t="37933" x="3768725" y="4864100"/>
          <p14:tracePt t="37941" x="3733800" y="4848225"/>
          <p14:tracePt t="37950" x="3692525" y="4830763"/>
          <p14:tracePt t="37958" x="3624263" y="4805363"/>
          <p14:tracePt t="37966" x="3565525" y="4789488"/>
          <p14:tracePt t="37974" x="3506788" y="4764088"/>
          <p14:tracePt t="37981" x="3446463" y="4746625"/>
          <p14:tracePt t="38000" x="3328988" y="4713288"/>
          <p14:tracePt t="38006" x="3260725" y="4695825"/>
          <p14:tracePt t="38014" x="3201988" y="4687888"/>
          <p14:tracePt t="38020" x="3160713" y="4687888"/>
          <p14:tracePt t="38028" x="3125788" y="4678363"/>
          <p14:tracePt t="38035" x="3100388" y="4678363"/>
          <p14:tracePt t="38044" x="3084513" y="4678363"/>
          <p14:tracePt t="38052" x="3059113" y="4678363"/>
          <p14:tracePt t="38059" x="3041650" y="4695825"/>
          <p14:tracePt t="38077" x="3033713" y="4703763"/>
          <p14:tracePt t="38083" x="3016250" y="4713288"/>
          <p14:tracePt t="38107" x="3016250" y="4721225"/>
          <p14:tracePt t="38117" x="3008313" y="4729163"/>
          <p14:tracePt t="38133" x="3008313" y="4738688"/>
          <p14:tracePt t="38333" x="2998788" y="4738688"/>
          <p14:tracePt t="38349" x="2990850" y="4738688"/>
          <p14:tracePt t="38356" x="2973388" y="4729163"/>
          <p14:tracePt t="38363" x="2973388" y="4721225"/>
          <p14:tracePt t="38373" x="2957513" y="4721225"/>
          <p14:tracePt t="38380" x="2940050" y="4703763"/>
          <p14:tracePt t="38392" x="2932113" y="4695825"/>
          <p14:tracePt t="38400" x="2914650" y="4687888"/>
          <p14:tracePt t="38406" x="2889250" y="4678363"/>
          <p14:tracePt t="38411" x="2881313" y="4678363"/>
          <p14:tracePt t="38419" x="2855913" y="4678363"/>
          <p14:tracePt t="38428" x="2838450" y="4678363"/>
          <p14:tracePt t="38435" x="2830513" y="4678363"/>
          <p14:tracePt t="38443" x="2813050" y="4678363"/>
          <p14:tracePt t="38448" x="2797175" y="4678363"/>
          <p14:tracePt t="38458" x="2787650" y="4678363"/>
          <p14:tracePt t="38465" x="2771775" y="4687888"/>
          <p14:tracePt t="38474" x="2754313" y="4703763"/>
          <p14:tracePt t="38482" x="2728913" y="4721225"/>
          <p14:tracePt t="38492" x="2711450" y="4729163"/>
          <p14:tracePt t="38497" x="2686050" y="4746625"/>
          <p14:tracePt t="38507" x="2662238" y="4764088"/>
          <p14:tracePt t="38513" x="2627313" y="4779963"/>
          <p14:tracePt t="38530" x="2568575" y="4822825"/>
          <p14:tracePt t="38537" x="2543175" y="4848225"/>
          <p14:tracePt t="38545" x="2517775" y="4864100"/>
          <p14:tracePt t="38551" x="2509838" y="4881563"/>
          <p14:tracePt t="38560" x="2492375" y="4889500"/>
          <p14:tracePt t="38567" x="2484438" y="4899025"/>
          <p14:tracePt t="38575" x="2484438" y="4906963"/>
          <p14:tracePt t="38583" x="2484438" y="4914900"/>
          <p14:tracePt t="38617" x="2500313" y="4906963"/>
          <p14:tracePt t="38626" x="2535238" y="4881563"/>
          <p14:tracePt t="38634" x="2601913" y="4830763"/>
          <p14:tracePt t="38642" x="2695575" y="4754563"/>
          <p14:tracePt t="38650" x="2830513" y="4652963"/>
          <p14:tracePt t="38658" x="3041650" y="4492625"/>
          <p14:tracePt t="38666" x="3336925" y="4230688"/>
          <p14:tracePt t="38675" x="3700463" y="3919538"/>
          <p14:tracePt t="38681" x="4089400" y="3530600"/>
          <p14:tracePt t="38690" x="4445000" y="3065463"/>
          <p14:tracePt t="38698" x="4943475" y="2660650"/>
          <p14:tracePt t="38705" x="5348288" y="2305050"/>
          <p14:tracePt t="38711" x="5788025" y="1951038"/>
          <p14:tracePt t="38720" x="6192838" y="1630363"/>
          <p14:tracePt t="38728" x="6548438" y="1350963"/>
          <p14:tracePt t="38736" x="6784975" y="1149350"/>
          <p14:tracePt t="38743" x="6894513" y="1055688"/>
          <p14:tracePt t="38751" x="6962775" y="963613"/>
          <p14:tracePt t="38759" x="7004050" y="887413"/>
          <p14:tracePt t="38767" x="7037388" y="819150"/>
          <p14:tracePt t="38775" x="7046913" y="760413"/>
          <p14:tracePt t="38782" x="7046913" y="701675"/>
          <p14:tracePt t="38791" x="7029450" y="641350"/>
          <p14:tracePt t="38798" x="7004050" y="582613"/>
          <p14:tracePt t="38808" x="6962775" y="490538"/>
          <p14:tracePt t="38813" x="6902450" y="404813"/>
          <p14:tracePt t="38823" x="6835775" y="312738"/>
          <p14:tracePt t="38829" x="6767513" y="219075"/>
          <p14:tracePt t="38837" x="6700838" y="117475"/>
          <p14:tracePt t="38845" x="6632575" y="25400"/>
          <p14:tracePt t="39017" x="4967288" y="852488"/>
          <p14:tracePt t="39025" x="4867275" y="1335088"/>
          <p14:tracePt t="39033" x="4697413" y="1849438"/>
          <p14:tracePt t="39041" x="4511675" y="2347913"/>
          <p14:tracePt t="39047" x="4402138" y="2770188"/>
          <p14:tracePt t="39057" x="4267200" y="3149600"/>
          <p14:tracePt t="39072" x="3962400" y="4095750"/>
          <p14:tracePt t="39078" x="3776663" y="4645025"/>
          <p14:tracePt t="39087" x="3616325" y="5049838"/>
          <p14:tracePt t="39095" x="3463925" y="5337175"/>
          <p14:tracePt t="39103" x="3252788" y="5573713"/>
          <p14:tracePt t="39111" x="3125788" y="5726113"/>
          <p14:tracePt t="39119" x="3008313" y="5861050"/>
          <p14:tracePt t="39126" x="2932113" y="5954713"/>
          <p14:tracePt t="39133" x="2863850" y="6038850"/>
          <p14:tracePt t="39141" x="2797175" y="6107113"/>
          <p14:tracePt t="39149" x="2728913" y="6173788"/>
          <p14:tracePt t="39158" x="2662238" y="6242050"/>
          <p14:tracePt t="39165" x="2586038" y="6308725"/>
          <p14:tracePt t="39174" x="2509838" y="6376988"/>
          <p14:tracePt t="39181" x="2416175" y="6427788"/>
          <p14:tracePt t="39190" x="2339975" y="6494463"/>
          <p14:tracePt t="39197" x="2247900" y="6553200"/>
          <p14:tracePt t="39203" x="2154238" y="6613525"/>
          <p14:tracePt t="39211" x="2078038" y="6664325"/>
          <p14:tracePt t="39219" x="2011363" y="6723063"/>
          <p14:tracePt t="39227" x="1925638" y="6773863"/>
          <p14:tracePt t="39235" x="1833563" y="68246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0D959E-011C-4347-88CE-29025CB535DA}"/>
              </a:ext>
            </a:extLst>
          </p:cNvPr>
          <p:cNvSpPr txBox="1">
            <a:spLocks/>
          </p:cNvSpPr>
          <p:nvPr/>
        </p:nvSpPr>
        <p:spPr>
          <a:xfrm>
            <a:off x="445029" y="505838"/>
            <a:ext cx="11048631" cy="601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>
                <a:cs typeface="Times New Roman" panose="02020603050405020304" pitchFamily="18" charset="0"/>
              </a:rPr>
              <a:t>Conclusions</a:t>
            </a:r>
            <a:endParaRPr lang="en-GB" sz="2400" b="1" i="0" u="none" strike="noStrike" baseline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IMERG performs better than ERA5-Land and SM2RAIN-ASCAT.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ERA5-Land underestimates precipitation in summer, and SM2RAIN-ASCAT underestimates precipitation over high latitudes in winter.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Three products overestimates </a:t>
            </a:r>
            <a:r>
              <a:rPr lang="en-US" altLang="zh-C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offshore areas.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Study significance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We promote a way to interpret decision trees and understand what is inside the machine learning box. This novel approach can provide additional insights out of our current understanding.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Acknowledgements</a:t>
            </a:r>
            <a:endParaRPr lang="en-GB" sz="2400" b="0" i="0" u="none" strike="noStrike" baseline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This work is supported by the National Aeronautics and Space Administration (NASA) Interdisciplinary Science (IDS) and National Science Foundation (NSF) Grants for Rapid Response Research (RAPID). </a:t>
            </a:r>
            <a:r>
              <a:rPr lang="en-GB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Guoqiang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Tang is supported by Global Water Futures (GWF).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97DFF-8EB7-D400-54B3-0CD974C3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741-2A39-43D3-A099-8D85DE677030}" type="slidenum">
              <a:rPr lang="en-GB" smtClean="0"/>
              <a:t>6</a:t>
            </a:fld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CF9F504-43E7-A61C-6E45-57D5F3AEA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2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11"/>
    </mc:Choice>
    <mc:Fallback>
      <p:transition spd="slow" advTm="2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86" x="1892300" y="6588125"/>
          <p14:tracePt t="293" x="2027238" y="6334125"/>
          <p14:tracePt t="301" x="2212975" y="6021388"/>
          <p14:tracePt t="308" x="2500313" y="5667375"/>
          <p14:tracePt t="318" x="2822575" y="5311775"/>
          <p14:tracePt t="324" x="3219450" y="4873625"/>
          <p14:tracePt t="334" x="3683000" y="4492625"/>
          <p14:tracePt t="340" x="4046538" y="4130675"/>
          <p14:tracePt t="352" x="4468813" y="3733800"/>
          <p14:tracePt t="355" x="4908550" y="3311525"/>
          <p14:tracePt t="362" x="5238750" y="2998788"/>
          <p14:tracePt t="370" x="5567363" y="2711450"/>
          <p14:tracePt t="378" x="5872163" y="2449513"/>
          <p14:tracePt t="386" x="6100763" y="2279650"/>
          <p14:tracePt t="394" x="6251575" y="2170113"/>
          <p14:tracePt t="402" x="6345238" y="2103438"/>
          <p14:tracePt t="411" x="6403975" y="2052638"/>
          <p14:tracePt t="419" x="6446838" y="2027238"/>
          <p14:tracePt t="428" x="6454775" y="2009775"/>
          <p14:tracePt t="435" x="6472238" y="1993900"/>
          <p14:tracePt t="443" x="6488113" y="1976438"/>
          <p14:tracePt t="450" x="6505575" y="1968500"/>
          <p14:tracePt t="456" x="6513513" y="1951038"/>
          <p14:tracePt t="465" x="6530975" y="1933575"/>
          <p14:tracePt t="472" x="6548438" y="1925638"/>
          <p14:tracePt t="482" x="6556375" y="1917700"/>
          <p14:tracePt t="12211" x="6538913" y="2035175"/>
          <p14:tracePt t="12221" x="6464300" y="2271713"/>
          <p14:tracePt t="12229" x="6396038" y="2500313"/>
          <p14:tracePt t="12238" x="6370638" y="2744788"/>
          <p14:tracePt t="12243" x="6327775" y="2913063"/>
          <p14:tracePt t="12252" x="6294438" y="3014663"/>
          <p14:tracePt t="12260" x="6276975" y="3074988"/>
          <p14:tracePt t="12266" x="6269038" y="3090863"/>
          <p14:tracePt t="12447" x="6251575" y="2981325"/>
          <p14:tracePt t="12457" x="6226175" y="2854325"/>
          <p14:tracePt t="12463" x="6210300" y="2813050"/>
          <p14:tracePt t="12471" x="6202363" y="2813050"/>
          <p14:tracePt t="12479" x="6192838" y="2813050"/>
          <p14:tracePt t="12490" x="6176963" y="2813050"/>
          <p14:tracePt t="12498" x="6142038" y="2813050"/>
          <p14:tracePt t="12502" x="6091238" y="2813050"/>
          <p14:tracePt t="12510" x="6049963" y="2813050"/>
          <p14:tracePt t="12519" x="6015038" y="2813050"/>
          <p14:tracePt t="12525" x="5989638" y="2813050"/>
          <p14:tracePt t="12532" x="5973763" y="2795588"/>
          <p14:tracePt t="12540" x="5956300" y="2787650"/>
          <p14:tracePt t="12549" x="5940425" y="2778125"/>
          <p14:tracePt t="12556" x="5905500" y="2770188"/>
          <p14:tracePt t="12566" x="5846763" y="2762250"/>
          <p14:tracePt t="12573" x="5788025" y="2752725"/>
          <p14:tracePt t="12586" x="5719763" y="2752725"/>
          <p14:tracePt t="12591" x="5592763" y="2770188"/>
          <p14:tracePt t="12599" x="5365750" y="2813050"/>
          <p14:tracePt t="12604" x="5119688" y="2838450"/>
          <p14:tracePt t="12615" x="4875213" y="2889250"/>
          <p14:tracePt t="12618" x="4630738" y="2913063"/>
          <p14:tracePt t="12627" x="4445000" y="2938463"/>
          <p14:tracePt t="12634" x="4300538" y="2963863"/>
          <p14:tracePt t="12646" x="4198938" y="2981325"/>
          <p14:tracePt t="12651" x="4114800" y="2989263"/>
          <p14:tracePt t="12658" x="4038600" y="2989263"/>
          <p14:tracePt t="12665" x="3995738" y="2989263"/>
          <p14:tracePt t="12674" x="3937000" y="2989263"/>
          <p14:tracePt t="12684" x="3895725" y="2981325"/>
          <p14:tracePt t="12695" x="3860800" y="2963863"/>
          <p14:tracePt t="12701" x="3827463" y="2955925"/>
          <p14:tracePt t="12707" x="3802063" y="2938463"/>
          <p14:tracePt t="12714" x="3784600" y="2930525"/>
          <p14:tracePt t="12721" x="3776663" y="2922588"/>
          <p14:tracePt t="12729" x="3759200" y="2905125"/>
          <p14:tracePt t="12736" x="3743325" y="2897188"/>
          <p14:tracePt t="12743" x="3717925" y="2889250"/>
          <p14:tracePt t="12753" x="3700463" y="2889250"/>
          <p14:tracePt t="12761" x="3667125" y="2879725"/>
          <p14:tracePt t="12770" x="3616325" y="2871788"/>
          <p14:tracePt t="12774" x="3557588" y="2854325"/>
          <p14:tracePt t="12782" x="3497263" y="2846388"/>
          <p14:tracePt t="12790" x="3430588" y="2838450"/>
          <p14:tracePt t="12799" x="3354388" y="2813050"/>
          <p14:tracePt t="12806" x="3270250" y="2803525"/>
          <p14:tracePt t="12815" x="3194050" y="2795588"/>
          <p14:tracePt t="12822" x="3117850" y="2770188"/>
          <p14:tracePt t="12833" x="3049588" y="2762250"/>
          <p14:tracePt t="12840" x="2973388" y="2744788"/>
          <p14:tracePt t="12848" x="2914650" y="2719388"/>
          <p14:tracePt t="12854" x="2838450" y="2701925"/>
          <p14:tracePt t="12865" x="2779713" y="2678113"/>
          <p14:tracePt t="12869" x="2686050" y="2660650"/>
          <p14:tracePt t="12882" x="2619375" y="2635250"/>
          <p14:tracePt t="12885" x="2551113" y="2617788"/>
          <p14:tracePt t="12896" x="2492375" y="2584450"/>
          <p14:tracePt t="12900" x="2441575" y="2566988"/>
          <p14:tracePt t="12908" x="2382838" y="2551113"/>
          <p14:tracePt t="12916" x="2324100" y="2525713"/>
          <p14:tracePt t="12924" x="2263775" y="2508250"/>
          <p14:tracePt t="12932" x="2187575" y="2482850"/>
          <p14:tracePt t="12938" x="2128838" y="2465388"/>
          <p14:tracePt t="12948" x="2070100" y="2457450"/>
          <p14:tracePt t="12954" x="2019300" y="2432050"/>
          <p14:tracePt t="12966" x="1993900" y="2432050"/>
          <p14:tracePt t="12972" x="1985963" y="2432050"/>
          <p14:tracePt t="12980" x="1976438" y="2424113"/>
          <p14:tracePt t="13928" x="2044700" y="2474913"/>
          <p14:tracePt t="13936" x="2162175" y="2541588"/>
          <p14:tracePt t="13945" x="2332038" y="2627313"/>
          <p14:tracePt t="13951" x="2576513" y="2719388"/>
          <p14:tracePt t="13961" x="2863850" y="2803525"/>
          <p14:tracePt t="13966" x="3092450" y="2863850"/>
          <p14:tracePt t="13974" x="3278188" y="2889250"/>
          <p14:tracePt t="13982" x="3422650" y="2905125"/>
          <p14:tracePt t="13990" x="3548063" y="2913063"/>
          <p14:tracePt t="13999" x="3633788" y="2913063"/>
          <p14:tracePt t="14006" x="3708400" y="2913063"/>
          <p14:tracePt t="14014" x="3768725" y="2905125"/>
          <p14:tracePt t="14022" x="3827463" y="2897188"/>
          <p14:tracePt t="14032" x="3844925" y="2897188"/>
          <p14:tracePt t="14038" x="3870325" y="2889250"/>
          <p14:tracePt t="14047" x="3886200" y="2871788"/>
          <p14:tracePt t="14052" x="3911600" y="2863850"/>
          <p14:tracePt t="14060" x="3944938" y="2846388"/>
          <p14:tracePt t="14068" x="3987800" y="2828925"/>
          <p14:tracePt t="14076" x="4056063" y="2803525"/>
          <p14:tracePt t="14084" x="4114800" y="2787650"/>
          <p14:tracePt t="14092" x="4216400" y="2736850"/>
          <p14:tracePt t="14100" x="4318000" y="2686050"/>
          <p14:tracePt t="14114" x="4452938" y="2627313"/>
          <p14:tracePt t="14116" x="4587875" y="2551113"/>
          <p14:tracePt t="14123" x="4740275" y="2482850"/>
          <p14:tracePt t="14132" x="4892675" y="2424113"/>
          <p14:tracePt t="14137" x="5027613" y="2381250"/>
          <p14:tracePt t="14147" x="5154613" y="2347913"/>
          <p14:tracePt t="14153" x="5280025" y="2322513"/>
          <p14:tracePt t="14164" x="5424488" y="2305050"/>
          <p14:tracePt t="14170" x="5567363" y="2279650"/>
          <p14:tracePt t="14182" x="5668963" y="2254250"/>
          <p14:tracePt t="14186" x="5753100" y="2238375"/>
          <p14:tracePt t="14195" x="5829300" y="2220913"/>
          <p14:tracePt t="14203" x="5897563" y="2205038"/>
          <p14:tracePt t="14209" x="5956300" y="2195513"/>
          <p14:tracePt t="14216" x="6032500" y="2170113"/>
          <p14:tracePt t="14224" x="6091238" y="2154238"/>
          <p14:tracePt t="14232" x="6159500" y="2128838"/>
          <p14:tracePt t="14240" x="6184900" y="2119313"/>
          <p14:tracePt t="14248" x="6202363" y="2119313"/>
          <p14:tracePt t="14256" x="6218238" y="2119313"/>
          <p14:tracePt t="14272" x="6218238" y="2111375"/>
          <p14:tracePt t="14334" x="6226175" y="2103438"/>
          <p14:tracePt t="14347" x="6235700" y="2103438"/>
          <p14:tracePt t="14392" x="6235700" y="2093913"/>
          <p14:tracePt t="14420" x="6218238" y="2085975"/>
          <p14:tracePt t="14429" x="6192838" y="2078038"/>
          <p14:tracePt t="14436" x="6142038" y="2068513"/>
          <p14:tracePt t="14446" x="6108700" y="2060575"/>
          <p14:tracePt t="14452" x="6049963" y="2052638"/>
          <p14:tracePt t="14461" x="5999163" y="2052638"/>
          <p14:tracePt t="14469" x="5940425" y="2043113"/>
          <p14:tracePt t="14477" x="5864225" y="2043113"/>
          <p14:tracePt t="14482" x="5778500" y="2043113"/>
          <p14:tracePt t="14490" x="5694363" y="2043113"/>
          <p14:tracePt t="14498" x="5627688" y="2043113"/>
          <p14:tracePt t="14506" x="5551488" y="2043113"/>
          <p14:tracePt t="14515" x="5491163" y="2043113"/>
          <p14:tracePt t="14522" x="5432425" y="2043113"/>
          <p14:tracePt t="14531" x="5381625" y="2043113"/>
          <p14:tracePt t="14538" x="5322888" y="2043113"/>
          <p14:tracePt t="14547" x="5264150" y="2043113"/>
          <p14:tracePt t="14554" x="5187950" y="2027238"/>
          <p14:tracePt t="14560" x="5103813" y="2019300"/>
          <p14:tracePt t="14568" x="5018088" y="1993900"/>
          <p14:tracePt t="14579" x="4926013" y="1976438"/>
          <p14:tracePt t="14584" x="4857750" y="1968500"/>
          <p14:tracePt t="14593" x="4799013" y="1951038"/>
          <p14:tracePt t="14600" x="4740275" y="1951038"/>
          <p14:tracePt t="14611" x="4705350" y="1951038"/>
          <p14:tracePt t="14617" x="4681538" y="1951038"/>
          <p14:tracePt t="14625" x="4656138" y="1951038"/>
          <p14:tracePt t="14632" x="4621213" y="1951038"/>
          <p14:tracePt t="14642" x="4595813" y="1951038"/>
          <p14:tracePt t="14647" x="4579938" y="1951038"/>
          <p14:tracePt t="14654" x="4545013" y="1951038"/>
          <p14:tracePt t="14663" x="4529138" y="1951038"/>
          <p14:tracePt t="14670" x="4519613" y="1951038"/>
          <p14:tracePt t="14679" x="4503738" y="1951038"/>
          <p14:tracePt t="14686" x="4494213" y="1951038"/>
          <p14:tracePt t="14695" x="4486275" y="1951038"/>
          <p14:tracePt t="14702" x="4478338" y="1951038"/>
          <p14:tracePt t="14720" x="4460875" y="1951038"/>
          <p14:tracePt t="14729" x="4452938" y="1951038"/>
          <p14:tracePt t="14734" x="4445000" y="1958975"/>
          <p14:tracePt t="14741" x="4435475" y="1958975"/>
          <p14:tracePt t="14748" x="4419600" y="1958975"/>
          <p14:tracePt t="14764" x="4402138" y="1958975"/>
          <p14:tracePt t="14772" x="4394200" y="1958975"/>
          <p14:tracePt t="14781" x="4368800" y="1958975"/>
          <p14:tracePt t="14788" x="4351338" y="1958975"/>
          <p14:tracePt t="14797" x="4325938" y="1968500"/>
          <p14:tracePt t="14804" x="4318000" y="1968500"/>
          <p14:tracePt t="14813" x="4308475" y="1976438"/>
          <p14:tracePt t="15232" x="4300538" y="1976438"/>
          <p14:tracePt t="15240" x="4257675" y="1993900"/>
          <p14:tracePt t="15247" x="4165600" y="2027238"/>
          <p14:tracePt t="15253" x="4013200" y="2093913"/>
          <p14:tracePt t="15260" x="3827463" y="2179638"/>
          <p14:tracePt t="15268" x="3649663" y="2246313"/>
          <p14:tracePt t="15278" x="3514725" y="2271713"/>
          <p14:tracePt t="15285" x="3422650" y="2271713"/>
          <p14:tracePt t="15295" x="3336925" y="2271713"/>
          <p14:tracePt t="15300" x="3260725" y="2271713"/>
          <p14:tracePt t="15309" x="3201988" y="2254250"/>
          <p14:tracePt t="15316" x="3168650" y="2246313"/>
          <p14:tracePt t="15325" x="3160713" y="2246313"/>
          <p14:tracePt t="15332" x="3151188" y="2246313"/>
          <p14:tracePt t="15340" x="3143250" y="2246313"/>
          <p14:tracePt t="15389" x="3135313" y="2246313"/>
          <p14:tracePt t="15399" x="3100388" y="2297113"/>
          <p14:tracePt t="15404" x="3049588" y="2347913"/>
          <p14:tracePt t="15411" x="2998788" y="2416175"/>
          <p14:tracePt t="15416" x="2932113" y="2482850"/>
          <p14:tracePt t="15426" x="2863850" y="2551113"/>
          <p14:tracePt t="15432" x="2813050" y="2609850"/>
          <p14:tracePt t="15440" x="2762250" y="2678113"/>
          <p14:tracePt t="15448" x="2703513" y="2752725"/>
          <p14:tracePt t="15456" x="2662238" y="2828925"/>
          <p14:tracePt t="15465" x="2636838" y="2913063"/>
          <p14:tracePt t="15472" x="2619375" y="2989263"/>
          <p14:tracePt t="15482" x="2593975" y="3049588"/>
          <p14:tracePt t="15488" x="2576513" y="3116263"/>
          <p14:tracePt t="15495" x="2568575" y="3175000"/>
          <p14:tracePt t="15502" x="2576513" y="3235325"/>
          <p14:tracePt t="15509" x="2619375" y="3294063"/>
          <p14:tracePt t="15518" x="2695575" y="3360738"/>
          <p14:tracePt t="15528" x="2787650" y="3421063"/>
          <p14:tracePt t="15534" x="2906713" y="3454400"/>
          <p14:tracePt t="15545" x="2965450" y="3487738"/>
          <p14:tracePt t="15964" x="2973388" y="3487738"/>
          <p14:tracePt t="15975" x="2973388" y="3479800"/>
          <p14:tracePt t="15985" x="2982913" y="3479800"/>
          <p14:tracePt t="15992" x="2982913" y="3471863"/>
          <p14:tracePt t="16000" x="2982913" y="3462338"/>
          <p14:tracePt t="16006" x="2990850" y="3446463"/>
          <p14:tracePt t="16013" x="2998788" y="3429000"/>
          <p14:tracePt t="16021" x="3008313" y="3421063"/>
          <p14:tracePt t="16030" x="3008313" y="3411538"/>
          <p14:tracePt t="16037" x="3016250" y="3403600"/>
          <p14:tracePt t="16048" x="3016250" y="3395663"/>
          <p14:tracePt t="16054" x="3024188" y="3378200"/>
          <p14:tracePt t="16064" x="3033713" y="3360738"/>
          <p14:tracePt t="16069" x="3041650" y="3344863"/>
          <p14:tracePt t="16081" x="3049588" y="3335338"/>
          <p14:tracePt t="16086" x="3059113" y="3319463"/>
          <p14:tracePt t="16097" x="3067050" y="3302000"/>
          <p14:tracePt t="16100" x="3074988" y="3294063"/>
          <p14:tracePt t="16112" x="3084513" y="3276600"/>
          <p14:tracePt t="16117" x="3092450" y="3260725"/>
          <p14:tracePt t="16131" x="3109913" y="3251200"/>
          <p14:tracePt t="16136" x="3117850" y="3243263"/>
          <p14:tracePt t="16143" x="3125788" y="3225800"/>
          <p14:tracePt t="16151" x="3135313" y="3217863"/>
          <p14:tracePt t="16155" x="3135313" y="3209925"/>
          <p14:tracePt t="16172" x="3135313" y="3200400"/>
          <p14:tracePt t="16182" x="3135313" y="3192463"/>
          <p14:tracePt t="16207" x="3117850" y="3192463"/>
          <p14:tracePt t="16216" x="3109913" y="3192463"/>
          <p14:tracePt t="16233" x="3092450" y="3192463"/>
          <p14:tracePt t="16245" x="3092450" y="3184525"/>
          <p14:tracePt t="16251" x="3092450" y="3175000"/>
          <p14:tracePt t="16260" x="3092450" y="3167063"/>
          <p14:tracePt t="16272" x="3092450" y="3159125"/>
          <p14:tracePt t="16280" x="3092450" y="3149600"/>
          <p14:tracePt t="16288" x="3100388" y="3141663"/>
          <p14:tracePt t="16296" x="3100388" y="3133725"/>
          <p14:tracePt t="16306" x="3109913" y="3116263"/>
          <p14:tracePt t="16317" x="3117850" y="3116263"/>
          <p14:tracePt t="16322" x="3117850" y="3100388"/>
          <p14:tracePt t="16332" x="3125788" y="3090863"/>
          <p14:tracePt t="16347" x="3135313" y="3082925"/>
          <p14:tracePt t="16350" x="3135313" y="3074988"/>
          <p14:tracePt t="16366" x="3143250" y="3065463"/>
          <p14:tracePt t="16382" x="3143250" y="3057525"/>
          <p14:tracePt t="16402" x="3143250" y="3049588"/>
          <p14:tracePt t="16414" x="3143250" y="3040063"/>
          <p14:tracePt t="16545" x="3151188" y="3040063"/>
          <p14:tracePt t="16583" x="3160713" y="3040063"/>
          <p14:tracePt t="16598" x="3160713" y="3032125"/>
          <p14:tracePt t="16605" x="3168650" y="3032125"/>
          <p14:tracePt t="16633" x="3168650" y="3024188"/>
          <p14:tracePt t="16899" x="3176588" y="3014663"/>
          <p14:tracePt t="16918" x="3184525" y="3014663"/>
          <p14:tracePt t="16934" x="3184525" y="3006725"/>
          <p14:tracePt t="16948" x="3184525" y="2998788"/>
          <p14:tracePt t="17397" x="3194050" y="2989263"/>
          <p14:tracePt t="17404" x="3194050" y="2981325"/>
          <p14:tracePt t="17411" x="3194050" y="2973388"/>
          <p14:tracePt t="17418" x="3201988" y="2963863"/>
          <p14:tracePt t="17429" x="3201988" y="2955925"/>
          <p14:tracePt t="17434" x="3209925" y="2947988"/>
          <p14:tracePt t="17462" x="3209925" y="2938463"/>
          <p14:tracePt t="17468" x="3209925" y="2930525"/>
          <p14:tracePt t="17477" x="3209925" y="2922588"/>
          <p14:tracePt t="17504" x="3209925" y="2913063"/>
          <p14:tracePt t="17520" x="3209925" y="2905125"/>
          <p14:tracePt t="17532" x="3219450" y="2905125"/>
          <p14:tracePt t="26834" x="3227388" y="2905125"/>
          <p14:tracePt t="26843" x="3270250" y="2828925"/>
          <p14:tracePt t="26850" x="3311525" y="2744788"/>
          <p14:tracePt t="26860" x="3346450" y="2643188"/>
          <p14:tracePt t="26866" x="3354388" y="2541588"/>
          <p14:tracePt t="26876" x="3379788" y="2441575"/>
          <p14:tracePt t="26881" x="3405188" y="2314575"/>
          <p14:tracePt t="26891" x="3455988" y="2162175"/>
          <p14:tracePt t="26896" x="3557588" y="1976438"/>
          <p14:tracePt t="26904" x="3641725" y="1782763"/>
          <p14:tracePt t="26912" x="3784600" y="1579563"/>
          <p14:tracePt t="26920" x="3903663" y="1409700"/>
          <p14:tracePt t="26928" x="4021138" y="1258888"/>
          <p14:tracePt t="26936" x="4183063" y="1073150"/>
          <p14:tracePt t="26944" x="4394200" y="869950"/>
          <p14:tracePt t="26952" x="4613275" y="676275"/>
          <p14:tracePt t="26961" x="4849813" y="490538"/>
          <p14:tracePt t="26968" x="5086350" y="279400"/>
          <p14:tracePt t="26977" x="5348288" y="8413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459</Words>
  <Application>Microsoft Office PowerPoint</Application>
  <PresentationFormat>Widescreen</PresentationFormat>
  <Paragraphs>51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A novel approach to systematically analyze the error structure of precipitation datasets using decision trees</vt:lpstr>
      <vt:lpstr>PowerPoint Presentation</vt:lpstr>
      <vt:lpstr>Methodology</vt:lpstr>
      <vt:lpstr>Result 1: Spatiotemporal patterns (DT1) Step 1: Feature importance (FI): Value and Variance of FI         Step 2: Decision tree diagram</vt:lpstr>
      <vt:lpstr>Result 3: Surface type influences (DT2) Step 3: Split node correction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approach to systematically analyze the error structure of precipitation datasets using decision trees</dc:title>
  <dc:creator>Sui X.</dc:creator>
  <cp:lastModifiedBy>Xinxin Sui</cp:lastModifiedBy>
  <cp:revision>44</cp:revision>
  <dcterms:created xsi:type="dcterms:W3CDTF">2021-10-07T03:44:31Z</dcterms:created>
  <dcterms:modified xsi:type="dcterms:W3CDTF">2022-05-23T04:34:45Z</dcterms:modified>
</cp:coreProperties>
</file>