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490" r:id="rId3"/>
    <p:sldId id="261" r:id="rId4"/>
    <p:sldId id="487" r:id="rId5"/>
    <p:sldId id="447" r:id="rId6"/>
    <p:sldId id="486" r:id="rId7"/>
    <p:sldId id="489" r:id="rId8"/>
    <p:sldId id="258" r:id="rId9"/>
    <p:sldId id="257" r:id="rId10"/>
    <p:sldId id="491" r:id="rId11"/>
    <p:sldId id="492" r:id="rId12"/>
    <p:sldId id="493" r:id="rId13"/>
    <p:sldId id="463" r:id="rId14"/>
    <p:sldId id="464" r:id="rId15"/>
    <p:sldId id="465" r:id="rId16"/>
    <p:sldId id="265" r:id="rId17"/>
    <p:sldId id="485" r:id="rId18"/>
    <p:sldId id="4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195" autoAdjust="0"/>
  </p:normalViewPr>
  <p:slideViewPr>
    <p:cSldViewPr snapToGrid="0">
      <p:cViewPr varScale="1">
        <p:scale>
          <a:sx n="56" d="100"/>
          <a:sy n="56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wok Chun" userId="f54a1900-44c8-4c43-8f9d-918259b33b7f" providerId="ADAL" clId="{C8CFFAD9-FACE-484E-9F3B-500DE5827D25}"/>
    <pc:docChg chg="undo custSel delSld modSld">
      <pc:chgData name="Kwok Chun" userId="f54a1900-44c8-4c43-8f9d-918259b33b7f" providerId="ADAL" clId="{C8CFFAD9-FACE-484E-9F3B-500DE5827D25}" dt="2022-05-21T13:32:34.170" v="3614" actId="20577"/>
      <pc:docMkLst>
        <pc:docMk/>
      </pc:docMkLst>
      <pc:sldChg chg="modNotesTx">
        <pc:chgData name="Kwok Chun" userId="f54a1900-44c8-4c43-8f9d-918259b33b7f" providerId="ADAL" clId="{C8CFFAD9-FACE-484E-9F3B-500DE5827D25}" dt="2022-05-21T11:11:31.805" v="483" actId="6549"/>
        <pc:sldMkLst>
          <pc:docMk/>
          <pc:sldMk cId="2336387009" sldId="256"/>
        </pc:sldMkLst>
      </pc:sldChg>
      <pc:sldChg chg="modNotesTx">
        <pc:chgData name="Kwok Chun" userId="f54a1900-44c8-4c43-8f9d-918259b33b7f" providerId="ADAL" clId="{C8CFFAD9-FACE-484E-9F3B-500DE5827D25}" dt="2022-05-21T11:50:31.576" v="2086" actId="20577"/>
        <pc:sldMkLst>
          <pc:docMk/>
          <pc:sldMk cId="2295601218" sldId="257"/>
        </pc:sldMkLst>
      </pc:sldChg>
      <pc:sldChg chg="modSp modNotesTx">
        <pc:chgData name="Kwok Chun" userId="f54a1900-44c8-4c43-8f9d-918259b33b7f" providerId="ADAL" clId="{C8CFFAD9-FACE-484E-9F3B-500DE5827D25}" dt="2022-05-21T11:48:53.388" v="1902" actId="20577"/>
        <pc:sldMkLst>
          <pc:docMk/>
          <pc:sldMk cId="166457335" sldId="258"/>
        </pc:sldMkLst>
        <pc:picChg chg="mod">
          <ac:chgData name="Kwok Chun" userId="f54a1900-44c8-4c43-8f9d-918259b33b7f" providerId="ADAL" clId="{C8CFFAD9-FACE-484E-9F3B-500DE5827D25}" dt="2022-05-21T11:45:46.736" v="1703"/>
          <ac:picMkLst>
            <pc:docMk/>
            <pc:sldMk cId="166457335" sldId="258"/>
            <ac:picMk id="5" creationId="{F2B16A0B-68EB-499B-BCBE-11218ABFF8A8}"/>
          </ac:picMkLst>
        </pc:picChg>
        <pc:picChg chg="mod">
          <ac:chgData name="Kwok Chun" userId="f54a1900-44c8-4c43-8f9d-918259b33b7f" providerId="ADAL" clId="{C8CFFAD9-FACE-484E-9F3B-500DE5827D25}" dt="2022-05-21T11:45:46.736" v="1703"/>
          <ac:picMkLst>
            <pc:docMk/>
            <pc:sldMk cId="166457335" sldId="258"/>
            <ac:picMk id="11" creationId="{D7A06C08-2939-4B96-A9A1-BC04909962C5}"/>
          </ac:picMkLst>
        </pc:picChg>
      </pc:sldChg>
      <pc:sldChg chg="modSp mod modNotesTx">
        <pc:chgData name="Kwok Chun" userId="f54a1900-44c8-4c43-8f9d-918259b33b7f" providerId="ADAL" clId="{C8CFFAD9-FACE-484E-9F3B-500DE5827D25}" dt="2022-05-21T11:16:52.677" v="839" actId="6549"/>
        <pc:sldMkLst>
          <pc:docMk/>
          <pc:sldMk cId="3112941925" sldId="261"/>
        </pc:sldMkLst>
        <pc:spChg chg="mod">
          <ac:chgData name="Kwok Chun" userId="f54a1900-44c8-4c43-8f9d-918259b33b7f" providerId="ADAL" clId="{C8CFFAD9-FACE-484E-9F3B-500DE5827D25}" dt="2022-05-21T11:16:45.564" v="838" actId="20577"/>
          <ac:spMkLst>
            <pc:docMk/>
            <pc:sldMk cId="3112941925" sldId="261"/>
            <ac:spMk id="2" creationId="{B960359A-9E8B-4CA3-8E0F-4F92046F8562}"/>
          </ac:spMkLst>
        </pc:spChg>
        <pc:spChg chg="mod">
          <ac:chgData name="Kwok Chun" userId="f54a1900-44c8-4c43-8f9d-918259b33b7f" providerId="ADAL" clId="{C8CFFAD9-FACE-484E-9F3B-500DE5827D25}" dt="2022-05-21T11:16:42.051" v="837" actId="20577"/>
          <ac:spMkLst>
            <pc:docMk/>
            <pc:sldMk cId="3112941925" sldId="261"/>
            <ac:spMk id="3" creationId="{9C125904-36B9-4C8A-A196-154B2FE7708A}"/>
          </ac:spMkLst>
        </pc:spChg>
      </pc:sldChg>
      <pc:sldChg chg="modNotesTx">
        <pc:chgData name="Kwok Chun" userId="f54a1900-44c8-4c43-8f9d-918259b33b7f" providerId="ADAL" clId="{C8CFFAD9-FACE-484E-9F3B-500DE5827D25}" dt="2022-05-21T13:18:24.064" v="3293" actId="6549"/>
        <pc:sldMkLst>
          <pc:docMk/>
          <pc:sldMk cId="4129790192" sldId="265"/>
        </pc:sldMkLst>
      </pc:sldChg>
      <pc:sldChg chg="del">
        <pc:chgData name="Kwok Chun" userId="f54a1900-44c8-4c43-8f9d-918259b33b7f" providerId="ADAL" clId="{C8CFFAD9-FACE-484E-9F3B-500DE5827D25}" dt="2022-05-21T09:39:41.548" v="0" actId="47"/>
        <pc:sldMkLst>
          <pc:docMk/>
          <pc:sldMk cId="4161871268" sldId="393"/>
        </pc:sldMkLst>
      </pc:sldChg>
      <pc:sldChg chg="modNotesTx">
        <pc:chgData name="Kwok Chun" userId="f54a1900-44c8-4c43-8f9d-918259b33b7f" providerId="ADAL" clId="{C8CFFAD9-FACE-484E-9F3B-500DE5827D25}" dt="2022-05-21T11:37:25.003" v="1219" actId="6549"/>
        <pc:sldMkLst>
          <pc:docMk/>
          <pc:sldMk cId="601555510" sldId="447"/>
        </pc:sldMkLst>
      </pc:sldChg>
      <pc:sldChg chg="modNotesTx">
        <pc:chgData name="Kwok Chun" userId="f54a1900-44c8-4c43-8f9d-918259b33b7f" providerId="ADAL" clId="{C8CFFAD9-FACE-484E-9F3B-500DE5827D25}" dt="2022-05-21T13:18:35.887" v="3297" actId="6549"/>
        <pc:sldMkLst>
          <pc:docMk/>
          <pc:sldMk cId="3829780195" sldId="463"/>
        </pc:sldMkLst>
      </pc:sldChg>
      <pc:sldChg chg="modNotesTx">
        <pc:chgData name="Kwok Chun" userId="f54a1900-44c8-4c43-8f9d-918259b33b7f" providerId="ADAL" clId="{C8CFFAD9-FACE-484E-9F3B-500DE5827D25}" dt="2022-05-21T13:32:04.122" v="3586" actId="20577"/>
        <pc:sldMkLst>
          <pc:docMk/>
          <pc:sldMk cId="1078911795" sldId="485"/>
        </pc:sldMkLst>
      </pc:sldChg>
      <pc:sldChg chg="delSp modSp mod modNotesTx">
        <pc:chgData name="Kwok Chun" userId="f54a1900-44c8-4c43-8f9d-918259b33b7f" providerId="ADAL" clId="{C8CFFAD9-FACE-484E-9F3B-500DE5827D25}" dt="2022-05-21T11:41:32.121" v="1522" actId="20577"/>
        <pc:sldMkLst>
          <pc:docMk/>
          <pc:sldMk cId="2319519179" sldId="486"/>
        </pc:sldMkLst>
        <pc:spChg chg="mod">
          <ac:chgData name="Kwok Chun" userId="f54a1900-44c8-4c43-8f9d-918259b33b7f" providerId="ADAL" clId="{C8CFFAD9-FACE-484E-9F3B-500DE5827D25}" dt="2022-05-21T11:38:46.674" v="1267" actId="20577"/>
          <ac:spMkLst>
            <pc:docMk/>
            <pc:sldMk cId="2319519179" sldId="486"/>
            <ac:spMk id="3" creationId="{842F2B3D-3C6A-4D93-90DF-65D22F57AEAA}"/>
          </ac:spMkLst>
        </pc:spChg>
        <pc:spChg chg="del mod">
          <ac:chgData name="Kwok Chun" userId="f54a1900-44c8-4c43-8f9d-918259b33b7f" providerId="ADAL" clId="{C8CFFAD9-FACE-484E-9F3B-500DE5827D25}" dt="2022-05-21T11:39:43.186" v="1387" actId="478"/>
          <ac:spMkLst>
            <pc:docMk/>
            <pc:sldMk cId="2319519179" sldId="486"/>
            <ac:spMk id="16" creationId="{4EC94CAF-E11F-40D8-856A-92ECD82BCA4F}"/>
          </ac:spMkLst>
        </pc:spChg>
        <pc:picChg chg="del">
          <ac:chgData name="Kwok Chun" userId="f54a1900-44c8-4c43-8f9d-918259b33b7f" providerId="ADAL" clId="{C8CFFAD9-FACE-484E-9F3B-500DE5827D25}" dt="2022-05-21T11:39:38.414" v="1385" actId="478"/>
          <ac:picMkLst>
            <pc:docMk/>
            <pc:sldMk cId="2319519179" sldId="486"/>
            <ac:picMk id="15" creationId="{6A6E1A2C-228A-4FE6-9A10-D3BA244D9828}"/>
          </ac:picMkLst>
        </pc:picChg>
        <pc:picChg chg="del">
          <ac:chgData name="Kwok Chun" userId="f54a1900-44c8-4c43-8f9d-918259b33b7f" providerId="ADAL" clId="{C8CFFAD9-FACE-484E-9F3B-500DE5827D25}" dt="2022-05-21T11:39:45.186" v="1388" actId="478"/>
          <ac:picMkLst>
            <pc:docMk/>
            <pc:sldMk cId="2319519179" sldId="486"/>
            <ac:picMk id="17" creationId="{CA973D7D-FB30-42B9-905A-63F9CD6D3CEE}"/>
          </ac:picMkLst>
        </pc:picChg>
      </pc:sldChg>
      <pc:sldChg chg="modNotesTx">
        <pc:chgData name="Kwok Chun" userId="f54a1900-44c8-4c43-8f9d-918259b33b7f" providerId="ADAL" clId="{C8CFFAD9-FACE-484E-9F3B-500DE5827D25}" dt="2022-05-21T11:19:23.308" v="1014" actId="20577"/>
        <pc:sldMkLst>
          <pc:docMk/>
          <pc:sldMk cId="2713404027" sldId="487"/>
        </pc:sldMkLst>
      </pc:sldChg>
      <pc:sldChg chg="modNotesTx">
        <pc:chgData name="Kwok Chun" userId="f54a1900-44c8-4c43-8f9d-918259b33b7f" providerId="ADAL" clId="{C8CFFAD9-FACE-484E-9F3B-500DE5827D25}" dt="2022-05-21T13:32:34.170" v="3614" actId="20577"/>
        <pc:sldMkLst>
          <pc:docMk/>
          <pc:sldMk cId="1375452810" sldId="488"/>
        </pc:sldMkLst>
      </pc:sldChg>
      <pc:sldChg chg="modNotesTx">
        <pc:chgData name="Kwok Chun" userId="f54a1900-44c8-4c43-8f9d-918259b33b7f" providerId="ADAL" clId="{C8CFFAD9-FACE-484E-9F3B-500DE5827D25}" dt="2022-05-21T11:44:54.938" v="1654" actId="6549"/>
        <pc:sldMkLst>
          <pc:docMk/>
          <pc:sldMk cId="3536270106" sldId="489"/>
        </pc:sldMkLst>
      </pc:sldChg>
      <pc:sldChg chg="modNotesTx">
        <pc:chgData name="Kwok Chun" userId="f54a1900-44c8-4c43-8f9d-918259b33b7f" providerId="ADAL" clId="{C8CFFAD9-FACE-484E-9F3B-500DE5827D25}" dt="2022-05-21T11:15:42.943" v="739" actId="20577"/>
        <pc:sldMkLst>
          <pc:docMk/>
          <pc:sldMk cId="434805236" sldId="490"/>
        </pc:sldMkLst>
      </pc:sldChg>
      <pc:sldChg chg="addSp delSp modSp mod modNotesTx">
        <pc:chgData name="Kwok Chun" userId="f54a1900-44c8-4c43-8f9d-918259b33b7f" providerId="ADAL" clId="{C8CFFAD9-FACE-484E-9F3B-500DE5827D25}" dt="2022-05-21T11:57:15.075" v="2660" actId="20577"/>
        <pc:sldMkLst>
          <pc:docMk/>
          <pc:sldMk cId="3119657860" sldId="491"/>
        </pc:sldMkLst>
        <pc:spChg chg="add del mod">
          <ac:chgData name="Kwok Chun" userId="f54a1900-44c8-4c43-8f9d-918259b33b7f" providerId="ADAL" clId="{C8CFFAD9-FACE-484E-9F3B-500DE5827D25}" dt="2022-05-21T10:57:01.252" v="139" actId="478"/>
          <ac:spMkLst>
            <pc:docMk/>
            <pc:sldMk cId="3119657860" sldId="491"/>
            <ac:spMk id="28" creationId="{B4B5E547-B3B7-4AB7-BEEB-C0948C9878A5}"/>
          </ac:spMkLst>
        </pc:spChg>
      </pc:sldChg>
      <pc:sldChg chg="modNotesTx">
        <pc:chgData name="Kwok Chun" userId="f54a1900-44c8-4c43-8f9d-918259b33b7f" providerId="ADAL" clId="{C8CFFAD9-FACE-484E-9F3B-500DE5827D25}" dt="2022-05-21T13:02:59.467" v="2748" actId="20577"/>
        <pc:sldMkLst>
          <pc:docMk/>
          <pc:sldMk cId="3066342617" sldId="492"/>
        </pc:sldMkLst>
      </pc:sldChg>
      <pc:sldChg chg="modNotesTx">
        <pc:chgData name="Kwok Chun" userId="f54a1900-44c8-4c43-8f9d-918259b33b7f" providerId="ADAL" clId="{C8CFFAD9-FACE-484E-9F3B-500DE5827D25}" dt="2022-05-21T13:04:15.089" v="2910" actId="20577"/>
        <pc:sldMkLst>
          <pc:docMk/>
          <pc:sldMk cId="789915707" sldId="493"/>
        </pc:sldMkLst>
      </pc:sldChg>
    </pc:docChg>
  </pc:docChgLst>
  <pc:docChgLst>
    <pc:chgData name="Kwok Chun" userId="f54a1900-44c8-4c43-8f9d-918259b33b7f" providerId="ADAL" clId="{26CF4A4E-3781-4032-8F45-D30EF76AFDB6}"/>
    <pc:docChg chg="undo redo custSel addSld delSld modSld sldOrd">
      <pc:chgData name="Kwok Chun" userId="f54a1900-44c8-4c43-8f9d-918259b33b7f" providerId="ADAL" clId="{26CF4A4E-3781-4032-8F45-D30EF76AFDB6}" dt="2022-04-16T21:06:24.217" v="1740" actId="14826"/>
      <pc:docMkLst>
        <pc:docMk/>
      </pc:docMkLst>
      <pc:sldChg chg="modSp mod">
        <pc:chgData name="Kwok Chun" userId="f54a1900-44c8-4c43-8f9d-918259b33b7f" providerId="ADAL" clId="{26CF4A4E-3781-4032-8F45-D30EF76AFDB6}" dt="2022-04-09T11:08:24.168" v="147" actId="1036"/>
        <pc:sldMkLst>
          <pc:docMk/>
          <pc:sldMk cId="2336387009" sldId="256"/>
        </pc:sldMkLst>
        <pc:spChg chg="mod">
          <ac:chgData name="Kwok Chun" userId="f54a1900-44c8-4c43-8f9d-918259b33b7f" providerId="ADAL" clId="{26CF4A4E-3781-4032-8F45-D30EF76AFDB6}" dt="2022-04-09T11:08:17.991" v="134" actId="1036"/>
          <ac:spMkLst>
            <pc:docMk/>
            <pc:sldMk cId="2336387009" sldId="256"/>
            <ac:spMk id="2" creationId="{7F91235F-1356-4A2E-BD5A-B001751B01AE}"/>
          </ac:spMkLst>
        </pc:spChg>
        <pc:spChg chg="mod">
          <ac:chgData name="Kwok Chun" userId="f54a1900-44c8-4c43-8f9d-918259b33b7f" providerId="ADAL" clId="{26CF4A4E-3781-4032-8F45-D30EF76AFDB6}" dt="2022-04-09T11:08:24.168" v="147" actId="1036"/>
          <ac:spMkLst>
            <pc:docMk/>
            <pc:sldMk cId="2336387009" sldId="256"/>
            <ac:spMk id="3" creationId="{23CA83DA-C07E-48A3-B026-0D2DE5C27E78}"/>
          </ac:spMkLst>
        </pc:spChg>
      </pc:sldChg>
      <pc:sldChg chg="addSp delSp modSp mod">
        <pc:chgData name="Kwok Chun" userId="f54a1900-44c8-4c43-8f9d-918259b33b7f" providerId="ADAL" clId="{26CF4A4E-3781-4032-8F45-D30EF76AFDB6}" dt="2022-04-13T12:53:37.913" v="712" actId="478"/>
        <pc:sldMkLst>
          <pc:docMk/>
          <pc:sldMk cId="2295601218" sldId="257"/>
        </pc:sldMkLst>
        <pc:picChg chg="add del mod">
          <ac:chgData name="Kwok Chun" userId="f54a1900-44c8-4c43-8f9d-918259b33b7f" providerId="ADAL" clId="{26CF4A4E-3781-4032-8F45-D30EF76AFDB6}" dt="2022-04-13T12:53:37.913" v="712" actId="478"/>
          <ac:picMkLst>
            <pc:docMk/>
            <pc:sldMk cId="2295601218" sldId="257"/>
            <ac:picMk id="6" creationId="{89400D9A-F748-4612-9FF6-DD2ECF336FF4}"/>
          </ac:picMkLst>
        </pc:picChg>
        <pc:picChg chg="mod modCrop">
          <ac:chgData name="Kwok Chun" userId="f54a1900-44c8-4c43-8f9d-918259b33b7f" providerId="ADAL" clId="{26CF4A4E-3781-4032-8F45-D30EF76AFDB6}" dt="2022-04-09T22:08:42.109" v="350" actId="732"/>
          <ac:picMkLst>
            <pc:docMk/>
            <pc:sldMk cId="2295601218" sldId="257"/>
            <ac:picMk id="7" creationId="{B9F0B46C-BF8B-427A-8DA2-55E3900D020C}"/>
          </ac:picMkLst>
        </pc:picChg>
      </pc:sldChg>
      <pc:sldChg chg="modSp mod">
        <pc:chgData name="Kwok Chun" userId="f54a1900-44c8-4c43-8f9d-918259b33b7f" providerId="ADAL" clId="{26CF4A4E-3781-4032-8F45-D30EF76AFDB6}" dt="2022-04-09T22:08:27.406" v="349" actId="732"/>
        <pc:sldMkLst>
          <pc:docMk/>
          <pc:sldMk cId="1626625016" sldId="259"/>
        </pc:sldMkLst>
        <pc:picChg chg="mod modCrop">
          <ac:chgData name="Kwok Chun" userId="f54a1900-44c8-4c43-8f9d-918259b33b7f" providerId="ADAL" clId="{26CF4A4E-3781-4032-8F45-D30EF76AFDB6}" dt="2022-04-09T22:08:27.406" v="349" actId="732"/>
          <ac:picMkLst>
            <pc:docMk/>
            <pc:sldMk cId="1626625016" sldId="259"/>
            <ac:picMk id="7" creationId="{B9F0B46C-BF8B-427A-8DA2-55E3900D020C}"/>
          </ac:picMkLst>
        </pc:picChg>
      </pc:sldChg>
      <pc:sldChg chg="addSp delSp modSp mod">
        <pc:chgData name="Kwok Chun" userId="f54a1900-44c8-4c43-8f9d-918259b33b7f" providerId="ADAL" clId="{26CF4A4E-3781-4032-8F45-D30EF76AFDB6}" dt="2022-04-09T22:02:53.655" v="324" actId="1036"/>
        <pc:sldMkLst>
          <pc:docMk/>
          <pc:sldMk cId="3288557685" sldId="262"/>
        </pc:sldMkLst>
        <pc:spChg chg="mod">
          <ac:chgData name="Kwok Chun" userId="f54a1900-44c8-4c43-8f9d-918259b33b7f" providerId="ADAL" clId="{26CF4A4E-3781-4032-8F45-D30EF76AFDB6}" dt="2022-04-09T21:32:34.535" v="264" actId="1037"/>
          <ac:spMkLst>
            <pc:docMk/>
            <pc:sldMk cId="3288557685" sldId="262"/>
            <ac:spMk id="8" creationId="{A24F9DD7-15AD-460F-9A2B-AA495BA3EDF2}"/>
          </ac:spMkLst>
        </pc:spChg>
        <pc:picChg chg="mod">
          <ac:chgData name="Kwok Chun" userId="f54a1900-44c8-4c43-8f9d-918259b33b7f" providerId="ADAL" clId="{26CF4A4E-3781-4032-8F45-D30EF76AFDB6}" dt="2022-04-09T22:02:48.375" v="310" actId="14100"/>
          <ac:picMkLst>
            <pc:docMk/>
            <pc:sldMk cId="3288557685" sldId="262"/>
            <ac:picMk id="5" creationId="{577CB2DB-ECCF-4FBD-B709-8370BA29E25B}"/>
          </ac:picMkLst>
        </pc:picChg>
        <pc:picChg chg="add mod">
          <ac:chgData name="Kwok Chun" userId="f54a1900-44c8-4c43-8f9d-918259b33b7f" providerId="ADAL" clId="{26CF4A4E-3781-4032-8F45-D30EF76AFDB6}" dt="2022-04-09T21:32:20.244" v="242" actId="1038"/>
          <ac:picMkLst>
            <pc:docMk/>
            <pc:sldMk cId="3288557685" sldId="262"/>
            <ac:picMk id="6" creationId="{B4EE4923-7C03-4FE5-ADEF-F77A6BE78670}"/>
          </ac:picMkLst>
        </pc:picChg>
        <pc:picChg chg="del">
          <ac:chgData name="Kwok Chun" userId="f54a1900-44c8-4c43-8f9d-918259b33b7f" providerId="ADAL" clId="{26CF4A4E-3781-4032-8F45-D30EF76AFDB6}" dt="2022-04-09T21:31:40.371" v="206" actId="478"/>
          <ac:picMkLst>
            <pc:docMk/>
            <pc:sldMk cId="3288557685" sldId="262"/>
            <ac:picMk id="7" creationId="{EB50EE93-6FB7-4640-BF1D-34BC0338D4AB}"/>
          </ac:picMkLst>
        </pc:picChg>
        <pc:picChg chg="mod">
          <ac:chgData name="Kwok Chun" userId="f54a1900-44c8-4c43-8f9d-918259b33b7f" providerId="ADAL" clId="{26CF4A4E-3781-4032-8F45-D30EF76AFDB6}" dt="2022-04-09T22:02:53.655" v="324" actId="1036"/>
          <ac:picMkLst>
            <pc:docMk/>
            <pc:sldMk cId="3288557685" sldId="262"/>
            <ac:picMk id="9" creationId="{D17B35A1-EEB0-40E5-BB98-0660EF541B93}"/>
          </ac:picMkLst>
        </pc:picChg>
        <pc:picChg chg="add mod">
          <ac:chgData name="Kwok Chun" userId="f54a1900-44c8-4c43-8f9d-918259b33b7f" providerId="ADAL" clId="{26CF4A4E-3781-4032-8F45-D30EF76AFDB6}" dt="2022-04-09T21:32:20.244" v="242" actId="1038"/>
          <ac:picMkLst>
            <pc:docMk/>
            <pc:sldMk cId="3288557685" sldId="262"/>
            <ac:picMk id="11" creationId="{D7AA45CF-B02A-4DE8-8294-0A8C3165517A}"/>
          </ac:picMkLst>
        </pc:picChg>
      </pc:sldChg>
      <pc:sldChg chg="add">
        <pc:chgData name="Kwok Chun" userId="f54a1900-44c8-4c43-8f9d-918259b33b7f" providerId="ADAL" clId="{26CF4A4E-3781-4032-8F45-D30EF76AFDB6}" dt="2022-04-13T09:31:12.085" v="410"/>
        <pc:sldMkLst>
          <pc:docMk/>
          <pc:sldMk cId="1338951144" sldId="264"/>
        </pc:sldMkLst>
      </pc:sldChg>
      <pc:sldChg chg="add">
        <pc:chgData name="Kwok Chun" userId="f54a1900-44c8-4c43-8f9d-918259b33b7f" providerId="ADAL" clId="{26CF4A4E-3781-4032-8F45-D30EF76AFDB6}" dt="2022-04-08T11:12:51.597" v="2"/>
        <pc:sldMkLst>
          <pc:docMk/>
          <pc:sldMk cId="4129790192" sldId="265"/>
        </pc:sldMkLst>
      </pc:sldChg>
      <pc:sldChg chg="add">
        <pc:chgData name="Kwok Chun" userId="f54a1900-44c8-4c43-8f9d-918259b33b7f" providerId="ADAL" clId="{26CF4A4E-3781-4032-8F45-D30EF76AFDB6}" dt="2022-04-08T11:09:17.069" v="1"/>
        <pc:sldMkLst>
          <pc:docMk/>
          <pc:sldMk cId="2101621753" sldId="394"/>
        </pc:sldMkLst>
      </pc:sldChg>
      <pc:sldChg chg="add">
        <pc:chgData name="Kwok Chun" userId="f54a1900-44c8-4c43-8f9d-918259b33b7f" providerId="ADAL" clId="{26CF4A4E-3781-4032-8F45-D30EF76AFDB6}" dt="2022-04-08T11:09:17.069" v="1"/>
        <pc:sldMkLst>
          <pc:docMk/>
          <pc:sldMk cId="3330364623" sldId="395"/>
        </pc:sldMkLst>
      </pc:sldChg>
      <pc:sldChg chg="add">
        <pc:chgData name="Kwok Chun" userId="f54a1900-44c8-4c43-8f9d-918259b33b7f" providerId="ADAL" clId="{26CF4A4E-3781-4032-8F45-D30EF76AFDB6}" dt="2022-04-08T11:09:17.069" v="1"/>
        <pc:sldMkLst>
          <pc:docMk/>
          <pc:sldMk cId="520270389" sldId="396"/>
        </pc:sldMkLst>
      </pc:sldChg>
      <pc:sldChg chg="add">
        <pc:chgData name="Kwok Chun" userId="f54a1900-44c8-4c43-8f9d-918259b33b7f" providerId="ADAL" clId="{26CF4A4E-3781-4032-8F45-D30EF76AFDB6}" dt="2022-04-08T11:09:17.069" v="1"/>
        <pc:sldMkLst>
          <pc:docMk/>
          <pc:sldMk cId="3251931906" sldId="397"/>
        </pc:sldMkLst>
      </pc:sldChg>
      <pc:sldChg chg="add">
        <pc:chgData name="Kwok Chun" userId="f54a1900-44c8-4c43-8f9d-918259b33b7f" providerId="ADAL" clId="{26CF4A4E-3781-4032-8F45-D30EF76AFDB6}" dt="2022-04-08T11:09:17.069" v="1"/>
        <pc:sldMkLst>
          <pc:docMk/>
          <pc:sldMk cId="2273993422" sldId="398"/>
        </pc:sldMkLst>
      </pc:sldChg>
      <pc:sldChg chg="addSp delSp add mod ord">
        <pc:chgData name="Kwok Chun" userId="f54a1900-44c8-4c43-8f9d-918259b33b7f" providerId="ADAL" clId="{26CF4A4E-3781-4032-8F45-D30EF76AFDB6}" dt="2022-04-09T11:24:19.729" v="198" actId="22"/>
        <pc:sldMkLst>
          <pc:docMk/>
          <pc:sldMk cId="648684304" sldId="401"/>
        </pc:sldMkLst>
        <pc:picChg chg="add del">
          <ac:chgData name="Kwok Chun" userId="f54a1900-44c8-4c43-8f9d-918259b33b7f" providerId="ADAL" clId="{26CF4A4E-3781-4032-8F45-D30EF76AFDB6}" dt="2022-04-09T11:24:18.960" v="197" actId="478"/>
          <ac:picMkLst>
            <pc:docMk/>
            <pc:sldMk cId="648684304" sldId="401"/>
            <ac:picMk id="5" creationId="{2C3BC94F-F6D7-43B2-8E68-DF83D87BCE23}"/>
          </ac:picMkLst>
        </pc:picChg>
        <pc:picChg chg="add del">
          <ac:chgData name="Kwok Chun" userId="f54a1900-44c8-4c43-8f9d-918259b33b7f" providerId="ADAL" clId="{26CF4A4E-3781-4032-8F45-D30EF76AFDB6}" dt="2022-04-09T11:24:17.431" v="196" actId="22"/>
          <ac:picMkLst>
            <pc:docMk/>
            <pc:sldMk cId="648684304" sldId="401"/>
            <ac:picMk id="7" creationId="{F5BFD85A-6F29-4D25-996B-1D4138349B75}"/>
          </ac:picMkLst>
        </pc:picChg>
        <pc:picChg chg="add">
          <ac:chgData name="Kwok Chun" userId="f54a1900-44c8-4c43-8f9d-918259b33b7f" providerId="ADAL" clId="{26CF4A4E-3781-4032-8F45-D30EF76AFDB6}" dt="2022-04-09T11:24:19.729" v="198" actId="22"/>
          <ac:picMkLst>
            <pc:docMk/>
            <pc:sldMk cId="648684304" sldId="401"/>
            <ac:picMk id="9" creationId="{0F5621DC-C659-4953-8F55-CDBD83C50D1B}"/>
          </ac:picMkLst>
        </pc:picChg>
        <pc:picChg chg="del">
          <ac:chgData name="Kwok Chun" userId="f54a1900-44c8-4c43-8f9d-918259b33b7f" providerId="ADAL" clId="{26CF4A4E-3781-4032-8F45-D30EF76AFDB6}" dt="2022-04-09T11:22:16.141" v="190" actId="478"/>
          <ac:picMkLst>
            <pc:docMk/>
            <pc:sldMk cId="648684304" sldId="401"/>
            <ac:picMk id="17" creationId="{AD617C24-7FCF-40A3-956D-E20F3CFFF1BE}"/>
          </ac:picMkLst>
        </pc:picChg>
      </pc:sldChg>
      <pc:sldChg chg="add">
        <pc:chgData name="Kwok Chun" userId="f54a1900-44c8-4c43-8f9d-918259b33b7f" providerId="ADAL" clId="{26CF4A4E-3781-4032-8F45-D30EF76AFDB6}" dt="2022-04-08T10:59:52.200" v="0"/>
        <pc:sldMkLst>
          <pc:docMk/>
          <pc:sldMk cId="2773042732" sldId="435"/>
        </pc:sldMkLst>
      </pc:sldChg>
      <pc:sldChg chg="add">
        <pc:chgData name="Kwok Chun" userId="f54a1900-44c8-4c43-8f9d-918259b33b7f" providerId="ADAL" clId="{26CF4A4E-3781-4032-8F45-D30EF76AFDB6}" dt="2022-04-09T10:58:16.577" v="3"/>
        <pc:sldMkLst>
          <pc:docMk/>
          <pc:sldMk cId="4171087957" sldId="440"/>
        </pc:sldMkLst>
      </pc:sldChg>
      <pc:sldChg chg="modSp add">
        <pc:chgData name="Kwok Chun" userId="f54a1900-44c8-4c43-8f9d-918259b33b7f" providerId="ADAL" clId="{26CF4A4E-3781-4032-8F45-D30EF76AFDB6}" dt="2022-04-09T22:04:18.326" v="327"/>
        <pc:sldMkLst>
          <pc:docMk/>
          <pc:sldMk cId="4098596774" sldId="442"/>
        </pc:sldMkLst>
        <pc:picChg chg="mod">
          <ac:chgData name="Kwok Chun" userId="f54a1900-44c8-4c43-8f9d-918259b33b7f" providerId="ADAL" clId="{26CF4A4E-3781-4032-8F45-D30EF76AFDB6}" dt="2022-04-09T22:04:18.326" v="327"/>
          <ac:picMkLst>
            <pc:docMk/>
            <pc:sldMk cId="4098596774" sldId="442"/>
            <ac:picMk id="11" creationId="{D7A06C08-2939-4B96-A9A1-BC04909962C5}"/>
          </ac:picMkLst>
        </pc:picChg>
      </pc:sldChg>
      <pc:sldChg chg="add del">
        <pc:chgData name="Kwok Chun" userId="f54a1900-44c8-4c43-8f9d-918259b33b7f" providerId="ADAL" clId="{26CF4A4E-3781-4032-8F45-D30EF76AFDB6}" dt="2022-04-09T10:58:46.288" v="5" actId="47"/>
        <pc:sldMkLst>
          <pc:docMk/>
          <pc:sldMk cId="261528241" sldId="443"/>
        </pc:sldMkLst>
      </pc:sldChg>
      <pc:sldChg chg="addSp delSp modSp add mod">
        <pc:chgData name="Kwok Chun" userId="f54a1900-44c8-4c43-8f9d-918259b33b7f" providerId="ADAL" clId="{26CF4A4E-3781-4032-8F45-D30EF76AFDB6}" dt="2022-04-09T21:32:58.452" v="266"/>
        <pc:sldMkLst>
          <pc:docMk/>
          <pc:sldMk cId="3683654248" sldId="444"/>
        </pc:sldMkLst>
        <pc:picChg chg="del">
          <ac:chgData name="Kwok Chun" userId="f54a1900-44c8-4c43-8f9d-918259b33b7f" providerId="ADAL" clId="{26CF4A4E-3781-4032-8F45-D30EF76AFDB6}" dt="2022-04-09T21:32:38.288" v="265" actId="478"/>
          <ac:picMkLst>
            <pc:docMk/>
            <pc:sldMk cId="3683654248" sldId="444"/>
            <ac:picMk id="7" creationId="{EB50EE93-6FB7-4640-BF1D-34BC0338D4AB}"/>
          </ac:picMkLst>
        </pc:picChg>
        <pc:picChg chg="add mod">
          <ac:chgData name="Kwok Chun" userId="f54a1900-44c8-4c43-8f9d-918259b33b7f" providerId="ADAL" clId="{26CF4A4E-3781-4032-8F45-D30EF76AFDB6}" dt="2022-04-09T21:32:58.452" v="266"/>
          <ac:picMkLst>
            <pc:docMk/>
            <pc:sldMk cId="3683654248" sldId="444"/>
            <ac:picMk id="8" creationId="{3E26FE5F-7E9B-4907-A5AD-8651D0BC3DA1}"/>
          </ac:picMkLst>
        </pc:picChg>
        <pc:picChg chg="add mod">
          <ac:chgData name="Kwok Chun" userId="f54a1900-44c8-4c43-8f9d-918259b33b7f" providerId="ADAL" clId="{26CF4A4E-3781-4032-8F45-D30EF76AFDB6}" dt="2022-04-09T21:32:58.452" v="266"/>
          <ac:picMkLst>
            <pc:docMk/>
            <pc:sldMk cId="3683654248" sldId="444"/>
            <ac:picMk id="9" creationId="{04037127-F1DE-4581-BBE5-865C70C01697}"/>
          </ac:picMkLst>
        </pc:picChg>
      </pc:sldChg>
      <pc:sldChg chg="addSp delSp modSp add mod">
        <pc:chgData name="Kwok Chun" userId="f54a1900-44c8-4c43-8f9d-918259b33b7f" providerId="ADAL" clId="{26CF4A4E-3781-4032-8F45-D30EF76AFDB6}" dt="2022-04-09T22:00:54.935" v="270" actId="14826"/>
        <pc:sldMkLst>
          <pc:docMk/>
          <pc:sldMk cId="377536105" sldId="445"/>
        </pc:sldMkLst>
        <pc:picChg chg="del">
          <ac:chgData name="Kwok Chun" userId="f54a1900-44c8-4c43-8f9d-918259b33b7f" providerId="ADAL" clId="{26CF4A4E-3781-4032-8F45-D30EF76AFDB6}" dt="2022-04-09T21:33:57.562" v="267" actId="478"/>
          <ac:picMkLst>
            <pc:docMk/>
            <pc:sldMk cId="377536105" sldId="445"/>
            <ac:picMk id="7" creationId="{EB50EE93-6FB7-4640-BF1D-34BC0338D4AB}"/>
          </ac:picMkLst>
        </pc:picChg>
        <pc:picChg chg="add mod">
          <ac:chgData name="Kwok Chun" userId="f54a1900-44c8-4c43-8f9d-918259b33b7f" providerId="ADAL" clId="{26CF4A4E-3781-4032-8F45-D30EF76AFDB6}" dt="2022-04-09T21:33:59.599" v="268"/>
          <ac:picMkLst>
            <pc:docMk/>
            <pc:sldMk cId="377536105" sldId="445"/>
            <ac:picMk id="8" creationId="{0370F185-F797-4FB6-AE0D-3BEE25CF6F81}"/>
          </ac:picMkLst>
        </pc:picChg>
        <pc:picChg chg="add mod">
          <ac:chgData name="Kwok Chun" userId="f54a1900-44c8-4c43-8f9d-918259b33b7f" providerId="ADAL" clId="{26CF4A4E-3781-4032-8F45-D30EF76AFDB6}" dt="2022-04-09T22:00:54.935" v="270" actId="14826"/>
          <ac:picMkLst>
            <pc:docMk/>
            <pc:sldMk cId="377536105" sldId="445"/>
            <ac:picMk id="9" creationId="{BA99A506-5319-4F3C-88CC-B8AD7487A861}"/>
          </ac:picMkLst>
        </pc:picChg>
      </pc:sldChg>
      <pc:sldChg chg="modSp new mod">
        <pc:chgData name="Kwok Chun" userId="f54a1900-44c8-4c43-8f9d-918259b33b7f" providerId="ADAL" clId="{26CF4A4E-3781-4032-8F45-D30EF76AFDB6}" dt="2022-04-09T11:09:58.329" v="186" actId="20577"/>
        <pc:sldMkLst>
          <pc:docMk/>
          <pc:sldMk cId="2815836489" sldId="446"/>
        </pc:sldMkLst>
        <pc:spChg chg="mod">
          <ac:chgData name="Kwok Chun" userId="f54a1900-44c8-4c43-8f9d-918259b33b7f" providerId="ADAL" clId="{26CF4A4E-3781-4032-8F45-D30EF76AFDB6}" dt="2022-04-09T11:09:58.329" v="186" actId="20577"/>
          <ac:spMkLst>
            <pc:docMk/>
            <pc:sldMk cId="2815836489" sldId="446"/>
            <ac:spMk id="2" creationId="{CEE6CF28-7228-480E-AC48-E689E6E94853}"/>
          </ac:spMkLst>
        </pc:spChg>
        <pc:spChg chg="mod">
          <ac:chgData name="Kwok Chun" userId="f54a1900-44c8-4c43-8f9d-918259b33b7f" providerId="ADAL" clId="{26CF4A4E-3781-4032-8F45-D30EF76AFDB6}" dt="2022-04-09T11:02:32.844" v="11" actId="27636"/>
          <ac:spMkLst>
            <pc:docMk/>
            <pc:sldMk cId="2815836489" sldId="446"/>
            <ac:spMk id="3" creationId="{A0ACC97C-5B02-45AD-9B4C-497190BF6358}"/>
          </ac:spMkLst>
        </pc:spChg>
      </pc:sldChg>
      <pc:sldChg chg="add">
        <pc:chgData name="Kwok Chun" userId="f54a1900-44c8-4c43-8f9d-918259b33b7f" providerId="ADAL" clId="{26CF4A4E-3781-4032-8F45-D30EF76AFDB6}" dt="2022-04-09T11:03:44.643" v="12"/>
        <pc:sldMkLst>
          <pc:docMk/>
          <pc:sldMk cId="601555510" sldId="447"/>
        </pc:sldMkLst>
      </pc:sldChg>
      <pc:sldChg chg="modSp new mod">
        <pc:chgData name="Kwok Chun" userId="f54a1900-44c8-4c43-8f9d-918259b33b7f" providerId="ADAL" clId="{26CF4A4E-3781-4032-8F45-D30EF76AFDB6}" dt="2022-04-09T11:07:34.033" v="104" actId="20577"/>
        <pc:sldMkLst>
          <pc:docMk/>
          <pc:sldMk cId="2825579595" sldId="448"/>
        </pc:sldMkLst>
        <pc:spChg chg="mod">
          <ac:chgData name="Kwok Chun" userId="f54a1900-44c8-4c43-8f9d-918259b33b7f" providerId="ADAL" clId="{26CF4A4E-3781-4032-8F45-D30EF76AFDB6}" dt="2022-04-09T11:07:34.033" v="104" actId="20577"/>
          <ac:spMkLst>
            <pc:docMk/>
            <pc:sldMk cId="2825579595" sldId="448"/>
            <ac:spMk id="2" creationId="{C934D1EB-D65A-4EC5-BF00-15A12AC60DEE}"/>
          </ac:spMkLst>
        </pc:spChg>
        <pc:spChg chg="mod">
          <ac:chgData name="Kwok Chun" userId="f54a1900-44c8-4c43-8f9d-918259b33b7f" providerId="ADAL" clId="{26CF4A4E-3781-4032-8F45-D30EF76AFDB6}" dt="2022-04-09T11:06:20.552" v="15" actId="27636"/>
          <ac:spMkLst>
            <pc:docMk/>
            <pc:sldMk cId="2825579595" sldId="448"/>
            <ac:spMk id="3" creationId="{639E813E-E3ED-4A2D-8125-C528A7AAD4C5}"/>
          </ac:spMkLst>
        </pc:spChg>
      </pc:sldChg>
      <pc:sldChg chg="modSp add">
        <pc:chgData name="Kwok Chun" userId="f54a1900-44c8-4c43-8f9d-918259b33b7f" providerId="ADAL" clId="{26CF4A4E-3781-4032-8F45-D30EF76AFDB6}" dt="2022-04-09T11:22:44.533" v="191" actId="14826"/>
        <pc:sldMkLst>
          <pc:docMk/>
          <pc:sldMk cId="754240181" sldId="449"/>
        </pc:sldMkLst>
        <pc:picChg chg="mod">
          <ac:chgData name="Kwok Chun" userId="f54a1900-44c8-4c43-8f9d-918259b33b7f" providerId="ADAL" clId="{26CF4A4E-3781-4032-8F45-D30EF76AFDB6}" dt="2022-04-09T11:22:44.533" v="191" actId="14826"/>
          <ac:picMkLst>
            <pc:docMk/>
            <pc:sldMk cId="754240181" sldId="449"/>
            <ac:picMk id="7" creationId="{43AF79B0-9CA9-4986-83E8-6F45769C62F6}"/>
          </ac:picMkLst>
        </pc:picChg>
      </pc:sldChg>
      <pc:sldChg chg="modSp add mod">
        <pc:chgData name="Kwok Chun" userId="f54a1900-44c8-4c43-8f9d-918259b33b7f" providerId="ADAL" clId="{26CF4A4E-3781-4032-8F45-D30EF76AFDB6}" dt="2022-04-09T22:03:03.208" v="326" actId="14100"/>
        <pc:sldMkLst>
          <pc:docMk/>
          <pc:sldMk cId="2590039446" sldId="450"/>
        </pc:sldMkLst>
        <pc:spChg chg="mod">
          <ac:chgData name="Kwok Chun" userId="f54a1900-44c8-4c43-8f9d-918259b33b7f" providerId="ADAL" clId="{26CF4A4E-3781-4032-8F45-D30EF76AFDB6}" dt="2022-04-09T22:02:15.066" v="308" actId="20577"/>
          <ac:spMkLst>
            <pc:docMk/>
            <pc:sldMk cId="2590039446" sldId="450"/>
            <ac:spMk id="3" creationId="{9C125904-36B9-4C8A-A196-154B2FE7708A}"/>
          </ac:spMkLst>
        </pc:spChg>
        <pc:picChg chg="mod">
          <ac:chgData name="Kwok Chun" userId="f54a1900-44c8-4c43-8f9d-918259b33b7f" providerId="ADAL" clId="{26CF4A4E-3781-4032-8F45-D30EF76AFDB6}" dt="2022-04-09T22:02:58.910" v="325" actId="14100"/>
          <ac:picMkLst>
            <pc:docMk/>
            <pc:sldMk cId="2590039446" sldId="450"/>
            <ac:picMk id="5" creationId="{577CB2DB-ECCF-4FBD-B709-8370BA29E25B}"/>
          </ac:picMkLst>
        </pc:picChg>
        <pc:picChg chg="mod">
          <ac:chgData name="Kwok Chun" userId="f54a1900-44c8-4c43-8f9d-918259b33b7f" providerId="ADAL" clId="{26CF4A4E-3781-4032-8F45-D30EF76AFDB6}" dt="2022-04-09T22:03:03.208" v="326" actId="14100"/>
          <ac:picMkLst>
            <pc:docMk/>
            <pc:sldMk cId="2590039446" sldId="450"/>
            <ac:picMk id="9" creationId="{D17B35A1-EEB0-40E5-BB98-0660EF541B93}"/>
          </ac:picMkLst>
        </pc:picChg>
        <pc:picChg chg="mod">
          <ac:chgData name="Kwok Chun" userId="f54a1900-44c8-4c43-8f9d-918259b33b7f" providerId="ADAL" clId="{26CF4A4E-3781-4032-8F45-D30EF76AFDB6}" dt="2022-04-09T22:02:32.040" v="309" actId="14826"/>
          <ac:picMkLst>
            <pc:docMk/>
            <pc:sldMk cId="2590039446" sldId="450"/>
            <ac:picMk id="11" creationId="{D7AA45CF-B02A-4DE8-8294-0A8C3165517A}"/>
          </ac:picMkLst>
        </pc:picChg>
      </pc:sldChg>
      <pc:sldChg chg="add del">
        <pc:chgData name="Kwok Chun" userId="f54a1900-44c8-4c43-8f9d-918259b33b7f" providerId="ADAL" clId="{26CF4A4E-3781-4032-8F45-D30EF76AFDB6}" dt="2022-04-09T11:22:08.478" v="189"/>
        <pc:sldMkLst>
          <pc:docMk/>
          <pc:sldMk cId="3928434345" sldId="450"/>
        </pc:sldMkLst>
      </pc:sldChg>
      <pc:sldChg chg="addSp delSp modSp add mod">
        <pc:chgData name="Kwok Chun" userId="f54a1900-44c8-4c43-8f9d-918259b33b7f" providerId="ADAL" clId="{26CF4A4E-3781-4032-8F45-D30EF76AFDB6}" dt="2022-04-09T22:13:33.221" v="379" actId="1038"/>
        <pc:sldMkLst>
          <pc:docMk/>
          <pc:sldMk cId="2143829386" sldId="451"/>
        </pc:sldMkLst>
        <pc:spChg chg="mod">
          <ac:chgData name="Kwok Chun" userId="f54a1900-44c8-4c43-8f9d-918259b33b7f" providerId="ADAL" clId="{26CF4A4E-3781-4032-8F45-D30EF76AFDB6}" dt="2022-04-09T22:08:52.545" v="358" actId="20577"/>
          <ac:spMkLst>
            <pc:docMk/>
            <pc:sldMk cId="2143829386" sldId="451"/>
            <ac:spMk id="2" creationId="{6861771C-3EE8-45CE-B3B1-151527B94214}"/>
          </ac:spMkLst>
        </pc:spChg>
        <pc:picChg chg="mod">
          <ac:chgData name="Kwok Chun" userId="f54a1900-44c8-4c43-8f9d-918259b33b7f" providerId="ADAL" clId="{26CF4A4E-3781-4032-8F45-D30EF76AFDB6}" dt="2022-04-09T22:06:47.365" v="335"/>
          <ac:picMkLst>
            <pc:docMk/>
            <pc:sldMk cId="2143829386" sldId="451"/>
            <ac:picMk id="5" creationId="{F2B16A0B-68EB-499B-BCBE-11218ABFF8A8}"/>
          </ac:picMkLst>
        </pc:picChg>
        <pc:picChg chg="add mod modCrop">
          <ac:chgData name="Kwok Chun" userId="f54a1900-44c8-4c43-8f9d-918259b33b7f" providerId="ADAL" clId="{26CF4A4E-3781-4032-8F45-D30EF76AFDB6}" dt="2022-04-09T22:10:42.336" v="365" actId="1076"/>
          <ac:picMkLst>
            <pc:docMk/>
            <pc:sldMk cId="2143829386" sldId="451"/>
            <ac:picMk id="6" creationId="{A4E9AEA3-EE05-41C3-88EA-0F4CC4AA2BD3}"/>
          </ac:picMkLst>
        </pc:picChg>
        <pc:picChg chg="mod">
          <ac:chgData name="Kwok Chun" userId="f54a1900-44c8-4c43-8f9d-918259b33b7f" providerId="ADAL" clId="{26CF4A4E-3781-4032-8F45-D30EF76AFDB6}" dt="2022-04-09T22:13:33.221" v="379" actId="1038"/>
          <ac:picMkLst>
            <pc:docMk/>
            <pc:sldMk cId="2143829386" sldId="451"/>
            <ac:picMk id="7" creationId="{B9F0B46C-BF8B-427A-8DA2-55E3900D020C}"/>
          </ac:picMkLst>
        </pc:picChg>
        <pc:picChg chg="mod">
          <ac:chgData name="Kwok Chun" userId="f54a1900-44c8-4c43-8f9d-918259b33b7f" providerId="ADAL" clId="{26CF4A4E-3781-4032-8F45-D30EF76AFDB6}" dt="2022-04-09T22:13:23.930" v="368" actId="1076"/>
          <ac:picMkLst>
            <pc:docMk/>
            <pc:sldMk cId="2143829386" sldId="451"/>
            <ac:picMk id="11" creationId="{D7A06C08-2939-4B96-A9A1-BC04909962C5}"/>
          </ac:picMkLst>
        </pc:picChg>
        <pc:picChg chg="del mod modCrop">
          <ac:chgData name="Kwok Chun" userId="f54a1900-44c8-4c43-8f9d-918259b33b7f" providerId="ADAL" clId="{26CF4A4E-3781-4032-8F45-D30EF76AFDB6}" dt="2022-04-09T22:10:38.819" v="364" actId="478"/>
          <ac:picMkLst>
            <pc:docMk/>
            <pc:sldMk cId="2143829386" sldId="451"/>
            <ac:picMk id="13" creationId="{1E7F8D93-2EBB-400A-A894-126D2470B05A}"/>
          </ac:picMkLst>
        </pc:picChg>
      </pc:sldChg>
      <pc:sldChg chg="addSp modSp new mod modNotesTx">
        <pc:chgData name="Kwok Chun" userId="f54a1900-44c8-4c43-8f9d-918259b33b7f" providerId="ADAL" clId="{26CF4A4E-3781-4032-8F45-D30EF76AFDB6}" dt="2022-04-10T10:03:31.828" v="409" actId="1076"/>
        <pc:sldMkLst>
          <pc:docMk/>
          <pc:sldMk cId="4229889537" sldId="452"/>
        </pc:sldMkLst>
        <pc:spChg chg="mod">
          <ac:chgData name="Kwok Chun" userId="f54a1900-44c8-4c43-8f9d-918259b33b7f" providerId="ADAL" clId="{26CF4A4E-3781-4032-8F45-D30EF76AFDB6}" dt="2022-04-10T10:01:14.562" v="392" actId="20577"/>
          <ac:spMkLst>
            <pc:docMk/>
            <pc:sldMk cId="4229889537" sldId="452"/>
            <ac:spMk id="2" creationId="{F0AD15B1-6629-435C-A748-1EE95DD0B0F7}"/>
          </ac:spMkLst>
        </pc:spChg>
        <pc:spChg chg="mod">
          <ac:chgData name="Kwok Chun" userId="f54a1900-44c8-4c43-8f9d-918259b33b7f" providerId="ADAL" clId="{26CF4A4E-3781-4032-8F45-D30EF76AFDB6}" dt="2022-04-10T10:01:17.174" v="394" actId="20577"/>
          <ac:spMkLst>
            <pc:docMk/>
            <pc:sldMk cId="4229889537" sldId="452"/>
            <ac:spMk id="3" creationId="{65E8095E-CC49-4315-9569-1EFC11023757}"/>
          </ac:spMkLst>
        </pc:spChg>
        <pc:picChg chg="add mod">
          <ac:chgData name="Kwok Chun" userId="f54a1900-44c8-4c43-8f9d-918259b33b7f" providerId="ADAL" clId="{26CF4A4E-3781-4032-8F45-D30EF76AFDB6}" dt="2022-04-10T10:03:28.725" v="408" actId="1076"/>
          <ac:picMkLst>
            <pc:docMk/>
            <pc:sldMk cId="4229889537" sldId="452"/>
            <ac:picMk id="5" creationId="{F07A163C-8EAA-40D2-A286-223A8FDAFF0C}"/>
          </ac:picMkLst>
        </pc:picChg>
        <pc:picChg chg="add mod">
          <ac:chgData name="Kwok Chun" userId="f54a1900-44c8-4c43-8f9d-918259b33b7f" providerId="ADAL" clId="{26CF4A4E-3781-4032-8F45-D30EF76AFDB6}" dt="2022-04-10T10:03:31.828" v="409" actId="1076"/>
          <ac:picMkLst>
            <pc:docMk/>
            <pc:sldMk cId="4229889537" sldId="452"/>
            <ac:picMk id="7" creationId="{88379578-14C3-4EE8-8B8E-303B71FD36D0}"/>
          </ac:picMkLst>
        </pc:picChg>
      </pc:sldChg>
      <pc:sldChg chg="addSp modSp new mod">
        <pc:chgData name="Kwok Chun" userId="f54a1900-44c8-4c43-8f9d-918259b33b7f" providerId="ADAL" clId="{26CF4A4E-3781-4032-8F45-D30EF76AFDB6}" dt="2022-04-13T12:36:10.111" v="613" actId="20577"/>
        <pc:sldMkLst>
          <pc:docMk/>
          <pc:sldMk cId="1034428456" sldId="453"/>
        </pc:sldMkLst>
        <pc:spChg chg="mod">
          <ac:chgData name="Kwok Chun" userId="f54a1900-44c8-4c43-8f9d-918259b33b7f" providerId="ADAL" clId="{26CF4A4E-3781-4032-8F45-D30EF76AFDB6}" dt="2022-04-13T12:31:44.423" v="421" actId="20577"/>
          <ac:spMkLst>
            <pc:docMk/>
            <pc:sldMk cId="1034428456" sldId="453"/>
            <ac:spMk id="2" creationId="{3ACC67B2-7946-44AC-ABA4-88FF48A004B3}"/>
          </ac:spMkLst>
        </pc:spChg>
        <pc:spChg chg="mod">
          <ac:chgData name="Kwok Chun" userId="f54a1900-44c8-4c43-8f9d-918259b33b7f" providerId="ADAL" clId="{26CF4A4E-3781-4032-8F45-D30EF76AFDB6}" dt="2022-04-13T12:32:23.656" v="453" actId="20577"/>
          <ac:spMkLst>
            <pc:docMk/>
            <pc:sldMk cId="1034428456" sldId="453"/>
            <ac:spMk id="3" creationId="{09331117-0FF2-4B4B-A312-33F00F803DB0}"/>
          </ac:spMkLst>
        </pc:spChg>
        <pc:spChg chg="add mod">
          <ac:chgData name="Kwok Chun" userId="f54a1900-44c8-4c43-8f9d-918259b33b7f" providerId="ADAL" clId="{26CF4A4E-3781-4032-8F45-D30EF76AFDB6}" dt="2022-04-13T12:35:55.672" v="607" actId="1076"/>
          <ac:spMkLst>
            <pc:docMk/>
            <pc:sldMk cId="1034428456" sldId="453"/>
            <ac:spMk id="17" creationId="{FC690E0B-7E75-4E94-917A-186779740924}"/>
          </ac:spMkLst>
        </pc:spChg>
        <pc:spChg chg="add mod">
          <ac:chgData name="Kwok Chun" userId="f54a1900-44c8-4c43-8f9d-918259b33b7f" providerId="ADAL" clId="{26CF4A4E-3781-4032-8F45-D30EF76AFDB6}" dt="2022-04-13T12:36:10.111" v="613" actId="20577"/>
          <ac:spMkLst>
            <pc:docMk/>
            <pc:sldMk cId="1034428456" sldId="453"/>
            <ac:spMk id="18" creationId="{2307F224-44E0-40B1-A32E-367C855DFF68}"/>
          </ac:spMkLst>
        </pc:spChg>
        <pc:picChg chg="add mod">
          <ac:chgData name="Kwok Chun" userId="f54a1900-44c8-4c43-8f9d-918259b33b7f" providerId="ADAL" clId="{26CF4A4E-3781-4032-8F45-D30EF76AFDB6}" dt="2022-04-13T12:35:30.807" v="591" actId="1037"/>
          <ac:picMkLst>
            <pc:docMk/>
            <pc:sldMk cId="1034428456" sldId="453"/>
            <ac:picMk id="5" creationId="{F5E725FB-A473-48D8-9F10-AEA0EEE8ED8C}"/>
          </ac:picMkLst>
        </pc:picChg>
        <pc:picChg chg="add mod">
          <ac:chgData name="Kwok Chun" userId="f54a1900-44c8-4c43-8f9d-918259b33b7f" providerId="ADAL" clId="{26CF4A4E-3781-4032-8F45-D30EF76AFDB6}" dt="2022-04-13T12:35:30.807" v="591" actId="1037"/>
          <ac:picMkLst>
            <pc:docMk/>
            <pc:sldMk cId="1034428456" sldId="453"/>
            <ac:picMk id="7" creationId="{8A4EE141-0211-4C06-8315-8CC0ACCF3E9A}"/>
          </ac:picMkLst>
        </pc:picChg>
        <pc:picChg chg="add mod">
          <ac:chgData name="Kwok Chun" userId="f54a1900-44c8-4c43-8f9d-918259b33b7f" providerId="ADAL" clId="{26CF4A4E-3781-4032-8F45-D30EF76AFDB6}" dt="2022-04-13T12:35:30.807" v="591" actId="1037"/>
          <ac:picMkLst>
            <pc:docMk/>
            <pc:sldMk cId="1034428456" sldId="453"/>
            <ac:picMk id="9" creationId="{721ACF39-C980-499A-A94A-D6EE3F1F2C6B}"/>
          </ac:picMkLst>
        </pc:picChg>
        <pc:picChg chg="add mod">
          <ac:chgData name="Kwok Chun" userId="f54a1900-44c8-4c43-8f9d-918259b33b7f" providerId="ADAL" clId="{26CF4A4E-3781-4032-8F45-D30EF76AFDB6}" dt="2022-04-13T12:35:30.807" v="591" actId="1037"/>
          <ac:picMkLst>
            <pc:docMk/>
            <pc:sldMk cId="1034428456" sldId="453"/>
            <ac:picMk id="11" creationId="{3DEA21CE-5968-435B-A3B5-12D3055B2D4F}"/>
          </ac:picMkLst>
        </pc:picChg>
        <pc:picChg chg="add mod">
          <ac:chgData name="Kwok Chun" userId="f54a1900-44c8-4c43-8f9d-918259b33b7f" providerId="ADAL" clId="{26CF4A4E-3781-4032-8F45-D30EF76AFDB6}" dt="2022-04-13T12:35:30.807" v="591" actId="1037"/>
          <ac:picMkLst>
            <pc:docMk/>
            <pc:sldMk cId="1034428456" sldId="453"/>
            <ac:picMk id="13" creationId="{8B06CC90-7D9C-4E5C-84CF-AA362D477B0C}"/>
          </ac:picMkLst>
        </pc:picChg>
        <pc:picChg chg="add mod">
          <ac:chgData name="Kwok Chun" userId="f54a1900-44c8-4c43-8f9d-918259b33b7f" providerId="ADAL" clId="{26CF4A4E-3781-4032-8F45-D30EF76AFDB6}" dt="2022-04-13T12:35:30.807" v="591" actId="1037"/>
          <ac:picMkLst>
            <pc:docMk/>
            <pc:sldMk cId="1034428456" sldId="453"/>
            <ac:picMk id="15" creationId="{4A99C2D1-E6A7-4114-8654-5F27E561A1D0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3T12:56:14.352" v="735" actId="1037"/>
        <pc:sldMkLst>
          <pc:docMk/>
          <pc:sldMk cId="2227937117" sldId="454"/>
        </pc:sldMkLst>
        <pc:spChg chg="del">
          <ac:chgData name="Kwok Chun" userId="f54a1900-44c8-4c43-8f9d-918259b33b7f" providerId="ADAL" clId="{26CF4A4E-3781-4032-8F45-D30EF76AFDB6}" dt="2022-04-13T12:56:04.679" v="724" actId="478"/>
          <ac:spMkLst>
            <pc:docMk/>
            <pc:sldMk cId="2227937117" sldId="454"/>
            <ac:spMk id="3" creationId="{09331117-0FF2-4B4B-A312-33F00F803DB0}"/>
          </ac:spMkLst>
        </pc:spChg>
        <pc:spChg chg="add del mod">
          <ac:chgData name="Kwok Chun" userId="f54a1900-44c8-4c43-8f9d-918259b33b7f" providerId="ADAL" clId="{26CF4A4E-3781-4032-8F45-D30EF76AFDB6}" dt="2022-04-13T12:56:06.721" v="725" actId="478"/>
          <ac:spMkLst>
            <pc:docMk/>
            <pc:sldMk cId="2227937117" sldId="454"/>
            <ac:spMk id="14" creationId="{44720030-484D-45C5-97C5-D705055684EB}"/>
          </ac:spMkLst>
        </pc:spChg>
        <pc:picChg chg="add mod">
          <ac:chgData name="Kwok Chun" userId="f54a1900-44c8-4c43-8f9d-918259b33b7f" providerId="ADAL" clId="{26CF4A4E-3781-4032-8F45-D30EF76AFDB6}" dt="2022-04-13T12:37:59.351" v="679" actId="1076"/>
          <ac:picMkLst>
            <pc:docMk/>
            <pc:sldMk cId="2227937117" sldId="454"/>
            <ac:picMk id="6" creationId="{47F2B5C3-2B17-4EFA-A805-DB5875BED391}"/>
          </ac:picMkLst>
        </pc:picChg>
        <pc:picChg chg="add mod">
          <ac:chgData name="Kwok Chun" userId="f54a1900-44c8-4c43-8f9d-918259b33b7f" providerId="ADAL" clId="{26CF4A4E-3781-4032-8F45-D30EF76AFDB6}" dt="2022-04-13T12:56:14.352" v="735" actId="1037"/>
          <ac:picMkLst>
            <pc:docMk/>
            <pc:sldMk cId="2227937117" sldId="454"/>
            <ac:picMk id="10" creationId="{3B2FD7D5-CDEB-4822-9A15-38934CDCFAEB}"/>
          </ac:picMkLst>
        </pc:picChg>
      </pc:sldChg>
      <pc:sldChg chg="addSp delSp modSp add mod ord">
        <pc:chgData name="Kwok Chun" userId="f54a1900-44c8-4c43-8f9d-918259b33b7f" providerId="ADAL" clId="{26CF4A4E-3781-4032-8F45-D30EF76AFDB6}" dt="2022-04-13T13:07:26.723" v="1010"/>
        <pc:sldMkLst>
          <pc:docMk/>
          <pc:sldMk cId="626092542" sldId="455"/>
        </pc:sldMkLst>
        <pc:spChg chg="del">
          <ac:chgData name="Kwok Chun" userId="f54a1900-44c8-4c43-8f9d-918259b33b7f" providerId="ADAL" clId="{26CF4A4E-3781-4032-8F45-D30EF76AFDB6}" dt="2022-04-13T12:37:42.744" v="622" actId="478"/>
          <ac:spMkLst>
            <pc:docMk/>
            <pc:sldMk cId="626092542" sldId="455"/>
            <ac:spMk id="17" creationId="{FC690E0B-7E75-4E94-917A-186779740924}"/>
          </ac:spMkLst>
        </pc:spChg>
        <pc:spChg chg="mod">
          <ac:chgData name="Kwok Chun" userId="f54a1900-44c8-4c43-8f9d-918259b33b7f" providerId="ADAL" clId="{26CF4A4E-3781-4032-8F45-D30EF76AFDB6}" dt="2022-04-13T12:37:50.109" v="677" actId="1035"/>
          <ac:spMkLst>
            <pc:docMk/>
            <pc:sldMk cId="626092542" sldId="455"/>
            <ac:spMk id="18" creationId="{2307F224-44E0-40B1-A32E-367C855DFF68}"/>
          </ac:spMkLst>
        </pc:spChg>
        <pc:picChg chg="mod">
          <ac:chgData name="Kwok Chun" userId="f54a1900-44c8-4c43-8f9d-918259b33b7f" providerId="ADAL" clId="{26CF4A4E-3781-4032-8F45-D30EF76AFDB6}" dt="2022-04-13T12:37:50.109" v="677" actId="1035"/>
          <ac:picMkLst>
            <pc:docMk/>
            <pc:sldMk cId="626092542" sldId="455"/>
            <ac:picMk id="5" creationId="{F5E725FB-A473-48D8-9F10-AEA0EEE8ED8C}"/>
          </ac:picMkLst>
        </pc:picChg>
        <pc:picChg chg="mod">
          <ac:chgData name="Kwok Chun" userId="f54a1900-44c8-4c43-8f9d-918259b33b7f" providerId="ADAL" clId="{26CF4A4E-3781-4032-8F45-D30EF76AFDB6}" dt="2022-04-13T12:37:56.688" v="678" actId="1076"/>
          <ac:picMkLst>
            <pc:docMk/>
            <pc:sldMk cId="626092542" sldId="455"/>
            <ac:picMk id="6" creationId="{47F2B5C3-2B17-4EFA-A805-DB5875BED391}"/>
          </ac:picMkLst>
        </pc:picChg>
        <pc:picChg chg="mod">
          <ac:chgData name="Kwok Chun" userId="f54a1900-44c8-4c43-8f9d-918259b33b7f" providerId="ADAL" clId="{26CF4A4E-3781-4032-8F45-D30EF76AFDB6}" dt="2022-04-13T12:37:50.109" v="677" actId="1035"/>
          <ac:picMkLst>
            <pc:docMk/>
            <pc:sldMk cId="626092542" sldId="455"/>
            <ac:picMk id="7" creationId="{8A4EE141-0211-4C06-8315-8CC0ACCF3E9A}"/>
          </ac:picMkLst>
        </pc:picChg>
        <pc:picChg chg="add mod">
          <ac:chgData name="Kwok Chun" userId="f54a1900-44c8-4c43-8f9d-918259b33b7f" providerId="ADAL" clId="{26CF4A4E-3781-4032-8F45-D30EF76AFDB6}" dt="2022-04-13T12:56:39.993" v="738" actId="1076"/>
          <ac:picMkLst>
            <pc:docMk/>
            <pc:sldMk cId="626092542" sldId="455"/>
            <ac:picMk id="8" creationId="{0947A8BD-0327-461A-885C-50070263724E}"/>
          </ac:picMkLst>
        </pc:picChg>
        <pc:picChg chg="mod">
          <ac:chgData name="Kwok Chun" userId="f54a1900-44c8-4c43-8f9d-918259b33b7f" providerId="ADAL" clId="{26CF4A4E-3781-4032-8F45-D30EF76AFDB6}" dt="2022-04-13T12:37:50.109" v="677" actId="1035"/>
          <ac:picMkLst>
            <pc:docMk/>
            <pc:sldMk cId="626092542" sldId="455"/>
            <ac:picMk id="9" creationId="{721ACF39-C980-499A-A94A-D6EE3F1F2C6B}"/>
          </ac:picMkLst>
        </pc:picChg>
        <pc:picChg chg="del">
          <ac:chgData name="Kwok Chun" userId="f54a1900-44c8-4c43-8f9d-918259b33b7f" providerId="ADAL" clId="{26CF4A4E-3781-4032-8F45-D30EF76AFDB6}" dt="2022-04-13T12:37:42.744" v="622" actId="478"/>
          <ac:picMkLst>
            <pc:docMk/>
            <pc:sldMk cId="626092542" sldId="455"/>
            <ac:picMk id="11" creationId="{3DEA21CE-5968-435B-A3B5-12D3055B2D4F}"/>
          </ac:picMkLst>
        </pc:picChg>
        <pc:picChg chg="add mod">
          <ac:chgData name="Kwok Chun" userId="f54a1900-44c8-4c43-8f9d-918259b33b7f" providerId="ADAL" clId="{26CF4A4E-3781-4032-8F45-D30EF76AFDB6}" dt="2022-04-13T12:57:14.322" v="766" actId="1038"/>
          <ac:picMkLst>
            <pc:docMk/>
            <pc:sldMk cId="626092542" sldId="455"/>
            <ac:picMk id="12" creationId="{72DFDF62-86E9-4E77-A4E1-9486A96D11AF}"/>
          </ac:picMkLst>
        </pc:picChg>
        <pc:picChg chg="del">
          <ac:chgData name="Kwok Chun" userId="f54a1900-44c8-4c43-8f9d-918259b33b7f" providerId="ADAL" clId="{26CF4A4E-3781-4032-8F45-D30EF76AFDB6}" dt="2022-04-13T12:37:42.744" v="622" actId="478"/>
          <ac:picMkLst>
            <pc:docMk/>
            <pc:sldMk cId="626092542" sldId="455"/>
            <ac:picMk id="13" creationId="{8B06CC90-7D9C-4E5C-84CF-AA362D477B0C}"/>
          </ac:picMkLst>
        </pc:picChg>
        <pc:picChg chg="del">
          <ac:chgData name="Kwok Chun" userId="f54a1900-44c8-4c43-8f9d-918259b33b7f" providerId="ADAL" clId="{26CF4A4E-3781-4032-8F45-D30EF76AFDB6}" dt="2022-04-13T12:37:42.744" v="622" actId="478"/>
          <ac:picMkLst>
            <pc:docMk/>
            <pc:sldMk cId="626092542" sldId="455"/>
            <ac:picMk id="15" creationId="{4A99C2D1-E6A7-4114-8654-5F27E561A1D0}"/>
          </ac:picMkLst>
        </pc:picChg>
        <pc:picChg chg="add mod">
          <ac:chgData name="Kwok Chun" userId="f54a1900-44c8-4c43-8f9d-918259b33b7f" providerId="ADAL" clId="{26CF4A4E-3781-4032-8F45-D30EF76AFDB6}" dt="2022-04-13T12:56:47.433" v="742" actId="1076"/>
          <ac:picMkLst>
            <pc:docMk/>
            <pc:sldMk cId="626092542" sldId="455"/>
            <ac:picMk id="19" creationId="{1D9362B8-554D-4C5D-BB6A-C46EF7534E9B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3T12:58:25.809" v="803" actId="1076"/>
        <pc:sldMkLst>
          <pc:docMk/>
          <pc:sldMk cId="2424686014" sldId="456"/>
        </pc:sldMkLst>
        <pc:spChg chg="del">
          <ac:chgData name="Kwok Chun" userId="f54a1900-44c8-4c43-8f9d-918259b33b7f" providerId="ADAL" clId="{26CF4A4E-3781-4032-8F45-D30EF76AFDB6}" dt="2022-04-13T12:58:03.041" v="769" actId="478"/>
          <ac:spMkLst>
            <pc:docMk/>
            <pc:sldMk cId="2424686014" sldId="456"/>
            <ac:spMk id="18" creationId="{2307F224-44E0-40B1-A32E-367C855DFF68}"/>
          </ac:spMkLst>
        </pc:spChg>
        <pc:picChg chg="mod">
          <ac:chgData name="Kwok Chun" userId="f54a1900-44c8-4c43-8f9d-918259b33b7f" providerId="ADAL" clId="{26CF4A4E-3781-4032-8F45-D30EF76AFDB6}" dt="2022-04-13T12:58:06.088" v="770" actId="1076"/>
          <ac:picMkLst>
            <pc:docMk/>
            <pc:sldMk cId="2424686014" sldId="456"/>
            <ac:picMk id="5" creationId="{F5E725FB-A473-48D8-9F10-AEA0EEE8ED8C}"/>
          </ac:picMkLst>
        </pc:picChg>
        <pc:picChg chg="del">
          <ac:chgData name="Kwok Chun" userId="f54a1900-44c8-4c43-8f9d-918259b33b7f" providerId="ADAL" clId="{26CF4A4E-3781-4032-8F45-D30EF76AFDB6}" dt="2022-04-13T12:58:09.778" v="771" actId="478"/>
          <ac:picMkLst>
            <pc:docMk/>
            <pc:sldMk cId="2424686014" sldId="456"/>
            <ac:picMk id="7" creationId="{8A4EE141-0211-4C06-8315-8CC0ACCF3E9A}"/>
          </ac:picMkLst>
        </pc:picChg>
        <pc:picChg chg="del">
          <ac:chgData name="Kwok Chun" userId="f54a1900-44c8-4c43-8f9d-918259b33b7f" providerId="ADAL" clId="{26CF4A4E-3781-4032-8F45-D30EF76AFDB6}" dt="2022-04-13T12:57:58.994" v="768" actId="478"/>
          <ac:picMkLst>
            <pc:docMk/>
            <pc:sldMk cId="2424686014" sldId="456"/>
            <ac:picMk id="8" creationId="{0947A8BD-0327-461A-885C-50070263724E}"/>
          </ac:picMkLst>
        </pc:picChg>
        <pc:picChg chg="del">
          <ac:chgData name="Kwok Chun" userId="f54a1900-44c8-4c43-8f9d-918259b33b7f" providerId="ADAL" clId="{26CF4A4E-3781-4032-8F45-D30EF76AFDB6}" dt="2022-04-13T12:58:09.778" v="771" actId="478"/>
          <ac:picMkLst>
            <pc:docMk/>
            <pc:sldMk cId="2424686014" sldId="456"/>
            <ac:picMk id="9" creationId="{721ACF39-C980-499A-A94A-D6EE3F1F2C6B}"/>
          </ac:picMkLst>
        </pc:picChg>
        <pc:picChg chg="add mod">
          <ac:chgData name="Kwok Chun" userId="f54a1900-44c8-4c43-8f9d-918259b33b7f" providerId="ADAL" clId="{26CF4A4E-3781-4032-8F45-D30EF76AFDB6}" dt="2022-04-13T12:58:25.809" v="803" actId="1076"/>
          <ac:picMkLst>
            <pc:docMk/>
            <pc:sldMk cId="2424686014" sldId="456"/>
            <ac:picMk id="10" creationId="{9783A89E-89F9-4826-ABF3-3476EDDC1D63}"/>
          </ac:picMkLst>
        </pc:picChg>
        <pc:picChg chg="del">
          <ac:chgData name="Kwok Chun" userId="f54a1900-44c8-4c43-8f9d-918259b33b7f" providerId="ADAL" clId="{26CF4A4E-3781-4032-8F45-D30EF76AFDB6}" dt="2022-04-13T12:58:09.778" v="771" actId="478"/>
          <ac:picMkLst>
            <pc:docMk/>
            <pc:sldMk cId="2424686014" sldId="456"/>
            <ac:picMk id="12" creationId="{72DFDF62-86E9-4E77-A4E1-9486A96D11AF}"/>
          </ac:picMkLst>
        </pc:picChg>
        <pc:picChg chg="del">
          <ac:chgData name="Kwok Chun" userId="f54a1900-44c8-4c43-8f9d-918259b33b7f" providerId="ADAL" clId="{26CF4A4E-3781-4032-8F45-D30EF76AFDB6}" dt="2022-04-13T12:58:09.778" v="771" actId="478"/>
          <ac:picMkLst>
            <pc:docMk/>
            <pc:sldMk cId="2424686014" sldId="456"/>
            <ac:picMk id="19" creationId="{1D9362B8-554D-4C5D-BB6A-C46EF7534E9B}"/>
          </ac:picMkLst>
        </pc:picChg>
      </pc:sldChg>
      <pc:sldChg chg="addSp delSp modSp add mod ord">
        <pc:chgData name="Kwok Chun" userId="f54a1900-44c8-4c43-8f9d-918259b33b7f" providerId="ADAL" clId="{26CF4A4E-3781-4032-8F45-D30EF76AFDB6}" dt="2022-04-13T13:09:10.837" v="1020"/>
        <pc:sldMkLst>
          <pc:docMk/>
          <pc:sldMk cId="1717292314" sldId="457"/>
        </pc:sldMkLst>
        <pc:spChg chg="del">
          <ac:chgData name="Kwok Chun" userId="f54a1900-44c8-4c43-8f9d-918259b33b7f" providerId="ADAL" clId="{26CF4A4E-3781-4032-8F45-D30EF76AFDB6}" dt="2022-04-13T12:58:38.075" v="806" actId="478"/>
          <ac:spMkLst>
            <pc:docMk/>
            <pc:sldMk cId="1717292314" sldId="457"/>
            <ac:spMk id="3" creationId="{09331117-0FF2-4B4B-A312-33F00F803DB0}"/>
          </ac:spMkLst>
        </pc:spChg>
        <pc:spChg chg="add del mod">
          <ac:chgData name="Kwok Chun" userId="f54a1900-44c8-4c43-8f9d-918259b33b7f" providerId="ADAL" clId="{26CF4A4E-3781-4032-8F45-D30EF76AFDB6}" dt="2022-04-13T12:58:39.921" v="807" actId="478"/>
          <ac:spMkLst>
            <pc:docMk/>
            <pc:sldMk cId="1717292314" sldId="457"/>
            <ac:spMk id="7" creationId="{4F5C48B6-A013-4CA5-A52B-58A1BD12D61D}"/>
          </ac:spMkLst>
        </pc:spChg>
        <pc:spChg chg="add mod">
          <ac:chgData name="Kwok Chun" userId="f54a1900-44c8-4c43-8f9d-918259b33b7f" providerId="ADAL" clId="{26CF4A4E-3781-4032-8F45-D30EF76AFDB6}" dt="2022-04-13T13:00:26.617" v="911" actId="1036"/>
          <ac:spMkLst>
            <pc:docMk/>
            <pc:sldMk cId="1717292314" sldId="457"/>
            <ac:spMk id="14" creationId="{57E671EE-7352-471C-B3A1-8C8FAE0E63A9}"/>
          </ac:spMkLst>
        </pc:spChg>
        <pc:picChg chg="mod">
          <ac:chgData name="Kwok Chun" userId="f54a1900-44c8-4c43-8f9d-918259b33b7f" providerId="ADAL" clId="{26CF4A4E-3781-4032-8F45-D30EF76AFDB6}" dt="2022-04-13T12:59:09.225" v="823" actId="1036"/>
          <ac:picMkLst>
            <pc:docMk/>
            <pc:sldMk cId="1717292314" sldId="457"/>
            <ac:picMk id="5" creationId="{F5E725FB-A473-48D8-9F10-AEA0EEE8ED8C}"/>
          </ac:picMkLst>
        </pc:picChg>
        <pc:picChg chg="del">
          <ac:chgData name="Kwok Chun" userId="f54a1900-44c8-4c43-8f9d-918259b33b7f" providerId="ADAL" clId="{26CF4A4E-3781-4032-8F45-D30EF76AFDB6}" dt="2022-04-13T12:58:34.537" v="805" actId="478"/>
          <ac:picMkLst>
            <pc:docMk/>
            <pc:sldMk cId="1717292314" sldId="457"/>
            <ac:picMk id="6" creationId="{47F2B5C3-2B17-4EFA-A805-DB5875BED391}"/>
          </ac:picMkLst>
        </pc:picChg>
        <pc:picChg chg="add mod">
          <ac:chgData name="Kwok Chun" userId="f54a1900-44c8-4c43-8f9d-918259b33b7f" providerId="ADAL" clId="{26CF4A4E-3781-4032-8F45-D30EF76AFDB6}" dt="2022-04-13T12:59:36.442" v="832" actId="1076"/>
          <ac:picMkLst>
            <pc:docMk/>
            <pc:sldMk cId="1717292314" sldId="457"/>
            <ac:picMk id="9" creationId="{0177FE3A-F792-4B76-AA41-ED49B0F2FC73}"/>
          </ac:picMkLst>
        </pc:picChg>
        <pc:picChg chg="del">
          <ac:chgData name="Kwok Chun" userId="f54a1900-44c8-4c43-8f9d-918259b33b7f" providerId="ADAL" clId="{26CF4A4E-3781-4032-8F45-D30EF76AFDB6}" dt="2022-04-13T12:59:12.945" v="824" actId="478"/>
          <ac:picMkLst>
            <pc:docMk/>
            <pc:sldMk cId="1717292314" sldId="457"/>
            <ac:picMk id="10" creationId="{9783A89E-89F9-4826-ABF3-3476EDDC1D63}"/>
          </ac:picMkLst>
        </pc:picChg>
        <pc:picChg chg="add mod">
          <ac:chgData name="Kwok Chun" userId="f54a1900-44c8-4c43-8f9d-918259b33b7f" providerId="ADAL" clId="{26CF4A4E-3781-4032-8F45-D30EF76AFDB6}" dt="2022-04-13T12:59:57.202" v="873" actId="1038"/>
          <ac:picMkLst>
            <pc:docMk/>
            <pc:sldMk cId="1717292314" sldId="457"/>
            <ac:picMk id="11" creationId="{75251019-718B-4566-8989-0F8D924774CD}"/>
          </ac:picMkLst>
        </pc:picChg>
        <pc:picChg chg="add mod">
          <ac:chgData name="Kwok Chun" userId="f54a1900-44c8-4c43-8f9d-918259b33b7f" providerId="ADAL" clId="{26CF4A4E-3781-4032-8F45-D30EF76AFDB6}" dt="2022-04-13T12:59:57.202" v="873" actId="1038"/>
          <ac:picMkLst>
            <pc:docMk/>
            <pc:sldMk cId="1717292314" sldId="457"/>
            <ac:picMk id="13" creationId="{202DE0BF-1E7C-46A3-A82D-7759F8822BA2}"/>
          </ac:picMkLst>
        </pc:picChg>
      </pc:sldChg>
      <pc:sldChg chg="modSp add mod ord">
        <pc:chgData name="Kwok Chun" userId="f54a1900-44c8-4c43-8f9d-918259b33b7f" providerId="ADAL" clId="{26CF4A4E-3781-4032-8F45-D30EF76AFDB6}" dt="2022-04-13T13:09:10.837" v="1020"/>
        <pc:sldMkLst>
          <pc:docMk/>
          <pc:sldMk cId="4169500177" sldId="458"/>
        </pc:sldMkLst>
        <pc:spChg chg="mod">
          <ac:chgData name="Kwok Chun" userId="f54a1900-44c8-4c43-8f9d-918259b33b7f" providerId="ADAL" clId="{26CF4A4E-3781-4032-8F45-D30EF76AFDB6}" dt="2022-04-13T13:00:42.514" v="919" actId="20577"/>
          <ac:spMkLst>
            <pc:docMk/>
            <pc:sldMk cId="4169500177" sldId="458"/>
            <ac:spMk id="14" creationId="{57E671EE-7352-471C-B3A1-8C8FAE0E63A9}"/>
          </ac:spMkLst>
        </pc:spChg>
        <pc:picChg chg="mod">
          <ac:chgData name="Kwok Chun" userId="f54a1900-44c8-4c43-8f9d-918259b33b7f" providerId="ADAL" clId="{26CF4A4E-3781-4032-8F45-D30EF76AFDB6}" dt="2022-04-13T13:03:20.544" v="926" actId="14826"/>
          <ac:picMkLst>
            <pc:docMk/>
            <pc:sldMk cId="4169500177" sldId="458"/>
            <ac:picMk id="5" creationId="{F5E725FB-A473-48D8-9F10-AEA0EEE8ED8C}"/>
          </ac:picMkLst>
        </pc:picChg>
        <pc:picChg chg="mod">
          <ac:chgData name="Kwok Chun" userId="f54a1900-44c8-4c43-8f9d-918259b33b7f" providerId="ADAL" clId="{26CF4A4E-3781-4032-8F45-D30EF76AFDB6}" dt="2022-04-13T13:04:00.796" v="928" actId="14826"/>
          <ac:picMkLst>
            <pc:docMk/>
            <pc:sldMk cId="4169500177" sldId="458"/>
            <ac:picMk id="11" creationId="{75251019-718B-4566-8989-0F8D924774CD}"/>
          </ac:picMkLst>
        </pc:picChg>
        <pc:picChg chg="mod">
          <ac:chgData name="Kwok Chun" userId="f54a1900-44c8-4c43-8f9d-918259b33b7f" providerId="ADAL" clId="{26CF4A4E-3781-4032-8F45-D30EF76AFDB6}" dt="2022-04-13T13:04:06.435" v="929" actId="14826"/>
          <ac:picMkLst>
            <pc:docMk/>
            <pc:sldMk cId="4169500177" sldId="458"/>
            <ac:picMk id="13" creationId="{202DE0BF-1E7C-46A3-A82D-7759F8822BA2}"/>
          </ac:picMkLst>
        </pc:picChg>
      </pc:sldChg>
      <pc:sldChg chg="modSp add mod ord">
        <pc:chgData name="Kwok Chun" userId="f54a1900-44c8-4c43-8f9d-918259b33b7f" providerId="ADAL" clId="{26CF4A4E-3781-4032-8F45-D30EF76AFDB6}" dt="2022-04-13T13:09:10.837" v="1020"/>
        <pc:sldMkLst>
          <pc:docMk/>
          <pc:sldMk cId="2300720859" sldId="459"/>
        </pc:sldMkLst>
        <pc:spChg chg="mod">
          <ac:chgData name="Kwok Chun" userId="f54a1900-44c8-4c43-8f9d-918259b33b7f" providerId="ADAL" clId="{26CF4A4E-3781-4032-8F45-D30EF76AFDB6}" dt="2022-04-13T13:00:50.673" v="925" actId="20577"/>
          <ac:spMkLst>
            <pc:docMk/>
            <pc:sldMk cId="2300720859" sldId="459"/>
            <ac:spMk id="14" creationId="{57E671EE-7352-471C-B3A1-8C8FAE0E63A9}"/>
          </ac:spMkLst>
        </pc:spChg>
        <pc:picChg chg="mod">
          <ac:chgData name="Kwok Chun" userId="f54a1900-44c8-4c43-8f9d-918259b33b7f" providerId="ADAL" clId="{26CF4A4E-3781-4032-8F45-D30EF76AFDB6}" dt="2022-04-13T13:03:30.172" v="927" actId="14826"/>
          <ac:picMkLst>
            <pc:docMk/>
            <pc:sldMk cId="2300720859" sldId="459"/>
            <ac:picMk id="5" creationId="{F5E725FB-A473-48D8-9F10-AEA0EEE8ED8C}"/>
          </ac:picMkLst>
        </pc:picChg>
        <pc:picChg chg="mod">
          <ac:chgData name="Kwok Chun" userId="f54a1900-44c8-4c43-8f9d-918259b33b7f" providerId="ADAL" clId="{26CF4A4E-3781-4032-8F45-D30EF76AFDB6}" dt="2022-04-13T13:04:22.726" v="930" actId="14826"/>
          <ac:picMkLst>
            <pc:docMk/>
            <pc:sldMk cId="2300720859" sldId="459"/>
            <ac:picMk id="11" creationId="{75251019-718B-4566-8989-0F8D924774CD}"/>
          </ac:picMkLst>
        </pc:picChg>
        <pc:picChg chg="mod">
          <ac:chgData name="Kwok Chun" userId="f54a1900-44c8-4c43-8f9d-918259b33b7f" providerId="ADAL" clId="{26CF4A4E-3781-4032-8F45-D30EF76AFDB6}" dt="2022-04-13T13:04:29.413" v="931" actId="14826"/>
          <ac:picMkLst>
            <pc:docMk/>
            <pc:sldMk cId="2300720859" sldId="459"/>
            <ac:picMk id="13" creationId="{202DE0BF-1E7C-46A3-A82D-7759F8822BA2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3T13:07:14.074" v="1008" actId="1076"/>
        <pc:sldMkLst>
          <pc:docMk/>
          <pc:sldMk cId="2514862865" sldId="460"/>
        </pc:sldMkLst>
        <pc:spChg chg="mod">
          <ac:chgData name="Kwok Chun" userId="f54a1900-44c8-4c43-8f9d-918259b33b7f" providerId="ADAL" clId="{26CF4A4E-3781-4032-8F45-D30EF76AFDB6}" dt="2022-04-13T13:05:49.778" v="968" actId="1036"/>
          <ac:spMkLst>
            <pc:docMk/>
            <pc:sldMk cId="2514862865" sldId="460"/>
            <ac:spMk id="2" creationId="{3ACC67B2-7946-44AC-ABA4-88FF48A004B3}"/>
          </ac:spMkLst>
        </pc:spChg>
        <pc:spChg chg="del">
          <ac:chgData name="Kwok Chun" userId="f54a1900-44c8-4c43-8f9d-918259b33b7f" providerId="ADAL" clId="{26CF4A4E-3781-4032-8F45-D30EF76AFDB6}" dt="2022-04-13T13:05:26.252" v="940" actId="478"/>
          <ac:spMkLst>
            <pc:docMk/>
            <pc:sldMk cId="2514862865" sldId="460"/>
            <ac:spMk id="3" creationId="{09331117-0FF2-4B4B-A312-33F00F803DB0}"/>
          </ac:spMkLst>
        </pc:spChg>
        <pc:spChg chg="add del mod">
          <ac:chgData name="Kwok Chun" userId="f54a1900-44c8-4c43-8f9d-918259b33b7f" providerId="ADAL" clId="{26CF4A4E-3781-4032-8F45-D30EF76AFDB6}" dt="2022-04-13T13:05:29.346" v="941" actId="478"/>
          <ac:spMkLst>
            <pc:docMk/>
            <pc:sldMk cId="2514862865" sldId="460"/>
            <ac:spMk id="10" creationId="{D3FDF420-3DB9-4CE6-BB3E-F99675B56A57}"/>
          </ac:spMkLst>
        </pc:spChg>
        <pc:spChg chg="mod">
          <ac:chgData name="Kwok Chun" userId="f54a1900-44c8-4c43-8f9d-918259b33b7f" providerId="ADAL" clId="{26CF4A4E-3781-4032-8F45-D30EF76AFDB6}" dt="2022-04-13T13:05:49.778" v="968" actId="1036"/>
          <ac:spMkLst>
            <pc:docMk/>
            <pc:sldMk cId="2514862865" sldId="460"/>
            <ac:spMk id="18" creationId="{2307F224-44E0-40B1-A32E-367C855DFF68}"/>
          </ac:spMkLst>
        </pc:spChg>
        <pc:picChg chg="mod">
          <ac:chgData name="Kwok Chun" userId="f54a1900-44c8-4c43-8f9d-918259b33b7f" providerId="ADAL" clId="{26CF4A4E-3781-4032-8F45-D30EF76AFDB6}" dt="2022-04-13T13:05:49.778" v="968" actId="1036"/>
          <ac:picMkLst>
            <pc:docMk/>
            <pc:sldMk cId="2514862865" sldId="460"/>
            <ac:picMk id="5" creationId="{F5E725FB-A473-48D8-9F10-AEA0EEE8ED8C}"/>
          </ac:picMkLst>
        </pc:picChg>
        <pc:picChg chg="del mod">
          <ac:chgData name="Kwok Chun" userId="f54a1900-44c8-4c43-8f9d-918259b33b7f" providerId="ADAL" clId="{26CF4A4E-3781-4032-8F45-D30EF76AFDB6}" dt="2022-04-13T13:05:23.945" v="939" actId="478"/>
          <ac:picMkLst>
            <pc:docMk/>
            <pc:sldMk cId="2514862865" sldId="460"/>
            <ac:picMk id="6" creationId="{47F2B5C3-2B17-4EFA-A805-DB5875BED391}"/>
          </ac:picMkLst>
        </pc:picChg>
        <pc:picChg chg="mod">
          <ac:chgData name="Kwok Chun" userId="f54a1900-44c8-4c43-8f9d-918259b33b7f" providerId="ADAL" clId="{26CF4A4E-3781-4032-8F45-D30EF76AFDB6}" dt="2022-04-13T13:05:49.778" v="968" actId="1036"/>
          <ac:picMkLst>
            <pc:docMk/>
            <pc:sldMk cId="2514862865" sldId="460"/>
            <ac:picMk id="7" creationId="{8A4EE141-0211-4C06-8315-8CC0ACCF3E9A}"/>
          </ac:picMkLst>
        </pc:picChg>
        <pc:picChg chg="del">
          <ac:chgData name="Kwok Chun" userId="f54a1900-44c8-4c43-8f9d-918259b33b7f" providerId="ADAL" clId="{26CF4A4E-3781-4032-8F45-D30EF76AFDB6}" dt="2022-04-13T13:05:12.889" v="935" actId="478"/>
          <ac:picMkLst>
            <pc:docMk/>
            <pc:sldMk cId="2514862865" sldId="460"/>
            <ac:picMk id="8" creationId="{0947A8BD-0327-461A-885C-50070263724E}"/>
          </ac:picMkLst>
        </pc:picChg>
        <pc:picChg chg="mod">
          <ac:chgData name="Kwok Chun" userId="f54a1900-44c8-4c43-8f9d-918259b33b7f" providerId="ADAL" clId="{26CF4A4E-3781-4032-8F45-D30EF76AFDB6}" dt="2022-04-13T13:05:49.778" v="968" actId="1036"/>
          <ac:picMkLst>
            <pc:docMk/>
            <pc:sldMk cId="2514862865" sldId="460"/>
            <ac:picMk id="9" creationId="{721ACF39-C980-499A-A94A-D6EE3F1F2C6B}"/>
          </ac:picMkLst>
        </pc:picChg>
        <pc:picChg chg="del">
          <ac:chgData name="Kwok Chun" userId="f54a1900-44c8-4c43-8f9d-918259b33b7f" providerId="ADAL" clId="{26CF4A4E-3781-4032-8F45-D30EF76AFDB6}" dt="2022-04-13T13:05:14.586" v="936" actId="478"/>
          <ac:picMkLst>
            <pc:docMk/>
            <pc:sldMk cId="2514862865" sldId="460"/>
            <ac:picMk id="12" creationId="{72DFDF62-86E9-4E77-A4E1-9486A96D11AF}"/>
          </ac:picMkLst>
        </pc:picChg>
        <pc:picChg chg="add mod">
          <ac:chgData name="Kwok Chun" userId="f54a1900-44c8-4c43-8f9d-918259b33b7f" providerId="ADAL" clId="{26CF4A4E-3781-4032-8F45-D30EF76AFDB6}" dt="2022-04-13T13:07:14.074" v="1008" actId="1076"/>
          <ac:picMkLst>
            <pc:docMk/>
            <pc:sldMk cId="2514862865" sldId="460"/>
            <ac:picMk id="13" creationId="{6B367C73-CB13-4E47-A6EF-BDA254D8D65E}"/>
          </ac:picMkLst>
        </pc:picChg>
        <pc:picChg chg="add mod">
          <ac:chgData name="Kwok Chun" userId="f54a1900-44c8-4c43-8f9d-918259b33b7f" providerId="ADAL" clId="{26CF4A4E-3781-4032-8F45-D30EF76AFDB6}" dt="2022-04-13T13:07:14.074" v="1008" actId="1076"/>
          <ac:picMkLst>
            <pc:docMk/>
            <pc:sldMk cId="2514862865" sldId="460"/>
            <ac:picMk id="15" creationId="{839EFEAB-C9EF-46AF-814E-840F3E9809BA}"/>
          </ac:picMkLst>
        </pc:picChg>
        <pc:picChg chg="mod">
          <ac:chgData name="Kwok Chun" userId="f54a1900-44c8-4c43-8f9d-918259b33b7f" providerId="ADAL" clId="{26CF4A4E-3781-4032-8F45-D30EF76AFDB6}" dt="2022-04-13T13:05:49.778" v="968" actId="1036"/>
          <ac:picMkLst>
            <pc:docMk/>
            <pc:sldMk cId="2514862865" sldId="460"/>
            <ac:picMk id="19" creationId="{1D9362B8-554D-4C5D-BB6A-C46EF7534E9B}"/>
          </ac:picMkLst>
        </pc:picChg>
      </pc:sldChg>
      <pc:sldChg chg="modSp add">
        <pc:chgData name="Kwok Chun" userId="f54a1900-44c8-4c43-8f9d-918259b33b7f" providerId="ADAL" clId="{26CF4A4E-3781-4032-8F45-D30EF76AFDB6}" dt="2022-04-13T13:08:28.378" v="1017"/>
        <pc:sldMkLst>
          <pc:docMk/>
          <pc:sldMk cId="2887339685" sldId="461"/>
        </pc:sldMkLst>
        <pc:picChg chg="mod">
          <ac:chgData name="Kwok Chun" userId="f54a1900-44c8-4c43-8f9d-918259b33b7f" providerId="ADAL" clId="{26CF4A4E-3781-4032-8F45-D30EF76AFDB6}" dt="2022-04-13T13:08:28.378" v="1017"/>
          <ac:picMkLst>
            <pc:docMk/>
            <pc:sldMk cId="2887339685" sldId="461"/>
            <ac:picMk id="13" creationId="{6B367C73-CB13-4E47-A6EF-BDA254D8D65E}"/>
          </ac:picMkLst>
        </pc:picChg>
        <pc:picChg chg="mod">
          <ac:chgData name="Kwok Chun" userId="f54a1900-44c8-4c43-8f9d-918259b33b7f" providerId="ADAL" clId="{26CF4A4E-3781-4032-8F45-D30EF76AFDB6}" dt="2022-04-13T13:08:28.378" v="1017"/>
          <ac:picMkLst>
            <pc:docMk/>
            <pc:sldMk cId="2887339685" sldId="461"/>
            <ac:picMk id="15" creationId="{839EFEAB-C9EF-46AF-814E-840F3E9809BA}"/>
          </ac:picMkLst>
        </pc:picChg>
      </pc:sldChg>
      <pc:sldChg chg="modSp add">
        <pc:chgData name="Kwok Chun" userId="f54a1900-44c8-4c43-8f9d-918259b33b7f" providerId="ADAL" clId="{26CF4A4E-3781-4032-8F45-D30EF76AFDB6}" dt="2022-04-13T13:08:36.131" v="1018"/>
        <pc:sldMkLst>
          <pc:docMk/>
          <pc:sldMk cId="2111761275" sldId="462"/>
        </pc:sldMkLst>
        <pc:picChg chg="mod">
          <ac:chgData name="Kwok Chun" userId="f54a1900-44c8-4c43-8f9d-918259b33b7f" providerId="ADAL" clId="{26CF4A4E-3781-4032-8F45-D30EF76AFDB6}" dt="2022-04-13T13:08:36.131" v="1018"/>
          <ac:picMkLst>
            <pc:docMk/>
            <pc:sldMk cId="2111761275" sldId="462"/>
            <ac:picMk id="13" creationId="{6B367C73-CB13-4E47-A6EF-BDA254D8D65E}"/>
          </ac:picMkLst>
        </pc:picChg>
        <pc:picChg chg="mod">
          <ac:chgData name="Kwok Chun" userId="f54a1900-44c8-4c43-8f9d-918259b33b7f" providerId="ADAL" clId="{26CF4A4E-3781-4032-8F45-D30EF76AFDB6}" dt="2022-04-13T13:08:36.131" v="1018"/>
          <ac:picMkLst>
            <pc:docMk/>
            <pc:sldMk cId="2111761275" sldId="462"/>
            <ac:picMk id="15" creationId="{839EFEAB-C9EF-46AF-814E-840F3E9809BA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3T13:10:34.018" v="1068" actId="1037"/>
        <pc:sldMkLst>
          <pc:docMk/>
          <pc:sldMk cId="481517773" sldId="463"/>
        </pc:sldMkLst>
        <pc:spChg chg="mod ord">
          <ac:chgData name="Kwok Chun" userId="f54a1900-44c8-4c43-8f9d-918259b33b7f" providerId="ADAL" clId="{26CF4A4E-3781-4032-8F45-D30EF76AFDB6}" dt="2022-04-13T13:10:28.146" v="1054" actId="1038"/>
          <ac:spMkLst>
            <pc:docMk/>
            <pc:sldMk cId="481517773" sldId="463"/>
            <ac:spMk id="14" creationId="{57E671EE-7352-471C-B3A1-8C8FAE0E63A9}"/>
          </ac:spMkLst>
        </pc:spChg>
        <pc:picChg chg="add mod">
          <ac:chgData name="Kwok Chun" userId="f54a1900-44c8-4c43-8f9d-918259b33b7f" providerId="ADAL" clId="{26CF4A4E-3781-4032-8F45-D30EF76AFDB6}" dt="2022-04-13T13:10:34.018" v="1068" actId="1037"/>
          <ac:picMkLst>
            <pc:docMk/>
            <pc:sldMk cId="481517773" sldId="463"/>
            <ac:picMk id="4" creationId="{B4F2BF6D-3C16-49E5-959C-7E8109FF64CF}"/>
          </ac:picMkLst>
        </pc:picChg>
        <pc:picChg chg="del">
          <ac:chgData name="Kwok Chun" userId="f54a1900-44c8-4c43-8f9d-918259b33b7f" providerId="ADAL" clId="{26CF4A4E-3781-4032-8F45-D30EF76AFDB6}" dt="2022-04-13T13:09:34.907" v="1022" actId="478"/>
          <ac:picMkLst>
            <pc:docMk/>
            <pc:sldMk cId="481517773" sldId="463"/>
            <ac:picMk id="11" creationId="{75251019-718B-4566-8989-0F8D924774CD}"/>
          </ac:picMkLst>
        </pc:picChg>
        <pc:picChg chg="del">
          <ac:chgData name="Kwok Chun" userId="f54a1900-44c8-4c43-8f9d-918259b33b7f" providerId="ADAL" clId="{26CF4A4E-3781-4032-8F45-D30EF76AFDB6}" dt="2022-04-13T13:09:34.907" v="1022" actId="478"/>
          <ac:picMkLst>
            <pc:docMk/>
            <pc:sldMk cId="481517773" sldId="463"/>
            <ac:picMk id="13" creationId="{202DE0BF-1E7C-46A3-A82D-7759F8822BA2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3T13:11:15.724" v="1086" actId="14826"/>
        <pc:sldMkLst>
          <pc:docMk/>
          <pc:sldMk cId="1987790217" sldId="464"/>
        </pc:sldMkLst>
        <pc:spChg chg="add mod">
          <ac:chgData name="Kwok Chun" userId="f54a1900-44c8-4c43-8f9d-918259b33b7f" providerId="ADAL" clId="{26CF4A4E-3781-4032-8F45-D30EF76AFDB6}" dt="2022-04-13T13:10:49.762" v="1076" actId="20577"/>
          <ac:spMkLst>
            <pc:docMk/>
            <pc:sldMk cId="1987790217" sldId="464"/>
            <ac:spMk id="10" creationId="{39A453A5-50EE-4C3F-874E-78E6C54D5B64}"/>
          </ac:spMkLst>
        </pc:spChg>
        <pc:spChg chg="del">
          <ac:chgData name="Kwok Chun" userId="f54a1900-44c8-4c43-8f9d-918259b33b7f" providerId="ADAL" clId="{26CF4A4E-3781-4032-8F45-D30EF76AFDB6}" dt="2022-04-13T13:10:39.370" v="1069" actId="478"/>
          <ac:spMkLst>
            <pc:docMk/>
            <pc:sldMk cId="1987790217" sldId="464"/>
            <ac:spMk id="14" creationId="{57E671EE-7352-471C-B3A1-8C8FAE0E63A9}"/>
          </ac:spMkLst>
        </pc:spChg>
        <pc:picChg chg="add mod">
          <ac:chgData name="Kwok Chun" userId="f54a1900-44c8-4c43-8f9d-918259b33b7f" providerId="ADAL" clId="{26CF4A4E-3781-4032-8F45-D30EF76AFDB6}" dt="2022-04-13T13:11:15.724" v="1086" actId="14826"/>
          <ac:picMkLst>
            <pc:docMk/>
            <pc:sldMk cId="1987790217" sldId="464"/>
            <ac:picMk id="8" creationId="{D70F8770-0DFA-405F-AE4C-ABFAF476CD3A}"/>
          </ac:picMkLst>
        </pc:picChg>
        <pc:picChg chg="del">
          <ac:chgData name="Kwok Chun" userId="f54a1900-44c8-4c43-8f9d-918259b33b7f" providerId="ADAL" clId="{26CF4A4E-3781-4032-8F45-D30EF76AFDB6}" dt="2022-04-13T13:10:39.370" v="1069" actId="478"/>
          <ac:picMkLst>
            <pc:docMk/>
            <pc:sldMk cId="1987790217" sldId="464"/>
            <ac:picMk id="11" creationId="{75251019-718B-4566-8989-0F8D924774CD}"/>
          </ac:picMkLst>
        </pc:picChg>
        <pc:picChg chg="del">
          <ac:chgData name="Kwok Chun" userId="f54a1900-44c8-4c43-8f9d-918259b33b7f" providerId="ADAL" clId="{26CF4A4E-3781-4032-8F45-D30EF76AFDB6}" dt="2022-04-13T13:10:39.370" v="1069" actId="478"/>
          <ac:picMkLst>
            <pc:docMk/>
            <pc:sldMk cId="1987790217" sldId="464"/>
            <ac:picMk id="13" creationId="{202DE0BF-1E7C-46A3-A82D-7759F8822BA2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3T13:11:23.941" v="1087" actId="14826"/>
        <pc:sldMkLst>
          <pc:docMk/>
          <pc:sldMk cId="2081023952" sldId="465"/>
        </pc:sldMkLst>
        <pc:spChg chg="add mod">
          <ac:chgData name="Kwok Chun" userId="f54a1900-44c8-4c43-8f9d-918259b33b7f" providerId="ADAL" clId="{26CF4A4E-3781-4032-8F45-D30EF76AFDB6}" dt="2022-04-13T13:11:02.570" v="1085" actId="20577"/>
          <ac:spMkLst>
            <pc:docMk/>
            <pc:sldMk cId="2081023952" sldId="465"/>
            <ac:spMk id="10" creationId="{B1CE93F6-5B71-484B-A5D4-DA802D62D7D4}"/>
          </ac:spMkLst>
        </pc:spChg>
        <pc:spChg chg="del">
          <ac:chgData name="Kwok Chun" userId="f54a1900-44c8-4c43-8f9d-918259b33b7f" providerId="ADAL" clId="{26CF4A4E-3781-4032-8F45-D30EF76AFDB6}" dt="2022-04-13T13:10:56.578" v="1078" actId="478"/>
          <ac:spMkLst>
            <pc:docMk/>
            <pc:sldMk cId="2081023952" sldId="465"/>
            <ac:spMk id="14" creationId="{57E671EE-7352-471C-B3A1-8C8FAE0E63A9}"/>
          </ac:spMkLst>
        </pc:spChg>
        <pc:picChg chg="add mod">
          <ac:chgData name="Kwok Chun" userId="f54a1900-44c8-4c43-8f9d-918259b33b7f" providerId="ADAL" clId="{26CF4A4E-3781-4032-8F45-D30EF76AFDB6}" dt="2022-04-13T13:11:23.941" v="1087" actId="14826"/>
          <ac:picMkLst>
            <pc:docMk/>
            <pc:sldMk cId="2081023952" sldId="465"/>
            <ac:picMk id="8" creationId="{287C852D-257B-4EB7-879B-E6224C4A60EF}"/>
          </ac:picMkLst>
        </pc:picChg>
        <pc:picChg chg="del">
          <ac:chgData name="Kwok Chun" userId="f54a1900-44c8-4c43-8f9d-918259b33b7f" providerId="ADAL" clId="{26CF4A4E-3781-4032-8F45-D30EF76AFDB6}" dt="2022-04-13T13:10:53.818" v="1077" actId="478"/>
          <ac:picMkLst>
            <pc:docMk/>
            <pc:sldMk cId="2081023952" sldId="465"/>
            <ac:picMk id="11" creationId="{75251019-718B-4566-8989-0F8D924774CD}"/>
          </ac:picMkLst>
        </pc:picChg>
        <pc:picChg chg="del">
          <ac:chgData name="Kwok Chun" userId="f54a1900-44c8-4c43-8f9d-918259b33b7f" providerId="ADAL" clId="{26CF4A4E-3781-4032-8F45-D30EF76AFDB6}" dt="2022-04-13T13:10:53.818" v="1077" actId="478"/>
          <ac:picMkLst>
            <pc:docMk/>
            <pc:sldMk cId="2081023952" sldId="465"/>
            <ac:picMk id="13" creationId="{202DE0BF-1E7C-46A3-A82D-7759F8822BA2}"/>
          </ac:picMkLst>
        </pc:picChg>
      </pc:sldChg>
      <pc:sldChg chg="addSp modSp new mod">
        <pc:chgData name="Kwok Chun" userId="f54a1900-44c8-4c43-8f9d-918259b33b7f" providerId="ADAL" clId="{26CF4A4E-3781-4032-8F45-D30EF76AFDB6}" dt="2022-04-16T13:11:47.661" v="1595" actId="20577"/>
        <pc:sldMkLst>
          <pc:docMk/>
          <pc:sldMk cId="1804415987" sldId="466"/>
        </pc:sldMkLst>
        <pc:spChg chg="mod">
          <ac:chgData name="Kwok Chun" userId="f54a1900-44c8-4c43-8f9d-918259b33b7f" providerId="ADAL" clId="{26CF4A4E-3781-4032-8F45-D30EF76AFDB6}" dt="2022-04-13T13:17:10.017" v="1397" actId="1037"/>
          <ac:spMkLst>
            <pc:docMk/>
            <pc:sldMk cId="1804415987" sldId="466"/>
            <ac:spMk id="2" creationId="{24B54543-9095-4CD9-AEB6-581297B4D5FD}"/>
          </ac:spMkLst>
        </pc:spChg>
        <pc:spChg chg="mod">
          <ac:chgData name="Kwok Chun" userId="f54a1900-44c8-4c43-8f9d-918259b33b7f" providerId="ADAL" clId="{26CF4A4E-3781-4032-8F45-D30EF76AFDB6}" dt="2022-04-16T13:11:47.661" v="1595" actId="20577"/>
          <ac:spMkLst>
            <pc:docMk/>
            <pc:sldMk cId="1804415987" sldId="466"/>
            <ac:spMk id="3" creationId="{4FA7292A-3A4B-46DE-AB74-AB210453FA9D}"/>
          </ac:spMkLst>
        </pc:spChg>
        <pc:spChg chg="add mod">
          <ac:chgData name="Kwok Chun" userId="f54a1900-44c8-4c43-8f9d-918259b33b7f" providerId="ADAL" clId="{26CF4A4E-3781-4032-8F45-D30EF76AFDB6}" dt="2022-04-13T13:17:39.931" v="1407" actId="1076"/>
          <ac:spMkLst>
            <pc:docMk/>
            <pc:sldMk cId="1804415987" sldId="466"/>
            <ac:spMk id="7" creationId="{1EFFAB5B-DCF6-462E-B059-98EBFA6CD4D1}"/>
          </ac:spMkLst>
        </pc:spChg>
        <pc:picChg chg="add mod">
          <ac:chgData name="Kwok Chun" userId="f54a1900-44c8-4c43-8f9d-918259b33b7f" providerId="ADAL" clId="{26CF4A4E-3781-4032-8F45-D30EF76AFDB6}" dt="2022-04-13T13:14:27.982" v="1139" actId="1036"/>
          <ac:picMkLst>
            <pc:docMk/>
            <pc:sldMk cId="1804415987" sldId="466"/>
            <ac:picMk id="5" creationId="{E621654B-E4FF-4E66-95D7-9514896E3005}"/>
          </ac:picMkLst>
        </pc:picChg>
        <pc:picChg chg="add mod">
          <ac:chgData name="Kwok Chun" userId="f54a1900-44c8-4c43-8f9d-918259b33b7f" providerId="ADAL" clId="{26CF4A4E-3781-4032-8F45-D30EF76AFDB6}" dt="2022-04-13T13:24:40.231" v="1498"/>
          <ac:picMkLst>
            <pc:docMk/>
            <pc:sldMk cId="1804415987" sldId="466"/>
            <ac:picMk id="8" creationId="{4A4A5B14-6113-4C1B-89FE-ED2E2F7083F5}"/>
          </ac:picMkLst>
        </pc:picChg>
      </pc:sldChg>
      <pc:sldChg chg="addSp modSp add mod">
        <pc:chgData name="Kwok Chun" userId="f54a1900-44c8-4c43-8f9d-918259b33b7f" providerId="ADAL" clId="{26CF4A4E-3781-4032-8F45-D30EF76AFDB6}" dt="2022-04-16T13:11:44.315" v="1593" actId="20577"/>
        <pc:sldMkLst>
          <pc:docMk/>
          <pc:sldMk cId="3526058454" sldId="467"/>
        </pc:sldMkLst>
        <pc:spChg chg="mod">
          <ac:chgData name="Kwok Chun" userId="f54a1900-44c8-4c43-8f9d-918259b33b7f" providerId="ADAL" clId="{26CF4A4E-3781-4032-8F45-D30EF76AFDB6}" dt="2022-04-16T13:11:44.315" v="1593" actId="20577"/>
          <ac:spMkLst>
            <pc:docMk/>
            <pc:sldMk cId="3526058454" sldId="467"/>
            <ac:spMk id="3" creationId="{4FA7292A-3A4B-46DE-AB74-AB210453FA9D}"/>
          </ac:spMkLst>
        </pc:spChg>
        <pc:spChg chg="add mod">
          <ac:chgData name="Kwok Chun" userId="f54a1900-44c8-4c43-8f9d-918259b33b7f" providerId="ADAL" clId="{26CF4A4E-3781-4032-8F45-D30EF76AFDB6}" dt="2022-04-13T13:17:56.131" v="1421" actId="20577"/>
          <ac:spMkLst>
            <pc:docMk/>
            <pc:sldMk cId="3526058454" sldId="467"/>
            <ac:spMk id="6" creationId="{DCD7C35A-9848-4DAF-85EB-430EFDD49334}"/>
          </ac:spMkLst>
        </pc:spChg>
        <pc:picChg chg="mod">
          <ac:chgData name="Kwok Chun" userId="f54a1900-44c8-4c43-8f9d-918259b33b7f" providerId="ADAL" clId="{26CF4A4E-3781-4032-8F45-D30EF76AFDB6}" dt="2022-04-13T13:18:17.412" v="1422" actId="14826"/>
          <ac:picMkLst>
            <pc:docMk/>
            <pc:sldMk cId="3526058454" sldId="467"/>
            <ac:picMk id="5" creationId="{E621654B-E4FF-4E66-95D7-9514896E3005}"/>
          </ac:picMkLst>
        </pc:picChg>
        <pc:picChg chg="add mod">
          <ac:chgData name="Kwok Chun" userId="f54a1900-44c8-4c43-8f9d-918259b33b7f" providerId="ADAL" clId="{26CF4A4E-3781-4032-8F45-D30EF76AFDB6}" dt="2022-04-13T13:24:38.486" v="1497"/>
          <ac:picMkLst>
            <pc:docMk/>
            <pc:sldMk cId="3526058454" sldId="467"/>
            <ac:picMk id="7" creationId="{921B3AFF-7848-41EA-9548-CB5A1D8CB06C}"/>
          </ac:picMkLst>
        </pc:picChg>
      </pc:sldChg>
      <pc:sldChg chg="addSp modSp add mod">
        <pc:chgData name="Kwok Chun" userId="f54a1900-44c8-4c43-8f9d-918259b33b7f" providerId="ADAL" clId="{26CF4A4E-3781-4032-8F45-D30EF76AFDB6}" dt="2022-04-16T13:11:40.693" v="1591" actId="20577"/>
        <pc:sldMkLst>
          <pc:docMk/>
          <pc:sldMk cId="1982973434" sldId="468"/>
        </pc:sldMkLst>
        <pc:spChg chg="mod">
          <ac:chgData name="Kwok Chun" userId="f54a1900-44c8-4c43-8f9d-918259b33b7f" providerId="ADAL" clId="{26CF4A4E-3781-4032-8F45-D30EF76AFDB6}" dt="2022-04-16T13:11:40.693" v="1591" actId="20577"/>
          <ac:spMkLst>
            <pc:docMk/>
            <pc:sldMk cId="1982973434" sldId="468"/>
            <ac:spMk id="3" creationId="{4FA7292A-3A4B-46DE-AB74-AB210453FA9D}"/>
          </ac:spMkLst>
        </pc:spChg>
        <pc:spChg chg="add mod">
          <ac:chgData name="Kwok Chun" userId="f54a1900-44c8-4c43-8f9d-918259b33b7f" providerId="ADAL" clId="{26CF4A4E-3781-4032-8F45-D30EF76AFDB6}" dt="2022-04-13T13:17:50.995" v="1415" actId="20577"/>
          <ac:spMkLst>
            <pc:docMk/>
            <pc:sldMk cId="1982973434" sldId="468"/>
            <ac:spMk id="6" creationId="{59FBEAA6-FE75-4AC4-AC09-B2F85E6A2833}"/>
          </ac:spMkLst>
        </pc:spChg>
        <pc:picChg chg="mod">
          <ac:chgData name="Kwok Chun" userId="f54a1900-44c8-4c43-8f9d-918259b33b7f" providerId="ADAL" clId="{26CF4A4E-3781-4032-8F45-D30EF76AFDB6}" dt="2022-04-13T13:18:26.247" v="1423" actId="14826"/>
          <ac:picMkLst>
            <pc:docMk/>
            <pc:sldMk cId="1982973434" sldId="468"/>
            <ac:picMk id="5" creationId="{E621654B-E4FF-4E66-95D7-9514896E3005}"/>
          </ac:picMkLst>
        </pc:picChg>
        <pc:picChg chg="add mod modCrop">
          <ac:chgData name="Kwok Chun" userId="f54a1900-44c8-4c43-8f9d-918259b33b7f" providerId="ADAL" clId="{26CF4A4E-3781-4032-8F45-D30EF76AFDB6}" dt="2022-04-13T13:24:33.146" v="1496" actId="1036"/>
          <ac:picMkLst>
            <pc:docMk/>
            <pc:sldMk cId="1982973434" sldId="468"/>
            <ac:picMk id="7" creationId="{56676F06-19A6-424B-96EE-9D90B5EC0C60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6T13:11:32.645" v="1587" actId="20577"/>
        <pc:sldMkLst>
          <pc:docMk/>
          <pc:sldMk cId="401559270" sldId="469"/>
        </pc:sldMkLst>
        <pc:spChg chg="mod">
          <ac:chgData name="Kwok Chun" userId="f54a1900-44c8-4c43-8f9d-918259b33b7f" providerId="ADAL" clId="{26CF4A4E-3781-4032-8F45-D30EF76AFDB6}" dt="2022-04-16T13:11:32.645" v="1587" actId="20577"/>
          <ac:spMkLst>
            <pc:docMk/>
            <pc:sldMk cId="401559270" sldId="469"/>
            <ac:spMk id="3" creationId="{4FA7292A-3A4B-46DE-AB74-AB210453FA9D}"/>
          </ac:spMkLst>
        </pc:spChg>
        <pc:spChg chg="mod">
          <ac:chgData name="Kwok Chun" userId="f54a1900-44c8-4c43-8f9d-918259b33b7f" providerId="ADAL" clId="{26CF4A4E-3781-4032-8F45-D30EF76AFDB6}" dt="2022-04-13T13:22:03.668" v="1446" actId="1035"/>
          <ac:spMkLst>
            <pc:docMk/>
            <pc:sldMk cId="401559270" sldId="469"/>
            <ac:spMk id="6" creationId="{59FBEAA6-FE75-4AC4-AC09-B2F85E6A2833}"/>
          </ac:spMkLst>
        </pc:spChg>
        <pc:picChg chg="mod">
          <ac:chgData name="Kwok Chun" userId="f54a1900-44c8-4c43-8f9d-918259b33b7f" providerId="ADAL" clId="{26CF4A4E-3781-4032-8F45-D30EF76AFDB6}" dt="2022-04-13T13:21:38.623" v="1425" actId="14826"/>
          <ac:picMkLst>
            <pc:docMk/>
            <pc:sldMk cId="401559270" sldId="469"/>
            <ac:picMk id="5" creationId="{E621654B-E4FF-4E66-95D7-9514896E3005}"/>
          </ac:picMkLst>
        </pc:picChg>
        <pc:picChg chg="add del mod modCrop">
          <ac:chgData name="Kwok Chun" userId="f54a1900-44c8-4c43-8f9d-918259b33b7f" providerId="ADAL" clId="{26CF4A4E-3781-4032-8F45-D30EF76AFDB6}" dt="2022-04-13T13:23:51.195" v="1478" actId="478"/>
          <ac:picMkLst>
            <pc:docMk/>
            <pc:sldMk cId="401559270" sldId="469"/>
            <ac:picMk id="7" creationId="{08C63D62-6D52-400C-A868-71E32563FB10}"/>
          </ac:picMkLst>
        </pc:picChg>
        <pc:picChg chg="add mod">
          <ac:chgData name="Kwok Chun" userId="f54a1900-44c8-4c43-8f9d-918259b33b7f" providerId="ADAL" clId="{26CF4A4E-3781-4032-8F45-D30EF76AFDB6}" dt="2022-04-13T13:23:51.654" v="1479"/>
          <ac:picMkLst>
            <pc:docMk/>
            <pc:sldMk cId="401559270" sldId="469"/>
            <ac:picMk id="8" creationId="{5FD1CB86-4D9D-46B9-A888-2370769CCCD1}"/>
          </ac:picMkLst>
        </pc:picChg>
      </pc:sldChg>
      <pc:sldChg chg="addSp modSp add mod">
        <pc:chgData name="Kwok Chun" userId="f54a1900-44c8-4c43-8f9d-918259b33b7f" providerId="ADAL" clId="{26CF4A4E-3781-4032-8F45-D30EF76AFDB6}" dt="2022-04-16T13:11:37.204" v="1589" actId="20577"/>
        <pc:sldMkLst>
          <pc:docMk/>
          <pc:sldMk cId="2355907589" sldId="470"/>
        </pc:sldMkLst>
        <pc:spChg chg="mod">
          <ac:chgData name="Kwok Chun" userId="f54a1900-44c8-4c43-8f9d-918259b33b7f" providerId="ADAL" clId="{26CF4A4E-3781-4032-8F45-D30EF76AFDB6}" dt="2022-04-16T13:11:37.204" v="1589" actId="20577"/>
          <ac:spMkLst>
            <pc:docMk/>
            <pc:sldMk cId="2355907589" sldId="470"/>
            <ac:spMk id="3" creationId="{4FA7292A-3A4B-46DE-AB74-AB210453FA9D}"/>
          </ac:spMkLst>
        </pc:spChg>
        <pc:spChg chg="mod">
          <ac:chgData name="Kwok Chun" userId="f54a1900-44c8-4c43-8f9d-918259b33b7f" providerId="ADAL" clId="{26CF4A4E-3781-4032-8F45-D30EF76AFDB6}" dt="2022-04-13T13:22:12.867" v="1449" actId="20577"/>
          <ac:spMkLst>
            <pc:docMk/>
            <pc:sldMk cId="2355907589" sldId="470"/>
            <ac:spMk id="6" creationId="{59FBEAA6-FE75-4AC4-AC09-B2F85E6A2833}"/>
          </ac:spMkLst>
        </pc:spChg>
        <pc:picChg chg="mod">
          <ac:chgData name="Kwok Chun" userId="f54a1900-44c8-4c43-8f9d-918259b33b7f" providerId="ADAL" clId="{26CF4A4E-3781-4032-8F45-D30EF76AFDB6}" dt="2022-04-13T13:22:21.696" v="1450" actId="14826"/>
          <ac:picMkLst>
            <pc:docMk/>
            <pc:sldMk cId="2355907589" sldId="470"/>
            <ac:picMk id="5" creationId="{E621654B-E4FF-4E66-95D7-9514896E3005}"/>
          </ac:picMkLst>
        </pc:picChg>
        <pc:picChg chg="add mod">
          <ac:chgData name="Kwok Chun" userId="f54a1900-44c8-4c43-8f9d-918259b33b7f" providerId="ADAL" clId="{26CF4A4E-3781-4032-8F45-D30EF76AFDB6}" dt="2022-04-13T13:23:44.124" v="1477" actId="1035"/>
          <ac:picMkLst>
            <pc:docMk/>
            <pc:sldMk cId="2355907589" sldId="470"/>
            <ac:picMk id="7" creationId="{FBDFEBE9-8FDD-4EF1-A621-E9C3BF1D7FA8}"/>
          </ac:picMkLst>
        </pc:picChg>
      </pc:sldChg>
      <pc:sldChg chg="new del">
        <pc:chgData name="Kwok Chun" userId="f54a1900-44c8-4c43-8f9d-918259b33b7f" providerId="ADAL" clId="{26CF4A4E-3781-4032-8F45-D30EF76AFDB6}" dt="2022-04-16T12:00:45.383" v="1500" actId="680"/>
        <pc:sldMkLst>
          <pc:docMk/>
          <pc:sldMk cId="2254302636" sldId="471"/>
        </pc:sldMkLst>
      </pc:sldChg>
      <pc:sldChg chg="addSp modSp new mod">
        <pc:chgData name="Kwok Chun" userId="f54a1900-44c8-4c43-8f9d-918259b33b7f" providerId="ADAL" clId="{26CF4A4E-3781-4032-8F45-D30EF76AFDB6}" dt="2022-04-16T12:03:32.384" v="1575" actId="1038"/>
        <pc:sldMkLst>
          <pc:docMk/>
          <pc:sldMk cId="3668214583" sldId="471"/>
        </pc:sldMkLst>
        <pc:spChg chg="mod">
          <ac:chgData name="Kwok Chun" userId="f54a1900-44c8-4c43-8f9d-918259b33b7f" providerId="ADAL" clId="{26CF4A4E-3781-4032-8F45-D30EF76AFDB6}" dt="2022-04-16T12:00:55.716" v="1520" actId="20577"/>
          <ac:spMkLst>
            <pc:docMk/>
            <pc:sldMk cId="3668214583" sldId="471"/>
            <ac:spMk id="2" creationId="{342A2D7A-0E15-4083-B982-E1EE6ADDEECB}"/>
          </ac:spMkLst>
        </pc:spChg>
        <pc:spChg chg="mod">
          <ac:chgData name="Kwok Chun" userId="f54a1900-44c8-4c43-8f9d-918259b33b7f" providerId="ADAL" clId="{26CF4A4E-3781-4032-8F45-D30EF76AFDB6}" dt="2022-04-16T12:01:02.446" v="1533" actId="20577"/>
          <ac:spMkLst>
            <pc:docMk/>
            <pc:sldMk cId="3668214583" sldId="471"/>
            <ac:spMk id="3" creationId="{5021AFEA-6F3C-49FF-BF24-F7A93BBFDEC9}"/>
          </ac:spMkLst>
        </pc:spChg>
        <pc:picChg chg="add mod">
          <ac:chgData name="Kwok Chun" userId="f54a1900-44c8-4c43-8f9d-918259b33b7f" providerId="ADAL" clId="{26CF4A4E-3781-4032-8F45-D30EF76AFDB6}" dt="2022-04-16T12:03:23.479" v="1574" actId="1037"/>
          <ac:picMkLst>
            <pc:docMk/>
            <pc:sldMk cId="3668214583" sldId="471"/>
            <ac:picMk id="5" creationId="{17332AB1-7B55-4753-B327-996D005D0D8F}"/>
          </ac:picMkLst>
        </pc:picChg>
        <pc:picChg chg="add mod">
          <ac:chgData name="Kwok Chun" userId="f54a1900-44c8-4c43-8f9d-918259b33b7f" providerId="ADAL" clId="{26CF4A4E-3781-4032-8F45-D30EF76AFDB6}" dt="2022-04-16T12:03:23.479" v="1574" actId="1037"/>
          <ac:picMkLst>
            <pc:docMk/>
            <pc:sldMk cId="3668214583" sldId="471"/>
            <ac:picMk id="7" creationId="{ACD9537A-CF9E-4C0B-9682-F26D818500FD}"/>
          </ac:picMkLst>
        </pc:picChg>
        <pc:picChg chg="add mod">
          <ac:chgData name="Kwok Chun" userId="f54a1900-44c8-4c43-8f9d-918259b33b7f" providerId="ADAL" clId="{26CF4A4E-3781-4032-8F45-D30EF76AFDB6}" dt="2022-04-16T12:03:32.384" v="1575" actId="1038"/>
          <ac:picMkLst>
            <pc:docMk/>
            <pc:sldMk cId="3668214583" sldId="471"/>
            <ac:picMk id="9" creationId="{DF56FB58-8601-442F-97BC-71F4A2549BCC}"/>
          </ac:picMkLst>
        </pc:picChg>
      </pc:sldChg>
      <pc:sldChg chg="modSp add">
        <pc:chgData name="Kwok Chun" userId="f54a1900-44c8-4c43-8f9d-918259b33b7f" providerId="ADAL" clId="{26CF4A4E-3781-4032-8F45-D30EF76AFDB6}" dt="2022-04-16T12:05:10.515" v="1581" actId="14826"/>
        <pc:sldMkLst>
          <pc:docMk/>
          <pc:sldMk cId="888033776" sldId="472"/>
        </pc:sldMkLst>
        <pc:picChg chg="mod">
          <ac:chgData name="Kwok Chun" userId="f54a1900-44c8-4c43-8f9d-918259b33b7f" providerId="ADAL" clId="{26CF4A4E-3781-4032-8F45-D30EF76AFDB6}" dt="2022-04-16T12:05:01.151" v="1580" actId="14826"/>
          <ac:picMkLst>
            <pc:docMk/>
            <pc:sldMk cId="888033776" sldId="472"/>
            <ac:picMk id="5" creationId="{17332AB1-7B55-4753-B327-996D005D0D8F}"/>
          </ac:picMkLst>
        </pc:picChg>
        <pc:picChg chg="mod">
          <ac:chgData name="Kwok Chun" userId="f54a1900-44c8-4c43-8f9d-918259b33b7f" providerId="ADAL" clId="{26CF4A4E-3781-4032-8F45-D30EF76AFDB6}" dt="2022-04-16T12:05:10.515" v="1581" actId="14826"/>
          <ac:picMkLst>
            <pc:docMk/>
            <pc:sldMk cId="888033776" sldId="472"/>
            <ac:picMk id="7" creationId="{ACD9537A-CF9E-4C0B-9682-F26D818500FD}"/>
          </ac:picMkLst>
        </pc:picChg>
        <pc:picChg chg="mod">
          <ac:chgData name="Kwok Chun" userId="f54a1900-44c8-4c43-8f9d-918259b33b7f" providerId="ADAL" clId="{26CF4A4E-3781-4032-8F45-D30EF76AFDB6}" dt="2022-04-16T12:04:07.426" v="1577" actId="14826"/>
          <ac:picMkLst>
            <pc:docMk/>
            <pc:sldMk cId="888033776" sldId="472"/>
            <ac:picMk id="9" creationId="{DF56FB58-8601-442F-97BC-71F4A2549BCC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6T14:17:50.763" v="1597" actId="14826"/>
        <pc:sldMkLst>
          <pc:docMk/>
          <pc:sldMk cId="738318049" sldId="473"/>
        </pc:sldMkLst>
        <pc:picChg chg="add del mod">
          <ac:chgData name="Kwok Chun" userId="f54a1900-44c8-4c43-8f9d-918259b33b7f" providerId="ADAL" clId="{26CF4A4E-3781-4032-8F45-D30EF76AFDB6}" dt="2022-04-16T14:17:42.944" v="1596" actId="14826"/>
          <ac:picMkLst>
            <pc:docMk/>
            <pc:sldMk cId="738318049" sldId="473"/>
            <ac:picMk id="5" creationId="{17332AB1-7B55-4753-B327-996D005D0D8F}"/>
          </ac:picMkLst>
        </pc:picChg>
        <pc:picChg chg="mod">
          <ac:chgData name="Kwok Chun" userId="f54a1900-44c8-4c43-8f9d-918259b33b7f" providerId="ADAL" clId="{26CF4A4E-3781-4032-8F45-D30EF76AFDB6}" dt="2022-04-16T14:17:50.763" v="1597" actId="14826"/>
          <ac:picMkLst>
            <pc:docMk/>
            <pc:sldMk cId="738318049" sldId="473"/>
            <ac:picMk id="7" creationId="{ACD9537A-CF9E-4C0B-9682-F26D818500FD}"/>
          </ac:picMkLst>
        </pc:picChg>
        <pc:picChg chg="mod">
          <ac:chgData name="Kwok Chun" userId="f54a1900-44c8-4c43-8f9d-918259b33b7f" providerId="ADAL" clId="{26CF4A4E-3781-4032-8F45-D30EF76AFDB6}" dt="2022-04-16T12:04:28.362" v="1579" actId="14826"/>
          <ac:picMkLst>
            <pc:docMk/>
            <pc:sldMk cId="738318049" sldId="473"/>
            <ac:picMk id="9" creationId="{DF56FB58-8601-442F-97BC-71F4A2549BCC}"/>
          </ac:picMkLst>
        </pc:picChg>
      </pc:sldChg>
      <pc:sldChg chg="delSp modSp add mod">
        <pc:chgData name="Kwok Chun" userId="f54a1900-44c8-4c43-8f9d-918259b33b7f" providerId="ADAL" clId="{26CF4A4E-3781-4032-8F45-D30EF76AFDB6}" dt="2022-04-16T14:35:28.463" v="1603" actId="14826"/>
        <pc:sldMkLst>
          <pc:docMk/>
          <pc:sldMk cId="3989490296" sldId="474"/>
        </pc:sldMkLst>
        <pc:picChg chg="mod">
          <ac:chgData name="Kwok Chun" userId="f54a1900-44c8-4c43-8f9d-918259b33b7f" providerId="ADAL" clId="{26CF4A4E-3781-4032-8F45-D30EF76AFDB6}" dt="2022-04-16T14:35:21.433" v="1602" actId="14826"/>
          <ac:picMkLst>
            <pc:docMk/>
            <pc:sldMk cId="3989490296" sldId="474"/>
            <ac:picMk id="5" creationId="{17332AB1-7B55-4753-B327-996D005D0D8F}"/>
          </ac:picMkLst>
        </pc:picChg>
        <pc:picChg chg="mod">
          <ac:chgData name="Kwok Chun" userId="f54a1900-44c8-4c43-8f9d-918259b33b7f" providerId="ADAL" clId="{26CF4A4E-3781-4032-8F45-D30EF76AFDB6}" dt="2022-04-16T14:35:28.463" v="1603" actId="14826"/>
          <ac:picMkLst>
            <pc:docMk/>
            <pc:sldMk cId="3989490296" sldId="474"/>
            <ac:picMk id="7" creationId="{ACD9537A-CF9E-4C0B-9682-F26D818500FD}"/>
          </ac:picMkLst>
        </pc:picChg>
        <pc:picChg chg="del">
          <ac:chgData name="Kwok Chun" userId="f54a1900-44c8-4c43-8f9d-918259b33b7f" providerId="ADAL" clId="{26CF4A4E-3781-4032-8F45-D30EF76AFDB6}" dt="2022-04-16T14:34:59.589" v="1601" actId="478"/>
          <ac:picMkLst>
            <pc:docMk/>
            <pc:sldMk cId="3989490296" sldId="474"/>
            <ac:picMk id="9" creationId="{DF56FB58-8601-442F-97BC-71F4A2549BCC}"/>
          </ac:picMkLst>
        </pc:picChg>
      </pc:sldChg>
      <pc:sldChg chg="addSp delSp modSp add mod">
        <pc:chgData name="Kwok Chun" userId="f54a1900-44c8-4c43-8f9d-918259b33b7f" providerId="ADAL" clId="{26CF4A4E-3781-4032-8F45-D30EF76AFDB6}" dt="2022-04-16T14:35:56.621" v="1607" actId="14826"/>
        <pc:sldMkLst>
          <pc:docMk/>
          <pc:sldMk cId="1017534528" sldId="475"/>
        </pc:sldMkLst>
        <pc:picChg chg="add del">
          <ac:chgData name="Kwok Chun" userId="f54a1900-44c8-4c43-8f9d-918259b33b7f" providerId="ADAL" clId="{26CF4A4E-3781-4032-8F45-D30EF76AFDB6}" dt="2022-04-16T14:35:43.797" v="1605"/>
          <ac:picMkLst>
            <pc:docMk/>
            <pc:sldMk cId="1017534528" sldId="475"/>
            <ac:picMk id="4" creationId="{F4242DFB-DC26-4FC4-8942-4C1EF5838C71}"/>
          </ac:picMkLst>
        </pc:picChg>
        <pc:picChg chg="mod">
          <ac:chgData name="Kwok Chun" userId="f54a1900-44c8-4c43-8f9d-918259b33b7f" providerId="ADAL" clId="{26CF4A4E-3781-4032-8F45-D30EF76AFDB6}" dt="2022-04-16T14:35:49.811" v="1606" actId="14826"/>
          <ac:picMkLst>
            <pc:docMk/>
            <pc:sldMk cId="1017534528" sldId="475"/>
            <ac:picMk id="5" creationId="{17332AB1-7B55-4753-B327-996D005D0D8F}"/>
          </ac:picMkLst>
        </pc:picChg>
        <pc:picChg chg="mod">
          <ac:chgData name="Kwok Chun" userId="f54a1900-44c8-4c43-8f9d-918259b33b7f" providerId="ADAL" clId="{26CF4A4E-3781-4032-8F45-D30EF76AFDB6}" dt="2022-04-16T14:35:56.621" v="1607" actId="14826"/>
          <ac:picMkLst>
            <pc:docMk/>
            <pc:sldMk cId="1017534528" sldId="475"/>
            <ac:picMk id="7" creationId="{ACD9537A-CF9E-4C0B-9682-F26D818500FD}"/>
          </ac:picMkLst>
        </pc:picChg>
        <pc:picChg chg="del">
          <ac:chgData name="Kwok Chun" userId="f54a1900-44c8-4c43-8f9d-918259b33b7f" providerId="ADAL" clId="{26CF4A4E-3781-4032-8F45-D30EF76AFDB6}" dt="2022-04-16T14:34:56.481" v="1600" actId="478"/>
          <ac:picMkLst>
            <pc:docMk/>
            <pc:sldMk cId="1017534528" sldId="475"/>
            <ac:picMk id="9" creationId="{DF56FB58-8601-442F-97BC-71F4A2549BCC}"/>
          </ac:picMkLst>
        </pc:picChg>
      </pc:sldChg>
      <pc:sldChg chg="addSp modSp new mod">
        <pc:chgData name="Kwok Chun" userId="f54a1900-44c8-4c43-8f9d-918259b33b7f" providerId="ADAL" clId="{26CF4A4E-3781-4032-8F45-D30EF76AFDB6}" dt="2022-04-16T21:03:41.649" v="1719" actId="1037"/>
        <pc:sldMkLst>
          <pc:docMk/>
          <pc:sldMk cId="822340075" sldId="476"/>
        </pc:sldMkLst>
        <pc:spChg chg="mod">
          <ac:chgData name="Kwok Chun" userId="f54a1900-44c8-4c43-8f9d-918259b33b7f" providerId="ADAL" clId="{26CF4A4E-3781-4032-8F45-D30EF76AFDB6}" dt="2022-04-16T21:03:28.831" v="1693" actId="1037"/>
          <ac:spMkLst>
            <pc:docMk/>
            <pc:sldMk cId="822340075" sldId="476"/>
            <ac:spMk id="2" creationId="{11178FFD-004F-4F03-A480-4FC710DBADDA}"/>
          </ac:spMkLst>
        </pc:spChg>
        <pc:spChg chg="mod">
          <ac:chgData name="Kwok Chun" userId="f54a1900-44c8-4c43-8f9d-918259b33b7f" providerId="ADAL" clId="{26CF4A4E-3781-4032-8F45-D30EF76AFDB6}" dt="2022-04-16T21:03:36.953" v="1706" actId="20577"/>
          <ac:spMkLst>
            <pc:docMk/>
            <pc:sldMk cId="822340075" sldId="476"/>
            <ac:spMk id="3" creationId="{7651F5E0-C995-41A0-9C9D-00E150C564F1}"/>
          </ac:spMkLst>
        </pc:spChg>
        <pc:picChg chg="add mod">
          <ac:chgData name="Kwok Chun" userId="f54a1900-44c8-4c43-8f9d-918259b33b7f" providerId="ADAL" clId="{26CF4A4E-3781-4032-8F45-D30EF76AFDB6}" dt="2022-04-16T21:03:17.332" v="1675" actId="1037"/>
          <ac:picMkLst>
            <pc:docMk/>
            <pc:sldMk cId="822340075" sldId="476"/>
            <ac:picMk id="5" creationId="{B32E56AB-99D0-4C50-A457-82CEEBAC2A9E}"/>
          </ac:picMkLst>
        </pc:picChg>
        <pc:picChg chg="add mod">
          <ac:chgData name="Kwok Chun" userId="f54a1900-44c8-4c43-8f9d-918259b33b7f" providerId="ADAL" clId="{26CF4A4E-3781-4032-8F45-D30EF76AFDB6}" dt="2022-04-16T21:03:41.649" v="1719" actId="1037"/>
          <ac:picMkLst>
            <pc:docMk/>
            <pc:sldMk cId="822340075" sldId="476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4:07.377" v="1722" actId="14826"/>
        <pc:sldMkLst>
          <pc:docMk/>
          <pc:sldMk cId="850267533" sldId="477"/>
        </pc:sldMkLst>
        <pc:picChg chg="mod">
          <ac:chgData name="Kwok Chun" userId="f54a1900-44c8-4c43-8f9d-918259b33b7f" providerId="ADAL" clId="{26CF4A4E-3781-4032-8F45-D30EF76AFDB6}" dt="2022-04-16T21:04:07.377" v="1722" actId="14826"/>
          <ac:picMkLst>
            <pc:docMk/>
            <pc:sldMk cId="850267533" sldId="477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4:01.573" v="1721" actId="14826"/>
          <ac:picMkLst>
            <pc:docMk/>
            <pc:sldMk cId="850267533" sldId="477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4:48.887" v="1730" actId="14826"/>
        <pc:sldMkLst>
          <pc:docMk/>
          <pc:sldMk cId="2048150326" sldId="478"/>
        </pc:sldMkLst>
        <pc:picChg chg="mod">
          <ac:chgData name="Kwok Chun" userId="f54a1900-44c8-4c43-8f9d-918259b33b7f" providerId="ADAL" clId="{26CF4A4E-3781-4032-8F45-D30EF76AFDB6}" dt="2022-04-16T21:04:48.887" v="1730" actId="14826"/>
          <ac:picMkLst>
            <pc:docMk/>
            <pc:sldMk cId="2048150326" sldId="478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4:37.830" v="1729" actId="14826"/>
          <ac:picMkLst>
            <pc:docMk/>
            <pc:sldMk cId="2048150326" sldId="478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5:04.851" v="1732" actId="14826"/>
        <pc:sldMkLst>
          <pc:docMk/>
          <pc:sldMk cId="1497777845" sldId="479"/>
        </pc:sldMkLst>
        <pc:picChg chg="mod">
          <ac:chgData name="Kwok Chun" userId="f54a1900-44c8-4c43-8f9d-918259b33b7f" providerId="ADAL" clId="{26CF4A4E-3781-4032-8F45-D30EF76AFDB6}" dt="2022-04-16T21:05:04.851" v="1732" actId="14826"/>
          <ac:picMkLst>
            <pc:docMk/>
            <pc:sldMk cId="1497777845" sldId="479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4:57.534" v="1731" actId="14826"/>
          <ac:picMkLst>
            <pc:docMk/>
            <pc:sldMk cId="1497777845" sldId="479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5:22.716" v="1734" actId="14826"/>
        <pc:sldMkLst>
          <pc:docMk/>
          <pc:sldMk cId="353167535" sldId="480"/>
        </pc:sldMkLst>
        <pc:picChg chg="mod">
          <ac:chgData name="Kwok Chun" userId="f54a1900-44c8-4c43-8f9d-918259b33b7f" providerId="ADAL" clId="{26CF4A4E-3781-4032-8F45-D30EF76AFDB6}" dt="2022-04-16T21:05:22.716" v="1734" actId="14826"/>
          <ac:picMkLst>
            <pc:docMk/>
            <pc:sldMk cId="353167535" sldId="480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5:15.363" v="1733" actId="14826"/>
          <ac:picMkLst>
            <pc:docMk/>
            <pc:sldMk cId="353167535" sldId="480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5:47.407" v="1736" actId="14826"/>
        <pc:sldMkLst>
          <pc:docMk/>
          <pc:sldMk cId="1406942626" sldId="481"/>
        </pc:sldMkLst>
        <pc:picChg chg="mod">
          <ac:chgData name="Kwok Chun" userId="f54a1900-44c8-4c43-8f9d-918259b33b7f" providerId="ADAL" clId="{26CF4A4E-3781-4032-8F45-D30EF76AFDB6}" dt="2022-04-16T21:05:47.407" v="1736" actId="14826"/>
          <ac:picMkLst>
            <pc:docMk/>
            <pc:sldMk cId="1406942626" sldId="481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5:37.669" v="1735" actId="14826"/>
          <ac:picMkLst>
            <pc:docMk/>
            <pc:sldMk cId="1406942626" sldId="481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6:06.970" v="1738" actId="14826"/>
        <pc:sldMkLst>
          <pc:docMk/>
          <pc:sldMk cId="1428063673" sldId="482"/>
        </pc:sldMkLst>
        <pc:picChg chg="mod">
          <ac:chgData name="Kwok Chun" userId="f54a1900-44c8-4c43-8f9d-918259b33b7f" providerId="ADAL" clId="{26CF4A4E-3781-4032-8F45-D30EF76AFDB6}" dt="2022-04-16T21:06:06.970" v="1738" actId="14826"/>
          <ac:picMkLst>
            <pc:docMk/>
            <pc:sldMk cId="1428063673" sldId="482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5:58.281" v="1737" actId="14826"/>
          <ac:picMkLst>
            <pc:docMk/>
            <pc:sldMk cId="1428063673" sldId="482"/>
            <ac:picMk id="7" creationId="{E6D83B98-C47E-4D17-9966-BA64B90CA1FA}"/>
          </ac:picMkLst>
        </pc:picChg>
      </pc:sldChg>
      <pc:sldChg chg="modSp add">
        <pc:chgData name="Kwok Chun" userId="f54a1900-44c8-4c43-8f9d-918259b33b7f" providerId="ADAL" clId="{26CF4A4E-3781-4032-8F45-D30EF76AFDB6}" dt="2022-04-16T21:06:24.217" v="1740" actId="14826"/>
        <pc:sldMkLst>
          <pc:docMk/>
          <pc:sldMk cId="1385108602" sldId="483"/>
        </pc:sldMkLst>
        <pc:picChg chg="mod">
          <ac:chgData name="Kwok Chun" userId="f54a1900-44c8-4c43-8f9d-918259b33b7f" providerId="ADAL" clId="{26CF4A4E-3781-4032-8F45-D30EF76AFDB6}" dt="2022-04-16T21:06:24.217" v="1740" actId="14826"/>
          <ac:picMkLst>
            <pc:docMk/>
            <pc:sldMk cId="1385108602" sldId="483"/>
            <ac:picMk id="5" creationId="{B32E56AB-99D0-4C50-A457-82CEEBAC2A9E}"/>
          </ac:picMkLst>
        </pc:picChg>
        <pc:picChg chg="mod">
          <ac:chgData name="Kwok Chun" userId="f54a1900-44c8-4c43-8f9d-918259b33b7f" providerId="ADAL" clId="{26CF4A4E-3781-4032-8F45-D30EF76AFDB6}" dt="2022-04-16T21:06:15.269" v="1739" actId="14826"/>
          <ac:picMkLst>
            <pc:docMk/>
            <pc:sldMk cId="1385108602" sldId="483"/>
            <ac:picMk id="7" creationId="{E6D83B98-C47E-4D17-9966-BA64B90CA1FA}"/>
          </ac:picMkLst>
        </pc:picChg>
      </pc:sldChg>
    </pc:docChg>
  </pc:docChgLst>
  <pc:docChgLst>
    <pc:chgData name="Kwok Chun" userId="f54a1900-44c8-4c43-8f9d-918259b33b7f" providerId="ADAL" clId="{89FE0201-5B13-4C51-BCE9-F1D8771EC78F}"/>
    <pc:docChg chg="custSel modSld">
      <pc:chgData name="Kwok Chun" userId="f54a1900-44c8-4c43-8f9d-918259b33b7f" providerId="ADAL" clId="{89FE0201-5B13-4C51-BCE9-F1D8771EC78F}" dt="2022-05-21T09:33:56.142" v="764" actId="1035"/>
      <pc:docMkLst>
        <pc:docMk/>
      </pc:docMkLst>
      <pc:sldChg chg="addSp delSp modSp mod">
        <pc:chgData name="Kwok Chun" userId="f54a1900-44c8-4c43-8f9d-918259b33b7f" providerId="ADAL" clId="{89FE0201-5B13-4C51-BCE9-F1D8771EC78F}" dt="2022-05-21T09:33:08.134" v="756" actId="20577"/>
        <pc:sldMkLst>
          <pc:docMk/>
          <pc:sldMk cId="2295601218" sldId="257"/>
        </pc:sldMkLst>
        <pc:spChg chg="del">
          <ac:chgData name="Kwok Chun" userId="f54a1900-44c8-4c43-8f9d-918259b33b7f" providerId="ADAL" clId="{89FE0201-5B13-4C51-BCE9-F1D8771EC78F}" dt="2022-05-21T09:32:52.208" v="745" actId="478"/>
          <ac:spMkLst>
            <pc:docMk/>
            <pc:sldMk cId="2295601218" sldId="257"/>
            <ac:spMk id="2" creationId="{6861771C-3EE8-45CE-B3B1-151527B94214}"/>
          </ac:spMkLst>
        </pc:spChg>
        <pc:spChg chg="del">
          <ac:chgData name="Kwok Chun" userId="f54a1900-44c8-4c43-8f9d-918259b33b7f" providerId="ADAL" clId="{89FE0201-5B13-4C51-BCE9-F1D8771EC78F}" dt="2022-05-21T09:32:58.235" v="746" actId="478"/>
          <ac:spMkLst>
            <pc:docMk/>
            <pc:sldMk cId="2295601218" sldId="257"/>
            <ac:spMk id="3" creationId="{037F462D-172B-46A9-8A00-6E7EADF88DC3}"/>
          </ac:spMkLst>
        </pc:spChg>
        <pc:spChg chg="add del mod">
          <ac:chgData name="Kwok Chun" userId="f54a1900-44c8-4c43-8f9d-918259b33b7f" providerId="ADAL" clId="{89FE0201-5B13-4C51-BCE9-F1D8771EC78F}" dt="2022-05-21T09:32:58.235" v="746" actId="478"/>
          <ac:spMkLst>
            <pc:docMk/>
            <pc:sldMk cId="2295601218" sldId="257"/>
            <ac:spMk id="6" creationId="{5C79B4B9-1155-4C9A-A106-96D5C8CB22FC}"/>
          </ac:spMkLst>
        </pc:spChg>
        <pc:spChg chg="add del mod">
          <ac:chgData name="Kwok Chun" userId="f54a1900-44c8-4c43-8f9d-918259b33b7f" providerId="ADAL" clId="{89FE0201-5B13-4C51-BCE9-F1D8771EC78F}" dt="2022-05-21T09:33:00.898" v="747" actId="478"/>
          <ac:spMkLst>
            <pc:docMk/>
            <pc:sldMk cId="2295601218" sldId="257"/>
            <ac:spMk id="10" creationId="{3E8851C0-55A8-4A07-9BE3-C64D7C27EA79}"/>
          </ac:spMkLst>
        </pc:spChg>
        <pc:spChg chg="add mod">
          <ac:chgData name="Kwok Chun" userId="f54a1900-44c8-4c43-8f9d-918259b33b7f" providerId="ADAL" clId="{89FE0201-5B13-4C51-BCE9-F1D8771EC78F}" dt="2022-05-21T09:33:08.134" v="756" actId="20577"/>
          <ac:spMkLst>
            <pc:docMk/>
            <pc:sldMk cId="2295601218" sldId="257"/>
            <ac:spMk id="14" creationId="{A95395BB-08B9-4488-AC27-5B3263EAB4B6}"/>
          </ac:spMkLst>
        </pc:spChg>
        <pc:spChg chg="add mod">
          <ac:chgData name="Kwok Chun" userId="f54a1900-44c8-4c43-8f9d-918259b33b7f" providerId="ADAL" clId="{89FE0201-5B13-4C51-BCE9-F1D8771EC78F}" dt="2022-05-21T09:33:01.376" v="748"/>
          <ac:spMkLst>
            <pc:docMk/>
            <pc:sldMk cId="2295601218" sldId="257"/>
            <ac:spMk id="15" creationId="{AE20A663-FEFF-4F03-85B9-13E9E47FE475}"/>
          </ac:spMkLst>
        </pc:spChg>
        <pc:picChg chg="mod">
          <ac:chgData name="Kwok Chun" userId="f54a1900-44c8-4c43-8f9d-918259b33b7f" providerId="ADAL" clId="{89FE0201-5B13-4C51-BCE9-F1D8771EC78F}" dt="2022-05-21T09:20:37.559" v="342" actId="1036"/>
          <ac:picMkLst>
            <pc:docMk/>
            <pc:sldMk cId="2295601218" sldId="257"/>
            <ac:picMk id="5" creationId="{F2B16A0B-68EB-499B-BCBE-11218ABFF8A8}"/>
          </ac:picMkLst>
        </pc:picChg>
        <pc:picChg chg="mod">
          <ac:chgData name="Kwok Chun" userId="f54a1900-44c8-4c43-8f9d-918259b33b7f" providerId="ADAL" clId="{89FE0201-5B13-4C51-BCE9-F1D8771EC78F}" dt="2022-05-21T09:20:37.559" v="342" actId="1036"/>
          <ac:picMkLst>
            <pc:docMk/>
            <pc:sldMk cId="2295601218" sldId="257"/>
            <ac:picMk id="7" creationId="{B9F0B46C-BF8B-427A-8DA2-55E3900D020C}"/>
          </ac:picMkLst>
        </pc:picChg>
        <pc:picChg chg="add del mod">
          <ac:chgData name="Kwok Chun" userId="f54a1900-44c8-4c43-8f9d-918259b33b7f" providerId="ADAL" clId="{89FE0201-5B13-4C51-BCE9-F1D8771EC78F}" dt="2022-05-21T09:32:58.235" v="746" actId="478"/>
          <ac:picMkLst>
            <pc:docMk/>
            <pc:sldMk cId="2295601218" sldId="257"/>
            <ac:picMk id="8" creationId="{A17CAC06-48DB-43C8-8C33-3CD5AA33847E}"/>
          </ac:picMkLst>
        </pc:picChg>
        <pc:picChg chg="mod">
          <ac:chgData name="Kwok Chun" userId="f54a1900-44c8-4c43-8f9d-918259b33b7f" providerId="ADAL" clId="{89FE0201-5B13-4C51-BCE9-F1D8771EC78F}" dt="2022-05-21T09:20:37.559" v="342" actId="1036"/>
          <ac:picMkLst>
            <pc:docMk/>
            <pc:sldMk cId="2295601218" sldId="257"/>
            <ac:picMk id="11" creationId="{D7A06C08-2939-4B96-A9A1-BC04909962C5}"/>
          </ac:picMkLst>
        </pc:picChg>
        <pc:picChg chg="del">
          <ac:chgData name="Kwok Chun" userId="f54a1900-44c8-4c43-8f9d-918259b33b7f" providerId="ADAL" clId="{89FE0201-5B13-4C51-BCE9-F1D8771EC78F}" dt="2022-05-21T09:20:28.999" v="314" actId="478"/>
          <ac:picMkLst>
            <pc:docMk/>
            <pc:sldMk cId="2295601218" sldId="257"/>
            <ac:picMk id="13" creationId="{1E7F8D93-2EBB-400A-A894-126D2470B05A}"/>
          </ac:picMkLst>
        </pc:picChg>
        <pc:picChg chg="add mod">
          <ac:chgData name="Kwok Chun" userId="f54a1900-44c8-4c43-8f9d-918259b33b7f" providerId="ADAL" clId="{89FE0201-5B13-4C51-BCE9-F1D8771EC78F}" dt="2022-05-21T09:33:01.376" v="748"/>
          <ac:picMkLst>
            <pc:docMk/>
            <pc:sldMk cId="2295601218" sldId="257"/>
            <ac:picMk id="16" creationId="{DF692AD9-1C03-4B87-8909-ED7A0CC879E2}"/>
          </ac:picMkLst>
        </pc:picChg>
      </pc:sldChg>
      <pc:sldChg chg="modSp mod">
        <pc:chgData name="Kwok Chun" userId="f54a1900-44c8-4c43-8f9d-918259b33b7f" providerId="ADAL" clId="{89FE0201-5B13-4C51-BCE9-F1D8771EC78F}" dt="2022-05-21T09:32:43.079" v="744" actId="20577"/>
        <pc:sldMkLst>
          <pc:docMk/>
          <pc:sldMk cId="166457335" sldId="258"/>
        </pc:sldMkLst>
        <pc:spChg chg="mod">
          <ac:chgData name="Kwok Chun" userId="f54a1900-44c8-4c43-8f9d-918259b33b7f" providerId="ADAL" clId="{89FE0201-5B13-4C51-BCE9-F1D8771EC78F}" dt="2022-05-21T09:32:43.079" v="744" actId="20577"/>
          <ac:spMkLst>
            <pc:docMk/>
            <pc:sldMk cId="166457335" sldId="258"/>
            <ac:spMk id="2" creationId="{6861771C-3EE8-45CE-B3B1-151527B94214}"/>
          </ac:spMkLst>
        </pc:spChg>
        <pc:spChg chg="mod">
          <ac:chgData name="Kwok Chun" userId="f54a1900-44c8-4c43-8f9d-918259b33b7f" providerId="ADAL" clId="{89FE0201-5B13-4C51-BCE9-F1D8771EC78F}" dt="2022-05-21T09:32:28.499" v="733" actId="1036"/>
          <ac:spMkLst>
            <pc:docMk/>
            <pc:sldMk cId="166457335" sldId="258"/>
            <ac:spMk id="3" creationId="{037F462D-172B-46A9-8A00-6E7EADF88DC3}"/>
          </ac:spMkLst>
        </pc:spChg>
        <pc:picChg chg="mod">
          <ac:chgData name="Kwok Chun" userId="f54a1900-44c8-4c43-8f9d-918259b33b7f" providerId="ADAL" clId="{89FE0201-5B13-4C51-BCE9-F1D8771EC78F}" dt="2022-05-21T09:20:05.352" v="304" actId="1036"/>
          <ac:picMkLst>
            <pc:docMk/>
            <pc:sldMk cId="166457335" sldId="258"/>
            <ac:picMk id="5" creationId="{F2B16A0B-68EB-499B-BCBE-11218ABFF8A8}"/>
          </ac:picMkLst>
        </pc:picChg>
        <pc:picChg chg="mod modCrop">
          <ac:chgData name="Kwok Chun" userId="f54a1900-44c8-4c43-8f9d-918259b33b7f" providerId="ADAL" clId="{89FE0201-5B13-4C51-BCE9-F1D8771EC78F}" dt="2022-05-21T09:20:05.352" v="304" actId="1036"/>
          <ac:picMkLst>
            <pc:docMk/>
            <pc:sldMk cId="166457335" sldId="258"/>
            <ac:picMk id="7" creationId="{B9F0B46C-BF8B-427A-8DA2-55E3900D020C}"/>
          </ac:picMkLst>
        </pc:picChg>
        <pc:picChg chg="mod">
          <ac:chgData name="Kwok Chun" userId="f54a1900-44c8-4c43-8f9d-918259b33b7f" providerId="ADAL" clId="{89FE0201-5B13-4C51-BCE9-F1D8771EC78F}" dt="2022-05-21T09:20:05.352" v="304" actId="1036"/>
          <ac:picMkLst>
            <pc:docMk/>
            <pc:sldMk cId="166457335" sldId="258"/>
            <ac:picMk id="11" creationId="{D7A06C08-2939-4B96-A9A1-BC04909962C5}"/>
          </ac:picMkLst>
        </pc:picChg>
        <pc:picChg chg="mod">
          <ac:chgData name="Kwok Chun" userId="f54a1900-44c8-4c43-8f9d-918259b33b7f" providerId="ADAL" clId="{89FE0201-5B13-4C51-BCE9-F1D8771EC78F}" dt="2022-05-21T09:21:37.967" v="390" actId="1036"/>
          <ac:picMkLst>
            <pc:docMk/>
            <pc:sldMk cId="166457335" sldId="258"/>
            <ac:picMk id="13" creationId="{1E7F8D93-2EBB-400A-A894-126D2470B05A}"/>
          </ac:picMkLst>
        </pc:picChg>
      </pc:sldChg>
      <pc:sldChg chg="modSp mod">
        <pc:chgData name="Kwok Chun" userId="f54a1900-44c8-4c43-8f9d-918259b33b7f" providerId="ADAL" clId="{89FE0201-5B13-4C51-BCE9-F1D8771EC78F}" dt="2022-05-21T09:33:56.142" v="764" actId="1035"/>
        <pc:sldMkLst>
          <pc:docMk/>
          <pc:sldMk cId="4161871268" sldId="393"/>
        </pc:sldMkLst>
        <pc:spChg chg="mod">
          <ac:chgData name="Kwok Chun" userId="f54a1900-44c8-4c43-8f9d-918259b33b7f" providerId="ADAL" clId="{89FE0201-5B13-4C51-BCE9-F1D8771EC78F}" dt="2022-05-21T09:33:56.142" v="764" actId="1035"/>
          <ac:spMkLst>
            <pc:docMk/>
            <pc:sldMk cId="4161871268" sldId="393"/>
            <ac:spMk id="2" creationId="{84A2310C-E598-42AF-A50B-97DEDD8F0B6A}"/>
          </ac:spMkLst>
        </pc:spChg>
      </pc:sldChg>
      <pc:sldChg chg="addSp modSp mod">
        <pc:chgData name="Kwok Chun" userId="f54a1900-44c8-4c43-8f9d-918259b33b7f" providerId="ADAL" clId="{89FE0201-5B13-4C51-BCE9-F1D8771EC78F}" dt="2022-05-21T09:17:22.228" v="247" actId="1035"/>
        <pc:sldMkLst>
          <pc:docMk/>
          <pc:sldMk cId="601555510" sldId="447"/>
        </pc:sldMkLst>
        <pc:spChg chg="mod">
          <ac:chgData name="Kwok Chun" userId="f54a1900-44c8-4c43-8f9d-918259b33b7f" providerId="ADAL" clId="{89FE0201-5B13-4C51-BCE9-F1D8771EC78F}" dt="2022-05-21T09:17:22.228" v="247" actId="1035"/>
          <ac:spMkLst>
            <pc:docMk/>
            <pc:sldMk cId="601555510" sldId="447"/>
            <ac:spMk id="12" creationId="{89F4024F-43D8-4D91-9C68-FBDD008BEFDB}"/>
          </ac:spMkLst>
        </pc:spChg>
        <pc:spChg chg="mod">
          <ac:chgData name="Kwok Chun" userId="f54a1900-44c8-4c43-8f9d-918259b33b7f" providerId="ADAL" clId="{89FE0201-5B13-4C51-BCE9-F1D8771EC78F}" dt="2022-05-21T09:17:22.228" v="247" actId="1035"/>
          <ac:spMkLst>
            <pc:docMk/>
            <pc:sldMk cId="601555510" sldId="447"/>
            <ac:spMk id="13" creationId="{09798DEE-C931-4597-A932-5D834EAD3761}"/>
          </ac:spMkLst>
        </pc:spChg>
        <pc:spChg chg="mod">
          <ac:chgData name="Kwok Chun" userId="f54a1900-44c8-4c43-8f9d-918259b33b7f" providerId="ADAL" clId="{89FE0201-5B13-4C51-BCE9-F1D8771EC78F}" dt="2022-05-21T09:17:22.228" v="247" actId="1035"/>
          <ac:spMkLst>
            <pc:docMk/>
            <pc:sldMk cId="601555510" sldId="447"/>
            <ac:spMk id="14" creationId="{590D5FAF-CB9A-4CD6-A0F6-1834114AECF0}"/>
          </ac:spMkLst>
        </pc:spChg>
        <pc:spChg chg="add mod">
          <ac:chgData name="Kwok Chun" userId="f54a1900-44c8-4c43-8f9d-918259b33b7f" providerId="ADAL" clId="{89FE0201-5B13-4C51-BCE9-F1D8771EC78F}" dt="2022-05-21T09:16:09.223" v="78" actId="1037"/>
          <ac:spMkLst>
            <pc:docMk/>
            <pc:sldMk cId="601555510" sldId="447"/>
            <ac:spMk id="16" creationId="{8019B112-2EF8-4B19-8C55-7E18FC32A4A8}"/>
          </ac:spMkLst>
        </pc:spChg>
        <pc:spChg chg="add mod">
          <ac:chgData name="Kwok Chun" userId="f54a1900-44c8-4c43-8f9d-918259b33b7f" providerId="ADAL" clId="{89FE0201-5B13-4C51-BCE9-F1D8771EC78F}" dt="2022-05-21T09:17:22.228" v="247" actId="1035"/>
          <ac:spMkLst>
            <pc:docMk/>
            <pc:sldMk cId="601555510" sldId="447"/>
            <ac:spMk id="19" creationId="{9D480D8D-A30D-4BC3-8C00-79A24D13B0C4}"/>
          </ac:spMkLst>
        </pc:spChg>
        <pc:picChg chg="mod">
          <ac:chgData name="Kwok Chun" userId="f54a1900-44c8-4c43-8f9d-918259b33b7f" providerId="ADAL" clId="{89FE0201-5B13-4C51-BCE9-F1D8771EC78F}" dt="2022-05-21T09:17:22.228" v="247" actId="1035"/>
          <ac:picMkLst>
            <pc:docMk/>
            <pc:sldMk cId="601555510" sldId="447"/>
            <ac:picMk id="7" creationId="{81C8CBD5-4BBD-4A08-923D-796EE65EE697}"/>
          </ac:picMkLst>
        </pc:picChg>
        <pc:picChg chg="mod">
          <ac:chgData name="Kwok Chun" userId="f54a1900-44c8-4c43-8f9d-918259b33b7f" providerId="ADAL" clId="{89FE0201-5B13-4C51-BCE9-F1D8771EC78F}" dt="2022-05-21T09:17:22.228" v="247" actId="1035"/>
          <ac:picMkLst>
            <pc:docMk/>
            <pc:sldMk cId="601555510" sldId="447"/>
            <ac:picMk id="9" creationId="{C6906DA5-5DA3-4365-A299-7EE0FE626232}"/>
          </ac:picMkLst>
        </pc:picChg>
        <pc:picChg chg="mod">
          <ac:chgData name="Kwok Chun" userId="f54a1900-44c8-4c43-8f9d-918259b33b7f" providerId="ADAL" clId="{89FE0201-5B13-4C51-BCE9-F1D8771EC78F}" dt="2022-05-21T09:17:22.228" v="247" actId="1035"/>
          <ac:picMkLst>
            <pc:docMk/>
            <pc:sldMk cId="601555510" sldId="447"/>
            <ac:picMk id="11" creationId="{1E9946D0-DA2B-4248-8EC9-1B3C9453E762}"/>
          </ac:picMkLst>
        </pc:picChg>
      </pc:sldChg>
      <pc:sldChg chg="modSp mod">
        <pc:chgData name="Kwok Chun" userId="f54a1900-44c8-4c43-8f9d-918259b33b7f" providerId="ADAL" clId="{89FE0201-5B13-4C51-BCE9-F1D8771EC78F}" dt="2022-05-21T09:18:08.717" v="273" actId="20577"/>
        <pc:sldMkLst>
          <pc:docMk/>
          <pc:sldMk cId="2319519179" sldId="486"/>
        </pc:sldMkLst>
        <pc:spChg chg="mod">
          <ac:chgData name="Kwok Chun" userId="f54a1900-44c8-4c43-8f9d-918259b33b7f" providerId="ADAL" clId="{89FE0201-5B13-4C51-BCE9-F1D8771EC78F}" dt="2022-05-21T09:18:08.717" v="273" actId="20577"/>
          <ac:spMkLst>
            <pc:docMk/>
            <pc:sldMk cId="2319519179" sldId="486"/>
            <ac:spMk id="3" creationId="{842F2B3D-3C6A-4D93-90DF-65D22F57AEAA}"/>
          </ac:spMkLst>
        </pc:spChg>
      </pc:sldChg>
    </pc:docChg>
  </pc:docChgLst>
  <pc:docChgLst>
    <pc:chgData name="Kwok Chun" userId="f54a1900-44c8-4c43-8f9d-918259b33b7f" providerId="ADAL" clId="{52B43CC3-B2C6-4EA5-9772-99E38DA0333A}"/>
    <pc:docChg chg="undo custSel modSld">
      <pc:chgData name="Kwok Chun" userId="f54a1900-44c8-4c43-8f9d-918259b33b7f" providerId="ADAL" clId="{52B43CC3-B2C6-4EA5-9772-99E38DA0333A}" dt="2022-05-23T13:55:47.415" v="8" actId="20577"/>
      <pc:docMkLst>
        <pc:docMk/>
      </pc:docMkLst>
      <pc:sldChg chg="modSp mod">
        <pc:chgData name="Kwok Chun" userId="f54a1900-44c8-4c43-8f9d-918259b33b7f" providerId="ADAL" clId="{52B43CC3-B2C6-4EA5-9772-99E38DA0333A}" dt="2022-05-23T13:55:47.415" v="8" actId="20577"/>
        <pc:sldMkLst>
          <pc:docMk/>
          <pc:sldMk cId="2336387009" sldId="256"/>
        </pc:sldMkLst>
        <pc:spChg chg="mod">
          <ac:chgData name="Kwok Chun" userId="f54a1900-44c8-4c43-8f9d-918259b33b7f" providerId="ADAL" clId="{52B43CC3-B2C6-4EA5-9772-99E38DA0333A}" dt="2022-05-23T13:55:47.415" v="8" actId="20577"/>
          <ac:spMkLst>
            <pc:docMk/>
            <pc:sldMk cId="2336387009" sldId="256"/>
            <ac:spMk id="3" creationId="{23CA83DA-C07E-48A3-B026-0D2DE5C27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09FB5-9A1C-4B03-9F2C-E059D6609025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A02C1-31AD-4E96-B883-9C0FE936A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61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28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94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340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445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633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53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3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D4F3-D735-4469-8B74-A4D7494B103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3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766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03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77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89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98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D4F3-D735-4469-8B74-A4D7494B10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11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6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13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0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1793-07D6-43DC-84DA-52E3400DF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C21C1-A308-4D67-BF72-82505DD5E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E5595-41B7-4A06-9E8C-8A4562AD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08C87-C8F2-42EB-8B7D-E637C48B4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E64E-73D1-4C80-AB15-D621BD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1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A736-9A11-48A2-916F-F8028E4C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5A9F8-2CE2-4668-9EE7-98210EAE9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6AA1E-774D-436B-9E6C-90AFD8D9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3A69-A1ED-441B-9382-1F07F91A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BA81D-0383-427A-B35D-1BD71EA9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88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4A3555-0E0F-46D4-85A6-CB24F1E22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FE60C-476C-4E03-A51F-55D24120D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86A24-9414-4A23-8F00-6E21C46C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481A5-81B7-4E04-A5DD-083B55FF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B8F64-806D-4F34-BDF4-BDB7289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2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B9A4-7C0C-4BCD-B536-913345479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CE4F-C637-4CFE-AAA4-86454EB4E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DEDE6-4D90-4EA8-932F-728887A76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932B1-7E00-4059-9242-0A59064E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5952E-BF5E-4C74-90F6-17999876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7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C8531-31C9-4A36-A90E-CDE080E5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15F30-799C-4D30-8B93-AA5C467F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445C-552A-416C-98B5-DBC6EFFC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66089-B283-4281-A400-F300D524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4357-D47D-4C60-A3C2-42CBE432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DB86-DDC1-4D1E-8BFA-D9D5F194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4613-FC62-4168-AC74-73FEB1923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07AB6-1D6A-4194-8D83-AD70885EA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95E98-30F1-4B26-B088-AEAF777A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4D279-F6BC-428C-999B-E4EF6AA4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40AD6-DCD7-4B27-B5D4-2715C5C4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71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191D3-C511-4120-8691-F1A3B68C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833B-2350-456B-8A9D-3A12E6E49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0D7BF-BFD7-436F-A813-EF9146D94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7D892-EFCF-46DD-A617-5DCF354D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393180-3E34-46B7-AA56-C2B13F7F5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BF82D-5342-40C0-A653-77FF0AD5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2B2D5-308F-4103-ADF4-A5E2EBDF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FC76B6-F6E5-47EA-A481-B843661B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2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2FF5-6E97-46D1-9A94-2EF6C7AF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1F034-BF26-4FE1-A715-6E34BBA5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C81A5-6B00-4014-BA10-2E35D245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F230D-D68F-4C3A-BFD0-D253FD01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27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24752-7366-465D-9A5B-6550D7F7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5AB60E-7142-4DBF-91F4-F22B0BD8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37A94-28E1-45B8-9A8C-9B9DA0AF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D055-A7AE-4256-843E-BE20142D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B0B9-00AB-4701-8711-1815C3D00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F0B29-7306-444B-83B6-2AA7D6E05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42F20-A678-4AB2-9729-B609F2A3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08C14-31F4-4144-8B73-E97F6DC1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90682-7846-476E-A87E-6F1FE0CB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3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53C3-CE7D-47BB-987F-1ED4E4ED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A34D2-CE83-46CA-A0CC-AEFAB9DA4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198AD-121F-40BB-9EF9-70CD0B11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4E468-2B65-44D7-864B-495965EF4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D65CD-EF16-4087-B8AB-56CACBB2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381FA-45DD-497D-8398-6D2C945F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47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3BA0EA-B966-4793-A1F5-5057CD61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1B517-F8D5-4DBC-9E4D-F1EB48D55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61377-7B61-4004-8D86-8C43CFF04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6DC81-F91D-4B9F-B131-C96699901A7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7DE73-DB7F-469D-991A-89D3025B8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EAE15-0648-4E6B-AB48-EA6981981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3FD81-61D1-4D46-A80B-24D9EB41D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8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34.png"/><Relationship Id="rId4" Type="http://schemas.openxmlformats.org/officeDocument/2006/relationships/image" Target="../media/image52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34.png"/><Relationship Id="rId4" Type="http://schemas.openxmlformats.org/officeDocument/2006/relationships/image" Target="../media/image52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34.png"/><Relationship Id="rId4" Type="http://schemas.openxmlformats.org/officeDocument/2006/relationships/image" Target="../media/image52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235F-1356-4A2E-BD5A-B001751B0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736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Exploring links between precipitation extremes and land use types through the UK Convection-Permitting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A83DA-C07E-48A3-B026-0D2DE5C27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9442"/>
            <a:ext cx="9144000" cy="1655762"/>
          </a:xfrm>
        </p:spPr>
        <p:txBody>
          <a:bodyPr/>
          <a:lstStyle/>
          <a:p>
            <a:r>
              <a:rPr lang="en-GB" dirty="0"/>
              <a:t>K. P. Chun, P. Fan, Q. He, B. </a:t>
            </a:r>
            <a:r>
              <a:rPr lang="en-GB" dirty="0" err="1"/>
              <a:t>Dieppois</a:t>
            </a:r>
            <a:r>
              <a:rPr lang="en-GB" dirty="0"/>
              <a:t>, L. Danaila, </a:t>
            </a:r>
          </a:p>
          <a:p>
            <a:r>
              <a:rPr lang="en-GB" dirty="0"/>
              <a:t>N. Quinn, J. Klaus</a:t>
            </a:r>
            <a:r>
              <a:rPr lang="en-GB"/>
              <a:t>, E. </a:t>
            </a:r>
            <a:r>
              <a:rPr lang="en-GB" dirty="0"/>
              <a:t>Toker and O. Yetemen</a:t>
            </a:r>
          </a:p>
        </p:txBody>
      </p:sp>
    </p:spTree>
    <p:extLst>
      <p:ext uri="{BB962C8B-B14F-4D97-AF65-F5344CB8AC3E}">
        <p14:creationId xmlns:p14="http://schemas.microsoft.com/office/powerpoint/2010/main" val="233638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96" y="1091441"/>
            <a:ext cx="2898835" cy="243502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A4EE141-0211-4C06-8315-8CC0ACCF3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1" y="1001172"/>
            <a:ext cx="2898835" cy="2435021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21ACF39-C980-499A-A94A-D6EE3F1F2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66" y="1001171"/>
            <a:ext cx="2898835" cy="2435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7F224-44E0-40B1-A32E-367C855DFF68}"/>
              </a:ext>
            </a:extLst>
          </p:cNvPr>
          <p:cNvSpPr txBox="1"/>
          <p:nvPr/>
        </p:nvSpPr>
        <p:spPr>
          <a:xfrm>
            <a:off x="3561213" y="708742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1D9362B8-554D-4C5D-BB6A-C46EF7534E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5" y="518139"/>
            <a:ext cx="3125781" cy="3581624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6B367C73-CB13-4E47-A6EF-BDA254D8D6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001" y="3001952"/>
            <a:ext cx="4361608" cy="3814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A0CC82-AB29-4578-B82B-EE10A868A554}"/>
              </a:ext>
            </a:extLst>
          </p:cNvPr>
          <p:cNvSpPr txBox="1"/>
          <p:nvPr/>
        </p:nvSpPr>
        <p:spPr>
          <a:xfrm>
            <a:off x="4975533" y="520898"/>
            <a:ext cx="47438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scenario RCP8.5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BA8B1-7710-4C64-BA4A-2C8F0C49A39E}"/>
              </a:ext>
            </a:extLst>
          </p:cNvPr>
          <p:cNvSpPr txBox="1"/>
          <p:nvPr/>
        </p:nvSpPr>
        <p:spPr>
          <a:xfrm>
            <a:off x="5956806" y="3608314"/>
            <a:ext cx="179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1990s</a:t>
            </a:r>
          </a:p>
        </p:txBody>
      </p:sp>
      <p:pic>
        <p:nvPicPr>
          <p:cNvPr id="17" name="image12.png">
            <a:extLst>
              <a:ext uri="{FF2B5EF4-FFF2-40B4-BE49-F238E27FC236}">
                <a16:creationId xmlns:a16="http://schemas.microsoft.com/office/drawing/2014/main" id="{B67F995B-8B77-4C51-A3DF-4D9FFE7123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42051" y="4716175"/>
            <a:ext cx="2078226" cy="1667117"/>
          </a:xfrm>
          <a:prstGeom prst="rect">
            <a:avLst/>
          </a:prstGeom>
          <a:ln/>
        </p:spPr>
      </p:pic>
      <p:pic>
        <p:nvPicPr>
          <p:cNvPr id="20" name="image22.png">
            <a:extLst>
              <a:ext uri="{FF2B5EF4-FFF2-40B4-BE49-F238E27FC236}">
                <a16:creationId xmlns:a16="http://schemas.microsoft.com/office/drawing/2014/main" id="{CAFCB4D8-35B7-4C47-AA80-5EEC3043E7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10605" y="4716175"/>
            <a:ext cx="1913164" cy="1686202"/>
          </a:xfrm>
          <a:prstGeom prst="rect">
            <a:avLst/>
          </a:prstGeom>
          <a:ln/>
        </p:spPr>
      </p:pic>
      <p:sp>
        <p:nvSpPr>
          <p:cNvPr id="21" name="文本框 36">
            <a:extLst>
              <a:ext uri="{FF2B5EF4-FFF2-40B4-BE49-F238E27FC236}">
                <a16:creationId xmlns:a16="http://schemas.microsoft.com/office/drawing/2014/main" id="{0DC1ABC2-ED22-4B9E-AE13-C86B14E34707}"/>
              </a:ext>
            </a:extLst>
          </p:cNvPr>
          <p:cNvSpPr txBox="1"/>
          <p:nvPr/>
        </p:nvSpPr>
        <p:spPr>
          <a:xfrm>
            <a:off x="3603324" y="4333798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39">
            <a:extLst>
              <a:ext uri="{FF2B5EF4-FFF2-40B4-BE49-F238E27FC236}">
                <a16:creationId xmlns:a16="http://schemas.microsoft.com/office/drawing/2014/main" id="{ED5092DB-E872-478E-AC83-64336F2DCEFE}"/>
              </a:ext>
            </a:extLst>
          </p:cNvPr>
          <p:cNvSpPr txBox="1"/>
          <p:nvPr/>
        </p:nvSpPr>
        <p:spPr>
          <a:xfrm>
            <a:off x="5696548" y="4337138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13.png">
            <a:extLst>
              <a:ext uri="{FF2B5EF4-FFF2-40B4-BE49-F238E27FC236}">
                <a16:creationId xmlns:a16="http://schemas.microsoft.com/office/drawing/2014/main" id="{0E210D3B-AC0B-4B2B-A184-C4042EE46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3769" y="4748955"/>
            <a:ext cx="2342199" cy="1634337"/>
          </a:xfrm>
          <a:prstGeom prst="rect">
            <a:avLst/>
          </a:prstGeom>
          <a:ln/>
        </p:spPr>
      </p:pic>
      <p:sp>
        <p:nvSpPr>
          <p:cNvPr id="24" name="文本框 31">
            <a:extLst>
              <a:ext uri="{FF2B5EF4-FFF2-40B4-BE49-F238E27FC236}">
                <a16:creationId xmlns:a16="http://schemas.microsoft.com/office/drawing/2014/main" id="{EE73F1F4-C9CC-4A08-8C44-DED6A195ACD3}"/>
              </a:ext>
            </a:extLst>
          </p:cNvPr>
          <p:cNvSpPr txBox="1"/>
          <p:nvPr/>
        </p:nvSpPr>
        <p:spPr>
          <a:xfrm>
            <a:off x="1114578" y="4344255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6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31">
            <a:extLst>
              <a:ext uri="{FF2B5EF4-FFF2-40B4-BE49-F238E27FC236}">
                <a16:creationId xmlns:a16="http://schemas.microsoft.com/office/drawing/2014/main" id="{72543ADB-F649-4113-B0AA-E5EB12F3EB4D}"/>
              </a:ext>
            </a:extLst>
          </p:cNvPr>
          <p:cNvSpPr txBox="1"/>
          <p:nvPr/>
        </p:nvSpPr>
        <p:spPr>
          <a:xfrm>
            <a:off x="812919" y="641527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Open low-rise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31">
            <a:extLst>
              <a:ext uri="{FF2B5EF4-FFF2-40B4-BE49-F238E27FC236}">
                <a16:creationId xmlns:a16="http://schemas.microsoft.com/office/drawing/2014/main" id="{127E65EB-7F7B-42BB-B159-107F39A31E4F}"/>
              </a:ext>
            </a:extLst>
          </p:cNvPr>
          <p:cNvSpPr txBox="1"/>
          <p:nvPr/>
        </p:nvSpPr>
        <p:spPr>
          <a:xfrm>
            <a:off x="3275713" y="645119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Dense trees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31">
            <a:extLst>
              <a:ext uri="{FF2B5EF4-FFF2-40B4-BE49-F238E27FC236}">
                <a16:creationId xmlns:a16="http://schemas.microsoft.com/office/drawing/2014/main" id="{1A0BDD7A-F3AF-4D92-BDC7-8D441FD8066F}"/>
              </a:ext>
            </a:extLst>
          </p:cNvPr>
          <p:cNvSpPr txBox="1"/>
          <p:nvPr/>
        </p:nvSpPr>
        <p:spPr>
          <a:xfrm>
            <a:off x="5447477" y="641527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Low plants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5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96" y="1091441"/>
            <a:ext cx="2898835" cy="243502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A4EE141-0211-4C06-8315-8CC0ACCF3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1" y="1001172"/>
            <a:ext cx="2898835" cy="2435021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21ACF39-C980-499A-A94A-D6EE3F1F2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66" y="1001171"/>
            <a:ext cx="2898835" cy="2435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7F224-44E0-40B1-A32E-367C855DFF68}"/>
              </a:ext>
            </a:extLst>
          </p:cNvPr>
          <p:cNvSpPr txBox="1"/>
          <p:nvPr/>
        </p:nvSpPr>
        <p:spPr>
          <a:xfrm>
            <a:off x="3561213" y="708742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1D9362B8-554D-4C5D-BB6A-C46EF7534E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5" y="518139"/>
            <a:ext cx="3125781" cy="358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67C73-CB13-4E47-A6EF-BDA254D8D6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001" y="3001952"/>
            <a:ext cx="4361607" cy="38149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8F7A1-E615-425E-87F6-D9D00BD5603A}"/>
              </a:ext>
            </a:extLst>
          </p:cNvPr>
          <p:cNvSpPr/>
          <p:nvPr/>
        </p:nvSpPr>
        <p:spPr>
          <a:xfrm>
            <a:off x="6945330" y="5435029"/>
            <a:ext cx="491131" cy="7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59C52-F43A-4427-9ED1-C4B1D4949FD3}"/>
              </a:ext>
            </a:extLst>
          </p:cNvPr>
          <p:cNvSpPr txBox="1"/>
          <p:nvPr/>
        </p:nvSpPr>
        <p:spPr>
          <a:xfrm>
            <a:off x="4975533" y="520898"/>
            <a:ext cx="47438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scenario RCP8.5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A646BD-6471-4C85-90A0-995C56EE1E95}"/>
              </a:ext>
            </a:extLst>
          </p:cNvPr>
          <p:cNvSpPr txBox="1"/>
          <p:nvPr/>
        </p:nvSpPr>
        <p:spPr>
          <a:xfrm>
            <a:off x="5956806" y="3608314"/>
            <a:ext cx="179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2030s</a:t>
            </a:r>
          </a:p>
        </p:txBody>
      </p:sp>
      <p:pic>
        <p:nvPicPr>
          <p:cNvPr id="16" name="image12.png">
            <a:extLst>
              <a:ext uri="{FF2B5EF4-FFF2-40B4-BE49-F238E27FC236}">
                <a16:creationId xmlns:a16="http://schemas.microsoft.com/office/drawing/2014/main" id="{D7DC2EB1-FB3C-4591-A8CC-01C677BE71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42051" y="4716175"/>
            <a:ext cx="2078226" cy="1667117"/>
          </a:xfrm>
          <a:prstGeom prst="rect">
            <a:avLst/>
          </a:prstGeom>
          <a:ln/>
        </p:spPr>
      </p:pic>
      <p:pic>
        <p:nvPicPr>
          <p:cNvPr id="17" name="image22.png">
            <a:extLst>
              <a:ext uri="{FF2B5EF4-FFF2-40B4-BE49-F238E27FC236}">
                <a16:creationId xmlns:a16="http://schemas.microsoft.com/office/drawing/2014/main" id="{D17613DB-62A5-4EE1-B6CB-B382A63809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10605" y="4716175"/>
            <a:ext cx="1913164" cy="1686202"/>
          </a:xfrm>
          <a:prstGeom prst="rect">
            <a:avLst/>
          </a:prstGeom>
          <a:ln/>
        </p:spPr>
      </p:pic>
      <p:sp>
        <p:nvSpPr>
          <p:cNvPr id="20" name="文本框 36">
            <a:extLst>
              <a:ext uri="{FF2B5EF4-FFF2-40B4-BE49-F238E27FC236}">
                <a16:creationId xmlns:a16="http://schemas.microsoft.com/office/drawing/2014/main" id="{401E52CB-986B-4F22-81EC-0C426E2254B4}"/>
              </a:ext>
            </a:extLst>
          </p:cNvPr>
          <p:cNvSpPr txBox="1"/>
          <p:nvPr/>
        </p:nvSpPr>
        <p:spPr>
          <a:xfrm>
            <a:off x="3603324" y="4333798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39">
            <a:extLst>
              <a:ext uri="{FF2B5EF4-FFF2-40B4-BE49-F238E27FC236}">
                <a16:creationId xmlns:a16="http://schemas.microsoft.com/office/drawing/2014/main" id="{B14B5FA5-391F-4E05-BE9A-4D88B45CE4F7}"/>
              </a:ext>
            </a:extLst>
          </p:cNvPr>
          <p:cNvSpPr txBox="1"/>
          <p:nvPr/>
        </p:nvSpPr>
        <p:spPr>
          <a:xfrm>
            <a:off x="5696548" y="4337138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13.png">
            <a:extLst>
              <a:ext uri="{FF2B5EF4-FFF2-40B4-BE49-F238E27FC236}">
                <a16:creationId xmlns:a16="http://schemas.microsoft.com/office/drawing/2014/main" id="{DD2F7A02-931B-4861-B6C0-5B64FCB2F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3769" y="4748955"/>
            <a:ext cx="2342199" cy="1634337"/>
          </a:xfrm>
          <a:prstGeom prst="rect">
            <a:avLst/>
          </a:prstGeom>
          <a:ln/>
        </p:spPr>
      </p:pic>
      <p:sp>
        <p:nvSpPr>
          <p:cNvPr id="23" name="文本框 31">
            <a:extLst>
              <a:ext uri="{FF2B5EF4-FFF2-40B4-BE49-F238E27FC236}">
                <a16:creationId xmlns:a16="http://schemas.microsoft.com/office/drawing/2014/main" id="{A2CD7857-8BF2-48ED-AFEC-B094D9F80B7E}"/>
              </a:ext>
            </a:extLst>
          </p:cNvPr>
          <p:cNvSpPr txBox="1"/>
          <p:nvPr/>
        </p:nvSpPr>
        <p:spPr>
          <a:xfrm>
            <a:off x="1114578" y="4344255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6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31">
            <a:extLst>
              <a:ext uri="{FF2B5EF4-FFF2-40B4-BE49-F238E27FC236}">
                <a16:creationId xmlns:a16="http://schemas.microsoft.com/office/drawing/2014/main" id="{78DF67B1-5182-4E68-8320-422642204F4D}"/>
              </a:ext>
            </a:extLst>
          </p:cNvPr>
          <p:cNvSpPr txBox="1"/>
          <p:nvPr/>
        </p:nvSpPr>
        <p:spPr>
          <a:xfrm>
            <a:off x="812919" y="641527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Open low-rise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31">
            <a:extLst>
              <a:ext uri="{FF2B5EF4-FFF2-40B4-BE49-F238E27FC236}">
                <a16:creationId xmlns:a16="http://schemas.microsoft.com/office/drawing/2014/main" id="{14DC2062-3993-4BCC-97B0-BD05A0DB9195}"/>
              </a:ext>
            </a:extLst>
          </p:cNvPr>
          <p:cNvSpPr txBox="1"/>
          <p:nvPr/>
        </p:nvSpPr>
        <p:spPr>
          <a:xfrm>
            <a:off x="3275713" y="645119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Dense trees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31">
            <a:extLst>
              <a:ext uri="{FF2B5EF4-FFF2-40B4-BE49-F238E27FC236}">
                <a16:creationId xmlns:a16="http://schemas.microsoft.com/office/drawing/2014/main" id="{90259D72-C001-4D33-8BA5-A82711E63210}"/>
              </a:ext>
            </a:extLst>
          </p:cNvPr>
          <p:cNvSpPr txBox="1"/>
          <p:nvPr/>
        </p:nvSpPr>
        <p:spPr>
          <a:xfrm>
            <a:off x="5447477" y="641527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Low plants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42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96" y="1091441"/>
            <a:ext cx="2898835" cy="243502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A4EE141-0211-4C06-8315-8CC0ACCF3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1" y="1001172"/>
            <a:ext cx="2898835" cy="2435021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21ACF39-C980-499A-A94A-D6EE3F1F2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66" y="1001171"/>
            <a:ext cx="2898835" cy="2435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7F224-44E0-40B1-A32E-367C855DFF68}"/>
              </a:ext>
            </a:extLst>
          </p:cNvPr>
          <p:cNvSpPr txBox="1"/>
          <p:nvPr/>
        </p:nvSpPr>
        <p:spPr>
          <a:xfrm>
            <a:off x="3561213" y="708742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1D9362B8-554D-4C5D-BB6A-C46EF7534E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5" y="518139"/>
            <a:ext cx="3125781" cy="358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67C73-CB13-4E47-A6EF-BDA254D8D6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001" y="3001952"/>
            <a:ext cx="4361607" cy="38149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8F7A1-E615-425E-87F6-D9D00BD5603A}"/>
              </a:ext>
            </a:extLst>
          </p:cNvPr>
          <p:cNvSpPr/>
          <p:nvPr/>
        </p:nvSpPr>
        <p:spPr>
          <a:xfrm>
            <a:off x="6945330" y="5435029"/>
            <a:ext cx="491131" cy="7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870C6-FA77-496E-B65F-5673FE29B543}"/>
              </a:ext>
            </a:extLst>
          </p:cNvPr>
          <p:cNvSpPr txBox="1"/>
          <p:nvPr/>
        </p:nvSpPr>
        <p:spPr>
          <a:xfrm>
            <a:off x="4975533" y="520898"/>
            <a:ext cx="47438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scenario RCP8.5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F96BEE-3B2C-421E-A924-6BFB4A25D5CB}"/>
              </a:ext>
            </a:extLst>
          </p:cNvPr>
          <p:cNvSpPr txBox="1"/>
          <p:nvPr/>
        </p:nvSpPr>
        <p:spPr>
          <a:xfrm>
            <a:off x="5956806" y="3608314"/>
            <a:ext cx="179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2070s</a:t>
            </a:r>
          </a:p>
        </p:txBody>
      </p:sp>
      <p:pic>
        <p:nvPicPr>
          <p:cNvPr id="16" name="image12.png">
            <a:extLst>
              <a:ext uri="{FF2B5EF4-FFF2-40B4-BE49-F238E27FC236}">
                <a16:creationId xmlns:a16="http://schemas.microsoft.com/office/drawing/2014/main" id="{C050C287-C5AF-42C9-A8EF-6A3330BAF0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42051" y="4716175"/>
            <a:ext cx="2078226" cy="1667117"/>
          </a:xfrm>
          <a:prstGeom prst="rect">
            <a:avLst/>
          </a:prstGeom>
          <a:ln/>
        </p:spPr>
      </p:pic>
      <p:pic>
        <p:nvPicPr>
          <p:cNvPr id="17" name="image22.png">
            <a:extLst>
              <a:ext uri="{FF2B5EF4-FFF2-40B4-BE49-F238E27FC236}">
                <a16:creationId xmlns:a16="http://schemas.microsoft.com/office/drawing/2014/main" id="{B58A7DDA-F754-43DB-8002-9DFEAD2D8F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10605" y="4716175"/>
            <a:ext cx="1913164" cy="1686202"/>
          </a:xfrm>
          <a:prstGeom prst="rect">
            <a:avLst/>
          </a:prstGeom>
          <a:ln/>
        </p:spPr>
      </p:pic>
      <p:sp>
        <p:nvSpPr>
          <p:cNvPr id="20" name="文本框 36">
            <a:extLst>
              <a:ext uri="{FF2B5EF4-FFF2-40B4-BE49-F238E27FC236}">
                <a16:creationId xmlns:a16="http://schemas.microsoft.com/office/drawing/2014/main" id="{DBD9FCC6-06A5-4011-8967-FB98B33F8D31}"/>
              </a:ext>
            </a:extLst>
          </p:cNvPr>
          <p:cNvSpPr txBox="1"/>
          <p:nvPr/>
        </p:nvSpPr>
        <p:spPr>
          <a:xfrm>
            <a:off x="3603324" y="4333798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39">
            <a:extLst>
              <a:ext uri="{FF2B5EF4-FFF2-40B4-BE49-F238E27FC236}">
                <a16:creationId xmlns:a16="http://schemas.microsoft.com/office/drawing/2014/main" id="{23CBAACA-D62C-4926-9A29-A47C644AB763}"/>
              </a:ext>
            </a:extLst>
          </p:cNvPr>
          <p:cNvSpPr txBox="1"/>
          <p:nvPr/>
        </p:nvSpPr>
        <p:spPr>
          <a:xfrm>
            <a:off x="5696548" y="4337138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13.png">
            <a:extLst>
              <a:ext uri="{FF2B5EF4-FFF2-40B4-BE49-F238E27FC236}">
                <a16:creationId xmlns:a16="http://schemas.microsoft.com/office/drawing/2014/main" id="{6E27D6DE-F888-4A58-A960-63434F55A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3769" y="4748955"/>
            <a:ext cx="2342199" cy="1634337"/>
          </a:xfrm>
          <a:prstGeom prst="rect">
            <a:avLst/>
          </a:prstGeom>
          <a:ln/>
        </p:spPr>
      </p:pic>
      <p:sp>
        <p:nvSpPr>
          <p:cNvPr id="23" name="文本框 31">
            <a:extLst>
              <a:ext uri="{FF2B5EF4-FFF2-40B4-BE49-F238E27FC236}">
                <a16:creationId xmlns:a16="http://schemas.microsoft.com/office/drawing/2014/main" id="{769BCD32-918E-44D7-B896-1958C9150F8A}"/>
              </a:ext>
            </a:extLst>
          </p:cNvPr>
          <p:cNvSpPr txBox="1"/>
          <p:nvPr/>
        </p:nvSpPr>
        <p:spPr>
          <a:xfrm>
            <a:off x="1114578" y="4344255"/>
            <a:ext cx="122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LCZ 6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31">
            <a:extLst>
              <a:ext uri="{FF2B5EF4-FFF2-40B4-BE49-F238E27FC236}">
                <a16:creationId xmlns:a16="http://schemas.microsoft.com/office/drawing/2014/main" id="{8275EEBB-143A-4CF8-B373-2500BFD6E37C}"/>
              </a:ext>
            </a:extLst>
          </p:cNvPr>
          <p:cNvSpPr txBox="1"/>
          <p:nvPr/>
        </p:nvSpPr>
        <p:spPr>
          <a:xfrm>
            <a:off x="812919" y="641527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Open low-rise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31">
            <a:extLst>
              <a:ext uri="{FF2B5EF4-FFF2-40B4-BE49-F238E27FC236}">
                <a16:creationId xmlns:a16="http://schemas.microsoft.com/office/drawing/2014/main" id="{D7BB866B-FA72-4866-83A9-5F6BF497229A}"/>
              </a:ext>
            </a:extLst>
          </p:cNvPr>
          <p:cNvSpPr txBox="1"/>
          <p:nvPr/>
        </p:nvSpPr>
        <p:spPr>
          <a:xfrm>
            <a:off x="3275713" y="645119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Dense trees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31">
            <a:extLst>
              <a:ext uri="{FF2B5EF4-FFF2-40B4-BE49-F238E27FC236}">
                <a16:creationId xmlns:a16="http://schemas.microsoft.com/office/drawing/2014/main" id="{909BDB55-56C0-4A6D-89F2-5EAD853910B3}"/>
              </a:ext>
            </a:extLst>
          </p:cNvPr>
          <p:cNvSpPr txBox="1"/>
          <p:nvPr/>
        </p:nvSpPr>
        <p:spPr>
          <a:xfrm>
            <a:off x="5447477" y="6415277"/>
            <a:ext cx="163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Low plants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1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1" y="4128298"/>
            <a:ext cx="2898835" cy="243502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177FE3A-F792-4B76-AA41-ED49B0F2FC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" y="882275"/>
            <a:ext cx="3125781" cy="3581624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4F2BF6D-3C16-49E5-959C-7E8109FF6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75" y="656704"/>
            <a:ext cx="8049858" cy="6037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E671EE-7352-471C-B3A1-8C8FAE0E63A9}"/>
              </a:ext>
            </a:extLst>
          </p:cNvPr>
          <p:cNvSpPr txBox="1"/>
          <p:nvPr/>
        </p:nvSpPr>
        <p:spPr>
          <a:xfrm>
            <a:off x="3668009" y="708739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1990s</a:t>
            </a:r>
          </a:p>
        </p:txBody>
      </p:sp>
    </p:spTree>
    <p:extLst>
      <p:ext uri="{BB962C8B-B14F-4D97-AF65-F5344CB8AC3E}">
        <p14:creationId xmlns:p14="http://schemas.microsoft.com/office/powerpoint/2010/main" val="382978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61" y="4128298"/>
            <a:ext cx="2898834" cy="243502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177FE3A-F792-4B76-AA41-ED49B0F2FC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" y="882275"/>
            <a:ext cx="3125781" cy="358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F8770-0DFA-405F-AE4C-ABFAF476C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1875" y="656704"/>
            <a:ext cx="8049858" cy="6037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A453A5-50EE-4C3F-874E-78E6C54D5B64}"/>
              </a:ext>
            </a:extLst>
          </p:cNvPr>
          <p:cNvSpPr txBox="1"/>
          <p:nvPr/>
        </p:nvSpPr>
        <p:spPr>
          <a:xfrm>
            <a:off x="3668009" y="708739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2030s</a:t>
            </a:r>
          </a:p>
        </p:txBody>
      </p:sp>
    </p:spTree>
    <p:extLst>
      <p:ext uri="{BB962C8B-B14F-4D97-AF65-F5344CB8AC3E}">
        <p14:creationId xmlns:p14="http://schemas.microsoft.com/office/powerpoint/2010/main" val="250481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61" y="4128298"/>
            <a:ext cx="2898834" cy="243502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177FE3A-F792-4B76-AA41-ED49B0F2FC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" y="882275"/>
            <a:ext cx="3125781" cy="358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C852D-257B-4EB7-879B-E6224C4A6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1875" y="656704"/>
            <a:ext cx="8049858" cy="6037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CE93F6-5B71-484B-A5D4-DA802D62D7D4}"/>
              </a:ext>
            </a:extLst>
          </p:cNvPr>
          <p:cNvSpPr txBox="1"/>
          <p:nvPr/>
        </p:nvSpPr>
        <p:spPr>
          <a:xfrm>
            <a:off x="3668009" y="708739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2070s</a:t>
            </a:r>
          </a:p>
        </p:txBody>
      </p:sp>
    </p:spTree>
    <p:extLst>
      <p:ext uri="{BB962C8B-B14F-4D97-AF65-F5344CB8AC3E}">
        <p14:creationId xmlns:p14="http://schemas.microsoft.com/office/powerpoint/2010/main" val="180435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1B4C-7121-47F9-B0FB-FF899D26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41" y="186791"/>
            <a:ext cx="10515600" cy="1325563"/>
          </a:xfrm>
        </p:spPr>
        <p:txBody>
          <a:bodyPr/>
          <a:lstStyle/>
          <a:p>
            <a:r>
              <a:rPr lang="en-GB" dirty="0"/>
              <a:t>Our framework of </a:t>
            </a:r>
            <a:br>
              <a:rPr lang="en-GB" dirty="0"/>
            </a:br>
            <a:r>
              <a:rPr lang="en-GB" dirty="0"/>
              <a:t>land-use-based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7629-BC94-4933-9066-3986A5BBC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16" y="1721232"/>
            <a:ext cx="4750776" cy="1278643"/>
          </a:xfrm>
        </p:spPr>
        <p:txBody>
          <a:bodyPr/>
          <a:lstStyle/>
          <a:p>
            <a:r>
              <a:rPr lang="en-GB" dirty="0"/>
              <a:t>Regional CPM model for water hazard management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F267D59-452A-4EF7-8F05-25B38C7D9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09" y="16934"/>
            <a:ext cx="2787967" cy="2787967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97A03EB-A2C9-4F39-A519-C060475A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14" y="2679362"/>
            <a:ext cx="2806255" cy="3897577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A2E5FE2-734B-4CDD-A31E-265C17AD3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12" y="2679362"/>
            <a:ext cx="2806255" cy="3897577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95C8150-DBE2-4DC6-9D4F-AD0BECB8F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13" y="2679362"/>
            <a:ext cx="2806255" cy="3897577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ACAEA7DB-2967-4037-ADDE-5B5F28C3FAC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80" y="49274"/>
            <a:ext cx="518823" cy="2594114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8987D774-A0B6-4E8E-97B6-15300FC67F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3729" r="58251" b="34323"/>
          <a:stretch/>
        </p:blipFill>
        <p:spPr>
          <a:xfrm>
            <a:off x="439293" y="2999952"/>
            <a:ext cx="1702774" cy="3239784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4694FD-F6CF-49B8-A16F-034145CA9B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3478" r="40021" b="23419"/>
          <a:stretch/>
        </p:blipFill>
        <p:spPr>
          <a:xfrm>
            <a:off x="9442412" y="42334"/>
            <a:ext cx="2030893" cy="27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0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CD29-31BD-44E4-AC41-A8F68AC3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Looking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19F54-E50B-4C97-8C18-BF430AFF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84" y="1446835"/>
            <a:ext cx="11360070" cy="53027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Severn River Basin as a case study, changes in extreme precipitation events are investigated based on landscape characteristics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Gridded Observations and the UKCP18 Convection-Permitting Model (CPM) Projection Outputs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Land use maps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are used to generate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hypotheses to run different CPM models based on the land use scenarios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 increase extremes, whereas urban areas and croplands decrease extremes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informative precipitation extreme estimations related to regional planning, for the high greenhouse gas emissions scenario RCP8.5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 precipitation increases along with its uncertainty 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Land-use-based approach using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CPM model outputs for water hazard management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078911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A665-ADFB-4586-ACC0-67636360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33" y="150951"/>
            <a:ext cx="10515600" cy="1325563"/>
          </a:xfrm>
        </p:spPr>
        <p:txBody>
          <a:bodyPr/>
          <a:lstStyle/>
          <a:p>
            <a:r>
              <a:rPr lang="en-GB" dirty="0"/>
              <a:t>We look forward to having some questions and suggestions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414961B-00BE-4D81-92CB-68936C06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31" b="12706"/>
          <a:stretch/>
        </p:blipFill>
        <p:spPr>
          <a:xfrm>
            <a:off x="1683847" y="1466128"/>
            <a:ext cx="8977867" cy="51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5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CD29-31BD-44E4-AC41-A8F68AC3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19F54-E50B-4C97-8C18-BF430AFF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7" y="1352565"/>
            <a:ext cx="6291074" cy="53027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Severn River Basin as a case study, changes in extreme precipitation events are investigated based on landscape characteristics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Gridded Observations and the UKCP18 Convection-Permitting Model (CPM) Projection Outputs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Land use maps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are used to generate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hypotheses to run different CPM models based on the land use scenarios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informative precipitation extreme estimations related to regional planning, for the high greenhouse gas emissions scenario RCP8.5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7B716-C1B6-48EB-9E70-6B7ECC5C6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1312" y="1178352"/>
            <a:ext cx="5380512" cy="53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0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359A-9E8B-4CA3-8E0F-4F92046F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Precipitation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25904-36B9-4C8A-A196-154B2FE7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820"/>
            <a:ext cx="10515600" cy="4351338"/>
          </a:xfrm>
        </p:spPr>
        <p:txBody>
          <a:bodyPr/>
          <a:lstStyle/>
          <a:p>
            <a:r>
              <a:rPr lang="en-GB" dirty="0"/>
              <a:t>Different periods </a:t>
            </a:r>
          </a:p>
          <a:p>
            <a:r>
              <a:rPr lang="en-GB" dirty="0"/>
              <a:t>Differences between maps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77CB2DB-ECCF-4FBD-B709-8370BA29E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66" y="2623076"/>
            <a:ext cx="3801533" cy="3801533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B50EE93-6FB7-4640-BF1D-34BC0338D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0" y="2623077"/>
            <a:ext cx="3801533" cy="380153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17B35A1-EEB0-40E5-BB98-0660EF541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623075"/>
            <a:ext cx="3801533" cy="38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C12A-D945-48AC-BE0A-C7276BA0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0" y="151449"/>
            <a:ext cx="10515600" cy="1325563"/>
          </a:xfrm>
        </p:spPr>
        <p:txBody>
          <a:bodyPr/>
          <a:lstStyle/>
          <a:p>
            <a:r>
              <a:rPr lang="en-GB" dirty="0"/>
              <a:t>Land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45FD-252A-4AE2-8574-F711AA2D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05" y="1477012"/>
            <a:ext cx="10515600" cy="4351338"/>
          </a:xfrm>
        </p:spPr>
        <p:txBody>
          <a:bodyPr/>
          <a:lstStyle/>
          <a:p>
            <a:r>
              <a:rPr lang="en-GB" dirty="0"/>
              <a:t>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C4F32-93CA-41AA-83DF-31F68ABD4A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928" y="3010788"/>
            <a:ext cx="3776133" cy="377613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4149F9-D2E8-4C19-BC94-1677C6DDC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13478" r="35692" b="24649"/>
          <a:stretch/>
        </p:blipFill>
        <p:spPr>
          <a:xfrm>
            <a:off x="2530428" y="191397"/>
            <a:ext cx="2545237" cy="3111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F9AF-8968-491E-8AAB-67C9D3A39F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259" y="3015608"/>
            <a:ext cx="3776133" cy="3776133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8846C231-D19A-4EF4-8639-0DC15ECEC5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3965" r="5940" b="24852"/>
          <a:stretch/>
        </p:blipFill>
        <p:spPr>
          <a:xfrm>
            <a:off x="5075665" y="260870"/>
            <a:ext cx="3318915" cy="304224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E90B4B7-CEFE-4161-AE52-0D4D57AD7D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16" y="3019170"/>
            <a:ext cx="3776133" cy="377613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45D1C81-B85E-4520-9366-7AB60ED49C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13478" r="50000" b="33838"/>
          <a:stretch/>
        </p:blipFill>
        <p:spPr>
          <a:xfrm>
            <a:off x="10087893" y="398895"/>
            <a:ext cx="1837268" cy="2649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1E4A57-9977-43BB-85A8-41EBD1747970}"/>
              </a:ext>
            </a:extLst>
          </p:cNvPr>
          <p:cNvSpPr/>
          <p:nvPr/>
        </p:nvSpPr>
        <p:spPr>
          <a:xfrm>
            <a:off x="7426837" y="2877954"/>
            <a:ext cx="910616" cy="34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87FB97DF-A2B9-4345-B091-EC78C56E5E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14105" r="35977" b="22178"/>
          <a:stretch/>
        </p:blipFill>
        <p:spPr>
          <a:xfrm>
            <a:off x="8116072" y="209600"/>
            <a:ext cx="2024153" cy="31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04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1681C-D8B3-43CD-B7AA-6EB0FE2B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71" y="127802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CC19-798B-46C2-A43A-6334D5B7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31" y="1453365"/>
            <a:ext cx="4263501" cy="4911365"/>
          </a:xfrm>
        </p:spPr>
        <p:txBody>
          <a:bodyPr/>
          <a:lstStyle/>
          <a:p>
            <a:r>
              <a:rPr lang="en-GB" dirty="0"/>
              <a:t>the UKCP18 Convection-Permitting Model (CPM) Projection Outputs</a:t>
            </a:r>
          </a:p>
          <a:p>
            <a:endParaRPr lang="en-GB" dirty="0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906DA5-5DA3-4365-A299-7EE0FE626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02" y="829072"/>
            <a:ext cx="2974283" cy="2498398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1E9946D0-DA2B-4248-8EC9-1B3C9453E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22" y="829071"/>
            <a:ext cx="2974283" cy="2498398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1C8CBD5-4BBD-4A08-923D-796EE65EE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01" y="829070"/>
            <a:ext cx="2974283" cy="24983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F4024F-43D8-4D91-9C68-FBDD008BEFDB}"/>
              </a:ext>
            </a:extLst>
          </p:cNvPr>
          <p:cNvSpPr/>
          <p:nvPr/>
        </p:nvSpPr>
        <p:spPr>
          <a:xfrm>
            <a:off x="5096109" y="545750"/>
            <a:ext cx="1343708" cy="3846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1990s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798DEE-C931-4597-A932-5D834EAD3761}"/>
              </a:ext>
            </a:extLst>
          </p:cNvPr>
          <p:cNvSpPr/>
          <p:nvPr/>
        </p:nvSpPr>
        <p:spPr>
          <a:xfrm>
            <a:off x="7312213" y="546781"/>
            <a:ext cx="1343708" cy="3846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2030s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0D5FAF-CB9A-4CD6-A0F6-1834114AECF0}"/>
              </a:ext>
            </a:extLst>
          </p:cNvPr>
          <p:cNvSpPr/>
          <p:nvPr/>
        </p:nvSpPr>
        <p:spPr>
          <a:xfrm>
            <a:off x="9642163" y="544646"/>
            <a:ext cx="1343708" cy="3846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2070s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F9A049B5-335A-44CC-9FC7-812B34939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14375" r="6354" b="17083"/>
          <a:stretch/>
        </p:blipFill>
        <p:spPr>
          <a:xfrm>
            <a:off x="11486602" y="4140200"/>
            <a:ext cx="521190" cy="18145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DCFF3-E49C-45BB-9397-256DFC84B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5068" y="3744585"/>
            <a:ext cx="2425512" cy="2728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D796FA-212D-476B-B571-CC360DBD0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88" y="3744584"/>
            <a:ext cx="2425512" cy="2728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57F4A7-8A04-4335-B6A7-A23608D90C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7467" y="3744583"/>
            <a:ext cx="2425512" cy="2728701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A163C346-B11D-4598-8775-67A98D342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9" y="2754489"/>
            <a:ext cx="3995553" cy="39955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2BA524-BE8A-4DFF-834D-3B8E1FED3F33}"/>
              </a:ext>
            </a:extLst>
          </p:cNvPr>
          <p:cNvSpPr txBox="1"/>
          <p:nvPr/>
        </p:nvSpPr>
        <p:spPr>
          <a:xfrm>
            <a:off x="1639741" y="2871949"/>
            <a:ext cx="1484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Elevation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9B112-2EF8-4B19-8C55-7E18FC32A4A8}"/>
              </a:ext>
            </a:extLst>
          </p:cNvPr>
          <p:cNvSpPr txBox="1"/>
          <p:nvPr/>
        </p:nvSpPr>
        <p:spPr>
          <a:xfrm>
            <a:off x="6466039" y="3508893"/>
            <a:ext cx="3921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12km gird only for fraction maps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80D8D-A30D-4BC3-8C00-79A24D13B0C4}"/>
              </a:ext>
            </a:extLst>
          </p:cNvPr>
          <p:cNvSpPr txBox="1"/>
          <p:nvPr/>
        </p:nvSpPr>
        <p:spPr>
          <a:xfrm>
            <a:off x="6452288" y="148616"/>
            <a:ext cx="3670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 gird CPM precipitation maps</a:t>
            </a:r>
          </a:p>
        </p:txBody>
      </p:sp>
    </p:spTree>
    <p:extLst>
      <p:ext uri="{BB962C8B-B14F-4D97-AF65-F5344CB8AC3E}">
        <p14:creationId xmlns:p14="http://schemas.microsoft.com/office/powerpoint/2010/main" val="60155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65AA-9E99-41BE-9197-D3AD5A9F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38" y="72249"/>
            <a:ext cx="10515600" cy="1325563"/>
          </a:xfrm>
        </p:spPr>
        <p:txBody>
          <a:bodyPr/>
          <a:lstStyle/>
          <a:p>
            <a:r>
              <a:rPr lang="en-GB" dirty="0"/>
              <a:t>Land use and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2B3D-3C6A-4D93-90DF-65D22F57A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65" y="1168941"/>
            <a:ext cx="7029622" cy="4785310"/>
          </a:xfrm>
        </p:spPr>
        <p:txBody>
          <a:bodyPr>
            <a:normAutofit/>
          </a:bodyPr>
          <a:lstStyle/>
          <a:p>
            <a:r>
              <a:rPr lang="en-GB" dirty="0"/>
              <a:t>Fraction maps of land use from UKCP18</a:t>
            </a:r>
          </a:p>
          <a:p>
            <a:r>
              <a:rPr lang="en-GB" dirty="0"/>
              <a:t>Gridded precipitation map from </a:t>
            </a:r>
            <a:r>
              <a:rPr lang="en-GB" dirty="0" err="1"/>
              <a:t>HadUK</a:t>
            </a:r>
            <a:endParaRPr lang="en-GB" dirty="0"/>
          </a:p>
          <a:p>
            <a:r>
              <a:rPr lang="en-GB" dirty="0"/>
              <a:t>New hypotheses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76B8C-8C9D-4C55-8ED7-552520FF14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900" y="2424768"/>
            <a:ext cx="2179132" cy="2179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6A1C2-C802-4CEB-91EA-6305327C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5386" y="2353546"/>
            <a:ext cx="1942307" cy="2225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00488-702A-40AE-A3ED-D57B8F6A2A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900" y="4509571"/>
            <a:ext cx="2179132" cy="2179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90FFB-AABE-499B-8945-B37AA648027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5386" y="4438349"/>
            <a:ext cx="1942307" cy="2225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9367D2-2CF9-405F-98B0-92E89DAD749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571" y="2588290"/>
            <a:ext cx="2294067" cy="2294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8E4680-8F73-4AA1-A6C2-AF1547A29F82}"/>
              </a:ext>
            </a:extLst>
          </p:cNvPr>
          <p:cNvSpPr txBox="1"/>
          <p:nvPr/>
        </p:nvSpPr>
        <p:spPr>
          <a:xfrm>
            <a:off x="8699263" y="2240448"/>
            <a:ext cx="3142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Grassland/Cropland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EF3F7-F55C-45BB-81FD-426DEF984233}"/>
              </a:ext>
            </a:extLst>
          </p:cNvPr>
          <p:cNvSpPr txBox="1"/>
          <p:nvPr/>
        </p:nvSpPr>
        <p:spPr>
          <a:xfrm>
            <a:off x="9351442" y="4370988"/>
            <a:ext cx="144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Urban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ED18CC5-BC9C-4FF7-AFC9-F097AFE57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" y="4468179"/>
            <a:ext cx="2294068" cy="2294068"/>
          </a:xfrm>
          <a:prstGeom prst="rect">
            <a:avLst/>
          </a:prstGeom>
        </p:spPr>
      </p:pic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C4935129-7578-4AF4-B4A8-28FC98C65C2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13" y="2079395"/>
            <a:ext cx="4143764" cy="47480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94F362-5CF3-445C-8B27-493C0DE940B1}"/>
              </a:ext>
            </a:extLst>
          </p:cNvPr>
          <p:cNvSpPr txBox="1"/>
          <p:nvPr/>
        </p:nvSpPr>
        <p:spPr>
          <a:xfrm>
            <a:off x="5271351" y="2893351"/>
            <a:ext cx="144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Trees</a:t>
            </a:r>
          </a:p>
        </p:txBody>
      </p:sp>
    </p:spTree>
    <p:extLst>
      <p:ext uri="{BB962C8B-B14F-4D97-AF65-F5344CB8AC3E}">
        <p14:creationId xmlns:p14="http://schemas.microsoft.com/office/powerpoint/2010/main" val="231951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3C43-5AA6-461C-8EBB-7125CCBA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Climate Zone (LCZ)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43010-323E-4E5A-A97F-5855059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794808"/>
            <a:ext cx="10515600" cy="4351336"/>
          </a:xfrm>
        </p:spPr>
        <p:txBody>
          <a:bodyPr/>
          <a:lstStyle/>
          <a:p>
            <a:r>
              <a:rPr lang="en-US" dirty="0"/>
              <a:t>Land use types for urban planning  </a:t>
            </a:r>
            <a:endParaRPr lang="en-GB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85CA1EC-F35E-45F2-A8BF-1B8F5FA0D7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682" y="-72264"/>
            <a:ext cx="2462257" cy="282133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FAA29C7-20EE-4AE1-9AD5-A64A87AA05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741" y="56127"/>
            <a:ext cx="1942409" cy="269779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0534E9D-D52A-4BC7-93BC-63264BF9A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6" t="1025" r="3813" b="3470"/>
          <a:stretch/>
        </p:blipFill>
        <p:spPr>
          <a:xfrm>
            <a:off x="9598711" y="2678263"/>
            <a:ext cx="2554554" cy="37592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132323-02FD-4635-8572-93A8E9550033}"/>
              </a:ext>
            </a:extLst>
          </p:cNvPr>
          <p:cNvSpPr txBox="1"/>
          <p:nvPr/>
        </p:nvSpPr>
        <p:spPr>
          <a:xfrm>
            <a:off x="9977" y="6381172"/>
            <a:ext cx="985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Fan, P.Y., Chun, K.P., Mijic, A.,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Mah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D.N.Y., He, Q., Choi, B., Lam, C.K.C. and Yetemen, O., 2022. Spatially-heterogeneous impacts of surface characteristics on urban thermal environment, a case of the Guangdong-Hong Kong-Macau Greater Bay Area.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Urban Climate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p.101034.</a:t>
            </a:r>
            <a:endParaRPr lang="en-GB" sz="1200" dirty="0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4036AAF-0D45-465E-B7C5-291AD86FEC61}"/>
              </a:ext>
            </a:extLst>
          </p:cNvPr>
          <p:cNvGrpSpPr/>
          <p:nvPr/>
        </p:nvGrpSpPr>
        <p:grpSpPr>
          <a:xfrm>
            <a:off x="368500" y="2510169"/>
            <a:ext cx="7642926" cy="1235279"/>
            <a:chOff x="368500" y="2510169"/>
            <a:chExt cx="7642926" cy="1235279"/>
          </a:xfrm>
        </p:grpSpPr>
        <p:pic>
          <p:nvPicPr>
            <p:cNvPr id="8" name="image6.png">
              <a:extLst>
                <a:ext uri="{FF2B5EF4-FFF2-40B4-BE49-F238E27FC236}">
                  <a16:creationId xmlns:a16="http://schemas.microsoft.com/office/drawing/2014/main" id="{D1C11B1D-3F00-4DE7-842B-0E995E6D6911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8500" y="2773886"/>
              <a:ext cx="1094565" cy="965726"/>
            </a:xfrm>
            <a:prstGeom prst="rect">
              <a:avLst/>
            </a:prstGeom>
            <a:ln/>
          </p:spPr>
        </p:pic>
        <p:pic>
          <p:nvPicPr>
            <p:cNvPr id="11" name="image14.png">
              <a:extLst>
                <a:ext uri="{FF2B5EF4-FFF2-40B4-BE49-F238E27FC236}">
                  <a16:creationId xmlns:a16="http://schemas.microsoft.com/office/drawing/2014/main" id="{7683F45E-7CB4-4F0C-812D-52AAB7DA499C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61538" y="2779573"/>
              <a:ext cx="1015305" cy="965726"/>
            </a:xfrm>
            <a:prstGeom prst="rect">
              <a:avLst/>
            </a:prstGeom>
            <a:ln/>
          </p:spPr>
        </p:pic>
        <p:pic>
          <p:nvPicPr>
            <p:cNvPr id="12" name="image15.png">
              <a:extLst>
                <a:ext uri="{FF2B5EF4-FFF2-40B4-BE49-F238E27FC236}">
                  <a16:creationId xmlns:a16="http://schemas.microsoft.com/office/drawing/2014/main" id="{67AFC78C-FCC1-451F-A31D-BF280A8E85E9}"/>
                </a:ext>
              </a:extLst>
            </p:cNvPr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875316" y="2785203"/>
              <a:ext cx="961021" cy="949691"/>
            </a:xfrm>
            <a:prstGeom prst="rect">
              <a:avLst/>
            </a:prstGeom>
            <a:ln/>
          </p:spPr>
        </p:pic>
        <p:pic>
          <p:nvPicPr>
            <p:cNvPr id="13" name="image10.png">
              <a:extLst>
                <a:ext uri="{FF2B5EF4-FFF2-40B4-BE49-F238E27FC236}">
                  <a16:creationId xmlns:a16="http://schemas.microsoft.com/office/drawing/2014/main" id="{DC1B2062-8897-42D5-BB71-5094EF5EE987}"/>
                </a:ext>
              </a:extLst>
            </p:cNvPr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4034810" y="2791086"/>
              <a:ext cx="1073850" cy="954362"/>
            </a:xfrm>
            <a:prstGeom prst="rect">
              <a:avLst/>
            </a:prstGeom>
            <a:ln/>
          </p:spPr>
        </p:pic>
        <p:pic>
          <p:nvPicPr>
            <p:cNvPr id="14" name="image7.png">
              <a:extLst>
                <a:ext uri="{FF2B5EF4-FFF2-40B4-BE49-F238E27FC236}">
                  <a16:creationId xmlns:a16="http://schemas.microsoft.com/office/drawing/2014/main" id="{BA9EAE3A-75D6-4FB9-ACFD-9177BABBB37B}"/>
                </a:ext>
              </a:extLst>
            </p:cNvPr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307133" y="2793714"/>
              <a:ext cx="1133991" cy="939931"/>
            </a:xfrm>
            <a:prstGeom prst="rect">
              <a:avLst/>
            </a:prstGeom>
            <a:ln/>
          </p:spPr>
        </p:pic>
        <p:pic>
          <p:nvPicPr>
            <p:cNvPr id="15" name="image13.png">
              <a:extLst>
                <a:ext uri="{FF2B5EF4-FFF2-40B4-BE49-F238E27FC236}">
                  <a16:creationId xmlns:a16="http://schemas.microsoft.com/office/drawing/2014/main" id="{7F0C1B9E-6D78-4199-B367-DE571B05A995}"/>
                </a:ext>
              </a:extLst>
            </p:cNvPr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639596" y="2782488"/>
              <a:ext cx="1371830" cy="957234"/>
            </a:xfrm>
            <a:prstGeom prst="rect">
              <a:avLst/>
            </a:prstGeom>
            <a:ln/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AB33BCB-C4FC-4D6B-AA2F-B37B33CFBDDC}"/>
                </a:ext>
              </a:extLst>
            </p:cNvPr>
            <p:cNvSpPr txBox="1"/>
            <p:nvPr/>
          </p:nvSpPr>
          <p:spPr>
            <a:xfrm>
              <a:off x="588628" y="2510169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1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7A06F68-7435-48DA-AE25-3483FF6B3706}"/>
                </a:ext>
              </a:extLst>
            </p:cNvPr>
            <p:cNvSpPr txBox="1"/>
            <p:nvPr/>
          </p:nvSpPr>
          <p:spPr>
            <a:xfrm>
              <a:off x="1866707" y="2510169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2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D08CADB-3548-4887-A14F-3227AFD31855}"/>
                </a:ext>
              </a:extLst>
            </p:cNvPr>
            <p:cNvSpPr txBox="1"/>
            <p:nvPr/>
          </p:nvSpPr>
          <p:spPr>
            <a:xfrm>
              <a:off x="3073061" y="2510169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3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33564E0-CD37-4752-8F3E-52A4A7E989C1}"/>
                </a:ext>
              </a:extLst>
            </p:cNvPr>
            <p:cNvSpPr txBox="1"/>
            <p:nvPr/>
          </p:nvSpPr>
          <p:spPr>
            <a:xfrm>
              <a:off x="4334604" y="2510169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4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9D1FFAB-6421-42FA-AC06-3AAC96CD1622}"/>
                </a:ext>
              </a:extLst>
            </p:cNvPr>
            <p:cNvSpPr txBox="1"/>
            <p:nvPr/>
          </p:nvSpPr>
          <p:spPr>
            <a:xfrm>
              <a:off x="5552405" y="2510169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5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F8B814D-1955-4DBB-9B6F-DA98F870F117}"/>
                </a:ext>
              </a:extLst>
            </p:cNvPr>
            <p:cNvSpPr txBox="1"/>
            <p:nvPr/>
          </p:nvSpPr>
          <p:spPr>
            <a:xfrm>
              <a:off x="7051570" y="2510169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6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F087751-9F93-4A35-AC65-EEB4FA2B47B5}"/>
              </a:ext>
            </a:extLst>
          </p:cNvPr>
          <p:cNvGrpSpPr/>
          <p:nvPr/>
        </p:nvGrpSpPr>
        <p:grpSpPr>
          <a:xfrm>
            <a:off x="368501" y="3754824"/>
            <a:ext cx="6237432" cy="1209862"/>
            <a:chOff x="368501" y="3754824"/>
            <a:chExt cx="6237432" cy="1209862"/>
          </a:xfrm>
        </p:grpSpPr>
        <p:pic>
          <p:nvPicPr>
            <p:cNvPr id="16" name="image1.png">
              <a:extLst>
                <a:ext uri="{FF2B5EF4-FFF2-40B4-BE49-F238E27FC236}">
                  <a16:creationId xmlns:a16="http://schemas.microsoft.com/office/drawing/2014/main" id="{09424326-0093-40F6-BD53-9604A79F5545}"/>
                </a:ext>
              </a:extLst>
            </p:cNvPr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368501" y="4014430"/>
              <a:ext cx="1405072" cy="941234"/>
            </a:xfrm>
            <a:prstGeom prst="rect">
              <a:avLst/>
            </a:prstGeom>
            <a:ln/>
          </p:spPr>
        </p:pic>
        <p:pic>
          <p:nvPicPr>
            <p:cNvPr id="17" name="image4.png">
              <a:extLst>
                <a:ext uri="{FF2B5EF4-FFF2-40B4-BE49-F238E27FC236}">
                  <a16:creationId xmlns:a16="http://schemas.microsoft.com/office/drawing/2014/main" id="{30CBB062-8F27-4719-AAA4-E88484B74B7D}"/>
                </a:ext>
              </a:extLst>
            </p:cNvPr>
            <p:cNvPicPr/>
            <p:nvPr/>
          </p:nvPicPr>
          <p:blipFill rotWithShape="1">
            <a:blip r:embed="rId13"/>
            <a:srcRect t="5601" b="16495"/>
            <a:stretch/>
          </p:blipFill>
          <p:spPr bwMode="auto">
            <a:xfrm>
              <a:off x="2045641" y="4029069"/>
              <a:ext cx="1175331" cy="93561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5.png">
              <a:extLst>
                <a:ext uri="{FF2B5EF4-FFF2-40B4-BE49-F238E27FC236}">
                  <a16:creationId xmlns:a16="http://schemas.microsoft.com/office/drawing/2014/main" id="{331581C7-0D05-4273-B559-CCD458046FA6}"/>
                </a:ext>
              </a:extLst>
            </p:cNvPr>
            <p:cNvPicPr/>
            <p:nvPr/>
          </p:nvPicPr>
          <p:blipFill rotWithShape="1">
            <a:blip r:embed="rId14"/>
            <a:srcRect b="25265"/>
            <a:stretch/>
          </p:blipFill>
          <p:spPr bwMode="auto">
            <a:xfrm>
              <a:off x="3493040" y="4026207"/>
              <a:ext cx="1330503" cy="9356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11.png">
              <a:extLst>
                <a:ext uri="{FF2B5EF4-FFF2-40B4-BE49-F238E27FC236}">
                  <a16:creationId xmlns:a16="http://schemas.microsoft.com/office/drawing/2014/main" id="{4C275883-AF7D-4C66-85D6-6A91F93788FA}"/>
                </a:ext>
              </a:extLst>
            </p:cNvPr>
            <p:cNvPicPr/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5095612" y="4011471"/>
              <a:ext cx="1510321" cy="950696"/>
            </a:xfrm>
            <a:prstGeom prst="rect">
              <a:avLst/>
            </a:prstGeom>
            <a:ln/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656C4A6-4E88-499E-B97F-863743FA1AD1}"/>
                </a:ext>
              </a:extLst>
            </p:cNvPr>
            <p:cNvSpPr txBox="1"/>
            <p:nvPr/>
          </p:nvSpPr>
          <p:spPr>
            <a:xfrm>
              <a:off x="588628" y="3754824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7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F91F95F-EFC0-43C6-94F0-56FD97B73C74}"/>
                </a:ext>
              </a:extLst>
            </p:cNvPr>
            <p:cNvSpPr txBox="1"/>
            <p:nvPr/>
          </p:nvSpPr>
          <p:spPr>
            <a:xfrm>
              <a:off x="2405241" y="3754824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8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269DB4A-E0BE-470D-994F-2DC1ECFE766D}"/>
                </a:ext>
              </a:extLst>
            </p:cNvPr>
            <p:cNvSpPr txBox="1"/>
            <p:nvPr/>
          </p:nvSpPr>
          <p:spPr>
            <a:xfrm>
              <a:off x="3857419" y="3754824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9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CB8400C-4739-47B3-B142-044F43A00C46}"/>
                </a:ext>
              </a:extLst>
            </p:cNvPr>
            <p:cNvSpPr txBox="1"/>
            <p:nvPr/>
          </p:nvSpPr>
          <p:spPr>
            <a:xfrm>
              <a:off x="5578930" y="3754824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10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966086D-B81E-4153-9F34-137BCD333DF6}"/>
              </a:ext>
            </a:extLst>
          </p:cNvPr>
          <p:cNvGrpSpPr/>
          <p:nvPr/>
        </p:nvGrpSpPr>
        <p:grpSpPr>
          <a:xfrm>
            <a:off x="368313" y="5015573"/>
            <a:ext cx="8947589" cy="1165518"/>
            <a:chOff x="368313" y="5034623"/>
            <a:chExt cx="8947589" cy="1165518"/>
          </a:xfrm>
        </p:grpSpPr>
        <p:pic>
          <p:nvPicPr>
            <p:cNvPr id="20" name="image12.png">
              <a:extLst>
                <a:ext uri="{FF2B5EF4-FFF2-40B4-BE49-F238E27FC236}">
                  <a16:creationId xmlns:a16="http://schemas.microsoft.com/office/drawing/2014/main" id="{84381719-6521-414A-9707-FDBE48FBFD2D}"/>
                </a:ext>
              </a:extLst>
            </p:cNvPr>
            <p:cNvPicPr/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368313" y="5272022"/>
              <a:ext cx="1156992" cy="928119"/>
            </a:xfrm>
            <a:prstGeom prst="rect">
              <a:avLst/>
            </a:prstGeom>
            <a:ln/>
          </p:spPr>
        </p:pic>
        <p:pic>
          <p:nvPicPr>
            <p:cNvPr id="21" name="image9.png">
              <a:extLst>
                <a:ext uri="{FF2B5EF4-FFF2-40B4-BE49-F238E27FC236}">
                  <a16:creationId xmlns:a16="http://schemas.microsoft.com/office/drawing/2014/main" id="{ED4D2899-A164-4D68-9B98-16CBE67FE89A}"/>
                </a:ext>
              </a:extLst>
            </p:cNvPr>
            <p:cNvPicPr/>
            <p:nvPr/>
          </p:nvPicPr>
          <p:blipFill>
            <a:blip r:embed="rId17"/>
            <a:srcRect t="4743"/>
            <a:stretch>
              <a:fillRect/>
            </a:stretch>
          </p:blipFill>
          <p:spPr>
            <a:xfrm>
              <a:off x="1638548" y="5257124"/>
              <a:ext cx="1070216" cy="929101"/>
            </a:xfrm>
            <a:prstGeom prst="rect">
              <a:avLst/>
            </a:prstGeom>
            <a:ln/>
          </p:spPr>
        </p:pic>
        <p:pic>
          <p:nvPicPr>
            <p:cNvPr id="22" name="image17.png">
              <a:extLst>
                <a:ext uri="{FF2B5EF4-FFF2-40B4-BE49-F238E27FC236}">
                  <a16:creationId xmlns:a16="http://schemas.microsoft.com/office/drawing/2014/main" id="{12041E8D-06D9-46A3-B24F-A938D06C7587}"/>
                </a:ext>
              </a:extLst>
            </p:cNvPr>
            <p:cNvPicPr/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2822007" y="5264994"/>
              <a:ext cx="1161500" cy="921231"/>
            </a:xfrm>
            <a:prstGeom prst="rect">
              <a:avLst/>
            </a:prstGeom>
            <a:ln/>
          </p:spPr>
        </p:pic>
        <p:pic>
          <p:nvPicPr>
            <p:cNvPr id="23" name="image22.png">
              <a:extLst>
                <a:ext uri="{FF2B5EF4-FFF2-40B4-BE49-F238E27FC236}">
                  <a16:creationId xmlns:a16="http://schemas.microsoft.com/office/drawing/2014/main" id="{D370127E-42E9-483A-ADD9-D3504C395F48}"/>
                </a:ext>
              </a:extLst>
            </p:cNvPr>
            <p:cNvPicPr/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4096750" y="5257124"/>
              <a:ext cx="1054158" cy="929101"/>
            </a:xfrm>
            <a:prstGeom prst="rect">
              <a:avLst/>
            </a:prstGeom>
            <a:ln/>
          </p:spPr>
        </p:pic>
        <p:pic>
          <p:nvPicPr>
            <p:cNvPr id="24" name="image20.png">
              <a:extLst>
                <a:ext uri="{FF2B5EF4-FFF2-40B4-BE49-F238E27FC236}">
                  <a16:creationId xmlns:a16="http://schemas.microsoft.com/office/drawing/2014/main" id="{ACB68AB0-50DE-400D-A67F-47C05BFAE759}"/>
                </a:ext>
              </a:extLst>
            </p:cNvPr>
            <p:cNvPicPr/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5264151" y="5264994"/>
              <a:ext cx="1331717" cy="925795"/>
            </a:xfrm>
            <a:prstGeom prst="rect">
              <a:avLst/>
            </a:prstGeom>
            <a:ln/>
          </p:spPr>
        </p:pic>
        <p:pic>
          <p:nvPicPr>
            <p:cNvPr id="25" name="image18.png">
              <a:extLst>
                <a:ext uri="{FF2B5EF4-FFF2-40B4-BE49-F238E27FC236}">
                  <a16:creationId xmlns:a16="http://schemas.microsoft.com/office/drawing/2014/main" id="{07C027DE-B0CD-4039-934A-72C18F7FFB1C}"/>
                </a:ext>
              </a:extLst>
            </p:cNvPr>
            <p:cNvPicPr/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6709111" y="5251240"/>
              <a:ext cx="1303283" cy="921231"/>
            </a:xfrm>
            <a:prstGeom prst="rect">
              <a:avLst/>
            </a:prstGeom>
            <a:ln/>
          </p:spPr>
        </p:pic>
        <p:pic>
          <p:nvPicPr>
            <p:cNvPr id="26" name="image21.png">
              <a:extLst>
                <a:ext uri="{FF2B5EF4-FFF2-40B4-BE49-F238E27FC236}">
                  <a16:creationId xmlns:a16="http://schemas.microsoft.com/office/drawing/2014/main" id="{C9092E5D-8FE4-4043-9EB8-12460DF9595A}"/>
                </a:ext>
              </a:extLst>
            </p:cNvPr>
            <p:cNvPicPr/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8125635" y="5272022"/>
              <a:ext cx="1190267" cy="918767"/>
            </a:xfrm>
            <a:prstGeom prst="rect">
              <a:avLst/>
            </a:prstGeom>
            <a:ln/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3726C6D-8E7A-40D7-8ECE-BB4BB2DA20ED}"/>
                </a:ext>
              </a:extLst>
            </p:cNvPr>
            <p:cNvSpPr txBox="1"/>
            <p:nvPr/>
          </p:nvSpPr>
          <p:spPr>
            <a:xfrm>
              <a:off x="588628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A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65B39B8-0628-4FD1-A844-492C52DDCC6E}"/>
                </a:ext>
              </a:extLst>
            </p:cNvPr>
            <p:cNvSpPr txBox="1"/>
            <p:nvPr/>
          </p:nvSpPr>
          <p:spPr>
            <a:xfrm>
              <a:off x="1864939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B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EEB28D5-6787-48F9-A130-E279F1C0A11F}"/>
                </a:ext>
              </a:extLst>
            </p:cNvPr>
            <p:cNvSpPr txBox="1"/>
            <p:nvPr/>
          </p:nvSpPr>
          <p:spPr>
            <a:xfrm>
              <a:off x="3091523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C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BFF91B5-B339-4460-B129-5AA58E29D83E}"/>
                </a:ext>
              </a:extLst>
            </p:cNvPr>
            <p:cNvSpPr txBox="1"/>
            <p:nvPr/>
          </p:nvSpPr>
          <p:spPr>
            <a:xfrm>
              <a:off x="4275506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D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B165F87-BD06-49E0-A68A-6B8D2F1B1027}"/>
                </a:ext>
              </a:extLst>
            </p:cNvPr>
            <p:cNvSpPr txBox="1"/>
            <p:nvPr/>
          </p:nvSpPr>
          <p:spPr>
            <a:xfrm>
              <a:off x="5566887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E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F0F04A7-C85E-4CBE-B0BE-B8F3CF79D1BA}"/>
                </a:ext>
              </a:extLst>
            </p:cNvPr>
            <p:cNvSpPr txBox="1"/>
            <p:nvPr/>
          </p:nvSpPr>
          <p:spPr>
            <a:xfrm>
              <a:off x="6998407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F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BCC7C273-2B76-49E7-ADCF-F8AFD8E5BB15}"/>
                </a:ext>
              </a:extLst>
            </p:cNvPr>
            <p:cNvSpPr txBox="1"/>
            <p:nvPr/>
          </p:nvSpPr>
          <p:spPr>
            <a:xfrm>
              <a:off x="8377068" y="5034623"/>
              <a:ext cx="775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LCZ G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771C-3EE8-45CE-B3B1-151527B9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6"/>
            <a:ext cx="10515600" cy="1325563"/>
          </a:xfrm>
        </p:spPr>
        <p:txBody>
          <a:bodyPr/>
          <a:lstStyle/>
          <a:p>
            <a:r>
              <a:rPr lang="en-GB" dirty="0"/>
              <a:t>LCZ and Precipitation (Over UK)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462D-172B-46A9-8A00-6E7EADF8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181529"/>
            <a:ext cx="8009979" cy="208565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LCZ 1-LCZ 6 are main urban land forms </a:t>
            </a:r>
          </a:p>
          <a:p>
            <a:r>
              <a:rPr lang="en-GB" dirty="0"/>
              <a:t>LCZ A and LCZ B are higher plants (tree types) </a:t>
            </a:r>
          </a:p>
          <a:p>
            <a:r>
              <a:rPr lang="en-GB" dirty="0"/>
              <a:t>LCZ C and LCZ D are lower plants  (bush, scrub or cropland types)</a:t>
            </a:r>
          </a:p>
          <a:p>
            <a:r>
              <a:rPr lang="en-GB" dirty="0"/>
              <a:t>LCZs with plants has higher precipitation than LCZs with urban land use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16A0B-68EB-499B-BCBE-11218ABF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1" y="3071088"/>
            <a:ext cx="3776133" cy="3776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0B46C-BF8B-427A-8DA2-55E3900D0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"/>
          <a:stretch/>
        </p:blipFill>
        <p:spPr>
          <a:xfrm>
            <a:off x="6997461" y="3137237"/>
            <a:ext cx="5023304" cy="357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A06C08-2939-4B96-A9A1-BC04909962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459" y="3071088"/>
            <a:ext cx="3776133" cy="3776133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E7F8D93-2EBB-400A-A894-126D2470B0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13478" r="50000" b="33838"/>
          <a:stretch/>
        </p:blipFill>
        <p:spPr>
          <a:xfrm>
            <a:off x="8924379" y="41096"/>
            <a:ext cx="2618480" cy="37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16A0B-68EB-499B-BCBE-11218ABF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1" y="3071085"/>
            <a:ext cx="3776133" cy="3776133"/>
          </a:xfrm>
          <a:prstGeom prst="rect">
            <a:avLst/>
          </a:prstGeo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B9F0B46C-BF8B-427A-8DA2-55E3900D0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5229"/>
          <a:stretch/>
        </p:blipFill>
        <p:spPr>
          <a:xfrm>
            <a:off x="6997460" y="3173016"/>
            <a:ext cx="5078276" cy="3536535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7A06C08-2939-4B96-A9A1-BC04909962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59" y="3071085"/>
            <a:ext cx="3776133" cy="377613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95395BB-08B9-4488-AC27-5B3263EA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6"/>
            <a:ext cx="10515600" cy="1325563"/>
          </a:xfrm>
        </p:spPr>
        <p:txBody>
          <a:bodyPr/>
          <a:lstStyle/>
          <a:p>
            <a:r>
              <a:rPr lang="en-GB" dirty="0"/>
              <a:t>LCZ and Precipitation (Over Severn)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E20A663-FEFF-4F03-85B9-13E9E47FE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181529"/>
            <a:ext cx="8009979" cy="208565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LCZ 1-LCZ 6 are main urban land forms </a:t>
            </a:r>
          </a:p>
          <a:p>
            <a:r>
              <a:rPr lang="en-GB" dirty="0"/>
              <a:t>LCZ A and LCZ B are higher plants (tree types) </a:t>
            </a:r>
          </a:p>
          <a:p>
            <a:r>
              <a:rPr lang="en-GB" dirty="0"/>
              <a:t>LCZ C and LCZ D are lower plants  (bush, scrub or cropland types)</a:t>
            </a:r>
          </a:p>
          <a:p>
            <a:r>
              <a:rPr lang="en-GB" dirty="0"/>
              <a:t>LCZs with plants has higher precipitation than LCZs with urban land use types</a:t>
            </a:r>
          </a:p>
          <a:p>
            <a:endParaRPr lang="en-GB" dirty="0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DF692AD9-1C03-4B87-8909-ED7A0CC879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13478" r="50000" b="33838"/>
          <a:stretch/>
        </p:blipFill>
        <p:spPr>
          <a:xfrm>
            <a:off x="8924379" y="41096"/>
            <a:ext cx="2618480" cy="37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1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621</Words>
  <Application>Microsoft Office PowerPoint</Application>
  <PresentationFormat>Widescreen</PresentationFormat>
  <Paragraphs>127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Exploring links between precipitation extremes and land use types through the UK Convection-Permitting Model</vt:lpstr>
      <vt:lpstr>Outlook</vt:lpstr>
      <vt:lpstr>Precipitation fields</vt:lpstr>
      <vt:lpstr>Land use</vt:lpstr>
      <vt:lpstr>UKCP18</vt:lpstr>
      <vt:lpstr>Land use and precipitation</vt:lpstr>
      <vt:lpstr>Local Climate Zone (LCZ)</vt:lpstr>
      <vt:lpstr>LCZ and Precipitation (Over UK)</vt:lpstr>
      <vt:lpstr>LCZ and Precipitation (Over Severn)</vt:lpstr>
      <vt:lpstr>UKCP18</vt:lpstr>
      <vt:lpstr>UKCP18</vt:lpstr>
      <vt:lpstr>UKCP18</vt:lpstr>
      <vt:lpstr>UKCP18</vt:lpstr>
      <vt:lpstr>UKCP18</vt:lpstr>
      <vt:lpstr>UKCP18</vt:lpstr>
      <vt:lpstr>Our framework of  land-use-based approach </vt:lpstr>
      <vt:lpstr>Looking back</vt:lpstr>
      <vt:lpstr>We look forward to having some questions and suggestions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</dc:title>
  <dc:creator>Kwok Chun</dc:creator>
  <cp:lastModifiedBy>Kwok Chun</cp:lastModifiedBy>
  <cp:revision>19</cp:revision>
  <dcterms:created xsi:type="dcterms:W3CDTF">2022-03-29T11:33:11Z</dcterms:created>
  <dcterms:modified xsi:type="dcterms:W3CDTF">2022-05-23T13:55:49Z</dcterms:modified>
</cp:coreProperties>
</file>