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2" r:id="rId4"/>
    <p:sldId id="273" r:id="rId5"/>
    <p:sldId id="291" r:id="rId6"/>
    <p:sldId id="275" r:id="rId7"/>
    <p:sldId id="284" r:id="rId8"/>
    <p:sldId id="268" r:id="rId9"/>
    <p:sldId id="264" r:id="rId10"/>
    <p:sldId id="289" r:id="rId11"/>
    <p:sldId id="290" r:id="rId12"/>
    <p:sldId id="267" r:id="rId13"/>
    <p:sldId id="288" r:id="rId14"/>
    <p:sldId id="28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D742E-506A-4EA6-A025-E094FDB3ADA6}" v="26" dt="2022-05-24T08:09:15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96" autoAdjust="0"/>
  </p:normalViewPr>
  <p:slideViewPr>
    <p:cSldViewPr snapToGrid="0">
      <p:cViewPr varScale="1">
        <p:scale>
          <a:sx n="96" d="100"/>
          <a:sy n="96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nt-Drenan Yves-Marie" userId="3c4cfb7b2e77b9d3" providerId="LiveId" clId="{5ED1E4C4-2E22-43F1-A4A3-58AE3582DA21}"/>
    <pc:docChg chg="modSld">
      <pc:chgData name="Saint-Drenan Yves-Marie" userId="3c4cfb7b2e77b9d3" providerId="LiveId" clId="{5ED1E4C4-2E22-43F1-A4A3-58AE3582DA21}" dt="2022-05-24T08:33:42.160" v="5" actId="20577"/>
      <pc:docMkLst>
        <pc:docMk/>
      </pc:docMkLst>
      <pc:sldChg chg="modSp mod">
        <pc:chgData name="Saint-Drenan Yves-Marie" userId="3c4cfb7b2e77b9d3" providerId="LiveId" clId="{5ED1E4C4-2E22-43F1-A4A3-58AE3582DA21}" dt="2022-05-24T08:33:42.160" v="5" actId="20577"/>
        <pc:sldMkLst>
          <pc:docMk/>
          <pc:sldMk cId="708958628" sldId="264"/>
        </pc:sldMkLst>
        <pc:spChg chg="mod">
          <ac:chgData name="Saint-Drenan Yves-Marie" userId="3c4cfb7b2e77b9d3" providerId="LiveId" clId="{5ED1E4C4-2E22-43F1-A4A3-58AE3582DA21}" dt="2022-05-24T08:33:42.160" v="5" actId="20577"/>
          <ac:spMkLst>
            <pc:docMk/>
            <pc:sldMk cId="708958628" sldId="264"/>
            <ac:spMk id="3" creationId="{12E3D092-C0EC-B76B-F745-0FA08E67F77A}"/>
          </ac:spMkLst>
        </pc:spChg>
      </pc:sldChg>
    </pc:docChg>
  </pc:docChgLst>
  <pc:docChgLst>
    <pc:chgData name="Saint-Drenan Yves-Marie" userId="3c4cfb7b2e77b9d3" providerId="LiveId" clId="{4BCD742E-506A-4EA6-A025-E094FDB3ADA6}"/>
    <pc:docChg chg="undo custSel addSld delSld modSld sldOrd">
      <pc:chgData name="Saint-Drenan Yves-Marie" userId="3c4cfb7b2e77b9d3" providerId="LiveId" clId="{4BCD742E-506A-4EA6-A025-E094FDB3ADA6}" dt="2022-05-24T08:09:30.242" v="1664" actId="478"/>
      <pc:docMkLst>
        <pc:docMk/>
      </pc:docMkLst>
      <pc:sldChg chg="addSp delSp modSp mod modNotesTx">
        <pc:chgData name="Saint-Drenan Yves-Marie" userId="3c4cfb7b2e77b9d3" providerId="LiveId" clId="{4BCD742E-506A-4EA6-A025-E094FDB3ADA6}" dt="2022-05-24T07:19:27.604" v="1242" actId="478"/>
        <pc:sldMkLst>
          <pc:docMk/>
          <pc:sldMk cId="708958628" sldId="264"/>
        </pc:sldMkLst>
        <pc:spChg chg="mod">
          <ac:chgData name="Saint-Drenan Yves-Marie" userId="3c4cfb7b2e77b9d3" providerId="LiveId" clId="{4BCD742E-506A-4EA6-A025-E094FDB3ADA6}" dt="2022-05-24T06:20:30.323" v="19" actId="20577"/>
          <ac:spMkLst>
            <pc:docMk/>
            <pc:sldMk cId="708958628" sldId="264"/>
            <ac:spMk id="2" creationId="{AC42AF31-40D2-FEAD-D211-6E66A1F60D3D}"/>
          </ac:spMkLst>
        </pc:spChg>
        <pc:spChg chg="mod">
          <ac:chgData name="Saint-Drenan Yves-Marie" userId="3c4cfb7b2e77b9d3" providerId="LiveId" clId="{4BCD742E-506A-4EA6-A025-E094FDB3ADA6}" dt="2022-05-24T06:42:15.098" v="275" actId="12"/>
          <ac:spMkLst>
            <pc:docMk/>
            <pc:sldMk cId="708958628" sldId="264"/>
            <ac:spMk id="3" creationId="{12E3D092-C0EC-B76B-F745-0FA08E67F77A}"/>
          </ac:spMkLst>
        </pc:spChg>
        <pc:spChg chg="add del">
          <ac:chgData name="Saint-Drenan Yves-Marie" userId="3c4cfb7b2e77b9d3" providerId="LiveId" clId="{4BCD742E-506A-4EA6-A025-E094FDB3ADA6}" dt="2022-05-24T07:19:27.604" v="1242" actId="478"/>
          <ac:spMkLst>
            <pc:docMk/>
            <pc:sldMk cId="708958628" sldId="264"/>
            <ac:spMk id="4" creationId="{E8FCCEB6-78B9-E24C-6C47-69438925FB44}"/>
          </ac:spMkLst>
        </pc:spChg>
        <pc:spChg chg="add del mod">
          <ac:chgData name="Saint-Drenan Yves-Marie" userId="3c4cfb7b2e77b9d3" providerId="LiveId" clId="{4BCD742E-506A-4EA6-A025-E094FDB3ADA6}" dt="2022-05-24T07:19:27.604" v="1242" actId="478"/>
          <ac:spMkLst>
            <pc:docMk/>
            <pc:sldMk cId="708958628" sldId="264"/>
            <ac:spMk id="12" creationId="{0902BF61-36C0-9FC1-BD94-C0B4F805DEFA}"/>
          </ac:spMkLst>
        </pc:spChg>
        <pc:spChg chg="add del mod">
          <ac:chgData name="Saint-Drenan Yves-Marie" userId="3c4cfb7b2e77b9d3" providerId="LiveId" clId="{4BCD742E-506A-4EA6-A025-E094FDB3ADA6}" dt="2022-05-24T07:08:53.796" v="1142"/>
          <ac:spMkLst>
            <pc:docMk/>
            <pc:sldMk cId="708958628" sldId="264"/>
            <ac:spMk id="13" creationId="{4D74CE96-E280-AF24-097B-E86077FEB191}"/>
          </ac:spMkLst>
        </pc:spChg>
        <pc:spChg chg="add del mod">
          <ac:chgData name="Saint-Drenan Yves-Marie" userId="3c4cfb7b2e77b9d3" providerId="LiveId" clId="{4BCD742E-506A-4EA6-A025-E094FDB3ADA6}" dt="2022-05-24T07:08:53.796" v="1142"/>
          <ac:spMkLst>
            <pc:docMk/>
            <pc:sldMk cId="708958628" sldId="264"/>
            <ac:spMk id="14" creationId="{2185C9FC-218A-F1C9-40E9-63A5497A1712}"/>
          </ac:spMkLst>
        </pc:spChg>
        <pc:spChg chg="mod">
          <ac:chgData name="Saint-Drenan Yves-Marie" userId="3c4cfb7b2e77b9d3" providerId="LiveId" clId="{4BCD742E-506A-4EA6-A025-E094FDB3ADA6}" dt="2022-05-24T07:12:51.283" v="1204" actId="20577"/>
          <ac:spMkLst>
            <pc:docMk/>
            <pc:sldMk cId="708958628" sldId="264"/>
            <ac:spMk id="22" creationId="{862CA89C-4602-80D7-1D2C-97533CD8AD35}"/>
          </ac:spMkLst>
        </pc:spChg>
        <pc:picChg chg="del">
          <ac:chgData name="Saint-Drenan Yves-Marie" userId="3c4cfb7b2e77b9d3" providerId="LiveId" clId="{4BCD742E-506A-4EA6-A025-E094FDB3ADA6}" dt="2022-05-24T06:28:58.604" v="77" actId="478"/>
          <ac:picMkLst>
            <pc:docMk/>
            <pc:sldMk cId="708958628" sldId="264"/>
            <ac:picMk id="9" creationId="{489D9DD6-F87C-630C-4D5D-A68BF2A4CB5B}"/>
          </ac:picMkLst>
        </pc:picChg>
        <pc:picChg chg="add mod">
          <ac:chgData name="Saint-Drenan Yves-Marie" userId="3c4cfb7b2e77b9d3" providerId="LiveId" clId="{4BCD742E-506A-4EA6-A025-E094FDB3ADA6}" dt="2022-05-24T07:05:33.671" v="1122" actId="1076"/>
          <ac:picMkLst>
            <pc:docMk/>
            <pc:sldMk cId="708958628" sldId="264"/>
            <ac:picMk id="10" creationId="{BE51C438-A926-665C-B43E-03D96E4431DD}"/>
          </ac:picMkLst>
        </pc:picChg>
        <pc:picChg chg="del">
          <ac:chgData name="Saint-Drenan Yves-Marie" userId="3c4cfb7b2e77b9d3" providerId="LiveId" clId="{4BCD742E-506A-4EA6-A025-E094FDB3ADA6}" dt="2022-05-24T06:28:58.604" v="77" actId="478"/>
          <ac:picMkLst>
            <pc:docMk/>
            <pc:sldMk cId="708958628" sldId="264"/>
            <ac:picMk id="11" creationId="{B835EA32-8FC5-9972-5B0C-83D453FC0A02}"/>
          </ac:picMkLst>
        </pc:picChg>
        <pc:picChg chg="del mod">
          <ac:chgData name="Saint-Drenan Yves-Marie" userId="3c4cfb7b2e77b9d3" providerId="LiveId" clId="{4BCD742E-506A-4EA6-A025-E094FDB3ADA6}" dt="2022-05-24T07:05:03.659" v="1114" actId="478"/>
          <ac:picMkLst>
            <pc:docMk/>
            <pc:sldMk cId="708958628" sldId="264"/>
            <ac:picMk id="20" creationId="{41B197D7-AEE8-0D73-1463-00DE82A3BC61}"/>
          </ac:picMkLst>
        </pc:picChg>
      </pc:sldChg>
      <pc:sldChg chg="addSp delSp modSp mod">
        <pc:chgData name="Saint-Drenan Yves-Marie" userId="3c4cfb7b2e77b9d3" providerId="LiveId" clId="{4BCD742E-506A-4EA6-A025-E094FDB3ADA6}" dt="2022-05-24T08:06:52.337" v="1658" actId="20577"/>
        <pc:sldMkLst>
          <pc:docMk/>
          <pc:sldMk cId="1003013319" sldId="267"/>
        </pc:sldMkLst>
        <pc:spChg chg="mod">
          <ac:chgData name="Saint-Drenan Yves-Marie" userId="3c4cfb7b2e77b9d3" providerId="LiveId" clId="{4BCD742E-506A-4EA6-A025-E094FDB3ADA6}" dt="2022-05-24T08:06:52.337" v="1658" actId="20577"/>
          <ac:spMkLst>
            <pc:docMk/>
            <pc:sldMk cId="1003013319" sldId="267"/>
            <ac:spMk id="3" creationId="{12E3D092-C0EC-B76B-F745-0FA08E67F77A}"/>
          </ac:spMkLst>
        </pc:spChg>
        <pc:picChg chg="add del mod">
          <ac:chgData name="Saint-Drenan Yves-Marie" userId="3c4cfb7b2e77b9d3" providerId="LiveId" clId="{4BCD742E-506A-4EA6-A025-E094FDB3ADA6}" dt="2022-05-24T08:04:34.573" v="1646" actId="478"/>
          <ac:picMkLst>
            <pc:docMk/>
            <pc:sldMk cId="1003013319" sldId="267"/>
            <ac:picMk id="5" creationId="{8F993D94-470E-0824-8007-8FF7E5914815}"/>
          </ac:picMkLst>
        </pc:picChg>
        <pc:picChg chg="del mod">
          <ac:chgData name="Saint-Drenan Yves-Marie" userId="3c4cfb7b2e77b9d3" providerId="LiveId" clId="{4BCD742E-506A-4EA6-A025-E094FDB3ADA6}" dt="2022-05-23T17:15:56.131" v="15" actId="478"/>
          <ac:picMkLst>
            <pc:docMk/>
            <pc:sldMk cId="1003013319" sldId="267"/>
            <ac:picMk id="7" creationId="{89787D90-BB32-5F93-ECA5-2E18D4F8C3B9}"/>
          </ac:picMkLst>
        </pc:picChg>
        <pc:picChg chg="add del mod">
          <ac:chgData name="Saint-Drenan Yves-Marie" userId="3c4cfb7b2e77b9d3" providerId="LiveId" clId="{4BCD742E-506A-4EA6-A025-E094FDB3ADA6}" dt="2022-05-24T08:01:49.999" v="1630" actId="478"/>
          <ac:picMkLst>
            <pc:docMk/>
            <pc:sldMk cId="1003013319" sldId="267"/>
            <ac:picMk id="8" creationId="{52DA6E6F-454C-C8E6-7FB7-6F3282928337}"/>
          </ac:picMkLst>
        </pc:picChg>
        <pc:picChg chg="add mod">
          <ac:chgData name="Saint-Drenan Yves-Marie" userId="3c4cfb7b2e77b9d3" providerId="LiveId" clId="{4BCD742E-506A-4EA6-A025-E094FDB3ADA6}" dt="2022-05-24T08:04:44.427" v="1650" actId="14100"/>
          <ac:picMkLst>
            <pc:docMk/>
            <pc:sldMk cId="1003013319" sldId="267"/>
            <ac:picMk id="10" creationId="{3F9454E9-2687-7C5D-D7D7-1362B85AEA2C}"/>
          </ac:picMkLst>
        </pc:picChg>
      </pc:sldChg>
      <pc:sldChg chg="addSp delSp modSp mod modNotesTx">
        <pc:chgData name="Saint-Drenan Yves-Marie" userId="3c4cfb7b2e77b9d3" providerId="LiveId" clId="{4BCD742E-506A-4EA6-A025-E094FDB3ADA6}" dt="2022-05-24T07:04:40.436" v="1113"/>
        <pc:sldMkLst>
          <pc:docMk/>
          <pc:sldMk cId="3548033337" sldId="268"/>
        </pc:sldMkLst>
        <pc:picChg chg="add del mod">
          <ac:chgData name="Saint-Drenan Yves-Marie" userId="3c4cfb7b2e77b9d3" providerId="LiveId" clId="{4BCD742E-506A-4EA6-A025-E094FDB3ADA6}" dt="2022-05-24T07:03:48.918" v="1096" actId="478"/>
          <ac:picMkLst>
            <pc:docMk/>
            <pc:sldMk cId="3548033337" sldId="268"/>
            <ac:picMk id="4" creationId="{5AE83C50-2D78-EA67-6940-D1AF2F1A70EF}"/>
          </ac:picMkLst>
        </pc:picChg>
        <pc:picChg chg="add del mod">
          <ac:chgData name="Saint-Drenan Yves-Marie" userId="3c4cfb7b2e77b9d3" providerId="LiveId" clId="{4BCD742E-506A-4EA6-A025-E094FDB3ADA6}" dt="2022-05-24T07:04:37.698" v="1111" actId="21"/>
          <ac:picMkLst>
            <pc:docMk/>
            <pc:sldMk cId="3548033337" sldId="268"/>
            <ac:picMk id="7" creationId="{52CCB7AD-B3BE-2EB1-9175-359698B59728}"/>
          </ac:picMkLst>
        </pc:picChg>
        <pc:picChg chg="add mod">
          <ac:chgData name="Saint-Drenan Yves-Marie" userId="3c4cfb7b2e77b9d3" providerId="LiveId" clId="{4BCD742E-506A-4EA6-A025-E094FDB3ADA6}" dt="2022-05-24T07:04:40.436" v="1113"/>
          <ac:picMkLst>
            <pc:docMk/>
            <pc:sldMk cId="3548033337" sldId="268"/>
            <ac:picMk id="36" creationId="{F5D55D90-5CF9-6388-6E14-AEC0E7B4FCCF}"/>
          </ac:picMkLst>
        </pc:picChg>
        <pc:picChg chg="del">
          <ac:chgData name="Saint-Drenan Yves-Marie" userId="3c4cfb7b2e77b9d3" providerId="LiveId" clId="{4BCD742E-506A-4EA6-A025-E094FDB3ADA6}" dt="2022-05-24T07:04:39.945" v="1112" actId="478"/>
          <ac:picMkLst>
            <pc:docMk/>
            <pc:sldMk cId="3548033337" sldId="268"/>
            <ac:picMk id="38" creationId="{5D1FA542-0658-415D-D1AD-BEB950B2BCF5}"/>
          </ac:picMkLst>
        </pc:picChg>
      </pc:sldChg>
      <pc:sldChg chg="addSp delSp modSp">
        <pc:chgData name="Saint-Drenan Yves-Marie" userId="3c4cfb7b2e77b9d3" providerId="LiveId" clId="{4BCD742E-506A-4EA6-A025-E094FDB3ADA6}" dt="2022-05-24T06:27:27.612" v="73"/>
        <pc:sldMkLst>
          <pc:docMk/>
          <pc:sldMk cId="287530327" sldId="272"/>
        </pc:sldMkLst>
        <pc:picChg chg="add del mod">
          <ac:chgData name="Saint-Drenan Yves-Marie" userId="3c4cfb7b2e77b9d3" providerId="LiveId" clId="{4BCD742E-506A-4EA6-A025-E094FDB3ADA6}" dt="2022-05-24T06:27:27.612" v="73"/>
          <ac:picMkLst>
            <pc:docMk/>
            <pc:sldMk cId="287530327" sldId="272"/>
            <ac:picMk id="16" creationId="{1DCB269E-17FA-9AE1-353E-06B520A71ECF}"/>
          </ac:picMkLst>
        </pc:picChg>
      </pc:sldChg>
      <pc:sldChg chg="modSp add del mod">
        <pc:chgData name="Saint-Drenan Yves-Marie" userId="3c4cfb7b2e77b9d3" providerId="LiveId" clId="{4BCD742E-506A-4EA6-A025-E094FDB3ADA6}" dt="2022-05-24T06:28:05.036" v="76" actId="1076"/>
        <pc:sldMkLst>
          <pc:docMk/>
          <pc:sldMk cId="248759998" sldId="273"/>
        </pc:sldMkLst>
        <pc:spChg chg="mod">
          <ac:chgData name="Saint-Drenan Yves-Marie" userId="3c4cfb7b2e77b9d3" providerId="LiveId" clId="{4BCD742E-506A-4EA6-A025-E094FDB3ADA6}" dt="2022-05-24T06:28:05.036" v="76" actId="1076"/>
          <ac:spMkLst>
            <pc:docMk/>
            <pc:sldMk cId="248759998" sldId="273"/>
            <ac:spMk id="7" creationId="{3A1F379B-3242-BA76-CF83-FE56FD9538BD}"/>
          </ac:spMkLst>
        </pc:spChg>
      </pc:sldChg>
      <pc:sldChg chg="delSp modSp del mod">
        <pc:chgData name="Saint-Drenan Yves-Marie" userId="3c4cfb7b2e77b9d3" providerId="LiveId" clId="{4BCD742E-506A-4EA6-A025-E094FDB3ADA6}" dt="2022-05-24T06:27:51.528" v="75" actId="2696"/>
        <pc:sldMkLst>
          <pc:docMk/>
          <pc:sldMk cId="3718043435" sldId="274"/>
        </pc:sldMkLst>
        <pc:spChg chg="mod">
          <ac:chgData name="Saint-Drenan Yves-Marie" userId="3c4cfb7b2e77b9d3" providerId="LiveId" clId="{4BCD742E-506A-4EA6-A025-E094FDB3ADA6}" dt="2022-05-23T16:42:52.211" v="11" actId="20577"/>
          <ac:spMkLst>
            <pc:docMk/>
            <pc:sldMk cId="3718043435" sldId="274"/>
            <ac:spMk id="3" creationId="{12E3D092-C0EC-B76B-F745-0FA08E67F77A}"/>
          </ac:spMkLst>
        </pc:spChg>
        <pc:spChg chg="del">
          <ac:chgData name="Saint-Drenan Yves-Marie" userId="3c4cfb7b2e77b9d3" providerId="LiveId" clId="{4BCD742E-506A-4EA6-A025-E094FDB3ADA6}" dt="2022-05-23T16:42:56.788" v="12" actId="478"/>
          <ac:spMkLst>
            <pc:docMk/>
            <pc:sldMk cId="3718043435" sldId="274"/>
            <ac:spMk id="13" creationId="{29FD3EC2-AF1A-5ADF-0F1A-696BCDADB7C2}"/>
          </ac:spMkLst>
        </pc:spChg>
      </pc:sldChg>
      <pc:sldChg chg="modSp mod">
        <pc:chgData name="Saint-Drenan Yves-Marie" userId="3c4cfb7b2e77b9d3" providerId="LiveId" clId="{4BCD742E-506A-4EA6-A025-E094FDB3ADA6}" dt="2022-05-23T16:43:45.436" v="13" actId="13926"/>
        <pc:sldMkLst>
          <pc:docMk/>
          <pc:sldMk cId="642790005" sldId="284"/>
        </pc:sldMkLst>
        <pc:spChg chg="mod">
          <ac:chgData name="Saint-Drenan Yves-Marie" userId="3c4cfb7b2e77b9d3" providerId="LiveId" clId="{4BCD742E-506A-4EA6-A025-E094FDB3ADA6}" dt="2022-05-23T16:43:45.436" v="13" actId="13926"/>
          <ac:spMkLst>
            <pc:docMk/>
            <pc:sldMk cId="642790005" sldId="284"/>
            <ac:spMk id="68" creationId="{7313FF99-D484-D874-ACAE-07A50BD1A3A0}"/>
          </ac:spMkLst>
        </pc:spChg>
      </pc:sldChg>
      <pc:sldChg chg="modSp mod ord">
        <pc:chgData name="Saint-Drenan Yves-Marie" userId="3c4cfb7b2e77b9d3" providerId="LiveId" clId="{4BCD742E-506A-4EA6-A025-E094FDB3ADA6}" dt="2022-05-24T06:22:39.157" v="32" actId="20577"/>
        <pc:sldMkLst>
          <pc:docMk/>
          <pc:sldMk cId="2727895498" sldId="287"/>
        </pc:sldMkLst>
        <pc:spChg chg="mod">
          <ac:chgData name="Saint-Drenan Yves-Marie" userId="3c4cfb7b2e77b9d3" providerId="LiveId" clId="{4BCD742E-506A-4EA6-A025-E094FDB3ADA6}" dt="2022-05-24T06:22:39.157" v="32" actId="20577"/>
          <ac:spMkLst>
            <pc:docMk/>
            <pc:sldMk cId="2727895498" sldId="287"/>
            <ac:spMk id="2" creationId="{AC42AF31-40D2-FEAD-D211-6E66A1F60D3D}"/>
          </ac:spMkLst>
        </pc:spChg>
      </pc:sldChg>
      <pc:sldChg chg="delSp modSp new mod">
        <pc:chgData name="Saint-Drenan Yves-Marie" userId="3c4cfb7b2e77b9d3" providerId="LiveId" clId="{4BCD742E-506A-4EA6-A025-E094FDB3ADA6}" dt="2022-05-24T08:08:05.115" v="1659" actId="478"/>
        <pc:sldMkLst>
          <pc:docMk/>
          <pc:sldMk cId="3309327151" sldId="288"/>
        </pc:sldMkLst>
        <pc:spChg chg="mod">
          <ac:chgData name="Saint-Drenan Yves-Marie" userId="3c4cfb7b2e77b9d3" providerId="LiveId" clId="{4BCD742E-506A-4EA6-A025-E094FDB3ADA6}" dt="2022-05-24T06:22:53.632" v="50" actId="20577"/>
          <ac:spMkLst>
            <pc:docMk/>
            <pc:sldMk cId="3309327151" sldId="288"/>
            <ac:spMk id="2" creationId="{1FFD9BBE-0C58-97DB-5852-960A11397985}"/>
          </ac:spMkLst>
        </pc:spChg>
        <pc:spChg chg="del">
          <ac:chgData name="Saint-Drenan Yves-Marie" userId="3c4cfb7b2e77b9d3" providerId="LiveId" clId="{4BCD742E-506A-4EA6-A025-E094FDB3ADA6}" dt="2022-05-24T08:08:05.115" v="1659" actId="478"/>
          <ac:spMkLst>
            <pc:docMk/>
            <pc:sldMk cId="3309327151" sldId="288"/>
            <ac:spMk id="3" creationId="{E061B5CD-6217-5112-41F5-C4B578C57EBE}"/>
          </ac:spMkLst>
        </pc:spChg>
      </pc:sldChg>
      <pc:sldChg chg="addSp delSp modSp add mod">
        <pc:chgData name="Saint-Drenan Yves-Marie" userId="3c4cfb7b2e77b9d3" providerId="LiveId" clId="{4BCD742E-506A-4EA6-A025-E094FDB3ADA6}" dt="2022-05-24T08:06:27.665" v="1653" actId="403"/>
        <pc:sldMkLst>
          <pc:docMk/>
          <pc:sldMk cId="2612950786" sldId="289"/>
        </pc:sldMkLst>
        <pc:spChg chg="mod">
          <ac:chgData name="Saint-Drenan Yves-Marie" userId="3c4cfb7b2e77b9d3" providerId="LiveId" clId="{4BCD742E-506A-4EA6-A025-E094FDB3ADA6}" dt="2022-05-24T08:06:27.665" v="1653" actId="403"/>
          <ac:spMkLst>
            <pc:docMk/>
            <pc:sldMk cId="2612950786" sldId="289"/>
            <ac:spMk id="3" creationId="{12E3D092-C0EC-B76B-F745-0FA08E67F77A}"/>
          </ac:spMkLst>
        </pc:spChg>
        <pc:spChg chg="add del mod">
          <ac:chgData name="Saint-Drenan Yves-Marie" userId="3c4cfb7b2e77b9d3" providerId="LiveId" clId="{4BCD742E-506A-4EA6-A025-E094FDB3ADA6}" dt="2022-05-24T08:02:55.666" v="1640" actId="478"/>
          <ac:spMkLst>
            <pc:docMk/>
            <pc:sldMk cId="2612950786" sldId="289"/>
            <ac:spMk id="14" creationId="{E7D72BFB-E5CE-FB60-364D-410F2C4DEEE5}"/>
          </ac:spMkLst>
        </pc:spChg>
        <pc:spChg chg="add del mod">
          <ac:chgData name="Saint-Drenan Yves-Marie" userId="3c4cfb7b2e77b9d3" providerId="LiveId" clId="{4BCD742E-506A-4EA6-A025-E094FDB3ADA6}" dt="2022-05-24T07:41:08.195" v="1572" actId="478"/>
          <ac:spMkLst>
            <pc:docMk/>
            <pc:sldMk cId="2612950786" sldId="289"/>
            <ac:spMk id="16" creationId="{B9F4CB9E-3656-AAC0-30A0-7EDA3DA0FF60}"/>
          </ac:spMkLst>
        </pc:spChg>
        <pc:spChg chg="add del mod">
          <ac:chgData name="Saint-Drenan Yves-Marie" userId="3c4cfb7b2e77b9d3" providerId="LiveId" clId="{4BCD742E-506A-4EA6-A025-E094FDB3ADA6}" dt="2022-05-24T07:41:08.195" v="1572" actId="478"/>
          <ac:spMkLst>
            <pc:docMk/>
            <pc:sldMk cId="2612950786" sldId="289"/>
            <ac:spMk id="17" creationId="{90CDA230-FA44-8319-8BBB-398B8029AB13}"/>
          </ac:spMkLst>
        </pc:spChg>
        <pc:spChg chg="del">
          <ac:chgData name="Saint-Drenan Yves-Marie" userId="3c4cfb7b2e77b9d3" providerId="LiveId" clId="{4BCD742E-506A-4EA6-A025-E094FDB3ADA6}" dt="2022-05-24T06:41:11.580" v="259" actId="478"/>
          <ac:spMkLst>
            <pc:docMk/>
            <pc:sldMk cId="2612950786" sldId="289"/>
            <ac:spMk id="22" creationId="{862CA89C-4602-80D7-1D2C-97533CD8AD35}"/>
          </ac:spMkLst>
        </pc:spChg>
        <pc:spChg chg="add mod">
          <ac:chgData name="Saint-Drenan Yves-Marie" userId="3c4cfb7b2e77b9d3" providerId="LiveId" clId="{4BCD742E-506A-4EA6-A025-E094FDB3ADA6}" dt="2022-05-24T07:36:25.760" v="1466" actId="1076"/>
          <ac:spMkLst>
            <pc:docMk/>
            <pc:sldMk cId="2612950786" sldId="289"/>
            <ac:spMk id="35" creationId="{BD31C59E-6DF3-248F-4B18-5F0931E315C9}"/>
          </ac:spMkLst>
        </pc:spChg>
        <pc:spChg chg="add mod">
          <ac:chgData name="Saint-Drenan Yves-Marie" userId="3c4cfb7b2e77b9d3" providerId="LiveId" clId="{4BCD742E-506A-4EA6-A025-E094FDB3ADA6}" dt="2022-05-24T08:03:00.668" v="1641" actId="1076"/>
          <ac:spMkLst>
            <pc:docMk/>
            <pc:sldMk cId="2612950786" sldId="289"/>
            <ac:spMk id="41" creationId="{93B78913-2C87-455B-9739-4EBD10F783BD}"/>
          </ac:spMkLst>
        </pc:spChg>
        <pc:spChg chg="add mod ord">
          <ac:chgData name="Saint-Drenan Yves-Marie" userId="3c4cfb7b2e77b9d3" providerId="LiveId" clId="{4BCD742E-506A-4EA6-A025-E094FDB3ADA6}" dt="2022-05-24T07:44:07.107" v="1605" actId="167"/>
          <ac:spMkLst>
            <pc:docMk/>
            <pc:sldMk cId="2612950786" sldId="289"/>
            <ac:spMk id="42" creationId="{B75977FE-75BE-FA91-C817-584D175CBB7B}"/>
          </ac:spMkLst>
        </pc:spChg>
        <pc:picChg chg="add del mod">
          <ac:chgData name="Saint-Drenan Yves-Marie" userId="3c4cfb7b2e77b9d3" providerId="LiveId" clId="{4BCD742E-506A-4EA6-A025-E094FDB3ADA6}" dt="2022-05-24T07:06:43.435" v="1125" actId="21"/>
          <ac:picMkLst>
            <pc:docMk/>
            <pc:sldMk cId="2612950786" sldId="289"/>
            <ac:picMk id="6" creationId="{F516759F-C9A8-111E-AD52-37C9685749B6}"/>
          </ac:picMkLst>
        </pc:picChg>
        <pc:picChg chg="add mod ord">
          <ac:chgData name="Saint-Drenan Yves-Marie" userId="3c4cfb7b2e77b9d3" providerId="LiveId" clId="{4BCD742E-506A-4EA6-A025-E094FDB3ADA6}" dt="2022-05-24T07:26:48.766" v="1249" actId="14100"/>
          <ac:picMkLst>
            <pc:docMk/>
            <pc:sldMk cId="2612950786" sldId="289"/>
            <ac:picMk id="8" creationId="{6BB21313-2595-9E16-987A-46CAE68975CF}"/>
          </ac:picMkLst>
        </pc:picChg>
        <pc:picChg chg="del">
          <ac:chgData name="Saint-Drenan Yves-Marie" userId="3c4cfb7b2e77b9d3" providerId="LiveId" clId="{4BCD742E-506A-4EA6-A025-E094FDB3ADA6}" dt="2022-05-24T06:40:24.560" v="258" actId="478"/>
          <ac:picMkLst>
            <pc:docMk/>
            <pc:sldMk cId="2612950786" sldId="289"/>
            <ac:picMk id="9" creationId="{489D9DD6-F87C-630C-4D5D-A68BF2A4CB5B}"/>
          </ac:picMkLst>
        </pc:picChg>
        <pc:picChg chg="add del mod">
          <ac:chgData name="Saint-Drenan Yves-Marie" userId="3c4cfb7b2e77b9d3" providerId="LiveId" clId="{4BCD742E-506A-4EA6-A025-E094FDB3ADA6}" dt="2022-05-24T06:25:16.762" v="65" actId="21"/>
          <ac:picMkLst>
            <pc:docMk/>
            <pc:sldMk cId="2612950786" sldId="289"/>
            <ac:picMk id="10" creationId="{F2FC9E6C-A8A9-D6D3-163C-2E70E0EBB80D}"/>
          </ac:picMkLst>
        </pc:picChg>
        <pc:picChg chg="del">
          <ac:chgData name="Saint-Drenan Yves-Marie" userId="3c4cfb7b2e77b9d3" providerId="LiveId" clId="{4BCD742E-506A-4EA6-A025-E094FDB3ADA6}" dt="2022-05-24T06:40:24.560" v="258" actId="478"/>
          <ac:picMkLst>
            <pc:docMk/>
            <pc:sldMk cId="2612950786" sldId="289"/>
            <ac:picMk id="11" creationId="{B835EA32-8FC5-9972-5B0C-83D453FC0A02}"/>
          </ac:picMkLst>
        </pc:picChg>
        <pc:picChg chg="add del mod ord">
          <ac:chgData name="Saint-Drenan Yves-Marie" userId="3c4cfb7b2e77b9d3" providerId="LiveId" clId="{4BCD742E-506A-4EA6-A025-E094FDB3ADA6}" dt="2022-05-24T06:25:18.024" v="66" actId="478"/>
          <ac:picMkLst>
            <pc:docMk/>
            <pc:sldMk cId="2612950786" sldId="289"/>
            <ac:picMk id="12" creationId="{453514A4-6554-4B5D-EF67-014547B47CEB}"/>
          </ac:picMkLst>
        </pc:picChg>
        <pc:picChg chg="add del mod">
          <ac:chgData name="Saint-Drenan Yves-Marie" userId="3c4cfb7b2e77b9d3" providerId="LiveId" clId="{4BCD742E-506A-4EA6-A025-E094FDB3ADA6}" dt="2022-05-24T07:26:27.283" v="1243" actId="478"/>
          <ac:picMkLst>
            <pc:docMk/>
            <pc:sldMk cId="2612950786" sldId="289"/>
            <ac:picMk id="13" creationId="{EEE9039C-574C-D993-AEBD-CCF114AD8872}"/>
          </ac:picMkLst>
        </pc:picChg>
        <pc:picChg chg="add mod ord">
          <ac:chgData name="Saint-Drenan Yves-Marie" userId="3c4cfb7b2e77b9d3" providerId="LiveId" clId="{4BCD742E-506A-4EA6-A025-E094FDB3ADA6}" dt="2022-05-24T07:44:44.334" v="1615" actId="167"/>
          <ac:picMkLst>
            <pc:docMk/>
            <pc:sldMk cId="2612950786" sldId="289"/>
            <ac:picMk id="18" creationId="{22DD1681-4D4A-89A3-0876-DDEBD93B1571}"/>
          </ac:picMkLst>
        </pc:picChg>
        <pc:picChg chg="del">
          <ac:chgData name="Saint-Drenan Yves-Marie" userId="3c4cfb7b2e77b9d3" providerId="LiveId" clId="{4BCD742E-506A-4EA6-A025-E094FDB3ADA6}" dt="2022-05-24T06:24:18.708" v="53" actId="478"/>
          <ac:picMkLst>
            <pc:docMk/>
            <pc:sldMk cId="2612950786" sldId="289"/>
            <ac:picMk id="20" creationId="{41B197D7-AEE8-0D73-1463-00DE82A3BC61}"/>
          </ac:picMkLst>
        </pc:picChg>
        <pc:cxnChg chg="add mod">
          <ac:chgData name="Saint-Drenan Yves-Marie" userId="3c4cfb7b2e77b9d3" providerId="LiveId" clId="{4BCD742E-506A-4EA6-A025-E094FDB3ADA6}" dt="2022-05-24T07:44:10.722" v="1606" actId="14100"/>
          <ac:cxnSpMkLst>
            <pc:docMk/>
            <pc:sldMk cId="2612950786" sldId="289"/>
            <ac:cxnSpMk id="23" creationId="{FC0ECD47-CE50-6624-2CDC-41B1B4CF0BEB}"/>
          </ac:cxnSpMkLst>
        </pc:cxnChg>
        <pc:cxnChg chg="add mod">
          <ac:chgData name="Saint-Drenan Yves-Marie" userId="3c4cfb7b2e77b9d3" providerId="LiveId" clId="{4BCD742E-506A-4EA6-A025-E094FDB3ADA6}" dt="2022-05-24T07:32:38.858" v="1338" actId="14100"/>
          <ac:cxnSpMkLst>
            <pc:docMk/>
            <pc:sldMk cId="2612950786" sldId="289"/>
            <ac:cxnSpMk id="25" creationId="{19F36FA6-8143-36D8-C802-C57749A9D7CD}"/>
          </ac:cxnSpMkLst>
        </pc:cxnChg>
        <pc:cxnChg chg="add mod">
          <ac:chgData name="Saint-Drenan Yves-Marie" userId="3c4cfb7b2e77b9d3" providerId="LiveId" clId="{4BCD742E-506A-4EA6-A025-E094FDB3ADA6}" dt="2022-05-24T07:46:17.974" v="1627" actId="14100"/>
          <ac:cxnSpMkLst>
            <pc:docMk/>
            <pc:sldMk cId="2612950786" sldId="289"/>
            <ac:cxnSpMk id="44" creationId="{C13C4DA0-2EFE-B3B3-9564-C78A35C485DB}"/>
          </ac:cxnSpMkLst>
        </pc:cxnChg>
        <pc:cxnChg chg="add mod">
          <ac:chgData name="Saint-Drenan Yves-Marie" userId="3c4cfb7b2e77b9d3" providerId="LiveId" clId="{4BCD742E-506A-4EA6-A025-E094FDB3ADA6}" dt="2022-05-24T07:44:26.426" v="1611" actId="14100"/>
          <ac:cxnSpMkLst>
            <pc:docMk/>
            <pc:sldMk cId="2612950786" sldId="289"/>
            <ac:cxnSpMk id="45" creationId="{748AD462-2EE5-E785-D368-780529E56558}"/>
          </ac:cxnSpMkLst>
        </pc:cxnChg>
        <pc:cxnChg chg="add mod">
          <ac:chgData name="Saint-Drenan Yves-Marie" userId="3c4cfb7b2e77b9d3" providerId="LiveId" clId="{4BCD742E-506A-4EA6-A025-E094FDB3ADA6}" dt="2022-05-24T07:44:39.568" v="1614" actId="14100"/>
          <ac:cxnSpMkLst>
            <pc:docMk/>
            <pc:sldMk cId="2612950786" sldId="289"/>
            <ac:cxnSpMk id="47" creationId="{2268A4AF-A8ED-1902-32BE-0AA93F6D0C11}"/>
          </ac:cxnSpMkLst>
        </pc:cxnChg>
        <pc:cxnChg chg="add mod">
          <ac:chgData name="Saint-Drenan Yves-Marie" userId="3c4cfb7b2e77b9d3" providerId="LiveId" clId="{4BCD742E-506A-4EA6-A025-E094FDB3ADA6}" dt="2022-05-24T07:46:25.733" v="1628" actId="14100"/>
          <ac:cxnSpMkLst>
            <pc:docMk/>
            <pc:sldMk cId="2612950786" sldId="289"/>
            <ac:cxnSpMk id="50" creationId="{402C0008-7C0C-05B2-54EC-B29EF41AA6CD}"/>
          </ac:cxnSpMkLst>
        </pc:cxnChg>
        <pc:cxnChg chg="add mod">
          <ac:chgData name="Saint-Drenan Yves-Marie" userId="3c4cfb7b2e77b9d3" providerId="LiveId" clId="{4BCD742E-506A-4EA6-A025-E094FDB3ADA6}" dt="2022-05-24T07:45:56.797" v="1624" actId="14100"/>
          <ac:cxnSpMkLst>
            <pc:docMk/>
            <pc:sldMk cId="2612950786" sldId="289"/>
            <ac:cxnSpMk id="52" creationId="{FABDEA29-F7AA-9E39-A5C2-59BEC4218FB0}"/>
          </ac:cxnSpMkLst>
        </pc:cxnChg>
      </pc:sldChg>
      <pc:sldChg chg="addSp delSp modSp add mod">
        <pc:chgData name="Saint-Drenan Yves-Marie" userId="3c4cfb7b2e77b9d3" providerId="LiveId" clId="{4BCD742E-506A-4EA6-A025-E094FDB3ADA6}" dt="2022-05-24T08:09:30.242" v="1664" actId="478"/>
        <pc:sldMkLst>
          <pc:docMk/>
          <pc:sldMk cId="616547725" sldId="290"/>
        </pc:sldMkLst>
        <pc:spChg chg="mod">
          <ac:chgData name="Saint-Drenan Yves-Marie" userId="3c4cfb7b2e77b9d3" providerId="LiveId" clId="{4BCD742E-506A-4EA6-A025-E094FDB3ADA6}" dt="2022-05-24T07:10:02.545" v="1181" actId="20577"/>
          <ac:spMkLst>
            <pc:docMk/>
            <pc:sldMk cId="616547725" sldId="290"/>
            <ac:spMk id="3" creationId="{12E3D092-C0EC-B76B-F745-0FA08E67F77A}"/>
          </ac:spMkLst>
        </pc:spChg>
        <pc:spChg chg="add del mod">
          <ac:chgData name="Saint-Drenan Yves-Marie" userId="3c4cfb7b2e77b9d3" providerId="LiveId" clId="{4BCD742E-506A-4EA6-A025-E094FDB3ADA6}" dt="2022-05-24T07:40:51.677" v="1571" actId="478"/>
          <ac:spMkLst>
            <pc:docMk/>
            <pc:sldMk cId="616547725" sldId="290"/>
            <ac:spMk id="12" creationId="{5615DCAC-D237-098B-8D2E-8F0FB7A96231}"/>
          </ac:spMkLst>
        </pc:spChg>
        <pc:spChg chg="add del mod">
          <ac:chgData name="Saint-Drenan Yves-Marie" userId="3c4cfb7b2e77b9d3" providerId="LiveId" clId="{4BCD742E-506A-4EA6-A025-E094FDB3ADA6}" dt="2022-05-24T08:09:30.242" v="1664" actId="478"/>
          <ac:spMkLst>
            <pc:docMk/>
            <pc:sldMk cId="616547725" sldId="290"/>
            <ac:spMk id="13" creationId="{21BCCBE8-7151-580A-0447-B3F38B39A18D}"/>
          </ac:spMkLst>
        </pc:spChg>
        <pc:spChg chg="add del mod">
          <ac:chgData name="Saint-Drenan Yves-Marie" userId="3c4cfb7b2e77b9d3" providerId="LiveId" clId="{4BCD742E-506A-4EA6-A025-E094FDB3ADA6}" dt="2022-05-24T07:40:51.677" v="1571" actId="478"/>
          <ac:spMkLst>
            <pc:docMk/>
            <pc:sldMk cId="616547725" sldId="290"/>
            <ac:spMk id="13" creationId="{AB6EE3FD-92D5-6D14-9C3E-734B53A5D51D}"/>
          </ac:spMkLst>
        </pc:spChg>
        <pc:spChg chg="del">
          <ac:chgData name="Saint-Drenan Yves-Marie" userId="3c4cfb7b2e77b9d3" providerId="LiveId" clId="{4BCD742E-506A-4EA6-A025-E094FDB3ADA6}" dt="2022-05-24T06:42:36.086" v="276" actId="478"/>
          <ac:spMkLst>
            <pc:docMk/>
            <pc:sldMk cId="616547725" sldId="290"/>
            <ac:spMk id="22" creationId="{862CA89C-4602-80D7-1D2C-97533CD8AD35}"/>
          </ac:spMkLst>
        </pc:spChg>
        <pc:spChg chg="add mod">
          <ac:chgData name="Saint-Drenan Yves-Marie" userId="3c4cfb7b2e77b9d3" providerId="LiveId" clId="{4BCD742E-506A-4EA6-A025-E094FDB3ADA6}" dt="2022-05-24T07:42:21.879" v="1596" actId="1037"/>
          <ac:spMkLst>
            <pc:docMk/>
            <pc:sldMk cId="616547725" sldId="290"/>
            <ac:spMk id="26" creationId="{2D1FABD5-F8BB-F65C-6C6A-DD85BAFA47DB}"/>
          </ac:spMkLst>
        </pc:spChg>
        <pc:spChg chg="add mod ord">
          <ac:chgData name="Saint-Drenan Yves-Marie" userId="3c4cfb7b2e77b9d3" providerId="LiveId" clId="{4BCD742E-506A-4EA6-A025-E094FDB3ADA6}" dt="2022-05-24T07:42:56.065" v="1597" actId="167"/>
          <ac:spMkLst>
            <pc:docMk/>
            <pc:sldMk cId="616547725" sldId="290"/>
            <ac:spMk id="27" creationId="{B800B5CD-4443-BF97-3D73-38CC08FC3171}"/>
          </ac:spMkLst>
        </pc:spChg>
        <pc:picChg chg="add mod">
          <ac:chgData name="Saint-Drenan Yves-Marie" userId="3c4cfb7b2e77b9d3" providerId="LiveId" clId="{4BCD742E-506A-4EA6-A025-E094FDB3ADA6}" dt="2022-05-24T07:09:22.810" v="1148" actId="14100"/>
          <ac:picMkLst>
            <pc:docMk/>
            <pc:sldMk cId="616547725" sldId="290"/>
            <ac:picMk id="5" creationId="{E8C92C03-E71D-A768-9803-7E3D123CA65B}"/>
          </ac:picMkLst>
        </pc:picChg>
        <pc:picChg chg="del">
          <ac:chgData name="Saint-Drenan Yves-Marie" userId="3c4cfb7b2e77b9d3" providerId="LiveId" clId="{4BCD742E-506A-4EA6-A025-E094FDB3ADA6}" dt="2022-05-24T06:41:23.884" v="260" actId="478"/>
          <ac:picMkLst>
            <pc:docMk/>
            <pc:sldMk cId="616547725" sldId="290"/>
            <ac:picMk id="9" creationId="{489D9DD6-F87C-630C-4D5D-A68BF2A4CB5B}"/>
          </ac:picMkLst>
        </pc:picChg>
        <pc:picChg chg="add mod ord">
          <ac:chgData name="Saint-Drenan Yves-Marie" userId="3c4cfb7b2e77b9d3" providerId="LiveId" clId="{4BCD742E-506A-4EA6-A025-E094FDB3ADA6}" dt="2022-05-24T07:46:50.075" v="1629" actId="167"/>
          <ac:picMkLst>
            <pc:docMk/>
            <pc:sldMk cId="616547725" sldId="290"/>
            <ac:picMk id="10" creationId="{9C8251C4-13D1-991A-2122-78859945CDAF}"/>
          </ac:picMkLst>
        </pc:picChg>
        <pc:picChg chg="del mod">
          <ac:chgData name="Saint-Drenan Yves-Marie" userId="3c4cfb7b2e77b9d3" providerId="LiveId" clId="{4BCD742E-506A-4EA6-A025-E094FDB3ADA6}" dt="2022-05-24T07:09:27.616" v="1149" actId="478"/>
          <ac:picMkLst>
            <pc:docMk/>
            <pc:sldMk cId="616547725" sldId="290"/>
            <ac:picMk id="11" creationId="{B835EA32-8FC5-9972-5B0C-83D453FC0A02}"/>
          </ac:picMkLst>
        </pc:picChg>
        <pc:picChg chg="del">
          <ac:chgData name="Saint-Drenan Yves-Marie" userId="3c4cfb7b2e77b9d3" providerId="LiveId" clId="{4BCD742E-506A-4EA6-A025-E094FDB3ADA6}" dt="2022-05-24T06:25:26.074" v="68" actId="478"/>
          <ac:picMkLst>
            <pc:docMk/>
            <pc:sldMk cId="616547725" sldId="290"/>
            <ac:picMk id="20" creationId="{41B197D7-AEE8-0D73-1463-00DE82A3BC61}"/>
          </ac:picMkLst>
        </pc:picChg>
        <pc:cxnChg chg="add mod">
          <ac:chgData name="Saint-Drenan Yves-Marie" userId="3c4cfb7b2e77b9d3" providerId="LiveId" clId="{4BCD742E-506A-4EA6-A025-E094FDB3ADA6}" dt="2022-05-24T07:43:38.872" v="1603" actId="14100"/>
          <ac:cxnSpMkLst>
            <pc:docMk/>
            <pc:sldMk cId="616547725" sldId="290"/>
            <ac:cxnSpMk id="14" creationId="{9AD9CD6B-566B-B2FF-603D-D5BB38EC168B}"/>
          </ac:cxnSpMkLst>
        </pc:cxnChg>
        <pc:cxnChg chg="add mod">
          <ac:chgData name="Saint-Drenan Yves-Marie" userId="3c4cfb7b2e77b9d3" providerId="LiveId" clId="{4BCD742E-506A-4EA6-A025-E094FDB3ADA6}" dt="2022-05-24T07:43:18.928" v="1600" actId="14100"/>
          <ac:cxnSpMkLst>
            <pc:docMk/>
            <pc:sldMk cId="616547725" sldId="290"/>
            <ac:cxnSpMk id="16" creationId="{CD2D6C32-0944-90E8-57E3-566F48C8A72D}"/>
          </ac:cxnSpMkLst>
        </pc:cxnChg>
        <pc:cxnChg chg="add mod">
          <ac:chgData name="Saint-Drenan Yves-Marie" userId="3c4cfb7b2e77b9d3" providerId="LiveId" clId="{4BCD742E-506A-4EA6-A025-E094FDB3ADA6}" dt="2022-05-24T07:43:43.004" v="1604" actId="14100"/>
          <ac:cxnSpMkLst>
            <pc:docMk/>
            <pc:sldMk cId="616547725" sldId="290"/>
            <ac:cxnSpMk id="21" creationId="{4EF7D0C8-EA76-424F-33DD-52FF0B58E2BA}"/>
          </ac:cxnSpMkLst>
        </pc:cxnChg>
        <pc:cxnChg chg="add mod">
          <ac:chgData name="Saint-Drenan Yves-Marie" userId="3c4cfb7b2e77b9d3" providerId="LiveId" clId="{4BCD742E-506A-4EA6-A025-E094FDB3ADA6}" dt="2022-05-24T07:43:01.766" v="1598" actId="14100"/>
          <ac:cxnSpMkLst>
            <pc:docMk/>
            <pc:sldMk cId="616547725" sldId="290"/>
            <ac:cxnSpMk id="23" creationId="{D91D2147-FCB5-8A51-ED6C-471FE2F830A0}"/>
          </ac:cxnSpMkLst>
        </pc:cxnChg>
      </pc:sldChg>
      <pc:sldChg chg="add">
        <pc:chgData name="Saint-Drenan Yves-Marie" userId="3c4cfb7b2e77b9d3" providerId="LiveId" clId="{4BCD742E-506A-4EA6-A025-E094FDB3ADA6}" dt="2022-05-24T06:27:41.418" v="74"/>
        <pc:sldMkLst>
          <pc:docMk/>
          <pc:sldMk cId="2464359030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DAFA91E-90E4-D192-2145-382EF31FEB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17A115-18DF-3566-5F36-58B55C8FBE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EA91B-9932-4FB4-9777-99C21030C205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0DE7E7-815B-A781-5B71-FB42EA7351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5C694C-2C94-2B0C-5C4C-5286A4F667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1920E-C49B-40B5-9A12-CE59677B3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33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789EE-E93C-497A-9665-60070C1DAE67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0931B-8D59-4AFD-B3AD-E74B2C8C0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06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https://www.youtube.com/watch?v=Qu7mcKZgqv0</a:t>
            </a:r>
          </a:p>
          <a:p>
            <a:r>
              <a:rPr lang="fr-FR" dirty="0"/>
              <a:t>https://makeagif.com/i/UDQxge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69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16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2013/05/10 09:50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43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2013/05/10 09:50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7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Unsharp</a:t>
            </a:r>
            <a:r>
              <a:rPr lang="fr-FR" dirty="0"/>
              <a:t>: 2013/05/11 16:15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24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Unsharp</a:t>
            </a:r>
            <a:r>
              <a:rPr lang="fr-FR" dirty="0"/>
              <a:t>: 2013/05/11 16:15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38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 dirty="0"/>
              <a:t>Little variation of ERA5 </a:t>
            </a:r>
            <a:r>
              <a:rPr lang="fr-FR" dirty="0" err="1"/>
              <a:t>wind</a:t>
            </a:r>
            <a:r>
              <a:rPr lang="fr-FR" dirty="0"/>
              <a:t> speed </a:t>
            </a:r>
            <a:r>
              <a:rPr lang="fr-FR" dirty="0" err="1"/>
              <a:t>between</a:t>
            </a:r>
            <a:r>
              <a:rPr lang="fr-FR" dirty="0"/>
              <a:t> 800 and 1000 hPa</a:t>
            </a:r>
          </a:p>
          <a:p>
            <a:pPr lvl="1"/>
            <a:r>
              <a:rPr lang="fr-FR" dirty="0"/>
              <a:t>The performance of the </a:t>
            </a:r>
            <a:r>
              <a:rPr lang="fr-FR" dirty="0" err="1"/>
              <a:t>spatio-temporal</a:t>
            </a:r>
            <a:r>
              <a:rPr lang="fr-FR" dirty="0"/>
              <a:t> </a:t>
            </a:r>
            <a:r>
              <a:rPr lang="fr-FR" dirty="0" err="1"/>
              <a:t>autocorrelation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on the structure of the irradiance </a:t>
            </a:r>
            <a:r>
              <a:rPr lang="fr-FR" dirty="0" err="1"/>
              <a:t>field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(aperture </a:t>
            </a:r>
            <a:r>
              <a:rPr lang="fr-FR" dirty="0" err="1"/>
              <a:t>problem</a:t>
            </a:r>
            <a:r>
              <a:rPr lang="fr-FR" dirty="0"/>
              <a:t> &amp; aliasing)</a:t>
            </a:r>
          </a:p>
          <a:p>
            <a:pPr lvl="1"/>
            <a:r>
              <a:rPr lang="fr-FR" sz="1200" dirty="0"/>
              <a:t>No </a:t>
            </a:r>
            <a:r>
              <a:rPr lang="fr-FR" sz="1200" dirty="0" err="1"/>
              <a:t>systematic</a:t>
            </a:r>
            <a:r>
              <a:rPr lang="fr-FR" sz="1200" dirty="0"/>
              <a:t> </a:t>
            </a:r>
            <a:r>
              <a:rPr lang="fr-FR" sz="1200" dirty="0" err="1"/>
              <a:t>results</a:t>
            </a:r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29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fr-FR" dirty="0"/>
              <a:t>2013/05/11 16:00</a:t>
            </a:r>
          </a:p>
          <a:p>
            <a:pPr marL="228600" indent="-228600">
              <a:buAutoNum type="alphaLcParenBoth"/>
            </a:pPr>
            <a:r>
              <a:rPr lang="fr-FR" dirty="0"/>
              <a:t>2013/04/19 09:15</a:t>
            </a:r>
          </a:p>
          <a:p>
            <a:pPr marL="228600" indent="-228600">
              <a:buAutoNum type="alphaLcParenBoth" startAt="3"/>
            </a:pPr>
            <a:r>
              <a:rPr lang="fr-FR" dirty="0"/>
              <a:t>2013/05/07 07:40</a:t>
            </a:r>
          </a:p>
          <a:p>
            <a:pPr marL="228600" indent="-228600">
              <a:buAutoNum type="alphaLcParenBoth" startAt="3"/>
            </a:pPr>
            <a:r>
              <a:rPr lang="fr-FR" dirty="0"/>
              <a:t>2013/04/24 07:30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0931B-8D59-4AFD-B3AD-E74B2C8C02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59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3F9B9-B1BF-3EF9-1E24-DB5441B8B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C6EAE6-7FE0-115A-C9A3-560B0117E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E0ADD5-F183-6D09-56D1-D4E1B8C4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7202-B0B3-4A9F-9492-6F13DFF5B23B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FABD34-BF4B-4A76-B92E-10DE0DB7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D834CE-EFCF-109A-2B4A-6B864484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39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EF12C-55B0-E17E-2D52-009F44F6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30E7C4-A8C3-E234-A291-2162A8E5C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1179C-66AE-E391-DC69-65A34F5C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A5995-FA45-4C32-BE36-1D51AD7BDCD2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92FF37-74B5-6235-835C-B0973192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3D1BF9-8ED1-49E2-4E6E-60CA168E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95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EAD420-FBCD-1686-F5FA-50BE5B9E5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FEFE70-4482-7BFA-5AC9-1E38D3BE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9C0964-0624-6034-9F2C-51594F6FF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085B-43D6-4174-A12A-C0BCAABE858E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ECF30E-B9E0-7D91-2105-2D544858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7C30D-D45C-E4F9-20E2-1AFE0F6B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70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C0A856-D790-2879-777C-2581F7A8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CFD05-20D4-8409-549D-2297CFDEE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4463CC-5966-E9FA-5EC2-DB2FCA4E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4D15-858E-4C96-B4D2-513DAEE37F93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6C7A91-096E-FE45-3F8B-090E42E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398886-D8AC-D1E4-4BFC-5EE84D27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BCF1E-8A38-ACC6-F3F3-D6FCC7E7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94F9E2-3AA8-A379-5FC6-C50FBF1D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14762-3821-345D-3440-D5687E73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DEC6-D2F5-46A2-BF0D-5DE06D39435C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AF54A3-B401-F8CE-8423-B3A1BAE5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7B887B-7CAF-5B3C-497E-56675677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62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DCC3D-B280-CD6F-5310-7EB96E34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704199-3BBC-018D-4F41-2CE7EACE3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CA8E0A-FEC4-1350-8308-E79C335D7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3044CB-1D85-5DD2-B3BA-B9A31BD7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AA90-67E5-444F-A8E2-3ECF0A717D65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58DF4D-EC31-C59F-3A74-749027A4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1B4DBE-2710-7649-A43D-BFB1F0C6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26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CC60DD-6F2E-2129-3B61-CC043F60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27BC38-005D-1F69-0630-8318C2675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CA47A2-8831-4949-9696-A408AD806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6D1233-71DB-AAC6-0731-B56C90CE9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2933C8-FEF8-65B9-D024-AE1DB8F2B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7DA6C9-4CFB-CBCE-8906-29D57056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D1B69-9CBB-4EEB-BC1B-9B43CEE49C7B}" type="datetime1">
              <a:rPr lang="fr-FR" smtClean="0"/>
              <a:t>24/05/2022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A09D22-41DD-0656-F0C8-0F90F782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CF3F3D-FD4B-F4C2-A71F-0AF493E0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55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A48C9-4738-D2A4-8BFF-68E55478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025127-D3AD-CD04-635C-395AFCD9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686C-7BEC-4D05-9B9A-B135C838500F}" type="datetime1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A35E91-30AA-E121-C16A-D0889C8C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02E588-2D29-4CB4-B3D3-2550E258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61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025279-3BEB-F066-0262-09013052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F770-FA55-40CA-994A-6AA684D7B67B}" type="datetime1">
              <a:rPr lang="fr-FR" smtClean="0"/>
              <a:t>24/05/2022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7965DB-8437-7C93-AB9B-C1386A9F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061C6B-CBA2-5C19-05AE-473B9C5A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174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B00D3-7BDE-12F4-53D1-CBF73338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9158CD-443F-5A15-1278-BD3F6F143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69401A-F386-3BC5-3B4A-C860B7908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48D345-74A8-DA9B-B216-88F140F62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1EB0-DBD3-41A6-8814-C1B400AE5842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6A1635-7696-E207-343D-0B5E54E6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02FDDC-3922-D7B4-510A-72A0E0CE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79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16A28-F37D-A82F-0057-F64FA347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0EC4A66-FA4B-44F8-DFC4-3FC11CE44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8847AF-2CAA-9298-0B5D-534DF0592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245419-F7FB-E9A8-8C39-48CE3C5E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6E65-D6F2-458B-9B2E-E8196D315823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725F96-5389-C025-CE5B-E25E0B9B6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81934C-D786-7C48-39F8-1D04D40B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0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6BAA81-823D-E066-5A9A-258AFB23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6A3385-30A2-3BCC-B493-B512D3E0F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5BDEB9-9BE5-63F1-D3D0-CD6738C10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A98F8-D955-4126-8BD1-BB79AA2ADDBD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9DD0B2-1063-4CF0-A73B-5004033EE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CC5202-5AA9-2A4A-7090-2CAE910A9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B2A9D-D13E-40C9-A71A-2AE3531677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56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oi.org/10.1007/978-3-540-74936-3_22" TargetMode="External"/><Relationship Id="rId4" Type="http://schemas.openxmlformats.org/officeDocument/2006/relationships/hyperlink" Target="https://doi.org/10.5201/ipol.2013.2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doi.org/10.1002/qj.380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cp-17-4887-201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tropos.de/aktuelles/messkampagnen/blogs-und-berichte/hdcp2-hope-201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66A45-3A7E-7667-67DE-19107707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5999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+mn-lt"/>
              </a:rPr>
              <a:t>Estimation of cloud motion vectors:</a:t>
            </a:r>
            <a:r>
              <a:rPr lang="en-US" sz="4000" b="1" dirty="0">
                <a:latin typeface="+mn-lt"/>
              </a:rPr>
              <a:t> </a:t>
            </a:r>
            <a:r>
              <a:rPr lang="en-US" sz="3800" dirty="0">
                <a:latin typeface="+mn-lt"/>
              </a:rPr>
              <a:t>exploring different approaches using a dense network of solar radiation sensors</a:t>
            </a:r>
            <a:endParaRPr lang="fr-FR" sz="3800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C8C7A4-09A0-D29F-FFE2-E3846CA90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5674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sz="1200" b="1" dirty="0"/>
          </a:p>
          <a:p>
            <a:r>
              <a:rPr lang="en-US" b="1" dirty="0"/>
              <a:t>Y.M. Saint-Drenan</a:t>
            </a:r>
            <a:r>
              <a:rPr lang="en-US" b="1" baseline="30000" dirty="0"/>
              <a:t>1</a:t>
            </a:r>
            <a:br>
              <a:rPr lang="en-US" b="1" dirty="0"/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(yves-marie.saint-drenan@minesparis.psl.eu)</a:t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/>
              <a:t>R. Amaro e Silva</a:t>
            </a:r>
            <a:r>
              <a:rPr lang="en-US" b="1" baseline="30000" dirty="0"/>
              <a:t>1</a:t>
            </a:r>
            <a:r>
              <a:rPr lang="en-US" b="1" dirty="0"/>
              <a:t>, H. Deneke</a:t>
            </a:r>
            <a:r>
              <a:rPr lang="en-US" b="1" baseline="30000" dirty="0"/>
              <a:t>2</a:t>
            </a:r>
            <a:r>
              <a:rPr lang="en-US" b="1" dirty="0"/>
              <a:t>, P. Blanc</a:t>
            </a:r>
            <a:r>
              <a:rPr lang="en-US" b="1" baseline="30000" dirty="0"/>
              <a:t>1</a:t>
            </a:r>
          </a:p>
          <a:p>
            <a:r>
              <a:rPr lang="en-US" sz="19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O.I.E. Centre Observation, Impacts, Energy, MINES Paris - PSL Research University, France</a:t>
            </a:r>
          </a:p>
          <a:p>
            <a:r>
              <a:rPr lang="en-US" sz="19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Leibniz Institute for Tropospheric Research, Germany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5F55CC-4659-FA4C-0E48-324CA6A5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8" t="13473" b="11153"/>
          <a:stretch/>
        </p:blipFill>
        <p:spPr>
          <a:xfrm>
            <a:off x="6219569" y="520652"/>
            <a:ext cx="2713934" cy="90000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8936A9-C612-14C2-E4C8-6E660399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853" y="520652"/>
            <a:ext cx="1878896" cy="9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D16CB9-E9B5-F4C6-EF2A-B34D85A3D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23" y="439652"/>
            <a:ext cx="3717000" cy="1062000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306EBC3-62B8-EB68-2900-8A335AF4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375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2DD1681-4D4A-89A3-0876-DDEBD93B1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65" y="2923599"/>
            <a:ext cx="5437535" cy="2987420"/>
          </a:xfrm>
          <a:prstGeom prst="rect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B75977FE-75BE-FA91-C817-584D175CBB7B}"/>
              </a:ext>
            </a:extLst>
          </p:cNvPr>
          <p:cNvSpPr/>
          <p:nvPr/>
        </p:nvSpPr>
        <p:spPr>
          <a:xfrm rot="2190475">
            <a:off x="7282386" y="2045083"/>
            <a:ext cx="1343569" cy="4365419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B21313-2595-9E16-987A-46CAE6897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9" y="1334786"/>
            <a:ext cx="5243718" cy="53705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331" y="1334786"/>
            <a:ext cx="6287669" cy="1849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The </a:t>
            </a:r>
            <a:r>
              <a:rPr lang="fr-FR" b="1" dirty="0" err="1"/>
              <a:t>spatio-temporal</a:t>
            </a:r>
            <a:r>
              <a:rPr lang="fr-FR" b="1" dirty="0"/>
              <a:t> structure </a:t>
            </a:r>
            <a:r>
              <a:rPr lang="fr-FR" dirty="0"/>
              <a:t>of the irradiance </a:t>
            </a:r>
            <a:r>
              <a:rPr lang="fr-FR" dirty="0" err="1"/>
              <a:t>field</a:t>
            </a:r>
            <a:r>
              <a:rPr lang="fr-FR" dirty="0"/>
              <a:t> can lead to </a:t>
            </a:r>
            <a:r>
              <a:rPr lang="fr-FR" b="1" dirty="0" err="1"/>
              <a:t>undetermination</a:t>
            </a:r>
            <a:r>
              <a:rPr lang="fr-FR" dirty="0"/>
              <a:t> </a:t>
            </a:r>
            <a:endParaRPr lang="fr-FR" b="1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C55B58FF-039A-9B6E-93F7-D9302035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10</a:t>
            </a:fld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C0ECD47-CE50-6624-2CDC-41B1B4CF0BEB}"/>
              </a:ext>
            </a:extLst>
          </p:cNvPr>
          <p:cNvCxnSpPr>
            <a:cxnSpLocks/>
          </p:cNvCxnSpPr>
          <p:nvPr/>
        </p:nvCxnSpPr>
        <p:spPr>
          <a:xfrm flipH="1">
            <a:off x="8108219" y="4358747"/>
            <a:ext cx="502381" cy="628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9F36FA6-8143-36D8-C802-C57749A9D7CD}"/>
              </a:ext>
            </a:extLst>
          </p:cNvPr>
          <p:cNvCxnSpPr>
            <a:cxnSpLocks/>
          </p:cNvCxnSpPr>
          <p:nvPr/>
        </p:nvCxnSpPr>
        <p:spPr>
          <a:xfrm flipH="1">
            <a:off x="8038454" y="4235088"/>
            <a:ext cx="749085" cy="900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èche : haut 34">
            <a:extLst>
              <a:ext uri="{FF2B5EF4-FFF2-40B4-BE49-F238E27FC236}">
                <a16:creationId xmlns:a16="http://schemas.microsoft.com/office/drawing/2014/main" id="{BD31C59E-6DF3-248F-4B18-5F0931E315C9}"/>
              </a:ext>
            </a:extLst>
          </p:cNvPr>
          <p:cNvSpPr/>
          <p:nvPr/>
        </p:nvSpPr>
        <p:spPr>
          <a:xfrm rot="18356238">
            <a:off x="9078055" y="4648605"/>
            <a:ext cx="516835" cy="990287"/>
          </a:xfrm>
          <a:prstGeom prst="upArrow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3B78913-2C87-455B-9739-4EBD10F783BD}"/>
              </a:ext>
            </a:extLst>
          </p:cNvPr>
          <p:cNvSpPr txBox="1"/>
          <p:nvPr/>
        </p:nvSpPr>
        <p:spPr>
          <a:xfrm>
            <a:off x="6334921" y="6061017"/>
            <a:ext cx="5119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/>
              <a:t>-&gt; All pairs of </a:t>
            </a:r>
            <a:r>
              <a:rPr lang="fr-FR" sz="1800" i="1" dirty="0" err="1"/>
              <a:t>sensors</a:t>
            </a:r>
            <a:r>
              <a:rPr lang="fr-FR" sz="1800" i="1" dirty="0"/>
              <a:t> </a:t>
            </a:r>
            <a:r>
              <a:rPr lang="fr-FR" sz="1800" i="1" dirty="0" err="1"/>
              <a:t>sensors</a:t>
            </a:r>
            <a:r>
              <a:rPr lang="fr-FR" sz="1800" i="1" dirty="0"/>
              <a:t> </a:t>
            </a:r>
            <a:r>
              <a:rPr lang="fr-FR" sz="1800" i="1" dirty="0" err="1"/>
              <a:t>along</a:t>
            </a:r>
            <a:r>
              <a:rPr lang="fr-FR" sz="1800" i="1" dirty="0"/>
              <a:t> the cloud </a:t>
            </a:r>
            <a:r>
              <a:rPr lang="fr-FR" sz="1800" i="1" dirty="0" err="1"/>
              <a:t>edge</a:t>
            </a:r>
            <a:r>
              <a:rPr lang="fr-FR" sz="1800" i="1" dirty="0"/>
              <a:t> </a:t>
            </a:r>
            <a:r>
              <a:rPr lang="fr-FR" sz="1800" i="1" dirty="0" err="1"/>
              <a:t>will</a:t>
            </a:r>
            <a:r>
              <a:rPr lang="fr-FR" sz="1800" i="1" dirty="0"/>
              <a:t> </a:t>
            </a:r>
            <a:r>
              <a:rPr lang="fr-FR" sz="1800" i="1" dirty="0" err="1"/>
              <a:t>behave</a:t>
            </a:r>
            <a:r>
              <a:rPr lang="fr-FR" sz="1800" i="1" dirty="0"/>
              <a:t> </a:t>
            </a:r>
            <a:r>
              <a:rPr lang="fr-FR" sz="1800" i="1" dirty="0" err="1"/>
              <a:t>synchronously</a:t>
            </a:r>
            <a:endParaRPr lang="fr-FR" dirty="0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13C4DA0-2EFE-B3B3-9564-C78A35C485DB}"/>
              </a:ext>
            </a:extLst>
          </p:cNvPr>
          <p:cNvCxnSpPr>
            <a:cxnSpLocks/>
          </p:cNvCxnSpPr>
          <p:nvPr/>
        </p:nvCxnSpPr>
        <p:spPr>
          <a:xfrm flipH="1">
            <a:off x="7812962" y="4605912"/>
            <a:ext cx="250368" cy="250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48AD462-2EE5-E785-D368-780529E56558}"/>
              </a:ext>
            </a:extLst>
          </p:cNvPr>
          <p:cNvCxnSpPr>
            <a:cxnSpLocks/>
          </p:cNvCxnSpPr>
          <p:nvPr/>
        </p:nvCxnSpPr>
        <p:spPr>
          <a:xfrm flipH="1">
            <a:off x="7787263" y="3764240"/>
            <a:ext cx="572146" cy="701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268A4AF-A8ED-1902-32BE-0AA93F6D0C11}"/>
              </a:ext>
            </a:extLst>
          </p:cNvPr>
          <p:cNvCxnSpPr>
            <a:cxnSpLocks/>
          </p:cNvCxnSpPr>
          <p:nvPr/>
        </p:nvCxnSpPr>
        <p:spPr>
          <a:xfrm flipH="1">
            <a:off x="8313697" y="4605912"/>
            <a:ext cx="618032" cy="780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402C0008-7C0C-05B2-54EC-B29EF41AA6CD}"/>
              </a:ext>
            </a:extLst>
          </p:cNvPr>
          <p:cNvCxnSpPr>
            <a:cxnSpLocks/>
          </p:cNvCxnSpPr>
          <p:nvPr/>
        </p:nvCxnSpPr>
        <p:spPr>
          <a:xfrm flipH="1">
            <a:off x="7481816" y="4414157"/>
            <a:ext cx="138184" cy="171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ABDEA29-F7AA-9E39-A5C2-59BEC4218FB0}"/>
              </a:ext>
            </a:extLst>
          </p:cNvPr>
          <p:cNvCxnSpPr>
            <a:cxnSpLocks/>
          </p:cNvCxnSpPr>
          <p:nvPr/>
        </p:nvCxnSpPr>
        <p:spPr>
          <a:xfrm flipH="1">
            <a:off x="8160848" y="3364495"/>
            <a:ext cx="128785" cy="155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95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C8251C4-13D1-991A-2122-78859945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827" y="4340777"/>
            <a:ext cx="4489174" cy="2533261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B800B5CD-4443-BF97-3D73-38CC08FC3171}"/>
              </a:ext>
            </a:extLst>
          </p:cNvPr>
          <p:cNvSpPr/>
          <p:nvPr/>
        </p:nvSpPr>
        <p:spPr>
          <a:xfrm rot="2190475">
            <a:off x="8783431" y="4749005"/>
            <a:ext cx="2367617" cy="2692845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210" y="1579623"/>
            <a:ext cx="5429590" cy="4125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/>
              <a:t>Blurry</a:t>
            </a:r>
            <a:r>
              <a:rPr lang="fr-FR" dirty="0"/>
              <a:t> </a:t>
            </a:r>
            <a:r>
              <a:rPr lang="fr-FR" dirty="0" err="1"/>
              <a:t>autocorrelation</a:t>
            </a:r>
            <a:r>
              <a:rPr lang="fr-FR" dirty="0"/>
              <a:t> </a:t>
            </a:r>
            <a:r>
              <a:rPr lang="fr-FR" dirty="0" err="1"/>
              <a:t>functions</a:t>
            </a:r>
            <a:r>
              <a:rPr lang="fr-FR" dirty="0"/>
              <a:t>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frequent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 - </a:t>
            </a:r>
            <a:r>
              <a:rPr lang="fr-FR" b="1" dirty="0"/>
              <a:t>no </a:t>
            </a:r>
            <a:r>
              <a:rPr lang="fr-FR" b="1" dirty="0" err="1"/>
              <a:t>feature</a:t>
            </a:r>
            <a:r>
              <a:rPr lang="fr-FR" b="1" dirty="0"/>
              <a:t> </a:t>
            </a:r>
            <a:r>
              <a:rPr lang="fr-FR" dirty="0"/>
              <a:t>to </a:t>
            </a:r>
            <a:r>
              <a:rPr lang="fr-FR" dirty="0" err="1"/>
              <a:t>track</a:t>
            </a:r>
            <a:r>
              <a:rPr lang="fr-FR" dirty="0"/>
              <a:t> (</a:t>
            </a:r>
            <a:r>
              <a:rPr lang="fr-FR" dirty="0" err="1"/>
              <a:t>clear</a:t>
            </a:r>
            <a:r>
              <a:rPr lang="fr-FR" dirty="0"/>
              <a:t> sky or </a:t>
            </a:r>
            <a:r>
              <a:rPr lang="fr-FR" dirty="0" err="1"/>
              <a:t>overcast</a:t>
            </a:r>
            <a:r>
              <a:rPr lang="fr-FR" dirty="0"/>
              <a:t>)</a:t>
            </a:r>
          </a:p>
          <a:p>
            <a:pPr>
              <a:buFontTx/>
              <a:buChar char="-"/>
            </a:pPr>
            <a:r>
              <a:rPr lang="fr-FR" b="1" dirty="0"/>
              <a:t>no pure advection </a:t>
            </a:r>
            <a:r>
              <a:rPr lang="fr-FR" dirty="0"/>
              <a:t>(e.g. </a:t>
            </a:r>
            <a:r>
              <a:rPr lang="fr-FR" dirty="0" err="1"/>
              <a:t>presence</a:t>
            </a:r>
            <a:r>
              <a:rPr lang="fr-FR" dirty="0"/>
              <a:t> of </a:t>
            </a:r>
            <a:r>
              <a:rPr lang="fr-FR" dirty="0" err="1"/>
              <a:t>different</a:t>
            </a:r>
            <a:r>
              <a:rPr lang="fr-FR" dirty="0"/>
              <a:t> flows) </a:t>
            </a:r>
          </a:p>
          <a:p>
            <a:pPr marL="0" indent="0">
              <a:buNone/>
            </a:pPr>
            <a:r>
              <a:rPr lang="fr-FR" dirty="0"/>
              <a:t>- …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C55B58FF-039A-9B6E-93F7-D9302035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C92C03-E71D-A768-9803-7E3D123C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15" y="1321904"/>
            <a:ext cx="5352168" cy="536620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AD9CD6B-566B-B2FF-603D-D5BB38EC168B}"/>
              </a:ext>
            </a:extLst>
          </p:cNvPr>
          <p:cNvCxnSpPr>
            <a:cxnSpLocks/>
          </p:cNvCxnSpPr>
          <p:nvPr/>
        </p:nvCxnSpPr>
        <p:spPr>
          <a:xfrm flipH="1">
            <a:off x="9628554" y="6221046"/>
            <a:ext cx="996461" cy="242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D2D6C32-0944-90E8-57E3-566F48C8A72D}"/>
              </a:ext>
            </a:extLst>
          </p:cNvPr>
          <p:cNvCxnSpPr>
            <a:cxnSpLocks/>
          </p:cNvCxnSpPr>
          <p:nvPr/>
        </p:nvCxnSpPr>
        <p:spPr>
          <a:xfrm>
            <a:off x="9659815" y="5754973"/>
            <a:ext cx="558800" cy="64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EF7D0C8-EA76-424F-33DD-52FF0B58E2BA}"/>
              </a:ext>
            </a:extLst>
          </p:cNvPr>
          <p:cNvCxnSpPr>
            <a:cxnSpLocks/>
          </p:cNvCxnSpPr>
          <p:nvPr/>
        </p:nvCxnSpPr>
        <p:spPr>
          <a:xfrm flipV="1">
            <a:off x="9644185" y="5650523"/>
            <a:ext cx="922215" cy="633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91D2147-FCB5-8A51-ED6C-471FE2F830A0}"/>
              </a:ext>
            </a:extLst>
          </p:cNvPr>
          <p:cNvCxnSpPr>
            <a:cxnSpLocks/>
          </p:cNvCxnSpPr>
          <p:nvPr/>
        </p:nvCxnSpPr>
        <p:spPr>
          <a:xfrm flipV="1">
            <a:off x="9947414" y="5505938"/>
            <a:ext cx="79724" cy="1114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D1FABD5-F8BB-F65C-6C6A-DD85BAFA47DB}"/>
              </a:ext>
            </a:extLst>
          </p:cNvPr>
          <p:cNvSpPr txBox="1"/>
          <p:nvPr/>
        </p:nvSpPr>
        <p:spPr>
          <a:xfrm>
            <a:off x="5649319" y="5787783"/>
            <a:ext cx="2576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/>
              <a:t>-&gt; all pairs of </a:t>
            </a:r>
            <a:r>
              <a:rPr lang="fr-FR" sz="1800" i="1" dirty="0" err="1"/>
              <a:t>sensors</a:t>
            </a:r>
            <a:r>
              <a:rPr lang="fr-FR" sz="1800" i="1" dirty="0"/>
              <a:t> </a:t>
            </a:r>
            <a:r>
              <a:rPr lang="fr-FR" sz="1800" i="1" dirty="0" err="1"/>
              <a:t>below</a:t>
            </a:r>
            <a:r>
              <a:rPr lang="fr-FR" sz="1800" i="1" dirty="0"/>
              <a:t> a </a:t>
            </a:r>
            <a:r>
              <a:rPr lang="fr-FR" sz="1800" i="1" dirty="0" err="1"/>
              <a:t>stationnary</a:t>
            </a:r>
            <a:r>
              <a:rPr lang="fr-FR" sz="1800" i="1" dirty="0"/>
              <a:t> cloud have </a:t>
            </a:r>
            <a:r>
              <a:rPr lang="fr-FR" sz="1800" i="1" dirty="0" err="1"/>
              <a:t>similar</a:t>
            </a:r>
            <a:r>
              <a:rPr lang="fr-FR" sz="1800" i="1" dirty="0"/>
              <a:t> </a:t>
            </a:r>
            <a:r>
              <a:rPr lang="fr-FR" sz="1800" i="1" dirty="0" err="1"/>
              <a:t>correlations</a:t>
            </a:r>
            <a:r>
              <a:rPr lang="fr-FR" sz="1800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54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and </a:t>
            </a:r>
            <a:r>
              <a:rPr lang="fr-FR" dirty="0" err="1"/>
              <a:t>outlook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88" y="1500889"/>
            <a:ext cx="6561977" cy="4351338"/>
          </a:xfrm>
        </p:spPr>
        <p:txBody>
          <a:bodyPr>
            <a:noAutofit/>
          </a:bodyPr>
          <a:lstStyle/>
          <a:p>
            <a:r>
              <a:rPr lang="fr-FR" sz="2400" b="1" dirty="0" err="1"/>
              <a:t>Lessons</a:t>
            </a:r>
            <a:r>
              <a:rPr lang="fr-FR" sz="2400" b="1" dirty="0"/>
              <a:t> </a:t>
            </a:r>
            <a:r>
              <a:rPr lang="fr-FR" sz="2400" b="1" dirty="0" err="1"/>
              <a:t>learned</a:t>
            </a:r>
            <a:r>
              <a:rPr lang="fr-FR" sz="2400" b="1" dirty="0"/>
              <a:t>:</a:t>
            </a:r>
          </a:p>
          <a:p>
            <a:pPr lvl="1"/>
            <a:r>
              <a:rPr lang="fr-FR" dirty="0"/>
              <a:t>The performances of the spatial-</a:t>
            </a:r>
            <a:r>
              <a:rPr lang="fr-FR" dirty="0" err="1"/>
              <a:t>autocorrelation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vary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structure of the irradiance </a:t>
            </a:r>
            <a:r>
              <a:rPr lang="fr-FR" dirty="0" err="1"/>
              <a:t>field</a:t>
            </a:r>
            <a:endParaRPr lang="fr-FR" dirty="0"/>
          </a:p>
          <a:p>
            <a:pPr lvl="1"/>
            <a:r>
              <a:rPr lang="fr-FR" dirty="0" err="1"/>
              <a:t>Understanding</a:t>
            </a:r>
            <a:r>
              <a:rPr lang="fr-FR" dirty="0"/>
              <a:t> the performances of ACF </a:t>
            </a:r>
            <a:r>
              <a:rPr lang="fr-FR" dirty="0" err="1"/>
              <a:t>is</a:t>
            </a:r>
            <a:r>
              <a:rPr lang="fr-FR" dirty="0"/>
              <a:t> an important </a:t>
            </a:r>
            <a:r>
              <a:rPr lang="fr-FR" dirty="0" err="1"/>
              <a:t>prerequisite</a:t>
            </a:r>
            <a:r>
              <a:rPr lang="fr-FR" dirty="0"/>
              <a:t> for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sz="2400" dirty="0"/>
          </a:p>
          <a:p>
            <a:r>
              <a:rPr lang="fr-FR" sz="2400" b="1" dirty="0"/>
              <a:t>Next </a:t>
            </a:r>
            <a:r>
              <a:rPr lang="fr-FR" sz="2400" b="1" dirty="0" err="1"/>
              <a:t>steps</a:t>
            </a:r>
            <a:r>
              <a:rPr lang="fr-FR" sz="2400" b="1" dirty="0"/>
              <a:t>:</a:t>
            </a:r>
          </a:p>
          <a:p>
            <a:pPr lvl="1"/>
            <a:r>
              <a:rPr lang="fr-FR" dirty="0"/>
              <a:t>Use of the ST ACF as a </a:t>
            </a:r>
            <a:r>
              <a:rPr lang="fr-FR" dirty="0" err="1"/>
              <a:t>reference</a:t>
            </a:r>
            <a:r>
              <a:rPr lang="fr-FR" dirty="0"/>
              <a:t> for the </a:t>
            </a:r>
            <a:r>
              <a:rPr lang="fr-FR" dirty="0" err="1"/>
              <a:t>evaluation</a:t>
            </a:r>
            <a:r>
              <a:rPr lang="fr-FR" dirty="0"/>
              <a:t> of ERA5 </a:t>
            </a:r>
            <a:r>
              <a:rPr lang="fr-FR" dirty="0" err="1"/>
              <a:t>wind</a:t>
            </a:r>
            <a:r>
              <a:rPr lang="fr-FR" dirty="0"/>
              <a:t> speed and </a:t>
            </a:r>
            <a:r>
              <a:rPr lang="fr-FR" dirty="0" err="1"/>
              <a:t>optical</a:t>
            </a:r>
            <a:r>
              <a:rPr lang="fr-FR" dirty="0"/>
              <a:t> flow</a:t>
            </a:r>
          </a:p>
          <a:p>
            <a:pPr lvl="1"/>
            <a:r>
              <a:rPr lang="fr-FR" dirty="0" err="1"/>
              <a:t>Understand</a:t>
            </a:r>
            <a:r>
              <a:rPr lang="fr-FR" dirty="0"/>
              <a:t> the </a:t>
            </a:r>
            <a:r>
              <a:rPr lang="fr-FR" dirty="0" err="1"/>
              <a:t>effect</a:t>
            </a:r>
            <a:r>
              <a:rPr lang="fr-FR" dirty="0"/>
              <a:t> of the spatial </a:t>
            </a:r>
            <a:r>
              <a:rPr lang="fr-FR" dirty="0" err="1"/>
              <a:t>scale</a:t>
            </a:r>
            <a:r>
              <a:rPr lang="fr-FR" dirty="0"/>
              <a:t> &amp; </a:t>
            </a:r>
            <a:r>
              <a:rPr lang="fr-FR" dirty="0" err="1"/>
              <a:t>weather</a:t>
            </a:r>
            <a:r>
              <a:rPr lang="fr-FR" dirty="0"/>
              <a:t> situation on the performance of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approaches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44C0B-61FE-AD8E-B200-9178B308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12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9454E9-2687-7C5D-D7D7-1362B85AE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365" y="1074598"/>
            <a:ext cx="5393635" cy="53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1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D9BBE-0C58-97DB-5852-960A1139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Additional</a:t>
            </a:r>
            <a:r>
              <a:rPr lang="fr-FR" dirty="0"/>
              <a:t> slides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EF1A25-1154-1E30-59B6-DDB21EE2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327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</a:t>
            </a:r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BF5CE4-1813-BF36-0618-94618EBBC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7" b="4414"/>
          <a:stretch/>
        </p:blipFill>
        <p:spPr>
          <a:xfrm>
            <a:off x="3855404" y="1450110"/>
            <a:ext cx="2844443" cy="29267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36D58D-7DF6-37C0-E7EC-8E924D4B7B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56" t="14422" b="10593"/>
          <a:stretch/>
        </p:blipFill>
        <p:spPr>
          <a:xfrm>
            <a:off x="3791953" y="4080595"/>
            <a:ext cx="2954456" cy="232027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3235176-D612-7F11-26D2-1760AC89CA76}"/>
              </a:ext>
            </a:extLst>
          </p:cNvPr>
          <p:cNvSpPr txBox="1">
            <a:spLocks/>
          </p:cNvSpPr>
          <p:nvPr/>
        </p:nvSpPr>
        <p:spPr>
          <a:xfrm>
            <a:off x="6699847" y="1275305"/>
            <a:ext cx="5562779" cy="5233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/>
              <a:t>No </a:t>
            </a:r>
            <a:r>
              <a:rPr lang="fr-FR" u="sng" dirty="0" err="1"/>
              <a:t>systematic</a:t>
            </a:r>
            <a:r>
              <a:rPr lang="fr-FR" u="sng" dirty="0"/>
              <a:t> </a:t>
            </a:r>
            <a:r>
              <a:rPr lang="fr-FR" u="sng" dirty="0" err="1"/>
              <a:t>results</a:t>
            </a:r>
            <a:r>
              <a:rPr lang="fr-FR" u="sng" dirty="0"/>
              <a:t>:</a:t>
            </a:r>
          </a:p>
          <a:p>
            <a:pPr marL="457200" lvl="1" indent="0">
              <a:buNone/>
            </a:pPr>
            <a:r>
              <a:rPr lang="fr-FR" dirty="0"/>
              <a:t>(a) OF and ERA5 can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well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(b) ERA5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OF</a:t>
            </a:r>
          </a:p>
          <a:p>
            <a:pPr marL="457200" lvl="1" indent="0">
              <a:buNone/>
            </a:pPr>
            <a:r>
              <a:rPr lang="fr-FR" dirty="0"/>
              <a:t>(c) OF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the ERA5</a:t>
            </a:r>
          </a:p>
          <a:p>
            <a:pPr marL="457200" lvl="1" indent="0">
              <a:buNone/>
            </a:pPr>
            <a:r>
              <a:rPr lang="fr-FR" dirty="0"/>
              <a:t>(d)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can fail</a:t>
            </a:r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u="sng" dirty="0"/>
              <a:t>Questions:</a:t>
            </a:r>
          </a:p>
          <a:p>
            <a:pPr lvl="1">
              <a:buFontTx/>
              <a:buChar char="-"/>
            </a:pP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depend</a:t>
            </a:r>
            <a:r>
              <a:rPr lang="fr-FR" dirty="0"/>
              <a:t> on the </a:t>
            </a:r>
            <a:r>
              <a:rPr lang="fr-FR" b="1" dirty="0" err="1"/>
              <a:t>meteorological</a:t>
            </a:r>
            <a:r>
              <a:rPr lang="fr-FR" b="1" dirty="0"/>
              <a:t>  situation</a:t>
            </a:r>
            <a:r>
              <a:rPr lang="fr-FR" dirty="0"/>
              <a:t>?</a:t>
            </a:r>
          </a:p>
          <a:p>
            <a:pPr lvl="1">
              <a:buFontTx/>
              <a:buChar char="-"/>
            </a:pPr>
            <a:r>
              <a:rPr lang="fr-FR" dirty="0"/>
              <a:t>For </a:t>
            </a:r>
            <a:r>
              <a:rPr lang="fr-FR" b="1" dirty="0"/>
              <a:t>Optical Flow</a:t>
            </a:r>
            <a:r>
              <a:rPr lang="fr-FR" dirty="0"/>
              <a:t>, how 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b="1" dirty="0" err="1"/>
              <a:t>choose</a:t>
            </a:r>
            <a:r>
              <a:rPr lang="fr-FR" b="1" dirty="0"/>
              <a:t> the </a:t>
            </a:r>
            <a:r>
              <a:rPr lang="fr-FR" b="1" dirty="0" err="1"/>
              <a:t>regularisation</a:t>
            </a:r>
            <a:r>
              <a:rPr lang="fr-FR" b="1" dirty="0"/>
              <a:t> </a:t>
            </a:r>
            <a:r>
              <a:rPr lang="fr-FR" b="1" dirty="0" err="1"/>
              <a:t>parameter</a:t>
            </a:r>
            <a:r>
              <a:rPr lang="fr-FR" dirty="0"/>
              <a:t>?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88634D-16C8-E99E-07B5-16812CCE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14</a:t>
            </a:fld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837C8EF-4F46-0EAC-6211-82879D88891E}"/>
              </a:ext>
            </a:extLst>
          </p:cNvPr>
          <p:cNvSpPr txBox="1"/>
          <p:nvPr/>
        </p:nvSpPr>
        <p:spPr>
          <a:xfrm>
            <a:off x="575707" y="6171084"/>
            <a:ext cx="563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(c)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5A739A-6763-78F6-9976-6A0BE70E4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66" y="1383325"/>
            <a:ext cx="2925051" cy="28092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361A57-642C-A13D-051D-D6F7A72CF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18" b="-737"/>
          <a:stretch/>
        </p:blipFill>
        <p:spPr>
          <a:xfrm>
            <a:off x="279766" y="4080595"/>
            <a:ext cx="2954456" cy="242777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15E5564-1F33-3160-A536-FC499C1E89D7}"/>
              </a:ext>
            </a:extLst>
          </p:cNvPr>
          <p:cNvSpPr txBox="1"/>
          <p:nvPr/>
        </p:nvSpPr>
        <p:spPr>
          <a:xfrm>
            <a:off x="672380" y="1834876"/>
            <a:ext cx="1970974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(a) </a:t>
            </a:r>
            <a:r>
              <a:rPr lang="fr-FR" sz="2400" b="1" dirty="0">
                <a:solidFill>
                  <a:srgbClr val="00B050"/>
                </a:solidFill>
              </a:rPr>
              <a:t>OF, ERA5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F7A280-624E-1555-F053-1E540520CCB3}"/>
              </a:ext>
            </a:extLst>
          </p:cNvPr>
          <p:cNvSpPr txBox="1"/>
          <p:nvPr/>
        </p:nvSpPr>
        <p:spPr>
          <a:xfrm>
            <a:off x="4183498" y="1891178"/>
            <a:ext cx="1970974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(b) </a:t>
            </a:r>
            <a:r>
              <a:rPr lang="fr-FR" sz="2400" b="1" dirty="0">
                <a:solidFill>
                  <a:srgbClr val="C00000"/>
                </a:solidFill>
              </a:rPr>
              <a:t>OF</a:t>
            </a:r>
            <a:r>
              <a:rPr lang="fr-FR" sz="2400" b="1" dirty="0"/>
              <a:t>,</a:t>
            </a:r>
            <a:r>
              <a:rPr lang="fr-FR" sz="2400" b="1" dirty="0">
                <a:solidFill>
                  <a:srgbClr val="00B050"/>
                </a:solidFill>
              </a:rPr>
              <a:t> ERA5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45F967-8B1B-D8D5-EC29-8886712B2888}"/>
              </a:ext>
            </a:extLst>
          </p:cNvPr>
          <p:cNvSpPr txBox="1"/>
          <p:nvPr/>
        </p:nvSpPr>
        <p:spPr>
          <a:xfrm>
            <a:off x="4198201" y="4141654"/>
            <a:ext cx="1970974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(d) </a:t>
            </a:r>
            <a:r>
              <a:rPr lang="fr-FR" sz="2400" b="1" dirty="0">
                <a:solidFill>
                  <a:srgbClr val="C00000"/>
                </a:solidFill>
              </a:rPr>
              <a:t>OF</a:t>
            </a:r>
            <a:r>
              <a:rPr lang="fr-FR" sz="2400" b="1" dirty="0"/>
              <a:t>,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>
                <a:solidFill>
                  <a:srgbClr val="C00000"/>
                </a:solidFill>
              </a:rPr>
              <a:t>ERA5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E9466E-3499-BC7E-307F-C473DA386972}"/>
              </a:ext>
            </a:extLst>
          </p:cNvPr>
          <p:cNvSpPr txBox="1"/>
          <p:nvPr/>
        </p:nvSpPr>
        <p:spPr>
          <a:xfrm>
            <a:off x="682290" y="1834876"/>
            <a:ext cx="1970974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(a) </a:t>
            </a:r>
            <a:r>
              <a:rPr lang="fr-FR" sz="2400" b="1" dirty="0">
                <a:solidFill>
                  <a:srgbClr val="00B050"/>
                </a:solidFill>
              </a:rPr>
              <a:t>OF</a:t>
            </a:r>
            <a:r>
              <a:rPr lang="fr-FR" sz="2400" b="1" dirty="0"/>
              <a:t>,</a:t>
            </a:r>
            <a:r>
              <a:rPr lang="fr-FR" sz="2400" b="1" dirty="0">
                <a:solidFill>
                  <a:srgbClr val="00B050"/>
                </a:solidFill>
              </a:rPr>
              <a:t> ERA5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C953BC-D65B-0AA3-0117-577048B1E150}"/>
              </a:ext>
            </a:extLst>
          </p:cNvPr>
          <p:cNvSpPr txBox="1"/>
          <p:nvPr/>
        </p:nvSpPr>
        <p:spPr>
          <a:xfrm>
            <a:off x="632368" y="4167132"/>
            <a:ext cx="1970974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(c) </a:t>
            </a:r>
            <a:r>
              <a:rPr lang="fr-FR" sz="2400" b="1" dirty="0">
                <a:solidFill>
                  <a:srgbClr val="00B050"/>
                </a:solidFill>
              </a:rPr>
              <a:t>OF</a:t>
            </a:r>
            <a:r>
              <a:rPr lang="fr-FR" sz="2400" b="1" dirty="0"/>
              <a:t>,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>
                <a:solidFill>
                  <a:srgbClr val="C00000"/>
                </a:solidFill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272789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B61FF-962E-B07D-964E-E2148F6F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1087100" cy="1325563"/>
          </a:xfrm>
        </p:spPr>
        <p:txBody>
          <a:bodyPr/>
          <a:lstStyle/>
          <a:p>
            <a:r>
              <a:rPr lang="pt-PT" dirty="0"/>
              <a:t>Surface solar irradiance can be seen as a spatio-temporal process</a:t>
            </a:r>
            <a:endParaRPr lang="fr-FR" dirty="0"/>
          </a:p>
        </p:txBody>
      </p:sp>
      <p:pic>
        <p:nvPicPr>
          <p:cNvPr id="5" name="Image 4" descr="Une image contenant ciel, extérieur, herbe, nuages&#10;&#10;Description générée automatiquement">
            <a:extLst>
              <a:ext uri="{FF2B5EF4-FFF2-40B4-BE49-F238E27FC236}">
                <a16:creationId xmlns:a16="http://schemas.microsoft.com/office/drawing/2014/main" id="{27F7E27E-EFE0-B5BA-9435-E99DD894F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24" y="2983349"/>
            <a:ext cx="4959193" cy="27895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67304BC-16A3-CB10-E2D6-963B09E13B6B}"/>
              </a:ext>
            </a:extLst>
          </p:cNvPr>
          <p:cNvSpPr txBox="1"/>
          <p:nvPr/>
        </p:nvSpPr>
        <p:spPr>
          <a:xfrm>
            <a:off x="6441258" y="2890055"/>
            <a:ext cx="5230042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PT" sz="2500" dirty="0"/>
              <a:t>Advection </a:t>
            </a:r>
            <a:r>
              <a:rPr lang="pt-PT" sz="2500" b="1" dirty="0"/>
              <a:t>characterization</a:t>
            </a:r>
            <a:r>
              <a:rPr lang="pt-PT" sz="2500" dirty="0"/>
              <a:t> is key for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PT" sz="2300" dirty="0"/>
              <a:t>Variability analysis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PT" sz="2300" dirty="0"/>
              <a:t>Forecasting applications</a:t>
            </a:r>
          </a:p>
          <a:p>
            <a:pPr>
              <a:lnSpc>
                <a:spcPct val="110000"/>
              </a:lnSpc>
            </a:pPr>
            <a:endParaRPr lang="pt-PT" sz="2400" dirty="0"/>
          </a:p>
          <a:p>
            <a:pPr>
              <a:lnSpc>
                <a:spcPct val="110000"/>
              </a:lnSpc>
            </a:pPr>
            <a:r>
              <a:rPr lang="pt-PT" sz="2500" dirty="0"/>
              <a:t>But it is </a:t>
            </a:r>
            <a:r>
              <a:rPr lang="pt-PT" sz="2500" b="1" dirty="0"/>
              <a:t>challenging</a:t>
            </a:r>
            <a:r>
              <a:rPr lang="pt-PT" sz="2500" dirty="0"/>
              <a:t> 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300" dirty="0"/>
              <a:t>There are s</a:t>
            </a:r>
            <a:r>
              <a:rPr lang="pt-PT" sz="2300" dirty="0"/>
              <a:t>everal approaches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PT" sz="2300" dirty="0"/>
              <a:t>In general, no “ground truth”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A6B55A-EE8B-C305-715D-29699FB55442}"/>
              </a:ext>
            </a:extLst>
          </p:cNvPr>
          <p:cNvSpPr txBox="1"/>
          <p:nvPr/>
        </p:nvSpPr>
        <p:spPr>
          <a:xfrm>
            <a:off x="822608" y="1916427"/>
            <a:ext cx="802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/>
              <a:t>An </a:t>
            </a:r>
            <a:r>
              <a:rPr lang="pt-PT" sz="2800" b="1" dirty="0">
                <a:solidFill>
                  <a:srgbClr val="00B050"/>
                </a:solidFill>
              </a:rPr>
              <a:t>intuitive</a:t>
            </a:r>
            <a:r>
              <a:rPr lang="pt-PT" sz="2800" dirty="0"/>
              <a:t> concept: </a:t>
            </a:r>
            <a:r>
              <a:rPr lang="pt-PT" sz="2500" dirty="0"/>
              <a:t>clouds advect in space through time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68B4D8-EB13-A99D-693B-9D693678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34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Our goal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Build</a:t>
            </a:r>
            <a:r>
              <a:rPr lang="fr-FR" dirty="0"/>
              <a:t> a </a:t>
            </a:r>
            <a:r>
              <a:rPr lang="fr-FR" dirty="0" err="1"/>
              <a:t>preliminary</a:t>
            </a:r>
            <a:r>
              <a:rPr lang="fr-FR" dirty="0"/>
              <a:t> setup for </a:t>
            </a:r>
            <a:r>
              <a:rPr lang="fr-FR" u="sng" dirty="0" err="1"/>
              <a:t>analyzing</a:t>
            </a:r>
            <a:r>
              <a:rPr lang="fr-FR" dirty="0"/>
              <a:t> and </a:t>
            </a:r>
            <a:r>
              <a:rPr lang="fr-FR" u="sng" dirty="0"/>
              <a:t>cross-</a:t>
            </a:r>
            <a:r>
              <a:rPr lang="fr-FR" u="sng" dirty="0" err="1"/>
              <a:t>comparing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cloud advection </a:t>
            </a:r>
            <a:r>
              <a:rPr lang="fr-FR" dirty="0" err="1"/>
              <a:t>methods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sz="2600" b="1" dirty="0"/>
              <a:t>Cross-</a:t>
            </a:r>
            <a:r>
              <a:rPr lang="fr-FR" sz="2600" b="1" dirty="0" err="1"/>
              <a:t>correlation</a:t>
            </a:r>
            <a:r>
              <a:rPr lang="fr-FR" sz="2600" b="1" dirty="0"/>
              <a:t> </a:t>
            </a:r>
            <a:r>
              <a:rPr lang="fr-FR" sz="2600" dirty="0"/>
              <a:t>of </a:t>
            </a:r>
            <a:r>
              <a:rPr lang="fr-FR" sz="2600" dirty="0" err="1"/>
              <a:t>neighboring</a:t>
            </a:r>
            <a:r>
              <a:rPr lang="fr-FR" sz="2600" dirty="0"/>
              <a:t> </a:t>
            </a:r>
            <a:r>
              <a:rPr lang="fr-FR" sz="2600" dirty="0" err="1"/>
              <a:t>ground</a:t>
            </a:r>
            <a:r>
              <a:rPr lang="fr-FR" sz="2600" dirty="0"/>
              <a:t> </a:t>
            </a:r>
            <a:r>
              <a:rPr lang="fr-FR" sz="2600" dirty="0" err="1"/>
              <a:t>sensors</a:t>
            </a:r>
            <a:endParaRPr lang="fr-FR" sz="26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7CF17FD-46A8-365E-84C9-F1D588EF5C64}"/>
              </a:ext>
            </a:extLst>
          </p:cNvPr>
          <p:cNvSpPr/>
          <p:nvPr/>
        </p:nvSpPr>
        <p:spPr>
          <a:xfrm>
            <a:off x="9539417" y="3521676"/>
            <a:ext cx="160638" cy="160638"/>
          </a:xfrm>
          <a:prstGeom prst="ellipse">
            <a:avLst/>
          </a:prstGeom>
          <a:solidFill>
            <a:srgbClr val="0101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F447C7C-B5EA-2758-6AEA-606067877BF0}"/>
              </a:ext>
            </a:extLst>
          </p:cNvPr>
          <p:cNvSpPr/>
          <p:nvPr/>
        </p:nvSpPr>
        <p:spPr>
          <a:xfrm>
            <a:off x="10236543" y="3521676"/>
            <a:ext cx="160638" cy="160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C6AEA91A-9F7B-92EF-38EA-9F5313F99518}"/>
              </a:ext>
            </a:extLst>
          </p:cNvPr>
          <p:cNvSpPr/>
          <p:nvPr/>
        </p:nvSpPr>
        <p:spPr>
          <a:xfrm>
            <a:off x="8971005" y="2916193"/>
            <a:ext cx="432487" cy="324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237C3AE-1A5C-2699-5CF1-82061EE32DBA}"/>
              </a:ext>
            </a:extLst>
          </p:cNvPr>
          <p:cNvCxnSpPr>
            <a:cxnSpLocks/>
          </p:cNvCxnSpPr>
          <p:nvPr/>
        </p:nvCxnSpPr>
        <p:spPr>
          <a:xfrm>
            <a:off x="9403492" y="3089189"/>
            <a:ext cx="99368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7B2F31E7-6500-A9BB-E42F-1E500F54F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79" y="4092465"/>
            <a:ext cx="4957852" cy="216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847F03-CC33-E736-5554-267431EAD2CE}"/>
              </a:ext>
            </a:extLst>
          </p:cNvPr>
          <p:cNvSpPr txBox="1"/>
          <p:nvPr/>
        </p:nvSpPr>
        <p:spPr>
          <a:xfrm>
            <a:off x="9815894" y="3697733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208F48A-39E8-16D0-4DCE-825DEB344EEF}"/>
              </a:ext>
            </a:extLst>
          </p:cNvPr>
          <p:cNvCxnSpPr>
            <a:cxnSpLocks/>
          </p:cNvCxnSpPr>
          <p:nvPr/>
        </p:nvCxnSpPr>
        <p:spPr>
          <a:xfrm>
            <a:off x="9683236" y="3761233"/>
            <a:ext cx="616807" cy="0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F88E380-0933-8C16-2574-556EC1936572}"/>
                  </a:ext>
                </a:extLst>
              </p:cNvPr>
              <p:cNvSpPr txBox="1"/>
              <p:nvPr/>
            </p:nvSpPr>
            <p:spPr>
              <a:xfrm>
                <a:off x="10350500" y="5947847"/>
                <a:ext cx="76903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F88E380-0933-8C16-2574-556EC1936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0500" y="5947847"/>
                <a:ext cx="76903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DB149344-9B56-1320-89B1-5D0ED738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3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Our goal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Build</a:t>
            </a:r>
            <a:r>
              <a:rPr lang="fr-FR" dirty="0"/>
              <a:t> a </a:t>
            </a:r>
            <a:r>
              <a:rPr lang="fr-FR" dirty="0" err="1"/>
              <a:t>preliminary</a:t>
            </a:r>
            <a:r>
              <a:rPr lang="fr-FR" dirty="0"/>
              <a:t> setup for </a:t>
            </a:r>
            <a:r>
              <a:rPr lang="fr-FR" u="sng" dirty="0" err="1"/>
              <a:t>analyzing</a:t>
            </a:r>
            <a:r>
              <a:rPr lang="fr-FR" dirty="0"/>
              <a:t> and </a:t>
            </a:r>
            <a:r>
              <a:rPr lang="fr-FR" u="sng" dirty="0"/>
              <a:t>cross-</a:t>
            </a:r>
            <a:r>
              <a:rPr lang="fr-FR" u="sng" dirty="0" err="1"/>
              <a:t>comparing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cloud advection </a:t>
            </a:r>
            <a:r>
              <a:rPr lang="fr-FR" dirty="0" err="1"/>
              <a:t>methods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sz="2600" b="1" dirty="0"/>
              <a:t>Cross-</a:t>
            </a:r>
            <a:r>
              <a:rPr lang="fr-FR" sz="2600" b="1" dirty="0" err="1"/>
              <a:t>correlation</a:t>
            </a:r>
            <a:r>
              <a:rPr lang="fr-FR" sz="2600" b="1" dirty="0"/>
              <a:t> </a:t>
            </a:r>
            <a:r>
              <a:rPr lang="fr-FR" sz="2600" dirty="0"/>
              <a:t>of </a:t>
            </a:r>
            <a:r>
              <a:rPr lang="fr-FR" sz="2600" dirty="0" err="1"/>
              <a:t>neighboring</a:t>
            </a:r>
            <a:r>
              <a:rPr lang="fr-FR" sz="2600" dirty="0"/>
              <a:t> </a:t>
            </a:r>
            <a:r>
              <a:rPr lang="fr-FR" sz="2600" dirty="0" err="1"/>
              <a:t>ground</a:t>
            </a:r>
            <a:r>
              <a:rPr lang="fr-FR" sz="2600" dirty="0"/>
              <a:t> </a:t>
            </a:r>
            <a:r>
              <a:rPr lang="fr-FR" sz="2600" dirty="0" err="1"/>
              <a:t>sensors</a:t>
            </a:r>
            <a:endParaRPr lang="fr-FR" sz="2600" dirty="0"/>
          </a:p>
          <a:p>
            <a:endParaRPr lang="fr-FR" sz="2000" b="1" dirty="0"/>
          </a:p>
          <a:p>
            <a:r>
              <a:rPr lang="fr-FR" sz="2600" b="1" dirty="0"/>
              <a:t>Optical flow</a:t>
            </a:r>
            <a:r>
              <a:rPr lang="fr-FR" sz="2600" dirty="0"/>
              <a:t> </a:t>
            </a:r>
            <a:r>
              <a:rPr lang="fr-FR" sz="2600" dirty="0" err="1"/>
              <a:t>using</a:t>
            </a:r>
            <a:r>
              <a:rPr lang="fr-FR" sz="2600" dirty="0"/>
              <a:t> </a:t>
            </a:r>
            <a:r>
              <a:rPr lang="fr-FR" sz="2600" dirty="0" err="1"/>
              <a:t>consecutive</a:t>
            </a:r>
            <a:r>
              <a:rPr lang="fr-FR" sz="2600" dirty="0"/>
              <a:t> satellite images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D82506-EF0A-FDB5-626E-ACDCA0A3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745" y="4062443"/>
            <a:ext cx="2613091" cy="19687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1F379B-3242-BA76-CF83-FE56FD9538BD}"/>
              </a:ext>
            </a:extLst>
          </p:cNvPr>
          <p:cNvSpPr txBox="1"/>
          <p:nvPr/>
        </p:nvSpPr>
        <p:spPr>
          <a:xfrm>
            <a:off x="1323433" y="4556045"/>
            <a:ext cx="7623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Clear-sky index (kc = GHI/GHIcs) calculated using CAMS-Radiation data</a:t>
            </a:r>
          </a:p>
          <a:p>
            <a:pPr marL="285750" indent="-285750">
              <a:buFontTx/>
              <a:buChar char="-"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TV-L1 algorithm with different regularization parameters</a:t>
            </a:r>
            <a:endParaRPr lang="fr-FR" sz="18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4DE4BF-F2E1-E154-C952-082F172CE9AA}"/>
              </a:ext>
            </a:extLst>
          </p:cNvPr>
          <p:cNvSpPr txBox="1"/>
          <p:nvPr/>
        </p:nvSpPr>
        <p:spPr>
          <a:xfrm>
            <a:off x="625409" y="6031210"/>
            <a:ext cx="811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Sánchez</a:t>
            </a:r>
            <a:r>
              <a:rPr lang="fr-FR" sz="1400" dirty="0"/>
              <a:t> Pérez et al. (2012), DOI: </a:t>
            </a:r>
            <a:r>
              <a:rPr lang="fr-FR" sz="1400" dirty="0">
                <a:hlinkClick r:id="rId4"/>
              </a:rPr>
              <a:t>10.5201/ipol.2013.26 </a:t>
            </a:r>
            <a:endParaRPr lang="pt-PT" sz="1400" dirty="0"/>
          </a:p>
          <a:p>
            <a:r>
              <a:rPr lang="en-US" sz="1400" dirty="0"/>
              <a:t>Zach et al. (2007), DOI: </a:t>
            </a:r>
            <a:r>
              <a:rPr lang="en-US" sz="1400" dirty="0">
                <a:hlinkClick r:id="rId5"/>
              </a:rPr>
              <a:t>10.1007/978-3-540-74936-3_22</a:t>
            </a:r>
            <a:endParaRPr lang="fr-FR" sz="1200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B4469F0-E9C8-23E2-D8DF-1F7F4B77D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22" y="2528910"/>
            <a:ext cx="2619846" cy="1052549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6B23FEC-B724-5BD6-DF6D-2EE102D7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5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Our goal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Build</a:t>
            </a:r>
            <a:r>
              <a:rPr lang="fr-FR" dirty="0"/>
              <a:t> a </a:t>
            </a:r>
            <a:r>
              <a:rPr lang="fr-FR" dirty="0" err="1"/>
              <a:t>preliminary</a:t>
            </a:r>
            <a:r>
              <a:rPr lang="fr-FR" dirty="0"/>
              <a:t> setup for </a:t>
            </a:r>
            <a:r>
              <a:rPr lang="fr-FR" u="sng" dirty="0" err="1"/>
              <a:t>analyzing</a:t>
            </a:r>
            <a:r>
              <a:rPr lang="fr-FR" dirty="0"/>
              <a:t> and </a:t>
            </a:r>
            <a:r>
              <a:rPr lang="fr-FR" u="sng" dirty="0"/>
              <a:t>cross-</a:t>
            </a:r>
            <a:r>
              <a:rPr lang="fr-FR" u="sng" dirty="0" err="1"/>
              <a:t>comparing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cloud advection </a:t>
            </a:r>
            <a:r>
              <a:rPr lang="fr-FR" dirty="0" err="1"/>
              <a:t>methods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sz="2600" b="1" dirty="0"/>
              <a:t>Cross-</a:t>
            </a:r>
            <a:r>
              <a:rPr lang="fr-FR" sz="2600" b="1" dirty="0" err="1"/>
              <a:t>correlation</a:t>
            </a:r>
            <a:r>
              <a:rPr lang="fr-FR" sz="2600" b="1" dirty="0"/>
              <a:t> </a:t>
            </a:r>
            <a:r>
              <a:rPr lang="fr-FR" sz="2600" dirty="0"/>
              <a:t>of </a:t>
            </a:r>
            <a:r>
              <a:rPr lang="fr-FR" sz="2600" dirty="0" err="1"/>
              <a:t>neighboring</a:t>
            </a:r>
            <a:r>
              <a:rPr lang="fr-FR" sz="2600" dirty="0"/>
              <a:t> </a:t>
            </a:r>
            <a:r>
              <a:rPr lang="fr-FR" sz="2600" dirty="0" err="1"/>
              <a:t>ground</a:t>
            </a:r>
            <a:r>
              <a:rPr lang="fr-FR" sz="2600" dirty="0"/>
              <a:t> </a:t>
            </a:r>
            <a:r>
              <a:rPr lang="fr-FR" sz="2600" dirty="0" err="1"/>
              <a:t>sensors</a:t>
            </a:r>
            <a:endParaRPr lang="fr-FR" sz="2600" dirty="0"/>
          </a:p>
          <a:p>
            <a:endParaRPr lang="fr-FR" sz="2000" b="1" dirty="0"/>
          </a:p>
          <a:p>
            <a:r>
              <a:rPr lang="fr-FR" sz="2600" b="1" dirty="0"/>
              <a:t>Optical flow</a:t>
            </a:r>
            <a:r>
              <a:rPr lang="fr-FR" sz="2600" dirty="0"/>
              <a:t> </a:t>
            </a:r>
            <a:r>
              <a:rPr lang="fr-FR" sz="2600" dirty="0" err="1"/>
              <a:t>using</a:t>
            </a:r>
            <a:r>
              <a:rPr lang="fr-FR" sz="2600" dirty="0"/>
              <a:t> </a:t>
            </a:r>
            <a:r>
              <a:rPr lang="fr-FR" sz="2600" dirty="0" err="1"/>
              <a:t>consecutive</a:t>
            </a:r>
            <a:r>
              <a:rPr lang="fr-FR" sz="2600" dirty="0"/>
              <a:t> satellite images</a:t>
            </a:r>
          </a:p>
          <a:p>
            <a:endParaRPr lang="fr-FR" sz="2000" dirty="0"/>
          </a:p>
          <a:p>
            <a:r>
              <a:rPr lang="fr-FR" sz="2600" dirty="0"/>
              <a:t>Wind speed </a:t>
            </a:r>
            <a:r>
              <a:rPr lang="fr-FR" sz="2600" dirty="0" err="1"/>
              <a:t>from</a:t>
            </a:r>
            <a:r>
              <a:rPr lang="fr-FR" sz="2600" dirty="0"/>
              <a:t> </a:t>
            </a:r>
            <a:r>
              <a:rPr lang="fr-FR" sz="2600" b="1" dirty="0"/>
              <a:t>ERA5 </a:t>
            </a:r>
            <a:r>
              <a:rPr lang="fr-FR" sz="2600" dirty="0" err="1"/>
              <a:t>reanalysis</a:t>
            </a:r>
            <a:endParaRPr lang="fr-FR" sz="2600" dirty="0">
              <a:highlight>
                <a:srgbClr val="FFFF00"/>
              </a:highligh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E1B221D-645E-1F7A-7668-569D79D3D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8420" r="65120" b="8420"/>
          <a:stretch/>
        </p:blipFill>
        <p:spPr bwMode="auto">
          <a:xfrm>
            <a:off x="8829884" y="3660715"/>
            <a:ext cx="18817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0A5C86-E264-076F-3725-09521F2B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70" y="4676921"/>
            <a:ext cx="1180068" cy="144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07C3F0-2165-2ED4-EE64-81DFA4F8855D}"/>
              </a:ext>
            </a:extLst>
          </p:cNvPr>
          <p:cNvSpPr txBox="1"/>
          <p:nvPr/>
        </p:nvSpPr>
        <p:spPr>
          <a:xfrm>
            <a:off x="626406" y="6162799"/>
            <a:ext cx="9474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Hersbach</a:t>
            </a:r>
            <a:r>
              <a:rPr lang="fr-FR" sz="1400" dirty="0"/>
              <a:t> et al. (2020), DOI: </a:t>
            </a:r>
            <a:r>
              <a:rPr lang="fr-FR" sz="1400" dirty="0">
                <a:hlinkClick r:id="rId4"/>
              </a:rPr>
              <a:t>10.1002/qj.3803</a:t>
            </a:r>
            <a:endParaRPr lang="fr-FR" sz="1400" dirty="0"/>
          </a:p>
        </p:txBody>
      </p:sp>
      <p:pic>
        <p:nvPicPr>
          <p:cNvPr id="11" name="Picture 2" descr="Copernicus Climate Data Store Face-to-Face Training - CAFE">
            <a:extLst>
              <a:ext uri="{FF2B5EF4-FFF2-40B4-BE49-F238E27FC236}">
                <a16:creationId xmlns:a16="http://schemas.microsoft.com/office/drawing/2014/main" id="{5B34C07B-9B3E-011B-4C6B-09431DC9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43" y="2598943"/>
            <a:ext cx="2208238" cy="8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102CDB9-0AD3-58F5-BD4E-4D44E173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5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FD3EC2-AF1A-5ADF-0F1A-696BCDADB7C2}"/>
              </a:ext>
            </a:extLst>
          </p:cNvPr>
          <p:cNvSpPr txBox="1"/>
          <p:nvPr/>
        </p:nvSpPr>
        <p:spPr>
          <a:xfrm>
            <a:off x="1323433" y="5406276"/>
            <a:ext cx="7623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different pressure levels (from 800 to 1000 hPa)</a:t>
            </a:r>
            <a:endParaRPr lang="fr-FR" sz="18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C087A-745B-A331-1DD0-FE007414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</a:t>
            </a:r>
            <a:r>
              <a:rPr lang="fr-FR" dirty="0" err="1"/>
              <a:t>testbed</a:t>
            </a:r>
            <a:r>
              <a:rPr lang="fr-FR" dirty="0"/>
              <a:t> location – </a:t>
            </a:r>
            <a:r>
              <a:rPr lang="fr-FR" sz="4400" dirty="0"/>
              <a:t>HOPE-</a:t>
            </a:r>
            <a:r>
              <a:rPr lang="fr-FR" sz="4400" dirty="0" err="1"/>
              <a:t>Jülich</a:t>
            </a:r>
            <a:r>
              <a:rPr lang="fr-FR" sz="4400" dirty="0"/>
              <a:t> </a:t>
            </a:r>
            <a:r>
              <a:rPr lang="fr-FR" sz="4400" dirty="0" err="1"/>
              <a:t>campaign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DB50F2-8E6F-6BB6-A1FB-EB0C0DEEEB74}"/>
              </a:ext>
            </a:extLst>
          </p:cNvPr>
          <p:cNvSpPr txBox="1"/>
          <p:nvPr/>
        </p:nvSpPr>
        <p:spPr>
          <a:xfrm>
            <a:off x="5353735" y="1690688"/>
            <a:ext cx="6431865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100" dirty="0"/>
              <a:t>Ground irradiance data </a:t>
            </a:r>
            <a:r>
              <a:rPr lang="fr-FR" sz="2100" dirty="0" err="1"/>
              <a:t>from</a:t>
            </a:r>
            <a:r>
              <a:rPr lang="fr-FR" sz="2100" dirty="0"/>
              <a:t> the </a:t>
            </a:r>
            <a:r>
              <a:rPr lang="fr-FR" sz="2100" b="1" dirty="0"/>
              <a:t>HOPE-</a:t>
            </a:r>
            <a:r>
              <a:rPr lang="fr-FR" sz="2100" b="1" dirty="0" err="1"/>
              <a:t>Jülich</a:t>
            </a:r>
            <a:r>
              <a:rPr lang="fr-FR" sz="2100" dirty="0"/>
              <a:t>*</a:t>
            </a:r>
            <a:r>
              <a:rPr lang="fr-FR" sz="2100" b="1" dirty="0"/>
              <a:t> </a:t>
            </a:r>
            <a:r>
              <a:rPr lang="fr-FR" sz="2100" b="1" dirty="0" err="1"/>
              <a:t>campaign</a:t>
            </a:r>
            <a:r>
              <a:rPr lang="fr-FR" sz="2100" b="1" dirty="0"/>
              <a:t> </a:t>
            </a:r>
          </a:p>
          <a:p>
            <a:pPr marL="342900" indent="-342900">
              <a:buFontTx/>
              <a:buChar char="-"/>
            </a:pPr>
            <a:r>
              <a:rPr lang="fr-FR" sz="2100" dirty="0"/>
              <a:t>99 </a:t>
            </a:r>
            <a:r>
              <a:rPr lang="fr-FR" sz="2100" dirty="0" err="1"/>
              <a:t>sensors</a:t>
            </a:r>
            <a:r>
              <a:rPr lang="fr-FR" sz="2100" dirty="0"/>
              <a:t>, 10x12 km</a:t>
            </a:r>
            <a:r>
              <a:rPr lang="fr-FR" sz="2100" baseline="30000" dirty="0"/>
              <a:t>2</a:t>
            </a:r>
            <a:r>
              <a:rPr lang="fr-FR" sz="2100" dirty="0"/>
              <a:t>,</a:t>
            </a:r>
          </a:p>
          <a:p>
            <a:pPr marL="342900" indent="-342900">
              <a:buFontTx/>
              <a:buChar char="-"/>
            </a:pPr>
            <a:r>
              <a:rPr lang="fr-FR" sz="2100" dirty="0"/>
              <a:t>15 sec </a:t>
            </a:r>
            <a:r>
              <a:rPr lang="fr-FR" sz="2100" dirty="0" err="1"/>
              <a:t>measurements</a:t>
            </a:r>
            <a:r>
              <a:rPr lang="fr-FR" sz="2100" dirty="0"/>
              <a:t>  </a:t>
            </a:r>
            <a:r>
              <a:rPr lang="fr-FR" sz="2100" dirty="0" err="1"/>
              <a:t>between</a:t>
            </a:r>
            <a:r>
              <a:rPr lang="fr-FR" sz="2100" dirty="0"/>
              <a:t> April and August 2013</a:t>
            </a:r>
          </a:p>
          <a:p>
            <a:endParaRPr lang="fr-FR" sz="2100" dirty="0"/>
          </a:p>
          <a:p>
            <a:endParaRPr lang="fr-FR" sz="2100" dirty="0"/>
          </a:p>
          <a:p>
            <a:endParaRPr lang="fr-FR" sz="2100" dirty="0"/>
          </a:p>
          <a:p>
            <a:endParaRPr lang="fr-FR" sz="2100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D80B857-E4F8-5C90-E85D-6ABB87A4B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15" r="9482" b="14213"/>
          <a:stretch/>
        </p:blipFill>
        <p:spPr>
          <a:xfrm>
            <a:off x="662937" y="1301910"/>
            <a:ext cx="4515535" cy="4254179"/>
          </a:xfrm>
          <a:prstGeom prst="rect">
            <a:avLst/>
          </a:prstGeom>
        </p:spPr>
      </p:pic>
      <p:sp>
        <p:nvSpPr>
          <p:cNvPr id="9" name="Espace réservé du contenu 13">
            <a:extLst>
              <a:ext uri="{FF2B5EF4-FFF2-40B4-BE49-F238E27FC236}">
                <a16:creationId xmlns:a16="http://schemas.microsoft.com/office/drawing/2014/main" id="{7CB18E9E-B0F1-6264-F307-2C97FD5D36C0}"/>
              </a:ext>
            </a:extLst>
          </p:cNvPr>
          <p:cNvSpPr txBox="1">
            <a:spLocks/>
          </p:cNvSpPr>
          <p:nvPr/>
        </p:nvSpPr>
        <p:spPr>
          <a:xfrm>
            <a:off x="2628900" y="6076346"/>
            <a:ext cx="8724900" cy="671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HD(CP)2 Observational Prototype Experiment,</a:t>
            </a:r>
            <a:r>
              <a:rPr lang="fr-FR" sz="1400" dirty="0">
                <a:solidFill>
                  <a:schemeClr val="tx1"/>
                </a:solidFill>
              </a:rPr>
              <a:t> Macke et al. (2017) DOI: </a:t>
            </a:r>
            <a:r>
              <a:rPr lang="fr-FR" sz="1400" dirty="0">
                <a:solidFill>
                  <a:schemeClr val="tx1"/>
                </a:solidFill>
                <a:hlinkClick r:id="rId3"/>
              </a:rPr>
              <a:t>10.5194/acp-17-4887-2017 </a:t>
            </a:r>
            <a:r>
              <a:rPr lang="fr-FR" sz="1400" dirty="0">
                <a:solidFill>
                  <a:schemeClr val="tx1"/>
                </a:solidFill>
                <a:hlinkClick r:id="rId4"/>
              </a:rPr>
              <a:t>https://www.tropos.de/aktuelles/messkampagnen/blogs-und-berichte/hdcp2-hope-2013</a:t>
            </a:r>
            <a:endParaRPr lang="fr-FR" sz="1400" dirty="0"/>
          </a:p>
          <a:p>
            <a:pPr marL="0" indent="0">
              <a:buNone/>
            </a:pP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B766B01-7882-2FCA-C30A-D50343B84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7" y="6076346"/>
            <a:ext cx="2064578" cy="612000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EEB0229A-FB8C-3A4D-F95B-5B198AD3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6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FD91462-BA45-29A7-2EBD-80485BB21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924" y="3139318"/>
            <a:ext cx="4934639" cy="267689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8DB8A12-AF22-0C27-EB5D-4A29338D804E}"/>
              </a:ext>
            </a:extLst>
          </p:cNvPr>
          <p:cNvSpPr txBox="1"/>
          <p:nvPr/>
        </p:nvSpPr>
        <p:spPr>
          <a:xfrm rot="16200000">
            <a:off x="5490415" y="4240713"/>
            <a:ext cx="2676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SSI (W/m2)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155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64">
            <a:extLst>
              <a:ext uri="{FF2B5EF4-FFF2-40B4-BE49-F238E27FC236}">
                <a16:creationId xmlns:a16="http://schemas.microsoft.com/office/drawing/2014/main" id="{7B05BE69-6ED3-D67F-FDF2-C4240E9E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32" y="4616697"/>
            <a:ext cx="9913107" cy="18842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network to advection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FE3218-2D54-A404-0CEC-F2B43ACA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77" y="1419018"/>
            <a:ext cx="4556616" cy="281505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63AB656-F1A1-A037-6D4E-CA44123501E9}"/>
              </a:ext>
            </a:extLst>
          </p:cNvPr>
          <p:cNvCxnSpPr>
            <a:cxnSpLocks/>
          </p:cNvCxnSpPr>
          <p:nvPr/>
        </p:nvCxnSpPr>
        <p:spPr>
          <a:xfrm flipV="1">
            <a:off x="2991678" y="2941983"/>
            <a:ext cx="1093305" cy="775252"/>
          </a:xfrm>
          <a:prstGeom prst="line">
            <a:avLst/>
          </a:prstGeom>
          <a:ln w="381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65569CB-F6BF-BD87-6038-FFF1180E22CA}"/>
              </a:ext>
            </a:extLst>
          </p:cNvPr>
          <p:cNvCxnSpPr>
            <a:cxnSpLocks/>
          </p:cNvCxnSpPr>
          <p:nvPr/>
        </p:nvCxnSpPr>
        <p:spPr>
          <a:xfrm>
            <a:off x="3029777" y="3959089"/>
            <a:ext cx="1017106" cy="0"/>
          </a:xfrm>
          <a:prstGeom prst="line">
            <a:avLst/>
          </a:prstGeom>
          <a:ln w="381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B22D8E9-A34E-066A-5B33-B826865D2FA9}"/>
              </a:ext>
            </a:extLst>
          </p:cNvPr>
          <p:cNvCxnSpPr>
            <a:cxnSpLocks/>
          </p:cNvCxnSpPr>
          <p:nvPr/>
        </p:nvCxnSpPr>
        <p:spPr>
          <a:xfrm flipV="1">
            <a:off x="1797325" y="2884263"/>
            <a:ext cx="0" cy="890691"/>
          </a:xfrm>
          <a:prstGeom prst="line">
            <a:avLst/>
          </a:prstGeom>
          <a:ln w="381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AD39C22-D72F-04CC-F940-C96247DAD781}"/>
              </a:ext>
            </a:extLst>
          </p:cNvPr>
          <p:cNvCxnSpPr/>
          <p:nvPr/>
        </p:nvCxnSpPr>
        <p:spPr>
          <a:xfrm flipH="1">
            <a:off x="1659835" y="3717235"/>
            <a:ext cx="133184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F409E0F-4BC4-4E2A-3444-609BE38CADB1}"/>
              </a:ext>
            </a:extLst>
          </p:cNvPr>
          <p:cNvCxnSpPr>
            <a:cxnSpLocks/>
          </p:cNvCxnSpPr>
          <p:nvPr/>
        </p:nvCxnSpPr>
        <p:spPr>
          <a:xfrm flipH="1">
            <a:off x="1659835" y="2941983"/>
            <a:ext cx="231067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ACDE544-C412-01AB-5711-54CDAF99907C}"/>
              </a:ext>
            </a:extLst>
          </p:cNvPr>
          <p:cNvCxnSpPr>
            <a:cxnSpLocks/>
          </p:cNvCxnSpPr>
          <p:nvPr/>
        </p:nvCxnSpPr>
        <p:spPr>
          <a:xfrm>
            <a:off x="4046883" y="2941983"/>
            <a:ext cx="0" cy="10538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8840E40-64E1-E96D-F0DB-64481C1BF155}"/>
              </a:ext>
            </a:extLst>
          </p:cNvPr>
          <p:cNvCxnSpPr>
            <a:cxnSpLocks/>
          </p:cNvCxnSpPr>
          <p:nvPr/>
        </p:nvCxnSpPr>
        <p:spPr>
          <a:xfrm>
            <a:off x="3029777" y="3717235"/>
            <a:ext cx="0" cy="2892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F12DEFB-D0B2-BC9B-C187-6B5F348568FA}"/>
              </a:ext>
            </a:extLst>
          </p:cNvPr>
          <p:cNvSpPr txBox="1"/>
          <p:nvPr/>
        </p:nvSpPr>
        <p:spPr>
          <a:xfrm>
            <a:off x="3916225" y="2599773"/>
            <a:ext cx="823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G(si)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F17508C-E776-2C50-C0D7-2405E0AEA435}"/>
              </a:ext>
            </a:extLst>
          </p:cNvPr>
          <p:cNvSpPr txBox="1"/>
          <p:nvPr/>
        </p:nvSpPr>
        <p:spPr>
          <a:xfrm>
            <a:off x="2332705" y="3677215"/>
            <a:ext cx="823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G(</a:t>
            </a:r>
            <a:r>
              <a:rPr lang="fr-FR" dirty="0" err="1"/>
              <a:t>sj</a:t>
            </a:r>
            <a:r>
              <a:rPr lang="fr-FR" dirty="0"/>
              <a:t>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2D3CBA5-2489-2937-55A9-286D3605927D}"/>
              </a:ext>
            </a:extLst>
          </p:cNvPr>
          <p:cNvSpPr txBox="1"/>
          <p:nvPr/>
        </p:nvSpPr>
        <p:spPr>
          <a:xfrm>
            <a:off x="3370516" y="3651666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D8F555C-E6F3-2FC0-E25D-A3E19FC6CAD1}"/>
              </a:ext>
            </a:extLst>
          </p:cNvPr>
          <p:cNvSpPr txBox="1"/>
          <p:nvPr/>
        </p:nvSpPr>
        <p:spPr>
          <a:xfrm>
            <a:off x="1844031" y="6308209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11EE2D8-2E2E-3B4C-83C6-81ECF16BFBF1}"/>
              </a:ext>
            </a:extLst>
          </p:cNvPr>
          <p:cNvSpPr txBox="1"/>
          <p:nvPr/>
        </p:nvSpPr>
        <p:spPr>
          <a:xfrm>
            <a:off x="1758307" y="3156277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y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619BF86-8137-7F14-4EB3-D04E7B703DA3}"/>
              </a:ext>
            </a:extLst>
          </p:cNvPr>
          <p:cNvSpPr txBox="1"/>
          <p:nvPr/>
        </p:nvSpPr>
        <p:spPr>
          <a:xfrm>
            <a:off x="839627" y="5270830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84246B81-AA41-44F0-1098-57DB7F17A5E5}"/>
                  </a:ext>
                </a:extLst>
              </p:cNvPr>
              <p:cNvSpPr txBox="1"/>
              <p:nvPr/>
            </p:nvSpPr>
            <p:spPr>
              <a:xfrm>
                <a:off x="1423479" y="4456016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84246B81-AA41-44F0-1098-57DB7F17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79" y="4456016"/>
                <a:ext cx="135876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B84E8C-9C8B-25D1-724B-926A522E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69A9CB3-53EC-171C-EB18-FFD670CF2BF3}"/>
                  </a:ext>
                </a:extLst>
              </p:cNvPr>
              <p:cNvSpPr txBox="1"/>
              <p:nvPr/>
            </p:nvSpPr>
            <p:spPr>
              <a:xfrm>
                <a:off x="1448776" y="4452466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69A9CB3-53EC-171C-EB18-FFD670CF2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76" y="4452466"/>
                <a:ext cx="135876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EE26660-47CA-E952-6C42-CC1CCE8E27CC}"/>
                  </a:ext>
                </a:extLst>
              </p:cNvPr>
              <p:cNvSpPr txBox="1"/>
              <p:nvPr/>
            </p:nvSpPr>
            <p:spPr>
              <a:xfrm>
                <a:off x="3076992" y="4464784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EE26660-47CA-E952-6C42-CC1CCE8E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992" y="4464784"/>
                <a:ext cx="13587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1C64188-8B27-A529-9181-6DA9414B4C62}"/>
                  </a:ext>
                </a:extLst>
              </p:cNvPr>
              <p:cNvSpPr txBox="1"/>
              <p:nvPr/>
            </p:nvSpPr>
            <p:spPr>
              <a:xfrm>
                <a:off x="4705208" y="4477102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1C64188-8B27-A529-9181-6DA9414B4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208" y="4477102"/>
                <a:ext cx="13587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5E92E4CB-61D4-1254-2B3F-1F045742F8B3}"/>
                  </a:ext>
                </a:extLst>
              </p:cNvPr>
              <p:cNvSpPr txBox="1"/>
              <p:nvPr/>
            </p:nvSpPr>
            <p:spPr>
              <a:xfrm>
                <a:off x="6385488" y="4452466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5E92E4CB-61D4-1254-2B3F-1F045742F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488" y="4452466"/>
                <a:ext cx="13587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81863E9-335F-BAE7-49A1-00C982F71533}"/>
                  </a:ext>
                </a:extLst>
              </p:cNvPr>
              <p:cNvSpPr txBox="1"/>
              <p:nvPr/>
            </p:nvSpPr>
            <p:spPr>
              <a:xfrm>
                <a:off x="8065769" y="4456625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81863E9-335F-BAE7-49A1-00C982F7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5769" y="4456625"/>
                <a:ext cx="135876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8D8AE70B-3E3D-DD00-2220-4CD6BD689E2D}"/>
                  </a:ext>
                </a:extLst>
              </p:cNvPr>
              <p:cNvSpPr txBox="1"/>
              <p:nvPr/>
            </p:nvSpPr>
            <p:spPr>
              <a:xfrm>
                <a:off x="9760679" y="4464784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8D8AE70B-3E3D-DD00-2220-4CD6BD689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679" y="4464784"/>
                <a:ext cx="13587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ZoneTexte 59">
            <a:extLst>
              <a:ext uri="{FF2B5EF4-FFF2-40B4-BE49-F238E27FC236}">
                <a16:creationId xmlns:a16="http://schemas.microsoft.com/office/drawing/2014/main" id="{DD8A381E-6893-F02F-AEF5-4C6984708F99}"/>
              </a:ext>
            </a:extLst>
          </p:cNvPr>
          <p:cNvSpPr txBox="1"/>
          <p:nvPr/>
        </p:nvSpPr>
        <p:spPr>
          <a:xfrm>
            <a:off x="3538330" y="6271163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6C7B3B3-8859-E11F-035E-E34FA484C524}"/>
              </a:ext>
            </a:extLst>
          </p:cNvPr>
          <p:cNvSpPr txBox="1"/>
          <p:nvPr/>
        </p:nvSpPr>
        <p:spPr>
          <a:xfrm>
            <a:off x="5174527" y="6268324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8F73B47-3ED1-0D1E-8EDE-F45FE1AF781C}"/>
              </a:ext>
            </a:extLst>
          </p:cNvPr>
          <p:cNvSpPr txBox="1"/>
          <p:nvPr/>
        </p:nvSpPr>
        <p:spPr>
          <a:xfrm>
            <a:off x="6864840" y="6283481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B9E05A37-08B7-6D3E-C37A-7FCC390592BA}"/>
              </a:ext>
            </a:extLst>
          </p:cNvPr>
          <p:cNvSpPr txBox="1"/>
          <p:nvPr/>
        </p:nvSpPr>
        <p:spPr>
          <a:xfrm>
            <a:off x="8590183" y="6291640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1EB8E02C-6D8A-BD07-85CC-05DD7A243708}"/>
              </a:ext>
            </a:extLst>
          </p:cNvPr>
          <p:cNvSpPr txBox="1"/>
          <p:nvPr/>
        </p:nvSpPr>
        <p:spPr>
          <a:xfrm>
            <a:off x="10245970" y="6268324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68" name="Espace réservé du contenu 2">
            <a:extLst>
              <a:ext uri="{FF2B5EF4-FFF2-40B4-BE49-F238E27FC236}">
                <a16:creationId xmlns:a16="http://schemas.microsoft.com/office/drawing/2014/main" id="{7313FF99-D484-D874-ACAE-07A50BD1A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971" y="1062317"/>
            <a:ext cx="63538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600" dirty="0"/>
          </a:p>
          <a:p>
            <a:r>
              <a:rPr lang="en-US" sz="2600" dirty="0"/>
              <a:t>The correlation is calculated between</a:t>
            </a:r>
            <a:r>
              <a:rPr lang="en-US" sz="2600" b="1" dirty="0"/>
              <a:t> all pairs of sensors</a:t>
            </a:r>
            <a:endParaRPr lang="fr-FR" sz="2600" b="1" dirty="0"/>
          </a:p>
          <a:p>
            <a:r>
              <a:rPr lang="en-US" sz="2600" dirty="0"/>
              <a:t>A time window of </a:t>
            </a:r>
            <a:r>
              <a:rPr lang="en-US" sz="2600" b="1" dirty="0"/>
              <a:t>15 min </a:t>
            </a:r>
            <a:r>
              <a:rPr lang="en-US" sz="2600" dirty="0"/>
              <a:t>is used for the calculation of the correlation</a:t>
            </a:r>
            <a:endParaRPr lang="fr-FR" sz="2600" dirty="0"/>
          </a:p>
          <a:p>
            <a:r>
              <a:rPr lang="fr-FR" sz="2600" dirty="0"/>
              <a:t>The </a:t>
            </a:r>
            <a:r>
              <a:rPr lang="fr-FR" sz="2600" dirty="0" err="1"/>
              <a:t>correlations</a:t>
            </a:r>
            <a:r>
              <a:rPr lang="fr-FR" sz="2600" dirty="0"/>
              <a:t> are </a:t>
            </a:r>
            <a:r>
              <a:rPr lang="fr-FR" sz="2600" dirty="0" err="1"/>
              <a:t>represented</a:t>
            </a:r>
            <a:r>
              <a:rPr lang="fr-FR" sz="2600" dirty="0"/>
              <a:t> as a </a:t>
            </a:r>
            <a:r>
              <a:rPr lang="fr-FR" sz="2600" dirty="0" err="1"/>
              <a:t>function</a:t>
            </a:r>
            <a:r>
              <a:rPr lang="fr-FR" sz="2600" dirty="0"/>
              <a:t> of the </a:t>
            </a:r>
            <a:r>
              <a:rPr lang="fr-FR" sz="2600" b="1" dirty="0"/>
              <a:t>spatial lags (</a:t>
            </a:r>
            <a:r>
              <a:rPr lang="el-GR" sz="2600" b="1" dirty="0"/>
              <a:t>δ</a:t>
            </a:r>
            <a:r>
              <a:rPr lang="fr-FR" sz="2600" b="1" dirty="0"/>
              <a:t>x and </a:t>
            </a:r>
            <a:r>
              <a:rPr lang="el-GR" sz="2600" b="1" dirty="0"/>
              <a:t>δ</a:t>
            </a:r>
            <a:r>
              <a:rPr lang="fr-FR" sz="2600" b="1" dirty="0"/>
              <a:t>y)</a:t>
            </a:r>
          </a:p>
        </p:txBody>
      </p:sp>
      <p:sp>
        <p:nvSpPr>
          <p:cNvPr id="6" name="Flèche : courbe vers la droite 5">
            <a:extLst>
              <a:ext uri="{FF2B5EF4-FFF2-40B4-BE49-F238E27FC236}">
                <a16:creationId xmlns:a16="http://schemas.microsoft.com/office/drawing/2014/main" id="{BFD61A4B-ECE9-11C7-371B-7FF4AFAA6B87}"/>
              </a:ext>
            </a:extLst>
          </p:cNvPr>
          <p:cNvSpPr/>
          <p:nvPr/>
        </p:nvSpPr>
        <p:spPr>
          <a:xfrm>
            <a:off x="90300" y="2232347"/>
            <a:ext cx="685998" cy="3701721"/>
          </a:xfrm>
          <a:prstGeom prst="curvedRightArrow">
            <a:avLst>
              <a:gd name="adj1" fmla="val 75291"/>
              <a:gd name="adj2" fmla="val 14585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7D0065E-8CE1-E2A7-3164-56744D3A06A8}"/>
              </a:ext>
            </a:extLst>
          </p:cNvPr>
          <p:cNvSpPr/>
          <p:nvPr/>
        </p:nvSpPr>
        <p:spPr>
          <a:xfrm>
            <a:off x="1659835" y="5413655"/>
            <a:ext cx="349524" cy="303276"/>
          </a:xfrm>
          <a:prstGeom prst="ellipse">
            <a:avLst/>
          </a:prstGeom>
          <a:noFill/>
          <a:ln w="508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250D8426-E533-281D-B9FE-48D623486811}"/>
              </a:ext>
            </a:extLst>
          </p:cNvPr>
          <p:cNvSpPr/>
          <p:nvPr/>
        </p:nvSpPr>
        <p:spPr>
          <a:xfrm>
            <a:off x="3390209" y="5407160"/>
            <a:ext cx="349524" cy="303276"/>
          </a:xfrm>
          <a:prstGeom prst="ellipse">
            <a:avLst/>
          </a:prstGeom>
          <a:noFill/>
          <a:ln w="508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94A87AC-ED96-8016-7596-855B8D3236C2}"/>
              </a:ext>
            </a:extLst>
          </p:cNvPr>
          <p:cNvSpPr/>
          <p:nvPr/>
        </p:nvSpPr>
        <p:spPr>
          <a:xfrm>
            <a:off x="5194852" y="5400363"/>
            <a:ext cx="349524" cy="303276"/>
          </a:xfrm>
          <a:prstGeom prst="ellipse">
            <a:avLst/>
          </a:prstGeom>
          <a:noFill/>
          <a:ln w="508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2828BDA-7210-757D-6628-1FFB0E7AA441}"/>
              </a:ext>
            </a:extLst>
          </p:cNvPr>
          <p:cNvSpPr/>
          <p:nvPr/>
        </p:nvSpPr>
        <p:spPr>
          <a:xfrm>
            <a:off x="6918368" y="5381753"/>
            <a:ext cx="349524" cy="303276"/>
          </a:xfrm>
          <a:prstGeom prst="ellipse">
            <a:avLst/>
          </a:prstGeom>
          <a:noFill/>
          <a:ln w="508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CDEDF072-490A-C28F-D113-8B4E5C2FC8E5}"/>
              </a:ext>
            </a:extLst>
          </p:cNvPr>
          <p:cNvSpPr/>
          <p:nvPr/>
        </p:nvSpPr>
        <p:spPr>
          <a:xfrm>
            <a:off x="8710503" y="5379972"/>
            <a:ext cx="349524" cy="303276"/>
          </a:xfrm>
          <a:prstGeom prst="ellipse">
            <a:avLst/>
          </a:prstGeom>
          <a:noFill/>
          <a:ln w="508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2C86FA3D-1B26-4F46-5E0D-40F00D2419AE}"/>
              </a:ext>
            </a:extLst>
          </p:cNvPr>
          <p:cNvSpPr/>
          <p:nvPr/>
        </p:nvSpPr>
        <p:spPr>
          <a:xfrm>
            <a:off x="10496047" y="5342394"/>
            <a:ext cx="349524" cy="303276"/>
          </a:xfrm>
          <a:prstGeom prst="ellipse">
            <a:avLst/>
          </a:prstGeom>
          <a:noFill/>
          <a:ln w="50800"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790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network to advection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015AB0A-DE88-5531-D840-8CEBB11769A9}"/>
              </a:ext>
            </a:extLst>
          </p:cNvPr>
          <p:cNvCxnSpPr>
            <a:cxnSpLocks/>
          </p:cNvCxnSpPr>
          <p:nvPr/>
        </p:nvCxnSpPr>
        <p:spPr>
          <a:xfrm flipH="1">
            <a:off x="8699265" y="3529200"/>
            <a:ext cx="535175" cy="43635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AC2D9FE-9C59-3DAB-05FB-717EE980C4B6}"/>
              </a:ext>
            </a:extLst>
          </p:cNvPr>
          <p:cNvCxnSpPr>
            <a:cxnSpLocks/>
          </p:cNvCxnSpPr>
          <p:nvPr/>
        </p:nvCxnSpPr>
        <p:spPr>
          <a:xfrm>
            <a:off x="2889797" y="3529200"/>
            <a:ext cx="2229879" cy="151138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4F1C204-301B-BB78-7D0B-AAF01A794807}"/>
              </a:ext>
            </a:extLst>
          </p:cNvPr>
          <p:cNvCxnSpPr>
            <a:cxnSpLocks/>
          </p:cNvCxnSpPr>
          <p:nvPr/>
        </p:nvCxnSpPr>
        <p:spPr>
          <a:xfrm flipH="1">
            <a:off x="8699265" y="3701752"/>
            <a:ext cx="3111099" cy="14781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B8CDB39-BE1B-19E6-5F1C-98D55CC76681}"/>
              </a:ext>
            </a:extLst>
          </p:cNvPr>
          <p:cNvCxnSpPr>
            <a:cxnSpLocks/>
          </p:cNvCxnSpPr>
          <p:nvPr/>
        </p:nvCxnSpPr>
        <p:spPr>
          <a:xfrm>
            <a:off x="5031347" y="3505160"/>
            <a:ext cx="442584" cy="460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3C8A9EC-9AB3-48B7-D554-75DD8EF5D0BC}"/>
                  </a:ext>
                </a:extLst>
              </p:cNvPr>
              <p:cNvSpPr txBox="1"/>
              <p:nvPr/>
            </p:nvSpPr>
            <p:spPr>
              <a:xfrm>
                <a:off x="6634120" y="6461108"/>
                <a:ext cx="12643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 err="1"/>
                  <a:t>ux</a:t>
                </a:r>
                <a:r>
                  <a:rPr lang="fr-FR" sz="2400" dirty="0"/>
                  <a:t>=</a:t>
                </a:r>
                <a:r>
                  <a:rPr lang="el-GR" sz="2400" dirty="0"/>
                  <a:t>δ</a:t>
                </a:r>
                <a:r>
                  <a:rPr lang="fr-FR" sz="2400" dirty="0"/>
                  <a:t>x/</a:t>
                </a:r>
                <a:r>
                  <a:rPr lang="fr-FR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3C8A9EC-9AB3-48B7-D554-75DD8EF5D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120" y="6461108"/>
                <a:ext cx="1264372" cy="461665"/>
              </a:xfrm>
              <a:prstGeom prst="rect">
                <a:avLst/>
              </a:prstGeom>
              <a:blipFill>
                <a:blip r:embed="rId3"/>
                <a:stretch>
                  <a:fillRect l="-7212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353AB8-6D4C-059F-30FD-B484BCB9C26C}"/>
                  </a:ext>
                </a:extLst>
              </p:cNvPr>
              <p:cNvSpPr txBox="1"/>
              <p:nvPr/>
            </p:nvSpPr>
            <p:spPr>
              <a:xfrm rot="16200000">
                <a:off x="4395090" y="4584820"/>
                <a:ext cx="19108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 err="1"/>
                  <a:t>uy</a:t>
                </a:r>
                <a:r>
                  <a:rPr lang="fr-FR" sz="2400" dirty="0"/>
                  <a:t>=</a:t>
                </a:r>
                <a:r>
                  <a:rPr lang="el-GR" sz="2400" dirty="0"/>
                  <a:t>δ</a:t>
                </a:r>
                <a:r>
                  <a:rPr lang="fr-FR" sz="2400" dirty="0"/>
                  <a:t>y/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353AB8-6D4C-059F-30FD-B484BCB9C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95090" y="4584820"/>
                <a:ext cx="1910837" cy="461665"/>
              </a:xfrm>
              <a:prstGeom prst="rect">
                <a:avLst/>
              </a:prstGeom>
              <a:blipFill>
                <a:blip r:embed="rId4"/>
                <a:stretch>
                  <a:fillRect l="-10526" r="-28947" b="-47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A0F63B-3478-3821-0940-96C280D5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8</a:t>
            </a:fld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3518162-E925-1DAB-FE6D-6594E0B82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57" y="1540524"/>
            <a:ext cx="9913107" cy="188420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C16BE94-1C51-05DD-554A-19B117940B17}"/>
              </a:ext>
            </a:extLst>
          </p:cNvPr>
          <p:cNvSpPr txBox="1"/>
          <p:nvPr/>
        </p:nvSpPr>
        <p:spPr>
          <a:xfrm>
            <a:off x="2534956" y="3232036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A9E69BC-6BBE-2835-2B2B-241D81D3C05D}"/>
              </a:ext>
            </a:extLst>
          </p:cNvPr>
          <p:cNvSpPr txBox="1"/>
          <p:nvPr/>
        </p:nvSpPr>
        <p:spPr>
          <a:xfrm>
            <a:off x="1530552" y="2194657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4B7E229-E9FD-37DF-5395-A62E1AEFAB93}"/>
                  </a:ext>
                </a:extLst>
              </p:cNvPr>
              <p:cNvSpPr txBox="1"/>
              <p:nvPr/>
            </p:nvSpPr>
            <p:spPr>
              <a:xfrm>
                <a:off x="2114404" y="1379843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4B7E229-E9FD-37DF-5395-A62E1AEFA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404" y="1379843"/>
                <a:ext cx="13587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Espace réservé du numéro de diapositive 4">
            <a:extLst>
              <a:ext uri="{FF2B5EF4-FFF2-40B4-BE49-F238E27FC236}">
                <a16:creationId xmlns:a16="http://schemas.microsoft.com/office/drawing/2014/main" id="{2B413E07-8243-E7FD-0FDD-6EC63F74FD55}"/>
              </a:ext>
            </a:extLst>
          </p:cNvPr>
          <p:cNvSpPr txBox="1">
            <a:spLocks/>
          </p:cNvSpPr>
          <p:nvPr/>
        </p:nvSpPr>
        <p:spPr>
          <a:xfrm>
            <a:off x="9301525" y="3280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B2A9D-D13E-40C9-A71A-2AE353167771}" type="slidenum">
              <a:rPr lang="fr-FR" smtClean="0"/>
              <a:pPr/>
              <a:t>8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CF5F8E16-A6BE-2EF0-F36E-08B95EF0579A}"/>
                  </a:ext>
                </a:extLst>
              </p:cNvPr>
              <p:cNvSpPr txBox="1"/>
              <p:nvPr/>
            </p:nvSpPr>
            <p:spPr>
              <a:xfrm>
                <a:off x="2139701" y="1376293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CF5F8E16-A6BE-2EF0-F36E-08B95EF05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701" y="1376293"/>
                <a:ext cx="13587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68D728EB-772A-09A9-97DF-04FF15E1F470}"/>
                  </a:ext>
                </a:extLst>
              </p:cNvPr>
              <p:cNvSpPr txBox="1"/>
              <p:nvPr/>
            </p:nvSpPr>
            <p:spPr>
              <a:xfrm>
                <a:off x="3767917" y="1388611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68D728EB-772A-09A9-97DF-04FF15E1F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917" y="1388611"/>
                <a:ext cx="13587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A3B6680-D6FA-3062-74EB-CBAC265B6788}"/>
                  </a:ext>
                </a:extLst>
              </p:cNvPr>
              <p:cNvSpPr txBox="1"/>
              <p:nvPr/>
            </p:nvSpPr>
            <p:spPr>
              <a:xfrm>
                <a:off x="5396133" y="1400929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A3B6680-D6FA-3062-74EB-CBAC265B6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133" y="1400929"/>
                <a:ext cx="135876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666BD912-70C0-EBED-9E21-421EA40FA659}"/>
                  </a:ext>
                </a:extLst>
              </p:cNvPr>
              <p:cNvSpPr txBox="1"/>
              <p:nvPr/>
            </p:nvSpPr>
            <p:spPr>
              <a:xfrm>
                <a:off x="7076413" y="1376293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666BD912-70C0-EBED-9E21-421EA40FA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413" y="1376293"/>
                <a:ext cx="13587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11E2A1-1BE5-6F15-F37D-BDA8F4C81EA8}"/>
                  </a:ext>
                </a:extLst>
              </p:cNvPr>
              <p:cNvSpPr txBox="1"/>
              <p:nvPr/>
            </p:nvSpPr>
            <p:spPr>
              <a:xfrm>
                <a:off x="8756694" y="1380452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11E2A1-1BE5-6F15-F37D-BDA8F4C81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694" y="1380452"/>
                <a:ext cx="13587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ABB29136-CBC1-2A39-AE21-7903040E29AF}"/>
                  </a:ext>
                </a:extLst>
              </p:cNvPr>
              <p:cNvSpPr txBox="1"/>
              <p:nvPr/>
            </p:nvSpPr>
            <p:spPr>
              <a:xfrm>
                <a:off x="10451604" y="1388611"/>
                <a:ext cx="1358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ABB29136-CBC1-2A39-AE21-7903040E2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1604" y="1388611"/>
                <a:ext cx="135876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55D1F743-6795-C67B-9929-0FBB5AE5AD3D}"/>
              </a:ext>
            </a:extLst>
          </p:cNvPr>
          <p:cNvSpPr txBox="1"/>
          <p:nvPr/>
        </p:nvSpPr>
        <p:spPr>
          <a:xfrm>
            <a:off x="4229255" y="3194990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D2BD848-5C9E-7B64-8D70-4FFC1DAF486B}"/>
              </a:ext>
            </a:extLst>
          </p:cNvPr>
          <p:cNvSpPr txBox="1"/>
          <p:nvPr/>
        </p:nvSpPr>
        <p:spPr>
          <a:xfrm>
            <a:off x="5865452" y="3192151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E3F91BF-24B8-CB26-1D97-33ED1361CFD6}"/>
              </a:ext>
            </a:extLst>
          </p:cNvPr>
          <p:cNvSpPr txBox="1"/>
          <p:nvPr/>
        </p:nvSpPr>
        <p:spPr>
          <a:xfrm>
            <a:off x="7555765" y="3207308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91E61A6-2939-B256-02B9-038E7A3C3FEF}"/>
              </a:ext>
            </a:extLst>
          </p:cNvPr>
          <p:cNvSpPr txBox="1"/>
          <p:nvPr/>
        </p:nvSpPr>
        <p:spPr>
          <a:xfrm>
            <a:off x="9281108" y="3215467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D7A2549-AC3F-9B8D-C51D-95A1A8EAFACC}"/>
              </a:ext>
            </a:extLst>
          </p:cNvPr>
          <p:cNvSpPr txBox="1"/>
          <p:nvPr/>
        </p:nvSpPr>
        <p:spPr>
          <a:xfrm>
            <a:off x="10936895" y="3192151"/>
            <a:ext cx="73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fr-FR" dirty="0"/>
              <a:t>x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64DE34B-4FBA-FC42-A796-E8160B7D3244}"/>
              </a:ext>
            </a:extLst>
          </p:cNvPr>
          <p:cNvSpPr txBox="1"/>
          <p:nvPr/>
        </p:nvSpPr>
        <p:spPr>
          <a:xfrm>
            <a:off x="1037969" y="5027501"/>
            <a:ext cx="3299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/>
              <a:t>Results</a:t>
            </a:r>
            <a:r>
              <a:rPr lang="fr-FR" sz="2400" dirty="0"/>
              <a:t> can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merged</a:t>
            </a:r>
            <a:r>
              <a:rPr lang="fr-FR" sz="2400" dirty="0"/>
              <a:t> if</a:t>
            </a:r>
            <a:br>
              <a:rPr lang="fr-FR" sz="2400" dirty="0"/>
            </a:br>
            <a:r>
              <a:rPr lang="fr-FR" sz="2400" dirty="0"/>
              <a:t>spatial and temporal lags are </a:t>
            </a:r>
            <a:r>
              <a:rPr lang="fr-FR" sz="2400" dirty="0" err="1"/>
              <a:t>converted</a:t>
            </a:r>
            <a:r>
              <a:rPr lang="fr-FR" sz="2400" dirty="0"/>
              <a:t> to speed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5D55D90-5CF9-6388-6E14-AEC0E7B4FC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7707" y="3759406"/>
            <a:ext cx="2876527" cy="28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2AF31-40D2-FEAD-D211-6E66A1F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3D092-C0EC-B76B-F745-0FA08E67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210" y="1579623"/>
            <a:ext cx="5429590" cy="4030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/>
              <a:t>Estimating</a:t>
            </a:r>
            <a:r>
              <a:rPr lang="fr-FR" dirty="0"/>
              <a:t> the advection </a:t>
            </a:r>
            <a:r>
              <a:rPr lang="fr-FR" dirty="0" err="1"/>
              <a:t>with</a:t>
            </a:r>
            <a:r>
              <a:rPr lang="fr-FR" dirty="0"/>
              <a:t> the ST </a:t>
            </a:r>
            <a:r>
              <a:rPr lang="fr-FR" dirty="0" err="1"/>
              <a:t>autocorrelation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b="1" dirty="0" err="1"/>
              <a:t>very</a:t>
            </a:r>
            <a:r>
              <a:rPr lang="fr-FR" b="1" dirty="0"/>
              <a:t> effective</a:t>
            </a:r>
            <a:endParaRPr lang="fr-FR" dirty="0"/>
          </a:p>
          <a:p>
            <a:pPr marL="0" indent="0">
              <a:buNone/>
            </a:pPr>
            <a:endParaRPr lang="fr-FR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/>
              <a:t> pure </a:t>
            </a:r>
            <a:r>
              <a:rPr lang="fr-FR" dirty="0"/>
              <a:t>advection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homogeneous</a:t>
            </a:r>
            <a:r>
              <a:rPr lang="fr-FR" dirty="0"/>
              <a:t> flow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no cloud formation/dissipation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clear</a:t>
            </a:r>
            <a:r>
              <a:rPr lang="fr-FR" dirty="0"/>
              <a:t> patterns to </a:t>
            </a:r>
            <a:r>
              <a:rPr lang="fr-FR" dirty="0" err="1"/>
              <a:t>track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C55B58FF-039A-9B6E-93F7-D9302035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2A9D-D13E-40C9-A71A-2AE353167771}" type="slidenum">
              <a:rPr lang="fr-FR" smtClean="0"/>
              <a:t>9</a:t>
            </a:fld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862CA89C-4602-80D7-1D2C-97533CD8AD35}"/>
              </a:ext>
            </a:extLst>
          </p:cNvPr>
          <p:cNvSpPr txBox="1">
            <a:spLocks/>
          </p:cNvSpPr>
          <p:nvPr/>
        </p:nvSpPr>
        <p:spPr>
          <a:xfrm>
            <a:off x="6756989" y="5406887"/>
            <a:ext cx="5435011" cy="145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dirty="0"/>
              <a:t>… but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also</a:t>
            </a:r>
            <a:r>
              <a:rPr lang="fr-FR" dirty="0"/>
              <a:t> lead to </a:t>
            </a:r>
            <a:r>
              <a:rPr lang="fr-FR" b="1" dirty="0" err="1"/>
              <a:t>unsharp</a:t>
            </a:r>
            <a:r>
              <a:rPr lang="fr-FR" b="1" dirty="0"/>
              <a:t> ACF</a:t>
            </a:r>
            <a:r>
              <a:rPr lang="fr-FR" dirty="0"/>
              <a:t> and </a:t>
            </a:r>
            <a:r>
              <a:rPr lang="fr-FR" b="1" dirty="0" err="1"/>
              <a:t>undetermination</a:t>
            </a:r>
            <a:br>
              <a:rPr lang="fr-FR" dirty="0"/>
            </a:b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51C438-A926-665C-B43E-03D96E44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34" y="1341153"/>
            <a:ext cx="5429590" cy="53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586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14107</TotalTime>
  <Words>906</Words>
  <Application>Microsoft Office PowerPoint</Application>
  <PresentationFormat>Grand écran</PresentationFormat>
  <Paragraphs>169</Paragraphs>
  <Slides>14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Estimation of cloud motion vectors: exploring different approaches using a dense network of solar radiation sensors</vt:lpstr>
      <vt:lpstr>Surface solar irradiance can be seen as a spatio-temporal process</vt:lpstr>
      <vt:lpstr>Our goal</vt:lpstr>
      <vt:lpstr>Our goal</vt:lpstr>
      <vt:lpstr>Our goal</vt:lpstr>
      <vt:lpstr>Our testbed location – HOPE-Jülich campaign</vt:lpstr>
      <vt:lpstr>From sensor network to advection</vt:lpstr>
      <vt:lpstr>From sensor network to advection</vt:lpstr>
      <vt:lpstr>Preliminary results</vt:lpstr>
      <vt:lpstr>Preliminary results</vt:lpstr>
      <vt:lpstr>Preliminary results</vt:lpstr>
      <vt:lpstr>Conclusion and outlook</vt:lpstr>
      <vt:lpstr>Additional slides</vt:lpstr>
      <vt:lpstr>Preliminary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</dc:title>
  <dc:creator>Rodrigo Amaro e Silva</dc:creator>
  <cp:lastModifiedBy>Saint-Drenan Yves-Marie</cp:lastModifiedBy>
  <cp:revision>21</cp:revision>
  <dcterms:created xsi:type="dcterms:W3CDTF">2022-05-11T18:21:50Z</dcterms:created>
  <dcterms:modified xsi:type="dcterms:W3CDTF">2022-05-24T08:33:43Z</dcterms:modified>
</cp:coreProperties>
</file>