
<file path=[Content_Types].xml><?xml version="1.0" encoding="utf-8"?>
<Types xmlns="http://schemas.openxmlformats.org/package/2006/content-types">
  <Default Extension="png" ContentType="image/png"/>
  <Default Extension="jpeg" ContentType="image/jpeg"/>
  <Default Extension="glb" ContentType="model/gltf.binary"/>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96" r:id="rId5"/>
    <p:sldMasterId id="2147483825" r:id="rId6"/>
    <p:sldMasterId id="2147483869" r:id="rId7"/>
    <p:sldMasterId id="2147483970" r:id="rId8"/>
    <p:sldMasterId id="2147483982" r:id="rId9"/>
  </p:sldMasterIdLst>
  <p:notesMasterIdLst>
    <p:notesMasterId r:id="rId24"/>
  </p:notesMasterIdLst>
  <p:handoutMasterIdLst>
    <p:handoutMasterId r:id="rId25"/>
  </p:handoutMasterIdLst>
  <p:sldIdLst>
    <p:sldId id="732" r:id="rId10"/>
    <p:sldId id="733" r:id="rId11"/>
    <p:sldId id="736" r:id="rId12"/>
    <p:sldId id="737" r:id="rId13"/>
    <p:sldId id="739" r:id="rId14"/>
    <p:sldId id="323" r:id="rId15"/>
    <p:sldId id="735" r:id="rId16"/>
    <p:sldId id="738" r:id="rId17"/>
    <p:sldId id="259" r:id="rId18"/>
    <p:sldId id="260" r:id="rId19"/>
    <p:sldId id="261" r:id="rId20"/>
    <p:sldId id="262" r:id="rId21"/>
    <p:sldId id="442" r:id="rId22"/>
    <p:sldId id="731" r:id="rId23"/>
  </p:sldIdLst>
  <p:sldSz cx="9906000" cy="6858000" type="A4"/>
  <p:notesSz cx="9774238" cy="66484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6FC399-3926-4C31-BC9C-E00FCD648009}">
          <p14:sldIdLst>
            <p14:sldId id="732"/>
            <p14:sldId id="733"/>
            <p14:sldId id="736"/>
            <p14:sldId id="737"/>
            <p14:sldId id="739"/>
            <p14:sldId id="323"/>
            <p14:sldId id="735"/>
            <p14:sldId id="738"/>
            <p14:sldId id="259"/>
            <p14:sldId id="260"/>
            <p14:sldId id="261"/>
            <p14:sldId id="262"/>
            <p14:sldId id="442"/>
            <p14:sldId id="731"/>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44" clrIdx="0">
    <p:extLst>
      <p:ext uri="{19B8F6BF-5375-455C-9EA6-DF929625EA0E}">
        <p15:presenceInfo xmlns:p15="http://schemas.microsoft.com/office/powerpoint/2012/main" userId="." providerId="None"/>
      </p:ext>
    </p:extLst>
  </p:cmAuthor>
  <p:cmAuthor id="2" name="Georgia O. Kouta" initials="GOK" lastIdx="1" clrIdx="1">
    <p:extLst>
      <p:ext uri="{19B8F6BF-5375-455C-9EA6-DF929625EA0E}">
        <p15:presenceInfo xmlns:p15="http://schemas.microsoft.com/office/powerpoint/2012/main" userId="S-1-5-21-695761555-598308064-21547103-60236" providerId="AD"/>
      </p:ext>
    </p:extLst>
  </p:cmAuthor>
  <p:cmAuthor id="3" name="Kyriacos Neocleous" initials="KN" lastIdx="1" clrIdx="2">
    <p:extLst>
      <p:ext uri="{19B8F6BF-5375-455C-9EA6-DF929625EA0E}">
        <p15:presenceInfo xmlns:p15="http://schemas.microsoft.com/office/powerpoint/2012/main" userId="b6cf62d63b98930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00BBFE"/>
    <a:srgbClr val="0BABF3"/>
    <a:srgbClr val="000000"/>
    <a:srgbClr val="00FF00"/>
    <a:srgbClr val="CC3399"/>
    <a:srgbClr val="A6CBE2"/>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9" autoAdjust="0"/>
    <p:restoredTop sz="94624"/>
  </p:normalViewPr>
  <p:slideViewPr>
    <p:cSldViewPr snapToGrid="0">
      <p:cViewPr varScale="1">
        <p:scale>
          <a:sx n="104" d="100"/>
          <a:sy n="104" d="100"/>
        </p:scale>
        <p:origin x="1374" y="96"/>
      </p:cViewPr>
      <p:guideLst>
        <p:guide orient="horz" pos="2160"/>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9AB64-9F3D-40BB-81A1-A78F642D007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20BC3567-B80D-4C91-99A6-F3C9633113C5}">
      <dgm:prSet phldrT="[Text]" custT="1"/>
      <dgm:spPr/>
      <dgm:t>
        <a:bodyPr/>
        <a:lstStyle/>
        <a:p>
          <a:r>
            <a:rPr lang="en-US" sz="1800" dirty="0"/>
            <a:t>Flood Risk Maps</a:t>
          </a:r>
          <a:endParaRPr lang="el-GR" sz="1800" dirty="0"/>
        </a:p>
      </dgm:t>
    </dgm:pt>
    <dgm:pt modelId="{58E2DE6D-0FFC-41B3-A07D-2CB79BCE1A13}" type="parTrans" cxnId="{A265D129-4D72-44CD-B2EF-01514A61FF13}">
      <dgm:prSet/>
      <dgm:spPr/>
      <dgm:t>
        <a:bodyPr/>
        <a:lstStyle/>
        <a:p>
          <a:endParaRPr lang="el-GR"/>
        </a:p>
      </dgm:t>
    </dgm:pt>
    <dgm:pt modelId="{B5C70396-14BA-46F9-9F86-278A049662F5}" type="sibTrans" cxnId="{A265D129-4D72-44CD-B2EF-01514A61FF13}">
      <dgm:prSet/>
      <dgm:spPr/>
      <dgm:t>
        <a:bodyPr/>
        <a:lstStyle/>
        <a:p>
          <a:endParaRPr lang="el-GR"/>
        </a:p>
      </dgm:t>
    </dgm:pt>
    <dgm:pt modelId="{3023F1B2-452A-437D-8DC6-27774FB87BA2}">
      <dgm:prSet phldrT="[Text]" custT="1"/>
      <dgm:spPr/>
      <dgm:t>
        <a:bodyPr/>
        <a:lstStyle/>
        <a:p>
          <a:r>
            <a:rPr lang="en-US" sz="1800" dirty="0"/>
            <a:t>Urbanization activities/land-use/land cover using RS</a:t>
          </a:r>
          <a:endParaRPr lang="el-GR" sz="1800" dirty="0"/>
        </a:p>
      </dgm:t>
    </dgm:pt>
    <dgm:pt modelId="{39EF8E20-75BB-4B90-8F78-25BED6935019}" type="parTrans" cxnId="{29DFF965-118A-4D01-A734-396A7944B28D}">
      <dgm:prSet/>
      <dgm:spPr/>
      <dgm:t>
        <a:bodyPr/>
        <a:lstStyle/>
        <a:p>
          <a:endParaRPr lang="el-GR"/>
        </a:p>
      </dgm:t>
    </dgm:pt>
    <dgm:pt modelId="{8986EBD3-EC1D-4BCB-928D-18C0ECD160E3}" type="sibTrans" cxnId="{29DFF965-118A-4D01-A734-396A7944B28D}">
      <dgm:prSet/>
      <dgm:spPr/>
      <dgm:t>
        <a:bodyPr/>
        <a:lstStyle/>
        <a:p>
          <a:endParaRPr lang="el-GR"/>
        </a:p>
      </dgm:t>
    </dgm:pt>
    <dgm:pt modelId="{56B37F56-8A55-4C50-A2FA-6297D5C4818C}">
      <dgm:prSet phldrT="[Text]" custT="1"/>
      <dgm:spPr/>
      <dgm:t>
        <a:bodyPr/>
        <a:lstStyle/>
        <a:p>
          <a:r>
            <a:rPr lang="en-US" sz="1800" dirty="0"/>
            <a:t>Digital Elevation Models</a:t>
          </a:r>
          <a:endParaRPr lang="el-GR" sz="1800" dirty="0"/>
        </a:p>
      </dgm:t>
    </dgm:pt>
    <dgm:pt modelId="{C43140D7-50DE-4D63-8DF1-544E41578126}" type="parTrans" cxnId="{F7C28EF5-7281-4ADE-9368-718818D61071}">
      <dgm:prSet/>
      <dgm:spPr/>
      <dgm:t>
        <a:bodyPr/>
        <a:lstStyle/>
        <a:p>
          <a:endParaRPr lang="el-GR"/>
        </a:p>
      </dgm:t>
    </dgm:pt>
    <dgm:pt modelId="{4FF55B63-0CD6-408B-B4A3-04A675DC7E74}" type="sibTrans" cxnId="{F7C28EF5-7281-4ADE-9368-718818D61071}">
      <dgm:prSet/>
      <dgm:spPr/>
      <dgm:t>
        <a:bodyPr/>
        <a:lstStyle/>
        <a:p>
          <a:endParaRPr lang="el-GR"/>
        </a:p>
      </dgm:t>
    </dgm:pt>
    <dgm:pt modelId="{66181515-4DF0-4E6C-AE9B-91DBE401314B}">
      <dgm:prSet phldrT="[Text]" custT="1"/>
      <dgm:spPr/>
      <dgm:t>
        <a:bodyPr/>
        <a:lstStyle/>
        <a:p>
          <a:r>
            <a:rPr lang="en-US" sz="2000" dirty="0"/>
            <a:t>Geomorphology of the catchment area</a:t>
          </a:r>
          <a:endParaRPr lang="el-GR" sz="2000" dirty="0"/>
        </a:p>
      </dgm:t>
    </dgm:pt>
    <dgm:pt modelId="{F7668886-5A1C-4250-A814-A2103A4DAB3B}" type="parTrans" cxnId="{619E9815-6EB8-4979-83FD-4E1938C8D1DD}">
      <dgm:prSet/>
      <dgm:spPr/>
      <dgm:t>
        <a:bodyPr/>
        <a:lstStyle/>
        <a:p>
          <a:endParaRPr lang="el-GR"/>
        </a:p>
      </dgm:t>
    </dgm:pt>
    <dgm:pt modelId="{ED2AABC3-6BAF-410A-A767-DBCCD7E7A00A}" type="sibTrans" cxnId="{619E9815-6EB8-4979-83FD-4E1938C8D1DD}">
      <dgm:prSet/>
      <dgm:spPr/>
      <dgm:t>
        <a:bodyPr/>
        <a:lstStyle/>
        <a:p>
          <a:endParaRPr lang="el-GR"/>
        </a:p>
      </dgm:t>
    </dgm:pt>
    <dgm:pt modelId="{4A630F03-0384-4249-BA6A-32D9A342B6C1}">
      <dgm:prSet phldrT="[Text]" custT="1"/>
      <dgm:spPr/>
      <dgm:t>
        <a:bodyPr/>
        <a:lstStyle/>
        <a:p>
          <a:r>
            <a:rPr lang="en-US" sz="1800" dirty="0"/>
            <a:t>Hydraulic Analysis</a:t>
          </a:r>
          <a:endParaRPr lang="el-GR" sz="1800" dirty="0"/>
        </a:p>
      </dgm:t>
    </dgm:pt>
    <dgm:pt modelId="{FA8E9138-8A5D-43B5-B60A-46038843BF35}" type="parTrans" cxnId="{BF90DCB1-4E33-42C7-B609-88F3B2C5CB37}">
      <dgm:prSet/>
      <dgm:spPr/>
      <dgm:t>
        <a:bodyPr/>
        <a:lstStyle/>
        <a:p>
          <a:endParaRPr lang="el-GR"/>
        </a:p>
      </dgm:t>
    </dgm:pt>
    <dgm:pt modelId="{CCEDFBAA-8A85-4116-ABB5-92497F9628A1}" type="sibTrans" cxnId="{BF90DCB1-4E33-42C7-B609-88F3B2C5CB37}">
      <dgm:prSet/>
      <dgm:spPr/>
      <dgm:t>
        <a:bodyPr/>
        <a:lstStyle/>
        <a:p>
          <a:endParaRPr lang="el-GR"/>
        </a:p>
      </dgm:t>
    </dgm:pt>
    <dgm:pt modelId="{2560D99D-89BA-4DB8-8FE8-485986712169}">
      <dgm:prSet custT="1"/>
      <dgm:spPr/>
      <dgm:t>
        <a:bodyPr/>
        <a:lstStyle/>
        <a:p>
          <a:r>
            <a:rPr lang="en-US" sz="1800" dirty="0"/>
            <a:t>Flood Hazard Maps</a:t>
          </a:r>
        </a:p>
      </dgm:t>
    </dgm:pt>
    <dgm:pt modelId="{2673C672-5669-49FB-BD53-41C74CE87E8A}" type="parTrans" cxnId="{F440946E-7186-4509-B549-A3E5B02296CB}">
      <dgm:prSet/>
      <dgm:spPr/>
      <dgm:t>
        <a:bodyPr/>
        <a:lstStyle/>
        <a:p>
          <a:endParaRPr lang="el-GR"/>
        </a:p>
      </dgm:t>
    </dgm:pt>
    <dgm:pt modelId="{1CCB9CBB-6A61-4395-928E-4953176FF9E0}" type="sibTrans" cxnId="{F440946E-7186-4509-B549-A3E5B02296CB}">
      <dgm:prSet/>
      <dgm:spPr/>
      <dgm:t>
        <a:bodyPr/>
        <a:lstStyle/>
        <a:p>
          <a:endParaRPr lang="el-GR"/>
        </a:p>
      </dgm:t>
    </dgm:pt>
    <dgm:pt modelId="{8E9ABE71-63D5-44A7-A2DA-136E49318E8A}" type="pres">
      <dgm:prSet presAssocID="{CD39AB64-9F3D-40BB-81A1-A78F642D0072}" presName="linear" presStyleCnt="0">
        <dgm:presLayoutVars>
          <dgm:dir/>
          <dgm:animLvl val="lvl"/>
          <dgm:resizeHandles val="exact"/>
        </dgm:presLayoutVars>
      </dgm:prSet>
      <dgm:spPr/>
    </dgm:pt>
    <dgm:pt modelId="{D356375B-86A3-4AC9-AE54-332EBB9FA297}" type="pres">
      <dgm:prSet presAssocID="{20BC3567-B80D-4C91-99A6-F3C9633113C5}" presName="parentLin" presStyleCnt="0"/>
      <dgm:spPr/>
    </dgm:pt>
    <dgm:pt modelId="{86C2EA84-9DC0-40C6-9A4D-005E88A211BD}" type="pres">
      <dgm:prSet presAssocID="{20BC3567-B80D-4C91-99A6-F3C9633113C5}" presName="parentLeftMargin" presStyleLbl="node1" presStyleIdx="0" presStyleCnt="6"/>
      <dgm:spPr/>
    </dgm:pt>
    <dgm:pt modelId="{ABE617D8-30ED-4EF9-A8B5-5C8BFF5BA103}" type="pres">
      <dgm:prSet presAssocID="{20BC3567-B80D-4C91-99A6-F3C9633113C5}" presName="parentText" presStyleLbl="node1" presStyleIdx="0" presStyleCnt="6">
        <dgm:presLayoutVars>
          <dgm:chMax val="0"/>
          <dgm:bulletEnabled val="1"/>
        </dgm:presLayoutVars>
      </dgm:prSet>
      <dgm:spPr/>
    </dgm:pt>
    <dgm:pt modelId="{993B20C3-A59D-4C7F-8A93-67BB0CC0F9E7}" type="pres">
      <dgm:prSet presAssocID="{20BC3567-B80D-4C91-99A6-F3C9633113C5}" presName="negativeSpace" presStyleCnt="0"/>
      <dgm:spPr/>
    </dgm:pt>
    <dgm:pt modelId="{707E0922-1164-44FB-A32E-E78BD32747EB}" type="pres">
      <dgm:prSet presAssocID="{20BC3567-B80D-4C91-99A6-F3C9633113C5}" presName="childText" presStyleLbl="conFgAcc1" presStyleIdx="0" presStyleCnt="6">
        <dgm:presLayoutVars>
          <dgm:bulletEnabled val="1"/>
        </dgm:presLayoutVars>
      </dgm:prSet>
      <dgm:spPr/>
    </dgm:pt>
    <dgm:pt modelId="{7F4A08A2-E114-44C8-8A5C-4BB7DA33029C}" type="pres">
      <dgm:prSet presAssocID="{B5C70396-14BA-46F9-9F86-278A049662F5}" presName="spaceBetweenRectangles" presStyleCnt="0"/>
      <dgm:spPr/>
    </dgm:pt>
    <dgm:pt modelId="{C556181C-58F4-4B38-9E54-BE5AF5FA1E79}" type="pres">
      <dgm:prSet presAssocID="{2560D99D-89BA-4DB8-8FE8-485986712169}" presName="parentLin" presStyleCnt="0"/>
      <dgm:spPr/>
    </dgm:pt>
    <dgm:pt modelId="{E2C69534-FC71-4C20-9459-2A8C98D02814}" type="pres">
      <dgm:prSet presAssocID="{2560D99D-89BA-4DB8-8FE8-485986712169}" presName="parentLeftMargin" presStyleLbl="node1" presStyleIdx="0" presStyleCnt="6"/>
      <dgm:spPr/>
    </dgm:pt>
    <dgm:pt modelId="{46A85675-F14E-4419-B210-19CF7D0CACB8}" type="pres">
      <dgm:prSet presAssocID="{2560D99D-89BA-4DB8-8FE8-485986712169}" presName="parentText" presStyleLbl="node1" presStyleIdx="1" presStyleCnt="6">
        <dgm:presLayoutVars>
          <dgm:chMax val="0"/>
          <dgm:bulletEnabled val="1"/>
        </dgm:presLayoutVars>
      </dgm:prSet>
      <dgm:spPr/>
    </dgm:pt>
    <dgm:pt modelId="{5A1401A5-A31C-4FDC-BC84-E3ADDE32036E}" type="pres">
      <dgm:prSet presAssocID="{2560D99D-89BA-4DB8-8FE8-485986712169}" presName="negativeSpace" presStyleCnt="0"/>
      <dgm:spPr/>
    </dgm:pt>
    <dgm:pt modelId="{93863384-FCF2-4605-AA34-E86714B723A1}" type="pres">
      <dgm:prSet presAssocID="{2560D99D-89BA-4DB8-8FE8-485986712169}" presName="childText" presStyleLbl="conFgAcc1" presStyleIdx="1" presStyleCnt="6">
        <dgm:presLayoutVars>
          <dgm:bulletEnabled val="1"/>
        </dgm:presLayoutVars>
      </dgm:prSet>
      <dgm:spPr/>
    </dgm:pt>
    <dgm:pt modelId="{EA86863C-F026-42BA-9413-755D023EFB67}" type="pres">
      <dgm:prSet presAssocID="{1CCB9CBB-6A61-4395-928E-4953176FF9E0}" presName="spaceBetweenRectangles" presStyleCnt="0"/>
      <dgm:spPr/>
    </dgm:pt>
    <dgm:pt modelId="{2141631D-6821-4B14-95E0-A1317B7ECD21}" type="pres">
      <dgm:prSet presAssocID="{3023F1B2-452A-437D-8DC6-27774FB87BA2}" presName="parentLin" presStyleCnt="0"/>
      <dgm:spPr/>
    </dgm:pt>
    <dgm:pt modelId="{E48B85FD-5CE3-4DEC-BEC9-D2183D6BE457}" type="pres">
      <dgm:prSet presAssocID="{3023F1B2-452A-437D-8DC6-27774FB87BA2}" presName="parentLeftMargin" presStyleLbl="node1" presStyleIdx="1" presStyleCnt="6"/>
      <dgm:spPr/>
    </dgm:pt>
    <dgm:pt modelId="{930C33CC-81D5-4306-A5A3-116529E0DC73}" type="pres">
      <dgm:prSet presAssocID="{3023F1B2-452A-437D-8DC6-27774FB87BA2}" presName="parentText" presStyleLbl="node1" presStyleIdx="2" presStyleCnt="6">
        <dgm:presLayoutVars>
          <dgm:chMax val="0"/>
          <dgm:bulletEnabled val="1"/>
        </dgm:presLayoutVars>
      </dgm:prSet>
      <dgm:spPr/>
    </dgm:pt>
    <dgm:pt modelId="{E9FC672F-F023-4225-982B-3A18F6679E13}" type="pres">
      <dgm:prSet presAssocID="{3023F1B2-452A-437D-8DC6-27774FB87BA2}" presName="negativeSpace" presStyleCnt="0"/>
      <dgm:spPr/>
    </dgm:pt>
    <dgm:pt modelId="{5CCD125F-FFA2-407B-AB19-36CACF57EBD4}" type="pres">
      <dgm:prSet presAssocID="{3023F1B2-452A-437D-8DC6-27774FB87BA2}" presName="childText" presStyleLbl="conFgAcc1" presStyleIdx="2" presStyleCnt="6">
        <dgm:presLayoutVars>
          <dgm:bulletEnabled val="1"/>
        </dgm:presLayoutVars>
      </dgm:prSet>
      <dgm:spPr/>
    </dgm:pt>
    <dgm:pt modelId="{11C36144-54B8-4F8A-8892-091F87CF4595}" type="pres">
      <dgm:prSet presAssocID="{8986EBD3-EC1D-4BCB-928D-18C0ECD160E3}" presName="spaceBetweenRectangles" presStyleCnt="0"/>
      <dgm:spPr/>
    </dgm:pt>
    <dgm:pt modelId="{55EF2956-EA01-45A3-8E13-15C3CBFEA5A0}" type="pres">
      <dgm:prSet presAssocID="{56B37F56-8A55-4C50-A2FA-6297D5C4818C}" presName="parentLin" presStyleCnt="0"/>
      <dgm:spPr/>
    </dgm:pt>
    <dgm:pt modelId="{F60BF095-C87B-4DF0-AE80-63C582A68194}" type="pres">
      <dgm:prSet presAssocID="{56B37F56-8A55-4C50-A2FA-6297D5C4818C}" presName="parentLeftMargin" presStyleLbl="node1" presStyleIdx="2" presStyleCnt="6"/>
      <dgm:spPr/>
    </dgm:pt>
    <dgm:pt modelId="{B1389B98-5C27-43CA-AC0F-BF21DBD73A06}" type="pres">
      <dgm:prSet presAssocID="{56B37F56-8A55-4C50-A2FA-6297D5C4818C}" presName="parentText" presStyleLbl="node1" presStyleIdx="3" presStyleCnt="6">
        <dgm:presLayoutVars>
          <dgm:chMax val="0"/>
          <dgm:bulletEnabled val="1"/>
        </dgm:presLayoutVars>
      </dgm:prSet>
      <dgm:spPr/>
    </dgm:pt>
    <dgm:pt modelId="{2A1B44D8-63D1-44BB-A983-3E0035721DEB}" type="pres">
      <dgm:prSet presAssocID="{56B37F56-8A55-4C50-A2FA-6297D5C4818C}" presName="negativeSpace" presStyleCnt="0"/>
      <dgm:spPr/>
    </dgm:pt>
    <dgm:pt modelId="{635AAB7F-FE96-40AF-AFA9-6A8F8A5F1392}" type="pres">
      <dgm:prSet presAssocID="{56B37F56-8A55-4C50-A2FA-6297D5C4818C}" presName="childText" presStyleLbl="conFgAcc1" presStyleIdx="3" presStyleCnt="6">
        <dgm:presLayoutVars>
          <dgm:bulletEnabled val="1"/>
        </dgm:presLayoutVars>
      </dgm:prSet>
      <dgm:spPr/>
    </dgm:pt>
    <dgm:pt modelId="{40570473-14CD-4094-BE3B-B72B40826D8A}" type="pres">
      <dgm:prSet presAssocID="{4FF55B63-0CD6-408B-B4A3-04A675DC7E74}" presName="spaceBetweenRectangles" presStyleCnt="0"/>
      <dgm:spPr/>
    </dgm:pt>
    <dgm:pt modelId="{A4D74DF8-8D03-4EC1-AC5F-0AFB54EE53FA}" type="pres">
      <dgm:prSet presAssocID="{4A630F03-0384-4249-BA6A-32D9A342B6C1}" presName="parentLin" presStyleCnt="0"/>
      <dgm:spPr/>
    </dgm:pt>
    <dgm:pt modelId="{9194FF86-85DB-45D7-AA85-31A7877DAE49}" type="pres">
      <dgm:prSet presAssocID="{4A630F03-0384-4249-BA6A-32D9A342B6C1}" presName="parentLeftMargin" presStyleLbl="node1" presStyleIdx="3" presStyleCnt="6"/>
      <dgm:spPr/>
    </dgm:pt>
    <dgm:pt modelId="{1DD93387-1EFE-42D8-9ED4-5CEF621808DC}" type="pres">
      <dgm:prSet presAssocID="{4A630F03-0384-4249-BA6A-32D9A342B6C1}" presName="parentText" presStyleLbl="node1" presStyleIdx="4" presStyleCnt="6">
        <dgm:presLayoutVars>
          <dgm:chMax val="0"/>
          <dgm:bulletEnabled val="1"/>
        </dgm:presLayoutVars>
      </dgm:prSet>
      <dgm:spPr/>
    </dgm:pt>
    <dgm:pt modelId="{2F00BB5B-B042-40F0-B51B-659E90503888}" type="pres">
      <dgm:prSet presAssocID="{4A630F03-0384-4249-BA6A-32D9A342B6C1}" presName="negativeSpace" presStyleCnt="0"/>
      <dgm:spPr/>
    </dgm:pt>
    <dgm:pt modelId="{D55E8DDE-B5B9-4738-A2AD-AF6BF93AE7CC}" type="pres">
      <dgm:prSet presAssocID="{4A630F03-0384-4249-BA6A-32D9A342B6C1}" presName="childText" presStyleLbl="conFgAcc1" presStyleIdx="4" presStyleCnt="6">
        <dgm:presLayoutVars>
          <dgm:bulletEnabled val="1"/>
        </dgm:presLayoutVars>
      </dgm:prSet>
      <dgm:spPr/>
    </dgm:pt>
    <dgm:pt modelId="{ECC50338-DCD1-4435-A4C7-E4B6E989AD26}" type="pres">
      <dgm:prSet presAssocID="{CCEDFBAA-8A85-4116-ABB5-92497F9628A1}" presName="spaceBetweenRectangles" presStyleCnt="0"/>
      <dgm:spPr/>
    </dgm:pt>
    <dgm:pt modelId="{187E3948-5C12-4136-9B9A-416B980F820F}" type="pres">
      <dgm:prSet presAssocID="{66181515-4DF0-4E6C-AE9B-91DBE401314B}" presName="parentLin" presStyleCnt="0"/>
      <dgm:spPr/>
    </dgm:pt>
    <dgm:pt modelId="{CAE25285-44F8-4976-8E61-A556C02AA522}" type="pres">
      <dgm:prSet presAssocID="{66181515-4DF0-4E6C-AE9B-91DBE401314B}" presName="parentLeftMargin" presStyleLbl="node1" presStyleIdx="4" presStyleCnt="6"/>
      <dgm:spPr/>
    </dgm:pt>
    <dgm:pt modelId="{78692F67-7106-4913-8AAC-1C80B1241EB4}" type="pres">
      <dgm:prSet presAssocID="{66181515-4DF0-4E6C-AE9B-91DBE401314B}" presName="parentText" presStyleLbl="node1" presStyleIdx="5" presStyleCnt="6">
        <dgm:presLayoutVars>
          <dgm:chMax val="0"/>
          <dgm:bulletEnabled val="1"/>
        </dgm:presLayoutVars>
      </dgm:prSet>
      <dgm:spPr/>
    </dgm:pt>
    <dgm:pt modelId="{C5C412C0-25CE-4D26-9D22-B38AA75FDC60}" type="pres">
      <dgm:prSet presAssocID="{66181515-4DF0-4E6C-AE9B-91DBE401314B}" presName="negativeSpace" presStyleCnt="0"/>
      <dgm:spPr/>
    </dgm:pt>
    <dgm:pt modelId="{F488A2AC-107F-4B98-8DC6-445B130E21D5}" type="pres">
      <dgm:prSet presAssocID="{66181515-4DF0-4E6C-AE9B-91DBE401314B}" presName="childText" presStyleLbl="conFgAcc1" presStyleIdx="5" presStyleCnt="6">
        <dgm:presLayoutVars>
          <dgm:bulletEnabled val="1"/>
        </dgm:presLayoutVars>
      </dgm:prSet>
      <dgm:spPr/>
    </dgm:pt>
  </dgm:ptLst>
  <dgm:cxnLst>
    <dgm:cxn modelId="{C2574600-889E-4BB6-A28C-A897BC99938B}" type="presOf" srcId="{20BC3567-B80D-4C91-99A6-F3C9633113C5}" destId="{ABE617D8-30ED-4EF9-A8B5-5C8BFF5BA103}" srcOrd="1" destOrd="0" presId="urn:microsoft.com/office/officeart/2005/8/layout/list1"/>
    <dgm:cxn modelId="{29EF1F12-53EA-4B1F-9E72-0517DBE1B084}" type="presOf" srcId="{3023F1B2-452A-437D-8DC6-27774FB87BA2}" destId="{930C33CC-81D5-4306-A5A3-116529E0DC73}" srcOrd="1" destOrd="0" presId="urn:microsoft.com/office/officeart/2005/8/layout/list1"/>
    <dgm:cxn modelId="{619E9815-6EB8-4979-83FD-4E1938C8D1DD}" srcId="{CD39AB64-9F3D-40BB-81A1-A78F642D0072}" destId="{66181515-4DF0-4E6C-AE9B-91DBE401314B}" srcOrd="5" destOrd="0" parTransId="{F7668886-5A1C-4250-A814-A2103A4DAB3B}" sibTransId="{ED2AABC3-6BAF-410A-A767-DBCCD7E7A00A}"/>
    <dgm:cxn modelId="{E46CA51B-B132-4E80-951C-295B2D8DBCDA}" type="presOf" srcId="{56B37F56-8A55-4C50-A2FA-6297D5C4818C}" destId="{F60BF095-C87B-4DF0-AE80-63C582A68194}" srcOrd="0" destOrd="0" presId="urn:microsoft.com/office/officeart/2005/8/layout/list1"/>
    <dgm:cxn modelId="{CC986529-F587-4D65-AB42-9A2F6BBED06F}" type="presOf" srcId="{56B37F56-8A55-4C50-A2FA-6297D5C4818C}" destId="{B1389B98-5C27-43CA-AC0F-BF21DBD73A06}" srcOrd="1" destOrd="0" presId="urn:microsoft.com/office/officeart/2005/8/layout/list1"/>
    <dgm:cxn modelId="{A265D129-4D72-44CD-B2EF-01514A61FF13}" srcId="{CD39AB64-9F3D-40BB-81A1-A78F642D0072}" destId="{20BC3567-B80D-4C91-99A6-F3C9633113C5}" srcOrd="0" destOrd="0" parTransId="{58E2DE6D-0FFC-41B3-A07D-2CB79BCE1A13}" sibTransId="{B5C70396-14BA-46F9-9F86-278A049662F5}"/>
    <dgm:cxn modelId="{2055493A-FAEA-42E1-9B6A-477C71A83ACB}" type="presOf" srcId="{3023F1B2-452A-437D-8DC6-27774FB87BA2}" destId="{E48B85FD-5CE3-4DEC-BEC9-D2183D6BE457}" srcOrd="0" destOrd="0" presId="urn:microsoft.com/office/officeart/2005/8/layout/list1"/>
    <dgm:cxn modelId="{0302133E-0585-4B35-85DB-55C832D1D719}" type="presOf" srcId="{2560D99D-89BA-4DB8-8FE8-485986712169}" destId="{46A85675-F14E-4419-B210-19CF7D0CACB8}" srcOrd="1" destOrd="0" presId="urn:microsoft.com/office/officeart/2005/8/layout/list1"/>
    <dgm:cxn modelId="{29DFF965-118A-4D01-A734-396A7944B28D}" srcId="{CD39AB64-9F3D-40BB-81A1-A78F642D0072}" destId="{3023F1B2-452A-437D-8DC6-27774FB87BA2}" srcOrd="2" destOrd="0" parTransId="{39EF8E20-75BB-4B90-8F78-25BED6935019}" sibTransId="{8986EBD3-EC1D-4BCB-928D-18C0ECD160E3}"/>
    <dgm:cxn modelId="{F440946E-7186-4509-B549-A3E5B02296CB}" srcId="{CD39AB64-9F3D-40BB-81A1-A78F642D0072}" destId="{2560D99D-89BA-4DB8-8FE8-485986712169}" srcOrd="1" destOrd="0" parTransId="{2673C672-5669-49FB-BD53-41C74CE87E8A}" sibTransId="{1CCB9CBB-6A61-4395-928E-4953176FF9E0}"/>
    <dgm:cxn modelId="{44194E72-4ADC-4FD7-8885-DFA91189152A}" type="presOf" srcId="{4A630F03-0384-4249-BA6A-32D9A342B6C1}" destId="{1DD93387-1EFE-42D8-9ED4-5CEF621808DC}" srcOrd="1" destOrd="0" presId="urn:microsoft.com/office/officeart/2005/8/layout/list1"/>
    <dgm:cxn modelId="{DCB34958-D302-4348-8EBE-C1DBAD535D96}" type="presOf" srcId="{4A630F03-0384-4249-BA6A-32D9A342B6C1}" destId="{9194FF86-85DB-45D7-AA85-31A7877DAE49}" srcOrd="0" destOrd="0" presId="urn:microsoft.com/office/officeart/2005/8/layout/list1"/>
    <dgm:cxn modelId="{43D8E7B0-FE16-4A44-B5ED-3BBFF8079859}" type="presOf" srcId="{66181515-4DF0-4E6C-AE9B-91DBE401314B}" destId="{CAE25285-44F8-4976-8E61-A556C02AA522}" srcOrd="0" destOrd="0" presId="urn:microsoft.com/office/officeart/2005/8/layout/list1"/>
    <dgm:cxn modelId="{BF90DCB1-4E33-42C7-B609-88F3B2C5CB37}" srcId="{CD39AB64-9F3D-40BB-81A1-A78F642D0072}" destId="{4A630F03-0384-4249-BA6A-32D9A342B6C1}" srcOrd="4" destOrd="0" parTransId="{FA8E9138-8A5D-43B5-B60A-46038843BF35}" sibTransId="{CCEDFBAA-8A85-4116-ABB5-92497F9628A1}"/>
    <dgm:cxn modelId="{51C525DB-B576-43B9-B520-1758F212BF23}" type="presOf" srcId="{2560D99D-89BA-4DB8-8FE8-485986712169}" destId="{E2C69534-FC71-4C20-9459-2A8C98D02814}" srcOrd="0" destOrd="0" presId="urn:microsoft.com/office/officeart/2005/8/layout/list1"/>
    <dgm:cxn modelId="{04BA6DDE-3699-4767-AF9B-671C62BF6511}" type="presOf" srcId="{20BC3567-B80D-4C91-99A6-F3C9633113C5}" destId="{86C2EA84-9DC0-40C6-9A4D-005E88A211BD}" srcOrd="0" destOrd="0" presId="urn:microsoft.com/office/officeart/2005/8/layout/list1"/>
    <dgm:cxn modelId="{61BFC7E7-C9E8-4CCD-83A3-343076A64DA8}" type="presOf" srcId="{66181515-4DF0-4E6C-AE9B-91DBE401314B}" destId="{78692F67-7106-4913-8AAC-1C80B1241EB4}" srcOrd="1" destOrd="0" presId="urn:microsoft.com/office/officeart/2005/8/layout/list1"/>
    <dgm:cxn modelId="{F7C28EF5-7281-4ADE-9368-718818D61071}" srcId="{CD39AB64-9F3D-40BB-81A1-A78F642D0072}" destId="{56B37F56-8A55-4C50-A2FA-6297D5C4818C}" srcOrd="3" destOrd="0" parTransId="{C43140D7-50DE-4D63-8DF1-544E41578126}" sibTransId="{4FF55B63-0CD6-408B-B4A3-04A675DC7E74}"/>
    <dgm:cxn modelId="{E1C306F8-9FD1-45A4-824E-274CBF420E06}" type="presOf" srcId="{CD39AB64-9F3D-40BB-81A1-A78F642D0072}" destId="{8E9ABE71-63D5-44A7-A2DA-136E49318E8A}" srcOrd="0" destOrd="0" presId="urn:microsoft.com/office/officeart/2005/8/layout/list1"/>
    <dgm:cxn modelId="{80FC2B48-92AC-43ED-A320-A6E98CA5003D}" type="presParOf" srcId="{8E9ABE71-63D5-44A7-A2DA-136E49318E8A}" destId="{D356375B-86A3-4AC9-AE54-332EBB9FA297}" srcOrd="0" destOrd="0" presId="urn:microsoft.com/office/officeart/2005/8/layout/list1"/>
    <dgm:cxn modelId="{255DE74F-CD8B-4771-B82D-70537C337392}" type="presParOf" srcId="{D356375B-86A3-4AC9-AE54-332EBB9FA297}" destId="{86C2EA84-9DC0-40C6-9A4D-005E88A211BD}" srcOrd="0" destOrd="0" presId="urn:microsoft.com/office/officeart/2005/8/layout/list1"/>
    <dgm:cxn modelId="{90A101AD-4708-42BA-8077-33C4F1388CA5}" type="presParOf" srcId="{D356375B-86A3-4AC9-AE54-332EBB9FA297}" destId="{ABE617D8-30ED-4EF9-A8B5-5C8BFF5BA103}" srcOrd="1" destOrd="0" presId="urn:microsoft.com/office/officeart/2005/8/layout/list1"/>
    <dgm:cxn modelId="{B5929FFE-302D-4865-95C4-7D9668F3E4A7}" type="presParOf" srcId="{8E9ABE71-63D5-44A7-A2DA-136E49318E8A}" destId="{993B20C3-A59D-4C7F-8A93-67BB0CC0F9E7}" srcOrd="1" destOrd="0" presId="urn:microsoft.com/office/officeart/2005/8/layout/list1"/>
    <dgm:cxn modelId="{15C15AD6-057E-469C-8FBD-30D9D6857296}" type="presParOf" srcId="{8E9ABE71-63D5-44A7-A2DA-136E49318E8A}" destId="{707E0922-1164-44FB-A32E-E78BD32747EB}" srcOrd="2" destOrd="0" presId="urn:microsoft.com/office/officeart/2005/8/layout/list1"/>
    <dgm:cxn modelId="{2A09896D-CE09-4227-B63A-66F27874BB67}" type="presParOf" srcId="{8E9ABE71-63D5-44A7-A2DA-136E49318E8A}" destId="{7F4A08A2-E114-44C8-8A5C-4BB7DA33029C}" srcOrd="3" destOrd="0" presId="urn:microsoft.com/office/officeart/2005/8/layout/list1"/>
    <dgm:cxn modelId="{287109B1-D15D-4B15-8566-89B677934D3B}" type="presParOf" srcId="{8E9ABE71-63D5-44A7-A2DA-136E49318E8A}" destId="{C556181C-58F4-4B38-9E54-BE5AF5FA1E79}" srcOrd="4" destOrd="0" presId="urn:microsoft.com/office/officeart/2005/8/layout/list1"/>
    <dgm:cxn modelId="{3E0FCD81-AE9A-4C53-A45A-09B657B1B54A}" type="presParOf" srcId="{C556181C-58F4-4B38-9E54-BE5AF5FA1E79}" destId="{E2C69534-FC71-4C20-9459-2A8C98D02814}" srcOrd="0" destOrd="0" presId="urn:microsoft.com/office/officeart/2005/8/layout/list1"/>
    <dgm:cxn modelId="{007867F0-6F02-4C65-87C4-A4CF9FB2189C}" type="presParOf" srcId="{C556181C-58F4-4B38-9E54-BE5AF5FA1E79}" destId="{46A85675-F14E-4419-B210-19CF7D0CACB8}" srcOrd="1" destOrd="0" presId="urn:microsoft.com/office/officeart/2005/8/layout/list1"/>
    <dgm:cxn modelId="{35144260-FD8B-4B64-BE4B-DF5772DDAC11}" type="presParOf" srcId="{8E9ABE71-63D5-44A7-A2DA-136E49318E8A}" destId="{5A1401A5-A31C-4FDC-BC84-E3ADDE32036E}" srcOrd="5" destOrd="0" presId="urn:microsoft.com/office/officeart/2005/8/layout/list1"/>
    <dgm:cxn modelId="{387845E9-B48E-4E92-9946-58B1216753A9}" type="presParOf" srcId="{8E9ABE71-63D5-44A7-A2DA-136E49318E8A}" destId="{93863384-FCF2-4605-AA34-E86714B723A1}" srcOrd="6" destOrd="0" presId="urn:microsoft.com/office/officeart/2005/8/layout/list1"/>
    <dgm:cxn modelId="{D35C721A-F074-4A66-8BD6-6BFA5EA2211F}" type="presParOf" srcId="{8E9ABE71-63D5-44A7-A2DA-136E49318E8A}" destId="{EA86863C-F026-42BA-9413-755D023EFB67}" srcOrd="7" destOrd="0" presId="urn:microsoft.com/office/officeart/2005/8/layout/list1"/>
    <dgm:cxn modelId="{819BB7B5-7E05-4A0F-8996-9C51F0212C98}" type="presParOf" srcId="{8E9ABE71-63D5-44A7-A2DA-136E49318E8A}" destId="{2141631D-6821-4B14-95E0-A1317B7ECD21}" srcOrd="8" destOrd="0" presId="urn:microsoft.com/office/officeart/2005/8/layout/list1"/>
    <dgm:cxn modelId="{B1154CF0-3C2F-4D3E-83A9-180261829F5F}" type="presParOf" srcId="{2141631D-6821-4B14-95E0-A1317B7ECD21}" destId="{E48B85FD-5CE3-4DEC-BEC9-D2183D6BE457}" srcOrd="0" destOrd="0" presId="urn:microsoft.com/office/officeart/2005/8/layout/list1"/>
    <dgm:cxn modelId="{3800E01C-D5CF-446C-ACAC-DC42CFD0D5AC}" type="presParOf" srcId="{2141631D-6821-4B14-95E0-A1317B7ECD21}" destId="{930C33CC-81D5-4306-A5A3-116529E0DC73}" srcOrd="1" destOrd="0" presId="urn:microsoft.com/office/officeart/2005/8/layout/list1"/>
    <dgm:cxn modelId="{87339C4B-4991-4A34-BFFF-52337AD4FEC0}" type="presParOf" srcId="{8E9ABE71-63D5-44A7-A2DA-136E49318E8A}" destId="{E9FC672F-F023-4225-982B-3A18F6679E13}" srcOrd="9" destOrd="0" presId="urn:microsoft.com/office/officeart/2005/8/layout/list1"/>
    <dgm:cxn modelId="{7CC769C5-834F-4E4D-84F8-73C4E375DEE2}" type="presParOf" srcId="{8E9ABE71-63D5-44A7-A2DA-136E49318E8A}" destId="{5CCD125F-FFA2-407B-AB19-36CACF57EBD4}" srcOrd="10" destOrd="0" presId="urn:microsoft.com/office/officeart/2005/8/layout/list1"/>
    <dgm:cxn modelId="{2DA953AE-58B2-4BE9-AD59-B2FF521A997D}" type="presParOf" srcId="{8E9ABE71-63D5-44A7-A2DA-136E49318E8A}" destId="{11C36144-54B8-4F8A-8892-091F87CF4595}" srcOrd="11" destOrd="0" presId="urn:microsoft.com/office/officeart/2005/8/layout/list1"/>
    <dgm:cxn modelId="{70EFA34A-6757-4EF6-883C-7926839D5030}" type="presParOf" srcId="{8E9ABE71-63D5-44A7-A2DA-136E49318E8A}" destId="{55EF2956-EA01-45A3-8E13-15C3CBFEA5A0}" srcOrd="12" destOrd="0" presId="urn:microsoft.com/office/officeart/2005/8/layout/list1"/>
    <dgm:cxn modelId="{48283EDA-031F-4506-8CDC-41C1D246CA1B}" type="presParOf" srcId="{55EF2956-EA01-45A3-8E13-15C3CBFEA5A0}" destId="{F60BF095-C87B-4DF0-AE80-63C582A68194}" srcOrd="0" destOrd="0" presId="urn:microsoft.com/office/officeart/2005/8/layout/list1"/>
    <dgm:cxn modelId="{CF532C57-3497-4F40-8601-A00EC1D967C4}" type="presParOf" srcId="{55EF2956-EA01-45A3-8E13-15C3CBFEA5A0}" destId="{B1389B98-5C27-43CA-AC0F-BF21DBD73A06}" srcOrd="1" destOrd="0" presId="urn:microsoft.com/office/officeart/2005/8/layout/list1"/>
    <dgm:cxn modelId="{50FB14F9-CEE9-4AFB-8826-F7C79C5AD53C}" type="presParOf" srcId="{8E9ABE71-63D5-44A7-A2DA-136E49318E8A}" destId="{2A1B44D8-63D1-44BB-A983-3E0035721DEB}" srcOrd="13" destOrd="0" presId="urn:microsoft.com/office/officeart/2005/8/layout/list1"/>
    <dgm:cxn modelId="{850F0367-0777-449C-BFB3-3E7A1841DD66}" type="presParOf" srcId="{8E9ABE71-63D5-44A7-A2DA-136E49318E8A}" destId="{635AAB7F-FE96-40AF-AFA9-6A8F8A5F1392}" srcOrd="14" destOrd="0" presId="urn:microsoft.com/office/officeart/2005/8/layout/list1"/>
    <dgm:cxn modelId="{524176FA-9AFC-486B-8B0F-C3CB4315625F}" type="presParOf" srcId="{8E9ABE71-63D5-44A7-A2DA-136E49318E8A}" destId="{40570473-14CD-4094-BE3B-B72B40826D8A}" srcOrd="15" destOrd="0" presId="urn:microsoft.com/office/officeart/2005/8/layout/list1"/>
    <dgm:cxn modelId="{2F208DE7-E43B-402B-AD58-CE7C02967BD1}" type="presParOf" srcId="{8E9ABE71-63D5-44A7-A2DA-136E49318E8A}" destId="{A4D74DF8-8D03-4EC1-AC5F-0AFB54EE53FA}" srcOrd="16" destOrd="0" presId="urn:microsoft.com/office/officeart/2005/8/layout/list1"/>
    <dgm:cxn modelId="{A78B78D6-D73B-421C-9F06-6B04FA38F351}" type="presParOf" srcId="{A4D74DF8-8D03-4EC1-AC5F-0AFB54EE53FA}" destId="{9194FF86-85DB-45D7-AA85-31A7877DAE49}" srcOrd="0" destOrd="0" presId="urn:microsoft.com/office/officeart/2005/8/layout/list1"/>
    <dgm:cxn modelId="{9D65F5DB-7477-4445-BF8B-BEC60AAA655B}" type="presParOf" srcId="{A4D74DF8-8D03-4EC1-AC5F-0AFB54EE53FA}" destId="{1DD93387-1EFE-42D8-9ED4-5CEF621808DC}" srcOrd="1" destOrd="0" presId="urn:microsoft.com/office/officeart/2005/8/layout/list1"/>
    <dgm:cxn modelId="{BFF7E48D-310A-4267-96C8-83056529A5B4}" type="presParOf" srcId="{8E9ABE71-63D5-44A7-A2DA-136E49318E8A}" destId="{2F00BB5B-B042-40F0-B51B-659E90503888}" srcOrd="17" destOrd="0" presId="urn:microsoft.com/office/officeart/2005/8/layout/list1"/>
    <dgm:cxn modelId="{91E0FD9D-2DF1-475D-96CC-50A4FFA819BA}" type="presParOf" srcId="{8E9ABE71-63D5-44A7-A2DA-136E49318E8A}" destId="{D55E8DDE-B5B9-4738-A2AD-AF6BF93AE7CC}" srcOrd="18" destOrd="0" presId="urn:microsoft.com/office/officeart/2005/8/layout/list1"/>
    <dgm:cxn modelId="{A1B4641F-A9D5-4261-9938-903097BAA5B2}" type="presParOf" srcId="{8E9ABE71-63D5-44A7-A2DA-136E49318E8A}" destId="{ECC50338-DCD1-4435-A4C7-E4B6E989AD26}" srcOrd="19" destOrd="0" presId="urn:microsoft.com/office/officeart/2005/8/layout/list1"/>
    <dgm:cxn modelId="{07F946CB-344B-4CED-868E-759A11A1C79B}" type="presParOf" srcId="{8E9ABE71-63D5-44A7-A2DA-136E49318E8A}" destId="{187E3948-5C12-4136-9B9A-416B980F820F}" srcOrd="20" destOrd="0" presId="urn:microsoft.com/office/officeart/2005/8/layout/list1"/>
    <dgm:cxn modelId="{845D339E-AA91-4651-8DD2-8F1819AA0663}" type="presParOf" srcId="{187E3948-5C12-4136-9B9A-416B980F820F}" destId="{CAE25285-44F8-4976-8E61-A556C02AA522}" srcOrd="0" destOrd="0" presId="urn:microsoft.com/office/officeart/2005/8/layout/list1"/>
    <dgm:cxn modelId="{19E16C11-520B-4D89-80FF-F817423DAD00}" type="presParOf" srcId="{187E3948-5C12-4136-9B9A-416B980F820F}" destId="{78692F67-7106-4913-8AAC-1C80B1241EB4}" srcOrd="1" destOrd="0" presId="urn:microsoft.com/office/officeart/2005/8/layout/list1"/>
    <dgm:cxn modelId="{ECDE12E4-7409-4DBF-B957-FC1D8E6B7FC4}" type="presParOf" srcId="{8E9ABE71-63D5-44A7-A2DA-136E49318E8A}" destId="{C5C412C0-25CE-4D26-9D22-B38AA75FDC60}" srcOrd="21" destOrd="0" presId="urn:microsoft.com/office/officeart/2005/8/layout/list1"/>
    <dgm:cxn modelId="{D65B0E66-610D-46FF-8EB5-5CB67C7602E9}" type="presParOf" srcId="{8E9ABE71-63D5-44A7-A2DA-136E49318E8A}" destId="{F488A2AC-107F-4B98-8DC6-445B130E21D5}"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39AB64-9F3D-40BB-81A1-A78F642D007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20BC3567-B80D-4C91-99A6-F3C9633113C5}">
      <dgm:prSet phldrT="[Text]" custT="1"/>
      <dgm:spPr/>
      <dgm:t>
        <a:bodyPr/>
        <a:lstStyle/>
        <a:p>
          <a:r>
            <a:rPr lang="en-US" sz="1800" dirty="0"/>
            <a:t>Earth Observation</a:t>
          </a:r>
          <a:endParaRPr lang="el-GR" sz="1800" dirty="0"/>
        </a:p>
      </dgm:t>
    </dgm:pt>
    <dgm:pt modelId="{58E2DE6D-0FFC-41B3-A07D-2CB79BCE1A13}" type="parTrans" cxnId="{A265D129-4D72-44CD-B2EF-01514A61FF13}">
      <dgm:prSet/>
      <dgm:spPr/>
      <dgm:t>
        <a:bodyPr/>
        <a:lstStyle/>
        <a:p>
          <a:endParaRPr lang="el-GR"/>
        </a:p>
      </dgm:t>
    </dgm:pt>
    <dgm:pt modelId="{B5C70396-14BA-46F9-9F86-278A049662F5}" type="sibTrans" cxnId="{A265D129-4D72-44CD-B2EF-01514A61FF13}">
      <dgm:prSet/>
      <dgm:spPr/>
      <dgm:t>
        <a:bodyPr/>
        <a:lstStyle/>
        <a:p>
          <a:endParaRPr lang="el-GR"/>
        </a:p>
      </dgm:t>
    </dgm:pt>
    <dgm:pt modelId="{3023F1B2-452A-437D-8DC6-27774FB87BA2}">
      <dgm:prSet phldrT="[Text]" custT="1"/>
      <dgm:spPr/>
      <dgm:t>
        <a:bodyPr/>
        <a:lstStyle/>
        <a:p>
          <a:r>
            <a:rPr lang="en-US" sz="1800" dirty="0"/>
            <a:t>In-situ Techniques (e.g. UAV, laser scanning, spectroscopy etc.)</a:t>
          </a:r>
          <a:endParaRPr lang="el-GR" sz="1800" dirty="0"/>
        </a:p>
      </dgm:t>
    </dgm:pt>
    <dgm:pt modelId="{39EF8E20-75BB-4B90-8F78-25BED6935019}" type="parTrans" cxnId="{29DFF965-118A-4D01-A734-396A7944B28D}">
      <dgm:prSet/>
      <dgm:spPr/>
      <dgm:t>
        <a:bodyPr/>
        <a:lstStyle/>
        <a:p>
          <a:endParaRPr lang="el-GR"/>
        </a:p>
      </dgm:t>
    </dgm:pt>
    <dgm:pt modelId="{8986EBD3-EC1D-4BCB-928D-18C0ECD160E3}" type="sibTrans" cxnId="{29DFF965-118A-4D01-A734-396A7944B28D}">
      <dgm:prSet/>
      <dgm:spPr/>
      <dgm:t>
        <a:bodyPr/>
        <a:lstStyle/>
        <a:p>
          <a:endParaRPr lang="el-GR"/>
        </a:p>
      </dgm:t>
    </dgm:pt>
    <dgm:pt modelId="{56B37F56-8A55-4C50-A2FA-6297D5C4818C}">
      <dgm:prSet phldrT="[Text]" custT="1"/>
      <dgm:spPr/>
      <dgm:t>
        <a:bodyPr/>
        <a:lstStyle/>
        <a:p>
          <a:r>
            <a:rPr lang="en-US" sz="1800" dirty="0"/>
            <a:t>GIS and Artificial Intelligence</a:t>
          </a:r>
          <a:endParaRPr lang="el-GR" sz="1800" dirty="0"/>
        </a:p>
      </dgm:t>
    </dgm:pt>
    <dgm:pt modelId="{C43140D7-50DE-4D63-8DF1-544E41578126}" type="parTrans" cxnId="{F7C28EF5-7281-4ADE-9368-718818D61071}">
      <dgm:prSet/>
      <dgm:spPr/>
      <dgm:t>
        <a:bodyPr/>
        <a:lstStyle/>
        <a:p>
          <a:endParaRPr lang="el-GR"/>
        </a:p>
      </dgm:t>
    </dgm:pt>
    <dgm:pt modelId="{4FF55B63-0CD6-408B-B4A3-04A675DC7E74}" type="sibTrans" cxnId="{F7C28EF5-7281-4ADE-9368-718818D61071}">
      <dgm:prSet/>
      <dgm:spPr/>
      <dgm:t>
        <a:bodyPr/>
        <a:lstStyle/>
        <a:p>
          <a:endParaRPr lang="el-GR"/>
        </a:p>
      </dgm:t>
    </dgm:pt>
    <dgm:pt modelId="{66181515-4DF0-4E6C-AE9B-91DBE401314B}">
      <dgm:prSet phldrT="[Text]" custT="1"/>
      <dgm:spPr/>
      <dgm:t>
        <a:bodyPr/>
        <a:lstStyle/>
        <a:p>
          <a:r>
            <a:rPr lang="en-US" sz="2000" dirty="0"/>
            <a:t>Sensors </a:t>
          </a:r>
          <a:endParaRPr lang="el-GR" sz="2000" dirty="0"/>
        </a:p>
      </dgm:t>
    </dgm:pt>
    <dgm:pt modelId="{F7668886-5A1C-4250-A814-A2103A4DAB3B}" type="parTrans" cxnId="{619E9815-6EB8-4979-83FD-4E1938C8D1DD}">
      <dgm:prSet/>
      <dgm:spPr/>
      <dgm:t>
        <a:bodyPr/>
        <a:lstStyle/>
        <a:p>
          <a:endParaRPr lang="el-GR"/>
        </a:p>
      </dgm:t>
    </dgm:pt>
    <dgm:pt modelId="{ED2AABC3-6BAF-410A-A767-DBCCD7E7A00A}" type="sibTrans" cxnId="{619E9815-6EB8-4979-83FD-4E1938C8D1DD}">
      <dgm:prSet/>
      <dgm:spPr/>
      <dgm:t>
        <a:bodyPr/>
        <a:lstStyle/>
        <a:p>
          <a:endParaRPr lang="el-GR"/>
        </a:p>
      </dgm:t>
    </dgm:pt>
    <dgm:pt modelId="{4A630F03-0384-4249-BA6A-32D9A342B6C1}">
      <dgm:prSet phldrT="[Text]" custT="1"/>
      <dgm:spPr/>
      <dgm:t>
        <a:bodyPr/>
        <a:lstStyle/>
        <a:p>
          <a:r>
            <a:rPr lang="en-US" sz="1800" dirty="0"/>
            <a:t>Crowdsourcing</a:t>
          </a:r>
          <a:endParaRPr lang="el-GR" sz="1800" dirty="0"/>
        </a:p>
      </dgm:t>
    </dgm:pt>
    <dgm:pt modelId="{FA8E9138-8A5D-43B5-B60A-46038843BF35}" type="parTrans" cxnId="{BF90DCB1-4E33-42C7-B609-88F3B2C5CB37}">
      <dgm:prSet/>
      <dgm:spPr/>
      <dgm:t>
        <a:bodyPr/>
        <a:lstStyle/>
        <a:p>
          <a:endParaRPr lang="el-GR"/>
        </a:p>
      </dgm:t>
    </dgm:pt>
    <dgm:pt modelId="{CCEDFBAA-8A85-4116-ABB5-92497F9628A1}" type="sibTrans" cxnId="{BF90DCB1-4E33-42C7-B609-88F3B2C5CB37}">
      <dgm:prSet/>
      <dgm:spPr/>
      <dgm:t>
        <a:bodyPr/>
        <a:lstStyle/>
        <a:p>
          <a:endParaRPr lang="el-GR"/>
        </a:p>
      </dgm:t>
    </dgm:pt>
    <dgm:pt modelId="{2560D99D-89BA-4DB8-8FE8-485986712169}">
      <dgm:prSet custT="1"/>
      <dgm:spPr/>
      <dgm:t>
        <a:bodyPr/>
        <a:lstStyle/>
        <a:p>
          <a:r>
            <a:rPr lang="en-US" sz="1800" dirty="0"/>
            <a:t>Hydraulic and Hydrological analysis</a:t>
          </a:r>
        </a:p>
      </dgm:t>
    </dgm:pt>
    <dgm:pt modelId="{2673C672-5669-49FB-BD53-41C74CE87E8A}" type="parTrans" cxnId="{F440946E-7186-4509-B549-A3E5B02296CB}">
      <dgm:prSet/>
      <dgm:spPr/>
      <dgm:t>
        <a:bodyPr/>
        <a:lstStyle/>
        <a:p>
          <a:endParaRPr lang="el-GR"/>
        </a:p>
      </dgm:t>
    </dgm:pt>
    <dgm:pt modelId="{1CCB9CBB-6A61-4395-928E-4953176FF9E0}" type="sibTrans" cxnId="{F440946E-7186-4509-B549-A3E5B02296CB}">
      <dgm:prSet/>
      <dgm:spPr/>
      <dgm:t>
        <a:bodyPr/>
        <a:lstStyle/>
        <a:p>
          <a:endParaRPr lang="el-GR"/>
        </a:p>
      </dgm:t>
    </dgm:pt>
    <dgm:pt modelId="{8E9ABE71-63D5-44A7-A2DA-136E49318E8A}" type="pres">
      <dgm:prSet presAssocID="{CD39AB64-9F3D-40BB-81A1-A78F642D0072}" presName="linear" presStyleCnt="0">
        <dgm:presLayoutVars>
          <dgm:dir/>
          <dgm:animLvl val="lvl"/>
          <dgm:resizeHandles val="exact"/>
        </dgm:presLayoutVars>
      </dgm:prSet>
      <dgm:spPr/>
    </dgm:pt>
    <dgm:pt modelId="{D356375B-86A3-4AC9-AE54-332EBB9FA297}" type="pres">
      <dgm:prSet presAssocID="{20BC3567-B80D-4C91-99A6-F3C9633113C5}" presName="parentLin" presStyleCnt="0"/>
      <dgm:spPr/>
    </dgm:pt>
    <dgm:pt modelId="{86C2EA84-9DC0-40C6-9A4D-005E88A211BD}" type="pres">
      <dgm:prSet presAssocID="{20BC3567-B80D-4C91-99A6-F3C9633113C5}" presName="parentLeftMargin" presStyleLbl="node1" presStyleIdx="0" presStyleCnt="6"/>
      <dgm:spPr/>
    </dgm:pt>
    <dgm:pt modelId="{ABE617D8-30ED-4EF9-A8B5-5C8BFF5BA103}" type="pres">
      <dgm:prSet presAssocID="{20BC3567-B80D-4C91-99A6-F3C9633113C5}" presName="parentText" presStyleLbl="node1" presStyleIdx="0" presStyleCnt="6" custLinFactNeighborX="11527" custLinFactNeighborY="3197">
        <dgm:presLayoutVars>
          <dgm:chMax val="0"/>
          <dgm:bulletEnabled val="1"/>
        </dgm:presLayoutVars>
      </dgm:prSet>
      <dgm:spPr/>
    </dgm:pt>
    <dgm:pt modelId="{993B20C3-A59D-4C7F-8A93-67BB0CC0F9E7}" type="pres">
      <dgm:prSet presAssocID="{20BC3567-B80D-4C91-99A6-F3C9633113C5}" presName="negativeSpace" presStyleCnt="0"/>
      <dgm:spPr/>
    </dgm:pt>
    <dgm:pt modelId="{707E0922-1164-44FB-A32E-E78BD32747EB}" type="pres">
      <dgm:prSet presAssocID="{20BC3567-B80D-4C91-99A6-F3C9633113C5}" presName="childText" presStyleLbl="conFgAcc1" presStyleIdx="0" presStyleCnt="6">
        <dgm:presLayoutVars>
          <dgm:bulletEnabled val="1"/>
        </dgm:presLayoutVars>
      </dgm:prSet>
      <dgm:spPr/>
    </dgm:pt>
    <dgm:pt modelId="{7F4A08A2-E114-44C8-8A5C-4BB7DA33029C}" type="pres">
      <dgm:prSet presAssocID="{B5C70396-14BA-46F9-9F86-278A049662F5}" presName="spaceBetweenRectangles" presStyleCnt="0"/>
      <dgm:spPr/>
    </dgm:pt>
    <dgm:pt modelId="{C556181C-58F4-4B38-9E54-BE5AF5FA1E79}" type="pres">
      <dgm:prSet presAssocID="{2560D99D-89BA-4DB8-8FE8-485986712169}" presName="parentLin" presStyleCnt="0"/>
      <dgm:spPr/>
    </dgm:pt>
    <dgm:pt modelId="{E2C69534-FC71-4C20-9459-2A8C98D02814}" type="pres">
      <dgm:prSet presAssocID="{2560D99D-89BA-4DB8-8FE8-485986712169}" presName="parentLeftMargin" presStyleLbl="node1" presStyleIdx="0" presStyleCnt="6"/>
      <dgm:spPr/>
    </dgm:pt>
    <dgm:pt modelId="{46A85675-F14E-4419-B210-19CF7D0CACB8}" type="pres">
      <dgm:prSet presAssocID="{2560D99D-89BA-4DB8-8FE8-485986712169}" presName="parentText" presStyleLbl="node1" presStyleIdx="1" presStyleCnt="6">
        <dgm:presLayoutVars>
          <dgm:chMax val="0"/>
          <dgm:bulletEnabled val="1"/>
        </dgm:presLayoutVars>
      </dgm:prSet>
      <dgm:spPr/>
    </dgm:pt>
    <dgm:pt modelId="{5A1401A5-A31C-4FDC-BC84-E3ADDE32036E}" type="pres">
      <dgm:prSet presAssocID="{2560D99D-89BA-4DB8-8FE8-485986712169}" presName="negativeSpace" presStyleCnt="0"/>
      <dgm:spPr/>
    </dgm:pt>
    <dgm:pt modelId="{93863384-FCF2-4605-AA34-E86714B723A1}" type="pres">
      <dgm:prSet presAssocID="{2560D99D-89BA-4DB8-8FE8-485986712169}" presName="childText" presStyleLbl="conFgAcc1" presStyleIdx="1" presStyleCnt="6">
        <dgm:presLayoutVars>
          <dgm:bulletEnabled val="1"/>
        </dgm:presLayoutVars>
      </dgm:prSet>
      <dgm:spPr/>
    </dgm:pt>
    <dgm:pt modelId="{EA86863C-F026-42BA-9413-755D023EFB67}" type="pres">
      <dgm:prSet presAssocID="{1CCB9CBB-6A61-4395-928E-4953176FF9E0}" presName="spaceBetweenRectangles" presStyleCnt="0"/>
      <dgm:spPr/>
    </dgm:pt>
    <dgm:pt modelId="{2141631D-6821-4B14-95E0-A1317B7ECD21}" type="pres">
      <dgm:prSet presAssocID="{3023F1B2-452A-437D-8DC6-27774FB87BA2}" presName="parentLin" presStyleCnt="0"/>
      <dgm:spPr/>
    </dgm:pt>
    <dgm:pt modelId="{E48B85FD-5CE3-4DEC-BEC9-D2183D6BE457}" type="pres">
      <dgm:prSet presAssocID="{3023F1B2-452A-437D-8DC6-27774FB87BA2}" presName="parentLeftMargin" presStyleLbl="node1" presStyleIdx="1" presStyleCnt="6"/>
      <dgm:spPr/>
    </dgm:pt>
    <dgm:pt modelId="{930C33CC-81D5-4306-A5A3-116529E0DC73}" type="pres">
      <dgm:prSet presAssocID="{3023F1B2-452A-437D-8DC6-27774FB87BA2}" presName="parentText" presStyleLbl="node1" presStyleIdx="2" presStyleCnt="6">
        <dgm:presLayoutVars>
          <dgm:chMax val="0"/>
          <dgm:bulletEnabled val="1"/>
        </dgm:presLayoutVars>
      </dgm:prSet>
      <dgm:spPr/>
    </dgm:pt>
    <dgm:pt modelId="{E9FC672F-F023-4225-982B-3A18F6679E13}" type="pres">
      <dgm:prSet presAssocID="{3023F1B2-452A-437D-8DC6-27774FB87BA2}" presName="negativeSpace" presStyleCnt="0"/>
      <dgm:spPr/>
    </dgm:pt>
    <dgm:pt modelId="{5CCD125F-FFA2-407B-AB19-36CACF57EBD4}" type="pres">
      <dgm:prSet presAssocID="{3023F1B2-452A-437D-8DC6-27774FB87BA2}" presName="childText" presStyleLbl="conFgAcc1" presStyleIdx="2" presStyleCnt="6">
        <dgm:presLayoutVars>
          <dgm:bulletEnabled val="1"/>
        </dgm:presLayoutVars>
      </dgm:prSet>
      <dgm:spPr/>
    </dgm:pt>
    <dgm:pt modelId="{11C36144-54B8-4F8A-8892-091F87CF4595}" type="pres">
      <dgm:prSet presAssocID="{8986EBD3-EC1D-4BCB-928D-18C0ECD160E3}" presName="spaceBetweenRectangles" presStyleCnt="0"/>
      <dgm:spPr/>
    </dgm:pt>
    <dgm:pt modelId="{55EF2956-EA01-45A3-8E13-15C3CBFEA5A0}" type="pres">
      <dgm:prSet presAssocID="{56B37F56-8A55-4C50-A2FA-6297D5C4818C}" presName="parentLin" presStyleCnt="0"/>
      <dgm:spPr/>
    </dgm:pt>
    <dgm:pt modelId="{F60BF095-C87B-4DF0-AE80-63C582A68194}" type="pres">
      <dgm:prSet presAssocID="{56B37F56-8A55-4C50-A2FA-6297D5C4818C}" presName="parentLeftMargin" presStyleLbl="node1" presStyleIdx="2" presStyleCnt="6"/>
      <dgm:spPr/>
    </dgm:pt>
    <dgm:pt modelId="{B1389B98-5C27-43CA-AC0F-BF21DBD73A06}" type="pres">
      <dgm:prSet presAssocID="{56B37F56-8A55-4C50-A2FA-6297D5C4818C}" presName="parentText" presStyleLbl="node1" presStyleIdx="3" presStyleCnt="6">
        <dgm:presLayoutVars>
          <dgm:chMax val="0"/>
          <dgm:bulletEnabled val="1"/>
        </dgm:presLayoutVars>
      </dgm:prSet>
      <dgm:spPr/>
    </dgm:pt>
    <dgm:pt modelId="{2A1B44D8-63D1-44BB-A983-3E0035721DEB}" type="pres">
      <dgm:prSet presAssocID="{56B37F56-8A55-4C50-A2FA-6297D5C4818C}" presName="negativeSpace" presStyleCnt="0"/>
      <dgm:spPr/>
    </dgm:pt>
    <dgm:pt modelId="{635AAB7F-FE96-40AF-AFA9-6A8F8A5F1392}" type="pres">
      <dgm:prSet presAssocID="{56B37F56-8A55-4C50-A2FA-6297D5C4818C}" presName="childText" presStyleLbl="conFgAcc1" presStyleIdx="3" presStyleCnt="6">
        <dgm:presLayoutVars>
          <dgm:bulletEnabled val="1"/>
        </dgm:presLayoutVars>
      </dgm:prSet>
      <dgm:spPr/>
    </dgm:pt>
    <dgm:pt modelId="{40570473-14CD-4094-BE3B-B72B40826D8A}" type="pres">
      <dgm:prSet presAssocID="{4FF55B63-0CD6-408B-B4A3-04A675DC7E74}" presName="spaceBetweenRectangles" presStyleCnt="0"/>
      <dgm:spPr/>
    </dgm:pt>
    <dgm:pt modelId="{A4D74DF8-8D03-4EC1-AC5F-0AFB54EE53FA}" type="pres">
      <dgm:prSet presAssocID="{4A630F03-0384-4249-BA6A-32D9A342B6C1}" presName="parentLin" presStyleCnt="0"/>
      <dgm:spPr/>
    </dgm:pt>
    <dgm:pt modelId="{9194FF86-85DB-45D7-AA85-31A7877DAE49}" type="pres">
      <dgm:prSet presAssocID="{4A630F03-0384-4249-BA6A-32D9A342B6C1}" presName="parentLeftMargin" presStyleLbl="node1" presStyleIdx="3" presStyleCnt="6"/>
      <dgm:spPr/>
    </dgm:pt>
    <dgm:pt modelId="{1DD93387-1EFE-42D8-9ED4-5CEF621808DC}" type="pres">
      <dgm:prSet presAssocID="{4A630F03-0384-4249-BA6A-32D9A342B6C1}" presName="parentText" presStyleLbl="node1" presStyleIdx="4" presStyleCnt="6">
        <dgm:presLayoutVars>
          <dgm:chMax val="0"/>
          <dgm:bulletEnabled val="1"/>
        </dgm:presLayoutVars>
      </dgm:prSet>
      <dgm:spPr/>
    </dgm:pt>
    <dgm:pt modelId="{2F00BB5B-B042-40F0-B51B-659E90503888}" type="pres">
      <dgm:prSet presAssocID="{4A630F03-0384-4249-BA6A-32D9A342B6C1}" presName="negativeSpace" presStyleCnt="0"/>
      <dgm:spPr/>
    </dgm:pt>
    <dgm:pt modelId="{D55E8DDE-B5B9-4738-A2AD-AF6BF93AE7CC}" type="pres">
      <dgm:prSet presAssocID="{4A630F03-0384-4249-BA6A-32D9A342B6C1}" presName="childText" presStyleLbl="conFgAcc1" presStyleIdx="4" presStyleCnt="6">
        <dgm:presLayoutVars>
          <dgm:bulletEnabled val="1"/>
        </dgm:presLayoutVars>
      </dgm:prSet>
      <dgm:spPr/>
    </dgm:pt>
    <dgm:pt modelId="{ECC50338-DCD1-4435-A4C7-E4B6E989AD26}" type="pres">
      <dgm:prSet presAssocID="{CCEDFBAA-8A85-4116-ABB5-92497F9628A1}" presName="spaceBetweenRectangles" presStyleCnt="0"/>
      <dgm:spPr/>
    </dgm:pt>
    <dgm:pt modelId="{187E3948-5C12-4136-9B9A-416B980F820F}" type="pres">
      <dgm:prSet presAssocID="{66181515-4DF0-4E6C-AE9B-91DBE401314B}" presName="parentLin" presStyleCnt="0"/>
      <dgm:spPr/>
    </dgm:pt>
    <dgm:pt modelId="{CAE25285-44F8-4976-8E61-A556C02AA522}" type="pres">
      <dgm:prSet presAssocID="{66181515-4DF0-4E6C-AE9B-91DBE401314B}" presName="parentLeftMargin" presStyleLbl="node1" presStyleIdx="4" presStyleCnt="6"/>
      <dgm:spPr/>
    </dgm:pt>
    <dgm:pt modelId="{78692F67-7106-4913-8AAC-1C80B1241EB4}" type="pres">
      <dgm:prSet presAssocID="{66181515-4DF0-4E6C-AE9B-91DBE401314B}" presName="parentText" presStyleLbl="node1" presStyleIdx="5" presStyleCnt="6">
        <dgm:presLayoutVars>
          <dgm:chMax val="0"/>
          <dgm:bulletEnabled val="1"/>
        </dgm:presLayoutVars>
      </dgm:prSet>
      <dgm:spPr/>
    </dgm:pt>
    <dgm:pt modelId="{C5C412C0-25CE-4D26-9D22-B38AA75FDC60}" type="pres">
      <dgm:prSet presAssocID="{66181515-4DF0-4E6C-AE9B-91DBE401314B}" presName="negativeSpace" presStyleCnt="0"/>
      <dgm:spPr/>
    </dgm:pt>
    <dgm:pt modelId="{F488A2AC-107F-4B98-8DC6-445B130E21D5}" type="pres">
      <dgm:prSet presAssocID="{66181515-4DF0-4E6C-AE9B-91DBE401314B}" presName="childText" presStyleLbl="conFgAcc1" presStyleIdx="5" presStyleCnt="6">
        <dgm:presLayoutVars>
          <dgm:bulletEnabled val="1"/>
        </dgm:presLayoutVars>
      </dgm:prSet>
      <dgm:spPr/>
    </dgm:pt>
  </dgm:ptLst>
  <dgm:cxnLst>
    <dgm:cxn modelId="{C2574600-889E-4BB6-A28C-A897BC99938B}" type="presOf" srcId="{20BC3567-B80D-4C91-99A6-F3C9633113C5}" destId="{ABE617D8-30ED-4EF9-A8B5-5C8BFF5BA103}" srcOrd="1" destOrd="0" presId="urn:microsoft.com/office/officeart/2005/8/layout/list1"/>
    <dgm:cxn modelId="{29EF1F12-53EA-4B1F-9E72-0517DBE1B084}" type="presOf" srcId="{3023F1B2-452A-437D-8DC6-27774FB87BA2}" destId="{930C33CC-81D5-4306-A5A3-116529E0DC73}" srcOrd="1" destOrd="0" presId="urn:microsoft.com/office/officeart/2005/8/layout/list1"/>
    <dgm:cxn modelId="{619E9815-6EB8-4979-83FD-4E1938C8D1DD}" srcId="{CD39AB64-9F3D-40BB-81A1-A78F642D0072}" destId="{66181515-4DF0-4E6C-AE9B-91DBE401314B}" srcOrd="5" destOrd="0" parTransId="{F7668886-5A1C-4250-A814-A2103A4DAB3B}" sibTransId="{ED2AABC3-6BAF-410A-A767-DBCCD7E7A00A}"/>
    <dgm:cxn modelId="{E46CA51B-B132-4E80-951C-295B2D8DBCDA}" type="presOf" srcId="{56B37F56-8A55-4C50-A2FA-6297D5C4818C}" destId="{F60BF095-C87B-4DF0-AE80-63C582A68194}" srcOrd="0" destOrd="0" presId="urn:microsoft.com/office/officeart/2005/8/layout/list1"/>
    <dgm:cxn modelId="{CC986529-F587-4D65-AB42-9A2F6BBED06F}" type="presOf" srcId="{56B37F56-8A55-4C50-A2FA-6297D5C4818C}" destId="{B1389B98-5C27-43CA-AC0F-BF21DBD73A06}" srcOrd="1" destOrd="0" presId="urn:microsoft.com/office/officeart/2005/8/layout/list1"/>
    <dgm:cxn modelId="{A265D129-4D72-44CD-B2EF-01514A61FF13}" srcId="{CD39AB64-9F3D-40BB-81A1-A78F642D0072}" destId="{20BC3567-B80D-4C91-99A6-F3C9633113C5}" srcOrd="0" destOrd="0" parTransId="{58E2DE6D-0FFC-41B3-A07D-2CB79BCE1A13}" sibTransId="{B5C70396-14BA-46F9-9F86-278A049662F5}"/>
    <dgm:cxn modelId="{2055493A-FAEA-42E1-9B6A-477C71A83ACB}" type="presOf" srcId="{3023F1B2-452A-437D-8DC6-27774FB87BA2}" destId="{E48B85FD-5CE3-4DEC-BEC9-D2183D6BE457}" srcOrd="0" destOrd="0" presId="urn:microsoft.com/office/officeart/2005/8/layout/list1"/>
    <dgm:cxn modelId="{0302133E-0585-4B35-85DB-55C832D1D719}" type="presOf" srcId="{2560D99D-89BA-4DB8-8FE8-485986712169}" destId="{46A85675-F14E-4419-B210-19CF7D0CACB8}" srcOrd="1" destOrd="0" presId="urn:microsoft.com/office/officeart/2005/8/layout/list1"/>
    <dgm:cxn modelId="{29DFF965-118A-4D01-A734-396A7944B28D}" srcId="{CD39AB64-9F3D-40BB-81A1-A78F642D0072}" destId="{3023F1B2-452A-437D-8DC6-27774FB87BA2}" srcOrd="2" destOrd="0" parTransId="{39EF8E20-75BB-4B90-8F78-25BED6935019}" sibTransId="{8986EBD3-EC1D-4BCB-928D-18C0ECD160E3}"/>
    <dgm:cxn modelId="{F440946E-7186-4509-B549-A3E5B02296CB}" srcId="{CD39AB64-9F3D-40BB-81A1-A78F642D0072}" destId="{2560D99D-89BA-4DB8-8FE8-485986712169}" srcOrd="1" destOrd="0" parTransId="{2673C672-5669-49FB-BD53-41C74CE87E8A}" sibTransId="{1CCB9CBB-6A61-4395-928E-4953176FF9E0}"/>
    <dgm:cxn modelId="{44194E72-4ADC-4FD7-8885-DFA91189152A}" type="presOf" srcId="{4A630F03-0384-4249-BA6A-32D9A342B6C1}" destId="{1DD93387-1EFE-42D8-9ED4-5CEF621808DC}" srcOrd="1" destOrd="0" presId="urn:microsoft.com/office/officeart/2005/8/layout/list1"/>
    <dgm:cxn modelId="{DCB34958-D302-4348-8EBE-C1DBAD535D96}" type="presOf" srcId="{4A630F03-0384-4249-BA6A-32D9A342B6C1}" destId="{9194FF86-85DB-45D7-AA85-31A7877DAE49}" srcOrd="0" destOrd="0" presId="urn:microsoft.com/office/officeart/2005/8/layout/list1"/>
    <dgm:cxn modelId="{43D8E7B0-FE16-4A44-B5ED-3BBFF8079859}" type="presOf" srcId="{66181515-4DF0-4E6C-AE9B-91DBE401314B}" destId="{CAE25285-44F8-4976-8E61-A556C02AA522}" srcOrd="0" destOrd="0" presId="urn:microsoft.com/office/officeart/2005/8/layout/list1"/>
    <dgm:cxn modelId="{BF90DCB1-4E33-42C7-B609-88F3B2C5CB37}" srcId="{CD39AB64-9F3D-40BB-81A1-A78F642D0072}" destId="{4A630F03-0384-4249-BA6A-32D9A342B6C1}" srcOrd="4" destOrd="0" parTransId="{FA8E9138-8A5D-43B5-B60A-46038843BF35}" sibTransId="{CCEDFBAA-8A85-4116-ABB5-92497F9628A1}"/>
    <dgm:cxn modelId="{51C525DB-B576-43B9-B520-1758F212BF23}" type="presOf" srcId="{2560D99D-89BA-4DB8-8FE8-485986712169}" destId="{E2C69534-FC71-4C20-9459-2A8C98D02814}" srcOrd="0" destOrd="0" presId="urn:microsoft.com/office/officeart/2005/8/layout/list1"/>
    <dgm:cxn modelId="{04BA6DDE-3699-4767-AF9B-671C62BF6511}" type="presOf" srcId="{20BC3567-B80D-4C91-99A6-F3C9633113C5}" destId="{86C2EA84-9DC0-40C6-9A4D-005E88A211BD}" srcOrd="0" destOrd="0" presId="urn:microsoft.com/office/officeart/2005/8/layout/list1"/>
    <dgm:cxn modelId="{61BFC7E7-C9E8-4CCD-83A3-343076A64DA8}" type="presOf" srcId="{66181515-4DF0-4E6C-AE9B-91DBE401314B}" destId="{78692F67-7106-4913-8AAC-1C80B1241EB4}" srcOrd="1" destOrd="0" presId="urn:microsoft.com/office/officeart/2005/8/layout/list1"/>
    <dgm:cxn modelId="{F7C28EF5-7281-4ADE-9368-718818D61071}" srcId="{CD39AB64-9F3D-40BB-81A1-A78F642D0072}" destId="{56B37F56-8A55-4C50-A2FA-6297D5C4818C}" srcOrd="3" destOrd="0" parTransId="{C43140D7-50DE-4D63-8DF1-544E41578126}" sibTransId="{4FF55B63-0CD6-408B-B4A3-04A675DC7E74}"/>
    <dgm:cxn modelId="{E1C306F8-9FD1-45A4-824E-274CBF420E06}" type="presOf" srcId="{CD39AB64-9F3D-40BB-81A1-A78F642D0072}" destId="{8E9ABE71-63D5-44A7-A2DA-136E49318E8A}" srcOrd="0" destOrd="0" presId="urn:microsoft.com/office/officeart/2005/8/layout/list1"/>
    <dgm:cxn modelId="{80FC2B48-92AC-43ED-A320-A6E98CA5003D}" type="presParOf" srcId="{8E9ABE71-63D5-44A7-A2DA-136E49318E8A}" destId="{D356375B-86A3-4AC9-AE54-332EBB9FA297}" srcOrd="0" destOrd="0" presId="urn:microsoft.com/office/officeart/2005/8/layout/list1"/>
    <dgm:cxn modelId="{255DE74F-CD8B-4771-B82D-70537C337392}" type="presParOf" srcId="{D356375B-86A3-4AC9-AE54-332EBB9FA297}" destId="{86C2EA84-9DC0-40C6-9A4D-005E88A211BD}" srcOrd="0" destOrd="0" presId="urn:microsoft.com/office/officeart/2005/8/layout/list1"/>
    <dgm:cxn modelId="{90A101AD-4708-42BA-8077-33C4F1388CA5}" type="presParOf" srcId="{D356375B-86A3-4AC9-AE54-332EBB9FA297}" destId="{ABE617D8-30ED-4EF9-A8B5-5C8BFF5BA103}" srcOrd="1" destOrd="0" presId="urn:microsoft.com/office/officeart/2005/8/layout/list1"/>
    <dgm:cxn modelId="{B5929FFE-302D-4865-95C4-7D9668F3E4A7}" type="presParOf" srcId="{8E9ABE71-63D5-44A7-A2DA-136E49318E8A}" destId="{993B20C3-A59D-4C7F-8A93-67BB0CC0F9E7}" srcOrd="1" destOrd="0" presId="urn:microsoft.com/office/officeart/2005/8/layout/list1"/>
    <dgm:cxn modelId="{15C15AD6-057E-469C-8FBD-30D9D6857296}" type="presParOf" srcId="{8E9ABE71-63D5-44A7-A2DA-136E49318E8A}" destId="{707E0922-1164-44FB-A32E-E78BD32747EB}" srcOrd="2" destOrd="0" presId="urn:microsoft.com/office/officeart/2005/8/layout/list1"/>
    <dgm:cxn modelId="{2A09896D-CE09-4227-B63A-66F27874BB67}" type="presParOf" srcId="{8E9ABE71-63D5-44A7-A2DA-136E49318E8A}" destId="{7F4A08A2-E114-44C8-8A5C-4BB7DA33029C}" srcOrd="3" destOrd="0" presId="urn:microsoft.com/office/officeart/2005/8/layout/list1"/>
    <dgm:cxn modelId="{287109B1-D15D-4B15-8566-89B677934D3B}" type="presParOf" srcId="{8E9ABE71-63D5-44A7-A2DA-136E49318E8A}" destId="{C556181C-58F4-4B38-9E54-BE5AF5FA1E79}" srcOrd="4" destOrd="0" presId="urn:microsoft.com/office/officeart/2005/8/layout/list1"/>
    <dgm:cxn modelId="{3E0FCD81-AE9A-4C53-A45A-09B657B1B54A}" type="presParOf" srcId="{C556181C-58F4-4B38-9E54-BE5AF5FA1E79}" destId="{E2C69534-FC71-4C20-9459-2A8C98D02814}" srcOrd="0" destOrd="0" presId="urn:microsoft.com/office/officeart/2005/8/layout/list1"/>
    <dgm:cxn modelId="{007867F0-6F02-4C65-87C4-A4CF9FB2189C}" type="presParOf" srcId="{C556181C-58F4-4B38-9E54-BE5AF5FA1E79}" destId="{46A85675-F14E-4419-B210-19CF7D0CACB8}" srcOrd="1" destOrd="0" presId="urn:microsoft.com/office/officeart/2005/8/layout/list1"/>
    <dgm:cxn modelId="{35144260-FD8B-4B64-BE4B-DF5772DDAC11}" type="presParOf" srcId="{8E9ABE71-63D5-44A7-A2DA-136E49318E8A}" destId="{5A1401A5-A31C-4FDC-BC84-E3ADDE32036E}" srcOrd="5" destOrd="0" presId="urn:microsoft.com/office/officeart/2005/8/layout/list1"/>
    <dgm:cxn modelId="{387845E9-B48E-4E92-9946-58B1216753A9}" type="presParOf" srcId="{8E9ABE71-63D5-44A7-A2DA-136E49318E8A}" destId="{93863384-FCF2-4605-AA34-E86714B723A1}" srcOrd="6" destOrd="0" presId="urn:microsoft.com/office/officeart/2005/8/layout/list1"/>
    <dgm:cxn modelId="{D35C721A-F074-4A66-8BD6-6BFA5EA2211F}" type="presParOf" srcId="{8E9ABE71-63D5-44A7-A2DA-136E49318E8A}" destId="{EA86863C-F026-42BA-9413-755D023EFB67}" srcOrd="7" destOrd="0" presId="urn:microsoft.com/office/officeart/2005/8/layout/list1"/>
    <dgm:cxn modelId="{819BB7B5-7E05-4A0F-8996-9C51F0212C98}" type="presParOf" srcId="{8E9ABE71-63D5-44A7-A2DA-136E49318E8A}" destId="{2141631D-6821-4B14-95E0-A1317B7ECD21}" srcOrd="8" destOrd="0" presId="urn:microsoft.com/office/officeart/2005/8/layout/list1"/>
    <dgm:cxn modelId="{B1154CF0-3C2F-4D3E-83A9-180261829F5F}" type="presParOf" srcId="{2141631D-6821-4B14-95E0-A1317B7ECD21}" destId="{E48B85FD-5CE3-4DEC-BEC9-D2183D6BE457}" srcOrd="0" destOrd="0" presId="urn:microsoft.com/office/officeart/2005/8/layout/list1"/>
    <dgm:cxn modelId="{3800E01C-D5CF-446C-ACAC-DC42CFD0D5AC}" type="presParOf" srcId="{2141631D-6821-4B14-95E0-A1317B7ECD21}" destId="{930C33CC-81D5-4306-A5A3-116529E0DC73}" srcOrd="1" destOrd="0" presId="urn:microsoft.com/office/officeart/2005/8/layout/list1"/>
    <dgm:cxn modelId="{87339C4B-4991-4A34-BFFF-52337AD4FEC0}" type="presParOf" srcId="{8E9ABE71-63D5-44A7-A2DA-136E49318E8A}" destId="{E9FC672F-F023-4225-982B-3A18F6679E13}" srcOrd="9" destOrd="0" presId="urn:microsoft.com/office/officeart/2005/8/layout/list1"/>
    <dgm:cxn modelId="{7CC769C5-834F-4E4D-84F8-73C4E375DEE2}" type="presParOf" srcId="{8E9ABE71-63D5-44A7-A2DA-136E49318E8A}" destId="{5CCD125F-FFA2-407B-AB19-36CACF57EBD4}" srcOrd="10" destOrd="0" presId="urn:microsoft.com/office/officeart/2005/8/layout/list1"/>
    <dgm:cxn modelId="{2DA953AE-58B2-4BE9-AD59-B2FF521A997D}" type="presParOf" srcId="{8E9ABE71-63D5-44A7-A2DA-136E49318E8A}" destId="{11C36144-54B8-4F8A-8892-091F87CF4595}" srcOrd="11" destOrd="0" presId="urn:microsoft.com/office/officeart/2005/8/layout/list1"/>
    <dgm:cxn modelId="{70EFA34A-6757-4EF6-883C-7926839D5030}" type="presParOf" srcId="{8E9ABE71-63D5-44A7-A2DA-136E49318E8A}" destId="{55EF2956-EA01-45A3-8E13-15C3CBFEA5A0}" srcOrd="12" destOrd="0" presId="urn:microsoft.com/office/officeart/2005/8/layout/list1"/>
    <dgm:cxn modelId="{48283EDA-031F-4506-8CDC-41C1D246CA1B}" type="presParOf" srcId="{55EF2956-EA01-45A3-8E13-15C3CBFEA5A0}" destId="{F60BF095-C87B-4DF0-AE80-63C582A68194}" srcOrd="0" destOrd="0" presId="urn:microsoft.com/office/officeart/2005/8/layout/list1"/>
    <dgm:cxn modelId="{CF532C57-3497-4F40-8601-A00EC1D967C4}" type="presParOf" srcId="{55EF2956-EA01-45A3-8E13-15C3CBFEA5A0}" destId="{B1389B98-5C27-43CA-AC0F-BF21DBD73A06}" srcOrd="1" destOrd="0" presId="urn:microsoft.com/office/officeart/2005/8/layout/list1"/>
    <dgm:cxn modelId="{50FB14F9-CEE9-4AFB-8826-F7C79C5AD53C}" type="presParOf" srcId="{8E9ABE71-63D5-44A7-A2DA-136E49318E8A}" destId="{2A1B44D8-63D1-44BB-A983-3E0035721DEB}" srcOrd="13" destOrd="0" presId="urn:microsoft.com/office/officeart/2005/8/layout/list1"/>
    <dgm:cxn modelId="{850F0367-0777-449C-BFB3-3E7A1841DD66}" type="presParOf" srcId="{8E9ABE71-63D5-44A7-A2DA-136E49318E8A}" destId="{635AAB7F-FE96-40AF-AFA9-6A8F8A5F1392}" srcOrd="14" destOrd="0" presId="urn:microsoft.com/office/officeart/2005/8/layout/list1"/>
    <dgm:cxn modelId="{524176FA-9AFC-486B-8B0F-C3CB4315625F}" type="presParOf" srcId="{8E9ABE71-63D5-44A7-A2DA-136E49318E8A}" destId="{40570473-14CD-4094-BE3B-B72B40826D8A}" srcOrd="15" destOrd="0" presId="urn:microsoft.com/office/officeart/2005/8/layout/list1"/>
    <dgm:cxn modelId="{2F208DE7-E43B-402B-AD58-CE7C02967BD1}" type="presParOf" srcId="{8E9ABE71-63D5-44A7-A2DA-136E49318E8A}" destId="{A4D74DF8-8D03-4EC1-AC5F-0AFB54EE53FA}" srcOrd="16" destOrd="0" presId="urn:microsoft.com/office/officeart/2005/8/layout/list1"/>
    <dgm:cxn modelId="{A78B78D6-D73B-421C-9F06-6B04FA38F351}" type="presParOf" srcId="{A4D74DF8-8D03-4EC1-AC5F-0AFB54EE53FA}" destId="{9194FF86-85DB-45D7-AA85-31A7877DAE49}" srcOrd="0" destOrd="0" presId="urn:microsoft.com/office/officeart/2005/8/layout/list1"/>
    <dgm:cxn modelId="{9D65F5DB-7477-4445-BF8B-BEC60AAA655B}" type="presParOf" srcId="{A4D74DF8-8D03-4EC1-AC5F-0AFB54EE53FA}" destId="{1DD93387-1EFE-42D8-9ED4-5CEF621808DC}" srcOrd="1" destOrd="0" presId="urn:microsoft.com/office/officeart/2005/8/layout/list1"/>
    <dgm:cxn modelId="{BFF7E48D-310A-4267-96C8-83056529A5B4}" type="presParOf" srcId="{8E9ABE71-63D5-44A7-A2DA-136E49318E8A}" destId="{2F00BB5B-B042-40F0-B51B-659E90503888}" srcOrd="17" destOrd="0" presId="urn:microsoft.com/office/officeart/2005/8/layout/list1"/>
    <dgm:cxn modelId="{91E0FD9D-2DF1-475D-96CC-50A4FFA819BA}" type="presParOf" srcId="{8E9ABE71-63D5-44A7-A2DA-136E49318E8A}" destId="{D55E8DDE-B5B9-4738-A2AD-AF6BF93AE7CC}" srcOrd="18" destOrd="0" presId="urn:microsoft.com/office/officeart/2005/8/layout/list1"/>
    <dgm:cxn modelId="{A1B4641F-A9D5-4261-9938-903097BAA5B2}" type="presParOf" srcId="{8E9ABE71-63D5-44A7-A2DA-136E49318E8A}" destId="{ECC50338-DCD1-4435-A4C7-E4B6E989AD26}" srcOrd="19" destOrd="0" presId="urn:microsoft.com/office/officeart/2005/8/layout/list1"/>
    <dgm:cxn modelId="{07F946CB-344B-4CED-868E-759A11A1C79B}" type="presParOf" srcId="{8E9ABE71-63D5-44A7-A2DA-136E49318E8A}" destId="{187E3948-5C12-4136-9B9A-416B980F820F}" srcOrd="20" destOrd="0" presId="urn:microsoft.com/office/officeart/2005/8/layout/list1"/>
    <dgm:cxn modelId="{845D339E-AA91-4651-8DD2-8F1819AA0663}" type="presParOf" srcId="{187E3948-5C12-4136-9B9A-416B980F820F}" destId="{CAE25285-44F8-4976-8E61-A556C02AA522}" srcOrd="0" destOrd="0" presId="urn:microsoft.com/office/officeart/2005/8/layout/list1"/>
    <dgm:cxn modelId="{19E16C11-520B-4D89-80FF-F817423DAD00}" type="presParOf" srcId="{187E3948-5C12-4136-9B9A-416B980F820F}" destId="{78692F67-7106-4913-8AAC-1C80B1241EB4}" srcOrd="1" destOrd="0" presId="urn:microsoft.com/office/officeart/2005/8/layout/list1"/>
    <dgm:cxn modelId="{ECDE12E4-7409-4DBF-B957-FC1D8E6B7FC4}" type="presParOf" srcId="{8E9ABE71-63D5-44A7-A2DA-136E49318E8A}" destId="{C5C412C0-25CE-4D26-9D22-B38AA75FDC60}" srcOrd="21" destOrd="0" presId="urn:microsoft.com/office/officeart/2005/8/layout/list1"/>
    <dgm:cxn modelId="{D65B0E66-610D-46FF-8EB5-5CB67C7602E9}" type="presParOf" srcId="{8E9ABE71-63D5-44A7-A2DA-136E49318E8A}" destId="{F488A2AC-107F-4B98-8DC6-445B130E21D5}"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B379D3-5D6A-48DE-95D2-B192CDECE74D}"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26C33230-DE89-443D-BAB4-42F5DEA7DBD0}">
      <dgm:prSet phldrT="[Text]"/>
      <dgm:spPr/>
      <dgm:t>
        <a:bodyPr/>
        <a:lstStyle/>
        <a:p>
          <a:r>
            <a:rPr lang="en-US" dirty="0"/>
            <a:t>Physical object</a:t>
          </a:r>
        </a:p>
      </dgm:t>
    </dgm:pt>
    <dgm:pt modelId="{FD83C085-D722-43E2-81FA-1E2CB6D8B6DD}" type="parTrans" cxnId="{0E4C25D6-7C50-4784-99C9-D9AEADF157C3}">
      <dgm:prSet/>
      <dgm:spPr/>
      <dgm:t>
        <a:bodyPr/>
        <a:lstStyle/>
        <a:p>
          <a:endParaRPr lang="en-US"/>
        </a:p>
      </dgm:t>
    </dgm:pt>
    <dgm:pt modelId="{1D5FC793-9823-420F-A21A-202A3EF19093}" type="sibTrans" cxnId="{0E4C25D6-7C50-4784-99C9-D9AEADF157C3}">
      <dgm:prSet/>
      <dgm:spPr/>
      <dgm:t>
        <a:bodyPr/>
        <a:lstStyle/>
        <a:p>
          <a:endParaRPr lang="en-US"/>
        </a:p>
      </dgm:t>
    </dgm:pt>
    <dgm:pt modelId="{E027E1B5-B933-443A-8587-DFD1D9E0D52D}">
      <dgm:prSet phldrT="[Text]"/>
      <dgm:spPr/>
      <dgm:t>
        <a:bodyPr/>
        <a:lstStyle/>
        <a:p>
          <a:r>
            <a:rPr lang="en-US" dirty="0"/>
            <a:t>Digital Object</a:t>
          </a:r>
        </a:p>
      </dgm:t>
    </dgm:pt>
    <dgm:pt modelId="{3F4923F1-1D8D-4509-AE07-7AF554A16EEE}" type="parTrans" cxnId="{19D94E98-C6E2-4B4E-8CD1-88B6E4A7AF2C}">
      <dgm:prSet/>
      <dgm:spPr/>
      <dgm:t>
        <a:bodyPr/>
        <a:lstStyle/>
        <a:p>
          <a:endParaRPr lang="en-US"/>
        </a:p>
      </dgm:t>
    </dgm:pt>
    <dgm:pt modelId="{6EBC6BB0-BC7D-4FE4-B671-1E3872F4ED0A}" type="sibTrans" cxnId="{19D94E98-C6E2-4B4E-8CD1-88B6E4A7AF2C}">
      <dgm:prSet/>
      <dgm:spPr/>
      <dgm:t>
        <a:bodyPr/>
        <a:lstStyle/>
        <a:p>
          <a:endParaRPr lang="en-US"/>
        </a:p>
      </dgm:t>
    </dgm:pt>
    <dgm:pt modelId="{29050395-373D-46C1-820C-A8182D21A4DC}" type="pres">
      <dgm:prSet presAssocID="{31B379D3-5D6A-48DE-95D2-B192CDECE74D}" presName="diagram" presStyleCnt="0">
        <dgm:presLayoutVars>
          <dgm:dir/>
          <dgm:resizeHandles val="exact"/>
        </dgm:presLayoutVars>
      </dgm:prSet>
      <dgm:spPr/>
    </dgm:pt>
    <dgm:pt modelId="{3728B1B4-F7D0-43B2-A7F3-0E129AEBCFF1}" type="pres">
      <dgm:prSet presAssocID="{26C33230-DE89-443D-BAB4-42F5DEA7DBD0}" presName="arrow" presStyleLbl="node1" presStyleIdx="0" presStyleCnt="2">
        <dgm:presLayoutVars>
          <dgm:bulletEnabled val="1"/>
        </dgm:presLayoutVars>
      </dgm:prSet>
      <dgm:spPr/>
    </dgm:pt>
    <dgm:pt modelId="{CED1AAB5-A431-47F3-BAD3-B337FB912112}" type="pres">
      <dgm:prSet presAssocID="{E027E1B5-B933-443A-8587-DFD1D9E0D52D}" presName="arrow" presStyleLbl="node1" presStyleIdx="1" presStyleCnt="2">
        <dgm:presLayoutVars>
          <dgm:bulletEnabled val="1"/>
        </dgm:presLayoutVars>
      </dgm:prSet>
      <dgm:spPr/>
    </dgm:pt>
  </dgm:ptLst>
  <dgm:cxnLst>
    <dgm:cxn modelId="{9B89E420-E11C-41AA-8C16-7AFC7090F1FF}" type="presOf" srcId="{31B379D3-5D6A-48DE-95D2-B192CDECE74D}" destId="{29050395-373D-46C1-820C-A8182D21A4DC}" srcOrd="0" destOrd="0" presId="urn:microsoft.com/office/officeart/2005/8/layout/arrow5"/>
    <dgm:cxn modelId="{AB356924-2EFD-4F73-89CF-0FD9AEE4753A}" type="presOf" srcId="{26C33230-DE89-443D-BAB4-42F5DEA7DBD0}" destId="{3728B1B4-F7D0-43B2-A7F3-0E129AEBCFF1}" srcOrd="0" destOrd="0" presId="urn:microsoft.com/office/officeart/2005/8/layout/arrow5"/>
    <dgm:cxn modelId="{19D94E98-C6E2-4B4E-8CD1-88B6E4A7AF2C}" srcId="{31B379D3-5D6A-48DE-95D2-B192CDECE74D}" destId="{E027E1B5-B933-443A-8587-DFD1D9E0D52D}" srcOrd="1" destOrd="0" parTransId="{3F4923F1-1D8D-4509-AE07-7AF554A16EEE}" sibTransId="{6EBC6BB0-BC7D-4FE4-B671-1E3872F4ED0A}"/>
    <dgm:cxn modelId="{0E4C25D6-7C50-4784-99C9-D9AEADF157C3}" srcId="{31B379D3-5D6A-48DE-95D2-B192CDECE74D}" destId="{26C33230-DE89-443D-BAB4-42F5DEA7DBD0}" srcOrd="0" destOrd="0" parTransId="{FD83C085-D722-43E2-81FA-1E2CB6D8B6DD}" sibTransId="{1D5FC793-9823-420F-A21A-202A3EF19093}"/>
    <dgm:cxn modelId="{672AFDEF-EC64-40AC-A0F7-37C3A43B408B}" type="presOf" srcId="{E027E1B5-B933-443A-8587-DFD1D9E0D52D}" destId="{CED1AAB5-A431-47F3-BAD3-B337FB912112}" srcOrd="0" destOrd="0" presId="urn:microsoft.com/office/officeart/2005/8/layout/arrow5"/>
    <dgm:cxn modelId="{9E0F8F24-1FD3-4AAF-9798-4E7A5AD716B5}" type="presParOf" srcId="{29050395-373D-46C1-820C-A8182D21A4DC}" destId="{3728B1B4-F7D0-43B2-A7F3-0E129AEBCFF1}" srcOrd="0" destOrd="0" presId="urn:microsoft.com/office/officeart/2005/8/layout/arrow5"/>
    <dgm:cxn modelId="{F6AA30A5-2674-431C-B318-D431EC76DB7F}" type="presParOf" srcId="{29050395-373D-46C1-820C-A8182D21A4DC}" destId="{CED1AAB5-A431-47F3-BAD3-B337FB912112}"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5DCDD4-E187-445F-96B8-B6860AFD17E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EB0B2356-8299-4546-944C-B723F3F5B573}" type="pres">
      <dgm:prSet presAssocID="{475DCDD4-E187-445F-96B8-B6860AFD17EE}" presName="Name0" presStyleCnt="0">
        <dgm:presLayoutVars>
          <dgm:chPref val="3"/>
          <dgm:dir/>
          <dgm:animLvl val="lvl"/>
          <dgm:resizeHandles/>
        </dgm:presLayoutVars>
      </dgm:prSet>
      <dgm:spPr/>
    </dgm:pt>
  </dgm:ptLst>
  <dgm:cxnLst>
    <dgm:cxn modelId="{CCBF3974-2F58-43AC-A2C3-F5DA8F6F8E53}" type="presOf" srcId="{475DCDD4-E187-445F-96B8-B6860AFD17EE}" destId="{EB0B2356-8299-4546-944C-B723F3F5B573}" srcOrd="0" destOrd="0" presId="urn:microsoft.com/office/officeart/2005/8/layout/l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97BC13-594F-4FE9-B64A-C3A464C7775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E194870A-2BD2-41A7-A2F8-4ABE83421376}" type="pres">
      <dgm:prSet presAssocID="{9197BC13-594F-4FE9-B64A-C3A464C77755}" presName="Name0" presStyleCnt="0">
        <dgm:presLayoutVars>
          <dgm:chPref val="3"/>
          <dgm:dir/>
          <dgm:animLvl val="lvl"/>
          <dgm:resizeHandles/>
        </dgm:presLayoutVars>
      </dgm:prSet>
      <dgm:spPr/>
    </dgm:pt>
  </dgm:ptLst>
  <dgm:cxnLst>
    <dgm:cxn modelId="{6F4733B4-1B77-4F03-BE95-744E678E0124}" type="presOf" srcId="{9197BC13-594F-4FE9-B64A-C3A464C77755}" destId="{E194870A-2BD2-41A7-A2F8-4ABE83421376}" srcOrd="0" destOrd="0" presId="urn:microsoft.com/office/officeart/2005/8/layout/lProcess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AA55B3-1655-41FC-86B4-D4940D18D6E4}"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F767AEA4-95E3-48E9-80D2-51353B3AF78A}" type="pres">
      <dgm:prSet presAssocID="{F7AA55B3-1655-41FC-86B4-D4940D18D6E4}" presName="Name0" presStyleCnt="0">
        <dgm:presLayoutVars>
          <dgm:chPref val="3"/>
          <dgm:dir/>
          <dgm:animLvl val="lvl"/>
          <dgm:resizeHandles/>
        </dgm:presLayoutVars>
      </dgm:prSet>
      <dgm:spPr/>
    </dgm:pt>
  </dgm:ptLst>
  <dgm:cxnLst>
    <dgm:cxn modelId="{4098E134-7768-4921-8BC0-8631165288BB}" type="presOf" srcId="{F7AA55B3-1655-41FC-86B4-D4940D18D6E4}" destId="{F767AEA4-95E3-48E9-80D2-51353B3AF78A}" srcOrd="0" destOrd="0" presId="urn:microsoft.com/office/officeart/2005/8/layout/lProcess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837D90-909E-48A9-9B67-7B82CFB2DD0B}"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7FECB4CA-D8E7-4933-BCCF-2C978C21CC52}" type="pres">
      <dgm:prSet presAssocID="{9C837D90-909E-48A9-9B67-7B82CFB2DD0B}" presName="Name0" presStyleCnt="0">
        <dgm:presLayoutVars>
          <dgm:chPref val="3"/>
          <dgm:dir/>
          <dgm:animLvl val="lvl"/>
          <dgm:resizeHandles/>
        </dgm:presLayoutVars>
      </dgm:prSet>
      <dgm:spPr/>
    </dgm:pt>
  </dgm:ptLst>
  <dgm:cxnLst>
    <dgm:cxn modelId="{0391CDEF-8672-42C5-87C2-066A87BD8943}" type="presOf" srcId="{9C837D90-909E-48A9-9B67-7B82CFB2DD0B}" destId="{7FECB4CA-D8E7-4933-BCCF-2C978C21CC52}" srcOrd="0" destOrd="0" presId="urn:microsoft.com/office/officeart/2005/8/layout/lProcess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6FBAF5-5800-4396-9CD1-AF264B426C4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D5F37217-7458-471C-8C44-F2A64336A620}">
      <dgm:prSet phldrT="[Text]" custT="1">
        <dgm:style>
          <a:lnRef idx="1">
            <a:schemeClr val="accent3"/>
          </a:lnRef>
          <a:fillRef idx="2">
            <a:schemeClr val="accent3"/>
          </a:fillRef>
          <a:effectRef idx="1">
            <a:schemeClr val="accent3"/>
          </a:effectRef>
          <a:fontRef idx="minor">
            <a:schemeClr val="dk1"/>
          </a:fontRef>
        </dgm:style>
      </dgm:prSet>
      <dgm:spPr/>
      <dgm:t>
        <a:bodyPr/>
        <a:lstStyle/>
        <a:p>
          <a:pPr marL="0" lvl="0" indent="0" algn="ctr" defTabSz="311150">
            <a:lnSpc>
              <a:spcPct val="90000"/>
            </a:lnSpc>
            <a:spcBef>
              <a:spcPct val="0"/>
            </a:spcBef>
            <a:spcAft>
              <a:spcPct val="35000"/>
            </a:spcAft>
            <a:buNone/>
          </a:pPr>
          <a:r>
            <a:rPr lang="en-US" sz="700" b="1" kern="1200" dirty="0">
              <a:solidFill>
                <a:prstClr val="black">
                  <a:hueOff val="0"/>
                  <a:satOff val="0"/>
                  <a:lumOff val="0"/>
                  <a:alphaOff val="0"/>
                </a:prstClr>
              </a:solidFill>
              <a:effectLst>
                <a:outerShdw blurRad="38100" dist="38100" dir="2700000" algn="tl">
                  <a:srgbClr val="000000">
                    <a:alpha val="43137"/>
                  </a:srgbClr>
                </a:outerShdw>
              </a:effectLst>
              <a:latin typeface="Calibri"/>
              <a:ea typeface="+mn-ea"/>
              <a:cs typeface="+mn-cs"/>
            </a:rPr>
            <a:t>GIS and Artificial Intelligence</a:t>
          </a:r>
        </a:p>
      </dgm:t>
    </dgm:pt>
    <dgm:pt modelId="{E8B76901-F501-426E-AC7E-B0D384E88C67}" type="parTrans" cxnId="{4CC94454-4B77-447A-B1FC-41D972C2B287}">
      <dgm:prSet/>
      <dgm:spPr/>
      <dgm:t>
        <a:bodyPr/>
        <a:lstStyle/>
        <a:p>
          <a:endParaRPr lang="en-US"/>
        </a:p>
      </dgm:t>
    </dgm:pt>
    <dgm:pt modelId="{DED972BF-DFFD-4BA6-88DC-09BF98646582}" type="sibTrans" cxnId="{4CC94454-4B77-447A-B1FC-41D972C2B287}">
      <dgm:prSet/>
      <dgm:spPr/>
      <dgm:t>
        <a:bodyPr/>
        <a:lstStyle/>
        <a:p>
          <a:endParaRPr lang="en-US"/>
        </a:p>
      </dgm:t>
    </dgm:pt>
    <dgm:pt modelId="{9C936EB5-AAF3-4B1A-AADD-0CC73D8054E4}">
      <dgm:prSet phldrT="[Text]" custT="1">
        <dgm:style>
          <a:lnRef idx="1">
            <a:schemeClr val="accent3"/>
          </a:lnRef>
          <a:fillRef idx="2">
            <a:schemeClr val="accent3"/>
          </a:fillRef>
          <a:effectRef idx="1">
            <a:schemeClr val="accent3"/>
          </a:effectRef>
          <a:fontRef idx="minor">
            <a:schemeClr val="dk1"/>
          </a:fontRef>
        </dgm:style>
      </dgm:prSet>
      <dgm:spPr/>
      <dgm:t>
        <a:bodyPr/>
        <a:lstStyle/>
        <a:p>
          <a:pPr marL="0" lvl="0" indent="0" algn="ctr" defTabSz="311150">
            <a:lnSpc>
              <a:spcPct val="90000"/>
            </a:lnSpc>
            <a:spcBef>
              <a:spcPct val="0"/>
            </a:spcBef>
            <a:spcAft>
              <a:spcPct val="35000"/>
            </a:spcAft>
            <a:buNone/>
          </a:pPr>
          <a:r>
            <a:rPr lang="en-US" sz="700" b="1" kern="1200" dirty="0">
              <a:solidFill>
                <a:prstClr val="black">
                  <a:hueOff val="0"/>
                  <a:satOff val="0"/>
                  <a:lumOff val="0"/>
                  <a:alphaOff val="0"/>
                </a:prstClr>
              </a:solidFill>
              <a:effectLst>
                <a:outerShdw blurRad="38100" dist="38100" dir="2700000" algn="tl">
                  <a:srgbClr val="000000">
                    <a:alpha val="43137"/>
                  </a:srgbClr>
                </a:outerShdw>
              </a:effectLst>
              <a:latin typeface="Calibri"/>
              <a:ea typeface="+mn-ea"/>
              <a:cs typeface="+mn-cs"/>
            </a:rPr>
            <a:t>Crowd</a:t>
          </a:r>
        </a:p>
        <a:p>
          <a:pPr marL="0" lvl="0" indent="0" algn="ctr" defTabSz="311150">
            <a:lnSpc>
              <a:spcPct val="90000"/>
            </a:lnSpc>
            <a:spcBef>
              <a:spcPct val="0"/>
            </a:spcBef>
            <a:spcAft>
              <a:spcPct val="35000"/>
            </a:spcAft>
            <a:buNone/>
          </a:pPr>
          <a:r>
            <a:rPr lang="en-US" sz="700" b="1" kern="1200" dirty="0">
              <a:solidFill>
                <a:prstClr val="black">
                  <a:hueOff val="0"/>
                  <a:satOff val="0"/>
                  <a:lumOff val="0"/>
                  <a:alphaOff val="0"/>
                </a:prstClr>
              </a:solidFill>
              <a:effectLst>
                <a:outerShdw blurRad="38100" dist="38100" dir="2700000" algn="tl">
                  <a:srgbClr val="000000">
                    <a:alpha val="43137"/>
                  </a:srgbClr>
                </a:outerShdw>
              </a:effectLst>
              <a:latin typeface="Calibri"/>
              <a:ea typeface="+mn-ea"/>
              <a:cs typeface="+mn-cs"/>
            </a:rPr>
            <a:t>-sourcing</a:t>
          </a:r>
        </a:p>
      </dgm:t>
    </dgm:pt>
    <dgm:pt modelId="{A5A2182E-4E8F-442A-ABB0-74127CAD8EA8}" type="parTrans" cxnId="{AD94E134-7170-4924-A091-DCD0BF2A2A3D}">
      <dgm:prSet/>
      <dgm:spPr/>
      <dgm:t>
        <a:bodyPr/>
        <a:lstStyle/>
        <a:p>
          <a:endParaRPr lang="en-US"/>
        </a:p>
      </dgm:t>
    </dgm:pt>
    <dgm:pt modelId="{5F71EE9E-837E-4FB9-B407-076521254F5C}" type="sibTrans" cxnId="{AD94E134-7170-4924-A091-DCD0BF2A2A3D}">
      <dgm:prSet/>
      <dgm:spPr/>
      <dgm:t>
        <a:bodyPr/>
        <a:lstStyle/>
        <a:p>
          <a:endParaRPr lang="en-US"/>
        </a:p>
      </dgm:t>
    </dgm:pt>
    <dgm:pt modelId="{0169CC10-1CCF-42A3-AEC6-78DB40F9540C}">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000" b="1" u="sng" dirty="0"/>
            <a:t>Action</a:t>
          </a:r>
        </a:p>
      </dgm:t>
    </dgm:pt>
    <dgm:pt modelId="{0C9ED18F-54DF-4AC0-8C6D-78DA07C8D5EA}" type="parTrans" cxnId="{12DFA137-59C9-4A1F-A66D-9FBF54D09CD3}">
      <dgm:prSet/>
      <dgm:spPr/>
      <dgm:t>
        <a:bodyPr/>
        <a:lstStyle/>
        <a:p>
          <a:endParaRPr lang="en-US"/>
        </a:p>
      </dgm:t>
    </dgm:pt>
    <dgm:pt modelId="{BB66283D-72F6-43B9-B44F-13789A2C894F}" type="sibTrans" cxnId="{12DFA137-59C9-4A1F-A66D-9FBF54D09CD3}">
      <dgm:prSet/>
      <dgm:spPr/>
      <dgm:t>
        <a:bodyPr/>
        <a:lstStyle/>
        <a:p>
          <a:endParaRPr lang="en-US"/>
        </a:p>
      </dgm:t>
    </dgm:pt>
    <dgm:pt modelId="{EF6549CC-4BDE-4A33-AD4E-EDF6742DCEBF}">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700" b="1" kern="1200" dirty="0">
              <a:solidFill>
                <a:prstClr val="black">
                  <a:hueOff val="0"/>
                  <a:satOff val="0"/>
                  <a:lumOff val="0"/>
                  <a:alphaOff val="0"/>
                </a:prstClr>
              </a:solidFill>
              <a:effectLst>
                <a:outerShdw blurRad="38100" dist="38100" dir="2700000" algn="tl">
                  <a:srgbClr val="000000">
                    <a:alpha val="43137"/>
                  </a:srgbClr>
                </a:outerShdw>
              </a:effectLst>
              <a:latin typeface="Calibri"/>
              <a:ea typeface="+mn-ea"/>
              <a:cs typeface="+mn-cs"/>
            </a:rPr>
            <a:t>Sensors</a:t>
          </a:r>
        </a:p>
      </dgm:t>
    </dgm:pt>
    <dgm:pt modelId="{2B51ACF4-7C55-40B0-9DAA-E6CE4E50780F}" type="parTrans" cxnId="{9BDCE2B8-1579-4EC0-9058-F7C9B7C70FE4}">
      <dgm:prSet/>
      <dgm:spPr/>
      <dgm:t>
        <a:bodyPr/>
        <a:lstStyle/>
        <a:p>
          <a:endParaRPr lang="en-US"/>
        </a:p>
      </dgm:t>
    </dgm:pt>
    <dgm:pt modelId="{1416C151-708C-419C-A401-AFE01753C2C7}" type="sibTrans" cxnId="{9BDCE2B8-1579-4EC0-9058-F7C9B7C70FE4}">
      <dgm:prSet/>
      <dgm:spPr/>
      <dgm:t>
        <a:bodyPr/>
        <a:lstStyle/>
        <a:p>
          <a:endParaRPr lang="en-US"/>
        </a:p>
      </dgm:t>
    </dgm:pt>
    <dgm:pt modelId="{CAAAFA19-391F-435A-B8CC-F2FA56EB5948}">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700" b="1" dirty="0">
              <a:effectLst>
                <a:outerShdw blurRad="38100" dist="38100" dir="2700000" algn="tl">
                  <a:srgbClr val="000000">
                    <a:alpha val="43137"/>
                  </a:srgbClr>
                </a:outerShdw>
              </a:effectLst>
            </a:rPr>
            <a:t>Earth Observation and In-Situ Techniques</a:t>
          </a:r>
        </a:p>
      </dgm:t>
    </dgm:pt>
    <dgm:pt modelId="{763658E3-F7FF-4F73-B4DD-A0E0816DA646}" type="parTrans" cxnId="{31006455-8BBA-401D-A805-4D16CDEF2D2A}">
      <dgm:prSet/>
      <dgm:spPr/>
      <dgm:t>
        <a:bodyPr/>
        <a:lstStyle/>
        <a:p>
          <a:endParaRPr lang="en-US"/>
        </a:p>
      </dgm:t>
    </dgm:pt>
    <dgm:pt modelId="{3D9C9321-DE80-41A9-875B-9877F53DA923}" type="sibTrans" cxnId="{31006455-8BBA-401D-A805-4D16CDEF2D2A}">
      <dgm:prSet/>
      <dgm:spPr/>
      <dgm:t>
        <a:bodyPr/>
        <a:lstStyle/>
        <a:p>
          <a:endParaRPr lang="en-US"/>
        </a:p>
      </dgm:t>
    </dgm:pt>
    <dgm:pt modelId="{3DE6CAAE-DBFB-46B4-B476-221D848EF2D5}">
      <dgm:prSet custT="1">
        <dgm:style>
          <a:lnRef idx="1">
            <a:schemeClr val="accent2"/>
          </a:lnRef>
          <a:fillRef idx="2">
            <a:schemeClr val="accent2"/>
          </a:fillRef>
          <a:effectRef idx="1">
            <a:schemeClr val="accent2"/>
          </a:effectRef>
          <a:fontRef idx="minor">
            <a:schemeClr val="dk1"/>
          </a:fontRef>
        </dgm:style>
      </dgm:prSet>
      <dgm:spPr/>
      <dgm:t>
        <a:bodyPr/>
        <a:lstStyle/>
        <a:p>
          <a:r>
            <a:rPr lang="en-US" sz="800" b="1" dirty="0"/>
            <a:t>Analysis</a:t>
          </a:r>
        </a:p>
      </dgm:t>
    </dgm:pt>
    <dgm:pt modelId="{3753041C-9BDE-4659-AE32-46944ED660AB}" type="parTrans" cxnId="{F721D7F0-384C-4C83-84DD-46CDE53235B4}">
      <dgm:prSet/>
      <dgm:spPr/>
      <dgm:t>
        <a:bodyPr/>
        <a:lstStyle/>
        <a:p>
          <a:endParaRPr lang="en-US"/>
        </a:p>
      </dgm:t>
    </dgm:pt>
    <dgm:pt modelId="{30EB4E93-724A-454E-85AD-9605DBC0A5EB}" type="sibTrans" cxnId="{F721D7F0-384C-4C83-84DD-46CDE53235B4}">
      <dgm:prSet/>
      <dgm:spPr/>
      <dgm:t>
        <a:bodyPr/>
        <a:lstStyle/>
        <a:p>
          <a:endParaRPr lang="en-US"/>
        </a:p>
      </dgm:t>
    </dgm:pt>
    <dgm:pt modelId="{DF97B59A-B92A-499C-A21F-8589AF9B3F19}">
      <dgm:prSet custT="1">
        <dgm:style>
          <a:lnRef idx="1">
            <a:schemeClr val="accent5"/>
          </a:lnRef>
          <a:fillRef idx="2">
            <a:schemeClr val="accent5"/>
          </a:fillRef>
          <a:effectRef idx="1">
            <a:schemeClr val="accent5"/>
          </a:effectRef>
          <a:fontRef idx="minor">
            <a:schemeClr val="dk1"/>
          </a:fontRef>
        </dgm:style>
      </dgm:prSet>
      <dgm:spPr/>
      <dgm:t>
        <a:bodyPr/>
        <a:lstStyle/>
        <a:p>
          <a:r>
            <a:rPr lang="en-US" sz="900" b="1" dirty="0"/>
            <a:t>Insight</a:t>
          </a:r>
        </a:p>
      </dgm:t>
    </dgm:pt>
    <dgm:pt modelId="{FC225B20-8571-4133-9066-161A734A6052}" type="parTrans" cxnId="{5DCD6E08-0487-43CA-935A-3603F89058AA}">
      <dgm:prSet/>
      <dgm:spPr/>
      <dgm:t>
        <a:bodyPr/>
        <a:lstStyle/>
        <a:p>
          <a:endParaRPr lang="en-US"/>
        </a:p>
      </dgm:t>
    </dgm:pt>
    <dgm:pt modelId="{CBADFCF5-1D4A-482A-8D6B-DDFD0995CB91}" type="sibTrans" cxnId="{5DCD6E08-0487-43CA-935A-3603F89058AA}">
      <dgm:prSet/>
      <dgm:spPr/>
      <dgm:t>
        <a:bodyPr/>
        <a:lstStyle/>
        <a:p>
          <a:endParaRPr lang="en-US"/>
        </a:p>
      </dgm:t>
    </dgm:pt>
    <dgm:pt modelId="{44E65752-8BE3-48AB-A382-828AE1912308}" type="pres">
      <dgm:prSet presAssocID="{996FBAF5-5800-4396-9CD1-AF264B426C48}" presName="cycle" presStyleCnt="0">
        <dgm:presLayoutVars>
          <dgm:dir/>
          <dgm:resizeHandles val="exact"/>
        </dgm:presLayoutVars>
      </dgm:prSet>
      <dgm:spPr/>
    </dgm:pt>
    <dgm:pt modelId="{72A7B146-3C7D-413D-861B-F61A80C417F4}" type="pres">
      <dgm:prSet presAssocID="{D5F37217-7458-471C-8C44-F2A64336A620}" presName="dummy" presStyleCnt="0"/>
      <dgm:spPr/>
    </dgm:pt>
    <dgm:pt modelId="{B570C394-F2C1-430A-B83E-887BD80EB38A}" type="pres">
      <dgm:prSet presAssocID="{D5F37217-7458-471C-8C44-F2A64336A620}" presName="node" presStyleLbl="revTx" presStyleIdx="0" presStyleCnt="7" custScaleX="137631">
        <dgm:presLayoutVars>
          <dgm:bulletEnabled val="1"/>
        </dgm:presLayoutVars>
      </dgm:prSet>
      <dgm:spPr/>
    </dgm:pt>
    <dgm:pt modelId="{EA0E53B7-6CFA-4183-9484-56FD6C349877}" type="pres">
      <dgm:prSet presAssocID="{DED972BF-DFFD-4BA6-88DC-09BF98646582}" presName="sibTrans" presStyleLbl="node1" presStyleIdx="0" presStyleCnt="7"/>
      <dgm:spPr/>
    </dgm:pt>
    <dgm:pt modelId="{1CE5EDD6-385C-43F9-84B7-9C452F43202B}" type="pres">
      <dgm:prSet presAssocID="{9C936EB5-AAF3-4B1A-AADD-0CC73D8054E4}" presName="dummy" presStyleCnt="0"/>
      <dgm:spPr/>
    </dgm:pt>
    <dgm:pt modelId="{8477FDD8-9221-42C7-B7E7-D121B0AB2661}" type="pres">
      <dgm:prSet presAssocID="{9C936EB5-AAF3-4B1A-AADD-0CC73D8054E4}" presName="node" presStyleLbl="revTx" presStyleIdx="1" presStyleCnt="7" custScaleX="147779">
        <dgm:presLayoutVars>
          <dgm:bulletEnabled val="1"/>
        </dgm:presLayoutVars>
      </dgm:prSet>
      <dgm:spPr/>
    </dgm:pt>
    <dgm:pt modelId="{2F8CB524-D479-43C7-9FAC-23B963A44796}" type="pres">
      <dgm:prSet presAssocID="{5F71EE9E-837E-4FB9-B407-076521254F5C}" presName="sibTrans" presStyleLbl="node1" presStyleIdx="1" presStyleCnt="7"/>
      <dgm:spPr/>
    </dgm:pt>
    <dgm:pt modelId="{3A39A4A8-BF30-48D3-816A-A9B5BE6E00E0}" type="pres">
      <dgm:prSet presAssocID="{3DE6CAAE-DBFB-46B4-B476-221D848EF2D5}" presName="dummy" presStyleCnt="0"/>
      <dgm:spPr/>
    </dgm:pt>
    <dgm:pt modelId="{06220A15-044C-4520-9D33-B62D04E8BEBB}" type="pres">
      <dgm:prSet presAssocID="{3DE6CAAE-DBFB-46B4-B476-221D848EF2D5}" presName="node" presStyleLbl="revTx" presStyleIdx="2" presStyleCnt="7">
        <dgm:presLayoutVars>
          <dgm:bulletEnabled val="1"/>
        </dgm:presLayoutVars>
      </dgm:prSet>
      <dgm:spPr/>
    </dgm:pt>
    <dgm:pt modelId="{36BC5D58-5363-4AF0-B238-00F01C32A5E8}" type="pres">
      <dgm:prSet presAssocID="{30EB4E93-724A-454E-85AD-9605DBC0A5EB}" presName="sibTrans" presStyleLbl="node1" presStyleIdx="2" presStyleCnt="7"/>
      <dgm:spPr/>
    </dgm:pt>
    <dgm:pt modelId="{F878AB4B-9235-4677-A466-10E3ABAFD3D2}" type="pres">
      <dgm:prSet presAssocID="{DF97B59A-B92A-499C-A21F-8589AF9B3F19}" presName="dummy" presStyleCnt="0"/>
      <dgm:spPr/>
    </dgm:pt>
    <dgm:pt modelId="{3D0160E6-B863-466F-987D-4E449FB8AC42}" type="pres">
      <dgm:prSet presAssocID="{DF97B59A-B92A-499C-A21F-8589AF9B3F19}" presName="node" presStyleLbl="revTx" presStyleIdx="3" presStyleCnt="7" custRadScaleRad="100038" custRadScaleInc="-200">
        <dgm:presLayoutVars>
          <dgm:bulletEnabled val="1"/>
        </dgm:presLayoutVars>
      </dgm:prSet>
      <dgm:spPr/>
    </dgm:pt>
    <dgm:pt modelId="{0F680FBE-D01E-4771-ACB7-4F3585889518}" type="pres">
      <dgm:prSet presAssocID="{CBADFCF5-1D4A-482A-8D6B-DDFD0995CB91}" presName="sibTrans" presStyleLbl="node1" presStyleIdx="3" presStyleCnt="7"/>
      <dgm:spPr/>
    </dgm:pt>
    <dgm:pt modelId="{2EE98F38-5CE9-419E-90CD-70C3EB9C3F6A}" type="pres">
      <dgm:prSet presAssocID="{0169CC10-1CCF-42A3-AEC6-78DB40F9540C}" presName="dummy" presStyleCnt="0"/>
      <dgm:spPr/>
    </dgm:pt>
    <dgm:pt modelId="{D7B18101-DCD7-4F0A-B1F2-FB9826E1E9E4}" type="pres">
      <dgm:prSet presAssocID="{0169CC10-1CCF-42A3-AEC6-78DB40F9540C}" presName="node" presStyleLbl="revTx" presStyleIdx="4" presStyleCnt="7">
        <dgm:presLayoutVars>
          <dgm:bulletEnabled val="1"/>
        </dgm:presLayoutVars>
      </dgm:prSet>
      <dgm:spPr/>
    </dgm:pt>
    <dgm:pt modelId="{F62CFD14-9FC0-4960-88D9-71FA9692F3D9}" type="pres">
      <dgm:prSet presAssocID="{BB66283D-72F6-43B9-B44F-13789A2C894F}" presName="sibTrans" presStyleLbl="node1" presStyleIdx="4" presStyleCnt="7"/>
      <dgm:spPr/>
    </dgm:pt>
    <dgm:pt modelId="{46464476-3FED-4AB8-9055-743784D83ACE}" type="pres">
      <dgm:prSet presAssocID="{EF6549CC-4BDE-4A33-AD4E-EDF6742DCEBF}" presName="dummy" presStyleCnt="0"/>
      <dgm:spPr/>
    </dgm:pt>
    <dgm:pt modelId="{9A4E5F06-25A0-47F9-9852-341889F44624}" type="pres">
      <dgm:prSet presAssocID="{EF6549CC-4BDE-4A33-AD4E-EDF6742DCEBF}" presName="node" presStyleLbl="revTx" presStyleIdx="5" presStyleCnt="7">
        <dgm:presLayoutVars>
          <dgm:bulletEnabled val="1"/>
        </dgm:presLayoutVars>
      </dgm:prSet>
      <dgm:spPr/>
    </dgm:pt>
    <dgm:pt modelId="{8F07BF06-C9A8-490A-9AA5-C4F90A76390C}" type="pres">
      <dgm:prSet presAssocID="{1416C151-708C-419C-A401-AFE01753C2C7}" presName="sibTrans" presStyleLbl="node1" presStyleIdx="5" presStyleCnt="7"/>
      <dgm:spPr/>
    </dgm:pt>
    <dgm:pt modelId="{A11DF0B9-3A7B-4D1A-94E0-72EC6F8C1773}" type="pres">
      <dgm:prSet presAssocID="{CAAAFA19-391F-435A-B8CC-F2FA56EB5948}" presName="dummy" presStyleCnt="0"/>
      <dgm:spPr/>
    </dgm:pt>
    <dgm:pt modelId="{8D8FC7B0-411C-4F6E-A5DB-AAFA6A3F9AAC}" type="pres">
      <dgm:prSet presAssocID="{CAAAFA19-391F-435A-B8CC-F2FA56EB5948}" presName="node" presStyleLbl="revTx" presStyleIdx="6" presStyleCnt="7" custScaleX="219050">
        <dgm:presLayoutVars>
          <dgm:bulletEnabled val="1"/>
        </dgm:presLayoutVars>
      </dgm:prSet>
      <dgm:spPr/>
    </dgm:pt>
    <dgm:pt modelId="{8D75437F-0872-4748-AED0-FC4079902180}" type="pres">
      <dgm:prSet presAssocID="{3D9C9321-DE80-41A9-875B-9877F53DA923}" presName="sibTrans" presStyleLbl="node1" presStyleIdx="6" presStyleCnt="7"/>
      <dgm:spPr/>
    </dgm:pt>
  </dgm:ptLst>
  <dgm:cxnLst>
    <dgm:cxn modelId="{BCC53502-BDF5-48E4-B436-1F2C1FB5277C}" type="presOf" srcId="{DED972BF-DFFD-4BA6-88DC-09BF98646582}" destId="{EA0E53B7-6CFA-4183-9484-56FD6C349877}" srcOrd="0" destOrd="0" presId="urn:microsoft.com/office/officeart/2005/8/layout/cycle1"/>
    <dgm:cxn modelId="{5DCD6E08-0487-43CA-935A-3603F89058AA}" srcId="{996FBAF5-5800-4396-9CD1-AF264B426C48}" destId="{DF97B59A-B92A-499C-A21F-8589AF9B3F19}" srcOrd="3" destOrd="0" parTransId="{FC225B20-8571-4133-9066-161A734A6052}" sibTransId="{CBADFCF5-1D4A-482A-8D6B-DDFD0995CB91}"/>
    <dgm:cxn modelId="{17435925-C86E-4405-B910-18A0E44849FA}" type="presOf" srcId="{CAAAFA19-391F-435A-B8CC-F2FA56EB5948}" destId="{8D8FC7B0-411C-4F6E-A5DB-AAFA6A3F9AAC}" srcOrd="0" destOrd="0" presId="urn:microsoft.com/office/officeart/2005/8/layout/cycle1"/>
    <dgm:cxn modelId="{AD94E134-7170-4924-A091-DCD0BF2A2A3D}" srcId="{996FBAF5-5800-4396-9CD1-AF264B426C48}" destId="{9C936EB5-AAF3-4B1A-AADD-0CC73D8054E4}" srcOrd="1" destOrd="0" parTransId="{A5A2182E-4E8F-442A-ABB0-74127CAD8EA8}" sibTransId="{5F71EE9E-837E-4FB9-B407-076521254F5C}"/>
    <dgm:cxn modelId="{1F553236-1711-432B-A252-C5A39869D72C}" type="presOf" srcId="{5F71EE9E-837E-4FB9-B407-076521254F5C}" destId="{2F8CB524-D479-43C7-9FAC-23B963A44796}" srcOrd="0" destOrd="0" presId="urn:microsoft.com/office/officeart/2005/8/layout/cycle1"/>
    <dgm:cxn modelId="{12DFA137-59C9-4A1F-A66D-9FBF54D09CD3}" srcId="{996FBAF5-5800-4396-9CD1-AF264B426C48}" destId="{0169CC10-1CCF-42A3-AEC6-78DB40F9540C}" srcOrd="4" destOrd="0" parTransId="{0C9ED18F-54DF-4AC0-8C6D-78DA07C8D5EA}" sibTransId="{BB66283D-72F6-43B9-B44F-13789A2C894F}"/>
    <dgm:cxn modelId="{3E4F5738-A34B-44B1-A021-42964E14BE4D}" type="presOf" srcId="{30EB4E93-724A-454E-85AD-9605DBC0A5EB}" destId="{36BC5D58-5363-4AF0-B238-00F01C32A5E8}" srcOrd="0" destOrd="0" presId="urn:microsoft.com/office/officeart/2005/8/layout/cycle1"/>
    <dgm:cxn modelId="{32EC9D42-FE9D-4887-9913-558A243BBE86}" type="presOf" srcId="{1416C151-708C-419C-A401-AFE01753C2C7}" destId="{8F07BF06-C9A8-490A-9AA5-C4F90A76390C}" srcOrd="0" destOrd="0" presId="urn:microsoft.com/office/officeart/2005/8/layout/cycle1"/>
    <dgm:cxn modelId="{216E1E43-DDD1-402F-8D29-2212CBF096B2}" type="presOf" srcId="{BB66283D-72F6-43B9-B44F-13789A2C894F}" destId="{F62CFD14-9FC0-4960-88D9-71FA9692F3D9}" srcOrd="0" destOrd="0" presId="urn:microsoft.com/office/officeart/2005/8/layout/cycle1"/>
    <dgm:cxn modelId="{4CC94454-4B77-447A-B1FC-41D972C2B287}" srcId="{996FBAF5-5800-4396-9CD1-AF264B426C48}" destId="{D5F37217-7458-471C-8C44-F2A64336A620}" srcOrd="0" destOrd="0" parTransId="{E8B76901-F501-426E-AC7E-B0D384E88C67}" sibTransId="{DED972BF-DFFD-4BA6-88DC-09BF98646582}"/>
    <dgm:cxn modelId="{31006455-8BBA-401D-A805-4D16CDEF2D2A}" srcId="{996FBAF5-5800-4396-9CD1-AF264B426C48}" destId="{CAAAFA19-391F-435A-B8CC-F2FA56EB5948}" srcOrd="6" destOrd="0" parTransId="{763658E3-F7FF-4F73-B4DD-A0E0816DA646}" sibTransId="{3D9C9321-DE80-41A9-875B-9877F53DA923}"/>
    <dgm:cxn modelId="{4F89FA85-2854-4482-A8E2-C7C79F0549BA}" type="presOf" srcId="{9C936EB5-AAF3-4B1A-AADD-0CC73D8054E4}" destId="{8477FDD8-9221-42C7-B7E7-D121B0AB2661}" srcOrd="0" destOrd="0" presId="urn:microsoft.com/office/officeart/2005/8/layout/cycle1"/>
    <dgm:cxn modelId="{6956EE88-587C-468A-BC7F-7E6F85A44167}" type="presOf" srcId="{EF6549CC-4BDE-4A33-AD4E-EDF6742DCEBF}" destId="{9A4E5F06-25A0-47F9-9852-341889F44624}" srcOrd="0" destOrd="0" presId="urn:microsoft.com/office/officeart/2005/8/layout/cycle1"/>
    <dgm:cxn modelId="{9BDCE2B8-1579-4EC0-9058-F7C9B7C70FE4}" srcId="{996FBAF5-5800-4396-9CD1-AF264B426C48}" destId="{EF6549CC-4BDE-4A33-AD4E-EDF6742DCEBF}" srcOrd="5" destOrd="0" parTransId="{2B51ACF4-7C55-40B0-9DAA-E6CE4E50780F}" sibTransId="{1416C151-708C-419C-A401-AFE01753C2C7}"/>
    <dgm:cxn modelId="{525BB0CB-37F4-46C1-9533-E019F79188DB}" type="presOf" srcId="{3D9C9321-DE80-41A9-875B-9877F53DA923}" destId="{8D75437F-0872-4748-AED0-FC4079902180}" srcOrd="0" destOrd="0" presId="urn:microsoft.com/office/officeart/2005/8/layout/cycle1"/>
    <dgm:cxn modelId="{218A30D0-16DD-46FF-AEF7-8F2B7DAD3A58}" type="presOf" srcId="{3DE6CAAE-DBFB-46B4-B476-221D848EF2D5}" destId="{06220A15-044C-4520-9D33-B62D04E8BEBB}" srcOrd="0" destOrd="0" presId="urn:microsoft.com/office/officeart/2005/8/layout/cycle1"/>
    <dgm:cxn modelId="{9DDBA0D1-98A4-4451-AC91-384591283D34}" type="presOf" srcId="{DF97B59A-B92A-499C-A21F-8589AF9B3F19}" destId="{3D0160E6-B863-466F-987D-4E449FB8AC42}" srcOrd="0" destOrd="0" presId="urn:microsoft.com/office/officeart/2005/8/layout/cycle1"/>
    <dgm:cxn modelId="{B27D79E1-592E-4B90-8362-989DA5C9C7F9}" type="presOf" srcId="{996FBAF5-5800-4396-9CD1-AF264B426C48}" destId="{44E65752-8BE3-48AB-A382-828AE1912308}" srcOrd="0" destOrd="0" presId="urn:microsoft.com/office/officeart/2005/8/layout/cycle1"/>
    <dgm:cxn modelId="{1B6258E7-2F2C-4F1C-87DF-8C9CC183EF98}" type="presOf" srcId="{0169CC10-1CCF-42A3-AEC6-78DB40F9540C}" destId="{D7B18101-DCD7-4F0A-B1F2-FB9826E1E9E4}" srcOrd="0" destOrd="0" presId="urn:microsoft.com/office/officeart/2005/8/layout/cycle1"/>
    <dgm:cxn modelId="{FC65C6E8-85FF-4B77-BE33-B2378E3AFF7A}" type="presOf" srcId="{CBADFCF5-1D4A-482A-8D6B-DDFD0995CB91}" destId="{0F680FBE-D01E-4771-ACB7-4F3585889518}" srcOrd="0" destOrd="0" presId="urn:microsoft.com/office/officeart/2005/8/layout/cycle1"/>
    <dgm:cxn modelId="{F721D7F0-384C-4C83-84DD-46CDE53235B4}" srcId="{996FBAF5-5800-4396-9CD1-AF264B426C48}" destId="{3DE6CAAE-DBFB-46B4-B476-221D848EF2D5}" srcOrd="2" destOrd="0" parTransId="{3753041C-9BDE-4659-AE32-46944ED660AB}" sibTransId="{30EB4E93-724A-454E-85AD-9605DBC0A5EB}"/>
    <dgm:cxn modelId="{5B3291FE-2CE3-4D33-9983-DEF776FC2875}" type="presOf" srcId="{D5F37217-7458-471C-8C44-F2A64336A620}" destId="{B570C394-F2C1-430A-B83E-887BD80EB38A}" srcOrd="0" destOrd="0" presId="urn:microsoft.com/office/officeart/2005/8/layout/cycle1"/>
    <dgm:cxn modelId="{80BA097C-876B-48A9-BE1A-53CAAE9E1948}" type="presParOf" srcId="{44E65752-8BE3-48AB-A382-828AE1912308}" destId="{72A7B146-3C7D-413D-861B-F61A80C417F4}" srcOrd="0" destOrd="0" presId="urn:microsoft.com/office/officeart/2005/8/layout/cycle1"/>
    <dgm:cxn modelId="{D1A77E78-EF4C-4CB2-9574-FDE936328564}" type="presParOf" srcId="{44E65752-8BE3-48AB-A382-828AE1912308}" destId="{B570C394-F2C1-430A-B83E-887BD80EB38A}" srcOrd="1" destOrd="0" presId="urn:microsoft.com/office/officeart/2005/8/layout/cycle1"/>
    <dgm:cxn modelId="{8C8EE7D4-D181-4F39-B04D-514D3AD02F39}" type="presParOf" srcId="{44E65752-8BE3-48AB-A382-828AE1912308}" destId="{EA0E53B7-6CFA-4183-9484-56FD6C349877}" srcOrd="2" destOrd="0" presId="urn:microsoft.com/office/officeart/2005/8/layout/cycle1"/>
    <dgm:cxn modelId="{125D642C-78CA-4AF5-9353-6C2C8790CB61}" type="presParOf" srcId="{44E65752-8BE3-48AB-A382-828AE1912308}" destId="{1CE5EDD6-385C-43F9-84B7-9C452F43202B}" srcOrd="3" destOrd="0" presId="urn:microsoft.com/office/officeart/2005/8/layout/cycle1"/>
    <dgm:cxn modelId="{FD87E813-364F-4119-B63C-CDF77BA5050A}" type="presParOf" srcId="{44E65752-8BE3-48AB-A382-828AE1912308}" destId="{8477FDD8-9221-42C7-B7E7-D121B0AB2661}" srcOrd="4" destOrd="0" presId="urn:microsoft.com/office/officeart/2005/8/layout/cycle1"/>
    <dgm:cxn modelId="{C4419B3A-5DB0-491C-A347-0FBF15147886}" type="presParOf" srcId="{44E65752-8BE3-48AB-A382-828AE1912308}" destId="{2F8CB524-D479-43C7-9FAC-23B963A44796}" srcOrd="5" destOrd="0" presId="urn:microsoft.com/office/officeart/2005/8/layout/cycle1"/>
    <dgm:cxn modelId="{8DB0B9F6-E1EF-4D9C-9D0A-76B15E81681D}" type="presParOf" srcId="{44E65752-8BE3-48AB-A382-828AE1912308}" destId="{3A39A4A8-BF30-48D3-816A-A9B5BE6E00E0}" srcOrd="6" destOrd="0" presId="urn:microsoft.com/office/officeart/2005/8/layout/cycle1"/>
    <dgm:cxn modelId="{22F7AD37-9BD7-42A1-BE2C-63D6D6EDC8D0}" type="presParOf" srcId="{44E65752-8BE3-48AB-A382-828AE1912308}" destId="{06220A15-044C-4520-9D33-B62D04E8BEBB}" srcOrd="7" destOrd="0" presId="urn:microsoft.com/office/officeart/2005/8/layout/cycle1"/>
    <dgm:cxn modelId="{B9DD562B-22EF-4B00-B785-E4B8CA0C579E}" type="presParOf" srcId="{44E65752-8BE3-48AB-A382-828AE1912308}" destId="{36BC5D58-5363-4AF0-B238-00F01C32A5E8}" srcOrd="8" destOrd="0" presId="urn:microsoft.com/office/officeart/2005/8/layout/cycle1"/>
    <dgm:cxn modelId="{E5A21E54-B637-4537-BC2D-209213CDFF5F}" type="presParOf" srcId="{44E65752-8BE3-48AB-A382-828AE1912308}" destId="{F878AB4B-9235-4677-A466-10E3ABAFD3D2}" srcOrd="9" destOrd="0" presId="urn:microsoft.com/office/officeart/2005/8/layout/cycle1"/>
    <dgm:cxn modelId="{B8289E96-7D2A-402A-A7F5-32DB9BF696DC}" type="presParOf" srcId="{44E65752-8BE3-48AB-A382-828AE1912308}" destId="{3D0160E6-B863-466F-987D-4E449FB8AC42}" srcOrd="10" destOrd="0" presId="urn:microsoft.com/office/officeart/2005/8/layout/cycle1"/>
    <dgm:cxn modelId="{51DA3919-801C-4BD2-B225-CA09CF54EA51}" type="presParOf" srcId="{44E65752-8BE3-48AB-A382-828AE1912308}" destId="{0F680FBE-D01E-4771-ACB7-4F3585889518}" srcOrd="11" destOrd="0" presId="urn:microsoft.com/office/officeart/2005/8/layout/cycle1"/>
    <dgm:cxn modelId="{FF401D6B-597B-46E7-842D-F895A06D805A}" type="presParOf" srcId="{44E65752-8BE3-48AB-A382-828AE1912308}" destId="{2EE98F38-5CE9-419E-90CD-70C3EB9C3F6A}" srcOrd="12" destOrd="0" presId="urn:microsoft.com/office/officeart/2005/8/layout/cycle1"/>
    <dgm:cxn modelId="{62FA6FBF-CAD5-47E3-8508-6F4BF43668A9}" type="presParOf" srcId="{44E65752-8BE3-48AB-A382-828AE1912308}" destId="{D7B18101-DCD7-4F0A-B1F2-FB9826E1E9E4}" srcOrd="13" destOrd="0" presId="urn:microsoft.com/office/officeart/2005/8/layout/cycle1"/>
    <dgm:cxn modelId="{4E294FE3-8FAF-4278-A987-57F8FE411EC4}" type="presParOf" srcId="{44E65752-8BE3-48AB-A382-828AE1912308}" destId="{F62CFD14-9FC0-4960-88D9-71FA9692F3D9}" srcOrd="14" destOrd="0" presId="urn:microsoft.com/office/officeart/2005/8/layout/cycle1"/>
    <dgm:cxn modelId="{06F136CC-ED45-4693-9C02-43FACE8446AD}" type="presParOf" srcId="{44E65752-8BE3-48AB-A382-828AE1912308}" destId="{46464476-3FED-4AB8-9055-743784D83ACE}" srcOrd="15" destOrd="0" presId="urn:microsoft.com/office/officeart/2005/8/layout/cycle1"/>
    <dgm:cxn modelId="{00B4228C-E9B5-4B16-9ED2-29420DDE7591}" type="presParOf" srcId="{44E65752-8BE3-48AB-A382-828AE1912308}" destId="{9A4E5F06-25A0-47F9-9852-341889F44624}" srcOrd="16" destOrd="0" presId="urn:microsoft.com/office/officeart/2005/8/layout/cycle1"/>
    <dgm:cxn modelId="{C245F025-AD61-4CFE-BA67-EC12518B7CCD}" type="presParOf" srcId="{44E65752-8BE3-48AB-A382-828AE1912308}" destId="{8F07BF06-C9A8-490A-9AA5-C4F90A76390C}" srcOrd="17" destOrd="0" presId="urn:microsoft.com/office/officeart/2005/8/layout/cycle1"/>
    <dgm:cxn modelId="{A5F0F8E2-ED67-4312-B308-54D42887528C}" type="presParOf" srcId="{44E65752-8BE3-48AB-A382-828AE1912308}" destId="{A11DF0B9-3A7B-4D1A-94E0-72EC6F8C1773}" srcOrd="18" destOrd="0" presId="urn:microsoft.com/office/officeart/2005/8/layout/cycle1"/>
    <dgm:cxn modelId="{0BB3103F-EDEB-40D5-9348-B1CDC6DB59C0}" type="presParOf" srcId="{44E65752-8BE3-48AB-A382-828AE1912308}" destId="{8D8FC7B0-411C-4F6E-A5DB-AAFA6A3F9AAC}" srcOrd="19" destOrd="0" presId="urn:microsoft.com/office/officeart/2005/8/layout/cycle1"/>
    <dgm:cxn modelId="{38F4822C-135A-4DBA-A41B-A79DB76B1DEE}" type="presParOf" srcId="{44E65752-8BE3-48AB-A382-828AE1912308}" destId="{8D75437F-0872-4748-AED0-FC4079902180}" srcOrd="20" destOrd="0" presId="urn:microsoft.com/office/officeart/2005/8/layout/cycle1"/>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E0922-1164-44FB-A32E-E78BD32747EB}">
      <dsp:nvSpPr>
        <dsp:cNvPr id="0" name=""/>
        <dsp:cNvSpPr/>
      </dsp:nvSpPr>
      <dsp:spPr>
        <a:xfrm>
          <a:off x="0" y="30250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E617D8-30ED-4EF9-A8B5-5C8BFF5BA103}">
      <dsp:nvSpPr>
        <dsp:cNvPr id="0" name=""/>
        <dsp:cNvSpPr/>
      </dsp:nvSpPr>
      <dsp:spPr>
        <a:xfrm>
          <a:off x="388843" y="22064"/>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00100">
            <a:lnSpc>
              <a:spcPct val="90000"/>
            </a:lnSpc>
            <a:spcBef>
              <a:spcPct val="0"/>
            </a:spcBef>
            <a:spcAft>
              <a:spcPct val="35000"/>
            </a:spcAft>
            <a:buNone/>
          </a:pPr>
          <a:r>
            <a:rPr lang="en-US" sz="1800" kern="1200" dirty="0"/>
            <a:t>Flood Risk Maps</a:t>
          </a:r>
          <a:endParaRPr lang="el-GR" sz="1800" kern="1200" dirty="0"/>
        </a:p>
      </dsp:txBody>
      <dsp:txXfrm>
        <a:off x="416223" y="49444"/>
        <a:ext cx="5389044" cy="506120"/>
      </dsp:txXfrm>
    </dsp:sp>
    <dsp:sp modelId="{93863384-FCF2-4605-AA34-E86714B723A1}">
      <dsp:nvSpPr>
        <dsp:cNvPr id="0" name=""/>
        <dsp:cNvSpPr/>
      </dsp:nvSpPr>
      <dsp:spPr>
        <a:xfrm>
          <a:off x="0" y="116434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85675-F14E-4419-B210-19CF7D0CACB8}">
      <dsp:nvSpPr>
        <dsp:cNvPr id="0" name=""/>
        <dsp:cNvSpPr/>
      </dsp:nvSpPr>
      <dsp:spPr>
        <a:xfrm>
          <a:off x="388843" y="883904"/>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00100">
            <a:lnSpc>
              <a:spcPct val="90000"/>
            </a:lnSpc>
            <a:spcBef>
              <a:spcPct val="0"/>
            </a:spcBef>
            <a:spcAft>
              <a:spcPct val="35000"/>
            </a:spcAft>
            <a:buNone/>
          </a:pPr>
          <a:r>
            <a:rPr lang="en-US" sz="1800" kern="1200" dirty="0"/>
            <a:t>Flood Hazard Maps</a:t>
          </a:r>
        </a:p>
      </dsp:txBody>
      <dsp:txXfrm>
        <a:off x="416223" y="911284"/>
        <a:ext cx="5389044" cy="506120"/>
      </dsp:txXfrm>
    </dsp:sp>
    <dsp:sp modelId="{5CCD125F-FFA2-407B-AB19-36CACF57EBD4}">
      <dsp:nvSpPr>
        <dsp:cNvPr id="0" name=""/>
        <dsp:cNvSpPr/>
      </dsp:nvSpPr>
      <dsp:spPr>
        <a:xfrm>
          <a:off x="0" y="202618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0C33CC-81D5-4306-A5A3-116529E0DC73}">
      <dsp:nvSpPr>
        <dsp:cNvPr id="0" name=""/>
        <dsp:cNvSpPr/>
      </dsp:nvSpPr>
      <dsp:spPr>
        <a:xfrm>
          <a:off x="388843" y="1745744"/>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00100">
            <a:lnSpc>
              <a:spcPct val="90000"/>
            </a:lnSpc>
            <a:spcBef>
              <a:spcPct val="0"/>
            </a:spcBef>
            <a:spcAft>
              <a:spcPct val="35000"/>
            </a:spcAft>
            <a:buNone/>
          </a:pPr>
          <a:r>
            <a:rPr lang="en-US" sz="1800" kern="1200" dirty="0"/>
            <a:t>Urbanization activities/land-use/land cover using RS</a:t>
          </a:r>
          <a:endParaRPr lang="el-GR" sz="1800" kern="1200" dirty="0"/>
        </a:p>
      </dsp:txBody>
      <dsp:txXfrm>
        <a:off x="416223" y="1773124"/>
        <a:ext cx="5389044" cy="506120"/>
      </dsp:txXfrm>
    </dsp:sp>
    <dsp:sp modelId="{635AAB7F-FE96-40AF-AFA9-6A8F8A5F1392}">
      <dsp:nvSpPr>
        <dsp:cNvPr id="0" name=""/>
        <dsp:cNvSpPr/>
      </dsp:nvSpPr>
      <dsp:spPr>
        <a:xfrm>
          <a:off x="0" y="288802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389B98-5C27-43CA-AC0F-BF21DBD73A06}">
      <dsp:nvSpPr>
        <dsp:cNvPr id="0" name=""/>
        <dsp:cNvSpPr/>
      </dsp:nvSpPr>
      <dsp:spPr>
        <a:xfrm>
          <a:off x="388843" y="2607584"/>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00100">
            <a:lnSpc>
              <a:spcPct val="90000"/>
            </a:lnSpc>
            <a:spcBef>
              <a:spcPct val="0"/>
            </a:spcBef>
            <a:spcAft>
              <a:spcPct val="35000"/>
            </a:spcAft>
            <a:buNone/>
          </a:pPr>
          <a:r>
            <a:rPr lang="en-US" sz="1800" kern="1200" dirty="0"/>
            <a:t>Digital Elevation Models</a:t>
          </a:r>
          <a:endParaRPr lang="el-GR" sz="1800" kern="1200" dirty="0"/>
        </a:p>
      </dsp:txBody>
      <dsp:txXfrm>
        <a:off x="416223" y="2634964"/>
        <a:ext cx="5389044" cy="506120"/>
      </dsp:txXfrm>
    </dsp:sp>
    <dsp:sp modelId="{D55E8DDE-B5B9-4738-A2AD-AF6BF93AE7CC}">
      <dsp:nvSpPr>
        <dsp:cNvPr id="0" name=""/>
        <dsp:cNvSpPr/>
      </dsp:nvSpPr>
      <dsp:spPr>
        <a:xfrm>
          <a:off x="0" y="374986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D93387-1EFE-42D8-9ED4-5CEF621808DC}">
      <dsp:nvSpPr>
        <dsp:cNvPr id="0" name=""/>
        <dsp:cNvSpPr/>
      </dsp:nvSpPr>
      <dsp:spPr>
        <a:xfrm>
          <a:off x="388843" y="3469424"/>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00100">
            <a:lnSpc>
              <a:spcPct val="90000"/>
            </a:lnSpc>
            <a:spcBef>
              <a:spcPct val="0"/>
            </a:spcBef>
            <a:spcAft>
              <a:spcPct val="35000"/>
            </a:spcAft>
            <a:buNone/>
          </a:pPr>
          <a:r>
            <a:rPr lang="en-US" sz="1800" kern="1200" dirty="0"/>
            <a:t>Hydraulic Analysis</a:t>
          </a:r>
          <a:endParaRPr lang="el-GR" sz="1800" kern="1200" dirty="0"/>
        </a:p>
      </dsp:txBody>
      <dsp:txXfrm>
        <a:off x="416223" y="3496804"/>
        <a:ext cx="5389044" cy="506120"/>
      </dsp:txXfrm>
    </dsp:sp>
    <dsp:sp modelId="{F488A2AC-107F-4B98-8DC6-445B130E21D5}">
      <dsp:nvSpPr>
        <dsp:cNvPr id="0" name=""/>
        <dsp:cNvSpPr/>
      </dsp:nvSpPr>
      <dsp:spPr>
        <a:xfrm>
          <a:off x="0" y="461170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692F67-7106-4913-8AAC-1C80B1241EB4}">
      <dsp:nvSpPr>
        <dsp:cNvPr id="0" name=""/>
        <dsp:cNvSpPr/>
      </dsp:nvSpPr>
      <dsp:spPr>
        <a:xfrm>
          <a:off x="388843" y="4331263"/>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89000">
            <a:lnSpc>
              <a:spcPct val="90000"/>
            </a:lnSpc>
            <a:spcBef>
              <a:spcPct val="0"/>
            </a:spcBef>
            <a:spcAft>
              <a:spcPct val="35000"/>
            </a:spcAft>
            <a:buNone/>
          </a:pPr>
          <a:r>
            <a:rPr lang="en-US" sz="2000" kern="1200" dirty="0"/>
            <a:t>Geomorphology of the catchment area</a:t>
          </a:r>
          <a:endParaRPr lang="el-GR" sz="2000" kern="1200" dirty="0"/>
        </a:p>
      </dsp:txBody>
      <dsp:txXfrm>
        <a:off x="416223" y="4358643"/>
        <a:ext cx="5389044"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E0922-1164-44FB-A32E-E78BD32747EB}">
      <dsp:nvSpPr>
        <dsp:cNvPr id="0" name=""/>
        <dsp:cNvSpPr/>
      </dsp:nvSpPr>
      <dsp:spPr>
        <a:xfrm>
          <a:off x="0" y="30250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E617D8-30ED-4EF9-A8B5-5C8BFF5BA103}">
      <dsp:nvSpPr>
        <dsp:cNvPr id="0" name=""/>
        <dsp:cNvSpPr/>
      </dsp:nvSpPr>
      <dsp:spPr>
        <a:xfrm>
          <a:off x="433665" y="39995"/>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00100">
            <a:lnSpc>
              <a:spcPct val="90000"/>
            </a:lnSpc>
            <a:spcBef>
              <a:spcPct val="0"/>
            </a:spcBef>
            <a:spcAft>
              <a:spcPct val="35000"/>
            </a:spcAft>
            <a:buNone/>
          </a:pPr>
          <a:r>
            <a:rPr lang="en-US" sz="1800" kern="1200" dirty="0"/>
            <a:t>Earth Observation</a:t>
          </a:r>
          <a:endParaRPr lang="el-GR" sz="1800" kern="1200" dirty="0"/>
        </a:p>
      </dsp:txBody>
      <dsp:txXfrm>
        <a:off x="461045" y="67375"/>
        <a:ext cx="5389044" cy="506120"/>
      </dsp:txXfrm>
    </dsp:sp>
    <dsp:sp modelId="{93863384-FCF2-4605-AA34-E86714B723A1}">
      <dsp:nvSpPr>
        <dsp:cNvPr id="0" name=""/>
        <dsp:cNvSpPr/>
      </dsp:nvSpPr>
      <dsp:spPr>
        <a:xfrm>
          <a:off x="0" y="116434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85675-F14E-4419-B210-19CF7D0CACB8}">
      <dsp:nvSpPr>
        <dsp:cNvPr id="0" name=""/>
        <dsp:cNvSpPr/>
      </dsp:nvSpPr>
      <dsp:spPr>
        <a:xfrm>
          <a:off x="388843" y="883904"/>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00100">
            <a:lnSpc>
              <a:spcPct val="90000"/>
            </a:lnSpc>
            <a:spcBef>
              <a:spcPct val="0"/>
            </a:spcBef>
            <a:spcAft>
              <a:spcPct val="35000"/>
            </a:spcAft>
            <a:buNone/>
          </a:pPr>
          <a:r>
            <a:rPr lang="en-US" sz="1800" kern="1200" dirty="0"/>
            <a:t>Hydraulic and Hydrological analysis</a:t>
          </a:r>
        </a:p>
      </dsp:txBody>
      <dsp:txXfrm>
        <a:off x="416223" y="911284"/>
        <a:ext cx="5389044" cy="506120"/>
      </dsp:txXfrm>
    </dsp:sp>
    <dsp:sp modelId="{5CCD125F-FFA2-407B-AB19-36CACF57EBD4}">
      <dsp:nvSpPr>
        <dsp:cNvPr id="0" name=""/>
        <dsp:cNvSpPr/>
      </dsp:nvSpPr>
      <dsp:spPr>
        <a:xfrm>
          <a:off x="0" y="202618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0C33CC-81D5-4306-A5A3-116529E0DC73}">
      <dsp:nvSpPr>
        <dsp:cNvPr id="0" name=""/>
        <dsp:cNvSpPr/>
      </dsp:nvSpPr>
      <dsp:spPr>
        <a:xfrm>
          <a:off x="388843" y="1745744"/>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00100">
            <a:lnSpc>
              <a:spcPct val="90000"/>
            </a:lnSpc>
            <a:spcBef>
              <a:spcPct val="0"/>
            </a:spcBef>
            <a:spcAft>
              <a:spcPct val="35000"/>
            </a:spcAft>
            <a:buNone/>
          </a:pPr>
          <a:r>
            <a:rPr lang="en-US" sz="1800" kern="1200" dirty="0"/>
            <a:t>In-situ Techniques (e.g. UAV, laser scanning, spectroscopy etc.)</a:t>
          </a:r>
          <a:endParaRPr lang="el-GR" sz="1800" kern="1200" dirty="0"/>
        </a:p>
      </dsp:txBody>
      <dsp:txXfrm>
        <a:off x="416223" y="1773124"/>
        <a:ext cx="5389044" cy="506120"/>
      </dsp:txXfrm>
    </dsp:sp>
    <dsp:sp modelId="{635AAB7F-FE96-40AF-AFA9-6A8F8A5F1392}">
      <dsp:nvSpPr>
        <dsp:cNvPr id="0" name=""/>
        <dsp:cNvSpPr/>
      </dsp:nvSpPr>
      <dsp:spPr>
        <a:xfrm>
          <a:off x="0" y="288802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389B98-5C27-43CA-AC0F-BF21DBD73A06}">
      <dsp:nvSpPr>
        <dsp:cNvPr id="0" name=""/>
        <dsp:cNvSpPr/>
      </dsp:nvSpPr>
      <dsp:spPr>
        <a:xfrm>
          <a:off x="388843" y="2607584"/>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00100">
            <a:lnSpc>
              <a:spcPct val="90000"/>
            </a:lnSpc>
            <a:spcBef>
              <a:spcPct val="0"/>
            </a:spcBef>
            <a:spcAft>
              <a:spcPct val="35000"/>
            </a:spcAft>
            <a:buNone/>
          </a:pPr>
          <a:r>
            <a:rPr lang="en-US" sz="1800" kern="1200" dirty="0"/>
            <a:t>GIS and Artificial Intelligence</a:t>
          </a:r>
          <a:endParaRPr lang="el-GR" sz="1800" kern="1200" dirty="0"/>
        </a:p>
      </dsp:txBody>
      <dsp:txXfrm>
        <a:off x="416223" y="2634964"/>
        <a:ext cx="5389044" cy="506120"/>
      </dsp:txXfrm>
    </dsp:sp>
    <dsp:sp modelId="{D55E8DDE-B5B9-4738-A2AD-AF6BF93AE7CC}">
      <dsp:nvSpPr>
        <dsp:cNvPr id="0" name=""/>
        <dsp:cNvSpPr/>
      </dsp:nvSpPr>
      <dsp:spPr>
        <a:xfrm>
          <a:off x="0" y="374986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D93387-1EFE-42D8-9ED4-5CEF621808DC}">
      <dsp:nvSpPr>
        <dsp:cNvPr id="0" name=""/>
        <dsp:cNvSpPr/>
      </dsp:nvSpPr>
      <dsp:spPr>
        <a:xfrm>
          <a:off x="388843" y="3469424"/>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00100">
            <a:lnSpc>
              <a:spcPct val="90000"/>
            </a:lnSpc>
            <a:spcBef>
              <a:spcPct val="0"/>
            </a:spcBef>
            <a:spcAft>
              <a:spcPct val="35000"/>
            </a:spcAft>
            <a:buNone/>
          </a:pPr>
          <a:r>
            <a:rPr lang="en-US" sz="1800" kern="1200" dirty="0"/>
            <a:t>Crowdsourcing</a:t>
          </a:r>
          <a:endParaRPr lang="el-GR" sz="1800" kern="1200" dirty="0"/>
        </a:p>
      </dsp:txBody>
      <dsp:txXfrm>
        <a:off x="416223" y="3496804"/>
        <a:ext cx="5389044" cy="506120"/>
      </dsp:txXfrm>
    </dsp:sp>
    <dsp:sp modelId="{F488A2AC-107F-4B98-8DC6-445B130E21D5}">
      <dsp:nvSpPr>
        <dsp:cNvPr id="0" name=""/>
        <dsp:cNvSpPr/>
      </dsp:nvSpPr>
      <dsp:spPr>
        <a:xfrm>
          <a:off x="0" y="4611704"/>
          <a:ext cx="777686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692F67-7106-4913-8AAC-1C80B1241EB4}">
      <dsp:nvSpPr>
        <dsp:cNvPr id="0" name=""/>
        <dsp:cNvSpPr/>
      </dsp:nvSpPr>
      <dsp:spPr>
        <a:xfrm>
          <a:off x="388843" y="4331263"/>
          <a:ext cx="5443804"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63" tIns="0" rIns="205763" bIns="0" numCol="1" spcCol="1270" anchor="ctr" anchorCtr="0">
          <a:noAutofit/>
        </a:bodyPr>
        <a:lstStyle/>
        <a:p>
          <a:pPr marL="0" lvl="0" indent="0" algn="l" defTabSz="889000">
            <a:lnSpc>
              <a:spcPct val="90000"/>
            </a:lnSpc>
            <a:spcBef>
              <a:spcPct val="0"/>
            </a:spcBef>
            <a:spcAft>
              <a:spcPct val="35000"/>
            </a:spcAft>
            <a:buNone/>
          </a:pPr>
          <a:r>
            <a:rPr lang="en-US" sz="2000" kern="1200" dirty="0"/>
            <a:t>Sensors </a:t>
          </a:r>
          <a:endParaRPr lang="el-GR" sz="2000" kern="1200" dirty="0"/>
        </a:p>
      </dsp:txBody>
      <dsp:txXfrm>
        <a:off x="416223" y="4358643"/>
        <a:ext cx="5389044"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8B1B4-F7D0-43B2-A7F3-0E129AEBCFF1}">
      <dsp:nvSpPr>
        <dsp:cNvPr id="0" name=""/>
        <dsp:cNvSpPr/>
      </dsp:nvSpPr>
      <dsp:spPr>
        <a:xfrm rot="16200000">
          <a:off x="2387" y="336"/>
          <a:ext cx="815041" cy="815041"/>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Physical object</a:t>
          </a:r>
        </a:p>
      </dsp:txBody>
      <dsp:txXfrm rot="5400000">
        <a:off x="2387" y="204096"/>
        <a:ext cx="672409" cy="407521"/>
      </dsp:txXfrm>
    </dsp:sp>
    <dsp:sp modelId="{CED1AAB5-A431-47F3-BAD3-B337FB912112}">
      <dsp:nvSpPr>
        <dsp:cNvPr id="0" name=""/>
        <dsp:cNvSpPr/>
      </dsp:nvSpPr>
      <dsp:spPr>
        <a:xfrm rot="5400000">
          <a:off x="3190265" y="336"/>
          <a:ext cx="815041" cy="815041"/>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Digital Object</a:t>
          </a:r>
        </a:p>
      </dsp:txBody>
      <dsp:txXfrm rot="-5400000">
        <a:off x="3332897" y="204096"/>
        <a:ext cx="672409" cy="4075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0C394-F2C1-430A-B83E-887BD80EB38A}">
      <dsp:nvSpPr>
        <dsp:cNvPr id="0" name=""/>
        <dsp:cNvSpPr/>
      </dsp:nvSpPr>
      <dsp:spPr>
        <a:xfrm>
          <a:off x="1617698" y="346"/>
          <a:ext cx="530671" cy="385575"/>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solidFill>
                <a:prstClr val="black">
                  <a:hueOff val="0"/>
                  <a:satOff val="0"/>
                  <a:lumOff val="0"/>
                  <a:alphaOff val="0"/>
                </a:prstClr>
              </a:solidFill>
              <a:effectLst>
                <a:outerShdw blurRad="38100" dist="38100" dir="2700000" algn="tl">
                  <a:srgbClr val="000000">
                    <a:alpha val="43137"/>
                  </a:srgbClr>
                </a:outerShdw>
              </a:effectLst>
              <a:latin typeface="Calibri"/>
              <a:ea typeface="+mn-ea"/>
              <a:cs typeface="+mn-cs"/>
            </a:rPr>
            <a:t>GIS and Artificial Intelligence</a:t>
          </a:r>
        </a:p>
      </dsp:txBody>
      <dsp:txXfrm>
        <a:off x="1617698" y="346"/>
        <a:ext cx="530671" cy="385575"/>
      </dsp:txXfrm>
    </dsp:sp>
    <dsp:sp modelId="{EA0E53B7-6CFA-4183-9484-56FD6C349877}">
      <dsp:nvSpPr>
        <dsp:cNvPr id="0" name=""/>
        <dsp:cNvSpPr/>
      </dsp:nvSpPr>
      <dsp:spPr>
        <a:xfrm>
          <a:off x="483823" y="20670"/>
          <a:ext cx="2000931" cy="2000931"/>
        </a:xfrm>
        <a:prstGeom prst="circularArrow">
          <a:avLst>
            <a:gd name="adj1" fmla="val 3758"/>
            <a:gd name="adj2" fmla="val 234422"/>
            <a:gd name="adj3" fmla="val 19828769"/>
            <a:gd name="adj4" fmla="val 18976183"/>
            <a:gd name="adj5" fmla="val 438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77FDD8-9221-42C7-B7E7-D121B0AB2661}">
      <dsp:nvSpPr>
        <dsp:cNvPr id="0" name=""/>
        <dsp:cNvSpPr/>
      </dsp:nvSpPr>
      <dsp:spPr>
        <a:xfrm>
          <a:off x="2095360" y="623848"/>
          <a:ext cx="569799" cy="385575"/>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solidFill>
                <a:prstClr val="black">
                  <a:hueOff val="0"/>
                  <a:satOff val="0"/>
                  <a:lumOff val="0"/>
                  <a:alphaOff val="0"/>
                </a:prstClr>
              </a:solidFill>
              <a:effectLst>
                <a:outerShdw blurRad="38100" dist="38100" dir="2700000" algn="tl">
                  <a:srgbClr val="000000">
                    <a:alpha val="43137"/>
                  </a:srgbClr>
                </a:outerShdw>
              </a:effectLst>
              <a:latin typeface="Calibri"/>
              <a:ea typeface="+mn-ea"/>
              <a:cs typeface="+mn-cs"/>
            </a:rPr>
            <a:t>Crowd</a:t>
          </a:r>
        </a:p>
        <a:p>
          <a:pPr marL="0" lvl="0" indent="0" algn="ctr" defTabSz="311150">
            <a:lnSpc>
              <a:spcPct val="90000"/>
            </a:lnSpc>
            <a:spcBef>
              <a:spcPct val="0"/>
            </a:spcBef>
            <a:spcAft>
              <a:spcPct val="35000"/>
            </a:spcAft>
            <a:buNone/>
          </a:pPr>
          <a:r>
            <a:rPr lang="en-US" sz="700" b="1" kern="1200" dirty="0">
              <a:solidFill>
                <a:prstClr val="black">
                  <a:hueOff val="0"/>
                  <a:satOff val="0"/>
                  <a:lumOff val="0"/>
                  <a:alphaOff val="0"/>
                </a:prstClr>
              </a:solidFill>
              <a:effectLst>
                <a:outerShdw blurRad="38100" dist="38100" dir="2700000" algn="tl">
                  <a:srgbClr val="000000">
                    <a:alpha val="43137"/>
                  </a:srgbClr>
                </a:outerShdw>
              </a:effectLst>
              <a:latin typeface="Calibri"/>
              <a:ea typeface="+mn-ea"/>
              <a:cs typeface="+mn-cs"/>
            </a:rPr>
            <a:t>-sourcing</a:t>
          </a:r>
        </a:p>
      </dsp:txBody>
      <dsp:txXfrm>
        <a:off x="2095360" y="623848"/>
        <a:ext cx="569799" cy="385575"/>
      </dsp:txXfrm>
    </dsp:sp>
    <dsp:sp modelId="{2F8CB524-D479-43C7-9FAC-23B963A44796}">
      <dsp:nvSpPr>
        <dsp:cNvPr id="0" name=""/>
        <dsp:cNvSpPr/>
      </dsp:nvSpPr>
      <dsp:spPr>
        <a:xfrm>
          <a:off x="483823" y="20670"/>
          <a:ext cx="2000931" cy="2000931"/>
        </a:xfrm>
        <a:prstGeom prst="circularArrow">
          <a:avLst>
            <a:gd name="adj1" fmla="val 3758"/>
            <a:gd name="adj2" fmla="val 234422"/>
            <a:gd name="adj3" fmla="val 1231875"/>
            <a:gd name="adj4" fmla="val 21556188"/>
            <a:gd name="adj5" fmla="val 438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220A15-044C-4520-9D33-B62D04E8BEBB}">
      <dsp:nvSpPr>
        <dsp:cNvPr id="0" name=""/>
        <dsp:cNvSpPr/>
      </dsp:nvSpPr>
      <dsp:spPr>
        <a:xfrm>
          <a:off x="2010014" y="1401342"/>
          <a:ext cx="385575" cy="385575"/>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Analysis</a:t>
          </a:r>
        </a:p>
      </dsp:txBody>
      <dsp:txXfrm>
        <a:off x="2010014" y="1401342"/>
        <a:ext cx="385575" cy="385575"/>
      </dsp:txXfrm>
    </dsp:sp>
    <dsp:sp modelId="{36BC5D58-5363-4AF0-B238-00F01C32A5E8}">
      <dsp:nvSpPr>
        <dsp:cNvPr id="0" name=""/>
        <dsp:cNvSpPr/>
      </dsp:nvSpPr>
      <dsp:spPr>
        <a:xfrm>
          <a:off x="483090" y="21182"/>
          <a:ext cx="2000931" cy="2000931"/>
        </a:xfrm>
        <a:prstGeom prst="circularArrow">
          <a:avLst>
            <a:gd name="adj1" fmla="val 3758"/>
            <a:gd name="adj2" fmla="val 234422"/>
            <a:gd name="adj3" fmla="val 4434108"/>
            <a:gd name="adj4" fmla="val 3303035"/>
            <a:gd name="adj5" fmla="val 438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160E6-B863-466F-987D-4E449FB8AC42}">
      <dsp:nvSpPr>
        <dsp:cNvPr id="0" name=""/>
        <dsp:cNvSpPr/>
      </dsp:nvSpPr>
      <dsp:spPr>
        <a:xfrm>
          <a:off x="1292051" y="1747706"/>
          <a:ext cx="385575" cy="385575"/>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Insight</a:t>
          </a:r>
        </a:p>
      </dsp:txBody>
      <dsp:txXfrm>
        <a:off x="1292051" y="1747706"/>
        <a:ext cx="385575" cy="385575"/>
      </dsp:txXfrm>
    </dsp:sp>
    <dsp:sp modelId="{0F680FBE-D01E-4771-ACB7-4F3585889518}">
      <dsp:nvSpPr>
        <dsp:cNvPr id="0" name=""/>
        <dsp:cNvSpPr/>
      </dsp:nvSpPr>
      <dsp:spPr>
        <a:xfrm>
          <a:off x="484555" y="21180"/>
          <a:ext cx="2000931" cy="2000931"/>
        </a:xfrm>
        <a:prstGeom prst="circularArrow">
          <a:avLst>
            <a:gd name="adj1" fmla="val 3758"/>
            <a:gd name="adj2" fmla="val 234422"/>
            <a:gd name="adj3" fmla="val 7262533"/>
            <a:gd name="adj4" fmla="val 6127252"/>
            <a:gd name="adj5" fmla="val 438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B18101-DCD7-4F0A-B1F2-FB9826E1E9E4}">
      <dsp:nvSpPr>
        <dsp:cNvPr id="0" name=""/>
        <dsp:cNvSpPr/>
      </dsp:nvSpPr>
      <dsp:spPr>
        <a:xfrm>
          <a:off x="572988" y="1401342"/>
          <a:ext cx="385575" cy="385575"/>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u="sng" kern="1200" dirty="0"/>
            <a:t>Action</a:t>
          </a:r>
        </a:p>
      </dsp:txBody>
      <dsp:txXfrm>
        <a:off x="572988" y="1401342"/>
        <a:ext cx="385575" cy="385575"/>
      </dsp:txXfrm>
    </dsp:sp>
    <dsp:sp modelId="{F62CFD14-9FC0-4960-88D9-71FA9692F3D9}">
      <dsp:nvSpPr>
        <dsp:cNvPr id="0" name=""/>
        <dsp:cNvSpPr/>
      </dsp:nvSpPr>
      <dsp:spPr>
        <a:xfrm>
          <a:off x="483823" y="20670"/>
          <a:ext cx="2000931" cy="2000931"/>
        </a:xfrm>
        <a:prstGeom prst="circularArrow">
          <a:avLst>
            <a:gd name="adj1" fmla="val 3758"/>
            <a:gd name="adj2" fmla="val 234422"/>
            <a:gd name="adj3" fmla="val 10609389"/>
            <a:gd name="adj4" fmla="val 9333703"/>
            <a:gd name="adj5" fmla="val 438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4E5F06-25A0-47F9-9852-341889F44624}">
      <dsp:nvSpPr>
        <dsp:cNvPr id="0" name=""/>
        <dsp:cNvSpPr/>
      </dsp:nvSpPr>
      <dsp:spPr>
        <a:xfrm>
          <a:off x="395530" y="623848"/>
          <a:ext cx="385575" cy="385575"/>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solidFill>
                <a:prstClr val="black">
                  <a:hueOff val="0"/>
                  <a:satOff val="0"/>
                  <a:lumOff val="0"/>
                  <a:alphaOff val="0"/>
                </a:prstClr>
              </a:solidFill>
              <a:effectLst>
                <a:outerShdw blurRad="38100" dist="38100" dir="2700000" algn="tl">
                  <a:srgbClr val="000000">
                    <a:alpha val="43137"/>
                  </a:srgbClr>
                </a:outerShdw>
              </a:effectLst>
              <a:latin typeface="Calibri"/>
              <a:ea typeface="+mn-ea"/>
              <a:cs typeface="+mn-cs"/>
            </a:rPr>
            <a:t>Sensors</a:t>
          </a:r>
        </a:p>
      </dsp:txBody>
      <dsp:txXfrm>
        <a:off x="395530" y="623848"/>
        <a:ext cx="385575" cy="385575"/>
      </dsp:txXfrm>
    </dsp:sp>
    <dsp:sp modelId="{8F07BF06-C9A8-490A-9AA5-C4F90A76390C}">
      <dsp:nvSpPr>
        <dsp:cNvPr id="0" name=""/>
        <dsp:cNvSpPr/>
      </dsp:nvSpPr>
      <dsp:spPr>
        <a:xfrm>
          <a:off x="483823" y="20670"/>
          <a:ext cx="2000931" cy="2000931"/>
        </a:xfrm>
        <a:prstGeom prst="circularArrow">
          <a:avLst>
            <a:gd name="adj1" fmla="val 3758"/>
            <a:gd name="adj2" fmla="val 234422"/>
            <a:gd name="adj3" fmla="val 13189050"/>
            <a:gd name="adj4" fmla="val 12336809"/>
            <a:gd name="adj5" fmla="val 438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FC7B0-411C-4F6E-A5DB-AAFA6A3F9AAC}">
      <dsp:nvSpPr>
        <dsp:cNvPr id="0" name=""/>
        <dsp:cNvSpPr/>
      </dsp:nvSpPr>
      <dsp:spPr>
        <a:xfrm>
          <a:off x="663243" y="346"/>
          <a:ext cx="844602" cy="385575"/>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effectLst>
                <a:outerShdw blurRad="38100" dist="38100" dir="2700000" algn="tl">
                  <a:srgbClr val="000000">
                    <a:alpha val="43137"/>
                  </a:srgbClr>
                </a:outerShdw>
              </a:effectLst>
            </a:rPr>
            <a:t>Earth Observation and In-Situ Techniques</a:t>
          </a:r>
        </a:p>
      </dsp:txBody>
      <dsp:txXfrm>
        <a:off x="663243" y="346"/>
        <a:ext cx="844602" cy="385575"/>
      </dsp:txXfrm>
    </dsp:sp>
    <dsp:sp modelId="{8D75437F-0872-4748-AED0-FC4079902180}">
      <dsp:nvSpPr>
        <dsp:cNvPr id="0" name=""/>
        <dsp:cNvSpPr/>
      </dsp:nvSpPr>
      <dsp:spPr>
        <a:xfrm>
          <a:off x="483823" y="20670"/>
          <a:ext cx="2000931" cy="2000931"/>
        </a:xfrm>
        <a:prstGeom prst="circularArrow">
          <a:avLst>
            <a:gd name="adj1" fmla="val 3758"/>
            <a:gd name="adj2" fmla="val 234422"/>
            <a:gd name="adj3" fmla="val 16466390"/>
            <a:gd name="adj4" fmla="val 16288128"/>
            <a:gd name="adj5" fmla="val 438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67905F-D4F0-42AC-A5F1-E6C8B7E7B7F2}"/>
              </a:ext>
            </a:extLst>
          </p:cNvPr>
          <p:cNvSpPr>
            <a:spLocks noGrp="1"/>
          </p:cNvSpPr>
          <p:nvPr>
            <p:ph type="hdr" sz="quarter"/>
          </p:nvPr>
        </p:nvSpPr>
        <p:spPr>
          <a:xfrm>
            <a:off x="0" y="0"/>
            <a:ext cx="4235450" cy="33337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A5F4994-9EDB-4003-8BD9-42EB50D494EE}"/>
              </a:ext>
            </a:extLst>
          </p:cNvPr>
          <p:cNvSpPr>
            <a:spLocks noGrp="1"/>
          </p:cNvSpPr>
          <p:nvPr>
            <p:ph type="dt" sz="quarter" idx="1"/>
          </p:nvPr>
        </p:nvSpPr>
        <p:spPr>
          <a:xfrm>
            <a:off x="5537200" y="0"/>
            <a:ext cx="4235450" cy="333375"/>
          </a:xfrm>
          <a:prstGeom prst="rect">
            <a:avLst/>
          </a:prstGeom>
        </p:spPr>
        <p:txBody>
          <a:bodyPr vert="horz" lIns="91440" tIns="45720" rIns="91440" bIns="45720" rtlCol="0"/>
          <a:lstStyle>
            <a:lvl1pPr algn="r">
              <a:defRPr sz="1200"/>
            </a:lvl1pPr>
          </a:lstStyle>
          <a:p>
            <a:fld id="{906F57FF-40F1-4C0B-A757-2FA8E6869E3D}" type="datetimeFigureOut">
              <a:rPr lang="en-GB" smtClean="0"/>
              <a:pPr/>
              <a:t>25/05/2022</a:t>
            </a:fld>
            <a:endParaRPr lang="en-GB"/>
          </a:p>
        </p:txBody>
      </p:sp>
      <p:sp>
        <p:nvSpPr>
          <p:cNvPr id="4" name="Footer Placeholder 3">
            <a:extLst>
              <a:ext uri="{FF2B5EF4-FFF2-40B4-BE49-F238E27FC236}">
                <a16:creationId xmlns:a16="http://schemas.microsoft.com/office/drawing/2014/main" id="{DCDF211B-88BE-4EC7-98A8-B04811B05ACE}"/>
              </a:ext>
            </a:extLst>
          </p:cNvPr>
          <p:cNvSpPr>
            <a:spLocks noGrp="1"/>
          </p:cNvSpPr>
          <p:nvPr>
            <p:ph type="ftr" sz="quarter" idx="2"/>
          </p:nvPr>
        </p:nvSpPr>
        <p:spPr>
          <a:xfrm>
            <a:off x="0" y="6315075"/>
            <a:ext cx="4235450" cy="3333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D816D16-3DF3-4234-9441-529C33243CCC}"/>
              </a:ext>
            </a:extLst>
          </p:cNvPr>
          <p:cNvSpPr>
            <a:spLocks noGrp="1"/>
          </p:cNvSpPr>
          <p:nvPr>
            <p:ph type="sldNum" sz="quarter" idx="3"/>
          </p:nvPr>
        </p:nvSpPr>
        <p:spPr>
          <a:xfrm>
            <a:off x="5537200" y="6315075"/>
            <a:ext cx="4235450" cy="333375"/>
          </a:xfrm>
          <a:prstGeom prst="rect">
            <a:avLst/>
          </a:prstGeom>
        </p:spPr>
        <p:txBody>
          <a:bodyPr vert="horz" lIns="91440" tIns="45720" rIns="91440" bIns="45720" rtlCol="0" anchor="b"/>
          <a:lstStyle>
            <a:lvl1pPr algn="r">
              <a:defRPr sz="1200"/>
            </a:lvl1pPr>
          </a:lstStyle>
          <a:p>
            <a:fld id="{76E0C274-63AB-420C-A832-BB51BD37FA25}" type="slidenum">
              <a:rPr lang="en-GB" smtClean="0"/>
              <a:pPr/>
              <a:t>‹#›</a:t>
            </a:fld>
            <a:endParaRPr lang="en-GB"/>
          </a:p>
        </p:txBody>
      </p:sp>
    </p:spTree>
    <p:extLst>
      <p:ext uri="{BB962C8B-B14F-4D97-AF65-F5344CB8AC3E}">
        <p14:creationId xmlns:p14="http://schemas.microsoft.com/office/powerpoint/2010/main" val="277398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235503" cy="333577"/>
          </a:xfrm>
          <a:prstGeom prst="rect">
            <a:avLst/>
          </a:prstGeom>
        </p:spPr>
        <p:txBody>
          <a:bodyPr vert="horz" lIns="90068" tIns="45034" rIns="90068" bIns="45034" rtlCol="0"/>
          <a:lstStyle>
            <a:lvl1pPr algn="l">
              <a:defRPr sz="1200"/>
            </a:lvl1pPr>
          </a:lstStyle>
          <a:p>
            <a:endParaRPr lang="el-GR"/>
          </a:p>
        </p:txBody>
      </p:sp>
      <p:sp>
        <p:nvSpPr>
          <p:cNvPr id="3" name="Date Placeholder 2"/>
          <p:cNvSpPr>
            <a:spLocks noGrp="1"/>
          </p:cNvSpPr>
          <p:nvPr>
            <p:ph type="dt" idx="1"/>
          </p:nvPr>
        </p:nvSpPr>
        <p:spPr>
          <a:xfrm>
            <a:off x="5536473" y="1"/>
            <a:ext cx="4235503" cy="333577"/>
          </a:xfrm>
          <a:prstGeom prst="rect">
            <a:avLst/>
          </a:prstGeom>
        </p:spPr>
        <p:txBody>
          <a:bodyPr vert="horz" lIns="90068" tIns="45034" rIns="90068" bIns="45034" rtlCol="0"/>
          <a:lstStyle>
            <a:lvl1pPr algn="r">
              <a:defRPr sz="1200"/>
            </a:lvl1pPr>
          </a:lstStyle>
          <a:p>
            <a:fld id="{ACF0B194-29CB-4863-80C3-E95FB7F00CA6}" type="datetimeFigureOut">
              <a:rPr lang="el-GR" smtClean="0"/>
              <a:pPr/>
              <a:t>25/5/2022</a:t>
            </a:fld>
            <a:endParaRPr lang="el-GR"/>
          </a:p>
        </p:txBody>
      </p:sp>
      <p:sp>
        <p:nvSpPr>
          <p:cNvPr id="4" name="Slide Image Placeholder 3"/>
          <p:cNvSpPr>
            <a:spLocks noGrp="1" noRot="1" noChangeAspect="1"/>
          </p:cNvSpPr>
          <p:nvPr>
            <p:ph type="sldImg" idx="2"/>
          </p:nvPr>
        </p:nvSpPr>
        <p:spPr>
          <a:xfrm>
            <a:off x="3265488" y="830263"/>
            <a:ext cx="3243262" cy="2244725"/>
          </a:xfrm>
          <a:prstGeom prst="rect">
            <a:avLst/>
          </a:prstGeom>
          <a:noFill/>
          <a:ln w="12700">
            <a:solidFill>
              <a:prstClr val="black"/>
            </a:solidFill>
          </a:ln>
        </p:spPr>
        <p:txBody>
          <a:bodyPr vert="horz" lIns="90068" tIns="45034" rIns="90068" bIns="45034" rtlCol="0" anchor="ctr"/>
          <a:lstStyle/>
          <a:p>
            <a:endParaRPr lang="el-GR"/>
          </a:p>
        </p:txBody>
      </p:sp>
      <p:sp>
        <p:nvSpPr>
          <p:cNvPr id="5" name="Notes Placeholder 4"/>
          <p:cNvSpPr>
            <a:spLocks noGrp="1"/>
          </p:cNvSpPr>
          <p:nvPr>
            <p:ph type="body" sz="quarter" idx="3"/>
          </p:nvPr>
        </p:nvSpPr>
        <p:spPr>
          <a:xfrm>
            <a:off x="977424" y="3199567"/>
            <a:ext cx="7819390" cy="2617828"/>
          </a:xfrm>
          <a:prstGeom prst="rect">
            <a:avLst/>
          </a:prstGeom>
        </p:spPr>
        <p:txBody>
          <a:bodyPr vert="horz" lIns="90068" tIns="45034" rIns="90068" bIns="450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6314875"/>
            <a:ext cx="4235503" cy="333576"/>
          </a:xfrm>
          <a:prstGeom prst="rect">
            <a:avLst/>
          </a:prstGeom>
        </p:spPr>
        <p:txBody>
          <a:bodyPr vert="horz" lIns="90068" tIns="45034" rIns="90068" bIns="45034" rtlCol="0" anchor="b"/>
          <a:lstStyle>
            <a:lvl1pPr algn="l">
              <a:defRPr sz="1200"/>
            </a:lvl1pPr>
          </a:lstStyle>
          <a:p>
            <a:endParaRPr lang="el-GR"/>
          </a:p>
        </p:txBody>
      </p:sp>
      <p:sp>
        <p:nvSpPr>
          <p:cNvPr id="7" name="Slide Number Placeholder 6"/>
          <p:cNvSpPr>
            <a:spLocks noGrp="1"/>
          </p:cNvSpPr>
          <p:nvPr>
            <p:ph type="sldNum" sz="quarter" idx="5"/>
          </p:nvPr>
        </p:nvSpPr>
        <p:spPr>
          <a:xfrm>
            <a:off x="5536473" y="6314875"/>
            <a:ext cx="4235503" cy="333576"/>
          </a:xfrm>
          <a:prstGeom prst="rect">
            <a:avLst/>
          </a:prstGeom>
        </p:spPr>
        <p:txBody>
          <a:bodyPr vert="horz" lIns="90068" tIns="45034" rIns="90068" bIns="45034" rtlCol="0" anchor="b"/>
          <a:lstStyle>
            <a:lvl1pPr algn="r">
              <a:defRPr sz="1200"/>
            </a:lvl1pPr>
          </a:lstStyle>
          <a:p>
            <a:fld id="{E58A0BC1-23B1-4A89-B34B-97606282CC20}" type="slidenum">
              <a:rPr lang="el-GR" smtClean="0"/>
              <a:pPr/>
              <a:t>‹#›</a:t>
            </a:fld>
            <a:endParaRPr lang="el-GR"/>
          </a:p>
        </p:txBody>
      </p:sp>
    </p:spTree>
    <p:extLst>
      <p:ext uri="{BB962C8B-B14F-4D97-AF65-F5344CB8AC3E}">
        <p14:creationId xmlns:p14="http://schemas.microsoft.com/office/powerpoint/2010/main" val="2219983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4A151B9-0346-4744-BBF8-86734425AE5D}"/>
              </a:ext>
            </a:extLst>
          </p:cNvPr>
          <p:cNvGrpSpPr/>
          <p:nvPr userDrawn="1"/>
        </p:nvGrpSpPr>
        <p:grpSpPr>
          <a:xfrm>
            <a:off x="5695950" y="5894344"/>
            <a:ext cx="4210050" cy="962023"/>
            <a:chOff x="-1262930" y="-1102849"/>
            <a:chExt cx="4210050" cy="962023"/>
          </a:xfrm>
        </p:grpSpPr>
        <p:sp>
          <p:nvSpPr>
            <p:cNvPr id="20" name="Snip Single Corner Rectangle 14">
              <a:extLst>
                <a:ext uri="{FF2B5EF4-FFF2-40B4-BE49-F238E27FC236}">
                  <a16:creationId xmlns:a16="http://schemas.microsoft.com/office/drawing/2014/main" id="{780B8A37-591A-4DAE-98BC-999F3DCCF4A9}"/>
                </a:ext>
              </a:extLst>
            </p:cNvPr>
            <p:cNvSpPr/>
            <p:nvPr/>
          </p:nvSpPr>
          <p:spPr>
            <a:xfrm rot="10800000">
              <a:off x="-1262930" y="-1102849"/>
              <a:ext cx="4210050" cy="962023"/>
            </a:xfrm>
            <a:prstGeom prst="snip1Rect">
              <a:avLst>
                <a:gd name="adj" fmla="val 319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1" name="Picture 20">
              <a:extLst>
                <a:ext uri="{FF2B5EF4-FFF2-40B4-BE49-F238E27FC236}">
                  <a16:creationId xmlns:a16="http://schemas.microsoft.com/office/drawing/2014/main" id="{9DB6889D-BDC0-423D-A949-1635FE1537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9320" y="-672063"/>
              <a:ext cx="786960" cy="360434"/>
            </a:xfrm>
            <a:prstGeom prst="rect">
              <a:avLst/>
            </a:prstGeom>
          </p:spPr>
        </p:pic>
        <p:pic>
          <p:nvPicPr>
            <p:cNvPr id="22" name="Picture 21">
              <a:extLst>
                <a:ext uri="{FF2B5EF4-FFF2-40B4-BE49-F238E27FC236}">
                  <a16:creationId xmlns:a16="http://schemas.microsoft.com/office/drawing/2014/main" id="{ACEB79E2-152D-418F-98CE-919C911962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87" y="-683651"/>
              <a:ext cx="466222" cy="383610"/>
            </a:xfrm>
            <a:prstGeom prst="rect">
              <a:avLst/>
            </a:prstGeom>
          </p:spPr>
        </p:pic>
        <p:pic>
          <p:nvPicPr>
            <p:cNvPr id="23" name="Picture 22">
              <a:extLst>
                <a:ext uri="{FF2B5EF4-FFF2-40B4-BE49-F238E27FC236}">
                  <a16:creationId xmlns:a16="http://schemas.microsoft.com/office/drawing/2014/main" id="{72D27B06-1377-4B35-992F-C2D7C6787A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53" y="-683871"/>
              <a:ext cx="396000" cy="384051"/>
            </a:xfrm>
            <a:prstGeom prst="rect">
              <a:avLst/>
            </a:prstGeom>
          </p:spPr>
        </p:pic>
        <p:pic>
          <p:nvPicPr>
            <p:cNvPr id="24" name="Picture 23">
              <a:extLst>
                <a:ext uri="{FF2B5EF4-FFF2-40B4-BE49-F238E27FC236}">
                  <a16:creationId xmlns:a16="http://schemas.microsoft.com/office/drawing/2014/main" id="{4F16D0A4-78A4-4D8C-BD41-82AE4190D6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8960" y="-662593"/>
              <a:ext cx="716094" cy="341495"/>
            </a:xfrm>
            <a:prstGeom prst="rect">
              <a:avLst/>
            </a:prstGeom>
          </p:spPr>
        </p:pic>
        <p:pic>
          <p:nvPicPr>
            <p:cNvPr id="25" name="Picture 24">
              <a:extLst>
                <a:ext uri="{FF2B5EF4-FFF2-40B4-BE49-F238E27FC236}">
                  <a16:creationId xmlns:a16="http://schemas.microsoft.com/office/drawing/2014/main" id="{8B816BAF-B42E-4BBD-B67F-F9E557C90B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163" y="-670419"/>
              <a:ext cx="971550" cy="357147"/>
            </a:xfrm>
            <a:prstGeom prst="rect">
              <a:avLst/>
            </a:prstGeom>
          </p:spPr>
        </p:pic>
        <p:sp>
          <p:nvSpPr>
            <p:cNvPr id="26" name="TextBox 25">
              <a:extLst>
                <a:ext uri="{FF2B5EF4-FFF2-40B4-BE49-F238E27FC236}">
                  <a16:creationId xmlns:a16="http://schemas.microsoft.com/office/drawing/2014/main" id="{4B6ACF0B-BC05-4342-85D1-81D053ABF0D5}"/>
                </a:ext>
              </a:extLst>
            </p:cNvPr>
            <p:cNvSpPr txBox="1"/>
            <p:nvPr/>
          </p:nvSpPr>
          <p:spPr>
            <a:xfrm>
              <a:off x="-979838" y="-1029167"/>
              <a:ext cx="1048685" cy="246221"/>
            </a:xfrm>
            <a:prstGeom prst="rect">
              <a:avLst/>
            </a:prstGeom>
            <a:noFill/>
          </p:spPr>
          <p:txBody>
            <a:bodyPr wrap="none" rtlCol="0">
              <a:spAutoFit/>
            </a:bodyPr>
            <a:lstStyle/>
            <a:p>
              <a:r>
                <a:rPr lang="en-US" sz="1000" b="1">
                  <a:solidFill>
                    <a:srgbClr val="0BABF3"/>
                  </a:solidFill>
                  <a:latin typeface="Ebrima" pitchFamily="2" charset="0"/>
                  <a:ea typeface="Ebrima" pitchFamily="2" charset="0"/>
                  <a:cs typeface="Ebrima" pitchFamily="2" charset="0"/>
                </a:rPr>
                <a:t>CONSORTIUM</a:t>
              </a:r>
              <a:endParaRPr lang="el-GR" sz="1000" b="1">
                <a:solidFill>
                  <a:srgbClr val="0BABF3"/>
                </a:solidFill>
                <a:latin typeface="Corbel" pitchFamily="34" charset="0"/>
                <a:ea typeface="Ebrima" pitchFamily="2" charset="0"/>
                <a:cs typeface="Ebrima" pitchFamily="2" charset="0"/>
              </a:endParaRPr>
            </a:p>
          </p:txBody>
        </p:sp>
      </p:grpSp>
      <p:sp>
        <p:nvSpPr>
          <p:cNvPr id="2" name="Title 1"/>
          <p:cNvSpPr>
            <a:spLocks noGrp="1"/>
          </p:cNvSpPr>
          <p:nvPr>
            <p:ph type="ctrTitle"/>
          </p:nvPr>
        </p:nvSpPr>
        <p:spPr>
          <a:xfrm>
            <a:off x="57150" y="2065338"/>
            <a:ext cx="9953625" cy="2387600"/>
          </a:xfrm>
        </p:spPr>
        <p:txBody>
          <a:bodyPr anchor="ctr"/>
          <a:lstStyle>
            <a:lvl1pPr algn="ctr">
              <a:defRPr sz="6000"/>
            </a:lvl1pPr>
          </a:lstStyle>
          <a:p>
            <a:r>
              <a:rPr lang="en-US"/>
              <a:t>Click to edit Master title style</a:t>
            </a:r>
          </a:p>
        </p:txBody>
      </p:sp>
      <p:sp>
        <p:nvSpPr>
          <p:cNvPr id="3" name="Subtitle 2"/>
          <p:cNvSpPr>
            <a:spLocks noGrp="1"/>
          </p:cNvSpPr>
          <p:nvPr>
            <p:ph type="subTitle" idx="1"/>
          </p:nvPr>
        </p:nvSpPr>
        <p:spPr>
          <a:xfrm>
            <a:off x="57150" y="4700590"/>
            <a:ext cx="74295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EC4E9D-2680-7E4A-B50D-6919C75FAE79}" type="datetimeFigureOut">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195B4-268F-7041-806C-4C9EBED8405E}" type="slidenum">
              <a:rPr lang="en-US" smtClean="0"/>
              <a:pPr/>
              <a:t>‹#›</a:t>
            </a:fld>
            <a:endParaRPr lang="en-US"/>
          </a:p>
        </p:txBody>
      </p:sp>
      <p:grpSp>
        <p:nvGrpSpPr>
          <p:cNvPr id="13" name="Group 12">
            <a:extLst>
              <a:ext uri="{FF2B5EF4-FFF2-40B4-BE49-F238E27FC236}">
                <a16:creationId xmlns:a16="http://schemas.microsoft.com/office/drawing/2014/main" id="{EF9D9AC4-D736-4451-9B22-F3BD50155587}"/>
              </a:ext>
            </a:extLst>
          </p:cNvPr>
          <p:cNvGrpSpPr/>
          <p:nvPr userDrawn="1"/>
        </p:nvGrpSpPr>
        <p:grpSpPr>
          <a:xfrm>
            <a:off x="142851" y="5937843"/>
            <a:ext cx="4991099" cy="422853"/>
            <a:chOff x="316986" y="6292834"/>
            <a:chExt cx="4991099" cy="422853"/>
          </a:xfrm>
        </p:grpSpPr>
        <p:pic>
          <p:nvPicPr>
            <p:cNvPr id="14" name="Picture 13">
              <a:extLst>
                <a:ext uri="{FF2B5EF4-FFF2-40B4-BE49-F238E27FC236}">
                  <a16:creationId xmlns:a16="http://schemas.microsoft.com/office/drawing/2014/main" id="{A7768834-F01F-4BD3-AEAB-5C2D1E40265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6986" y="6292834"/>
              <a:ext cx="666750" cy="422853"/>
            </a:xfrm>
            <a:prstGeom prst="rect">
              <a:avLst/>
            </a:prstGeom>
          </p:spPr>
        </p:pic>
        <p:sp>
          <p:nvSpPr>
            <p:cNvPr id="15" name="Rectangle 14">
              <a:extLst>
                <a:ext uri="{FF2B5EF4-FFF2-40B4-BE49-F238E27FC236}">
                  <a16:creationId xmlns:a16="http://schemas.microsoft.com/office/drawing/2014/main" id="{0D3921CE-EA8F-4CAF-8392-961B5F2CC8E0}"/>
                </a:ext>
              </a:extLst>
            </p:cNvPr>
            <p:cNvSpPr/>
            <p:nvPr/>
          </p:nvSpPr>
          <p:spPr>
            <a:xfrm>
              <a:off x="1076326" y="6333400"/>
              <a:ext cx="4231759" cy="338554"/>
            </a:xfrm>
            <a:prstGeom prst="rect">
              <a:avLst/>
            </a:prstGeom>
          </p:spPr>
          <p:txBody>
            <a:bodyPr wrap="square">
              <a:spAutoFit/>
            </a:bodyPr>
            <a:lstStyle/>
            <a:p>
              <a:pPr algn="just"/>
              <a:r>
                <a:rPr lang="en-GB" sz="800">
                  <a:latin typeface="Ebrima" pitchFamily="2" charset="0"/>
                  <a:ea typeface="Ebrima" pitchFamily="2" charset="0"/>
                  <a:cs typeface="Ebrima" pitchFamily="2" charset="0"/>
                </a:rPr>
                <a:t>The EXCELSIOR project has received funding from the European Union’s Horizon 2020 research and innovation programme under Grant Agreement No 857510.</a:t>
              </a:r>
            </a:p>
          </p:txBody>
        </p:sp>
      </p:grpSp>
      <p:grpSp>
        <p:nvGrpSpPr>
          <p:cNvPr id="16" name="Group 15">
            <a:extLst>
              <a:ext uri="{FF2B5EF4-FFF2-40B4-BE49-F238E27FC236}">
                <a16:creationId xmlns:a16="http://schemas.microsoft.com/office/drawing/2014/main" id="{20C0F758-B052-4CFD-A003-83DCAF5F5F84}"/>
              </a:ext>
            </a:extLst>
          </p:cNvPr>
          <p:cNvGrpSpPr/>
          <p:nvPr userDrawn="1"/>
        </p:nvGrpSpPr>
        <p:grpSpPr>
          <a:xfrm>
            <a:off x="260326" y="6385482"/>
            <a:ext cx="5435624" cy="431800"/>
            <a:chOff x="260326" y="6385482"/>
            <a:chExt cx="5435624" cy="431800"/>
          </a:xfrm>
        </p:grpSpPr>
        <p:pic>
          <p:nvPicPr>
            <p:cNvPr id="17" name="Picture 3" descr="Image result for θυρεός κυπριακής δημοκρατίας">
              <a:extLst>
                <a:ext uri="{FF2B5EF4-FFF2-40B4-BE49-F238E27FC236}">
                  <a16:creationId xmlns:a16="http://schemas.microsoft.com/office/drawing/2014/main" id="{1DDCC09F-2D13-401F-9964-E53C5ACCF4B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0326" y="6385482"/>
              <a:ext cx="431800" cy="4318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5EBA5C3-C81C-42DF-BE26-D943B3AA6DA2}"/>
                </a:ext>
              </a:extLst>
            </p:cNvPr>
            <p:cNvSpPr/>
            <p:nvPr/>
          </p:nvSpPr>
          <p:spPr>
            <a:xfrm>
              <a:off x="918445" y="6432105"/>
              <a:ext cx="4777505" cy="338554"/>
            </a:xfrm>
            <a:prstGeom prst="rect">
              <a:avLst/>
            </a:prstGeom>
          </p:spPr>
          <p:txBody>
            <a:bodyPr wrap="square">
              <a:spAutoFit/>
            </a:bodyPr>
            <a:lstStyle/>
            <a:p>
              <a:pPr algn="just"/>
              <a:r>
                <a:rPr lang="en-US" sz="800">
                  <a:latin typeface="Ebrima" pitchFamily="2" charset="0"/>
                  <a:ea typeface="Ebrima" pitchFamily="2" charset="0"/>
                  <a:cs typeface="Ebrima" pitchFamily="2" charset="0"/>
                </a:rPr>
                <a:t>The EXCELSIOR project has received funding </a:t>
              </a:r>
              <a:r>
                <a:rPr lang="en-GB" sz="800">
                  <a:latin typeface="Ebrima" pitchFamily="2" charset="0"/>
                  <a:ea typeface="Ebrima" pitchFamily="2" charset="0"/>
                  <a:cs typeface="Ebrima" pitchFamily="2" charset="0"/>
                </a:rPr>
                <a:t>from the Government of the Republic of Cyprus through the Directorate General for the European Programmes, Coordination and Development.</a:t>
              </a:r>
              <a:endParaRPr lang="el-GR" sz="800">
                <a:ea typeface="Ebrima" pitchFamily="2" charset="0"/>
                <a:cs typeface="Ebrima" pitchFamily="2" charset="0"/>
              </a:endParaRPr>
            </a:p>
          </p:txBody>
        </p:sp>
      </p:grpSp>
    </p:spTree>
    <p:extLst>
      <p:ext uri="{BB962C8B-B14F-4D97-AF65-F5344CB8AC3E}">
        <p14:creationId xmlns:p14="http://schemas.microsoft.com/office/powerpoint/2010/main" val="3220818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C4E9D-2680-7E4A-B50D-6919C75FAE79}" type="datetimeFigureOut">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195B4-268F-7041-806C-4C9EBED8405E}" type="slidenum">
              <a:rPr lang="en-US" smtClean="0"/>
              <a:pPr/>
              <a:t>‹#›</a:t>
            </a:fld>
            <a:endParaRPr lang="en-US"/>
          </a:p>
        </p:txBody>
      </p:sp>
    </p:spTree>
    <p:extLst>
      <p:ext uri="{BB962C8B-B14F-4D97-AF65-F5344CB8AC3E}">
        <p14:creationId xmlns:p14="http://schemas.microsoft.com/office/powerpoint/2010/main" val="346144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C4E9D-2680-7E4A-B50D-6919C75FAE79}" type="datetimeFigureOut">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195B4-268F-7041-806C-4C9EBED8405E}" type="slidenum">
              <a:rPr lang="en-US" smtClean="0"/>
              <a:pPr/>
              <a:t>‹#›</a:t>
            </a:fld>
            <a:endParaRPr lang="en-US"/>
          </a:p>
        </p:txBody>
      </p:sp>
    </p:spTree>
    <p:extLst>
      <p:ext uri="{BB962C8B-B14F-4D97-AF65-F5344CB8AC3E}">
        <p14:creationId xmlns:p14="http://schemas.microsoft.com/office/powerpoint/2010/main" val="22481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852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592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670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145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296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51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71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58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C4E9D-2680-7E4A-B50D-6919C75FAE79}" type="datetimeFigureOut">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195B4-268F-7041-806C-4C9EBED8405E}" type="slidenum">
              <a:rPr lang="en-US" smtClean="0"/>
              <a:pPr/>
              <a:t>‹#›</a:t>
            </a:fld>
            <a:endParaRPr lang="en-US"/>
          </a:p>
        </p:txBody>
      </p:sp>
      <p:grpSp>
        <p:nvGrpSpPr>
          <p:cNvPr id="13" name="Group 12">
            <a:extLst>
              <a:ext uri="{FF2B5EF4-FFF2-40B4-BE49-F238E27FC236}">
                <a16:creationId xmlns:a16="http://schemas.microsoft.com/office/drawing/2014/main" id="{7E2E00EC-FAF8-4A45-B6E8-E67F2FD45516}"/>
              </a:ext>
            </a:extLst>
          </p:cNvPr>
          <p:cNvGrpSpPr/>
          <p:nvPr userDrawn="1"/>
        </p:nvGrpSpPr>
        <p:grpSpPr>
          <a:xfrm>
            <a:off x="5695950" y="5894344"/>
            <a:ext cx="4210050" cy="962023"/>
            <a:chOff x="-1262930" y="-1102849"/>
            <a:chExt cx="4210050" cy="962023"/>
          </a:xfrm>
        </p:grpSpPr>
        <p:sp>
          <p:nvSpPr>
            <p:cNvPr id="14" name="Snip Single Corner Rectangle 14">
              <a:extLst>
                <a:ext uri="{FF2B5EF4-FFF2-40B4-BE49-F238E27FC236}">
                  <a16:creationId xmlns:a16="http://schemas.microsoft.com/office/drawing/2014/main" id="{1790443F-CF95-4ACA-A918-9AE6E490D404}"/>
                </a:ext>
              </a:extLst>
            </p:cNvPr>
            <p:cNvSpPr/>
            <p:nvPr/>
          </p:nvSpPr>
          <p:spPr>
            <a:xfrm rot="10800000">
              <a:off x="-1262930" y="-1102849"/>
              <a:ext cx="4210050" cy="962023"/>
            </a:xfrm>
            <a:prstGeom prst="snip1Rect">
              <a:avLst>
                <a:gd name="adj" fmla="val 319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Picture 14">
              <a:extLst>
                <a:ext uri="{FF2B5EF4-FFF2-40B4-BE49-F238E27FC236}">
                  <a16:creationId xmlns:a16="http://schemas.microsoft.com/office/drawing/2014/main" id="{44312938-EEE7-4581-95B8-4823AD5E4B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9320" y="-672063"/>
              <a:ext cx="786960" cy="360434"/>
            </a:xfrm>
            <a:prstGeom prst="rect">
              <a:avLst/>
            </a:prstGeom>
          </p:spPr>
        </p:pic>
        <p:pic>
          <p:nvPicPr>
            <p:cNvPr id="16" name="Picture 15">
              <a:extLst>
                <a:ext uri="{FF2B5EF4-FFF2-40B4-BE49-F238E27FC236}">
                  <a16:creationId xmlns:a16="http://schemas.microsoft.com/office/drawing/2014/main" id="{1E5B293B-D5DE-4017-8A74-9348E70FD7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87" y="-683651"/>
              <a:ext cx="466222" cy="383610"/>
            </a:xfrm>
            <a:prstGeom prst="rect">
              <a:avLst/>
            </a:prstGeom>
          </p:spPr>
        </p:pic>
        <p:pic>
          <p:nvPicPr>
            <p:cNvPr id="17" name="Picture 16">
              <a:extLst>
                <a:ext uri="{FF2B5EF4-FFF2-40B4-BE49-F238E27FC236}">
                  <a16:creationId xmlns:a16="http://schemas.microsoft.com/office/drawing/2014/main" id="{18C19417-2F54-47E1-88F8-75D7C65240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53" y="-683871"/>
              <a:ext cx="396000" cy="384051"/>
            </a:xfrm>
            <a:prstGeom prst="rect">
              <a:avLst/>
            </a:prstGeom>
          </p:spPr>
        </p:pic>
        <p:pic>
          <p:nvPicPr>
            <p:cNvPr id="18" name="Picture 17">
              <a:extLst>
                <a:ext uri="{FF2B5EF4-FFF2-40B4-BE49-F238E27FC236}">
                  <a16:creationId xmlns:a16="http://schemas.microsoft.com/office/drawing/2014/main" id="{79B6C216-56B9-4AEE-A088-645333880D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8960" y="-662593"/>
              <a:ext cx="716094" cy="341495"/>
            </a:xfrm>
            <a:prstGeom prst="rect">
              <a:avLst/>
            </a:prstGeom>
          </p:spPr>
        </p:pic>
        <p:pic>
          <p:nvPicPr>
            <p:cNvPr id="19" name="Picture 18">
              <a:extLst>
                <a:ext uri="{FF2B5EF4-FFF2-40B4-BE49-F238E27FC236}">
                  <a16:creationId xmlns:a16="http://schemas.microsoft.com/office/drawing/2014/main" id="{2A32C035-5F50-4070-9122-8C5281A5E94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163" y="-670419"/>
              <a:ext cx="971550" cy="357147"/>
            </a:xfrm>
            <a:prstGeom prst="rect">
              <a:avLst/>
            </a:prstGeom>
          </p:spPr>
        </p:pic>
      </p:grpSp>
    </p:spTree>
    <p:extLst>
      <p:ext uri="{BB962C8B-B14F-4D97-AF65-F5344CB8AC3E}">
        <p14:creationId xmlns:p14="http://schemas.microsoft.com/office/powerpoint/2010/main" val="3939955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590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762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129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9E1A-9A3B-49B2-B635-B712A9B6EBEA}"/>
              </a:ext>
            </a:extLst>
          </p:cNvPr>
          <p:cNvSpPr>
            <a:spLocks noGrp="1"/>
          </p:cNvSpPr>
          <p:nvPr>
            <p:ph type="ctrTitle"/>
          </p:nvPr>
        </p:nvSpPr>
        <p:spPr>
          <a:xfrm>
            <a:off x="330200" y="4089400"/>
            <a:ext cx="7429500" cy="2387600"/>
          </a:xfrm>
          <a:prstGeom prst="rect">
            <a:avLst/>
          </a:prstGeom>
        </p:spPr>
        <p:txBody>
          <a:bodyPr anchor="ctr"/>
          <a:lstStyle>
            <a:lvl1pPr algn="l">
              <a:defRPr sz="3250" b="1">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3222825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7568" y="1121730"/>
            <a:ext cx="7430865" cy="2387874"/>
          </a:xfrm>
        </p:spPr>
        <p:txBody>
          <a:bodyPr anchor="b"/>
          <a:lstStyle>
            <a:lvl1pPr algn="l">
              <a:defRPr sz="5157"/>
            </a:lvl1pPr>
          </a:lstStyle>
          <a:p>
            <a:r>
              <a:rPr lang="en-US"/>
              <a:t>Click to edit Master title style</a:t>
            </a:r>
            <a:endParaRPr lang="en-GB" dirty="0"/>
          </a:p>
        </p:txBody>
      </p:sp>
      <p:sp>
        <p:nvSpPr>
          <p:cNvPr id="3" name="Subtitle 2"/>
          <p:cNvSpPr>
            <a:spLocks noGrp="1"/>
          </p:cNvSpPr>
          <p:nvPr>
            <p:ph type="subTitle" idx="1"/>
          </p:nvPr>
        </p:nvSpPr>
        <p:spPr>
          <a:xfrm>
            <a:off x="1237568" y="3601961"/>
            <a:ext cx="7430865" cy="3046796"/>
          </a:xfrm>
        </p:spPr>
        <p:txBody>
          <a:bodyPr/>
          <a:lstStyle>
            <a:lvl1pPr marL="0" indent="0" algn="l">
              <a:buNone/>
              <a:defRPr sz="2063"/>
            </a:lvl1pPr>
            <a:lvl2pPr marL="392946" indent="0" algn="ctr">
              <a:buNone/>
              <a:defRPr sz="1719"/>
            </a:lvl2pPr>
            <a:lvl3pPr marL="785892" indent="0" algn="ctr">
              <a:buNone/>
              <a:defRPr sz="1547"/>
            </a:lvl3pPr>
            <a:lvl4pPr marL="1178838" indent="0" algn="ctr">
              <a:buNone/>
              <a:defRPr sz="1375"/>
            </a:lvl4pPr>
            <a:lvl5pPr marL="1571785" indent="0" algn="ctr">
              <a:buNone/>
              <a:defRPr sz="1375"/>
            </a:lvl5pPr>
            <a:lvl6pPr marL="1964731" indent="0" algn="ctr">
              <a:buNone/>
              <a:defRPr sz="1375"/>
            </a:lvl6pPr>
            <a:lvl7pPr marL="2357678" indent="0" algn="ctr">
              <a:buNone/>
              <a:defRPr sz="1375"/>
            </a:lvl7pPr>
            <a:lvl8pPr marL="2750624" indent="0" algn="ctr">
              <a:buNone/>
              <a:defRPr sz="1375"/>
            </a:lvl8pPr>
            <a:lvl9pPr marL="3143570" indent="0" algn="ctr">
              <a:buNone/>
              <a:defRPr sz="1375"/>
            </a:lvl9pPr>
          </a:lstStyle>
          <a:p>
            <a:r>
              <a:rPr lang="en-US"/>
              <a:t>Click to edit Master subtitle style</a:t>
            </a:r>
            <a:endParaRPr lang="en-GB" dirty="0"/>
          </a:p>
        </p:txBody>
      </p:sp>
    </p:spTree>
    <p:extLst>
      <p:ext uri="{BB962C8B-B14F-4D97-AF65-F5344CB8AC3E}">
        <p14:creationId xmlns:p14="http://schemas.microsoft.com/office/powerpoint/2010/main" val="2154374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5889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204" y="1709466"/>
            <a:ext cx="8544675" cy="2853023"/>
          </a:xfrm>
        </p:spPr>
        <p:txBody>
          <a:bodyPr anchor="b"/>
          <a:lstStyle>
            <a:lvl1pPr>
              <a:defRPr sz="5157"/>
            </a:lvl1pPr>
          </a:lstStyle>
          <a:p>
            <a:r>
              <a:rPr lang="en-US"/>
              <a:t>Click to edit Master title style</a:t>
            </a:r>
            <a:endParaRPr lang="en-GB"/>
          </a:p>
        </p:txBody>
      </p:sp>
      <p:sp>
        <p:nvSpPr>
          <p:cNvPr id="3" name="Text Placeholder 2"/>
          <p:cNvSpPr>
            <a:spLocks noGrp="1"/>
          </p:cNvSpPr>
          <p:nvPr>
            <p:ph type="body" idx="1"/>
          </p:nvPr>
        </p:nvSpPr>
        <p:spPr>
          <a:xfrm>
            <a:off x="675204" y="4589356"/>
            <a:ext cx="8544675" cy="1499557"/>
          </a:xfrm>
        </p:spPr>
        <p:txBody>
          <a:bodyPr/>
          <a:lstStyle>
            <a:lvl1pPr marL="0" indent="0">
              <a:buNone/>
              <a:defRPr sz="2063">
                <a:solidFill>
                  <a:schemeClr val="tx1">
                    <a:tint val="75000"/>
                  </a:schemeClr>
                </a:solidFill>
              </a:defRPr>
            </a:lvl1pPr>
            <a:lvl2pPr marL="392946" indent="0">
              <a:buNone/>
              <a:defRPr sz="1719">
                <a:solidFill>
                  <a:schemeClr val="tx1">
                    <a:tint val="75000"/>
                  </a:schemeClr>
                </a:solidFill>
              </a:defRPr>
            </a:lvl2pPr>
            <a:lvl3pPr marL="785892" indent="0">
              <a:buNone/>
              <a:defRPr sz="1547">
                <a:solidFill>
                  <a:schemeClr val="tx1">
                    <a:tint val="75000"/>
                  </a:schemeClr>
                </a:solidFill>
              </a:defRPr>
            </a:lvl3pPr>
            <a:lvl4pPr marL="1178838" indent="0">
              <a:buNone/>
              <a:defRPr sz="1375">
                <a:solidFill>
                  <a:schemeClr val="tx1">
                    <a:tint val="75000"/>
                  </a:schemeClr>
                </a:solidFill>
              </a:defRPr>
            </a:lvl4pPr>
            <a:lvl5pPr marL="1571785" indent="0">
              <a:buNone/>
              <a:defRPr sz="1375">
                <a:solidFill>
                  <a:schemeClr val="tx1">
                    <a:tint val="75000"/>
                  </a:schemeClr>
                </a:solidFill>
              </a:defRPr>
            </a:lvl5pPr>
            <a:lvl6pPr marL="1964731" indent="0">
              <a:buNone/>
              <a:defRPr sz="1375">
                <a:solidFill>
                  <a:schemeClr val="tx1">
                    <a:tint val="75000"/>
                  </a:schemeClr>
                </a:solidFill>
              </a:defRPr>
            </a:lvl6pPr>
            <a:lvl7pPr marL="2357678" indent="0">
              <a:buNone/>
              <a:defRPr sz="1375">
                <a:solidFill>
                  <a:schemeClr val="tx1">
                    <a:tint val="75000"/>
                  </a:schemeClr>
                </a:solidFill>
              </a:defRPr>
            </a:lvl7pPr>
            <a:lvl8pPr marL="2750624" indent="0">
              <a:buNone/>
              <a:defRPr sz="1375">
                <a:solidFill>
                  <a:schemeClr val="tx1">
                    <a:tint val="75000"/>
                  </a:schemeClr>
                </a:solidFill>
              </a:defRPr>
            </a:lvl8pPr>
            <a:lvl9pPr marL="3143570" indent="0">
              <a:buNone/>
              <a:defRPr sz="137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3654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80665" y="2600983"/>
            <a:ext cx="4184070" cy="403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39449" y="2600982"/>
            <a:ext cx="4185890" cy="4031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1202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483" y="1162314"/>
            <a:ext cx="8544675" cy="997852"/>
          </a:xfrm>
        </p:spPr>
        <p:txBody>
          <a:bodyPr/>
          <a:lstStyle/>
          <a:p>
            <a:r>
              <a:rPr lang="en-US"/>
              <a:t>Click to edit Master title style</a:t>
            </a:r>
            <a:endParaRPr lang="en-GB" dirty="0"/>
          </a:p>
        </p:txBody>
      </p:sp>
      <p:sp>
        <p:nvSpPr>
          <p:cNvPr id="3" name="Text Placeholder 2"/>
          <p:cNvSpPr>
            <a:spLocks noGrp="1"/>
          </p:cNvSpPr>
          <p:nvPr>
            <p:ph type="body" idx="1"/>
          </p:nvPr>
        </p:nvSpPr>
        <p:spPr>
          <a:xfrm>
            <a:off x="680663" y="2344860"/>
            <a:ext cx="4191350" cy="846913"/>
          </a:xfrm>
        </p:spPr>
        <p:txBody>
          <a:bodyPr anchor="b"/>
          <a:lstStyle>
            <a:lvl1pPr marL="0" indent="0">
              <a:buNone/>
              <a:defRPr sz="2063" b="1"/>
            </a:lvl1pPr>
            <a:lvl2pPr marL="392946" indent="0">
              <a:buNone/>
              <a:defRPr sz="1719" b="1"/>
            </a:lvl2pPr>
            <a:lvl3pPr marL="785892" indent="0">
              <a:buNone/>
              <a:defRPr sz="1547" b="1"/>
            </a:lvl3pPr>
            <a:lvl4pPr marL="1178838" indent="0">
              <a:buNone/>
              <a:defRPr sz="1375" b="1"/>
            </a:lvl4pPr>
            <a:lvl5pPr marL="1571785" indent="0">
              <a:buNone/>
              <a:defRPr sz="1375" b="1"/>
            </a:lvl5pPr>
            <a:lvl6pPr marL="1964731" indent="0">
              <a:buNone/>
              <a:defRPr sz="1375" b="1"/>
            </a:lvl6pPr>
            <a:lvl7pPr marL="2357678" indent="0">
              <a:buNone/>
              <a:defRPr sz="1375" b="1"/>
            </a:lvl7pPr>
            <a:lvl8pPr marL="2750624" indent="0">
              <a:buNone/>
              <a:defRPr sz="1375" b="1"/>
            </a:lvl8pPr>
            <a:lvl9pPr marL="3143570" indent="0">
              <a:buNone/>
              <a:defRPr sz="1375" b="1"/>
            </a:lvl9pPr>
          </a:lstStyle>
          <a:p>
            <a:pPr lvl="0"/>
            <a:r>
              <a:rPr lang="en-US"/>
              <a:t>Click to edit Master text styles</a:t>
            </a:r>
          </a:p>
        </p:txBody>
      </p:sp>
      <p:sp>
        <p:nvSpPr>
          <p:cNvPr id="4" name="Content Placeholder 3"/>
          <p:cNvSpPr>
            <a:spLocks noGrp="1"/>
          </p:cNvSpPr>
          <p:nvPr>
            <p:ph sz="half" idx="2"/>
          </p:nvPr>
        </p:nvSpPr>
        <p:spPr>
          <a:xfrm>
            <a:off x="680663" y="3308254"/>
            <a:ext cx="4191350" cy="3282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13969" y="2344860"/>
            <a:ext cx="4211370" cy="846913"/>
          </a:xfrm>
        </p:spPr>
        <p:txBody>
          <a:bodyPr anchor="b"/>
          <a:lstStyle>
            <a:lvl1pPr marL="0" indent="0">
              <a:buNone/>
              <a:defRPr sz="2063" b="1"/>
            </a:lvl1pPr>
            <a:lvl2pPr marL="392946" indent="0">
              <a:buNone/>
              <a:defRPr sz="1719" b="1"/>
            </a:lvl2pPr>
            <a:lvl3pPr marL="785892" indent="0">
              <a:buNone/>
              <a:defRPr sz="1547" b="1"/>
            </a:lvl3pPr>
            <a:lvl4pPr marL="1178838" indent="0">
              <a:buNone/>
              <a:defRPr sz="1375" b="1"/>
            </a:lvl4pPr>
            <a:lvl5pPr marL="1571785" indent="0">
              <a:buNone/>
              <a:defRPr sz="1375" b="1"/>
            </a:lvl5pPr>
            <a:lvl6pPr marL="1964731" indent="0">
              <a:buNone/>
              <a:defRPr sz="1375" b="1"/>
            </a:lvl6pPr>
            <a:lvl7pPr marL="2357678" indent="0">
              <a:buNone/>
              <a:defRPr sz="1375" b="1"/>
            </a:lvl7pPr>
            <a:lvl8pPr marL="2750624" indent="0">
              <a:buNone/>
              <a:defRPr sz="1375" b="1"/>
            </a:lvl8pPr>
            <a:lvl9pPr marL="3143570" indent="0">
              <a:buNone/>
              <a:defRPr sz="1375" b="1"/>
            </a:lvl9pPr>
          </a:lstStyle>
          <a:p>
            <a:pPr lvl="0"/>
            <a:r>
              <a:rPr lang="en-US"/>
              <a:t>Click to edit Master text styles</a:t>
            </a:r>
          </a:p>
        </p:txBody>
      </p:sp>
      <p:sp>
        <p:nvSpPr>
          <p:cNvPr id="6" name="Content Placeholder 5"/>
          <p:cNvSpPr>
            <a:spLocks noGrp="1"/>
          </p:cNvSpPr>
          <p:nvPr>
            <p:ph sz="quarter" idx="4"/>
          </p:nvPr>
        </p:nvSpPr>
        <p:spPr>
          <a:xfrm>
            <a:off x="5015789" y="3308249"/>
            <a:ext cx="4211370" cy="3282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84209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64024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EC4E9D-2680-7E4A-B50D-6919C75FAE79}" type="datetimeFigureOut">
              <a:rPr lang="en-US" smtClean="0"/>
              <a:pPr/>
              <a:t>5/25/2022</a:t>
            </a:fld>
            <a:endParaRPr lang="en-US"/>
          </a:p>
        </p:txBody>
      </p:sp>
      <p:sp>
        <p:nvSpPr>
          <p:cNvPr id="6" name="Slide Number Placeholder 5"/>
          <p:cNvSpPr>
            <a:spLocks noGrp="1"/>
          </p:cNvSpPr>
          <p:nvPr>
            <p:ph type="sldNum" sz="quarter" idx="12"/>
          </p:nvPr>
        </p:nvSpPr>
        <p:spPr/>
        <p:txBody>
          <a:bodyPr/>
          <a:lstStyle/>
          <a:p>
            <a:fld id="{646195B4-268F-7041-806C-4C9EBED8405E}" type="slidenum">
              <a:rPr lang="en-US" smtClean="0"/>
              <a:pPr/>
              <a:t>‹#›</a:t>
            </a:fld>
            <a:endParaRPr lang="en-US"/>
          </a:p>
        </p:txBody>
      </p:sp>
      <p:grpSp>
        <p:nvGrpSpPr>
          <p:cNvPr id="7" name="Group 6">
            <a:extLst>
              <a:ext uri="{FF2B5EF4-FFF2-40B4-BE49-F238E27FC236}">
                <a16:creationId xmlns:a16="http://schemas.microsoft.com/office/drawing/2014/main" id="{DE3FFEF7-7E5E-4C05-AEBF-F45107646B03}"/>
              </a:ext>
            </a:extLst>
          </p:cNvPr>
          <p:cNvGrpSpPr/>
          <p:nvPr userDrawn="1"/>
        </p:nvGrpSpPr>
        <p:grpSpPr>
          <a:xfrm>
            <a:off x="5695950" y="5894344"/>
            <a:ext cx="4210050" cy="962023"/>
            <a:chOff x="-1262930" y="-1102849"/>
            <a:chExt cx="4210050" cy="962023"/>
          </a:xfrm>
        </p:grpSpPr>
        <p:sp>
          <p:nvSpPr>
            <p:cNvPr id="8" name="Snip Single Corner Rectangle 14">
              <a:extLst>
                <a:ext uri="{FF2B5EF4-FFF2-40B4-BE49-F238E27FC236}">
                  <a16:creationId xmlns:a16="http://schemas.microsoft.com/office/drawing/2014/main" id="{A37499A2-8F2B-4EA2-9549-987540CF1206}"/>
                </a:ext>
              </a:extLst>
            </p:cNvPr>
            <p:cNvSpPr/>
            <p:nvPr/>
          </p:nvSpPr>
          <p:spPr>
            <a:xfrm rot="10800000">
              <a:off x="-1262930" y="-1102849"/>
              <a:ext cx="4210050" cy="962023"/>
            </a:xfrm>
            <a:prstGeom prst="snip1Rect">
              <a:avLst>
                <a:gd name="adj" fmla="val 319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Picture 8">
              <a:extLst>
                <a:ext uri="{FF2B5EF4-FFF2-40B4-BE49-F238E27FC236}">
                  <a16:creationId xmlns:a16="http://schemas.microsoft.com/office/drawing/2014/main" id="{86618E41-7E57-46F1-B698-31D4D7ED7F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9320" y="-672063"/>
              <a:ext cx="786960" cy="360434"/>
            </a:xfrm>
            <a:prstGeom prst="rect">
              <a:avLst/>
            </a:prstGeom>
          </p:spPr>
        </p:pic>
        <p:pic>
          <p:nvPicPr>
            <p:cNvPr id="10" name="Picture 9">
              <a:extLst>
                <a:ext uri="{FF2B5EF4-FFF2-40B4-BE49-F238E27FC236}">
                  <a16:creationId xmlns:a16="http://schemas.microsoft.com/office/drawing/2014/main" id="{C1B36091-62C2-4110-AAE5-329065AE38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87" y="-683651"/>
              <a:ext cx="466222" cy="383610"/>
            </a:xfrm>
            <a:prstGeom prst="rect">
              <a:avLst/>
            </a:prstGeom>
          </p:spPr>
        </p:pic>
        <p:pic>
          <p:nvPicPr>
            <p:cNvPr id="11" name="Picture 10">
              <a:extLst>
                <a:ext uri="{FF2B5EF4-FFF2-40B4-BE49-F238E27FC236}">
                  <a16:creationId xmlns:a16="http://schemas.microsoft.com/office/drawing/2014/main" id="{7915B014-C76E-4964-92AC-36A112AAA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53" y="-683871"/>
              <a:ext cx="396000" cy="384051"/>
            </a:xfrm>
            <a:prstGeom prst="rect">
              <a:avLst/>
            </a:prstGeom>
          </p:spPr>
        </p:pic>
        <p:pic>
          <p:nvPicPr>
            <p:cNvPr id="12" name="Picture 11">
              <a:extLst>
                <a:ext uri="{FF2B5EF4-FFF2-40B4-BE49-F238E27FC236}">
                  <a16:creationId xmlns:a16="http://schemas.microsoft.com/office/drawing/2014/main" id="{CD14D886-7CEE-44B5-AA6B-1035248CA0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8960" y="-662593"/>
              <a:ext cx="716094" cy="341495"/>
            </a:xfrm>
            <a:prstGeom prst="rect">
              <a:avLst/>
            </a:prstGeom>
          </p:spPr>
        </p:pic>
        <p:pic>
          <p:nvPicPr>
            <p:cNvPr id="13" name="Picture 12">
              <a:extLst>
                <a:ext uri="{FF2B5EF4-FFF2-40B4-BE49-F238E27FC236}">
                  <a16:creationId xmlns:a16="http://schemas.microsoft.com/office/drawing/2014/main" id="{C57ADE66-385B-4F9C-A408-5D71773272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163" y="-670419"/>
              <a:ext cx="971550" cy="357147"/>
            </a:xfrm>
            <a:prstGeom prst="rect">
              <a:avLst/>
            </a:prstGeom>
          </p:spPr>
        </p:pic>
      </p:grpSp>
    </p:spTree>
    <p:extLst>
      <p:ext uri="{BB962C8B-B14F-4D97-AF65-F5344CB8AC3E}">
        <p14:creationId xmlns:p14="http://schemas.microsoft.com/office/powerpoint/2010/main" val="3430947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097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0663" y="1130718"/>
            <a:ext cx="3194016" cy="1600312"/>
          </a:xfrm>
        </p:spPr>
        <p:txBody>
          <a:bodyPr anchor="b"/>
          <a:lstStyle>
            <a:lvl1pPr>
              <a:defRPr sz="2750"/>
            </a:lvl1pPr>
          </a:lstStyle>
          <a:p>
            <a:r>
              <a:rPr lang="en-US"/>
              <a:t>Click to edit Master title style</a:t>
            </a:r>
            <a:endParaRPr lang="en-GB" dirty="0"/>
          </a:p>
        </p:txBody>
      </p:sp>
      <p:sp>
        <p:nvSpPr>
          <p:cNvPr id="3" name="Content Placeholder 2"/>
          <p:cNvSpPr>
            <a:spLocks noGrp="1"/>
          </p:cNvSpPr>
          <p:nvPr>
            <p:ph idx="1"/>
          </p:nvPr>
        </p:nvSpPr>
        <p:spPr>
          <a:xfrm>
            <a:off x="4211369" y="1130718"/>
            <a:ext cx="5015789" cy="5355480"/>
          </a:xfrm>
        </p:spPr>
        <p:txBody>
          <a:bodyPr/>
          <a:lstStyle>
            <a:lvl1pPr>
              <a:defRPr sz="2750"/>
            </a:lvl1pPr>
            <a:lvl2pPr>
              <a:defRPr sz="2407"/>
            </a:lvl2pPr>
            <a:lvl3pPr>
              <a:defRPr sz="2063"/>
            </a:lvl3pPr>
            <a:lvl4pPr>
              <a:defRPr sz="1719"/>
            </a:lvl4pPr>
            <a:lvl5pPr>
              <a:defRPr sz="1719"/>
            </a:lvl5pPr>
            <a:lvl6pPr>
              <a:defRPr sz="1719"/>
            </a:lvl6pPr>
            <a:lvl7pPr>
              <a:defRPr sz="1719"/>
            </a:lvl7pPr>
            <a:lvl8pPr>
              <a:defRPr sz="1719"/>
            </a:lvl8pPr>
            <a:lvl9pPr>
              <a:defRPr sz="17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82483" y="2731033"/>
            <a:ext cx="3194016" cy="3755167"/>
          </a:xfrm>
        </p:spPr>
        <p:txBody>
          <a:bodyPr/>
          <a:lstStyle>
            <a:lvl1pPr marL="0" indent="0">
              <a:buNone/>
              <a:defRPr sz="1375"/>
            </a:lvl1pPr>
            <a:lvl2pPr marL="392946" indent="0">
              <a:buNone/>
              <a:defRPr sz="1203"/>
            </a:lvl2pPr>
            <a:lvl3pPr marL="785892" indent="0">
              <a:buNone/>
              <a:defRPr sz="1031"/>
            </a:lvl3pPr>
            <a:lvl4pPr marL="1178838" indent="0">
              <a:buNone/>
              <a:defRPr sz="860"/>
            </a:lvl4pPr>
            <a:lvl5pPr marL="1571785" indent="0">
              <a:buNone/>
              <a:defRPr sz="860"/>
            </a:lvl5pPr>
            <a:lvl6pPr marL="1964731" indent="0">
              <a:buNone/>
              <a:defRPr sz="860"/>
            </a:lvl6pPr>
            <a:lvl7pPr marL="2357678" indent="0">
              <a:buNone/>
              <a:defRPr sz="860"/>
            </a:lvl7pPr>
            <a:lvl8pPr marL="2750624" indent="0">
              <a:buNone/>
              <a:defRPr sz="860"/>
            </a:lvl8pPr>
            <a:lvl9pPr marL="3143570" indent="0">
              <a:buNone/>
              <a:defRPr sz="860"/>
            </a:lvl9pPr>
          </a:lstStyle>
          <a:p>
            <a:pPr lvl="0"/>
            <a:r>
              <a:rPr lang="en-US"/>
              <a:t>Click to edit Master text styles</a:t>
            </a:r>
          </a:p>
        </p:txBody>
      </p:sp>
    </p:spTree>
    <p:extLst>
      <p:ext uri="{BB962C8B-B14F-4D97-AF65-F5344CB8AC3E}">
        <p14:creationId xmlns:p14="http://schemas.microsoft.com/office/powerpoint/2010/main" val="2008542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483" y="987391"/>
            <a:ext cx="3194016" cy="1600312"/>
          </a:xfrm>
        </p:spPr>
        <p:txBody>
          <a:bodyPr anchor="b"/>
          <a:lstStyle>
            <a:lvl1pPr>
              <a:defRPr sz="2750"/>
            </a:lvl1pPr>
          </a:lstStyle>
          <a:p>
            <a:r>
              <a:rPr lang="en-US"/>
              <a:t>Click to edit Master title style</a:t>
            </a:r>
            <a:endParaRPr lang="en-GB" dirty="0"/>
          </a:p>
        </p:txBody>
      </p:sp>
      <p:sp>
        <p:nvSpPr>
          <p:cNvPr id="3" name="Picture Placeholder 2"/>
          <p:cNvSpPr>
            <a:spLocks noGrp="1"/>
          </p:cNvSpPr>
          <p:nvPr>
            <p:ph type="pic" idx="1"/>
          </p:nvPr>
        </p:nvSpPr>
        <p:spPr>
          <a:xfrm>
            <a:off x="4211369" y="987391"/>
            <a:ext cx="5015789" cy="5564298"/>
          </a:xfrm>
        </p:spPr>
        <p:txBody>
          <a:bodyPr/>
          <a:lstStyle>
            <a:lvl1pPr marL="0" indent="0">
              <a:buNone/>
              <a:defRPr sz="2750"/>
            </a:lvl1pPr>
            <a:lvl2pPr marL="392946" indent="0">
              <a:buNone/>
              <a:defRPr sz="2407"/>
            </a:lvl2pPr>
            <a:lvl3pPr marL="785892" indent="0">
              <a:buNone/>
              <a:defRPr sz="2063"/>
            </a:lvl3pPr>
            <a:lvl4pPr marL="1178838" indent="0">
              <a:buNone/>
              <a:defRPr sz="1719"/>
            </a:lvl4pPr>
            <a:lvl5pPr marL="1571785" indent="0">
              <a:buNone/>
              <a:defRPr sz="1719"/>
            </a:lvl5pPr>
            <a:lvl6pPr marL="1964731" indent="0">
              <a:buNone/>
              <a:defRPr sz="1719"/>
            </a:lvl6pPr>
            <a:lvl7pPr marL="2357678" indent="0">
              <a:buNone/>
              <a:defRPr sz="1719"/>
            </a:lvl7pPr>
            <a:lvl8pPr marL="2750624" indent="0">
              <a:buNone/>
              <a:defRPr sz="1719"/>
            </a:lvl8pPr>
            <a:lvl9pPr marL="3143570" indent="0">
              <a:buNone/>
              <a:defRPr sz="1719"/>
            </a:lvl9pPr>
          </a:lstStyle>
          <a:p>
            <a:r>
              <a:rPr lang="en-US"/>
              <a:t>Click icon to add picture</a:t>
            </a:r>
            <a:endParaRPr lang="en-GB"/>
          </a:p>
        </p:txBody>
      </p:sp>
      <p:sp>
        <p:nvSpPr>
          <p:cNvPr id="4" name="Text Placeholder 3"/>
          <p:cNvSpPr>
            <a:spLocks noGrp="1"/>
          </p:cNvSpPr>
          <p:nvPr>
            <p:ph type="body" sz="half" idx="2"/>
          </p:nvPr>
        </p:nvSpPr>
        <p:spPr>
          <a:xfrm>
            <a:off x="682483" y="2739823"/>
            <a:ext cx="3194016" cy="3811866"/>
          </a:xfrm>
        </p:spPr>
        <p:txBody>
          <a:bodyPr/>
          <a:lstStyle>
            <a:lvl1pPr marL="0" indent="0">
              <a:buNone/>
              <a:defRPr sz="1375"/>
            </a:lvl1pPr>
            <a:lvl2pPr marL="392946" indent="0">
              <a:buNone/>
              <a:defRPr sz="1203"/>
            </a:lvl2pPr>
            <a:lvl3pPr marL="785892" indent="0">
              <a:buNone/>
              <a:defRPr sz="1031"/>
            </a:lvl3pPr>
            <a:lvl4pPr marL="1178838" indent="0">
              <a:buNone/>
              <a:defRPr sz="860"/>
            </a:lvl4pPr>
            <a:lvl5pPr marL="1571785" indent="0">
              <a:buNone/>
              <a:defRPr sz="860"/>
            </a:lvl5pPr>
            <a:lvl6pPr marL="1964731" indent="0">
              <a:buNone/>
              <a:defRPr sz="860"/>
            </a:lvl6pPr>
            <a:lvl7pPr marL="2357678" indent="0">
              <a:buNone/>
              <a:defRPr sz="860"/>
            </a:lvl7pPr>
            <a:lvl8pPr marL="2750624" indent="0">
              <a:buNone/>
              <a:defRPr sz="860"/>
            </a:lvl8pPr>
            <a:lvl9pPr marL="3143570" indent="0">
              <a:buNone/>
              <a:defRPr sz="860"/>
            </a:lvl9pPr>
          </a:lstStyle>
          <a:p>
            <a:pPr lvl="0"/>
            <a:r>
              <a:rPr lang="en-US"/>
              <a:t>Click to edit Master text styles</a:t>
            </a:r>
          </a:p>
        </p:txBody>
      </p:sp>
    </p:spTree>
    <p:extLst>
      <p:ext uri="{BB962C8B-B14F-4D97-AF65-F5344CB8AC3E}">
        <p14:creationId xmlns:p14="http://schemas.microsoft.com/office/powerpoint/2010/main" val="1873884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271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409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208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619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11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269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90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EC4E9D-2680-7E4A-B50D-6919C75FAE79}" type="datetimeFigureOut">
              <a:rPr lang="en-US" smtClean="0"/>
              <a:pPr/>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195B4-268F-7041-806C-4C9EBED8405E}" type="slidenum">
              <a:rPr lang="en-US" smtClean="0"/>
              <a:pPr/>
              <a:t>‹#›</a:t>
            </a:fld>
            <a:endParaRPr lang="en-US"/>
          </a:p>
        </p:txBody>
      </p:sp>
    </p:spTree>
    <p:extLst>
      <p:ext uri="{BB962C8B-B14F-4D97-AF65-F5344CB8AC3E}">
        <p14:creationId xmlns:p14="http://schemas.microsoft.com/office/powerpoint/2010/main" val="4129026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906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407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83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778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54D0408E-F497-4C35-9BAF-EBAC67042AAF}" type="datetimeFigureOut">
              <a:rPr lang="el-GR" smtClean="0"/>
              <a:pPr/>
              <a:t>25/5/2022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1668019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54D0408E-F497-4C35-9BAF-EBAC67042AAF}" type="datetimeFigureOut">
              <a:rPr lang="el-GR" smtClean="0"/>
              <a:pPr/>
              <a:t>25/5/2022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4253369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D0408E-F497-4C35-9BAF-EBAC67042AAF}" type="datetimeFigureOut">
              <a:rPr lang="el-GR" smtClean="0"/>
              <a:pPr/>
              <a:t>25/5/2022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4075588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54D0408E-F497-4C35-9BAF-EBAC67042AAF}" type="datetimeFigureOut">
              <a:rPr lang="el-GR" smtClean="0"/>
              <a:pPr/>
              <a:t>25/5/2022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1950038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54D0408E-F497-4C35-9BAF-EBAC67042AAF}" type="datetimeFigureOut">
              <a:rPr lang="el-GR" smtClean="0"/>
              <a:pPr/>
              <a:t>25/5/2022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4259736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54D0408E-F497-4C35-9BAF-EBAC67042AAF}" type="datetimeFigureOut">
              <a:rPr lang="el-GR" smtClean="0"/>
              <a:pPr/>
              <a:t>25/5/2022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396198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EC4E9D-2680-7E4A-B50D-6919C75FAE79}" type="datetimeFigureOut">
              <a:rPr lang="en-US" smtClean="0"/>
              <a:pPr/>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195B4-268F-7041-806C-4C9EBED8405E}" type="slidenum">
              <a:rPr lang="en-US" smtClean="0"/>
              <a:pPr/>
              <a:t>‹#›</a:t>
            </a:fld>
            <a:endParaRPr lang="en-US"/>
          </a:p>
        </p:txBody>
      </p:sp>
    </p:spTree>
    <p:extLst>
      <p:ext uri="{BB962C8B-B14F-4D97-AF65-F5344CB8AC3E}">
        <p14:creationId xmlns:p14="http://schemas.microsoft.com/office/powerpoint/2010/main" val="30766263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0408E-F497-4C35-9BAF-EBAC67042AAF}" type="datetimeFigureOut">
              <a:rPr lang="el-GR" smtClean="0"/>
              <a:pPr/>
              <a:t>25/5/2022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2691009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0408E-F497-4C35-9BAF-EBAC67042AAF}" type="datetimeFigureOut">
              <a:rPr lang="el-GR" smtClean="0"/>
              <a:pPr/>
              <a:t>25/5/2022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3929373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0408E-F497-4C35-9BAF-EBAC67042AAF}" type="datetimeFigureOut">
              <a:rPr lang="el-GR" smtClean="0"/>
              <a:pPr/>
              <a:t>25/5/2022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2520872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54D0408E-F497-4C35-9BAF-EBAC67042AAF}" type="datetimeFigureOut">
              <a:rPr lang="el-GR" smtClean="0"/>
              <a:pPr/>
              <a:t>25/5/2022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367989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54D0408E-F497-4C35-9BAF-EBAC67042AAF}" type="datetimeFigureOut">
              <a:rPr lang="el-GR" smtClean="0"/>
              <a:pPr/>
              <a:t>25/5/2022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8D918A6-3EBA-42C6-973F-4820A289C34A}" type="slidenum">
              <a:rPr lang="el-GR" smtClean="0"/>
              <a:pPr/>
              <a:t>‹#›</a:t>
            </a:fld>
            <a:endParaRPr lang="el-GR"/>
          </a:p>
        </p:txBody>
      </p:sp>
    </p:spTree>
    <p:extLst>
      <p:ext uri="{BB962C8B-B14F-4D97-AF65-F5344CB8AC3E}">
        <p14:creationId xmlns:p14="http://schemas.microsoft.com/office/powerpoint/2010/main" val="1564601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EC4E9D-2680-7E4A-B50D-6919C75FAE79}" type="datetimeFigureOut">
              <a:rPr lang="en-US" smtClean="0"/>
              <a:pPr/>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195B4-268F-7041-806C-4C9EBED8405E}" type="slidenum">
              <a:rPr lang="en-US" smtClean="0"/>
              <a:pPr/>
              <a:t>‹#›</a:t>
            </a:fld>
            <a:endParaRPr lang="en-US"/>
          </a:p>
        </p:txBody>
      </p:sp>
    </p:spTree>
    <p:extLst>
      <p:ext uri="{BB962C8B-B14F-4D97-AF65-F5344CB8AC3E}">
        <p14:creationId xmlns:p14="http://schemas.microsoft.com/office/powerpoint/2010/main" val="831829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C4E9D-2680-7E4A-B50D-6919C75FAE79}" type="datetimeFigureOut">
              <a:rPr lang="en-US" smtClean="0"/>
              <a:pPr/>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195B4-268F-7041-806C-4C9EBED8405E}" type="slidenum">
              <a:rPr lang="en-US" smtClean="0"/>
              <a:pPr/>
              <a:t>‹#›</a:t>
            </a:fld>
            <a:endParaRPr lang="en-US"/>
          </a:p>
        </p:txBody>
      </p:sp>
    </p:spTree>
    <p:extLst>
      <p:ext uri="{BB962C8B-B14F-4D97-AF65-F5344CB8AC3E}">
        <p14:creationId xmlns:p14="http://schemas.microsoft.com/office/powerpoint/2010/main" val="1942348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C4E9D-2680-7E4A-B50D-6919C75FAE79}" type="datetimeFigureOut">
              <a:rPr lang="en-US" smtClean="0"/>
              <a:pPr/>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195B4-268F-7041-806C-4C9EBED8405E}" type="slidenum">
              <a:rPr lang="en-US" smtClean="0"/>
              <a:pPr/>
              <a:t>‹#›</a:t>
            </a:fld>
            <a:endParaRPr lang="en-US"/>
          </a:p>
        </p:txBody>
      </p:sp>
    </p:spTree>
    <p:extLst>
      <p:ext uri="{BB962C8B-B14F-4D97-AF65-F5344CB8AC3E}">
        <p14:creationId xmlns:p14="http://schemas.microsoft.com/office/powerpoint/2010/main" val="461192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C4E9D-2680-7E4A-B50D-6919C75FAE79}" type="datetimeFigureOut">
              <a:rPr lang="en-US" smtClean="0"/>
              <a:pPr/>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195B4-268F-7041-806C-4C9EBED8405E}" type="slidenum">
              <a:rPr lang="en-US" smtClean="0"/>
              <a:pPr/>
              <a:t>‹#›</a:t>
            </a:fld>
            <a:endParaRPr lang="en-US"/>
          </a:p>
        </p:txBody>
      </p:sp>
    </p:spTree>
    <p:extLst>
      <p:ext uri="{BB962C8B-B14F-4D97-AF65-F5344CB8AC3E}">
        <p14:creationId xmlns:p14="http://schemas.microsoft.com/office/powerpoint/2010/main" val="2002566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MedRINetwork" TargetMode="Externa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hyperlink" Target="http://theintenseplayer.deviantart.com/art/Twitter-Neue-iOS-Icon-329042199" TargetMode="Externa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hyperlink" Target="http://fhlogo.blogspot.com/2011/03/facebook.html" TargetMode="External"/><Relationship Id="rId4" Type="http://schemas.openxmlformats.org/officeDocument/2006/relationships/image" Target="../media/image10.png"/><Relationship Id="rId9"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6.jpe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650" y="498477"/>
            <a:ext cx="897731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C4E9D-2680-7E4A-B50D-6919C75FAE79}" type="datetimeFigureOut">
              <a:rPr lang="en-US" smtClean="0"/>
              <a:pPr/>
              <a:t>5/25/2022</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195B4-268F-7041-806C-4C9EBED8405E}" type="slidenum">
              <a:rPr lang="en-US" smtClean="0"/>
              <a:pPr/>
              <a:t>‹#›</a:t>
            </a:fld>
            <a:endParaRPr lang="en-US"/>
          </a:p>
        </p:txBody>
      </p:sp>
    </p:spTree>
    <p:extLst>
      <p:ext uri="{BB962C8B-B14F-4D97-AF65-F5344CB8AC3E}">
        <p14:creationId xmlns:p14="http://schemas.microsoft.com/office/powerpoint/2010/main" val="4273470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50" y="498477"/>
            <a:ext cx="893921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73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36CBE6F-09C1-426C-9B60-B459FF5676F4}"/>
              </a:ext>
            </a:extLst>
          </p:cNvPr>
          <p:cNvPicPr>
            <a:picLocks noChangeAspect="1"/>
          </p:cNvPicPr>
          <p:nvPr userDrawn="1"/>
        </p:nvPicPr>
        <p:blipFill>
          <a:blip r:embed="rId3">
            <a:extLst>
              <a:ext uri="{28A0092B-C50C-407E-A947-70E740481C1C}">
                <a14:useLocalDpi xmlns:a14="http://schemas.microsoft.com/office/drawing/2010/main" val="0"/>
              </a:ext>
            </a:extLst>
          </a:blip>
          <a:srcRect l="36638" b="55004"/>
          <a:stretch>
            <a:fillRect/>
          </a:stretch>
        </p:blipFill>
        <p:spPr>
          <a:xfrm>
            <a:off x="1" y="-510149"/>
            <a:ext cx="8851120" cy="7393549"/>
          </a:xfrm>
          <a:custGeom>
            <a:avLst/>
            <a:gdLst>
              <a:gd name="connsiteX0" fmla="*/ 5486400 w 16340529"/>
              <a:gd name="connsiteY0" fmla="*/ 0 h 11090324"/>
              <a:gd name="connsiteX1" fmla="*/ 16340529 w 16340529"/>
              <a:gd name="connsiteY1" fmla="*/ 0 h 11090324"/>
              <a:gd name="connsiteX2" fmla="*/ 16340529 w 16340529"/>
              <a:gd name="connsiteY2" fmla="*/ 11090324 h 11090324"/>
              <a:gd name="connsiteX3" fmla="*/ 0 w 16340529"/>
              <a:gd name="connsiteY3" fmla="*/ 11090324 h 11090324"/>
              <a:gd name="connsiteX4" fmla="*/ 0 w 16340529"/>
              <a:gd name="connsiteY4" fmla="*/ 816730 h 11090324"/>
              <a:gd name="connsiteX5" fmla="*/ 5486400 w 16340529"/>
              <a:gd name="connsiteY5" fmla="*/ 816730 h 1109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0529" h="11090324">
                <a:moveTo>
                  <a:pt x="5486400" y="0"/>
                </a:moveTo>
                <a:lnTo>
                  <a:pt x="16340529" y="0"/>
                </a:lnTo>
                <a:lnTo>
                  <a:pt x="16340529" y="11090324"/>
                </a:lnTo>
                <a:lnTo>
                  <a:pt x="0" y="11090324"/>
                </a:lnTo>
                <a:lnTo>
                  <a:pt x="0" y="816730"/>
                </a:lnTo>
                <a:lnTo>
                  <a:pt x="5486400" y="816730"/>
                </a:lnTo>
                <a:close/>
              </a:path>
            </a:pathLst>
          </a:custGeom>
        </p:spPr>
      </p:pic>
      <p:pic>
        <p:nvPicPr>
          <p:cNvPr id="7" name="Picture 6" descr="A picture containing text&#10;&#10;Description automatically generated">
            <a:extLst>
              <a:ext uri="{FF2B5EF4-FFF2-40B4-BE49-F238E27FC236}">
                <a16:creationId xmlns:a16="http://schemas.microsoft.com/office/drawing/2014/main" id="{0692D2BB-F052-4342-A45D-D0980B836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212"/>
            <a:ext cx="2500560" cy="307761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15E1A879-938D-4CB9-BB65-6653487BEB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46625" y="217358"/>
            <a:ext cx="3626984" cy="1228417"/>
          </a:xfrm>
          <a:prstGeom prst="rect">
            <a:avLst/>
          </a:prstGeom>
        </p:spPr>
      </p:pic>
      <p:pic>
        <p:nvPicPr>
          <p:cNvPr id="9" name="Picture 8" descr="A picture containing silhouette, vector graphics&#10;&#10;Description automatically generated">
            <a:extLst>
              <a:ext uri="{FF2B5EF4-FFF2-40B4-BE49-F238E27FC236}">
                <a16:creationId xmlns:a16="http://schemas.microsoft.com/office/drawing/2014/main" id="{987BC7DE-7796-40BE-B630-FCB4E8D903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6377" t="52641"/>
          <a:stretch/>
        </p:blipFill>
        <p:spPr>
          <a:xfrm rot="6721008">
            <a:off x="5786770" y="1796239"/>
            <a:ext cx="6967475" cy="3285284"/>
          </a:xfrm>
          <a:custGeom>
            <a:avLst/>
            <a:gdLst>
              <a:gd name="connsiteX0" fmla="*/ 887792 w 10451212"/>
              <a:gd name="connsiteY0" fmla="*/ 6065139 h 6065139"/>
              <a:gd name="connsiteX1" fmla="*/ 0 w 10451212"/>
              <a:gd name="connsiteY1" fmla="*/ 3869628 h 6065139"/>
              <a:gd name="connsiteX2" fmla="*/ 9569586 w 10451212"/>
              <a:gd name="connsiteY2" fmla="*/ 0 h 6065139"/>
              <a:gd name="connsiteX3" fmla="*/ 10451212 w 10451212"/>
              <a:gd name="connsiteY3" fmla="*/ 2180261 h 6065139"/>
              <a:gd name="connsiteX4" fmla="*/ 10451212 w 10451212"/>
              <a:gd name="connsiteY4" fmla="*/ 6065139 h 606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1212" h="6065139">
                <a:moveTo>
                  <a:pt x="887792" y="6065139"/>
                </a:moveTo>
                <a:lnTo>
                  <a:pt x="0" y="3869628"/>
                </a:lnTo>
                <a:lnTo>
                  <a:pt x="9569586" y="0"/>
                </a:lnTo>
                <a:lnTo>
                  <a:pt x="10451212" y="2180261"/>
                </a:lnTo>
                <a:lnTo>
                  <a:pt x="10451212" y="6065139"/>
                </a:lnTo>
                <a:close/>
              </a:path>
            </a:pathLst>
          </a:custGeom>
        </p:spPr>
      </p:pic>
      <p:pic>
        <p:nvPicPr>
          <p:cNvPr id="10" name="Picture 9" descr="Diagram, circle&#10;&#10;Description automatically generated">
            <a:extLst>
              <a:ext uri="{FF2B5EF4-FFF2-40B4-BE49-F238E27FC236}">
                <a16:creationId xmlns:a16="http://schemas.microsoft.com/office/drawing/2014/main" id="{0563570C-0C76-472C-8D40-3531F5DBC59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60762" y="-127000"/>
            <a:ext cx="3083549" cy="1917132"/>
          </a:xfrm>
          <a:prstGeom prst="rect">
            <a:avLst/>
          </a:prstGeom>
        </p:spPr>
      </p:pic>
      <p:pic>
        <p:nvPicPr>
          <p:cNvPr id="13" name="Picture 12" descr="Icon&#10;&#10;Description automatically generated">
            <a:hlinkClick r:id="rId8"/>
            <a:extLst>
              <a:ext uri="{FF2B5EF4-FFF2-40B4-BE49-F238E27FC236}">
                <a16:creationId xmlns:a16="http://schemas.microsoft.com/office/drawing/2014/main" id="{58115C1A-31A1-4EBE-B722-1BD5D146D7D6}"/>
              </a:ext>
            </a:extLst>
          </p:cNvPr>
          <p:cNvPicPr>
            <a:picLocks noChangeAspect="1"/>
          </p:cNvPicPr>
          <p:nvPr userDrawn="1"/>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43763" y="6015447"/>
            <a:ext cx="433388" cy="533400"/>
          </a:xfrm>
          <a:prstGeom prst="rect">
            <a:avLst/>
          </a:prstGeom>
        </p:spPr>
      </p:pic>
      <p:pic>
        <p:nvPicPr>
          <p:cNvPr id="14" name="Picture 13" descr="Logo&#10;&#10;Description automatically generated">
            <a:extLst>
              <a:ext uri="{FF2B5EF4-FFF2-40B4-BE49-F238E27FC236}">
                <a16:creationId xmlns:a16="http://schemas.microsoft.com/office/drawing/2014/main" id="{6A5AAACD-4FED-4DD7-9F81-3E5628C2567D}"/>
              </a:ext>
            </a:extLst>
          </p:cNvPr>
          <p:cNvPicPr>
            <a:picLocks noChangeAspect="1"/>
          </p:cNvPicPr>
          <p:nvPr userDrawn="1"/>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403532" y="6015447"/>
            <a:ext cx="433388" cy="533400"/>
          </a:xfrm>
          <a:prstGeom prst="rect">
            <a:avLst/>
          </a:prstGeom>
        </p:spPr>
      </p:pic>
      <p:sp>
        <p:nvSpPr>
          <p:cNvPr id="15" name="TextBox 14">
            <a:extLst>
              <a:ext uri="{FF2B5EF4-FFF2-40B4-BE49-F238E27FC236}">
                <a16:creationId xmlns:a16="http://schemas.microsoft.com/office/drawing/2014/main" id="{146E9709-FBB5-4534-8863-F038F35DB3D9}"/>
              </a:ext>
            </a:extLst>
          </p:cNvPr>
          <p:cNvSpPr txBox="1"/>
          <p:nvPr userDrawn="1"/>
        </p:nvSpPr>
        <p:spPr>
          <a:xfrm>
            <a:off x="8851120" y="6598629"/>
            <a:ext cx="1104826" cy="392415"/>
          </a:xfrm>
          <a:prstGeom prst="rect">
            <a:avLst/>
          </a:prstGeom>
          <a:noFill/>
        </p:spPr>
        <p:txBody>
          <a:bodyPr wrap="square" rtlCol="0">
            <a:spAutoFit/>
          </a:bodyPr>
          <a:lstStyle/>
          <a:p>
            <a:r>
              <a:rPr lang="en-US" sz="975" dirty="0">
                <a:latin typeface="Arial" panose="020B0604020202020204" pitchFamily="34" charset="0"/>
                <a:cs typeface="Arial" panose="020B0604020202020204" pitchFamily="34" charset="0"/>
              </a:rPr>
              <a:t>@MedRINetwork</a:t>
            </a:r>
            <a:endParaRPr lang="en-GB" sz="97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042365"/>
      </p:ext>
    </p:extLst>
  </p:cSld>
  <p:clrMap bg1="lt1" tx1="dk1" bg2="lt2" tx2="dk2" accent1="accent1" accent2="accent2" accent3="accent3" accent4="accent4" accent5="accent5" accent6="accent6" hlink="hlink" folHlink="folHlink"/>
  <p:sldLayoutIdLst>
    <p:sldLayoutId id="2147483826" r:id="rId1"/>
  </p:sldLayoutIdLst>
  <p:txStyles>
    <p:titleStyle>
      <a:lvl1pPr algn="l" defTabSz="495330" rtl="0" eaLnBrk="1" latinLnBrk="0" hangingPunct="1">
        <a:lnSpc>
          <a:spcPct val="90000"/>
        </a:lnSpc>
        <a:spcBef>
          <a:spcPct val="0"/>
        </a:spcBef>
        <a:buNone/>
        <a:defRPr sz="2383" kern="1200">
          <a:solidFill>
            <a:schemeClr val="tx1"/>
          </a:solidFill>
          <a:latin typeface="+mj-lt"/>
          <a:ea typeface="+mj-ea"/>
          <a:cs typeface="+mj-cs"/>
        </a:defRPr>
      </a:lvl1pPr>
    </p:titleStyle>
    <p:bodyStyle>
      <a:lvl1pPr marL="123833" indent="-123833" algn="l" defTabSz="495330" rtl="0" eaLnBrk="1" latinLnBrk="0" hangingPunct="1">
        <a:lnSpc>
          <a:spcPct val="90000"/>
        </a:lnSpc>
        <a:spcBef>
          <a:spcPts val="542"/>
        </a:spcBef>
        <a:buFont typeface="Arial" panose="020B0604020202020204" pitchFamily="34" charset="0"/>
        <a:buChar char="•"/>
        <a:defRPr sz="1517" kern="1200">
          <a:solidFill>
            <a:schemeClr val="tx1"/>
          </a:solidFill>
          <a:latin typeface="+mn-lt"/>
          <a:ea typeface="+mn-ea"/>
          <a:cs typeface="+mn-cs"/>
        </a:defRPr>
      </a:lvl1pPr>
      <a:lvl2pPr marL="371498" indent="-123833" algn="l" defTabSz="495330" rtl="0" eaLnBrk="1" latinLnBrk="0" hangingPunct="1">
        <a:lnSpc>
          <a:spcPct val="90000"/>
        </a:lnSpc>
        <a:spcBef>
          <a:spcPts val="271"/>
        </a:spcBef>
        <a:buFont typeface="Arial" panose="020B0604020202020204" pitchFamily="34" charset="0"/>
        <a:buChar char="•"/>
        <a:defRPr sz="1300" kern="1200">
          <a:solidFill>
            <a:schemeClr val="tx1"/>
          </a:solidFill>
          <a:latin typeface="+mn-lt"/>
          <a:ea typeface="+mn-ea"/>
          <a:cs typeface="+mn-cs"/>
        </a:defRPr>
      </a:lvl2pPr>
      <a:lvl3pPr marL="619163" indent="-123833" algn="l" defTabSz="495330" rtl="0" eaLnBrk="1" latinLnBrk="0" hangingPunct="1">
        <a:lnSpc>
          <a:spcPct val="90000"/>
        </a:lnSpc>
        <a:spcBef>
          <a:spcPts val="271"/>
        </a:spcBef>
        <a:buFont typeface="Arial" panose="020B0604020202020204" pitchFamily="34" charset="0"/>
        <a:buChar char="•"/>
        <a:defRPr sz="1083" kern="1200">
          <a:solidFill>
            <a:schemeClr val="tx1"/>
          </a:solidFill>
          <a:latin typeface="+mn-lt"/>
          <a:ea typeface="+mn-ea"/>
          <a:cs typeface="+mn-cs"/>
        </a:defRPr>
      </a:lvl3pPr>
      <a:lvl4pPr marL="866828" indent="-123833" algn="l" defTabSz="495330" rtl="0" eaLnBrk="1" latinLnBrk="0" hangingPunct="1">
        <a:lnSpc>
          <a:spcPct val="90000"/>
        </a:lnSpc>
        <a:spcBef>
          <a:spcPts val="271"/>
        </a:spcBef>
        <a:buFont typeface="Arial" panose="020B0604020202020204" pitchFamily="34" charset="0"/>
        <a:buChar char="•"/>
        <a:defRPr sz="975" kern="1200">
          <a:solidFill>
            <a:schemeClr val="tx1"/>
          </a:solidFill>
          <a:latin typeface="+mn-lt"/>
          <a:ea typeface="+mn-ea"/>
          <a:cs typeface="+mn-cs"/>
        </a:defRPr>
      </a:lvl4pPr>
      <a:lvl5pPr marL="1114494" indent="-123833" algn="l" defTabSz="495330" rtl="0" eaLnBrk="1" latinLnBrk="0" hangingPunct="1">
        <a:lnSpc>
          <a:spcPct val="90000"/>
        </a:lnSpc>
        <a:spcBef>
          <a:spcPts val="271"/>
        </a:spcBef>
        <a:buFont typeface="Arial" panose="020B0604020202020204" pitchFamily="34" charset="0"/>
        <a:buChar char="•"/>
        <a:defRPr sz="975" kern="1200">
          <a:solidFill>
            <a:schemeClr val="tx1"/>
          </a:solidFill>
          <a:latin typeface="+mn-lt"/>
          <a:ea typeface="+mn-ea"/>
          <a:cs typeface="+mn-cs"/>
        </a:defRPr>
      </a:lvl5pPr>
      <a:lvl6pPr marL="1362159" indent="-123833" algn="l" defTabSz="495330" rtl="0" eaLnBrk="1" latinLnBrk="0" hangingPunct="1">
        <a:lnSpc>
          <a:spcPct val="90000"/>
        </a:lnSpc>
        <a:spcBef>
          <a:spcPts val="271"/>
        </a:spcBef>
        <a:buFont typeface="Arial" panose="020B0604020202020204" pitchFamily="34" charset="0"/>
        <a:buChar char="•"/>
        <a:defRPr sz="975" kern="1200">
          <a:solidFill>
            <a:schemeClr val="tx1"/>
          </a:solidFill>
          <a:latin typeface="+mn-lt"/>
          <a:ea typeface="+mn-ea"/>
          <a:cs typeface="+mn-cs"/>
        </a:defRPr>
      </a:lvl6pPr>
      <a:lvl7pPr marL="1609824" indent="-123833" algn="l" defTabSz="495330" rtl="0" eaLnBrk="1" latinLnBrk="0" hangingPunct="1">
        <a:lnSpc>
          <a:spcPct val="90000"/>
        </a:lnSpc>
        <a:spcBef>
          <a:spcPts val="271"/>
        </a:spcBef>
        <a:buFont typeface="Arial" panose="020B0604020202020204" pitchFamily="34" charset="0"/>
        <a:buChar char="•"/>
        <a:defRPr sz="975" kern="1200">
          <a:solidFill>
            <a:schemeClr val="tx1"/>
          </a:solidFill>
          <a:latin typeface="+mn-lt"/>
          <a:ea typeface="+mn-ea"/>
          <a:cs typeface="+mn-cs"/>
        </a:defRPr>
      </a:lvl7pPr>
      <a:lvl8pPr marL="1857489" indent="-123833" algn="l" defTabSz="495330" rtl="0" eaLnBrk="1" latinLnBrk="0" hangingPunct="1">
        <a:lnSpc>
          <a:spcPct val="90000"/>
        </a:lnSpc>
        <a:spcBef>
          <a:spcPts val="271"/>
        </a:spcBef>
        <a:buFont typeface="Arial" panose="020B0604020202020204" pitchFamily="34" charset="0"/>
        <a:buChar char="•"/>
        <a:defRPr sz="975" kern="1200">
          <a:solidFill>
            <a:schemeClr val="tx1"/>
          </a:solidFill>
          <a:latin typeface="+mn-lt"/>
          <a:ea typeface="+mn-ea"/>
          <a:cs typeface="+mn-cs"/>
        </a:defRPr>
      </a:lvl8pPr>
      <a:lvl9pPr marL="2105155" indent="-123833" algn="l" defTabSz="495330" rtl="0" eaLnBrk="1" latinLnBrk="0" hangingPunct="1">
        <a:lnSpc>
          <a:spcPct val="90000"/>
        </a:lnSpc>
        <a:spcBef>
          <a:spcPts val="271"/>
        </a:spcBef>
        <a:buFont typeface="Arial" panose="020B0604020202020204" pitchFamily="34" charset="0"/>
        <a:buChar char="•"/>
        <a:defRPr sz="975" kern="1200">
          <a:solidFill>
            <a:schemeClr val="tx1"/>
          </a:solidFill>
          <a:latin typeface="+mn-lt"/>
          <a:ea typeface="+mn-ea"/>
          <a:cs typeface="+mn-cs"/>
        </a:defRPr>
      </a:lvl9pPr>
    </p:bodyStyle>
    <p:otherStyle>
      <a:defPPr>
        <a:defRPr lang="en-US"/>
      </a:defPPr>
      <a:lvl1pPr marL="0" algn="l" defTabSz="495330" rtl="0" eaLnBrk="1" latinLnBrk="0" hangingPunct="1">
        <a:defRPr sz="975" kern="1200">
          <a:solidFill>
            <a:schemeClr val="tx1"/>
          </a:solidFill>
          <a:latin typeface="+mn-lt"/>
          <a:ea typeface="+mn-ea"/>
          <a:cs typeface="+mn-cs"/>
        </a:defRPr>
      </a:lvl1pPr>
      <a:lvl2pPr marL="247665" algn="l" defTabSz="495330" rtl="0" eaLnBrk="1" latinLnBrk="0" hangingPunct="1">
        <a:defRPr sz="975" kern="1200">
          <a:solidFill>
            <a:schemeClr val="tx1"/>
          </a:solidFill>
          <a:latin typeface="+mn-lt"/>
          <a:ea typeface="+mn-ea"/>
          <a:cs typeface="+mn-cs"/>
        </a:defRPr>
      </a:lvl2pPr>
      <a:lvl3pPr marL="495330" algn="l" defTabSz="495330" rtl="0" eaLnBrk="1" latinLnBrk="0" hangingPunct="1">
        <a:defRPr sz="975" kern="1200">
          <a:solidFill>
            <a:schemeClr val="tx1"/>
          </a:solidFill>
          <a:latin typeface="+mn-lt"/>
          <a:ea typeface="+mn-ea"/>
          <a:cs typeface="+mn-cs"/>
        </a:defRPr>
      </a:lvl3pPr>
      <a:lvl4pPr marL="742996" algn="l" defTabSz="495330" rtl="0" eaLnBrk="1" latinLnBrk="0" hangingPunct="1">
        <a:defRPr sz="975" kern="1200">
          <a:solidFill>
            <a:schemeClr val="tx1"/>
          </a:solidFill>
          <a:latin typeface="+mn-lt"/>
          <a:ea typeface="+mn-ea"/>
          <a:cs typeface="+mn-cs"/>
        </a:defRPr>
      </a:lvl4pPr>
      <a:lvl5pPr marL="990661" algn="l" defTabSz="495330" rtl="0" eaLnBrk="1" latinLnBrk="0" hangingPunct="1">
        <a:defRPr sz="975" kern="1200">
          <a:solidFill>
            <a:schemeClr val="tx1"/>
          </a:solidFill>
          <a:latin typeface="+mn-lt"/>
          <a:ea typeface="+mn-ea"/>
          <a:cs typeface="+mn-cs"/>
        </a:defRPr>
      </a:lvl5pPr>
      <a:lvl6pPr marL="1238326" algn="l" defTabSz="495330" rtl="0" eaLnBrk="1" latinLnBrk="0" hangingPunct="1">
        <a:defRPr sz="975" kern="1200">
          <a:solidFill>
            <a:schemeClr val="tx1"/>
          </a:solidFill>
          <a:latin typeface="+mn-lt"/>
          <a:ea typeface="+mn-ea"/>
          <a:cs typeface="+mn-cs"/>
        </a:defRPr>
      </a:lvl6pPr>
      <a:lvl7pPr marL="1485991" algn="l" defTabSz="495330" rtl="0" eaLnBrk="1" latinLnBrk="0" hangingPunct="1">
        <a:defRPr sz="975" kern="1200">
          <a:solidFill>
            <a:schemeClr val="tx1"/>
          </a:solidFill>
          <a:latin typeface="+mn-lt"/>
          <a:ea typeface="+mn-ea"/>
          <a:cs typeface="+mn-cs"/>
        </a:defRPr>
      </a:lvl7pPr>
      <a:lvl8pPr marL="1733657" algn="l" defTabSz="495330" rtl="0" eaLnBrk="1" latinLnBrk="0" hangingPunct="1">
        <a:defRPr sz="975" kern="1200">
          <a:solidFill>
            <a:schemeClr val="tx1"/>
          </a:solidFill>
          <a:latin typeface="+mn-lt"/>
          <a:ea typeface="+mn-ea"/>
          <a:cs typeface="+mn-cs"/>
        </a:defRPr>
      </a:lvl8pPr>
      <a:lvl9pPr marL="1981322" algn="l" defTabSz="495330" rtl="0" eaLnBrk="1" latinLnBrk="0" hangingPunct="1">
        <a:defRPr sz="9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C867B1-92C4-8F45-A5F9-7DFC7371FE79}"/>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2845" t="27610" r="11503" b="30317"/>
          <a:stretch/>
        </p:blipFill>
        <p:spPr>
          <a:xfrm>
            <a:off x="222664" y="94129"/>
            <a:ext cx="1269524" cy="614330"/>
          </a:xfrm>
          <a:prstGeom prst="rect">
            <a:avLst/>
          </a:prstGeom>
        </p:spPr>
      </p:pic>
      <p:sp>
        <p:nvSpPr>
          <p:cNvPr id="7" name="Rectangle 6"/>
          <p:cNvSpPr>
            <a:spLocks noChangeArrowheads="1"/>
          </p:cNvSpPr>
          <p:nvPr/>
        </p:nvSpPr>
        <p:spPr bwMode="auto">
          <a:xfrm>
            <a:off x="-1" y="862172"/>
            <a:ext cx="9906000" cy="5997600"/>
          </a:xfrm>
          <a:prstGeom prst="rect">
            <a:avLst/>
          </a:prstGeom>
          <a:solidFill>
            <a:srgbClr val="0D7DA5"/>
          </a:solidFill>
          <a:ln>
            <a:noFill/>
          </a:ln>
          <a:effectLst>
            <a:outerShdw dist="23000" dir="5400000" rotWithShape="0">
              <a:srgbClr val="000000">
                <a:alpha val="34998"/>
              </a:srgbClr>
            </a:outerShdw>
          </a:effectLst>
        </p:spPr>
        <p:txBody>
          <a:bodyPr anchor="ctr"/>
          <a:lstStyle/>
          <a:p>
            <a:pPr algn="ctr" fontAlgn="auto">
              <a:spcBef>
                <a:spcPts val="0"/>
              </a:spcBef>
              <a:spcAft>
                <a:spcPts val="0"/>
              </a:spcAft>
              <a:defRPr/>
            </a:pPr>
            <a:endParaRPr lang="en-US" sz="1547" dirty="0">
              <a:solidFill>
                <a:schemeClr val="lt1"/>
              </a:solidFill>
              <a:latin typeface="+mn-lt"/>
              <a:ea typeface="+mn-ea"/>
              <a:cs typeface="+mn-cs"/>
            </a:endParaRPr>
          </a:p>
        </p:txBody>
      </p:sp>
      <p:sp>
        <p:nvSpPr>
          <p:cNvPr id="2" name="Title Placeholder 1"/>
          <p:cNvSpPr>
            <a:spLocks noGrp="1"/>
          </p:cNvSpPr>
          <p:nvPr>
            <p:ph type="title"/>
          </p:nvPr>
        </p:nvSpPr>
        <p:spPr>
          <a:xfrm>
            <a:off x="680661" y="1169074"/>
            <a:ext cx="8544676" cy="132659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80663" y="2682262"/>
            <a:ext cx="8544676" cy="37958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Box 7"/>
          <p:cNvSpPr txBox="1"/>
          <p:nvPr/>
        </p:nvSpPr>
        <p:spPr>
          <a:xfrm>
            <a:off x="3677925" y="359260"/>
            <a:ext cx="5778314" cy="277448"/>
          </a:xfrm>
          <a:prstGeom prst="rect">
            <a:avLst/>
          </a:prstGeom>
          <a:noFill/>
        </p:spPr>
        <p:txBody>
          <a:bodyPr wrap="square" rtlCol="0">
            <a:spAutoFit/>
          </a:bodyPr>
          <a:lstStyle/>
          <a:p>
            <a:pPr algn="r"/>
            <a:r>
              <a:rPr lang="en-US" sz="1203" dirty="0">
                <a:solidFill>
                  <a:schemeClr val="tx1"/>
                </a:solidFill>
                <a:latin typeface="FoundrySterling-Book"/>
              </a:rPr>
              <a:t>Cyprus</a:t>
            </a:r>
            <a:r>
              <a:rPr lang="en-US" sz="1203" baseline="0" dirty="0">
                <a:solidFill>
                  <a:schemeClr val="tx1"/>
                </a:solidFill>
                <a:latin typeface="FoundrySterling-Book"/>
              </a:rPr>
              <a:t> University of Technology: An Overview</a:t>
            </a:r>
            <a:endParaRPr lang="en-US" sz="1203" dirty="0">
              <a:solidFill>
                <a:schemeClr val="tx1"/>
              </a:solidFill>
              <a:latin typeface="FoundrySterling-Book"/>
            </a:endParaRPr>
          </a:p>
        </p:txBody>
      </p:sp>
    </p:spTree>
    <p:extLst>
      <p:ext uri="{BB962C8B-B14F-4D97-AF65-F5344CB8AC3E}">
        <p14:creationId xmlns:p14="http://schemas.microsoft.com/office/powerpoint/2010/main" val="372213472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Lst>
  <p:txStyles>
    <p:titleStyle>
      <a:lvl1pPr algn="l" defTabSz="785892" rtl="0" eaLnBrk="1" latinLnBrk="0" hangingPunct="1">
        <a:lnSpc>
          <a:spcPct val="90000"/>
        </a:lnSpc>
        <a:spcBef>
          <a:spcPct val="0"/>
        </a:spcBef>
        <a:buNone/>
        <a:defRPr sz="3781" kern="1200">
          <a:solidFill>
            <a:schemeClr val="accent2"/>
          </a:solidFill>
          <a:latin typeface="+mj-lt"/>
          <a:ea typeface="+mj-ea"/>
          <a:cs typeface="+mj-cs"/>
        </a:defRPr>
      </a:lvl1pPr>
    </p:titleStyle>
    <p:bodyStyle>
      <a:lvl1pPr marL="196473" indent="-196473" algn="l" defTabSz="785892" rtl="0" eaLnBrk="1" latinLnBrk="0" hangingPunct="1">
        <a:lnSpc>
          <a:spcPct val="90000"/>
        </a:lnSpc>
        <a:spcBef>
          <a:spcPts val="860"/>
        </a:spcBef>
        <a:buFont typeface="Arial" panose="020B0604020202020204" pitchFamily="34" charset="0"/>
        <a:buChar char="•"/>
        <a:defRPr sz="2407" kern="1200">
          <a:solidFill>
            <a:schemeClr val="bg2"/>
          </a:solidFill>
          <a:latin typeface="+mn-lt"/>
          <a:ea typeface="+mn-ea"/>
          <a:cs typeface="+mn-cs"/>
        </a:defRPr>
      </a:lvl1pPr>
      <a:lvl2pPr marL="589419" indent="-196473" algn="l" defTabSz="785892" rtl="0" eaLnBrk="1" latinLnBrk="0" hangingPunct="1">
        <a:lnSpc>
          <a:spcPct val="90000"/>
        </a:lnSpc>
        <a:spcBef>
          <a:spcPts val="430"/>
        </a:spcBef>
        <a:buFont typeface="Arial" panose="020B0604020202020204" pitchFamily="34" charset="0"/>
        <a:buChar char="•"/>
        <a:defRPr sz="2063" kern="1200">
          <a:solidFill>
            <a:schemeClr val="bg1"/>
          </a:solidFill>
          <a:latin typeface="+mn-lt"/>
          <a:ea typeface="+mn-ea"/>
          <a:cs typeface="+mn-cs"/>
        </a:defRPr>
      </a:lvl2pPr>
      <a:lvl3pPr marL="982365" indent="-196473" algn="l" defTabSz="785892" rtl="0" eaLnBrk="1" latinLnBrk="0" hangingPunct="1">
        <a:lnSpc>
          <a:spcPct val="90000"/>
        </a:lnSpc>
        <a:spcBef>
          <a:spcPts val="430"/>
        </a:spcBef>
        <a:buFont typeface="Arial" panose="020B0604020202020204" pitchFamily="34" charset="0"/>
        <a:buChar char="•"/>
        <a:defRPr sz="1719" kern="1200">
          <a:solidFill>
            <a:schemeClr val="bg1"/>
          </a:solidFill>
          <a:latin typeface="+mn-lt"/>
          <a:ea typeface="+mn-ea"/>
          <a:cs typeface="+mn-cs"/>
        </a:defRPr>
      </a:lvl3pPr>
      <a:lvl4pPr marL="1375312" indent="-196473" algn="l" defTabSz="785892" rtl="0" eaLnBrk="1" latinLnBrk="0" hangingPunct="1">
        <a:lnSpc>
          <a:spcPct val="90000"/>
        </a:lnSpc>
        <a:spcBef>
          <a:spcPts val="430"/>
        </a:spcBef>
        <a:buFont typeface="Arial" panose="020B0604020202020204" pitchFamily="34" charset="0"/>
        <a:buChar char="•"/>
        <a:defRPr sz="1547" kern="1200">
          <a:solidFill>
            <a:schemeClr val="bg1"/>
          </a:solidFill>
          <a:latin typeface="+mn-lt"/>
          <a:ea typeface="+mn-ea"/>
          <a:cs typeface="+mn-cs"/>
        </a:defRPr>
      </a:lvl4pPr>
      <a:lvl5pPr marL="1768258" indent="-196473" algn="l" defTabSz="785892" rtl="0" eaLnBrk="1" latinLnBrk="0" hangingPunct="1">
        <a:lnSpc>
          <a:spcPct val="90000"/>
        </a:lnSpc>
        <a:spcBef>
          <a:spcPts val="430"/>
        </a:spcBef>
        <a:buFont typeface="Arial" panose="020B0604020202020204" pitchFamily="34" charset="0"/>
        <a:buChar char="•"/>
        <a:defRPr sz="1547" kern="1200">
          <a:solidFill>
            <a:schemeClr val="bg1"/>
          </a:solidFill>
          <a:latin typeface="+mn-lt"/>
          <a:ea typeface="+mn-ea"/>
          <a:cs typeface="+mn-cs"/>
        </a:defRPr>
      </a:lvl5pPr>
      <a:lvl6pPr marL="2161205" indent="-196473" algn="l" defTabSz="785892" rtl="0" eaLnBrk="1" latinLnBrk="0" hangingPunct="1">
        <a:lnSpc>
          <a:spcPct val="90000"/>
        </a:lnSpc>
        <a:spcBef>
          <a:spcPts val="430"/>
        </a:spcBef>
        <a:buFont typeface="Arial" panose="020B0604020202020204" pitchFamily="34" charset="0"/>
        <a:buChar char="•"/>
        <a:defRPr sz="1547" kern="1200">
          <a:solidFill>
            <a:schemeClr val="tx1"/>
          </a:solidFill>
          <a:latin typeface="+mn-lt"/>
          <a:ea typeface="+mn-ea"/>
          <a:cs typeface="+mn-cs"/>
        </a:defRPr>
      </a:lvl6pPr>
      <a:lvl7pPr marL="2554151" indent="-196473" algn="l" defTabSz="785892" rtl="0" eaLnBrk="1" latinLnBrk="0" hangingPunct="1">
        <a:lnSpc>
          <a:spcPct val="90000"/>
        </a:lnSpc>
        <a:spcBef>
          <a:spcPts val="430"/>
        </a:spcBef>
        <a:buFont typeface="Arial" panose="020B0604020202020204" pitchFamily="34" charset="0"/>
        <a:buChar char="•"/>
        <a:defRPr sz="1547" kern="1200">
          <a:solidFill>
            <a:schemeClr val="tx1"/>
          </a:solidFill>
          <a:latin typeface="+mn-lt"/>
          <a:ea typeface="+mn-ea"/>
          <a:cs typeface="+mn-cs"/>
        </a:defRPr>
      </a:lvl7pPr>
      <a:lvl8pPr marL="2947097" indent="-196473" algn="l" defTabSz="785892" rtl="0" eaLnBrk="1" latinLnBrk="0" hangingPunct="1">
        <a:lnSpc>
          <a:spcPct val="90000"/>
        </a:lnSpc>
        <a:spcBef>
          <a:spcPts val="430"/>
        </a:spcBef>
        <a:buFont typeface="Arial" panose="020B0604020202020204" pitchFamily="34" charset="0"/>
        <a:buChar char="•"/>
        <a:defRPr sz="1547" kern="1200">
          <a:solidFill>
            <a:schemeClr val="tx1"/>
          </a:solidFill>
          <a:latin typeface="+mn-lt"/>
          <a:ea typeface="+mn-ea"/>
          <a:cs typeface="+mn-cs"/>
        </a:defRPr>
      </a:lvl8pPr>
      <a:lvl9pPr marL="3340043" indent="-196473" algn="l" defTabSz="785892" rtl="0" eaLnBrk="1" latinLnBrk="0" hangingPunct="1">
        <a:lnSpc>
          <a:spcPct val="90000"/>
        </a:lnSpc>
        <a:spcBef>
          <a:spcPts val="430"/>
        </a:spcBef>
        <a:buFont typeface="Arial" panose="020B0604020202020204" pitchFamily="34" charset="0"/>
        <a:buChar char="•"/>
        <a:defRPr sz="1547" kern="1200">
          <a:solidFill>
            <a:schemeClr val="tx1"/>
          </a:solidFill>
          <a:latin typeface="+mn-lt"/>
          <a:ea typeface="+mn-ea"/>
          <a:cs typeface="+mn-cs"/>
        </a:defRPr>
      </a:lvl9pPr>
    </p:bodyStyle>
    <p:otherStyle>
      <a:defPPr>
        <a:defRPr lang="en-US"/>
      </a:defPPr>
      <a:lvl1pPr marL="0" algn="l" defTabSz="785892" rtl="0" eaLnBrk="1" latinLnBrk="0" hangingPunct="1">
        <a:defRPr sz="1547" kern="1200">
          <a:solidFill>
            <a:schemeClr val="tx1"/>
          </a:solidFill>
          <a:latin typeface="+mn-lt"/>
          <a:ea typeface="+mn-ea"/>
          <a:cs typeface="+mn-cs"/>
        </a:defRPr>
      </a:lvl1pPr>
      <a:lvl2pPr marL="392946" algn="l" defTabSz="785892" rtl="0" eaLnBrk="1" latinLnBrk="0" hangingPunct="1">
        <a:defRPr sz="1547" kern="1200">
          <a:solidFill>
            <a:schemeClr val="tx1"/>
          </a:solidFill>
          <a:latin typeface="+mn-lt"/>
          <a:ea typeface="+mn-ea"/>
          <a:cs typeface="+mn-cs"/>
        </a:defRPr>
      </a:lvl2pPr>
      <a:lvl3pPr marL="785892" algn="l" defTabSz="785892" rtl="0" eaLnBrk="1" latinLnBrk="0" hangingPunct="1">
        <a:defRPr sz="1547" kern="1200">
          <a:solidFill>
            <a:schemeClr val="tx1"/>
          </a:solidFill>
          <a:latin typeface="+mn-lt"/>
          <a:ea typeface="+mn-ea"/>
          <a:cs typeface="+mn-cs"/>
        </a:defRPr>
      </a:lvl3pPr>
      <a:lvl4pPr marL="1178838" algn="l" defTabSz="785892" rtl="0" eaLnBrk="1" latinLnBrk="0" hangingPunct="1">
        <a:defRPr sz="1547" kern="1200">
          <a:solidFill>
            <a:schemeClr val="tx1"/>
          </a:solidFill>
          <a:latin typeface="+mn-lt"/>
          <a:ea typeface="+mn-ea"/>
          <a:cs typeface="+mn-cs"/>
        </a:defRPr>
      </a:lvl4pPr>
      <a:lvl5pPr marL="1571785" algn="l" defTabSz="785892" rtl="0" eaLnBrk="1" latinLnBrk="0" hangingPunct="1">
        <a:defRPr sz="1547" kern="1200">
          <a:solidFill>
            <a:schemeClr val="tx1"/>
          </a:solidFill>
          <a:latin typeface="+mn-lt"/>
          <a:ea typeface="+mn-ea"/>
          <a:cs typeface="+mn-cs"/>
        </a:defRPr>
      </a:lvl5pPr>
      <a:lvl6pPr marL="1964731" algn="l" defTabSz="785892" rtl="0" eaLnBrk="1" latinLnBrk="0" hangingPunct="1">
        <a:defRPr sz="1547" kern="1200">
          <a:solidFill>
            <a:schemeClr val="tx1"/>
          </a:solidFill>
          <a:latin typeface="+mn-lt"/>
          <a:ea typeface="+mn-ea"/>
          <a:cs typeface="+mn-cs"/>
        </a:defRPr>
      </a:lvl6pPr>
      <a:lvl7pPr marL="2357678" algn="l" defTabSz="785892" rtl="0" eaLnBrk="1" latinLnBrk="0" hangingPunct="1">
        <a:defRPr sz="1547" kern="1200">
          <a:solidFill>
            <a:schemeClr val="tx1"/>
          </a:solidFill>
          <a:latin typeface="+mn-lt"/>
          <a:ea typeface="+mn-ea"/>
          <a:cs typeface="+mn-cs"/>
        </a:defRPr>
      </a:lvl7pPr>
      <a:lvl8pPr marL="2750624" algn="l" defTabSz="785892" rtl="0" eaLnBrk="1" latinLnBrk="0" hangingPunct="1">
        <a:defRPr sz="1547" kern="1200">
          <a:solidFill>
            <a:schemeClr val="tx1"/>
          </a:solidFill>
          <a:latin typeface="+mn-lt"/>
          <a:ea typeface="+mn-ea"/>
          <a:cs typeface="+mn-cs"/>
        </a:defRPr>
      </a:lvl8pPr>
      <a:lvl9pPr marL="3143570" algn="l" defTabSz="785892" rtl="0" eaLnBrk="1" latinLnBrk="0" hangingPunct="1">
        <a:defRPr sz="154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98477"/>
            <a:ext cx="892016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C4E9D-2680-7E4A-B50D-6919C75FAE79}" type="datetimeFigureOut">
              <a:rPr lang="en-US" smtClean="0">
                <a:solidFill>
                  <a:prstClr val="black">
                    <a:tint val="75000"/>
                  </a:prstClr>
                </a:solidFill>
              </a:rPr>
              <a:pPr/>
              <a:t>5/25/2022</a:t>
            </a:fld>
            <a:endParaRPr lang="en-US">
              <a:solidFill>
                <a:prstClr val="black">
                  <a:tint val="75000"/>
                </a:prstClr>
              </a:solidFill>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195B4-268F-7041-806C-4C9EBED840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283475"/>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0408E-F497-4C35-9BAF-EBAC67042AAF}" type="datetimeFigureOut">
              <a:rPr lang="el-GR" smtClean="0"/>
              <a:pPr/>
              <a:t>25/5/2022</a:t>
            </a:fld>
            <a:endParaRPr lang="el-G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918A6-3EBA-42C6-973F-4820A289C34A}" type="slidenum">
              <a:rPr lang="el-GR" smtClean="0"/>
              <a:pPr/>
              <a:t>‹#›</a:t>
            </a:fld>
            <a:endParaRPr lang="el-GR"/>
          </a:p>
        </p:txBody>
      </p:sp>
    </p:spTree>
    <p:extLst>
      <p:ext uri="{BB962C8B-B14F-4D97-AF65-F5344CB8AC3E}">
        <p14:creationId xmlns:p14="http://schemas.microsoft.com/office/powerpoint/2010/main" val="32243299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image" Target="../media/image18.jpe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7.png"/><Relationship Id="rId16"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cid:image003.jpg@01D56FB7.3F6B1BA0" TargetMode="External"/><Relationship Id="rId11" Type="http://schemas.openxmlformats.org/officeDocument/2006/relationships/image" Target="../media/image23.jpeg"/><Relationship Id="rId5" Type="http://schemas.openxmlformats.org/officeDocument/2006/relationships/image" Target="../media/image19.jpeg"/><Relationship Id="rId15" Type="http://schemas.openxmlformats.org/officeDocument/2006/relationships/image" Target="../media/image27.png"/><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image" Target="cid:image001.jpg@01D56FB7.3F6B1BA0" TargetMode="External"/><Relationship Id="rId9" Type="http://schemas.openxmlformats.org/officeDocument/2006/relationships/image" Target="../media/image21.png"/><Relationship Id="rId1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7.emf"/><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hyperlink" Target="http://www.excelsior2020.eu/" TargetMode="Externa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jpeg"/><Relationship Id="rId3" Type="http://schemas.openxmlformats.org/officeDocument/2006/relationships/image" Target="../media/image52.jpg"/><Relationship Id="rId7" Type="http://schemas.openxmlformats.org/officeDocument/2006/relationships/image" Target="../media/image55.jpg"/><Relationship Id="rId12"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33.xml"/><Relationship Id="rId6" Type="http://schemas.openxmlformats.org/officeDocument/2006/relationships/image" Target="../media/image54.png"/><Relationship Id="rId11" Type="http://schemas.openxmlformats.org/officeDocument/2006/relationships/image" Target="../media/image4.png"/><Relationship Id="rId5" Type="http://schemas.openxmlformats.org/officeDocument/2006/relationships/image" Target="../media/image53.png"/><Relationship Id="rId10" Type="http://schemas.openxmlformats.org/officeDocument/2006/relationships/image" Target="../media/image2.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9" Type="http://schemas.microsoft.com/office/2007/relationships/diagramDrawing" Target="../diagrams/drawing8.xml"/><Relationship Id="rId21" Type="http://schemas.openxmlformats.org/officeDocument/2006/relationships/diagramColors" Target="../diagrams/colors5.xml"/><Relationship Id="rId34" Type="http://schemas.openxmlformats.org/officeDocument/2006/relationships/image" Target="../media/image34.png"/><Relationship Id="rId7" Type="http://schemas.microsoft.com/office/2017/06/relationships/model3d" Target="../media/model3d1.glb"/><Relationship Id="rId12" Type="http://schemas.openxmlformats.org/officeDocument/2006/relationships/image" Target="../media/image39.png"/><Relationship Id="rId17" Type="http://schemas.microsoft.com/office/2007/relationships/diagramDrawing" Target="../diagrams/drawing4.xml"/><Relationship Id="rId25" Type="http://schemas.openxmlformats.org/officeDocument/2006/relationships/diagramQuickStyle" Target="../diagrams/quickStyle6.xml"/><Relationship Id="rId33" Type="http://schemas.openxmlformats.org/officeDocument/2006/relationships/image" Target="../media/image33.png"/><Relationship Id="rId38" Type="http://schemas.openxmlformats.org/officeDocument/2006/relationships/diagramColors" Target="../diagrams/colors8.xml"/><Relationship Id="rId2" Type="http://schemas.openxmlformats.org/officeDocument/2006/relationships/diagramData" Target="../diagrams/data3.xml"/><Relationship Id="rId16" Type="http://schemas.openxmlformats.org/officeDocument/2006/relationships/diagramColors" Target="../diagrams/colors4.xml"/><Relationship Id="rId20" Type="http://schemas.openxmlformats.org/officeDocument/2006/relationships/diagramQuickStyle" Target="../diagrams/quickStyle5.xml"/><Relationship Id="rId29" Type="http://schemas.openxmlformats.org/officeDocument/2006/relationships/diagramLayout" Target="../diagrams/layout7.xml"/><Relationship Id="rId1" Type="http://schemas.openxmlformats.org/officeDocument/2006/relationships/slideLayout" Target="../slideLayouts/slideLayout45.xml"/><Relationship Id="rId6" Type="http://schemas.microsoft.com/office/2007/relationships/diagramDrawing" Target="../diagrams/drawing3.xml"/><Relationship Id="rId11" Type="http://schemas.openxmlformats.org/officeDocument/2006/relationships/image" Target="../media/image39.png"/><Relationship Id="rId24" Type="http://schemas.openxmlformats.org/officeDocument/2006/relationships/diagramLayout" Target="../diagrams/layout6.xml"/><Relationship Id="rId32" Type="http://schemas.microsoft.com/office/2007/relationships/diagramDrawing" Target="../diagrams/drawing7.xml"/><Relationship Id="rId37" Type="http://schemas.openxmlformats.org/officeDocument/2006/relationships/diagramQuickStyle" Target="../diagrams/quickStyle8.xml"/><Relationship Id="rId5" Type="http://schemas.openxmlformats.org/officeDocument/2006/relationships/diagramColors" Target="../diagrams/colors3.xml"/><Relationship Id="rId15" Type="http://schemas.openxmlformats.org/officeDocument/2006/relationships/diagramQuickStyle" Target="../diagrams/quickStyle4.xml"/><Relationship Id="rId23" Type="http://schemas.openxmlformats.org/officeDocument/2006/relationships/diagramData" Target="../diagrams/data6.xml"/><Relationship Id="rId28" Type="http://schemas.openxmlformats.org/officeDocument/2006/relationships/diagramData" Target="../diagrams/data7.xml"/><Relationship Id="rId36" Type="http://schemas.openxmlformats.org/officeDocument/2006/relationships/diagramLayout" Target="../diagrams/layout8.xml"/><Relationship Id="rId10" Type="http://schemas.microsoft.com/office/2017/06/relationships/model3d" Target="../media/model3d2.glb"/><Relationship Id="rId19" Type="http://schemas.openxmlformats.org/officeDocument/2006/relationships/diagramLayout" Target="../diagrams/layout5.xml"/><Relationship Id="rId31" Type="http://schemas.openxmlformats.org/officeDocument/2006/relationships/diagramColors" Target="../diagrams/colors7.xml"/><Relationship Id="rId4" Type="http://schemas.openxmlformats.org/officeDocument/2006/relationships/diagramQuickStyle" Target="../diagrams/quickStyle3.xml"/><Relationship Id="rId9" Type="http://schemas.openxmlformats.org/officeDocument/2006/relationships/image" Target="../media/image38.png"/><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 Id="rId30" Type="http://schemas.openxmlformats.org/officeDocument/2006/relationships/diagramQuickStyle" Target="../diagrams/quickStyle7.xml"/><Relationship Id="rId35" Type="http://schemas.openxmlformats.org/officeDocument/2006/relationships/diagramData" Target="../diagrams/data8.xml"/><Relationship Id="rId8" Type="http://schemas.openxmlformats.org/officeDocument/2006/relationships/image" Target="../media/image38.png"/><Relationship Id="rId3"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681616" y="1972277"/>
            <a:ext cx="6120459" cy="2618111"/>
          </a:xfrm>
        </p:spPr>
        <p:txBody>
          <a:bodyPr>
            <a:normAutofit fontScale="90000"/>
          </a:bodyPr>
          <a:lstStyle/>
          <a:p>
            <a:pPr algn="r"/>
            <a:br>
              <a:rPr lang="en-US" sz="2400" b="1" dirty="0">
                <a:solidFill>
                  <a:schemeClr val="tx1"/>
                </a:solidFill>
                <a:latin typeface="+mn-lt"/>
              </a:rPr>
            </a:br>
            <a:br>
              <a:rPr lang="en-US" sz="2400" b="1" dirty="0">
                <a:solidFill>
                  <a:schemeClr val="tx1"/>
                </a:solidFill>
                <a:latin typeface="+mn-lt"/>
              </a:rPr>
            </a:br>
            <a:br>
              <a:rPr lang="en-US" sz="2400" b="1" dirty="0">
                <a:solidFill>
                  <a:schemeClr val="tx1"/>
                </a:solidFill>
                <a:latin typeface="+mn-lt"/>
              </a:rPr>
            </a:br>
            <a:br>
              <a:rPr lang="en-US" sz="2400" b="1" dirty="0">
                <a:solidFill>
                  <a:schemeClr val="tx1"/>
                </a:solidFill>
                <a:latin typeface="+mn-lt"/>
              </a:rPr>
            </a:br>
            <a:br>
              <a:rPr lang="en-US" sz="2400" b="1" dirty="0">
                <a:solidFill>
                  <a:schemeClr val="tx1"/>
                </a:solidFill>
                <a:latin typeface="+mn-lt"/>
              </a:rPr>
            </a:br>
            <a:br>
              <a:rPr lang="en-US" sz="2400" b="1" dirty="0">
                <a:solidFill>
                  <a:schemeClr val="tx1"/>
                </a:solidFill>
                <a:latin typeface="+mn-lt"/>
              </a:rPr>
            </a:br>
            <a:br>
              <a:rPr lang="en-US" sz="2400" b="1" dirty="0">
                <a:solidFill>
                  <a:schemeClr val="tx1"/>
                </a:solidFill>
                <a:latin typeface="+mn-lt"/>
              </a:rPr>
            </a:br>
            <a:br>
              <a:rPr lang="en-US" sz="2400" b="1" dirty="0">
                <a:solidFill>
                  <a:schemeClr val="tx1"/>
                </a:solidFill>
                <a:latin typeface="+mn-lt"/>
              </a:rPr>
            </a:br>
            <a:r>
              <a:rPr lang="en-US" sz="2700" b="1" dirty="0">
                <a:solidFill>
                  <a:schemeClr val="tx1"/>
                </a:solidFill>
                <a:latin typeface="+mn-lt"/>
              </a:rPr>
              <a:t>THE IMPORTANCE OF INTEGRATING ‘DIGITAL TWINS’ AND ‘EARTH OBSERVATION’ TO SUPPORT RESILIENT SOCIETY APPLICATIONS IN CYPRUS</a:t>
            </a:r>
            <a:br>
              <a:rPr lang="en-US" sz="4000" b="1" dirty="0">
                <a:solidFill>
                  <a:schemeClr val="tx1"/>
                </a:solidFill>
                <a:latin typeface="+mn-lt"/>
              </a:rPr>
            </a:br>
            <a:br>
              <a:rPr lang="en-US" sz="2400" b="1" dirty="0">
                <a:solidFill>
                  <a:schemeClr val="tx1"/>
                </a:solidFill>
                <a:latin typeface="+mn-lt"/>
              </a:rPr>
            </a:br>
            <a:r>
              <a:rPr lang="en-US" sz="5400" b="1" dirty="0">
                <a:latin typeface="+mn-lt"/>
              </a:rPr>
              <a:t> </a:t>
            </a:r>
            <a:endParaRPr lang="el-GR" sz="5400" b="1" dirty="0">
              <a:solidFill>
                <a:schemeClr val="bg1"/>
              </a:solidFill>
              <a:latin typeface="+mn-lt"/>
            </a:endParaRPr>
          </a:p>
        </p:txBody>
      </p:sp>
      <p:grpSp>
        <p:nvGrpSpPr>
          <p:cNvPr id="25" name="Group 24">
            <a:extLst>
              <a:ext uri="{FF2B5EF4-FFF2-40B4-BE49-F238E27FC236}">
                <a16:creationId xmlns:a16="http://schemas.microsoft.com/office/drawing/2014/main" id="{656C6404-6D31-4C12-83DE-C8E5E5338CCA}"/>
              </a:ext>
            </a:extLst>
          </p:cNvPr>
          <p:cNvGrpSpPr/>
          <p:nvPr/>
        </p:nvGrpSpPr>
        <p:grpSpPr>
          <a:xfrm rot="16200000">
            <a:off x="2554896" y="3551009"/>
            <a:ext cx="823819" cy="5731658"/>
            <a:chOff x="9731370" y="344894"/>
            <a:chExt cx="823819" cy="6617695"/>
          </a:xfrm>
        </p:grpSpPr>
        <p:pic>
          <p:nvPicPr>
            <p:cNvPr id="26" name="Picture 25">
              <a:extLst>
                <a:ext uri="{FF2B5EF4-FFF2-40B4-BE49-F238E27FC236}">
                  <a16:creationId xmlns:a16="http://schemas.microsoft.com/office/drawing/2014/main" id="{8F053E2E-D40C-454D-98BA-0690CAA36DF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5400000">
              <a:off x="10119956" y="430941"/>
              <a:ext cx="493183" cy="3210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Image result for θυρεός κυπριακής δημοκρατίας">
              <a:extLst>
                <a:ext uri="{FF2B5EF4-FFF2-40B4-BE49-F238E27FC236}">
                  <a16:creationId xmlns:a16="http://schemas.microsoft.com/office/drawing/2014/main" id="{ACD34649-1473-4625-A8FC-5B5994879792}"/>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rot="5400000">
              <a:off x="9731371" y="430943"/>
              <a:ext cx="321088" cy="32108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9D911F5-789B-4C26-9EBB-703A772A30DC}"/>
                </a:ext>
              </a:extLst>
            </p:cNvPr>
            <p:cNvSpPr/>
            <p:nvPr/>
          </p:nvSpPr>
          <p:spPr>
            <a:xfrm rot="5400000">
              <a:off x="7646765" y="3358092"/>
              <a:ext cx="5439565" cy="377283"/>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This project has received funding from the European Union’s Horizon 2020 research and innovation programme under Grant Agreement No 857510.</a:t>
              </a:r>
              <a:endParaRPr kumimoji="0" lang="en-US" sz="9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p:txBody>
        </p:sp>
        <p:sp>
          <p:nvSpPr>
            <p:cNvPr id="29" name="Rectangle 28">
              <a:extLst>
                <a:ext uri="{FF2B5EF4-FFF2-40B4-BE49-F238E27FC236}">
                  <a16:creationId xmlns:a16="http://schemas.microsoft.com/office/drawing/2014/main" id="{038BE8B3-0F8C-4159-9F46-2E2FB34D19BB}"/>
                </a:ext>
              </a:extLst>
            </p:cNvPr>
            <p:cNvSpPr/>
            <p:nvPr/>
          </p:nvSpPr>
          <p:spPr>
            <a:xfrm rot="5400000">
              <a:off x="6898835" y="3706129"/>
              <a:ext cx="6135637" cy="377283"/>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This project has received funding from the Government of the Republic of Cyprus through the Directorate General for the European Programmes, Coordination and Development.</a:t>
              </a:r>
              <a:endParaRPr kumimoji="0" lang="en-US" sz="9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p:txBody>
        </p:sp>
      </p:grpSp>
      <p:pic>
        <p:nvPicPr>
          <p:cNvPr id="23" name="Picture 22">
            <a:extLst>
              <a:ext uri="{FF2B5EF4-FFF2-40B4-BE49-F238E27FC236}">
                <a16:creationId xmlns:a16="http://schemas.microsoft.com/office/drawing/2014/main" id="{427FB8F7-2399-4E99-88E6-8159FB5B92EE}"/>
              </a:ext>
            </a:extLst>
          </p:cNvPr>
          <p:cNvPicPr/>
          <p:nvPr/>
        </p:nvPicPr>
        <p:blipFill>
          <a:blip r:embed="rId7" cstate="print">
            <a:extLst>
              <a:ext uri="{BEBA8EAE-BF5A-486C-A8C5-ECC9F3942E4B}">
                <a14:imgProps xmlns:a14="http://schemas.microsoft.com/office/drawing/2010/main">
                  <a14:imgLayer r:embed="rId8">
                    <a14:imgEffect>
                      <a14:backgroundRemoval t="4717" b="96092" l="1867" r="97200">
                        <a14:foregroundMark x1="15600" y1="20350" x2="27867" y2="8356"/>
                        <a14:foregroundMark x1="27867" y1="8356" x2="43867" y2="7278"/>
                        <a14:foregroundMark x1="43867" y1="7278" x2="60800" y2="9434"/>
                        <a14:foregroundMark x1="60800" y1="9434" x2="75467" y2="16442"/>
                        <a14:foregroundMark x1="75467" y1="16442" x2="86267" y2="28571"/>
                        <a14:foregroundMark x1="86267" y1="28571" x2="93067" y2="45418"/>
                        <a14:foregroundMark x1="93067" y1="45418" x2="91733" y2="63881"/>
                        <a14:foregroundMark x1="91733" y1="63881" x2="84533" y2="79380"/>
                        <a14:foregroundMark x1="84533" y1="79380" x2="55867" y2="95553"/>
                        <a14:foregroundMark x1="55867" y1="95553" x2="38800" y2="94205"/>
                        <a14:foregroundMark x1="38800" y1="94205" x2="23467" y2="85984"/>
                        <a14:foregroundMark x1="23467" y1="85984" x2="8000" y2="55256"/>
                        <a14:foregroundMark x1="8000" y1="55256" x2="7200" y2="38814"/>
                        <a14:foregroundMark x1="7200" y1="38814" x2="14400" y2="23046"/>
                        <a14:foregroundMark x1="14400" y1="23046" x2="17200" y2="19946"/>
                        <a14:foregroundMark x1="3962" y1="55709" x2="3867" y2="57143"/>
                        <a14:foregroundMark x1="4933" y1="40970" x2="4002" y2="55093"/>
                        <a14:foregroundMark x1="3867" y1="57143" x2="21467" y2="86253"/>
                        <a14:foregroundMark x1="21467" y1="86253" x2="36667" y2="96092"/>
                        <a14:foregroundMark x1="36667" y1="96092" x2="52800" y2="97439"/>
                        <a14:foregroundMark x1="52800" y1="97439" x2="69600" y2="92992"/>
                        <a14:foregroundMark x1="69600" y1="92992" x2="82667" y2="83288"/>
                        <a14:foregroundMark x1="82667" y1="83288" x2="92400" y2="68868"/>
                        <a14:foregroundMark x1="92400" y1="68868" x2="96667" y2="51752"/>
                        <a14:foregroundMark x1="96427" y1="41872" x2="96267" y2="35310"/>
                        <a14:foregroundMark x1="96667" y1="51752" x2="96506" y2="45142"/>
                        <a14:foregroundMark x1="96267" y1="35310" x2="77015" y2="10587"/>
                        <a14:foregroundMark x1="70399" y1="7007" x2="47976" y2="1821"/>
                        <a14:foregroundMark x1="73811" y1="7796" x2="70404" y2="7008"/>
                        <a14:foregroundMark x1="38377" y1="3826" x2="29600" y2="8895"/>
                        <a14:foregroundMark x1="29600" y1="8895" x2="26133" y2="26550"/>
                        <a14:foregroundMark x1="26133" y1="26550" x2="56400" y2="73720"/>
                        <a14:foregroundMark x1="56400" y1="73720" x2="56667" y2="73720"/>
                        <a14:foregroundMark x1="74800" y1="80458" x2="88267" y2="69137"/>
                        <a14:foregroundMark x1="88267" y1="69137" x2="86267" y2="52291"/>
                        <a14:foregroundMark x1="86267" y1="52291" x2="66533" y2="46226"/>
                        <a14:foregroundMark x1="66533" y1="46226" x2="66000" y2="64690"/>
                        <a14:foregroundMark x1="66000" y1="64690" x2="83733" y2="72507"/>
                        <a14:foregroundMark x1="83733" y1="72507" x2="84133" y2="65768"/>
                        <a14:foregroundMark x1="91333" y1="29919" x2="97018" y2="41736"/>
                        <a14:foregroundMark x1="98094" y1="49434" x2="97333" y2="61456"/>
                        <a14:foregroundMark x1="97333" y1="61456" x2="86133" y2="75337"/>
                        <a14:foregroundMark x1="86133" y1="75337" x2="74933" y2="55256"/>
                        <a14:foregroundMark x1="74933" y1="55256" x2="74000" y2="33423"/>
                        <a14:foregroundMark x1="74000" y1="33423" x2="85200" y2="28976"/>
                        <a14:foregroundMark x1="72667" y1="92588" x2="56267" y2="96631"/>
                        <a14:foregroundMark x1="56267" y1="96631" x2="38800" y2="96226"/>
                        <a14:foregroundMark x1="38800" y1="96226" x2="31600" y2="80728"/>
                        <a14:foregroundMark x1="31600" y1="80728" x2="50400" y2="75202"/>
                        <a14:foregroundMark x1="50400" y1="75202" x2="66400" y2="85580"/>
                        <a14:foregroundMark x1="66400" y1="85580" x2="67600" y2="88679"/>
                        <a14:foregroundMark x1="5467" y1="38410" x2="2205" y2="53432"/>
                        <a14:foregroundMark x1="3241" y1="54087" x2="15867" y2="45822"/>
                        <a14:foregroundMark x1="15867" y1="45822" x2="11867" y2="39218"/>
                        <a14:foregroundMark x1="35067" y1="5930" x2="51467" y2="4717"/>
                        <a14:foregroundMark x1="51467" y1="4717" x2="45733" y2="9838"/>
                        <a14:backgroundMark x1="43867" y1="1887" x2="48533" y2="809"/>
                        <a14:backgroundMark x1="39333" y1="2156" x2="44400" y2="1348"/>
                        <a14:backgroundMark x1="74000" y1="7547" x2="79333" y2="9030"/>
                        <a14:backgroundMark x1="667" y1="54447" x2="2400" y2="56739"/>
                        <a14:backgroundMark x1="98000" y1="41509" x2="99733" y2="49057"/>
                        <a14:backgroundMark x1="72667" y1="4178" x2="72667" y2="7008"/>
                      </a14:backgroundRemoval>
                    </a14:imgEffect>
                  </a14:imgLayer>
                </a14:imgProps>
              </a:ext>
            </a:extLst>
          </a:blip>
          <a:srcRect/>
          <a:stretch>
            <a:fillRect/>
          </a:stretch>
        </p:blipFill>
        <p:spPr bwMode="auto">
          <a:xfrm>
            <a:off x="453603" y="1229472"/>
            <a:ext cx="2347890" cy="2199528"/>
          </a:xfrm>
          <a:prstGeom prst="rect">
            <a:avLst/>
          </a:prstGeom>
          <a:noFill/>
          <a:ln w="9525">
            <a:noFill/>
            <a:miter lim="800000"/>
            <a:headEnd/>
            <a:tailEnd/>
          </a:ln>
        </p:spPr>
      </p:pic>
      <p:pic>
        <p:nvPicPr>
          <p:cNvPr id="2" name="Picture 1">
            <a:extLst>
              <a:ext uri="{FF2B5EF4-FFF2-40B4-BE49-F238E27FC236}">
                <a16:creationId xmlns:a16="http://schemas.microsoft.com/office/drawing/2014/main" id="{52554985-635F-44EE-871C-F1614989757B}"/>
              </a:ext>
            </a:extLst>
          </p:cNvPr>
          <p:cNvPicPr>
            <a:picLocks noChangeAspect="1"/>
          </p:cNvPicPr>
          <p:nvPr/>
        </p:nvPicPr>
        <p:blipFill>
          <a:blip r:embed="rId9"/>
          <a:stretch>
            <a:fillRect/>
          </a:stretch>
        </p:blipFill>
        <p:spPr>
          <a:xfrm>
            <a:off x="3052525" y="227340"/>
            <a:ext cx="760188" cy="760188"/>
          </a:xfrm>
          <a:prstGeom prst="rect">
            <a:avLst/>
          </a:prstGeom>
        </p:spPr>
      </p:pic>
      <p:sp>
        <p:nvSpPr>
          <p:cNvPr id="24" name="Text Placeholder 8">
            <a:extLst>
              <a:ext uri="{FF2B5EF4-FFF2-40B4-BE49-F238E27FC236}">
                <a16:creationId xmlns:a16="http://schemas.microsoft.com/office/drawing/2014/main" id="{51C081FB-2576-4721-8695-223C311A03FF}"/>
              </a:ext>
            </a:extLst>
          </p:cNvPr>
          <p:cNvSpPr>
            <a:spLocks noGrp="1"/>
          </p:cNvSpPr>
          <p:nvPr>
            <p:ph type="body" idx="1"/>
          </p:nvPr>
        </p:nvSpPr>
        <p:spPr>
          <a:xfrm>
            <a:off x="30748" y="3579403"/>
            <a:ext cx="9893464" cy="914711"/>
          </a:xfrm>
        </p:spPr>
        <p:txBody>
          <a:bodyPr>
            <a:noAutofit/>
          </a:bodyPr>
          <a:lstStyle/>
          <a:p>
            <a:pPr>
              <a:lnSpc>
                <a:spcPct val="100000"/>
              </a:lnSpc>
              <a:spcBef>
                <a:spcPts val="0"/>
              </a:spcBef>
            </a:pPr>
            <a:r>
              <a:rPr lang="en-US" sz="1600" b="1" u="sng" dirty="0"/>
              <a:t>Demetris Christofi </a:t>
            </a:r>
            <a:r>
              <a:rPr lang="en-US" sz="1600" b="1" dirty="0"/>
              <a:t>(1,2) , Chris Danezis (1,2), Kyriacos Themistocleous (1,2), Haris Zacharatos 3, Nicholas Kyriakides (1,2), &amp; Diofantos Hadjimitsis (1,2) </a:t>
            </a:r>
          </a:p>
          <a:p>
            <a:pPr>
              <a:lnSpc>
                <a:spcPct val="100000"/>
              </a:lnSpc>
              <a:spcBef>
                <a:spcPts val="0"/>
              </a:spcBef>
            </a:pPr>
            <a:endParaRPr lang="en-US" sz="1600" b="1" dirty="0"/>
          </a:p>
          <a:p>
            <a:pPr>
              <a:lnSpc>
                <a:spcPct val="100000"/>
              </a:lnSpc>
              <a:spcBef>
                <a:spcPts val="0"/>
              </a:spcBef>
            </a:pPr>
            <a:endParaRPr lang="en-US" sz="1600" b="1" dirty="0"/>
          </a:p>
          <a:p>
            <a:pPr>
              <a:lnSpc>
                <a:spcPct val="100000"/>
              </a:lnSpc>
              <a:spcBef>
                <a:spcPts val="0"/>
              </a:spcBef>
            </a:pPr>
            <a:endParaRPr lang="en-US" sz="1600" b="1" dirty="0"/>
          </a:p>
          <a:p>
            <a:pPr>
              <a:lnSpc>
                <a:spcPct val="100000"/>
              </a:lnSpc>
              <a:spcBef>
                <a:spcPts val="0"/>
              </a:spcBef>
            </a:pPr>
            <a:r>
              <a:rPr lang="en-US" sz="1400" b="1" dirty="0"/>
              <a:t>1) Cyprus University of Technology, Department of Civil Engineering and Geomatics, P.O.BOX 3036, </a:t>
            </a:r>
            <a:r>
              <a:rPr lang="en-US" sz="1400" b="1" dirty="0" err="1"/>
              <a:t>Lemesos</a:t>
            </a:r>
            <a:r>
              <a:rPr lang="en-US" sz="1400" b="1" dirty="0"/>
              <a:t>, Cyprus</a:t>
            </a:r>
          </a:p>
          <a:p>
            <a:pPr>
              <a:lnSpc>
                <a:spcPct val="100000"/>
              </a:lnSpc>
              <a:spcBef>
                <a:spcPts val="0"/>
              </a:spcBef>
            </a:pPr>
            <a:r>
              <a:rPr lang="en-US" sz="1400" b="1" dirty="0"/>
              <a:t>2) Eratosthenes Centre of Excellence, </a:t>
            </a:r>
            <a:r>
              <a:rPr lang="en-US" sz="1400" b="1" dirty="0" err="1"/>
              <a:t>Saripolou</a:t>
            </a:r>
            <a:r>
              <a:rPr lang="en-US" sz="1400" b="1" dirty="0"/>
              <a:t> 2, 3036,Lemesos, Cyprus</a:t>
            </a:r>
          </a:p>
          <a:p>
            <a:pPr>
              <a:lnSpc>
                <a:spcPct val="100000"/>
              </a:lnSpc>
              <a:spcBef>
                <a:spcPts val="0"/>
              </a:spcBef>
            </a:pPr>
            <a:r>
              <a:rPr lang="en-US" sz="1400" b="1" dirty="0"/>
              <a:t>3) Cellock, Nicosia, Cyprus</a:t>
            </a:r>
          </a:p>
          <a:p>
            <a:pPr>
              <a:lnSpc>
                <a:spcPct val="100000"/>
              </a:lnSpc>
              <a:spcBef>
                <a:spcPts val="0"/>
              </a:spcBef>
            </a:pPr>
            <a:endParaRPr lang="el-GR" sz="1600" b="1" dirty="0"/>
          </a:p>
        </p:txBody>
      </p:sp>
      <p:pic>
        <p:nvPicPr>
          <p:cNvPr id="32" name="Picture 31">
            <a:extLst>
              <a:ext uri="{FF2B5EF4-FFF2-40B4-BE49-F238E27FC236}">
                <a16:creationId xmlns:a16="http://schemas.microsoft.com/office/drawing/2014/main" id="{CEF53A25-04FC-4CBF-B1E2-44D0CA78AD15}"/>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6359240" y="6431212"/>
            <a:ext cx="993775" cy="358775"/>
          </a:xfrm>
          <a:prstGeom prst="rect">
            <a:avLst/>
          </a:prstGeom>
        </p:spPr>
      </p:pic>
      <p:pic>
        <p:nvPicPr>
          <p:cNvPr id="33" name="Picture 32">
            <a:extLst>
              <a:ext uri="{FF2B5EF4-FFF2-40B4-BE49-F238E27FC236}">
                <a16:creationId xmlns:a16="http://schemas.microsoft.com/office/drawing/2014/main" id="{FFAB2DD5-5357-4043-A768-BA6DB3A19FC3}"/>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7516270" y="6437135"/>
            <a:ext cx="1292740" cy="352852"/>
          </a:xfrm>
          <a:prstGeom prst="rect">
            <a:avLst/>
          </a:prstGeom>
        </p:spPr>
      </p:pic>
      <p:grpSp>
        <p:nvGrpSpPr>
          <p:cNvPr id="34" name="Canvas 33">
            <a:extLst>
              <a:ext uri="{FF2B5EF4-FFF2-40B4-BE49-F238E27FC236}">
                <a16:creationId xmlns:a16="http://schemas.microsoft.com/office/drawing/2014/main" id="{B7ED28E9-959C-4CDA-AFA4-16ECC4757609}"/>
              </a:ext>
            </a:extLst>
          </p:cNvPr>
          <p:cNvGrpSpPr/>
          <p:nvPr/>
        </p:nvGrpSpPr>
        <p:grpSpPr>
          <a:xfrm>
            <a:off x="5415119" y="5366044"/>
            <a:ext cx="6020019" cy="4933853"/>
            <a:chOff x="0" y="145134"/>
            <a:chExt cx="7169785" cy="4931056"/>
          </a:xfrm>
        </p:grpSpPr>
        <p:sp>
          <p:nvSpPr>
            <p:cNvPr id="35" name="Rectangle 34">
              <a:extLst>
                <a:ext uri="{FF2B5EF4-FFF2-40B4-BE49-F238E27FC236}">
                  <a16:creationId xmlns:a16="http://schemas.microsoft.com/office/drawing/2014/main" id="{F06DFD32-2806-4859-BB1A-C111AE79FADD}"/>
                </a:ext>
              </a:extLst>
            </p:cNvPr>
            <p:cNvSpPr/>
            <p:nvPr/>
          </p:nvSpPr>
          <p:spPr>
            <a:xfrm>
              <a:off x="914400" y="4291330"/>
              <a:ext cx="6255385" cy="784860"/>
            </a:xfrm>
            <a:prstGeom prst="rect">
              <a:avLst/>
            </a:prstGeom>
          </p:spPr>
        </p:sp>
        <p:pic>
          <p:nvPicPr>
            <p:cNvPr id="36" name="Picture 35">
              <a:extLst>
                <a:ext uri="{FF2B5EF4-FFF2-40B4-BE49-F238E27FC236}">
                  <a16:creationId xmlns:a16="http://schemas.microsoft.com/office/drawing/2014/main" id="{B4C52E32-14F1-44C2-8357-F87B826D8142}"/>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282305" y="205400"/>
              <a:ext cx="595630" cy="431800"/>
            </a:xfrm>
            <a:prstGeom prst="rect">
              <a:avLst/>
            </a:prstGeom>
          </p:spPr>
        </p:pic>
        <p:pic>
          <p:nvPicPr>
            <p:cNvPr id="37" name="Picture 36" descr="C:\Users\christiana.papoutsa\OneDrive - Cyprus University of Technology\Projects\EXCELSIOR2\LOGOS\ΛΟΓΟΤΥΠΟ TΕΠΑΚ\Logo english.jpg">
              <a:extLst>
                <a:ext uri="{FF2B5EF4-FFF2-40B4-BE49-F238E27FC236}">
                  <a16:creationId xmlns:a16="http://schemas.microsoft.com/office/drawing/2014/main" id="{991CAF3E-8802-48C4-9FC4-89DB04638F60}"/>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208010"/>
              <a:ext cx="1170940" cy="467995"/>
            </a:xfrm>
            <a:prstGeom prst="rect">
              <a:avLst/>
            </a:prstGeom>
            <a:noFill/>
            <a:ln>
              <a:noFill/>
            </a:ln>
          </p:spPr>
        </p:pic>
        <p:pic>
          <p:nvPicPr>
            <p:cNvPr id="38" name="Picture 37" descr="C:\Users\christiana.papoutsa\OneDrive - Cyprus University of Technology\Projects\EXCELSIOR2\LOGOS\TROPOS.png">
              <a:extLst>
                <a:ext uri="{FF2B5EF4-FFF2-40B4-BE49-F238E27FC236}">
                  <a16:creationId xmlns:a16="http://schemas.microsoft.com/office/drawing/2014/main" id="{1DA464A8-AE78-4B46-9E3A-42322C9CC695}"/>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34855" y="192700"/>
              <a:ext cx="981075" cy="467995"/>
            </a:xfrm>
            <a:prstGeom prst="rect">
              <a:avLst/>
            </a:prstGeom>
            <a:noFill/>
            <a:ln>
              <a:noFill/>
            </a:ln>
          </p:spPr>
        </p:pic>
        <p:pic>
          <p:nvPicPr>
            <p:cNvPr id="39" name="Picture 38">
              <a:extLst>
                <a:ext uri="{FF2B5EF4-FFF2-40B4-BE49-F238E27FC236}">
                  <a16:creationId xmlns:a16="http://schemas.microsoft.com/office/drawing/2014/main" id="{3D9D46B8-ADF6-4720-81A0-C815CF540BCB}"/>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3714355" y="205400"/>
              <a:ext cx="1099185" cy="431800"/>
            </a:xfrm>
            <a:prstGeom prst="rect">
              <a:avLst/>
            </a:prstGeom>
          </p:spPr>
        </p:pic>
        <p:pic>
          <p:nvPicPr>
            <p:cNvPr id="40" name="Picture 39" descr="C:\Users\christiana.papoutsa\OneDrive - Cyprus University of Technology\Projects\EXCELSIOR2\LOGOS\NOA.png">
              <a:extLst>
                <a:ext uri="{FF2B5EF4-FFF2-40B4-BE49-F238E27FC236}">
                  <a16:creationId xmlns:a16="http://schemas.microsoft.com/office/drawing/2014/main" id="{CFBBF50E-A30C-4F26-9FF8-BFAF037D960F}"/>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38590" y="188255"/>
              <a:ext cx="471170" cy="467995"/>
            </a:xfrm>
            <a:prstGeom prst="rect">
              <a:avLst/>
            </a:prstGeom>
            <a:noFill/>
            <a:ln>
              <a:noFill/>
            </a:ln>
          </p:spPr>
        </p:pic>
        <p:pic>
          <p:nvPicPr>
            <p:cNvPr id="41" name="Picture 40">
              <a:extLst>
                <a:ext uri="{FF2B5EF4-FFF2-40B4-BE49-F238E27FC236}">
                  <a16:creationId xmlns:a16="http://schemas.microsoft.com/office/drawing/2014/main" id="{C6C0F790-F24F-4FA7-A147-745B3AC2BE3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63737" y="145134"/>
              <a:ext cx="506550" cy="492066"/>
            </a:xfrm>
            <a:prstGeom prst="rect">
              <a:avLst/>
            </a:prstGeom>
          </p:spPr>
        </p:pic>
      </p:grpSp>
      <p:sp>
        <p:nvSpPr>
          <p:cNvPr id="42" name="TextBox 42">
            <a:extLst>
              <a:ext uri="{FF2B5EF4-FFF2-40B4-BE49-F238E27FC236}">
                <a16:creationId xmlns:a16="http://schemas.microsoft.com/office/drawing/2014/main" id="{20D0D05A-6732-4D53-9331-50B22C884DAE}"/>
              </a:ext>
            </a:extLst>
          </p:cNvPr>
          <p:cNvSpPr txBox="1"/>
          <p:nvPr/>
        </p:nvSpPr>
        <p:spPr>
          <a:xfrm>
            <a:off x="6557673" y="4948859"/>
            <a:ext cx="1952977" cy="432044"/>
          </a:xfrm>
          <a:prstGeom prst="rect">
            <a:avLst/>
          </a:prstGeom>
          <a:noFill/>
        </p:spPr>
        <p:txBody>
          <a:bodyPr wrap="square" rtlCol="0">
            <a:noAutofit/>
          </a:bodyPr>
          <a:lstStyle/>
          <a:p>
            <a:pPr>
              <a:lnSpc>
                <a:spcPct val="115000"/>
              </a:lnSpc>
              <a:spcAft>
                <a:spcPts val="0"/>
              </a:spcAft>
            </a:pPr>
            <a:r>
              <a:rPr lang="en-US" b="1" kern="1200" dirty="0">
                <a:solidFill>
                  <a:srgbClr val="548DD4"/>
                </a:solidFill>
                <a:effectLst/>
                <a:latin typeface="Tw Cen MT" panose="020B0602020104020603" pitchFamily="34" charset="0"/>
                <a:ea typeface="Ebrima" panose="02000000000000000000" pitchFamily="2" charset="0"/>
                <a:cs typeface="Ebrima" panose="02000000000000000000" pitchFamily="2" charset="0"/>
              </a:rPr>
              <a:t>CONSORTIUM</a:t>
            </a:r>
            <a:endParaRPr lang="en-CY"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D7B88D8A-9C1C-442B-9612-E7991DF62D30}"/>
              </a:ext>
            </a:extLst>
          </p:cNvPr>
          <p:cNvSpPr txBox="1">
            <a:spLocks noChangeArrowheads="1"/>
          </p:cNvSpPr>
          <p:nvPr/>
        </p:nvSpPr>
        <p:spPr bwMode="auto">
          <a:xfrm>
            <a:off x="6404485" y="6049137"/>
            <a:ext cx="2286000" cy="358496"/>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en-US" sz="1600" b="1" dirty="0">
                <a:solidFill>
                  <a:srgbClr val="548DD4"/>
                </a:solidFill>
                <a:effectLst/>
                <a:latin typeface="Tw Cen MT" panose="020B0602020104020603" pitchFamily="34" charset="0"/>
                <a:ea typeface="Calibri" panose="020F0502020204030204" pitchFamily="34" charset="0"/>
                <a:cs typeface="Times New Roman" panose="02020603050405020304" pitchFamily="18" charset="0"/>
              </a:rPr>
              <a:t>AFFILIATED ENTITIES</a:t>
            </a:r>
            <a:endParaRPr lang="en-CY"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A11D308-F6F1-44A2-BB4B-5C0913C186A2}"/>
              </a:ext>
            </a:extLst>
          </p:cNvPr>
          <p:cNvPicPr>
            <a:picLocks noChangeAspect="1"/>
          </p:cNvPicPr>
          <p:nvPr/>
        </p:nvPicPr>
        <p:blipFill>
          <a:blip r:embed="rId18"/>
          <a:stretch>
            <a:fillRect/>
          </a:stretch>
        </p:blipFill>
        <p:spPr>
          <a:xfrm>
            <a:off x="175505" y="158400"/>
            <a:ext cx="2613443" cy="1048461"/>
          </a:xfrm>
          <a:prstGeom prst="rect">
            <a:avLst/>
          </a:prstGeom>
        </p:spPr>
      </p:pic>
      <p:pic>
        <p:nvPicPr>
          <p:cNvPr id="4" name="Picture 3">
            <a:extLst>
              <a:ext uri="{FF2B5EF4-FFF2-40B4-BE49-F238E27FC236}">
                <a16:creationId xmlns:a16="http://schemas.microsoft.com/office/drawing/2014/main" id="{F544ECE7-3D74-4F30-8503-5B8093A5F73E}"/>
              </a:ext>
            </a:extLst>
          </p:cNvPr>
          <p:cNvPicPr>
            <a:picLocks noChangeAspect="1"/>
          </p:cNvPicPr>
          <p:nvPr/>
        </p:nvPicPr>
        <p:blipFill>
          <a:blip r:embed="rId19"/>
          <a:stretch>
            <a:fillRect/>
          </a:stretch>
        </p:blipFill>
        <p:spPr>
          <a:xfrm>
            <a:off x="2753832" y="2040491"/>
            <a:ext cx="975445" cy="1298561"/>
          </a:xfrm>
          <a:prstGeom prst="rect">
            <a:avLst/>
          </a:prstGeom>
        </p:spPr>
      </p:pic>
    </p:spTree>
    <p:extLst>
      <p:ext uri="{BB962C8B-B14F-4D97-AF65-F5344CB8AC3E}">
        <p14:creationId xmlns:p14="http://schemas.microsoft.com/office/powerpoint/2010/main" val="69457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89F7-1EAD-4D9D-ACE1-FB0F083E0212}"/>
              </a:ext>
            </a:extLst>
          </p:cNvPr>
          <p:cNvSpPr>
            <a:spLocks noGrp="1"/>
          </p:cNvSpPr>
          <p:nvPr>
            <p:ph type="title"/>
          </p:nvPr>
        </p:nvSpPr>
        <p:spPr/>
        <p:txBody>
          <a:bodyPr/>
          <a:lstStyle/>
          <a:p>
            <a:r>
              <a:rPr lang="en-US" b="1" i="1" dirty="0">
                <a:solidFill>
                  <a:srgbClr val="002060"/>
                </a:solidFill>
              </a:rPr>
              <a:t>Area ( Basin ) of Interest</a:t>
            </a:r>
            <a:endParaRPr lang="el-GR" b="1" i="1" dirty="0">
              <a:solidFill>
                <a:srgbClr val="002060"/>
              </a:solidFill>
            </a:endParaRPr>
          </a:p>
        </p:txBody>
      </p:sp>
      <p:pic>
        <p:nvPicPr>
          <p:cNvPr id="8" name="Content Placeholder 7">
            <a:extLst>
              <a:ext uri="{FF2B5EF4-FFF2-40B4-BE49-F238E27FC236}">
                <a16:creationId xmlns:a16="http://schemas.microsoft.com/office/drawing/2014/main" id="{4170AA63-ADE8-4A06-BE93-1501C3C0D9B8}"/>
              </a:ext>
            </a:extLst>
          </p:cNvPr>
          <p:cNvPicPr>
            <a:picLocks noGrp="1" noChangeAspect="1"/>
          </p:cNvPicPr>
          <p:nvPr>
            <p:ph idx="1"/>
          </p:nvPr>
        </p:nvPicPr>
        <p:blipFill>
          <a:blip r:embed="rId2"/>
          <a:stretch>
            <a:fillRect/>
          </a:stretch>
        </p:blipFill>
        <p:spPr>
          <a:xfrm>
            <a:off x="996237" y="1825625"/>
            <a:ext cx="7913526" cy="4351338"/>
          </a:xfrm>
          <a:prstGeom prst="rect">
            <a:avLst/>
          </a:prstGeom>
        </p:spPr>
      </p:pic>
      <p:sp>
        <p:nvSpPr>
          <p:cNvPr id="9" name="TextBox 8">
            <a:extLst>
              <a:ext uri="{FF2B5EF4-FFF2-40B4-BE49-F238E27FC236}">
                <a16:creationId xmlns:a16="http://schemas.microsoft.com/office/drawing/2014/main" id="{FC6A68E5-3B8A-48CF-AED9-FE52D7F65A3A}"/>
              </a:ext>
            </a:extLst>
          </p:cNvPr>
          <p:cNvSpPr txBox="1"/>
          <p:nvPr/>
        </p:nvSpPr>
        <p:spPr>
          <a:xfrm>
            <a:off x="1040080" y="1539275"/>
            <a:ext cx="3505319" cy="292388"/>
          </a:xfrm>
          <a:prstGeom prst="rect">
            <a:avLst/>
          </a:prstGeom>
          <a:noFill/>
        </p:spPr>
        <p:txBody>
          <a:bodyPr wrap="none" rtlCol="0">
            <a:spAutoFit/>
          </a:bodyPr>
          <a:lstStyle/>
          <a:p>
            <a:pPr defTabSz="742950"/>
            <a:r>
              <a:rPr lang="en-US" sz="1300" cap="all" dirty="0">
                <a:solidFill>
                  <a:srgbClr val="000000">
                    <a:lumMod val="75000"/>
                    <a:lumOff val="25000"/>
                  </a:srgbClr>
                </a:solidFill>
                <a:latin typeface="Calibri" panose="020F0502020204030204"/>
              </a:rPr>
              <a:t>Limnaria hydrological model / Watershed</a:t>
            </a:r>
            <a:endParaRPr lang="el-GR" sz="1300" cap="all" dirty="0">
              <a:solidFill>
                <a:srgbClr val="000000">
                  <a:lumMod val="75000"/>
                  <a:lumOff val="25000"/>
                </a:srgbClr>
              </a:solidFill>
              <a:latin typeface="Calibri" panose="020F0502020204030204"/>
            </a:endParaRPr>
          </a:p>
        </p:txBody>
      </p:sp>
      <p:sp>
        <p:nvSpPr>
          <p:cNvPr id="10" name="TextBox 9">
            <a:extLst>
              <a:ext uri="{FF2B5EF4-FFF2-40B4-BE49-F238E27FC236}">
                <a16:creationId xmlns:a16="http://schemas.microsoft.com/office/drawing/2014/main" id="{C2677303-3B7E-4228-A712-D2CF850CAB2D}"/>
              </a:ext>
            </a:extLst>
          </p:cNvPr>
          <p:cNvSpPr txBox="1"/>
          <p:nvPr/>
        </p:nvSpPr>
        <p:spPr>
          <a:xfrm>
            <a:off x="4953000" y="1539275"/>
            <a:ext cx="3834319" cy="292388"/>
          </a:xfrm>
          <a:prstGeom prst="rect">
            <a:avLst/>
          </a:prstGeom>
          <a:noFill/>
        </p:spPr>
        <p:txBody>
          <a:bodyPr wrap="none" rtlCol="0">
            <a:spAutoFit/>
          </a:bodyPr>
          <a:lstStyle/>
          <a:p>
            <a:pPr defTabSz="742950"/>
            <a:r>
              <a:rPr lang="en-US" sz="1300" cap="all" dirty="0">
                <a:solidFill>
                  <a:srgbClr val="000000">
                    <a:lumMod val="75000"/>
                    <a:lumOff val="25000"/>
                  </a:srgbClr>
                </a:solidFill>
                <a:latin typeface="Calibri" panose="020F0502020204030204"/>
              </a:rPr>
              <a:t>Agriokalami  hydrological model / Watershed</a:t>
            </a:r>
            <a:endParaRPr lang="el-GR" sz="1300" cap="all" dirty="0">
              <a:solidFill>
                <a:srgbClr val="000000">
                  <a:lumMod val="75000"/>
                  <a:lumOff val="25000"/>
                </a:srgbClr>
              </a:solidFill>
              <a:latin typeface="Calibri" panose="020F0502020204030204"/>
            </a:endParaRPr>
          </a:p>
        </p:txBody>
      </p:sp>
      <p:pic>
        <p:nvPicPr>
          <p:cNvPr id="11" name="Picture 10">
            <a:extLst>
              <a:ext uri="{FF2B5EF4-FFF2-40B4-BE49-F238E27FC236}">
                <a16:creationId xmlns:a16="http://schemas.microsoft.com/office/drawing/2014/main" id="{68FE6BEC-69A8-40FE-BCF0-3A5469F0074A}"/>
              </a:ext>
            </a:extLst>
          </p:cNvPr>
          <p:cNvPicPr>
            <a:picLocks noChangeAspect="1"/>
          </p:cNvPicPr>
          <p:nvPr/>
        </p:nvPicPr>
        <p:blipFill>
          <a:blip r:embed="rId3"/>
          <a:stretch>
            <a:fillRect/>
          </a:stretch>
        </p:blipFill>
        <p:spPr>
          <a:xfrm>
            <a:off x="8104909" y="663042"/>
            <a:ext cx="1677969" cy="674868"/>
          </a:xfrm>
          <a:prstGeom prst="rect">
            <a:avLst/>
          </a:prstGeom>
        </p:spPr>
      </p:pic>
      <p:pic>
        <p:nvPicPr>
          <p:cNvPr id="12" name="Picture 2" descr="https://cdn.egu.eu/static/78d73b37/awards/egu_ospp_label_blue.png">
            <a:extLst>
              <a:ext uri="{FF2B5EF4-FFF2-40B4-BE49-F238E27FC236}">
                <a16:creationId xmlns:a16="http://schemas.microsoft.com/office/drawing/2014/main" id="{EBF9D0C5-D0BB-488F-A89B-523C90D1D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52" y="5612183"/>
            <a:ext cx="791964" cy="10549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FB3415D-E513-4A4E-9123-41A11C3D11C0}"/>
              </a:ext>
            </a:extLst>
          </p:cNvPr>
          <p:cNvPicPr>
            <a:picLocks noChangeAspect="1"/>
          </p:cNvPicPr>
          <p:nvPr/>
        </p:nvPicPr>
        <p:blipFill>
          <a:blip r:embed="rId5"/>
          <a:stretch>
            <a:fillRect/>
          </a:stretch>
        </p:blipFill>
        <p:spPr>
          <a:xfrm>
            <a:off x="1040080" y="5875194"/>
            <a:ext cx="791964" cy="791964"/>
          </a:xfrm>
          <a:prstGeom prst="rect">
            <a:avLst/>
          </a:prstGeom>
        </p:spPr>
      </p:pic>
    </p:spTree>
    <p:extLst>
      <p:ext uri="{BB962C8B-B14F-4D97-AF65-F5344CB8AC3E}">
        <p14:creationId xmlns:p14="http://schemas.microsoft.com/office/powerpoint/2010/main" val="109155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06416-B01B-4F02-8D51-C82815C0292F}"/>
              </a:ext>
            </a:extLst>
          </p:cNvPr>
          <p:cNvSpPr>
            <a:spLocks noGrp="1"/>
          </p:cNvSpPr>
          <p:nvPr>
            <p:ph type="title"/>
          </p:nvPr>
        </p:nvSpPr>
        <p:spPr/>
        <p:txBody>
          <a:bodyPr/>
          <a:lstStyle/>
          <a:p>
            <a:endParaRPr lang="en-CY"/>
          </a:p>
        </p:txBody>
      </p:sp>
      <p:sp>
        <p:nvSpPr>
          <p:cNvPr id="12" name="Content Placeholder 11">
            <a:extLst>
              <a:ext uri="{FF2B5EF4-FFF2-40B4-BE49-F238E27FC236}">
                <a16:creationId xmlns:a16="http://schemas.microsoft.com/office/drawing/2014/main" id="{01F6D09A-9599-4CBA-8646-281FCC15F01D}"/>
              </a:ext>
            </a:extLst>
          </p:cNvPr>
          <p:cNvSpPr>
            <a:spLocks noGrp="1"/>
          </p:cNvSpPr>
          <p:nvPr>
            <p:ph idx="1"/>
          </p:nvPr>
        </p:nvSpPr>
        <p:spPr/>
        <p:txBody>
          <a:bodyPr/>
          <a:lstStyle/>
          <a:p>
            <a:endParaRPr lang="en-CY" dirty="0"/>
          </a:p>
        </p:txBody>
      </p:sp>
      <p:pic>
        <p:nvPicPr>
          <p:cNvPr id="4" name="Picture 3">
            <a:extLst>
              <a:ext uri="{FF2B5EF4-FFF2-40B4-BE49-F238E27FC236}">
                <a16:creationId xmlns:a16="http://schemas.microsoft.com/office/drawing/2014/main" id="{5B064265-4FC7-4F57-8310-9A4D8433F9D0}"/>
              </a:ext>
            </a:extLst>
          </p:cNvPr>
          <p:cNvPicPr>
            <a:picLocks noChangeAspect="1"/>
          </p:cNvPicPr>
          <p:nvPr/>
        </p:nvPicPr>
        <p:blipFill rotWithShape="1">
          <a:blip r:embed="rId2"/>
          <a:srcRect t="22759"/>
          <a:stretch/>
        </p:blipFill>
        <p:spPr>
          <a:xfrm>
            <a:off x="4868246" y="2444002"/>
            <a:ext cx="3339260" cy="2234223"/>
          </a:xfrm>
          <a:prstGeom prst="rect">
            <a:avLst/>
          </a:prstGeom>
        </p:spPr>
      </p:pic>
      <p:pic>
        <p:nvPicPr>
          <p:cNvPr id="5" name="Content Placeholder 3">
            <a:extLst>
              <a:ext uri="{FF2B5EF4-FFF2-40B4-BE49-F238E27FC236}">
                <a16:creationId xmlns:a16="http://schemas.microsoft.com/office/drawing/2014/main" id="{C687902E-6B36-4013-AB31-490ADF188452}"/>
              </a:ext>
            </a:extLst>
          </p:cNvPr>
          <p:cNvPicPr>
            <a:picLocks noChangeAspect="1"/>
          </p:cNvPicPr>
          <p:nvPr/>
        </p:nvPicPr>
        <p:blipFill rotWithShape="1">
          <a:blip r:embed="rId3"/>
          <a:srcRect t="22759"/>
          <a:stretch/>
        </p:blipFill>
        <p:spPr>
          <a:xfrm>
            <a:off x="1235755" y="2444001"/>
            <a:ext cx="3339261" cy="2234224"/>
          </a:xfrm>
          <a:prstGeom prst="rect">
            <a:avLst/>
          </a:prstGeom>
        </p:spPr>
      </p:pic>
      <p:sp>
        <p:nvSpPr>
          <p:cNvPr id="6" name="TextBox 5">
            <a:extLst>
              <a:ext uri="{FF2B5EF4-FFF2-40B4-BE49-F238E27FC236}">
                <a16:creationId xmlns:a16="http://schemas.microsoft.com/office/drawing/2014/main" id="{47EE368A-8A27-4D01-91CE-993FA7056C13}"/>
              </a:ext>
            </a:extLst>
          </p:cNvPr>
          <p:cNvSpPr txBox="1"/>
          <p:nvPr/>
        </p:nvSpPr>
        <p:spPr>
          <a:xfrm>
            <a:off x="681037" y="4678225"/>
            <a:ext cx="4037580" cy="292388"/>
          </a:xfrm>
          <a:prstGeom prst="rect">
            <a:avLst/>
          </a:prstGeom>
          <a:noFill/>
        </p:spPr>
        <p:txBody>
          <a:bodyPr wrap="none" rtlCol="0">
            <a:spAutoFit/>
          </a:bodyPr>
          <a:lstStyle/>
          <a:p>
            <a:pPr defTabSz="742950"/>
            <a:r>
              <a:rPr lang="en-US" sz="1300" cap="all" dirty="0">
                <a:solidFill>
                  <a:srgbClr val="000000">
                    <a:lumMod val="75000"/>
                    <a:lumOff val="25000"/>
                  </a:srgbClr>
                </a:solidFill>
                <a:latin typeface="Calibri" panose="020F0502020204030204"/>
              </a:rPr>
              <a:t>Agriokalami watershed Urbanization percentage</a:t>
            </a:r>
            <a:endParaRPr lang="el-GR" sz="1300" cap="all" dirty="0">
              <a:solidFill>
                <a:srgbClr val="000000">
                  <a:lumMod val="75000"/>
                  <a:lumOff val="25000"/>
                </a:srgbClr>
              </a:solidFill>
              <a:latin typeface="Calibri" panose="020F0502020204030204"/>
            </a:endParaRPr>
          </a:p>
        </p:txBody>
      </p:sp>
      <p:sp>
        <p:nvSpPr>
          <p:cNvPr id="7" name="TextBox 6">
            <a:extLst>
              <a:ext uri="{FF2B5EF4-FFF2-40B4-BE49-F238E27FC236}">
                <a16:creationId xmlns:a16="http://schemas.microsoft.com/office/drawing/2014/main" id="{513BD434-702C-47CD-9BC8-4C228AB9E7BE}"/>
              </a:ext>
            </a:extLst>
          </p:cNvPr>
          <p:cNvSpPr txBox="1"/>
          <p:nvPr/>
        </p:nvSpPr>
        <p:spPr>
          <a:xfrm>
            <a:off x="4736306" y="4658736"/>
            <a:ext cx="3747051" cy="292388"/>
          </a:xfrm>
          <a:prstGeom prst="rect">
            <a:avLst/>
          </a:prstGeom>
          <a:noFill/>
        </p:spPr>
        <p:txBody>
          <a:bodyPr wrap="none" rtlCol="0">
            <a:spAutoFit/>
          </a:bodyPr>
          <a:lstStyle/>
          <a:p>
            <a:pPr defTabSz="742950">
              <a:defRPr/>
            </a:pPr>
            <a:r>
              <a:rPr lang="en-US" sz="1300" cap="all" dirty="0">
                <a:solidFill>
                  <a:srgbClr val="000000">
                    <a:lumMod val="75000"/>
                    <a:lumOff val="25000"/>
                  </a:srgbClr>
                </a:solidFill>
                <a:latin typeface="Calibri" panose="020F0502020204030204"/>
              </a:rPr>
              <a:t>Limnaria watershed Urbanization percentage</a:t>
            </a:r>
            <a:endParaRPr lang="el-GR" sz="1300" cap="all" dirty="0">
              <a:solidFill>
                <a:srgbClr val="000000">
                  <a:lumMod val="75000"/>
                  <a:lumOff val="25000"/>
                </a:srgbClr>
              </a:solidFill>
              <a:latin typeface="Calibri" panose="020F0502020204030204"/>
            </a:endParaRPr>
          </a:p>
        </p:txBody>
      </p:sp>
      <p:sp>
        <p:nvSpPr>
          <p:cNvPr id="8" name="TextBox 7">
            <a:extLst>
              <a:ext uri="{FF2B5EF4-FFF2-40B4-BE49-F238E27FC236}">
                <a16:creationId xmlns:a16="http://schemas.microsoft.com/office/drawing/2014/main" id="{5748AE9F-1C36-45B3-B6F2-9A8F77CDB6BD}"/>
              </a:ext>
            </a:extLst>
          </p:cNvPr>
          <p:cNvSpPr txBox="1"/>
          <p:nvPr/>
        </p:nvSpPr>
        <p:spPr>
          <a:xfrm>
            <a:off x="2319206" y="5123921"/>
            <a:ext cx="6552371" cy="292388"/>
          </a:xfrm>
          <a:prstGeom prst="rect">
            <a:avLst/>
          </a:prstGeom>
          <a:noFill/>
        </p:spPr>
        <p:txBody>
          <a:bodyPr wrap="none" rtlCol="0">
            <a:spAutoFit/>
          </a:bodyPr>
          <a:lstStyle/>
          <a:p>
            <a:pPr defTabSz="742950">
              <a:defRPr/>
            </a:pPr>
            <a:r>
              <a:rPr lang="en-US" sz="1300" cap="all" dirty="0">
                <a:solidFill>
                  <a:srgbClr val="000000">
                    <a:lumMod val="75000"/>
                    <a:lumOff val="25000"/>
                  </a:srgbClr>
                </a:solidFill>
                <a:latin typeface="Calibri" panose="020F0502020204030204"/>
              </a:rPr>
              <a:t>Results were produced from the processing of Satellite Images Landsat TM</a:t>
            </a:r>
            <a:r>
              <a:rPr lang="el-GR" sz="1300" cap="all" dirty="0">
                <a:solidFill>
                  <a:srgbClr val="000000">
                    <a:lumMod val="75000"/>
                    <a:lumOff val="25000"/>
                  </a:srgbClr>
                </a:solidFill>
                <a:latin typeface="Calibri" panose="020F0502020204030204"/>
              </a:rPr>
              <a:t>/</a:t>
            </a:r>
            <a:r>
              <a:rPr lang="en-US" sz="1300" cap="all" dirty="0">
                <a:solidFill>
                  <a:srgbClr val="000000">
                    <a:lumMod val="75000"/>
                    <a:lumOff val="25000"/>
                  </a:srgbClr>
                </a:solidFill>
                <a:latin typeface="Calibri" panose="020F0502020204030204"/>
              </a:rPr>
              <a:t>ETM</a:t>
            </a:r>
            <a:r>
              <a:rPr lang="el-GR" sz="1300" cap="all" dirty="0">
                <a:solidFill>
                  <a:srgbClr val="000000">
                    <a:lumMod val="75000"/>
                    <a:lumOff val="25000"/>
                  </a:srgbClr>
                </a:solidFill>
                <a:latin typeface="Calibri" panose="020F0502020204030204"/>
              </a:rPr>
              <a:t>+</a:t>
            </a:r>
          </a:p>
        </p:txBody>
      </p:sp>
      <p:pic>
        <p:nvPicPr>
          <p:cNvPr id="9" name="Picture 8">
            <a:extLst>
              <a:ext uri="{FF2B5EF4-FFF2-40B4-BE49-F238E27FC236}">
                <a16:creationId xmlns:a16="http://schemas.microsoft.com/office/drawing/2014/main" id="{3B630A43-69FD-44A2-9EA3-D7E0CE9974D7}"/>
              </a:ext>
            </a:extLst>
          </p:cNvPr>
          <p:cNvPicPr>
            <a:picLocks noChangeAspect="1"/>
          </p:cNvPicPr>
          <p:nvPr/>
        </p:nvPicPr>
        <p:blipFill>
          <a:blip r:embed="rId4"/>
          <a:stretch>
            <a:fillRect/>
          </a:stretch>
        </p:blipFill>
        <p:spPr>
          <a:xfrm>
            <a:off x="8104909" y="663042"/>
            <a:ext cx="1677969" cy="674868"/>
          </a:xfrm>
          <a:prstGeom prst="rect">
            <a:avLst/>
          </a:prstGeom>
        </p:spPr>
      </p:pic>
      <p:pic>
        <p:nvPicPr>
          <p:cNvPr id="10" name="Picture 2" descr="https://cdn.egu.eu/static/78d73b37/awards/egu_ospp_label_blue.png">
            <a:extLst>
              <a:ext uri="{FF2B5EF4-FFF2-40B4-BE49-F238E27FC236}">
                <a16:creationId xmlns:a16="http://schemas.microsoft.com/office/drawing/2014/main" id="{0B1753D5-20EE-469F-99EC-6B61E0A0F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937" y="5067124"/>
            <a:ext cx="791964" cy="10549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E164FF7-A412-4AF8-9454-208B757B9E8C}"/>
              </a:ext>
            </a:extLst>
          </p:cNvPr>
          <p:cNvPicPr>
            <a:picLocks noChangeAspect="1"/>
          </p:cNvPicPr>
          <p:nvPr/>
        </p:nvPicPr>
        <p:blipFill>
          <a:blip r:embed="rId6"/>
          <a:stretch>
            <a:fillRect/>
          </a:stretch>
        </p:blipFill>
        <p:spPr>
          <a:xfrm>
            <a:off x="1173856" y="5330134"/>
            <a:ext cx="791964" cy="791964"/>
          </a:xfrm>
          <a:prstGeom prst="rect">
            <a:avLst/>
          </a:prstGeom>
        </p:spPr>
      </p:pic>
    </p:spTree>
    <p:extLst>
      <p:ext uri="{BB962C8B-B14F-4D97-AF65-F5344CB8AC3E}">
        <p14:creationId xmlns:p14="http://schemas.microsoft.com/office/powerpoint/2010/main" val="234276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14A4-B7ED-4DA3-8290-67907E0B6AD8}"/>
              </a:ext>
            </a:extLst>
          </p:cNvPr>
          <p:cNvSpPr>
            <a:spLocks noGrp="1"/>
          </p:cNvSpPr>
          <p:nvPr>
            <p:ph type="title"/>
          </p:nvPr>
        </p:nvSpPr>
        <p:spPr/>
        <p:txBody>
          <a:bodyPr/>
          <a:lstStyle/>
          <a:p>
            <a:r>
              <a:rPr lang="en-US" b="1" i="1" dirty="0">
                <a:solidFill>
                  <a:srgbClr val="002060"/>
                </a:solidFill>
              </a:rPr>
              <a:t>Outflow results</a:t>
            </a:r>
            <a:endParaRPr lang="el-GR" b="1" i="1" dirty="0">
              <a:solidFill>
                <a:srgbClr val="002060"/>
              </a:solidFill>
            </a:endParaRPr>
          </a:p>
        </p:txBody>
      </p:sp>
      <p:sp>
        <p:nvSpPr>
          <p:cNvPr id="9" name="Content Placeholder 8">
            <a:extLst>
              <a:ext uri="{FF2B5EF4-FFF2-40B4-BE49-F238E27FC236}">
                <a16:creationId xmlns:a16="http://schemas.microsoft.com/office/drawing/2014/main" id="{BD88BE6F-55D0-4DF3-B172-2FC544F941D3}"/>
              </a:ext>
            </a:extLst>
          </p:cNvPr>
          <p:cNvSpPr>
            <a:spLocks noGrp="1"/>
          </p:cNvSpPr>
          <p:nvPr>
            <p:ph idx="1"/>
          </p:nvPr>
        </p:nvSpPr>
        <p:spPr/>
        <p:txBody>
          <a:bodyPr/>
          <a:lstStyle/>
          <a:p>
            <a:endParaRPr lang="en-CY" dirty="0"/>
          </a:p>
        </p:txBody>
      </p:sp>
      <p:pic>
        <p:nvPicPr>
          <p:cNvPr id="4" name="Picture 3">
            <a:extLst>
              <a:ext uri="{FF2B5EF4-FFF2-40B4-BE49-F238E27FC236}">
                <a16:creationId xmlns:a16="http://schemas.microsoft.com/office/drawing/2014/main" id="{16D03154-FD98-4E75-97D8-3A9357B198E9}"/>
              </a:ext>
            </a:extLst>
          </p:cNvPr>
          <p:cNvPicPr>
            <a:picLocks noChangeAspect="1"/>
          </p:cNvPicPr>
          <p:nvPr/>
        </p:nvPicPr>
        <p:blipFill>
          <a:blip r:embed="rId2"/>
          <a:stretch>
            <a:fillRect/>
          </a:stretch>
        </p:blipFill>
        <p:spPr>
          <a:xfrm>
            <a:off x="677802" y="1707778"/>
            <a:ext cx="3072916" cy="1462061"/>
          </a:xfrm>
          <a:prstGeom prst="rect">
            <a:avLst/>
          </a:prstGeom>
        </p:spPr>
      </p:pic>
      <p:pic>
        <p:nvPicPr>
          <p:cNvPr id="5" name="Content Placeholder 4">
            <a:extLst>
              <a:ext uri="{FF2B5EF4-FFF2-40B4-BE49-F238E27FC236}">
                <a16:creationId xmlns:a16="http://schemas.microsoft.com/office/drawing/2014/main" id="{B6EF95F8-4C2C-4ECA-B567-ECBF5A9444A4}"/>
              </a:ext>
            </a:extLst>
          </p:cNvPr>
          <p:cNvPicPr>
            <a:picLocks noChangeAspect="1"/>
          </p:cNvPicPr>
          <p:nvPr/>
        </p:nvPicPr>
        <p:blipFill>
          <a:blip r:embed="rId3"/>
          <a:stretch>
            <a:fillRect/>
          </a:stretch>
        </p:blipFill>
        <p:spPr>
          <a:xfrm>
            <a:off x="677802" y="3216675"/>
            <a:ext cx="3085856" cy="1449123"/>
          </a:xfrm>
          <a:prstGeom prst="rect">
            <a:avLst/>
          </a:prstGeom>
        </p:spPr>
      </p:pic>
      <p:pic>
        <p:nvPicPr>
          <p:cNvPr id="6" name="Picture 5">
            <a:extLst>
              <a:ext uri="{FF2B5EF4-FFF2-40B4-BE49-F238E27FC236}">
                <a16:creationId xmlns:a16="http://schemas.microsoft.com/office/drawing/2014/main" id="{D043BF51-C3C0-4BD5-9ADD-84EC14C21BBD}"/>
              </a:ext>
            </a:extLst>
          </p:cNvPr>
          <p:cNvPicPr>
            <a:picLocks noChangeAspect="1"/>
          </p:cNvPicPr>
          <p:nvPr/>
        </p:nvPicPr>
        <p:blipFill>
          <a:blip r:embed="rId4"/>
          <a:stretch>
            <a:fillRect/>
          </a:stretch>
        </p:blipFill>
        <p:spPr>
          <a:xfrm>
            <a:off x="681037" y="4759470"/>
            <a:ext cx="3079386" cy="1455592"/>
          </a:xfrm>
          <a:prstGeom prst="rect">
            <a:avLst/>
          </a:prstGeom>
        </p:spPr>
      </p:pic>
      <p:pic>
        <p:nvPicPr>
          <p:cNvPr id="7" name="Picture 6">
            <a:extLst>
              <a:ext uri="{FF2B5EF4-FFF2-40B4-BE49-F238E27FC236}">
                <a16:creationId xmlns:a16="http://schemas.microsoft.com/office/drawing/2014/main" id="{7DD7C0B3-65B2-44BA-ADB7-60BFB2CCB40B}"/>
              </a:ext>
            </a:extLst>
          </p:cNvPr>
          <p:cNvPicPr>
            <a:picLocks noChangeAspect="1"/>
          </p:cNvPicPr>
          <p:nvPr/>
        </p:nvPicPr>
        <p:blipFill>
          <a:blip r:embed="rId5"/>
          <a:stretch>
            <a:fillRect/>
          </a:stretch>
        </p:blipFill>
        <p:spPr>
          <a:xfrm>
            <a:off x="4078413" y="2085831"/>
            <a:ext cx="4549225" cy="3830926"/>
          </a:xfrm>
          <a:prstGeom prst="rect">
            <a:avLst/>
          </a:prstGeom>
        </p:spPr>
      </p:pic>
      <p:pic>
        <p:nvPicPr>
          <p:cNvPr id="8" name="Picture 7">
            <a:extLst>
              <a:ext uri="{FF2B5EF4-FFF2-40B4-BE49-F238E27FC236}">
                <a16:creationId xmlns:a16="http://schemas.microsoft.com/office/drawing/2014/main" id="{3AE2C8FD-AE1B-45A9-A0A6-2333CB78AF32}"/>
              </a:ext>
            </a:extLst>
          </p:cNvPr>
          <p:cNvPicPr>
            <a:picLocks noChangeAspect="1"/>
          </p:cNvPicPr>
          <p:nvPr/>
        </p:nvPicPr>
        <p:blipFill>
          <a:blip r:embed="rId6"/>
          <a:stretch>
            <a:fillRect/>
          </a:stretch>
        </p:blipFill>
        <p:spPr>
          <a:xfrm>
            <a:off x="8104909" y="663042"/>
            <a:ext cx="1677969" cy="674868"/>
          </a:xfrm>
          <a:prstGeom prst="rect">
            <a:avLst/>
          </a:prstGeom>
        </p:spPr>
      </p:pic>
      <p:sp>
        <p:nvSpPr>
          <p:cNvPr id="11" name="TextBox 10">
            <a:extLst>
              <a:ext uri="{FF2B5EF4-FFF2-40B4-BE49-F238E27FC236}">
                <a16:creationId xmlns:a16="http://schemas.microsoft.com/office/drawing/2014/main" id="{9B38D9DE-87D3-407F-9F3E-9D95A068D8FA}"/>
              </a:ext>
            </a:extLst>
          </p:cNvPr>
          <p:cNvSpPr txBox="1"/>
          <p:nvPr/>
        </p:nvSpPr>
        <p:spPr>
          <a:xfrm>
            <a:off x="7645120" y="2661680"/>
            <a:ext cx="582983" cy="317459"/>
          </a:xfrm>
          <a:prstGeom prst="rect">
            <a:avLst/>
          </a:prstGeom>
          <a:noFill/>
        </p:spPr>
        <p:txBody>
          <a:bodyPr wrap="square" rtlCol="0">
            <a:spAutoFit/>
          </a:bodyPr>
          <a:lstStyle/>
          <a:p>
            <a:pPr defTabSz="371475"/>
            <a:r>
              <a:rPr lang="en-US" sz="1463" dirty="0">
                <a:solidFill>
                  <a:srgbClr val="000000"/>
                </a:solidFill>
                <a:latin typeface="Calibri" panose="020F0502020204030204"/>
              </a:rPr>
              <a:t>2009</a:t>
            </a:r>
            <a:endParaRPr lang="el-GR" sz="1463" dirty="0">
              <a:solidFill>
                <a:srgbClr val="000000"/>
              </a:solidFill>
              <a:latin typeface="Calibri" panose="020F0502020204030204"/>
            </a:endParaRPr>
          </a:p>
        </p:txBody>
      </p:sp>
      <p:cxnSp>
        <p:nvCxnSpPr>
          <p:cNvPr id="13" name="Straight Arrow Connector 12">
            <a:extLst>
              <a:ext uri="{FF2B5EF4-FFF2-40B4-BE49-F238E27FC236}">
                <a16:creationId xmlns:a16="http://schemas.microsoft.com/office/drawing/2014/main" id="{99CFAD06-E083-4D00-86ED-81CED8FE5236}"/>
              </a:ext>
            </a:extLst>
          </p:cNvPr>
          <p:cNvCxnSpPr>
            <a:cxnSpLocks/>
          </p:cNvCxnSpPr>
          <p:nvPr/>
        </p:nvCxnSpPr>
        <p:spPr>
          <a:xfrm flipV="1">
            <a:off x="8640578" y="2467173"/>
            <a:ext cx="3972" cy="215364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ECA3B5B5-FDBD-4FC2-A3B0-D26218AC653F}"/>
              </a:ext>
            </a:extLst>
          </p:cNvPr>
          <p:cNvSpPr txBox="1"/>
          <p:nvPr/>
        </p:nvSpPr>
        <p:spPr>
          <a:xfrm>
            <a:off x="7673235" y="4077983"/>
            <a:ext cx="582983" cy="317459"/>
          </a:xfrm>
          <a:prstGeom prst="rect">
            <a:avLst/>
          </a:prstGeom>
          <a:noFill/>
        </p:spPr>
        <p:txBody>
          <a:bodyPr wrap="square" rtlCol="0">
            <a:spAutoFit/>
          </a:bodyPr>
          <a:lstStyle/>
          <a:p>
            <a:pPr defTabSz="371475"/>
            <a:r>
              <a:rPr lang="en-US" sz="1463" dirty="0">
                <a:solidFill>
                  <a:srgbClr val="000000"/>
                </a:solidFill>
                <a:latin typeface="Calibri" panose="020F0502020204030204"/>
              </a:rPr>
              <a:t>1999</a:t>
            </a:r>
            <a:endParaRPr lang="el-GR" sz="1463" dirty="0">
              <a:solidFill>
                <a:srgbClr val="000000"/>
              </a:solidFill>
              <a:latin typeface="Calibri" panose="020F0502020204030204"/>
            </a:endParaRPr>
          </a:p>
        </p:txBody>
      </p:sp>
      <p:sp>
        <p:nvSpPr>
          <p:cNvPr id="23" name="TextBox 22">
            <a:extLst>
              <a:ext uri="{FF2B5EF4-FFF2-40B4-BE49-F238E27FC236}">
                <a16:creationId xmlns:a16="http://schemas.microsoft.com/office/drawing/2014/main" id="{9C0B325A-00C8-43F4-8088-9CABD9604FCE}"/>
              </a:ext>
            </a:extLst>
          </p:cNvPr>
          <p:cNvSpPr txBox="1"/>
          <p:nvPr/>
        </p:nvSpPr>
        <p:spPr>
          <a:xfrm>
            <a:off x="8010845" y="4714095"/>
            <a:ext cx="582983" cy="317459"/>
          </a:xfrm>
          <a:prstGeom prst="rect">
            <a:avLst/>
          </a:prstGeom>
          <a:noFill/>
        </p:spPr>
        <p:txBody>
          <a:bodyPr wrap="square" rtlCol="0">
            <a:spAutoFit/>
          </a:bodyPr>
          <a:lstStyle/>
          <a:p>
            <a:pPr defTabSz="371475"/>
            <a:r>
              <a:rPr lang="en-US" sz="1463" dirty="0">
                <a:solidFill>
                  <a:srgbClr val="000000"/>
                </a:solidFill>
                <a:latin typeface="Calibri" panose="020F0502020204030204"/>
              </a:rPr>
              <a:t>1984</a:t>
            </a:r>
            <a:endParaRPr lang="el-GR" sz="1463" dirty="0">
              <a:solidFill>
                <a:srgbClr val="000000"/>
              </a:solidFill>
              <a:latin typeface="Calibri" panose="020F0502020204030204"/>
            </a:endParaRPr>
          </a:p>
        </p:txBody>
      </p:sp>
    </p:spTree>
    <p:extLst>
      <p:ext uri="{BB962C8B-B14F-4D97-AF65-F5344CB8AC3E}">
        <p14:creationId xmlns:p14="http://schemas.microsoft.com/office/powerpoint/2010/main" val="251951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9CD7A-6866-484A-B349-41E6DF139D14}"/>
              </a:ext>
            </a:extLst>
          </p:cNvPr>
          <p:cNvPicPr>
            <a:picLocks noChangeAspect="1"/>
          </p:cNvPicPr>
          <p:nvPr/>
        </p:nvPicPr>
        <p:blipFill>
          <a:blip r:embed="rId2"/>
          <a:stretch>
            <a:fillRect/>
          </a:stretch>
        </p:blipFill>
        <p:spPr>
          <a:xfrm>
            <a:off x="-57872" y="802640"/>
            <a:ext cx="9963872" cy="6260721"/>
          </a:xfrm>
          <a:prstGeom prst="rect">
            <a:avLst/>
          </a:prstGeom>
        </p:spPr>
      </p:pic>
      <p:sp>
        <p:nvSpPr>
          <p:cNvPr id="6" name="Down Arrow Callout 5"/>
          <p:cNvSpPr/>
          <p:nvPr/>
        </p:nvSpPr>
        <p:spPr>
          <a:xfrm>
            <a:off x="4694417" y="1797038"/>
            <a:ext cx="832625" cy="1152128"/>
          </a:xfrm>
          <a:prstGeom prst="downArrowCallout">
            <a:avLst>
              <a:gd name="adj1" fmla="val 6859"/>
              <a:gd name="adj2" fmla="val 12906"/>
              <a:gd name="adj3" fmla="val 25000"/>
              <a:gd name="adj4" fmla="val 6497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mn-cs"/>
              </a:rPr>
              <a:t>We are here</a:t>
            </a:r>
            <a:endParaRPr kumimoji="0" lang="el-GR" sz="1800" b="1" i="0" u="none" strike="noStrike" kern="1200" cap="none" spc="0" normalizeH="0" baseline="0" noProof="0">
              <a:ln>
                <a:noFill/>
              </a:ln>
              <a:solidFill>
                <a:srgbClr val="000000"/>
              </a:solidFill>
              <a:effectLst/>
              <a:uLnTx/>
              <a:uFillTx/>
              <a:latin typeface="Calibri"/>
              <a:ea typeface="+mn-ea"/>
              <a:cs typeface="+mn-cs"/>
            </a:endParaRPr>
          </a:p>
        </p:txBody>
      </p:sp>
      <p:sp>
        <p:nvSpPr>
          <p:cNvPr id="8" name="TextBox 7"/>
          <p:cNvSpPr txBox="1"/>
          <p:nvPr/>
        </p:nvSpPr>
        <p:spPr>
          <a:xfrm>
            <a:off x="6731707" y="1236610"/>
            <a:ext cx="311120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CONTACT US</a:t>
            </a:r>
            <a:endParaRPr kumimoji="0" lang="el-GR"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266886" y="1882941"/>
            <a:ext cx="3576024" cy="541686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ERATOSTHENES CENTRE OF EXCELLENCE &amp;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Cyprus University of Technology Department of Civil Engineering &amp; Geomatics</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Professor Diofantos G. Hadjimitsis, Coordinator of Excelsior</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PHONE</a:t>
            </a: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+357 25 002548 (direct line)</a:t>
            </a: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or 25002542 (through secretary)</a:t>
            </a: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Fax. +357 25 002661</a:t>
            </a:r>
            <a:br>
              <a:rPr kumimoji="0" lang="en-US" sz="1600" b="1" i="0" u="none" strike="noStrike" kern="1200" cap="none" spc="0" normalizeH="0" baseline="0" noProof="0" dirty="0">
                <a:ln>
                  <a:noFill/>
                </a:ln>
                <a:solidFill>
                  <a:prstClr val="black"/>
                </a:solidFill>
                <a:effectLst/>
                <a:uLnTx/>
                <a:uFillTx/>
                <a:latin typeface="Calibri"/>
                <a:ea typeface="+mn-ea"/>
                <a:cs typeface="+mn-cs"/>
              </a:rPr>
            </a:b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EMAIL</a:t>
            </a: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d.hadjimitsis@cut.ac.cy</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Address 2-8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Saripolou</a:t>
            </a:r>
            <a:r>
              <a:rPr kumimoji="0" lang="en-US" sz="1600" b="1" i="0" u="none" strike="noStrike" kern="1200" cap="none" spc="0" normalizeH="0" baseline="0" noProof="0" dirty="0">
                <a:ln>
                  <a:noFill/>
                </a:ln>
                <a:solidFill>
                  <a:prstClr val="black"/>
                </a:solidFill>
                <a:effectLst/>
                <a:uLnTx/>
                <a:uFillTx/>
                <a:latin typeface="Calibri"/>
                <a:ea typeface="+mn-ea"/>
                <a:cs typeface="+mn-cs"/>
              </a:rPr>
              <a:t>, Achilleos I Building, 1st Floor, 3036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Lemesos</a:t>
            </a:r>
            <a:r>
              <a:rPr kumimoji="0" lang="en-US" sz="1600" b="1" i="0" u="none" strike="noStrike" kern="1200" cap="none" spc="0" normalizeH="0" baseline="0" noProof="0" dirty="0">
                <a:ln>
                  <a:noFill/>
                </a:ln>
                <a:solidFill>
                  <a:prstClr val="black"/>
                </a:solidFill>
                <a:effectLst/>
                <a:uLnTx/>
                <a:uFillTx/>
                <a:latin typeface="Calibri"/>
                <a:ea typeface="+mn-ea"/>
                <a:cs typeface="+mn-cs"/>
              </a:rPr>
              <a:t>, Cyprus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http://www.eratosthenes.org.cy/</a:t>
            </a: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foregroundMark x1="19883" y1="42222" x2="12865" y2="26667"/>
                        <a14:foregroundMark x1="18713" y1="46667" x2="18713" y2="42222"/>
                        <a14:foregroundMark x1="39766" y1="53333" x2="39766" y2="53333"/>
                        <a14:foregroundMark x1="61988" y1="53333" x2="61988" y2="53333"/>
                        <a14:foregroundMark x1="91813" y1="57778" x2="91813" y2="57778"/>
                      </a14:backgroundRemoval>
                    </a14:imgEffect>
                  </a14:imgLayer>
                </a14:imgProps>
              </a:ext>
              <a:ext uri="{28A0092B-C50C-407E-A947-70E740481C1C}">
                <a14:useLocalDpi xmlns:a14="http://schemas.microsoft.com/office/drawing/2010/main"/>
              </a:ext>
            </a:extLst>
          </a:blip>
          <a:srcRect/>
          <a:stretch/>
        </p:blipFill>
        <p:spPr>
          <a:xfrm>
            <a:off x="4850288" y="5841488"/>
            <a:ext cx="1353508" cy="360766"/>
          </a:xfrm>
          <a:prstGeom prst="rect">
            <a:avLst/>
          </a:prstGeom>
        </p:spPr>
      </p:pic>
      <p:sp>
        <p:nvSpPr>
          <p:cNvPr id="2" name="Rectangle 1"/>
          <p:cNvSpPr/>
          <p:nvPr/>
        </p:nvSpPr>
        <p:spPr>
          <a:xfrm>
            <a:off x="3984927" y="6137586"/>
            <a:ext cx="2382153"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0B1"/>
                </a:solidFill>
                <a:effectLst/>
                <a:uLnTx/>
                <a:uFillTx/>
                <a:latin typeface="Calibri"/>
                <a:ea typeface="+mn-ea"/>
                <a:cs typeface="+mn-cs"/>
              </a:rPr>
              <a:t>@excelsior2020eu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0B1"/>
                </a:solidFill>
                <a:effectLst/>
                <a:uLnTx/>
                <a:uFillTx/>
                <a:latin typeface="Calibri"/>
                <a:ea typeface="+mn-ea"/>
                <a:cs typeface="+mn-cs"/>
                <a:hlinkClick r:id="rId5"/>
              </a:rPr>
              <a:t>www.excelsior2020.eu</a:t>
            </a:r>
            <a:endParaRPr kumimoji="0" lang="en-US" sz="1600" b="1" i="0" u="none" strike="noStrike" kern="1200" cap="none" spc="0" normalizeH="0" baseline="0" noProof="0" dirty="0">
              <a:ln>
                <a:noFill/>
              </a:ln>
              <a:solidFill>
                <a:srgbClr val="0990B1"/>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0B1"/>
                </a:solidFill>
                <a:effectLst/>
                <a:uLnTx/>
                <a:uFillTx/>
                <a:latin typeface="Calibri"/>
                <a:ea typeface="+mn-ea"/>
                <a:cs typeface="+mn-cs"/>
              </a:rPr>
              <a:t>www.eratosthenes.org.cy </a:t>
            </a:r>
            <a:endParaRPr kumimoji="0" lang="el-GR" sz="1600" b="0" i="0" u="none" strike="noStrike" kern="1200" cap="none" spc="0" normalizeH="0" baseline="0" noProof="0" dirty="0">
              <a:ln>
                <a:noFill/>
              </a:ln>
              <a:solidFill>
                <a:srgbClr val="0990B1"/>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78FD997-F062-49DB-BAD9-38FC8908D462}"/>
              </a:ext>
            </a:extLst>
          </p:cNvPr>
          <p:cNvPicPr>
            <a:picLocks noChangeAspect="1"/>
          </p:cNvPicPr>
          <p:nvPr/>
        </p:nvPicPr>
        <p:blipFill>
          <a:blip r:embed="rId6"/>
          <a:stretch>
            <a:fillRect/>
          </a:stretch>
        </p:blipFill>
        <p:spPr>
          <a:xfrm>
            <a:off x="3401727" y="2268423"/>
            <a:ext cx="1105692" cy="876209"/>
          </a:xfrm>
          <a:prstGeom prst="rect">
            <a:avLst/>
          </a:prstGeom>
        </p:spPr>
      </p:pic>
      <p:sp>
        <p:nvSpPr>
          <p:cNvPr id="3" name="Rectangle 2">
            <a:extLst>
              <a:ext uri="{FF2B5EF4-FFF2-40B4-BE49-F238E27FC236}">
                <a16:creationId xmlns:a16="http://schemas.microsoft.com/office/drawing/2014/main" id="{CD5911EA-6932-4713-993B-730FD6C89214}"/>
              </a:ext>
            </a:extLst>
          </p:cNvPr>
          <p:cNvSpPr/>
          <p:nvPr/>
        </p:nvSpPr>
        <p:spPr>
          <a:xfrm>
            <a:off x="2541688" y="5075727"/>
            <a:ext cx="39314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Email: info@excelsior2020.eu</a:t>
            </a:r>
            <a:endParaRPr kumimoji="0" lang="en-CY" sz="24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194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cxnSp>
        <p:nvCxnSpPr>
          <p:cNvPr id="10" name="Straight Connector 9"/>
          <p:cNvCxnSpPr/>
          <p:nvPr/>
        </p:nvCxnSpPr>
        <p:spPr>
          <a:xfrm>
            <a:off x="2861420" y="2143766"/>
            <a:ext cx="4305056"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9" name="Group 18"/>
          <p:cNvGrpSpPr/>
          <p:nvPr/>
        </p:nvGrpSpPr>
        <p:grpSpPr>
          <a:xfrm>
            <a:off x="0" y="4819649"/>
            <a:ext cx="9906000" cy="962023"/>
            <a:chOff x="0" y="3476624"/>
            <a:chExt cx="9906000" cy="962023"/>
          </a:xfrm>
        </p:grpSpPr>
        <p:sp>
          <p:nvSpPr>
            <p:cNvPr id="17" name="Rectangle 16"/>
            <p:cNvSpPr/>
            <p:nvPr/>
          </p:nvSpPr>
          <p:spPr>
            <a:xfrm>
              <a:off x="0" y="3476625"/>
              <a:ext cx="6877050" cy="696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p:cNvGrpSpPr/>
            <p:nvPr/>
          </p:nvGrpSpPr>
          <p:grpSpPr>
            <a:xfrm>
              <a:off x="5695950" y="3476624"/>
              <a:ext cx="4210050" cy="962023"/>
              <a:chOff x="5695950" y="3476624"/>
              <a:chExt cx="4210050" cy="962023"/>
            </a:xfrm>
          </p:grpSpPr>
          <p:sp>
            <p:nvSpPr>
              <p:cNvPr id="13" name="Snip Single Corner Rectangle 12"/>
              <p:cNvSpPr/>
              <p:nvPr/>
            </p:nvSpPr>
            <p:spPr>
              <a:xfrm rot="10800000">
                <a:off x="5695950" y="3476624"/>
                <a:ext cx="4210050" cy="962023"/>
              </a:xfrm>
              <a:prstGeom prst="snip1Rect">
                <a:avLst>
                  <a:gd name="adj" fmla="val 319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8200" y="3907410"/>
                <a:ext cx="786960" cy="3604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367" y="3895822"/>
                <a:ext cx="466222" cy="38361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433" y="3895602"/>
                <a:ext cx="396000" cy="38405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7840" y="3916880"/>
                <a:ext cx="716094" cy="341495"/>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18481" t="33017" r="18022" b="33967"/>
              <a:stretch/>
            </p:blipFill>
            <p:spPr>
              <a:xfrm>
                <a:off x="6045717" y="3909054"/>
                <a:ext cx="971550" cy="357147"/>
              </a:xfrm>
              <a:prstGeom prst="rect">
                <a:avLst/>
              </a:prstGeom>
            </p:spPr>
          </p:pic>
          <p:sp>
            <p:nvSpPr>
              <p:cNvPr id="15" name="TextBox 14"/>
              <p:cNvSpPr txBox="1"/>
              <p:nvPr/>
            </p:nvSpPr>
            <p:spPr>
              <a:xfrm>
                <a:off x="5979042" y="3550306"/>
                <a:ext cx="104868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BABF3"/>
                    </a:solidFill>
                    <a:effectLst/>
                    <a:uLnTx/>
                    <a:uFillTx/>
                    <a:latin typeface="Ebrima" pitchFamily="2" charset="0"/>
                    <a:ea typeface="Ebrima" pitchFamily="2" charset="0"/>
                    <a:cs typeface="Ebrima" pitchFamily="2" charset="0"/>
                  </a:rPr>
                  <a:t>CONSORTIUM</a:t>
                </a:r>
                <a:endParaRPr kumimoji="0" lang="el-GR" sz="1000" b="1" i="0" u="none" strike="noStrike" kern="1200" cap="none" spc="0" normalizeH="0" baseline="0" noProof="0">
                  <a:ln>
                    <a:noFill/>
                  </a:ln>
                  <a:solidFill>
                    <a:srgbClr val="0BABF3"/>
                  </a:solidFill>
                  <a:effectLst/>
                  <a:uLnTx/>
                  <a:uFillTx/>
                  <a:latin typeface="Corbel" pitchFamily="34" charset="0"/>
                  <a:ea typeface="Ebrima" pitchFamily="2" charset="0"/>
                  <a:cs typeface="Ebrima" pitchFamily="2" charset="0"/>
                </a:endParaRPr>
              </a:p>
            </p:txBody>
          </p:sp>
        </p:grpSp>
      </p:grpSp>
      <p:grpSp>
        <p:nvGrpSpPr>
          <p:cNvPr id="33" name="Group 32">
            <a:extLst>
              <a:ext uri="{FF2B5EF4-FFF2-40B4-BE49-F238E27FC236}">
                <a16:creationId xmlns:a16="http://schemas.microsoft.com/office/drawing/2014/main" id="{11CFA505-1D1B-422B-B8AE-F679701EBF17}"/>
              </a:ext>
            </a:extLst>
          </p:cNvPr>
          <p:cNvGrpSpPr/>
          <p:nvPr/>
        </p:nvGrpSpPr>
        <p:grpSpPr>
          <a:xfrm>
            <a:off x="-2" y="4590289"/>
            <a:ext cx="9906001" cy="1372742"/>
            <a:chOff x="-1" y="4590289"/>
            <a:chExt cx="9797568" cy="1372742"/>
          </a:xfrm>
        </p:grpSpPr>
        <p:sp>
          <p:nvSpPr>
            <p:cNvPr id="34" name="Snip Single Corner Rectangle 33"/>
            <p:cNvSpPr/>
            <p:nvPr/>
          </p:nvSpPr>
          <p:spPr>
            <a:xfrm rot="10800000">
              <a:off x="7058043" y="4590289"/>
              <a:ext cx="2739524" cy="1372742"/>
            </a:xfrm>
            <a:prstGeom prst="snip1Rect">
              <a:avLst>
                <a:gd name="adj" fmla="val 319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1" y="4590289"/>
              <a:ext cx="7496855" cy="1207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9576" y="4686345"/>
              <a:ext cx="666750" cy="422853"/>
            </a:xfrm>
            <a:prstGeom prst="rect">
              <a:avLst/>
            </a:prstGeom>
          </p:spPr>
        </p:pic>
        <p:sp>
          <p:nvSpPr>
            <p:cNvPr id="37" name="Rectangle 36"/>
            <p:cNvSpPr/>
            <p:nvPr/>
          </p:nvSpPr>
          <p:spPr>
            <a:xfrm>
              <a:off x="1168916" y="4666939"/>
              <a:ext cx="599756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Ebrima" pitchFamily="2" charset="0"/>
                  <a:ea typeface="Ebrima" pitchFamily="2" charset="0"/>
                  <a:cs typeface="Ebrima" pitchFamily="2" charset="0"/>
                </a:rPr>
                <a:t>The EXCELSIOR project </a:t>
              </a:r>
              <a:r>
                <a:rPr kumimoji="0" lang="en-GB" sz="1200" b="0" i="0" u="none" strike="noStrike" kern="1200" cap="none" spc="0" normalizeH="0" baseline="0" noProof="0">
                  <a:ln>
                    <a:noFill/>
                  </a:ln>
                  <a:solidFill>
                    <a:prstClr val="black"/>
                  </a:solidFill>
                  <a:effectLst/>
                  <a:uLnTx/>
                  <a:uFillTx/>
                  <a:latin typeface="Ebrima" pitchFamily="2" charset="0"/>
                  <a:ea typeface="Ebrima" pitchFamily="2" charset="0"/>
                  <a:cs typeface="Ebrima" pitchFamily="2" charset="0"/>
                </a:rPr>
                <a:t>has received funding from the European Union’s Horizon 2020 research and innovation programme under Grant Agreement No 857510.</a:t>
              </a:r>
              <a:endParaRPr kumimoji="0" lang="el-GR" sz="1200" b="0" i="0" u="none" strike="noStrike" kern="1200" cap="none" spc="0" normalizeH="0" baseline="0" noProof="0">
                <a:ln>
                  <a:noFill/>
                </a:ln>
                <a:solidFill>
                  <a:prstClr val="black"/>
                </a:solidFill>
                <a:effectLst/>
                <a:uLnTx/>
                <a:uFillTx/>
                <a:latin typeface="Calibri"/>
                <a:ea typeface="Ebrima" pitchFamily="2" charset="0"/>
                <a:cs typeface="Ebrima" pitchFamily="2" charset="0"/>
              </a:endParaRPr>
            </a:p>
          </p:txBody>
        </p:sp>
      </p:grpSp>
      <p:pic>
        <p:nvPicPr>
          <p:cNvPr id="38" name="Picture 3" descr="Image result for θυρεός κυπριακής δημοκρατίας">
            <a:extLst>
              <a:ext uri="{FF2B5EF4-FFF2-40B4-BE49-F238E27FC236}">
                <a16:creationId xmlns:a16="http://schemas.microsoft.com/office/drawing/2014/main" id="{490F73BA-29A6-49C2-96C7-E6BCCE56D7C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7051" y="5263703"/>
            <a:ext cx="431800" cy="4318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A9BD707C-4771-4B6B-9AD7-B0186BE7396C}"/>
              </a:ext>
            </a:extLst>
          </p:cNvPr>
          <p:cNvSpPr/>
          <p:nvPr/>
        </p:nvSpPr>
        <p:spPr>
          <a:xfrm>
            <a:off x="1168916" y="5156438"/>
            <a:ext cx="613230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Ebrima" pitchFamily="2" charset="0"/>
                <a:ea typeface="Ebrima" pitchFamily="2" charset="0"/>
                <a:cs typeface="Ebrima" pitchFamily="2" charset="0"/>
              </a:rPr>
              <a:t>The EXCELSIOR project has received funding from </a:t>
            </a:r>
            <a:r>
              <a:rPr kumimoji="0" lang="en-GB" sz="1200" b="0" i="0" u="none" strike="noStrike" kern="1200" cap="none" spc="0" normalizeH="0" baseline="0" noProof="0">
                <a:ln>
                  <a:noFill/>
                </a:ln>
                <a:solidFill>
                  <a:prstClr val="black"/>
                </a:solidFill>
                <a:effectLst/>
                <a:uLnTx/>
                <a:uFillTx/>
                <a:latin typeface="Ebrima" pitchFamily="2" charset="0"/>
                <a:ea typeface="Ebrima" pitchFamily="2" charset="0"/>
                <a:cs typeface="Ebrima" pitchFamily="2" charset="0"/>
              </a:rPr>
              <a:t>the Government of the Republic of Cyprus through the Directorate General for the European Programmes, Coordination and Development. </a:t>
            </a:r>
            <a:endParaRPr kumimoji="0" lang="el-GR" sz="1200" b="0" i="0" u="none" strike="noStrike" kern="1200" cap="none" spc="0" normalizeH="0" baseline="0" noProof="0">
              <a:ln>
                <a:noFill/>
              </a:ln>
              <a:solidFill>
                <a:prstClr val="black"/>
              </a:solidFill>
              <a:effectLst/>
              <a:uLnTx/>
              <a:uFillTx/>
              <a:latin typeface="Calibri"/>
              <a:ea typeface="Ebrima" pitchFamily="2" charset="0"/>
              <a:cs typeface="Ebrima" pitchFamily="2" charset="0"/>
            </a:endParaRPr>
          </a:p>
        </p:txBody>
      </p:sp>
      <p:grpSp>
        <p:nvGrpSpPr>
          <p:cNvPr id="40" name="Group 39">
            <a:extLst>
              <a:ext uri="{FF2B5EF4-FFF2-40B4-BE49-F238E27FC236}">
                <a16:creationId xmlns:a16="http://schemas.microsoft.com/office/drawing/2014/main" id="{CEEEB1F1-A468-4422-A9A7-29813B9C8597}"/>
              </a:ext>
            </a:extLst>
          </p:cNvPr>
          <p:cNvGrpSpPr/>
          <p:nvPr/>
        </p:nvGrpSpPr>
        <p:grpSpPr>
          <a:xfrm>
            <a:off x="7523078" y="4577556"/>
            <a:ext cx="2215900" cy="1157763"/>
            <a:chOff x="7560191" y="4649921"/>
            <a:chExt cx="2215900" cy="1157763"/>
          </a:xfrm>
        </p:grpSpPr>
        <p:pic>
          <p:nvPicPr>
            <p:cNvPr id="41" name="Picture 4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94992" y="5447250"/>
              <a:ext cx="786960" cy="360434"/>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22805" y="4920729"/>
              <a:ext cx="466222" cy="383610"/>
            </a:xfrm>
            <a:prstGeom prst="rect">
              <a:avLst/>
            </a:prstGeom>
          </p:spPr>
        </p:pic>
        <p:pic>
          <p:nvPicPr>
            <p:cNvPr id="43" name="Picture 4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80091" y="4904146"/>
              <a:ext cx="396000" cy="384051"/>
            </a:xfrm>
            <a:prstGeom prst="rect">
              <a:avLst/>
            </a:prstGeom>
          </p:spPr>
        </p:pic>
        <p:pic>
          <p:nvPicPr>
            <p:cNvPr id="44" name="Picture 4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87919" y="5456720"/>
              <a:ext cx="716094" cy="341495"/>
            </a:xfrm>
            <a:prstGeom prst="rect">
              <a:avLst/>
            </a:prstGeom>
          </p:spPr>
        </p:pic>
        <p:pic>
          <p:nvPicPr>
            <p:cNvPr id="45" name="Picture 44"/>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560191" y="5004627"/>
              <a:ext cx="971550" cy="357147"/>
            </a:xfrm>
            <a:prstGeom prst="rect">
              <a:avLst/>
            </a:prstGeom>
          </p:spPr>
        </p:pic>
        <p:sp>
          <p:nvSpPr>
            <p:cNvPr id="46" name="TextBox 45"/>
            <p:cNvSpPr txBox="1"/>
            <p:nvPr/>
          </p:nvSpPr>
          <p:spPr>
            <a:xfrm>
              <a:off x="8204516" y="4649921"/>
              <a:ext cx="104868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BABF3"/>
                  </a:solidFill>
                  <a:effectLst/>
                  <a:uLnTx/>
                  <a:uFillTx/>
                  <a:latin typeface="Ebrima" pitchFamily="2" charset="0"/>
                  <a:ea typeface="Ebrima" pitchFamily="2" charset="0"/>
                  <a:cs typeface="Ebrima" pitchFamily="2" charset="0"/>
                </a:rPr>
                <a:t>CONSORTIUM</a:t>
              </a:r>
              <a:endParaRPr kumimoji="0" lang="el-GR" sz="1000" b="1" i="0" u="none" strike="noStrike" kern="1200" cap="none" spc="0" normalizeH="0" baseline="0" noProof="0">
                <a:ln>
                  <a:noFill/>
                </a:ln>
                <a:solidFill>
                  <a:srgbClr val="0BABF3"/>
                </a:solidFill>
                <a:effectLst/>
                <a:uLnTx/>
                <a:uFillTx/>
                <a:latin typeface="Corbel" pitchFamily="34" charset="0"/>
                <a:ea typeface="Ebrima" pitchFamily="2" charset="0"/>
                <a:cs typeface="Ebrima" pitchFamily="2" charset="0"/>
              </a:endParaRPr>
            </a:p>
          </p:txBody>
        </p:sp>
      </p:grpSp>
      <p:graphicFrame>
        <p:nvGraphicFramePr>
          <p:cNvPr id="47" name="Table 46">
            <a:extLst>
              <a:ext uri="{FF2B5EF4-FFF2-40B4-BE49-F238E27FC236}">
                <a16:creationId xmlns:a16="http://schemas.microsoft.com/office/drawing/2014/main" id="{9795CD15-6885-43C7-9409-9690CCBDD1F9}"/>
              </a:ext>
            </a:extLst>
          </p:cNvPr>
          <p:cNvGraphicFramePr>
            <a:graphicFrameLocks noGrp="1"/>
          </p:cNvGraphicFramePr>
          <p:nvPr>
            <p:extLst/>
          </p:nvPr>
        </p:nvGraphicFramePr>
        <p:xfrm>
          <a:off x="1287785" y="3022085"/>
          <a:ext cx="8225780" cy="1483741"/>
        </p:xfrm>
        <a:graphic>
          <a:graphicData uri="http://schemas.openxmlformats.org/drawingml/2006/table">
            <a:tbl>
              <a:tblPr firstRow="1" firstCol="1" lastRow="1" lastCol="1" bandRow="1" bandCol="1">
                <a:tableStyleId>{5C22544A-7EE6-4342-B048-85BDC9FD1C3A}</a:tableStyleId>
              </a:tblPr>
              <a:tblGrid>
                <a:gridCol w="1907276">
                  <a:extLst>
                    <a:ext uri="{9D8B030D-6E8A-4147-A177-3AD203B41FA5}">
                      <a16:colId xmlns:a16="http://schemas.microsoft.com/office/drawing/2014/main" val="465626886"/>
                    </a:ext>
                  </a:extLst>
                </a:gridCol>
                <a:gridCol w="6318504">
                  <a:extLst>
                    <a:ext uri="{9D8B030D-6E8A-4147-A177-3AD203B41FA5}">
                      <a16:colId xmlns:a16="http://schemas.microsoft.com/office/drawing/2014/main" val="2614555515"/>
                    </a:ext>
                  </a:extLst>
                </a:gridCol>
              </a:tblGrid>
              <a:tr h="492132">
                <a:tc>
                  <a:txBody>
                    <a:bodyPr/>
                    <a:lstStyle/>
                    <a:p>
                      <a:pPr algn="just">
                        <a:lnSpc>
                          <a:spcPct val="105000"/>
                        </a:lnSpc>
                        <a:spcAft>
                          <a:spcPts val="0"/>
                        </a:spcAft>
                      </a:pPr>
                      <a:r>
                        <a:rPr lang="en-GB" sz="1800" b="0">
                          <a:effectLst/>
                        </a:rPr>
                        <a:t>Call:</a:t>
                      </a:r>
                    </a:p>
                    <a:p>
                      <a:pPr algn="just">
                        <a:lnSpc>
                          <a:spcPct val="105000"/>
                        </a:lnSpc>
                        <a:spcAft>
                          <a:spcPts val="0"/>
                        </a:spcAft>
                      </a:pPr>
                      <a:r>
                        <a:rPr lang="en-GB" sz="1800" b="0">
                          <a:effectLst/>
                        </a:rPr>
                        <a:t>Topic:</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lnSpc>
                          <a:spcPct val="105000"/>
                        </a:lnSpc>
                        <a:spcAft>
                          <a:spcPts val="0"/>
                        </a:spcAft>
                      </a:pPr>
                      <a:r>
                        <a:rPr lang="en-GB" sz="1800">
                          <a:effectLst/>
                        </a:rPr>
                        <a:t>H2020-WIDESPREAD-2018-01</a:t>
                      </a:r>
                    </a:p>
                    <a:p>
                      <a:pPr algn="just">
                        <a:lnSpc>
                          <a:spcPct val="105000"/>
                        </a:lnSpc>
                        <a:spcAft>
                          <a:spcPts val="0"/>
                        </a:spcAft>
                      </a:pPr>
                      <a:r>
                        <a:rPr lang="en-GB" sz="1800">
                          <a:effectLst/>
                        </a:rPr>
                        <a:t>WIDESPREAD-01-2018-2019 Teaming Phase 2</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1717901"/>
                  </a:ext>
                </a:extLst>
              </a:tr>
              <a:tr h="502285">
                <a:tc>
                  <a:txBody>
                    <a:bodyPr/>
                    <a:lstStyle/>
                    <a:p>
                      <a:pPr algn="l">
                        <a:lnSpc>
                          <a:spcPct val="105000"/>
                        </a:lnSpc>
                        <a:spcAft>
                          <a:spcPts val="0"/>
                        </a:spcAft>
                      </a:pPr>
                      <a:r>
                        <a:rPr lang="en-GB" sz="1800" b="0" dirty="0">
                          <a:effectLst/>
                        </a:rPr>
                        <a:t>Project full title:</a:t>
                      </a:r>
                      <a:endParaRPr lang="en-GB"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38100" cmpd="sng">
                      <a:noFill/>
                    </a:lnB>
                    <a:lnTlToBr w="12700" cmpd="sng">
                      <a:noFill/>
                      <a:prstDash val="solid"/>
                    </a:lnTlToBr>
                    <a:lnBlToTr w="12700" cmpd="sng">
                      <a:noFill/>
                      <a:prstDash val="solid"/>
                    </a:lnBlToTr>
                    <a:noFill/>
                  </a:tcPr>
                </a:tc>
                <a:tc>
                  <a:txBody>
                    <a:bodyPr/>
                    <a:lstStyle/>
                    <a:p>
                      <a:pPr algn="just">
                        <a:lnSpc>
                          <a:spcPct val="105000"/>
                        </a:lnSpc>
                        <a:spcAft>
                          <a:spcPts val="0"/>
                        </a:spcAft>
                      </a:pPr>
                      <a:r>
                        <a:rPr lang="en-GB" sz="1800">
                          <a:effectLst/>
                        </a:rPr>
                        <a:t>ERATOSTHENES: Excellence Research Centre for Earth Surveillance and Space-Based Monitoring of the Environment</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6284045"/>
                  </a:ext>
                </a:extLst>
              </a:tr>
              <a:tr h="354965">
                <a:tc>
                  <a:txBody>
                    <a:bodyPr/>
                    <a:lstStyle/>
                    <a:p>
                      <a:pPr algn="just">
                        <a:lnSpc>
                          <a:spcPct val="105000"/>
                        </a:lnSpc>
                        <a:spcAft>
                          <a:spcPts val="0"/>
                        </a:spcAft>
                      </a:pPr>
                      <a:r>
                        <a:rPr lang="en-GB" sz="1800" b="0">
                          <a:effectLst/>
                        </a:rPr>
                        <a:t>Project acronym:</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just">
                        <a:lnSpc>
                          <a:spcPct val="105000"/>
                        </a:lnSpc>
                        <a:spcAft>
                          <a:spcPts val="0"/>
                        </a:spcAft>
                      </a:pPr>
                      <a:r>
                        <a:rPr lang="en-GB" sz="1800" dirty="0">
                          <a:effectLst/>
                        </a:rPr>
                        <a:t>EXCELSIOR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6582707"/>
                  </a:ext>
                </a:extLst>
              </a:tr>
            </a:tbl>
          </a:graphicData>
        </a:graphic>
      </p:graphicFrame>
      <p:sp>
        <p:nvSpPr>
          <p:cNvPr id="48" name="Title 3">
            <a:extLst>
              <a:ext uri="{FF2B5EF4-FFF2-40B4-BE49-F238E27FC236}">
                <a16:creationId xmlns:a16="http://schemas.microsoft.com/office/drawing/2014/main" id="{AB9DDFC9-F5C3-4CF1-B7C0-CB6618BA4CBC}"/>
              </a:ext>
            </a:extLst>
          </p:cNvPr>
          <p:cNvSpPr txBox="1">
            <a:spLocks/>
          </p:cNvSpPr>
          <p:nvPr/>
        </p:nvSpPr>
        <p:spPr>
          <a:xfrm>
            <a:off x="771526" y="751935"/>
            <a:ext cx="8543925"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E7E6E6"/>
                </a:solidFill>
                <a:effectLst/>
                <a:uLnTx/>
                <a:uFillTx/>
                <a:latin typeface="Tw Cen MT"/>
                <a:ea typeface="Arial" charset="0"/>
                <a:cs typeface="Arial" charset="0"/>
              </a:rPr>
              <a:t>Acknowledgements</a:t>
            </a:r>
            <a:endParaRPr kumimoji="0" lang="en-GB" sz="4000" b="0" i="0" u="none" strike="noStrike" kern="1200" cap="none" spc="0" normalizeH="0" baseline="0" noProof="0">
              <a:ln>
                <a:noFill/>
              </a:ln>
              <a:solidFill>
                <a:prstClr val="black"/>
              </a:solidFill>
              <a:effectLst/>
              <a:uLnTx/>
              <a:uFillTx/>
              <a:latin typeface="Tw Cen MT"/>
              <a:ea typeface="+mj-ea"/>
              <a:cs typeface="+mj-cs"/>
            </a:endParaRPr>
          </a:p>
        </p:txBody>
      </p:sp>
      <p:sp>
        <p:nvSpPr>
          <p:cNvPr id="49" name="TextBox 48"/>
          <p:cNvSpPr txBox="1"/>
          <p:nvPr/>
        </p:nvSpPr>
        <p:spPr>
          <a:xfrm>
            <a:off x="1925453" y="6505028"/>
            <a:ext cx="5965870" cy="438409"/>
          </a:xfrm>
          <a:prstGeom prst="rect">
            <a:avLst/>
          </a:prstGeom>
          <a:noFill/>
        </p:spPr>
        <p:txBody>
          <a:bodyPr wrap="square" numCol="1" spcCol="360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Copyright © 2019 |EXCELSIOR, All rights reserved.</a:t>
            </a:r>
            <a:br>
              <a:rPr kumimoji="0" lang="en-US" sz="14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br>
            <a:endParaRPr kumimoji="0" lang="en-US" sz="14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4" name="Picture 3">
            <a:extLst>
              <a:ext uri="{FF2B5EF4-FFF2-40B4-BE49-F238E27FC236}">
                <a16:creationId xmlns:a16="http://schemas.microsoft.com/office/drawing/2014/main" id="{0D33ED32-93F9-40E5-B3AB-950310ACDF80}"/>
              </a:ext>
            </a:extLst>
          </p:cNvPr>
          <p:cNvPicPr>
            <a:picLocks noChangeAspect="1"/>
          </p:cNvPicPr>
          <p:nvPr/>
        </p:nvPicPr>
        <p:blipFill>
          <a:blip r:embed="rId14"/>
          <a:stretch>
            <a:fillRect/>
          </a:stretch>
        </p:blipFill>
        <p:spPr>
          <a:xfrm>
            <a:off x="8429481" y="5491396"/>
            <a:ext cx="374183" cy="374183"/>
          </a:xfrm>
          <a:prstGeom prst="rect">
            <a:avLst/>
          </a:prstGeom>
        </p:spPr>
      </p:pic>
    </p:spTree>
    <p:extLst>
      <p:ext uri="{BB962C8B-B14F-4D97-AF65-F5344CB8AC3E}">
        <p14:creationId xmlns:p14="http://schemas.microsoft.com/office/powerpoint/2010/main" val="13874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2BE2C0-EF7F-49C1-80BC-4ED730320A74}"/>
              </a:ext>
            </a:extLst>
          </p:cNvPr>
          <p:cNvSpPr>
            <a:spLocks noGrp="1"/>
          </p:cNvSpPr>
          <p:nvPr>
            <p:ph type="title"/>
          </p:nvPr>
        </p:nvSpPr>
        <p:spPr/>
        <p:txBody>
          <a:bodyPr/>
          <a:lstStyle/>
          <a:p>
            <a:r>
              <a:rPr lang="en-US" dirty="0"/>
              <a:t>Abstract</a:t>
            </a:r>
            <a:endParaRPr lang="en-CY" dirty="0"/>
          </a:p>
        </p:txBody>
      </p:sp>
      <p:sp>
        <p:nvSpPr>
          <p:cNvPr id="6" name="Content Placeholder 5">
            <a:extLst>
              <a:ext uri="{FF2B5EF4-FFF2-40B4-BE49-F238E27FC236}">
                <a16:creationId xmlns:a16="http://schemas.microsoft.com/office/drawing/2014/main" id="{767D37F8-4A95-46B3-B9CC-6344771D3179}"/>
              </a:ext>
            </a:extLst>
          </p:cNvPr>
          <p:cNvSpPr>
            <a:spLocks noGrp="1"/>
          </p:cNvSpPr>
          <p:nvPr>
            <p:ph idx="1"/>
          </p:nvPr>
        </p:nvSpPr>
        <p:spPr>
          <a:xfrm>
            <a:off x="462524" y="1502895"/>
            <a:ext cx="9126350" cy="4351338"/>
          </a:xfrm>
        </p:spPr>
        <p:txBody>
          <a:bodyPr>
            <a:normAutofit fontScale="92500" lnSpcReduction="10000"/>
          </a:bodyPr>
          <a:lstStyle/>
          <a:p>
            <a:pPr algn="just"/>
            <a:r>
              <a:rPr lang="en-US" sz="2200" dirty="0"/>
              <a:t>This abstract explores the importance of integrating Digital Twins and earth observation for supporting natural disasters management in Cyprus. Indeed, this study shows how a digital twin will be developed based on existing sources of data like satellite imagery, maps, in situ data and other auxiliary data such as meteorological, hydrological data etc.</a:t>
            </a:r>
          </a:p>
          <a:p>
            <a:pPr algn="just"/>
            <a:r>
              <a:rPr lang="en-US" sz="2200" dirty="0"/>
              <a:t>This digital twin will be used to predict future conditions of a certain area of interest in </a:t>
            </a:r>
            <a:r>
              <a:rPr lang="en-US" sz="2200" dirty="0" err="1"/>
              <a:t>Pafos</a:t>
            </a:r>
            <a:r>
              <a:rPr lang="en-US" sz="2200" dirty="0"/>
              <a:t> District in Cyprus. The main aim is to update the proposed digital twin using satellite images such as Copernicus data for efficient decision making from the key stakeholders such as government and public authorities.</a:t>
            </a:r>
          </a:p>
          <a:p>
            <a:pPr algn="just"/>
            <a:r>
              <a:rPr lang="en-US" sz="2200" dirty="0"/>
              <a:t>Several natural disasters have been identified in the national risk assessment of Cyprus as the main priorities such as floods, earthquakes, fires, landslides etc. In the proposed digital twin these four hazards will be considered. However, this abstract shows some results retrieved by examining the impact of floods in an area of interest in </a:t>
            </a:r>
            <a:r>
              <a:rPr lang="en-US" sz="2200" dirty="0" err="1"/>
              <a:t>Pafos</a:t>
            </a:r>
            <a:r>
              <a:rPr lang="en-US" sz="2200" dirty="0"/>
              <a:t> District area in Cyprus by integrating several data and techniques such as earth observation and hydrological modeling.</a:t>
            </a:r>
          </a:p>
          <a:p>
            <a:endParaRPr lang="en-CY" dirty="0"/>
          </a:p>
        </p:txBody>
      </p:sp>
      <p:pic>
        <p:nvPicPr>
          <p:cNvPr id="7" name="Picture 6">
            <a:extLst>
              <a:ext uri="{FF2B5EF4-FFF2-40B4-BE49-F238E27FC236}">
                <a16:creationId xmlns:a16="http://schemas.microsoft.com/office/drawing/2014/main" id="{82EA3374-A6F4-4728-8A65-734CA037F31B}"/>
              </a:ext>
            </a:extLst>
          </p:cNvPr>
          <p:cNvPicPr>
            <a:picLocks noChangeAspect="1"/>
          </p:cNvPicPr>
          <p:nvPr/>
        </p:nvPicPr>
        <p:blipFill>
          <a:blip r:embed="rId2"/>
          <a:stretch>
            <a:fillRect/>
          </a:stretch>
        </p:blipFill>
        <p:spPr>
          <a:xfrm>
            <a:off x="6433343" y="5239265"/>
            <a:ext cx="2154613" cy="1448060"/>
          </a:xfrm>
          <a:prstGeom prst="rect">
            <a:avLst/>
          </a:prstGeom>
        </p:spPr>
      </p:pic>
      <p:pic>
        <p:nvPicPr>
          <p:cNvPr id="8" name="Picture 2" descr="https://cdn.egu.eu/static/78d73b37/awards/egu_ospp_label_blue.png">
            <a:extLst>
              <a:ext uri="{FF2B5EF4-FFF2-40B4-BE49-F238E27FC236}">
                <a16:creationId xmlns:a16="http://schemas.microsoft.com/office/drawing/2014/main" id="{601CABD5-2A14-4603-9F15-8A605187A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25" y="6063235"/>
            <a:ext cx="525404" cy="6998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BD9C69E-F9DD-4CAE-8B60-59CA0C426B22}"/>
              </a:ext>
            </a:extLst>
          </p:cNvPr>
          <p:cNvPicPr>
            <a:picLocks noChangeAspect="1"/>
          </p:cNvPicPr>
          <p:nvPr/>
        </p:nvPicPr>
        <p:blipFill>
          <a:blip r:embed="rId4"/>
          <a:stretch>
            <a:fillRect/>
          </a:stretch>
        </p:blipFill>
        <p:spPr>
          <a:xfrm>
            <a:off x="1318044" y="6237721"/>
            <a:ext cx="525404" cy="525404"/>
          </a:xfrm>
          <a:prstGeom prst="rect">
            <a:avLst/>
          </a:prstGeom>
        </p:spPr>
      </p:pic>
    </p:spTree>
    <p:extLst>
      <p:ext uri="{BB962C8B-B14F-4D97-AF65-F5344CB8AC3E}">
        <p14:creationId xmlns:p14="http://schemas.microsoft.com/office/powerpoint/2010/main" val="1422527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AE13-128B-4BA8-B0CA-F580A14C8626}"/>
              </a:ext>
            </a:extLst>
          </p:cNvPr>
          <p:cNvSpPr>
            <a:spLocks noGrp="1"/>
          </p:cNvSpPr>
          <p:nvPr>
            <p:ph type="title"/>
          </p:nvPr>
        </p:nvSpPr>
        <p:spPr/>
        <p:txBody>
          <a:bodyPr/>
          <a:lstStyle/>
          <a:p>
            <a:r>
              <a:rPr lang="en-US" dirty="0"/>
              <a:t>Previous Experience &amp; What is missing?</a:t>
            </a:r>
            <a:endParaRPr lang="en-CY" dirty="0"/>
          </a:p>
        </p:txBody>
      </p:sp>
      <p:sp>
        <p:nvSpPr>
          <p:cNvPr id="3" name="Content Placeholder 2">
            <a:extLst>
              <a:ext uri="{FF2B5EF4-FFF2-40B4-BE49-F238E27FC236}">
                <a16:creationId xmlns:a16="http://schemas.microsoft.com/office/drawing/2014/main" id="{6E743794-E049-42EB-BDDC-DEAF9EFD83B0}"/>
              </a:ext>
            </a:extLst>
          </p:cNvPr>
          <p:cNvSpPr>
            <a:spLocks noGrp="1"/>
          </p:cNvSpPr>
          <p:nvPr>
            <p:ph idx="1"/>
          </p:nvPr>
        </p:nvSpPr>
        <p:spPr>
          <a:xfrm>
            <a:off x="285750" y="2403160"/>
            <a:ext cx="9334500" cy="4351338"/>
          </a:xfrm>
        </p:spPr>
        <p:txBody>
          <a:bodyPr>
            <a:normAutofit fontScale="55000" lnSpcReduction="20000"/>
          </a:bodyPr>
          <a:lstStyle/>
          <a:p>
            <a:pPr algn="just"/>
            <a:r>
              <a:rPr lang="en-US" sz="3200" dirty="0"/>
              <a:t>Ecosystem and floods are closely related and any changes in the ecosystem, such as urbanization across the catchment’s area, may trigger off a sequence of flood occurrence causes. However, earth observation techniques such as satellite remote sensing can contribute toward a more efficient flood risk mapping according to EU Directives of 2007/60. During the last decades the integration of different geospatial methodologies such as Geographical Information Systems (GIS) and satellite remote sensing has lead to flexible and timely analysis in the scientific areas of flood mitigation, forecasting and assessment.</a:t>
            </a:r>
          </a:p>
          <a:p>
            <a:pPr algn="just"/>
            <a:r>
              <a:rPr lang="en-US" sz="3200" b="1" u="sng" dirty="0"/>
              <a:t>Cyprus University of Technology &amp; Eratosthenes Centre of Excellence </a:t>
            </a:r>
            <a:r>
              <a:rPr lang="en-US" sz="3200" dirty="0"/>
              <a:t>contributed in the Cyprus area on monitoring and developing risk assessment for floods  on three main funded projects: ‘The SATFLOOD’ project , the ‘DECAT’ project and the ‘NATIONAL RISK ASSESSMENT FOR THE REPUBLIC OF CYPRUS’ tender for the Civil </a:t>
            </a:r>
            <a:r>
              <a:rPr lang="en-US" sz="3200" dirty="0" err="1"/>
              <a:t>Defence</a:t>
            </a:r>
            <a:r>
              <a:rPr lang="en-US" sz="3200" dirty="0"/>
              <a:t> in Cyprus.  One of the missing tools in the Cyprus region is the development of integrated tools / services to support the local authorities for floods (e.g. preparedness, risk reduction) as well to contribute to the next Flood Risk Maps 2016-2021 with the main aim to be able to </a:t>
            </a:r>
            <a:r>
              <a:rPr lang="en-US" sz="3200" b="1" dirty="0">
                <a:solidFill>
                  <a:srgbClr val="0070C0"/>
                </a:solidFill>
              </a:rPr>
              <a:t>develop a Digital Twin for floods in Cyprus</a:t>
            </a:r>
            <a:r>
              <a:rPr lang="en-US" sz="3200" dirty="0"/>
              <a:t>. Indeed, the main goal of the next year activities is to integrate the following technologies to achieve such goal: earth Observation (passive &amp; active); Hydraulics; Hydrology, In-situ techniques (laser scanning, GPS, UAVs, Spector radiometer), GIS, Crowdsourcing.  </a:t>
            </a:r>
          </a:p>
          <a:p>
            <a:endParaRPr lang="en-CY" dirty="0"/>
          </a:p>
        </p:txBody>
      </p:sp>
      <p:pic>
        <p:nvPicPr>
          <p:cNvPr id="4" name="Picture 3">
            <a:extLst>
              <a:ext uri="{FF2B5EF4-FFF2-40B4-BE49-F238E27FC236}">
                <a16:creationId xmlns:a16="http://schemas.microsoft.com/office/drawing/2014/main" id="{A6CBD985-2B81-4423-84A8-304486BB4CB5}"/>
              </a:ext>
            </a:extLst>
          </p:cNvPr>
          <p:cNvPicPr>
            <a:picLocks noChangeAspect="1"/>
          </p:cNvPicPr>
          <p:nvPr/>
        </p:nvPicPr>
        <p:blipFill>
          <a:blip r:embed="rId2"/>
          <a:stretch>
            <a:fillRect/>
          </a:stretch>
        </p:blipFill>
        <p:spPr>
          <a:xfrm>
            <a:off x="8115993" y="103502"/>
            <a:ext cx="1645227" cy="659625"/>
          </a:xfrm>
          <a:prstGeom prst="rect">
            <a:avLst/>
          </a:prstGeom>
        </p:spPr>
      </p:pic>
      <p:pic>
        <p:nvPicPr>
          <p:cNvPr id="5" name="Picture 2" descr="https://cdn.egu.eu/static/78d73b37/awards/egu_ospp_label_blue.png">
            <a:extLst>
              <a:ext uri="{FF2B5EF4-FFF2-40B4-BE49-F238E27FC236}">
                <a16:creationId xmlns:a16="http://schemas.microsoft.com/office/drawing/2014/main" id="{C205F435-0057-4589-AD6B-57CB63E93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937379"/>
            <a:ext cx="567690" cy="756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4678CA-FAD8-474C-B153-668006DCE246}"/>
              </a:ext>
            </a:extLst>
          </p:cNvPr>
          <p:cNvPicPr>
            <a:picLocks noChangeAspect="1"/>
          </p:cNvPicPr>
          <p:nvPr/>
        </p:nvPicPr>
        <p:blipFill>
          <a:blip r:embed="rId4"/>
          <a:stretch>
            <a:fillRect/>
          </a:stretch>
        </p:blipFill>
        <p:spPr>
          <a:xfrm>
            <a:off x="1286669" y="6125908"/>
            <a:ext cx="567690" cy="567690"/>
          </a:xfrm>
          <a:prstGeom prst="rect">
            <a:avLst/>
          </a:prstGeom>
        </p:spPr>
      </p:pic>
    </p:spTree>
    <p:extLst>
      <p:ext uri="{BB962C8B-B14F-4D97-AF65-F5344CB8AC3E}">
        <p14:creationId xmlns:p14="http://schemas.microsoft.com/office/powerpoint/2010/main" val="1513430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A2F6-DBDA-48F3-B3C0-A4026E2E8B9A}"/>
              </a:ext>
            </a:extLst>
          </p:cNvPr>
          <p:cNvSpPr>
            <a:spLocks noGrp="1"/>
          </p:cNvSpPr>
          <p:nvPr>
            <p:ph type="title"/>
          </p:nvPr>
        </p:nvSpPr>
        <p:spPr/>
        <p:txBody>
          <a:bodyPr/>
          <a:lstStyle/>
          <a:p>
            <a:r>
              <a:rPr lang="en-US" dirty="0"/>
              <a:t>‘</a:t>
            </a:r>
            <a:r>
              <a:rPr lang="en-US" dirty="0" err="1"/>
              <a:t>Satflood</a:t>
            </a:r>
            <a:r>
              <a:rPr lang="en-US" dirty="0"/>
              <a:t> funded project’</a:t>
            </a:r>
            <a:endParaRPr lang="en-CY" dirty="0"/>
          </a:p>
        </p:txBody>
      </p:sp>
      <p:sp>
        <p:nvSpPr>
          <p:cNvPr id="3" name="Content Placeholder 2">
            <a:extLst>
              <a:ext uri="{FF2B5EF4-FFF2-40B4-BE49-F238E27FC236}">
                <a16:creationId xmlns:a16="http://schemas.microsoft.com/office/drawing/2014/main" id="{CCAF3CEF-D255-45BA-AC4F-22ED84F26D8E}"/>
              </a:ext>
            </a:extLst>
          </p:cNvPr>
          <p:cNvSpPr>
            <a:spLocks noGrp="1"/>
          </p:cNvSpPr>
          <p:nvPr>
            <p:ph idx="1"/>
          </p:nvPr>
        </p:nvSpPr>
        <p:spPr/>
        <p:txBody>
          <a:bodyPr/>
          <a:lstStyle/>
          <a:p>
            <a:endParaRPr lang="en-CY"/>
          </a:p>
        </p:txBody>
      </p:sp>
      <p:pic>
        <p:nvPicPr>
          <p:cNvPr id="4" name="Picture 3">
            <a:extLst>
              <a:ext uri="{FF2B5EF4-FFF2-40B4-BE49-F238E27FC236}">
                <a16:creationId xmlns:a16="http://schemas.microsoft.com/office/drawing/2014/main" id="{8502CF77-A3AD-4750-B941-279C455EF1B3}"/>
              </a:ext>
            </a:extLst>
          </p:cNvPr>
          <p:cNvPicPr>
            <a:picLocks noChangeAspect="1"/>
          </p:cNvPicPr>
          <p:nvPr/>
        </p:nvPicPr>
        <p:blipFill>
          <a:blip r:embed="rId2"/>
          <a:stretch>
            <a:fillRect/>
          </a:stretch>
        </p:blipFill>
        <p:spPr>
          <a:xfrm>
            <a:off x="152119" y="1580660"/>
            <a:ext cx="6558161" cy="4918621"/>
          </a:xfrm>
          <a:prstGeom prst="rect">
            <a:avLst/>
          </a:prstGeom>
        </p:spPr>
      </p:pic>
      <p:pic>
        <p:nvPicPr>
          <p:cNvPr id="5" name="Picture 4">
            <a:extLst>
              <a:ext uri="{FF2B5EF4-FFF2-40B4-BE49-F238E27FC236}">
                <a16:creationId xmlns:a16="http://schemas.microsoft.com/office/drawing/2014/main" id="{7CFCCD9B-8A38-4A6D-839F-3113EEA8633C}"/>
              </a:ext>
            </a:extLst>
          </p:cNvPr>
          <p:cNvPicPr>
            <a:picLocks noChangeAspect="1"/>
          </p:cNvPicPr>
          <p:nvPr/>
        </p:nvPicPr>
        <p:blipFill>
          <a:blip r:embed="rId3"/>
          <a:stretch>
            <a:fillRect/>
          </a:stretch>
        </p:blipFill>
        <p:spPr>
          <a:xfrm>
            <a:off x="4639667" y="1702111"/>
            <a:ext cx="5364945" cy="4474852"/>
          </a:xfrm>
          <a:prstGeom prst="rect">
            <a:avLst/>
          </a:prstGeom>
        </p:spPr>
      </p:pic>
    </p:spTree>
    <p:extLst>
      <p:ext uri="{BB962C8B-B14F-4D97-AF65-F5344CB8AC3E}">
        <p14:creationId xmlns:p14="http://schemas.microsoft.com/office/powerpoint/2010/main" val="18960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46823-4508-4948-885C-E7872212F6A2}"/>
              </a:ext>
            </a:extLst>
          </p:cNvPr>
          <p:cNvSpPr>
            <a:spLocks noGrp="1"/>
          </p:cNvSpPr>
          <p:nvPr>
            <p:ph type="title"/>
          </p:nvPr>
        </p:nvSpPr>
        <p:spPr/>
        <p:txBody>
          <a:bodyPr/>
          <a:lstStyle/>
          <a:p>
            <a:r>
              <a:rPr lang="en-US" dirty="0"/>
              <a:t>Digital Twin</a:t>
            </a:r>
            <a:endParaRPr lang="en-CY" dirty="0"/>
          </a:p>
        </p:txBody>
      </p:sp>
      <p:sp>
        <p:nvSpPr>
          <p:cNvPr id="3" name="Content Placeholder 2">
            <a:extLst>
              <a:ext uri="{FF2B5EF4-FFF2-40B4-BE49-F238E27FC236}">
                <a16:creationId xmlns:a16="http://schemas.microsoft.com/office/drawing/2014/main" id="{E003878C-6F3F-42B7-A767-CE8654FF1BC0}"/>
              </a:ext>
            </a:extLst>
          </p:cNvPr>
          <p:cNvSpPr>
            <a:spLocks noGrp="1"/>
          </p:cNvSpPr>
          <p:nvPr>
            <p:ph idx="1"/>
          </p:nvPr>
        </p:nvSpPr>
        <p:spPr>
          <a:xfrm>
            <a:off x="188119" y="1744942"/>
            <a:ext cx="9529762" cy="3804210"/>
          </a:xfrm>
        </p:spPr>
        <p:txBody>
          <a:bodyPr>
            <a:normAutofit/>
          </a:bodyPr>
          <a:lstStyle/>
          <a:p>
            <a:r>
              <a:rPr lang="en-US" dirty="0"/>
              <a:t>‘A digital twin is a digital representation of a physical asset, process, or system, as well as the engineering information that allows people to understand and model its performance. Typically, digital twins </a:t>
            </a:r>
            <a:r>
              <a:rPr lang="en-US" b="1" dirty="0">
                <a:solidFill>
                  <a:srgbClr val="0070C0"/>
                </a:solidFill>
              </a:rPr>
              <a:t>can be continuously updated from multiple sources, including sensors and continuous surveying, to represent near real-time status, working condition, or position.</a:t>
            </a:r>
            <a:r>
              <a:rPr lang="en-US" dirty="0"/>
              <a:t> A digital twin enables users to visualize the asset, check the status, perform analyses, and generate insights to predict and optimize asset performance’</a:t>
            </a:r>
            <a:endParaRPr lang="en-CY" dirty="0"/>
          </a:p>
        </p:txBody>
      </p:sp>
      <p:sp>
        <p:nvSpPr>
          <p:cNvPr id="4" name="Rectangle 3">
            <a:extLst>
              <a:ext uri="{FF2B5EF4-FFF2-40B4-BE49-F238E27FC236}">
                <a16:creationId xmlns:a16="http://schemas.microsoft.com/office/drawing/2014/main" id="{4A2B661A-84FF-4088-A204-2B160453502B}"/>
              </a:ext>
            </a:extLst>
          </p:cNvPr>
          <p:cNvSpPr/>
          <p:nvPr/>
        </p:nvSpPr>
        <p:spPr>
          <a:xfrm>
            <a:off x="1409700" y="5464287"/>
            <a:ext cx="8200465" cy="369332"/>
          </a:xfrm>
          <a:prstGeom prst="rect">
            <a:avLst/>
          </a:prstGeom>
        </p:spPr>
        <p:txBody>
          <a:bodyPr wrap="square">
            <a:spAutoFit/>
          </a:bodyPr>
          <a:lstStyle/>
          <a:p>
            <a:r>
              <a:rPr lang="en-US" dirty="0"/>
              <a:t>‘The Importance of Digital Twins for Resilient Infrastructure, A Bentley White Paper’</a:t>
            </a:r>
            <a:endParaRPr lang="en-CY" dirty="0"/>
          </a:p>
        </p:txBody>
      </p:sp>
      <p:pic>
        <p:nvPicPr>
          <p:cNvPr id="5" name="Picture 2" descr="https://cdn.egu.eu/static/78d73b37/awards/egu_ospp_label_blue.png">
            <a:extLst>
              <a:ext uri="{FF2B5EF4-FFF2-40B4-BE49-F238E27FC236}">
                <a16:creationId xmlns:a16="http://schemas.microsoft.com/office/drawing/2014/main" id="{ABCC972B-FA90-40EA-99A7-D15ACB7B8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9" y="5700531"/>
            <a:ext cx="791964" cy="1054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6BE4469-8A3D-4F50-9E9A-7FA3CAAD3CFD}"/>
              </a:ext>
            </a:extLst>
          </p:cNvPr>
          <p:cNvPicPr>
            <a:picLocks noChangeAspect="1"/>
          </p:cNvPicPr>
          <p:nvPr/>
        </p:nvPicPr>
        <p:blipFill>
          <a:blip r:embed="rId3"/>
          <a:stretch>
            <a:fillRect/>
          </a:stretch>
        </p:blipFill>
        <p:spPr>
          <a:xfrm>
            <a:off x="1143318" y="5963541"/>
            <a:ext cx="791964" cy="791964"/>
          </a:xfrm>
          <a:prstGeom prst="rect">
            <a:avLst/>
          </a:prstGeom>
        </p:spPr>
      </p:pic>
    </p:spTree>
    <p:extLst>
      <p:ext uri="{BB962C8B-B14F-4D97-AF65-F5344CB8AC3E}">
        <p14:creationId xmlns:p14="http://schemas.microsoft.com/office/powerpoint/2010/main" val="1075708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520" y="188640"/>
            <a:ext cx="8229600" cy="1143000"/>
          </a:xfrm>
        </p:spPr>
        <p:txBody>
          <a:bodyPr/>
          <a:lstStyle/>
          <a:p>
            <a:r>
              <a:rPr lang="en-US" dirty="0"/>
              <a:t>Methodology (Step 1: Floods Risk)</a:t>
            </a:r>
            <a:endParaRPr lang="el-GR" dirty="0"/>
          </a:p>
        </p:txBody>
      </p:sp>
      <p:graphicFrame>
        <p:nvGraphicFramePr>
          <p:cNvPr id="7" name="Diagram 6"/>
          <p:cNvGraphicFramePr/>
          <p:nvPr>
            <p:extLst>
              <p:ext uri="{D42A27DB-BD31-4B8C-83A1-F6EECF244321}">
                <p14:modId xmlns:p14="http://schemas.microsoft.com/office/powerpoint/2010/main" val="3556640707"/>
              </p:ext>
            </p:extLst>
          </p:nvPr>
        </p:nvGraphicFramePr>
        <p:xfrm>
          <a:off x="1352600" y="1484784"/>
          <a:ext cx="77768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5704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520" y="188640"/>
            <a:ext cx="8229600" cy="1143000"/>
          </a:xfrm>
        </p:spPr>
        <p:txBody>
          <a:bodyPr>
            <a:normAutofit fontScale="90000"/>
          </a:bodyPr>
          <a:lstStyle/>
          <a:p>
            <a:r>
              <a:rPr lang="en-US" dirty="0"/>
              <a:t>Methodology (Step 2: Integration of techniques and data)</a:t>
            </a:r>
            <a:endParaRPr lang="el-GR" dirty="0"/>
          </a:p>
        </p:txBody>
      </p:sp>
      <p:graphicFrame>
        <p:nvGraphicFramePr>
          <p:cNvPr id="7" name="Diagram 6"/>
          <p:cNvGraphicFramePr/>
          <p:nvPr>
            <p:extLst>
              <p:ext uri="{D42A27DB-BD31-4B8C-83A1-F6EECF244321}">
                <p14:modId xmlns:p14="http://schemas.microsoft.com/office/powerpoint/2010/main" val="4266114976"/>
              </p:ext>
            </p:extLst>
          </p:nvPr>
        </p:nvGraphicFramePr>
        <p:xfrm>
          <a:off x="1352600" y="1484784"/>
          <a:ext cx="77768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3327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231C059B-E7B5-424B-93AB-01D55B42E2C3}"/>
              </a:ext>
            </a:extLst>
          </p:cNvPr>
          <p:cNvGraphicFramePr/>
          <p:nvPr>
            <p:extLst>
              <p:ext uri="{D42A27DB-BD31-4B8C-83A1-F6EECF244321}">
                <p14:modId xmlns:p14="http://schemas.microsoft.com/office/powerpoint/2010/main" val="435734336"/>
              </p:ext>
            </p:extLst>
          </p:nvPr>
        </p:nvGraphicFramePr>
        <p:xfrm>
          <a:off x="4336206" y="5096269"/>
          <a:ext cx="4007694" cy="815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ADBFCB5-6E1D-4C69-AEB9-AF471F2C4BE8}"/>
              </a:ext>
            </a:extLst>
          </p:cNvPr>
          <p:cNvSpPr>
            <a:spLocks noGrp="1"/>
          </p:cNvSpPr>
          <p:nvPr>
            <p:ph type="title"/>
          </p:nvPr>
        </p:nvSpPr>
        <p:spPr/>
        <p:txBody>
          <a:bodyPr/>
          <a:lstStyle/>
          <a:p>
            <a:r>
              <a:rPr lang="en-US" dirty="0"/>
              <a:t>Methodology (3)</a:t>
            </a:r>
            <a:endParaRPr lang="en-CY" dirty="0"/>
          </a:p>
        </p:txBody>
      </p:sp>
      <p:sp>
        <p:nvSpPr>
          <p:cNvPr id="3" name="Content Placeholder 2">
            <a:extLst>
              <a:ext uri="{FF2B5EF4-FFF2-40B4-BE49-F238E27FC236}">
                <a16:creationId xmlns:a16="http://schemas.microsoft.com/office/drawing/2014/main" id="{ECD37D6F-E462-42EB-9A17-3FD1180E449C}"/>
              </a:ext>
            </a:extLst>
          </p:cNvPr>
          <p:cNvSpPr>
            <a:spLocks noGrp="1"/>
          </p:cNvSpPr>
          <p:nvPr>
            <p:ph idx="1"/>
          </p:nvPr>
        </p:nvSpPr>
        <p:spPr>
          <a:xfrm>
            <a:off x="495300" y="1760267"/>
            <a:ext cx="9144000" cy="2344664"/>
          </a:xfrm>
        </p:spPr>
        <p:txBody>
          <a:bodyPr>
            <a:normAutofit/>
          </a:bodyPr>
          <a:lstStyle/>
          <a:p>
            <a:r>
              <a:rPr lang="en-US" sz="2000" dirty="0"/>
              <a:t>The Digital Twin is an archive: an archive of the past, present, and future! </a:t>
            </a:r>
          </a:p>
          <a:p>
            <a:r>
              <a:rPr lang="en-US" sz="2000" dirty="0"/>
              <a:t>It consists of three key components: </a:t>
            </a:r>
            <a:r>
              <a:rPr lang="en-US" sz="2400" b="1" dirty="0">
                <a:solidFill>
                  <a:srgbClr val="0070C0"/>
                </a:solidFill>
              </a:rPr>
              <a:t>visualization , forecasting, and diagnostics. </a:t>
            </a:r>
          </a:p>
          <a:p>
            <a:r>
              <a:rPr lang="en-US" sz="2000" dirty="0"/>
              <a:t>It offers an opportunity for modifications to the cityscape to be simulated and tested before they are put into effect. </a:t>
            </a:r>
          </a:p>
          <a:p>
            <a:r>
              <a:rPr lang="en-US" sz="2000" dirty="0"/>
              <a:t>It can potentially forecast how changes to a structure can impact its surroundings..</a:t>
            </a:r>
            <a:endParaRPr lang="en-CY" sz="2000" dirty="0"/>
          </a:p>
        </p:txBody>
      </p:sp>
      <p:sp>
        <p:nvSpPr>
          <p:cNvPr id="4" name="TextBox 3">
            <a:extLst>
              <a:ext uri="{FF2B5EF4-FFF2-40B4-BE49-F238E27FC236}">
                <a16:creationId xmlns:a16="http://schemas.microsoft.com/office/drawing/2014/main" id="{48972963-9B1F-4FD4-99B1-8B7D4A6D5A3C}"/>
              </a:ext>
            </a:extLst>
          </p:cNvPr>
          <p:cNvSpPr txBox="1"/>
          <p:nvPr/>
        </p:nvSpPr>
        <p:spPr>
          <a:xfrm>
            <a:off x="5673132" y="5291701"/>
            <a:ext cx="1265064"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Digital twin</a:t>
            </a:r>
          </a:p>
        </p:txBody>
      </p:sp>
      <mc:AlternateContent xmlns:mc="http://schemas.openxmlformats.org/markup-compatibility/2006" xmlns:am3d="http://schemas.microsoft.com/office/drawing/2017/model3d">
        <mc:Choice Requires="am3d">
          <p:graphicFrame>
            <p:nvGraphicFramePr>
              <p:cNvPr id="8" name="3D Model 7" descr="Water Planet">
                <a:extLst>
                  <a:ext uri="{FF2B5EF4-FFF2-40B4-BE49-F238E27FC236}">
                    <a16:creationId xmlns:a16="http://schemas.microsoft.com/office/drawing/2014/main" id="{FFF7D57B-C243-4DA3-9773-7E785AFA25BB}"/>
                  </a:ext>
                </a:extLst>
              </p:cNvPr>
              <p:cNvGraphicFramePr>
                <a:graphicFrameLocks noChangeAspect="1"/>
              </p:cNvGraphicFramePr>
              <p:nvPr>
                <p:extLst>
                  <p:ext uri="{D42A27DB-BD31-4B8C-83A1-F6EECF244321}">
                    <p14:modId xmlns:p14="http://schemas.microsoft.com/office/powerpoint/2010/main" val="2024065228"/>
                  </p:ext>
                </p:extLst>
              </p:nvPr>
            </p:nvGraphicFramePr>
            <p:xfrm>
              <a:off x="8240903" y="4820795"/>
              <a:ext cx="1503498" cy="1503498"/>
            </p:xfrm>
            <a:graphic>
              <a:graphicData uri="http://schemas.microsoft.com/office/drawing/2017/model3d">
                <am3d:model3d r:embed="rId7">
                  <am3d:spPr>
                    <a:xfrm>
                      <a:off x="0" y="0"/>
                      <a:ext cx="1503498" cy="1503498"/>
                    </a:xfrm>
                    <a:prstGeom prst="rect">
                      <a:avLst/>
                    </a:prstGeom>
                  </am3d:spPr>
                  <am3d:camera>
                    <am3d:pos x="0" y="0" z="81469202"/>
                    <am3d:up dx="0" dy="36000000" dz="0"/>
                    <am3d:lookAt x="0" y="0" z="0"/>
                    <am3d:perspective fov="2700000"/>
                  </am3d:camera>
                  <am3d:trans>
                    <am3d:meterPerModelUnit n="1097163" d="1000000"/>
                    <am3d:preTrans dx="0" dy="0" dz="0"/>
                    <am3d:scale>
                      <am3d:sx n="1000000" d="1000000"/>
                      <am3d:sy n="1000000" d="1000000"/>
                      <am3d:sz n="1000000" d="1000000"/>
                    </am3d:scale>
                    <am3d:rot/>
                    <am3d:postTrans dx="0" dy="0" dz="0"/>
                  </am3d:trans>
                  <am3d:raster rName="Office3DRenderer" rVer="16.0.8326">
                    <am3d:blip r:embed="rId8"/>
                  </am3d:raster>
                  <am3d:objViewport viewportSz="26671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 Model 7" descr="Water Planet">
                <a:extLst>
                  <a:ext uri="{FF2B5EF4-FFF2-40B4-BE49-F238E27FC236}">
                    <a16:creationId xmlns:a16="http://schemas.microsoft.com/office/drawing/2014/main" id="{FFF7D57B-C243-4DA3-9773-7E785AFA25BB}"/>
                  </a:ext>
                </a:extLst>
              </p:cNvPr>
              <p:cNvPicPr>
                <a:picLocks noGrp="1" noRot="1" noChangeAspect="1" noMove="1" noResize="1" noEditPoints="1" noAdjustHandles="1" noChangeArrowheads="1" noChangeShapeType="1" noCrop="1"/>
              </p:cNvPicPr>
              <p:nvPr/>
            </p:nvPicPr>
            <p:blipFill>
              <a:blip r:embed="rId9"/>
              <a:stretch>
                <a:fillRect/>
              </a:stretch>
            </p:blipFill>
            <p:spPr>
              <a:xfrm>
                <a:off x="8240903" y="4820795"/>
                <a:ext cx="1503498" cy="1503498"/>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9" name="3D Model 8" descr="The Earth">
                <a:extLst>
                  <a:ext uri="{FF2B5EF4-FFF2-40B4-BE49-F238E27FC236}">
                    <a16:creationId xmlns:a16="http://schemas.microsoft.com/office/drawing/2014/main" id="{D3B103CE-6F09-442E-BA7E-FB86FB93305B}"/>
                  </a:ext>
                </a:extLst>
              </p:cNvPr>
              <p:cNvGraphicFramePr>
                <a:graphicFrameLocks noChangeAspect="1"/>
              </p:cNvGraphicFramePr>
              <p:nvPr>
                <p:extLst>
                  <p:ext uri="{D42A27DB-BD31-4B8C-83A1-F6EECF244321}">
                    <p14:modId xmlns:p14="http://schemas.microsoft.com/office/powerpoint/2010/main" val="1337918033"/>
                  </p:ext>
                </p:extLst>
              </p:nvPr>
            </p:nvGraphicFramePr>
            <p:xfrm>
              <a:off x="2871494" y="4776684"/>
              <a:ext cx="1503415" cy="1541477"/>
            </p:xfrm>
            <a:graphic>
              <a:graphicData uri="http://schemas.microsoft.com/office/drawing/2017/model3d">
                <am3d:model3d r:embed="rId10">
                  <am3d:spPr>
                    <a:xfrm>
                      <a:off x="0" y="0"/>
                      <a:ext cx="1503415" cy="154147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2630256" ay="2014039" az="1677892"/>
                    <am3d:postTrans dx="0" dy="0" dz="0"/>
                  </am3d:trans>
                  <am3d:raster rName="Office3DRenderer" rVer="16.0.8326">
                    <am3d:blip r:embed="rId11"/>
                  </am3d:raster>
                  <am3d:objViewport viewportSz="26071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Model 8" descr="The Earth">
                <a:extLst>
                  <a:ext uri="{FF2B5EF4-FFF2-40B4-BE49-F238E27FC236}">
                    <a16:creationId xmlns:a16="http://schemas.microsoft.com/office/drawing/2014/main" id="{D3B103CE-6F09-442E-BA7E-FB86FB93305B}"/>
                  </a:ext>
                </a:extLst>
              </p:cNvPr>
              <p:cNvPicPr>
                <a:picLocks noGrp="1" noRot="1" noChangeAspect="1" noMove="1" noResize="1" noEditPoints="1" noAdjustHandles="1" noChangeArrowheads="1" noChangeShapeType="1" noCrop="1"/>
              </p:cNvPicPr>
              <p:nvPr/>
            </p:nvPicPr>
            <p:blipFill>
              <a:blip r:embed="rId12"/>
              <a:stretch>
                <a:fillRect/>
              </a:stretch>
            </p:blipFill>
            <p:spPr>
              <a:xfrm>
                <a:off x="2871494" y="4776684"/>
                <a:ext cx="1503415" cy="1541477"/>
              </a:xfrm>
              <a:prstGeom prst="rect">
                <a:avLst/>
              </a:prstGeom>
            </p:spPr>
          </p:pic>
        </mc:Fallback>
      </mc:AlternateContent>
      <p:graphicFrame>
        <p:nvGraphicFramePr>
          <p:cNvPr id="16" name="Diagram 15">
            <a:extLst>
              <a:ext uri="{FF2B5EF4-FFF2-40B4-BE49-F238E27FC236}">
                <a16:creationId xmlns:a16="http://schemas.microsoft.com/office/drawing/2014/main" id="{4E1E9935-5E8F-48B8-931B-D569ABD62BDE}"/>
              </a:ext>
            </a:extLst>
          </p:cNvPr>
          <p:cNvGraphicFramePr/>
          <p:nvPr>
            <p:extLst>
              <p:ext uri="{D42A27DB-BD31-4B8C-83A1-F6EECF244321}">
                <p14:modId xmlns:p14="http://schemas.microsoft.com/office/powerpoint/2010/main" val="3933033946"/>
              </p:ext>
            </p:extLst>
          </p:nvPr>
        </p:nvGraphicFramePr>
        <p:xfrm>
          <a:off x="3533679" y="4821404"/>
          <a:ext cx="2167196" cy="36933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7" name="Diagram 16">
            <a:extLst>
              <a:ext uri="{FF2B5EF4-FFF2-40B4-BE49-F238E27FC236}">
                <a16:creationId xmlns:a16="http://schemas.microsoft.com/office/drawing/2014/main" id="{D4B66750-64EB-4AEF-9DD8-C710C0B06155}"/>
              </a:ext>
            </a:extLst>
          </p:cNvPr>
          <p:cNvGraphicFramePr/>
          <p:nvPr>
            <p:extLst>
              <p:ext uri="{D42A27DB-BD31-4B8C-83A1-F6EECF244321}">
                <p14:modId xmlns:p14="http://schemas.microsoft.com/office/powerpoint/2010/main" val="3126727399"/>
              </p:ext>
            </p:extLst>
          </p:nvPr>
        </p:nvGraphicFramePr>
        <p:xfrm>
          <a:off x="2961622" y="5267878"/>
          <a:ext cx="2167195" cy="76210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9" name="Diagram 18">
            <a:extLst>
              <a:ext uri="{FF2B5EF4-FFF2-40B4-BE49-F238E27FC236}">
                <a16:creationId xmlns:a16="http://schemas.microsoft.com/office/drawing/2014/main" id="{A8E73D2B-E195-4F0A-96B5-380E82CFA67F}"/>
              </a:ext>
            </a:extLst>
          </p:cNvPr>
          <p:cNvGraphicFramePr/>
          <p:nvPr>
            <p:extLst>
              <p:ext uri="{D42A27DB-BD31-4B8C-83A1-F6EECF244321}">
                <p14:modId xmlns:p14="http://schemas.microsoft.com/office/powerpoint/2010/main" val="2550365692"/>
              </p:ext>
            </p:extLst>
          </p:nvPr>
        </p:nvGraphicFramePr>
        <p:xfrm>
          <a:off x="3380451" y="6070504"/>
          <a:ext cx="1193788" cy="36933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0" name="Diagram 19">
            <a:extLst>
              <a:ext uri="{FF2B5EF4-FFF2-40B4-BE49-F238E27FC236}">
                <a16:creationId xmlns:a16="http://schemas.microsoft.com/office/drawing/2014/main" id="{CCF871EB-62CC-4D0B-8162-37E55B2CDD82}"/>
              </a:ext>
            </a:extLst>
          </p:cNvPr>
          <p:cNvGraphicFramePr/>
          <p:nvPr>
            <p:extLst>
              <p:ext uri="{D42A27DB-BD31-4B8C-83A1-F6EECF244321}">
                <p14:modId xmlns:p14="http://schemas.microsoft.com/office/powerpoint/2010/main" val="353485804"/>
              </p:ext>
            </p:extLst>
          </p:nvPr>
        </p:nvGraphicFramePr>
        <p:xfrm>
          <a:off x="2695487" y="6483246"/>
          <a:ext cx="3757503" cy="369332"/>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24" name="Picture 2" descr="https://cdn.egu.eu/static/78d73b37/awards/egu_ospp_label_blue.png">
            <a:extLst>
              <a:ext uri="{FF2B5EF4-FFF2-40B4-BE49-F238E27FC236}">
                <a16:creationId xmlns:a16="http://schemas.microsoft.com/office/drawing/2014/main" id="{153567EE-CFF4-4119-A0C9-98BFB3FA6DC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19790" y="5594436"/>
            <a:ext cx="791964" cy="10549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BE88E04A-1F19-4AFA-9FF6-14F87FB26456}"/>
              </a:ext>
            </a:extLst>
          </p:cNvPr>
          <p:cNvPicPr>
            <a:picLocks noChangeAspect="1"/>
          </p:cNvPicPr>
          <p:nvPr/>
        </p:nvPicPr>
        <p:blipFill>
          <a:blip r:embed="rId34"/>
          <a:stretch>
            <a:fillRect/>
          </a:stretch>
        </p:blipFill>
        <p:spPr>
          <a:xfrm>
            <a:off x="1320709" y="5857446"/>
            <a:ext cx="791964" cy="791964"/>
          </a:xfrm>
          <a:prstGeom prst="rect">
            <a:avLst/>
          </a:prstGeom>
        </p:spPr>
      </p:pic>
      <p:graphicFrame>
        <p:nvGraphicFramePr>
          <p:cNvPr id="23" name="Diagram 22">
            <a:extLst>
              <a:ext uri="{FF2B5EF4-FFF2-40B4-BE49-F238E27FC236}">
                <a16:creationId xmlns:a16="http://schemas.microsoft.com/office/drawing/2014/main" id="{7699D4D1-580B-4190-A043-0A691059EC99}"/>
              </a:ext>
            </a:extLst>
          </p:cNvPr>
          <p:cNvGraphicFramePr/>
          <p:nvPr>
            <p:extLst>
              <p:ext uri="{D42A27DB-BD31-4B8C-83A1-F6EECF244321}">
                <p14:modId xmlns:p14="http://schemas.microsoft.com/office/powerpoint/2010/main" val="16625935"/>
              </p:ext>
            </p:extLst>
          </p:nvPr>
        </p:nvGraphicFramePr>
        <p:xfrm>
          <a:off x="4855214" y="4516128"/>
          <a:ext cx="3060691" cy="2133282"/>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spTree>
    <p:extLst>
      <p:ext uri="{BB962C8B-B14F-4D97-AF65-F5344CB8AC3E}">
        <p14:creationId xmlns:p14="http://schemas.microsoft.com/office/powerpoint/2010/main" val="187730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C6A6-D349-40AE-A077-5A8EC91B0F02}"/>
              </a:ext>
            </a:extLst>
          </p:cNvPr>
          <p:cNvSpPr>
            <a:spLocks noGrp="1"/>
          </p:cNvSpPr>
          <p:nvPr>
            <p:ph type="title"/>
          </p:nvPr>
        </p:nvSpPr>
        <p:spPr/>
        <p:txBody>
          <a:bodyPr>
            <a:normAutofit/>
          </a:bodyPr>
          <a:lstStyle/>
          <a:p>
            <a:r>
              <a:rPr lang="en-GB" b="1" i="1" dirty="0">
                <a:solidFill>
                  <a:srgbClr val="002060"/>
                </a:solidFill>
              </a:rPr>
              <a:t>Case Study: Preliminary Results</a:t>
            </a:r>
            <a:endParaRPr lang="el-GR" b="1" i="1" dirty="0">
              <a:solidFill>
                <a:srgbClr val="002060"/>
              </a:solidFill>
            </a:endParaRPr>
          </a:p>
        </p:txBody>
      </p:sp>
      <p:sp>
        <p:nvSpPr>
          <p:cNvPr id="3" name="Content Placeholder 2">
            <a:extLst>
              <a:ext uri="{FF2B5EF4-FFF2-40B4-BE49-F238E27FC236}">
                <a16:creationId xmlns:a16="http://schemas.microsoft.com/office/drawing/2014/main" id="{F5511199-9B79-41CC-958A-A69ACE88129A}"/>
              </a:ext>
            </a:extLst>
          </p:cNvPr>
          <p:cNvSpPr>
            <a:spLocks noGrp="1"/>
          </p:cNvSpPr>
          <p:nvPr>
            <p:ph idx="1"/>
          </p:nvPr>
        </p:nvSpPr>
        <p:spPr/>
        <p:txBody>
          <a:bodyPr>
            <a:normAutofit/>
          </a:bodyPr>
          <a:lstStyle/>
          <a:p>
            <a:pPr marL="185738" indent="-185738" algn="just">
              <a:spcBef>
                <a:spcPts val="813"/>
              </a:spcBef>
              <a:buClr>
                <a:schemeClr val="tx1"/>
              </a:buClr>
              <a:buFont typeface="Arial" panose="020B0604020202020204" pitchFamily="34" charset="0"/>
              <a:buChar char="•"/>
            </a:pPr>
            <a:r>
              <a:rPr lang="en-GB" sz="1800" dirty="0"/>
              <a:t>A case study in 2006 and 2011 that included hydrological modelling to determine the outflow rate was a result of an overflooded road bridge with a great social impact for the communities of the area.</a:t>
            </a:r>
          </a:p>
          <a:p>
            <a:pPr marL="185738" indent="-185738" algn="just">
              <a:spcBef>
                <a:spcPts val="813"/>
              </a:spcBef>
              <a:buClr>
                <a:schemeClr val="tx1"/>
              </a:buClr>
              <a:buFont typeface="Arial" panose="020B0604020202020204" pitchFamily="34" charset="0"/>
              <a:buChar char="•"/>
            </a:pPr>
            <a:r>
              <a:rPr lang="en-GB" sz="1800" dirty="0"/>
              <a:t>The study investigated the urbanization factors through the  years 1984, 1999 and 2009 and the effect on the water runoff factors of the hydrological model that would allow the investigation of the flood and the actual reasons of contribution in the area of interest.</a:t>
            </a:r>
          </a:p>
          <a:p>
            <a:pPr marL="185738" indent="-185738" algn="just">
              <a:spcBef>
                <a:spcPts val="813"/>
              </a:spcBef>
              <a:buClr>
                <a:schemeClr val="tx1"/>
              </a:buClr>
              <a:buFont typeface="Arial" panose="020B0604020202020204" pitchFamily="34" charset="0"/>
              <a:buChar char="•"/>
            </a:pPr>
            <a:r>
              <a:rPr lang="en-GB" sz="1800" dirty="0"/>
              <a:t>As a check test of the initial area, another area of interest in a radius of 15 km was chosen that would verify our results , as there were indications of flood events.</a:t>
            </a:r>
          </a:p>
          <a:p>
            <a:pPr marL="185738" indent="-185738" algn="just">
              <a:spcBef>
                <a:spcPts val="813"/>
              </a:spcBef>
              <a:buClr>
                <a:schemeClr val="tx1"/>
              </a:buClr>
              <a:buFont typeface="Arial" panose="020B0604020202020204" pitchFamily="34" charset="0"/>
              <a:buChar char="•"/>
            </a:pPr>
            <a:r>
              <a:rPr lang="en-GB" sz="1800" dirty="0"/>
              <a:t>The hydrological model indicated flood risk was in agreement with the results, </a:t>
            </a:r>
            <a:r>
              <a:rPr lang="en-GB" sz="1800" dirty="0" err="1"/>
              <a:t>verifiying</a:t>
            </a:r>
            <a:r>
              <a:rPr lang="en-GB" sz="1800" dirty="0"/>
              <a:t> the changes that occurred during the years had a contribution to flood risk in populated areas.</a:t>
            </a:r>
          </a:p>
          <a:p>
            <a:endParaRPr lang="el-GR" dirty="0"/>
          </a:p>
        </p:txBody>
      </p:sp>
      <p:pic>
        <p:nvPicPr>
          <p:cNvPr id="4" name="Picture 3">
            <a:extLst>
              <a:ext uri="{FF2B5EF4-FFF2-40B4-BE49-F238E27FC236}">
                <a16:creationId xmlns:a16="http://schemas.microsoft.com/office/drawing/2014/main" id="{0E6CAD87-C13B-494E-9556-C11BAC59DDD3}"/>
              </a:ext>
            </a:extLst>
          </p:cNvPr>
          <p:cNvPicPr>
            <a:picLocks noChangeAspect="1"/>
          </p:cNvPicPr>
          <p:nvPr/>
        </p:nvPicPr>
        <p:blipFill>
          <a:blip r:embed="rId2"/>
          <a:stretch>
            <a:fillRect/>
          </a:stretch>
        </p:blipFill>
        <p:spPr>
          <a:xfrm>
            <a:off x="8104909" y="663042"/>
            <a:ext cx="1677969" cy="674868"/>
          </a:xfrm>
          <a:prstGeom prst="rect">
            <a:avLst/>
          </a:prstGeom>
        </p:spPr>
      </p:pic>
      <p:pic>
        <p:nvPicPr>
          <p:cNvPr id="5" name="Picture 2" descr="https://cdn.egu.eu/static/78d73b37/awards/egu_ospp_label_blue.png">
            <a:extLst>
              <a:ext uri="{FF2B5EF4-FFF2-40B4-BE49-F238E27FC236}">
                <a16:creationId xmlns:a16="http://schemas.microsoft.com/office/drawing/2014/main" id="{8E01003B-7E79-4DC0-A028-F8F5B1D25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44" y="5304548"/>
            <a:ext cx="791964" cy="1054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F56D89-4125-4C82-AE44-5E275D436D75}"/>
              </a:ext>
            </a:extLst>
          </p:cNvPr>
          <p:cNvPicPr>
            <a:picLocks noChangeAspect="1"/>
          </p:cNvPicPr>
          <p:nvPr/>
        </p:nvPicPr>
        <p:blipFill>
          <a:blip r:embed="rId4"/>
          <a:stretch>
            <a:fillRect/>
          </a:stretch>
        </p:blipFill>
        <p:spPr>
          <a:xfrm>
            <a:off x="1245150" y="5567559"/>
            <a:ext cx="791964" cy="791964"/>
          </a:xfrm>
          <a:prstGeom prst="rect">
            <a:avLst/>
          </a:prstGeom>
        </p:spPr>
      </p:pic>
    </p:spTree>
    <p:extLst>
      <p:ext uri="{BB962C8B-B14F-4D97-AF65-F5344CB8AC3E}">
        <p14:creationId xmlns:p14="http://schemas.microsoft.com/office/powerpoint/2010/main" val="22083248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XCELSIOR">
      <a:majorFont>
        <a:latin typeface="Tw Cen M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XCELSIOR">
      <a:majorFont>
        <a:latin typeface="Tw Cen M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2">
  <a:themeElements>
    <a:clrScheme name="Oxford (Blue Accent)">
      <a:dk1>
        <a:srgbClr val="002147"/>
      </a:dk1>
      <a:lt1>
        <a:srgbClr val="FFFFFF"/>
      </a:lt1>
      <a:dk2>
        <a:srgbClr val="0054B4"/>
      </a:dk2>
      <a:lt2>
        <a:srgbClr val="D3E7FF"/>
      </a:lt2>
      <a:accent1>
        <a:srgbClr val="B8BE2E"/>
      </a:accent1>
      <a:accent2>
        <a:srgbClr val="F9E6A1"/>
      </a:accent2>
      <a:accent3>
        <a:srgbClr val="F15576"/>
      </a:accent3>
      <a:accent4>
        <a:srgbClr val="EAB202"/>
      </a:accent4>
      <a:accent5>
        <a:srgbClr val="E8EFDD"/>
      </a:accent5>
      <a:accent6>
        <a:srgbClr val="6C893E"/>
      </a:accent6>
      <a:hlink>
        <a:srgbClr val="002147"/>
      </a:hlink>
      <a:folHlink>
        <a:srgbClr val="002147"/>
      </a:folHlink>
    </a:clrScheme>
    <a:fontScheme name="Foundry Sterling">
      <a:majorFont>
        <a:latin typeface="FoundrySterling-Bold"/>
        <a:ea typeface=""/>
        <a:cs typeface=""/>
      </a:majorFont>
      <a:minorFont>
        <a:latin typeface="FoundrySterling-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A66A139B-4BB5-427C-B643-90B26498F858}" vid="{87AEE27C-F27E-413C-BC62-CF7214B7F1AF}"/>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XCELSIOR">
      <a:majorFont>
        <a:latin typeface="Tw Cen M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A3F0C4BEF8F04EAD378EBA914FC08C" ma:contentTypeVersion="11" ma:contentTypeDescription="Create a new document." ma:contentTypeScope="" ma:versionID="7ccb9d99003e5e7bd0a7f11f822f3f40">
  <xsd:schema xmlns:xsd="http://www.w3.org/2001/XMLSchema" xmlns:xs="http://www.w3.org/2001/XMLSchema" xmlns:p="http://schemas.microsoft.com/office/2006/metadata/properties" xmlns:ns3="05657ae2-ea21-43dd-941f-93eccb9e6ed4" xmlns:ns4="29e15f57-ad2d-4da0-9177-e9466cfe99e4" targetNamespace="http://schemas.microsoft.com/office/2006/metadata/properties" ma:root="true" ma:fieldsID="85e45cd3b48dfa28ed6238c533d0fbe8" ns3:_="" ns4:_="">
    <xsd:import namespace="05657ae2-ea21-43dd-941f-93eccb9e6ed4"/>
    <xsd:import namespace="29e15f57-ad2d-4da0-9177-e9466cfe99e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657ae2-ea21-43dd-941f-93eccb9e6ed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e15f57-ad2d-4da0-9177-e9466cfe99e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3C4857-EDCF-4250-BACB-4B89B96B5CE3}">
  <ds:schemaRefs>
    <ds:schemaRef ds:uri="http://schemas.microsoft.com/sharepoint/v3/contenttype/forms"/>
  </ds:schemaRefs>
</ds:datastoreItem>
</file>

<file path=customXml/itemProps2.xml><?xml version="1.0" encoding="utf-8"?>
<ds:datastoreItem xmlns:ds="http://schemas.openxmlformats.org/officeDocument/2006/customXml" ds:itemID="{0A4E44D0-0907-4284-B2B1-83E5FF09B6F4}">
  <ds:schemaRefs>
    <ds:schemaRef ds:uri="http://www.w3.org/XML/1998/namespace"/>
    <ds:schemaRef ds:uri="http://purl.org/dc/terms/"/>
    <ds:schemaRef ds:uri="http://schemas.openxmlformats.org/package/2006/metadata/core-properties"/>
    <ds:schemaRef ds:uri="http://purl.org/dc/elements/1.1/"/>
    <ds:schemaRef ds:uri="05657ae2-ea21-43dd-941f-93eccb9e6ed4"/>
    <ds:schemaRef ds:uri="http://schemas.microsoft.com/office/2006/documentManagement/types"/>
    <ds:schemaRef ds:uri="http://schemas.microsoft.com/office/2006/metadata/properties"/>
    <ds:schemaRef ds:uri="http://schemas.microsoft.com/office/infopath/2007/PartnerControls"/>
    <ds:schemaRef ds:uri="29e15f57-ad2d-4da0-9177-e9466cfe99e4"/>
    <ds:schemaRef ds:uri="http://purl.org/dc/dcmitype/"/>
  </ds:schemaRefs>
</ds:datastoreItem>
</file>

<file path=customXml/itemProps3.xml><?xml version="1.0" encoding="utf-8"?>
<ds:datastoreItem xmlns:ds="http://schemas.openxmlformats.org/officeDocument/2006/customXml" ds:itemID="{C98BC4DD-5DA7-4A1A-AF5D-F66EDCFE91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657ae2-ea21-43dd-941f-93eccb9e6ed4"/>
    <ds:schemaRef ds:uri="29e15f57-ad2d-4da0-9177-e9466cfe99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4572</TotalTime>
  <Words>1305</Words>
  <Application>Microsoft Office PowerPoint</Application>
  <PresentationFormat>A4 Paper (210x297 mm)</PresentationFormat>
  <Paragraphs>96</Paragraphs>
  <Slides>14</Slides>
  <Notes>0</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14</vt:i4>
      </vt:variant>
    </vt:vector>
  </HeadingPairs>
  <TitlesOfParts>
    <vt:vector size="28" baseType="lpstr">
      <vt:lpstr>Arial</vt:lpstr>
      <vt:lpstr>Calibri</vt:lpstr>
      <vt:lpstr>Corbel</vt:lpstr>
      <vt:lpstr>Ebrima</vt:lpstr>
      <vt:lpstr>FoundrySterling-Bold</vt:lpstr>
      <vt:lpstr>FoundrySterling-Book</vt:lpstr>
      <vt:lpstr>Times New Roman</vt:lpstr>
      <vt:lpstr>Tw Cen MT</vt:lpstr>
      <vt:lpstr>Office Theme</vt:lpstr>
      <vt:lpstr>2_Office Theme</vt:lpstr>
      <vt:lpstr>2_Custom Design</vt:lpstr>
      <vt:lpstr>Theme2</vt:lpstr>
      <vt:lpstr>1_Office Theme</vt:lpstr>
      <vt:lpstr>3_Office Theme</vt:lpstr>
      <vt:lpstr>        THE IMPORTANCE OF INTEGRATING ‘DIGITAL TWINS’ AND ‘EARTH OBSERVATION’ TO SUPPORT RESILIENT SOCIETY APPLICATIONS IN CYPRUS   </vt:lpstr>
      <vt:lpstr>Abstract</vt:lpstr>
      <vt:lpstr>Previous Experience &amp; What is missing?</vt:lpstr>
      <vt:lpstr>‘Satflood funded project’</vt:lpstr>
      <vt:lpstr>Digital Twin</vt:lpstr>
      <vt:lpstr>Methodology (Step 1: Floods Risk)</vt:lpstr>
      <vt:lpstr>Methodology (Step 2: Integration of techniques and data)</vt:lpstr>
      <vt:lpstr>Methodology (3)</vt:lpstr>
      <vt:lpstr>Case Study: Preliminary Results</vt:lpstr>
      <vt:lpstr>Area ( Basin ) of Interest</vt:lpstr>
      <vt:lpstr>PowerPoint Presentation</vt:lpstr>
      <vt:lpstr>Outflow results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GK</dc:creator>
  <cp:lastModifiedBy>Demetris D.Christofi</cp:lastModifiedBy>
  <cp:revision>413</cp:revision>
  <cp:lastPrinted>2017-11-17T12:37:09Z</cp:lastPrinted>
  <dcterms:created xsi:type="dcterms:W3CDTF">2017-10-23T08:19:55Z</dcterms:created>
  <dcterms:modified xsi:type="dcterms:W3CDTF">2022-05-25T19:59:44Z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0x0101002AA3F0C4BEF8F04EAD378EBA914FC08C</vt:lpwstr>
  </property>
</Properties>
</file>