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540" r:id="rId2"/>
    <p:sldId id="591" r:id="rId3"/>
    <p:sldId id="590" r:id="rId4"/>
    <p:sldId id="546" r:id="rId5"/>
    <p:sldId id="573" r:id="rId6"/>
    <p:sldId id="578" r:id="rId7"/>
    <p:sldId id="587" r:id="rId8"/>
    <p:sldId id="554" r:id="rId9"/>
    <p:sldId id="539" r:id="rId1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E93D814-020A-51BF-F09C-9F2577D7A9F9}" name="Ronan Abherve" initials="RA" userId="Ronan Abherve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8D0D"/>
    <a:srgbClr val="E78207"/>
    <a:srgbClr val="008000"/>
    <a:srgbClr val="0000FF"/>
    <a:srgbClr val="003300"/>
    <a:srgbClr val="006600"/>
    <a:srgbClr val="660066"/>
    <a:srgbClr val="CC00CC"/>
    <a:srgbClr val="E7F7F9"/>
    <a:srgbClr val="0012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5574C9-B883-4E57-8F39-89836BF6A1D3}" v="9" dt="2022-05-23T07:37:44.0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11" autoAdjust="0"/>
    <p:restoredTop sz="80702" autoAdjust="0"/>
  </p:normalViewPr>
  <p:slideViewPr>
    <p:cSldViewPr snapToGrid="0">
      <p:cViewPr varScale="1">
        <p:scale>
          <a:sx n="50" d="100"/>
          <a:sy n="50" d="100"/>
        </p:scale>
        <p:origin x="1244" y="48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microsoft.com/office/2018/10/relationships/authors" Target="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nan Abherve" userId="fdebd973-003b-4b40-b31a-45d84132ce7b" providerId="ADAL" clId="{D95574C9-B883-4E57-8F39-89836BF6A1D3}"/>
    <pc:docChg chg="undo custSel addSld delSld modSld">
      <pc:chgData name="Ronan Abherve" userId="fdebd973-003b-4b40-b31a-45d84132ce7b" providerId="ADAL" clId="{D95574C9-B883-4E57-8F39-89836BF6A1D3}" dt="2022-05-23T07:51:26.378" v="152" actId="20577"/>
      <pc:docMkLst>
        <pc:docMk/>
      </pc:docMkLst>
      <pc:sldChg chg="modSp mod">
        <pc:chgData name="Ronan Abherve" userId="fdebd973-003b-4b40-b31a-45d84132ce7b" providerId="ADAL" clId="{D95574C9-B883-4E57-8F39-89836BF6A1D3}" dt="2022-05-23T07:41:45.825" v="126" actId="20577"/>
        <pc:sldMkLst>
          <pc:docMk/>
          <pc:sldMk cId="2337457654" sldId="539"/>
        </pc:sldMkLst>
        <pc:spChg chg="mod">
          <ac:chgData name="Ronan Abherve" userId="fdebd973-003b-4b40-b31a-45d84132ce7b" providerId="ADAL" clId="{D95574C9-B883-4E57-8F39-89836BF6A1D3}" dt="2022-05-23T07:41:45.825" v="126" actId="20577"/>
          <ac:spMkLst>
            <pc:docMk/>
            <pc:sldMk cId="2337457654" sldId="539"/>
            <ac:spMk id="26" creationId="{BB85B0E6-FAA5-8044-B7F1-D19B38BAD4F6}"/>
          </ac:spMkLst>
        </pc:spChg>
      </pc:sldChg>
      <pc:sldChg chg="modSp del mod">
        <pc:chgData name="Ronan Abherve" userId="fdebd973-003b-4b40-b31a-45d84132ce7b" providerId="ADAL" clId="{D95574C9-B883-4E57-8F39-89836BF6A1D3}" dt="2022-05-23T07:34:12.935" v="51" actId="47"/>
        <pc:sldMkLst>
          <pc:docMk/>
          <pc:sldMk cId="3074925375" sldId="543"/>
        </pc:sldMkLst>
        <pc:spChg chg="mod">
          <ac:chgData name="Ronan Abherve" userId="fdebd973-003b-4b40-b31a-45d84132ce7b" providerId="ADAL" clId="{D95574C9-B883-4E57-8F39-89836BF6A1D3}" dt="2022-05-23T07:31:43.229" v="7" actId="1076"/>
          <ac:spMkLst>
            <pc:docMk/>
            <pc:sldMk cId="3074925375" sldId="543"/>
            <ac:spMk id="13" creationId="{AC936AB3-D9CC-B89F-41E3-7F5981493A38}"/>
          </ac:spMkLst>
        </pc:spChg>
      </pc:sldChg>
      <pc:sldChg chg="addSp delSp modSp del mod">
        <pc:chgData name="Ronan Abherve" userId="fdebd973-003b-4b40-b31a-45d84132ce7b" providerId="ADAL" clId="{D95574C9-B883-4E57-8F39-89836BF6A1D3}" dt="2022-05-23T07:37:54.267" v="92" actId="47"/>
        <pc:sldMkLst>
          <pc:docMk/>
          <pc:sldMk cId="2970207047" sldId="545"/>
        </pc:sldMkLst>
        <pc:spChg chg="del">
          <ac:chgData name="Ronan Abherve" userId="fdebd973-003b-4b40-b31a-45d84132ce7b" providerId="ADAL" clId="{D95574C9-B883-4E57-8F39-89836BF6A1D3}" dt="2022-05-23T07:32:20.975" v="16" actId="478"/>
          <ac:spMkLst>
            <pc:docMk/>
            <pc:sldMk cId="2970207047" sldId="545"/>
            <ac:spMk id="8" creationId="{540B3D4E-D610-26D7-D7EB-5201D76FCA76}"/>
          </ac:spMkLst>
        </pc:spChg>
        <pc:spChg chg="add del mod">
          <ac:chgData name="Ronan Abherve" userId="fdebd973-003b-4b40-b31a-45d84132ce7b" providerId="ADAL" clId="{D95574C9-B883-4E57-8F39-89836BF6A1D3}" dt="2022-05-23T07:33:16.691" v="41" actId="1076"/>
          <ac:spMkLst>
            <pc:docMk/>
            <pc:sldMk cId="2970207047" sldId="545"/>
            <ac:spMk id="11" creationId="{45E84110-DA48-B88C-0EC8-3423E793B8A8}"/>
          </ac:spMkLst>
        </pc:spChg>
        <pc:spChg chg="add mod">
          <ac:chgData name="Ronan Abherve" userId="fdebd973-003b-4b40-b31a-45d84132ce7b" providerId="ADAL" clId="{D95574C9-B883-4E57-8F39-89836BF6A1D3}" dt="2022-05-23T07:32:05.135" v="9"/>
          <ac:spMkLst>
            <pc:docMk/>
            <pc:sldMk cId="2970207047" sldId="545"/>
            <ac:spMk id="13" creationId="{FE6ADDEA-A2A0-7E40-57FD-D92A184AFA48}"/>
          </ac:spMkLst>
        </pc:spChg>
        <pc:spChg chg="add mod">
          <ac:chgData name="Ronan Abherve" userId="fdebd973-003b-4b40-b31a-45d84132ce7b" providerId="ADAL" clId="{D95574C9-B883-4E57-8F39-89836BF6A1D3}" dt="2022-05-23T07:32:05.135" v="9"/>
          <ac:spMkLst>
            <pc:docMk/>
            <pc:sldMk cId="2970207047" sldId="545"/>
            <ac:spMk id="14" creationId="{3F13517F-DB9B-C7D1-ECE8-EA1DDEC6253E}"/>
          </ac:spMkLst>
        </pc:spChg>
        <pc:spChg chg="del">
          <ac:chgData name="Ronan Abherve" userId="fdebd973-003b-4b40-b31a-45d84132ce7b" providerId="ADAL" clId="{D95574C9-B883-4E57-8F39-89836BF6A1D3}" dt="2022-05-23T07:31:56.531" v="8" actId="478"/>
          <ac:spMkLst>
            <pc:docMk/>
            <pc:sldMk cId="2970207047" sldId="545"/>
            <ac:spMk id="15" creationId="{F78B696A-2386-2392-B85B-65DAC9FD5F99}"/>
          </ac:spMkLst>
        </pc:spChg>
        <pc:spChg chg="add mod">
          <ac:chgData name="Ronan Abherve" userId="fdebd973-003b-4b40-b31a-45d84132ce7b" providerId="ADAL" clId="{D95574C9-B883-4E57-8F39-89836BF6A1D3}" dt="2022-05-23T07:32:05.135" v="9"/>
          <ac:spMkLst>
            <pc:docMk/>
            <pc:sldMk cId="2970207047" sldId="545"/>
            <ac:spMk id="16" creationId="{1271D4C1-1553-BAE3-1BA0-B105D06FAB08}"/>
          </ac:spMkLst>
        </pc:spChg>
        <pc:spChg chg="del">
          <ac:chgData name="Ronan Abherve" userId="fdebd973-003b-4b40-b31a-45d84132ce7b" providerId="ADAL" clId="{D95574C9-B883-4E57-8F39-89836BF6A1D3}" dt="2022-05-23T07:32:23.160" v="17" actId="478"/>
          <ac:spMkLst>
            <pc:docMk/>
            <pc:sldMk cId="2970207047" sldId="545"/>
            <ac:spMk id="17" creationId="{CD95F06D-1242-5964-54A1-EC817D05ADB0}"/>
          </ac:spMkLst>
        </pc:spChg>
        <pc:spChg chg="del">
          <ac:chgData name="Ronan Abherve" userId="fdebd973-003b-4b40-b31a-45d84132ce7b" providerId="ADAL" clId="{D95574C9-B883-4E57-8F39-89836BF6A1D3}" dt="2022-05-23T07:32:20.012" v="15" actId="478"/>
          <ac:spMkLst>
            <pc:docMk/>
            <pc:sldMk cId="2970207047" sldId="545"/>
            <ac:spMk id="18" creationId="{EAAF1B84-5E39-FFAB-B2BE-D959637EA07B}"/>
          </ac:spMkLst>
        </pc:spChg>
        <pc:spChg chg="add mod">
          <ac:chgData name="Ronan Abherve" userId="fdebd973-003b-4b40-b31a-45d84132ce7b" providerId="ADAL" clId="{D95574C9-B883-4E57-8F39-89836BF6A1D3}" dt="2022-05-23T07:32:05.135" v="9"/>
          <ac:spMkLst>
            <pc:docMk/>
            <pc:sldMk cId="2970207047" sldId="545"/>
            <ac:spMk id="19" creationId="{DC8EBBCE-C744-3A38-B4EC-DC01DB5329B4}"/>
          </ac:spMkLst>
        </pc:spChg>
        <pc:spChg chg="add mod ord">
          <ac:chgData name="Ronan Abherve" userId="fdebd973-003b-4b40-b31a-45d84132ce7b" providerId="ADAL" clId="{D95574C9-B883-4E57-8F39-89836BF6A1D3}" dt="2022-05-23T07:32:55.161" v="38" actId="167"/>
          <ac:spMkLst>
            <pc:docMk/>
            <pc:sldMk cId="2970207047" sldId="545"/>
            <ac:spMk id="23" creationId="{01703A7D-485A-B731-DAC1-4CAEC81AC745}"/>
          </ac:spMkLst>
        </pc:spChg>
        <pc:spChg chg="add mod">
          <ac:chgData name="Ronan Abherve" userId="fdebd973-003b-4b40-b31a-45d84132ce7b" providerId="ADAL" clId="{D95574C9-B883-4E57-8F39-89836BF6A1D3}" dt="2022-05-23T07:33:23.511" v="46" actId="1036"/>
          <ac:spMkLst>
            <pc:docMk/>
            <pc:sldMk cId="2970207047" sldId="545"/>
            <ac:spMk id="24" creationId="{0CD73D17-1A3C-8E1C-9C33-333C042A733C}"/>
          </ac:spMkLst>
        </pc:spChg>
        <pc:picChg chg="del">
          <ac:chgData name="Ronan Abherve" userId="fdebd973-003b-4b40-b31a-45d84132ce7b" providerId="ADAL" clId="{D95574C9-B883-4E57-8F39-89836BF6A1D3}" dt="2022-05-23T07:32:13.898" v="12" actId="478"/>
          <ac:picMkLst>
            <pc:docMk/>
            <pc:sldMk cId="2970207047" sldId="545"/>
            <ac:picMk id="9" creationId="{645300BF-2B7A-7C36-C039-1EA8A3A9979A}"/>
          </ac:picMkLst>
        </pc:picChg>
        <pc:picChg chg="add mod">
          <ac:chgData name="Ronan Abherve" userId="fdebd973-003b-4b40-b31a-45d84132ce7b" providerId="ADAL" clId="{D95574C9-B883-4E57-8F39-89836BF6A1D3}" dt="2022-05-23T07:32:05.135" v="9"/>
          <ac:picMkLst>
            <pc:docMk/>
            <pc:sldMk cId="2970207047" sldId="545"/>
            <ac:picMk id="12" creationId="{63D7A072-6D1C-CAA0-C30D-D7CC9B7B6E4B}"/>
          </ac:picMkLst>
        </pc:picChg>
        <pc:picChg chg="add del mod">
          <ac:chgData name="Ronan Abherve" userId="fdebd973-003b-4b40-b31a-45d84132ce7b" providerId="ADAL" clId="{D95574C9-B883-4E57-8F39-89836BF6A1D3}" dt="2022-05-23T07:32:12.623" v="11"/>
          <ac:picMkLst>
            <pc:docMk/>
            <pc:sldMk cId="2970207047" sldId="545"/>
            <ac:picMk id="21" creationId="{9AEFCA4E-D8AE-D2E7-C28B-4BE12FB07C59}"/>
          </ac:picMkLst>
        </pc:picChg>
        <pc:picChg chg="add mod ord">
          <ac:chgData name="Ronan Abherve" userId="fdebd973-003b-4b40-b31a-45d84132ce7b" providerId="ADAL" clId="{D95574C9-B883-4E57-8F39-89836BF6A1D3}" dt="2022-05-23T07:32:57.969" v="39" actId="167"/>
          <ac:picMkLst>
            <pc:docMk/>
            <pc:sldMk cId="2970207047" sldId="545"/>
            <ac:picMk id="22" creationId="{1334C64F-950E-1D16-246A-1F80312F4FCE}"/>
          </ac:picMkLst>
        </pc:picChg>
        <pc:cxnChg chg="add mod">
          <ac:chgData name="Ronan Abherve" userId="fdebd973-003b-4b40-b31a-45d84132ce7b" providerId="ADAL" clId="{D95574C9-B883-4E57-8F39-89836BF6A1D3}" dt="2022-05-23T07:32:05.135" v="9"/>
          <ac:cxnSpMkLst>
            <pc:docMk/>
            <pc:sldMk cId="2970207047" sldId="545"/>
            <ac:cxnSpMk id="20" creationId="{FF3A3181-BBFB-2E74-066C-CFA9862EBE3C}"/>
          </ac:cxnSpMkLst>
        </pc:cxnChg>
      </pc:sldChg>
      <pc:sldChg chg="delSp mod">
        <pc:chgData name="Ronan Abherve" userId="fdebd973-003b-4b40-b31a-45d84132ce7b" providerId="ADAL" clId="{D95574C9-B883-4E57-8F39-89836BF6A1D3}" dt="2022-05-23T07:35:19.991" v="60" actId="478"/>
        <pc:sldMkLst>
          <pc:docMk/>
          <pc:sldMk cId="3570592901" sldId="546"/>
        </pc:sldMkLst>
        <pc:spChg chg="del">
          <ac:chgData name="Ronan Abherve" userId="fdebd973-003b-4b40-b31a-45d84132ce7b" providerId="ADAL" clId="{D95574C9-B883-4E57-8F39-89836BF6A1D3}" dt="2022-05-23T07:35:19.991" v="60" actId="478"/>
          <ac:spMkLst>
            <pc:docMk/>
            <pc:sldMk cId="3570592901" sldId="546"/>
            <ac:spMk id="8" creationId="{8F2CC564-FBE9-6FFF-6C15-5ADAA73C446F}"/>
          </ac:spMkLst>
        </pc:spChg>
        <pc:spChg chg="del">
          <ac:chgData name="Ronan Abherve" userId="fdebd973-003b-4b40-b31a-45d84132ce7b" providerId="ADAL" clId="{D95574C9-B883-4E57-8F39-89836BF6A1D3}" dt="2022-05-23T07:35:18.541" v="58" actId="478"/>
          <ac:spMkLst>
            <pc:docMk/>
            <pc:sldMk cId="3570592901" sldId="546"/>
            <ac:spMk id="9" creationId="{E1DCA9A5-96FE-4C22-3BDE-62FC4F1F72C7}"/>
          </ac:spMkLst>
        </pc:spChg>
        <pc:spChg chg="del">
          <ac:chgData name="Ronan Abherve" userId="fdebd973-003b-4b40-b31a-45d84132ce7b" providerId="ADAL" clId="{D95574C9-B883-4E57-8F39-89836BF6A1D3}" dt="2022-05-23T07:35:18.057" v="57" actId="478"/>
          <ac:spMkLst>
            <pc:docMk/>
            <pc:sldMk cId="3570592901" sldId="546"/>
            <ac:spMk id="11" creationId="{D70A6227-667F-CECA-ED6A-CF23C100AEDC}"/>
          </ac:spMkLst>
        </pc:spChg>
        <pc:spChg chg="del">
          <ac:chgData name="Ronan Abherve" userId="fdebd973-003b-4b40-b31a-45d84132ce7b" providerId="ADAL" clId="{D95574C9-B883-4E57-8F39-89836BF6A1D3}" dt="2022-05-23T07:35:19.140" v="59" actId="478"/>
          <ac:spMkLst>
            <pc:docMk/>
            <pc:sldMk cId="3570592901" sldId="546"/>
            <ac:spMk id="13" creationId="{209D1E4C-52EE-C62F-74F7-F2139E5067CE}"/>
          </ac:spMkLst>
        </pc:spChg>
      </pc:sldChg>
      <pc:sldChg chg="del">
        <pc:chgData name="Ronan Abherve" userId="fdebd973-003b-4b40-b31a-45d84132ce7b" providerId="ADAL" clId="{D95574C9-B883-4E57-8F39-89836BF6A1D3}" dt="2022-05-23T07:30:57.632" v="0" actId="47"/>
        <pc:sldMkLst>
          <pc:docMk/>
          <pc:sldMk cId="2702166611" sldId="547"/>
        </pc:sldMkLst>
      </pc:sldChg>
      <pc:sldChg chg="del">
        <pc:chgData name="Ronan Abherve" userId="fdebd973-003b-4b40-b31a-45d84132ce7b" providerId="ADAL" clId="{D95574C9-B883-4E57-8F39-89836BF6A1D3}" dt="2022-05-23T07:34:29.883" v="54" actId="47"/>
        <pc:sldMkLst>
          <pc:docMk/>
          <pc:sldMk cId="1627082986" sldId="550"/>
        </pc:sldMkLst>
      </pc:sldChg>
      <pc:sldChg chg="modSp mod">
        <pc:chgData name="Ronan Abherve" userId="fdebd973-003b-4b40-b31a-45d84132ce7b" providerId="ADAL" clId="{D95574C9-B883-4E57-8F39-89836BF6A1D3}" dt="2022-05-23T07:51:26.378" v="152" actId="20577"/>
        <pc:sldMkLst>
          <pc:docMk/>
          <pc:sldMk cId="3505174332" sldId="554"/>
        </pc:sldMkLst>
        <pc:spChg chg="mod">
          <ac:chgData name="Ronan Abherve" userId="fdebd973-003b-4b40-b31a-45d84132ce7b" providerId="ADAL" clId="{D95574C9-B883-4E57-8F39-89836BF6A1D3}" dt="2022-05-23T07:51:26.378" v="152" actId="20577"/>
          <ac:spMkLst>
            <pc:docMk/>
            <pc:sldMk cId="3505174332" sldId="554"/>
            <ac:spMk id="12" creationId="{A168323D-C8D5-C11E-5D2B-DF6E3036DB67}"/>
          </ac:spMkLst>
        </pc:spChg>
      </pc:sldChg>
      <pc:sldChg chg="del">
        <pc:chgData name="Ronan Abherve" userId="fdebd973-003b-4b40-b31a-45d84132ce7b" providerId="ADAL" clId="{D95574C9-B883-4E57-8F39-89836BF6A1D3}" dt="2022-05-23T07:35:33.378" v="61" actId="47"/>
        <pc:sldMkLst>
          <pc:docMk/>
          <pc:sldMk cId="2771457931" sldId="562"/>
        </pc:sldMkLst>
      </pc:sldChg>
      <pc:sldChg chg="modSp del mod">
        <pc:chgData name="Ronan Abherve" userId="fdebd973-003b-4b40-b31a-45d84132ce7b" providerId="ADAL" clId="{D95574C9-B883-4E57-8F39-89836BF6A1D3}" dt="2022-05-23T07:37:24.308" v="87" actId="47"/>
        <pc:sldMkLst>
          <pc:docMk/>
          <pc:sldMk cId="673476367" sldId="563"/>
        </pc:sldMkLst>
        <pc:picChg chg="mod">
          <ac:chgData name="Ronan Abherve" userId="fdebd973-003b-4b40-b31a-45d84132ce7b" providerId="ADAL" clId="{D95574C9-B883-4E57-8F39-89836BF6A1D3}" dt="2022-05-23T07:36:55.575" v="75" actId="1076"/>
          <ac:picMkLst>
            <pc:docMk/>
            <pc:sldMk cId="673476367" sldId="563"/>
            <ac:picMk id="19" creationId="{24119CA6-BC9A-6E57-506C-0AC615F477A2}"/>
          </ac:picMkLst>
        </pc:picChg>
        <pc:picChg chg="mod">
          <ac:chgData name="Ronan Abherve" userId="fdebd973-003b-4b40-b31a-45d84132ce7b" providerId="ADAL" clId="{D95574C9-B883-4E57-8F39-89836BF6A1D3}" dt="2022-05-23T07:36:55.575" v="75" actId="1076"/>
          <ac:picMkLst>
            <pc:docMk/>
            <pc:sldMk cId="673476367" sldId="563"/>
            <ac:picMk id="20" creationId="{9BC82F69-BEB4-6D11-A45C-7E5C5B41B92A}"/>
          </ac:picMkLst>
        </pc:picChg>
      </pc:sldChg>
      <pc:sldChg chg="del">
        <pc:chgData name="Ronan Abherve" userId="fdebd973-003b-4b40-b31a-45d84132ce7b" providerId="ADAL" clId="{D95574C9-B883-4E57-8F39-89836BF6A1D3}" dt="2022-05-23T07:35:37.535" v="62" actId="47"/>
        <pc:sldMkLst>
          <pc:docMk/>
          <pc:sldMk cId="1355720629" sldId="564"/>
        </pc:sldMkLst>
      </pc:sldChg>
      <pc:sldChg chg="del">
        <pc:chgData name="Ronan Abherve" userId="fdebd973-003b-4b40-b31a-45d84132ce7b" providerId="ADAL" clId="{D95574C9-B883-4E57-8F39-89836BF6A1D3}" dt="2022-05-23T07:35:57.646" v="70" actId="47"/>
        <pc:sldMkLst>
          <pc:docMk/>
          <pc:sldMk cId="1141187777" sldId="565"/>
        </pc:sldMkLst>
      </pc:sldChg>
      <pc:sldChg chg="modSp add del mod">
        <pc:chgData name="Ronan Abherve" userId="fdebd973-003b-4b40-b31a-45d84132ce7b" providerId="ADAL" clId="{D95574C9-B883-4E57-8F39-89836BF6A1D3}" dt="2022-05-23T07:33:55.281" v="50" actId="47"/>
        <pc:sldMkLst>
          <pc:docMk/>
          <pc:sldMk cId="3577909310" sldId="567"/>
        </pc:sldMkLst>
        <pc:spChg chg="mod">
          <ac:chgData name="Ronan Abherve" userId="fdebd973-003b-4b40-b31a-45d84132ce7b" providerId="ADAL" clId="{D95574C9-B883-4E57-8F39-89836BF6A1D3}" dt="2022-05-23T07:31:09.129" v="5" actId="1037"/>
          <ac:spMkLst>
            <pc:docMk/>
            <pc:sldMk cId="3577909310" sldId="567"/>
            <ac:spMk id="9" creationId="{1ABFE7C0-7EE0-7FFE-CD9D-69B413C830DE}"/>
          </ac:spMkLst>
        </pc:spChg>
        <pc:spChg chg="mod">
          <ac:chgData name="Ronan Abherve" userId="fdebd973-003b-4b40-b31a-45d84132ce7b" providerId="ADAL" clId="{D95574C9-B883-4E57-8F39-89836BF6A1D3}" dt="2022-05-23T07:31:09.129" v="5" actId="1037"/>
          <ac:spMkLst>
            <pc:docMk/>
            <pc:sldMk cId="3577909310" sldId="567"/>
            <ac:spMk id="11" creationId="{DE21DEF3-6873-3FE5-A785-8FF115DD62A6}"/>
          </ac:spMkLst>
        </pc:spChg>
        <pc:spChg chg="mod">
          <ac:chgData name="Ronan Abherve" userId="fdebd973-003b-4b40-b31a-45d84132ce7b" providerId="ADAL" clId="{D95574C9-B883-4E57-8F39-89836BF6A1D3}" dt="2022-05-23T07:31:09.129" v="5" actId="1037"/>
          <ac:spMkLst>
            <pc:docMk/>
            <pc:sldMk cId="3577909310" sldId="567"/>
            <ac:spMk id="12" creationId="{30FA3B39-87C2-BDD5-4F21-8A40B78B4A92}"/>
          </ac:spMkLst>
        </pc:spChg>
        <pc:spChg chg="mod">
          <ac:chgData name="Ronan Abherve" userId="fdebd973-003b-4b40-b31a-45d84132ce7b" providerId="ADAL" clId="{D95574C9-B883-4E57-8F39-89836BF6A1D3}" dt="2022-05-23T07:31:09.129" v="5" actId="1037"/>
          <ac:spMkLst>
            <pc:docMk/>
            <pc:sldMk cId="3577909310" sldId="567"/>
            <ac:spMk id="13" creationId="{6DB1295F-8971-A14D-9EAD-34B5932004C8}"/>
          </ac:spMkLst>
        </pc:spChg>
        <pc:picChg chg="mod">
          <ac:chgData name="Ronan Abherve" userId="fdebd973-003b-4b40-b31a-45d84132ce7b" providerId="ADAL" clId="{D95574C9-B883-4E57-8F39-89836BF6A1D3}" dt="2022-05-23T07:31:09.129" v="5" actId="1037"/>
          <ac:picMkLst>
            <pc:docMk/>
            <pc:sldMk cId="3577909310" sldId="567"/>
            <ac:picMk id="8" creationId="{0D7D3A8E-D500-563A-38BB-14B79F9614C4}"/>
          </ac:picMkLst>
        </pc:picChg>
        <pc:cxnChg chg="mod">
          <ac:chgData name="Ronan Abherve" userId="fdebd973-003b-4b40-b31a-45d84132ce7b" providerId="ADAL" clId="{D95574C9-B883-4E57-8F39-89836BF6A1D3}" dt="2022-05-23T07:31:09.129" v="5" actId="1037"/>
          <ac:cxnSpMkLst>
            <pc:docMk/>
            <pc:sldMk cId="3577909310" sldId="567"/>
            <ac:cxnSpMk id="14" creationId="{B2C73A43-E5E7-9C60-49FF-67D15B8CBC35}"/>
          </ac:cxnSpMkLst>
        </pc:cxnChg>
      </pc:sldChg>
      <pc:sldChg chg="del">
        <pc:chgData name="Ronan Abherve" userId="fdebd973-003b-4b40-b31a-45d84132ce7b" providerId="ADAL" clId="{D95574C9-B883-4E57-8F39-89836BF6A1D3}" dt="2022-05-23T07:38:08.794" v="93" actId="47"/>
        <pc:sldMkLst>
          <pc:docMk/>
          <pc:sldMk cId="2229269591" sldId="568"/>
        </pc:sldMkLst>
      </pc:sldChg>
      <pc:sldChg chg="del">
        <pc:chgData name="Ronan Abherve" userId="fdebd973-003b-4b40-b31a-45d84132ce7b" providerId="ADAL" clId="{D95574C9-B883-4E57-8F39-89836BF6A1D3}" dt="2022-05-23T07:34:30.489" v="55" actId="47"/>
        <pc:sldMkLst>
          <pc:docMk/>
          <pc:sldMk cId="2086356796" sldId="569"/>
        </pc:sldMkLst>
      </pc:sldChg>
      <pc:sldChg chg="del">
        <pc:chgData name="Ronan Abherve" userId="fdebd973-003b-4b40-b31a-45d84132ce7b" providerId="ADAL" clId="{D95574C9-B883-4E57-8F39-89836BF6A1D3}" dt="2022-05-23T07:34:31.063" v="56" actId="47"/>
        <pc:sldMkLst>
          <pc:docMk/>
          <pc:sldMk cId="841215879" sldId="570"/>
        </pc:sldMkLst>
      </pc:sldChg>
      <pc:sldChg chg="del">
        <pc:chgData name="Ronan Abherve" userId="fdebd973-003b-4b40-b31a-45d84132ce7b" providerId="ADAL" clId="{D95574C9-B883-4E57-8F39-89836BF6A1D3}" dt="2022-05-23T07:34:21.996" v="52" actId="47"/>
        <pc:sldMkLst>
          <pc:docMk/>
          <pc:sldMk cId="1657355815" sldId="571"/>
        </pc:sldMkLst>
      </pc:sldChg>
      <pc:sldChg chg="del">
        <pc:chgData name="Ronan Abherve" userId="fdebd973-003b-4b40-b31a-45d84132ce7b" providerId="ADAL" clId="{D95574C9-B883-4E57-8F39-89836BF6A1D3}" dt="2022-05-23T07:35:38.046" v="63" actId="47"/>
        <pc:sldMkLst>
          <pc:docMk/>
          <pc:sldMk cId="2828544797" sldId="572"/>
        </pc:sldMkLst>
      </pc:sldChg>
      <pc:sldChg chg="addSp modSp mod">
        <pc:chgData name="Ronan Abherve" userId="fdebd973-003b-4b40-b31a-45d84132ce7b" providerId="ADAL" clId="{D95574C9-B883-4E57-8F39-89836BF6A1D3}" dt="2022-05-23T07:37:21.843" v="86" actId="1076"/>
        <pc:sldMkLst>
          <pc:docMk/>
          <pc:sldMk cId="2291838567" sldId="573"/>
        </pc:sldMkLst>
        <pc:picChg chg="add mod">
          <ac:chgData name="Ronan Abherve" userId="fdebd973-003b-4b40-b31a-45d84132ce7b" providerId="ADAL" clId="{D95574C9-B883-4E57-8F39-89836BF6A1D3}" dt="2022-05-23T07:37:21.843" v="86" actId="1076"/>
          <ac:picMkLst>
            <pc:docMk/>
            <pc:sldMk cId="2291838567" sldId="573"/>
            <ac:picMk id="18" creationId="{4C242556-95E2-D01A-ED9C-3189F08B8D98}"/>
          </ac:picMkLst>
        </pc:picChg>
        <pc:picChg chg="mod">
          <ac:chgData name="Ronan Abherve" userId="fdebd973-003b-4b40-b31a-45d84132ce7b" providerId="ADAL" clId="{D95574C9-B883-4E57-8F39-89836BF6A1D3}" dt="2022-05-23T07:37:00.670" v="76" actId="1076"/>
          <ac:picMkLst>
            <pc:docMk/>
            <pc:sldMk cId="2291838567" sldId="573"/>
            <ac:picMk id="19" creationId="{24119CA6-BC9A-6E57-506C-0AC615F477A2}"/>
          </ac:picMkLst>
        </pc:picChg>
        <pc:picChg chg="mod">
          <ac:chgData name="Ronan Abherve" userId="fdebd973-003b-4b40-b31a-45d84132ce7b" providerId="ADAL" clId="{D95574C9-B883-4E57-8F39-89836BF6A1D3}" dt="2022-05-23T07:37:11.125" v="82" actId="1076"/>
          <ac:picMkLst>
            <pc:docMk/>
            <pc:sldMk cId="2291838567" sldId="573"/>
            <ac:picMk id="20" creationId="{9BC82F69-BEB4-6D11-A45C-7E5C5B41B92A}"/>
          </ac:picMkLst>
        </pc:picChg>
      </pc:sldChg>
      <pc:sldChg chg="del">
        <pc:chgData name="Ronan Abherve" userId="fdebd973-003b-4b40-b31a-45d84132ce7b" providerId="ADAL" clId="{D95574C9-B883-4E57-8F39-89836BF6A1D3}" dt="2022-05-23T07:35:39.813" v="64" actId="47"/>
        <pc:sldMkLst>
          <pc:docMk/>
          <pc:sldMk cId="2836894669" sldId="574"/>
        </pc:sldMkLst>
      </pc:sldChg>
      <pc:sldChg chg="del">
        <pc:chgData name="Ronan Abherve" userId="fdebd973-003b-4b40-b31a-45d84132ce7b" providerId="ADAL" clId="{D95574C9-B883-4E57-8F39-89836BF6A1D3}" dt="2022-05-23T07:35:41.547" v="65" actId="47"/>
        <pc:sldMkLst>
          <pc:docMk/>
          <pc:sldMk cId="3692692553" sldId="575"/>
        </pc:sldMkLst>
      </pc:sldChg>
      <pc:sldChg chg="del">
        <pc:chgData name="Ronan Abherve" userId="fdebd973-003b-4b40-b31a-45d84132ce7b" providerId="ADAL" clId="{D95574C9-B883-4E57-8F39-89836BF6A1D3}" dt="2022-05-23T07:35:45.738" v="67" actId="47"/>
        <pc:sldMkLst>
          <pc:docMk/>
          <pc:sldMk cId="2105095298" sldId="581"/>
        </pc:sldMkLst>
      </pc:sldChg>
      <pc:sldChg chg="del">
        <pc:chgData name="Ronan Abherve" userId="fdebd973-003b-4b40-b31a-45d84132ce7b" providerId="ADAL" clId="{D95574C9-B883-4E57-8F39-89836BF6A1D3}" dt="2022-05-23T07:35:42.040" v="66" actId="47"/>
        <pc:sldMkLst>
          <pc:docMk/>
          <pc:sldMk cId="1828707254" sldId="582"/>
        </pc:sldMkLst>
      </pc:sldChg>
      <pc:sldChg chg="add del">
        <pc:chgData name="Ronan Abherve" userId="fdebd973-003b-4b40-b31a-45d84132ce7b" providerId="ADAL" clId="{D95574C9-B883-4E57-8F39-89836BF6A1D3}" dt="2022-05-23T07:36:48.342" v="74" actId="47"/>
        <pc:sldMkLst>
          <pc:docMk/>
          <pc:sldMk cId="3605450504" sldId="583"/>
        </pc:sldMkLst>
      </pc:sldChg>
      <pc:sldChg chg="del">
        <pc:chgData name="Ronan Abherve" userId="fdebd973-003b-4b40-b31a-45d84132ce7b" providerId="ADAL" clId="{D95574C9-B883-4E57-8F39-89836BF6A1D3}" dt="2022-05-23T07:36:39.625" v="73" actId="47"/>
        <pc:sldMkLst>
          <pc:docMk/>
          <pc:sldMk cId="1721934309" sldId="585"/>
        </pc:sldMkLst>
      </pc:sldChg>
      <pc:sldChg chg="del">
        <pc:chgData name="Ronan Abherve" userId="fdebd973-003b-4b40-b31a-45d84132ce7b" providerId="ADAL" clId="{D95574C9-B883-4E57-8F39-89836BF6A1D3}" dt="2022-05-23T07:36:04.992" v="71" actId="47"/>
        <pc:sldMkLst>
          <pc:docMk/>
          <pc:sldMk cId="3910879326" sldId="586"/>
        </pc:sldMkLst>
      </pc:sldChg>
      <pc:sldChg chg="del">
        <pc:chgData name="Ronan Abherve" userId="fdebd973-003b-4b40-b31a-45d84132ce7b" providerId="ADAL" clId="{D95574C9-B883-4E57-8F39-89836BF6A1D3}" dt="2022-05-23T07:36:38.510" v="72" actId="47"/>
        <pc:sldMkLst>
          <pc:docMk/>
          <pc:sldMk cId="2702504945" sldId="588"/>
        </pc:sldMkLst>
      </pc:sldChg>
      <pc:sldChg chg="del">
        <pc:chgData name="Ronan Abherve" userId="fdebd973-003b-4b40-b31a-45d84132ce7b" providerId="ADAL" clId="{D95574C9-B883-4E57-8F39-89836BF6A1D3}" dt="2022-05-23T07:34:25.641" v="53" actId="47"/>
        <pc:sldMkLst>
          <pc:docMk/>
          <pc:sldMk cId="2262379777" sldId="589"/>
        </pc:sldMkLst>
      </pc:sldChg>
      <pc:sldChg chg="addSp delSp modSp add del mod">
        <pc:chgData name="Ronan Abherve" userId="fdebd973-003b-4b40-b31a-45d84132ce7b" providerId="ADAL" clId="{D95574C9-B883-4E57-8F39-89836BF6A1D3}" dt="2022-05-23T07:37:49.204" v="91" actId="1076"/>
        <pc:sldMkLst>
          <pc:docMk/>
          <pc:sldMk cId="1632580382" sldId="591"/>
        </pc:sldMkLst>
        <pc:spChg chg="del">
          <ac:chgData name="Ronan Abherve" userId="fdebd973-003b-4b40-b31a-45d84132ce7b" providerId="ADAL" clId="{D95574C9-B883-4E57-8F39-89836BF6A1D3}" dt="2022-05-23T07:33:52.841" v="49" actId="478"/>
          <ac:spMkLst>
            <pc:docMk/>
            <pc:sldMk cId="1632580382" sldId="591"/>
            <ac:spMk id="13" creationId="{FE6ADDEA-A2A0-7E40-57FD-D92A184AFA48}"/>
          </ac:spMkLst>
        </pc:spChg>
        <pc:spChg chg="del">
          <ac:chgData name="Ronan Abherve" userId="fdebd973-003b-4b40-b31a-45d84132ce7b" providerId="ADAL" clId="{D95574C9-B883-4E57-8F39-89836BF6A1D3}" dt="2022-05-23T07:33:52.841" v="49" actId="478"/>
          <ac:spMkLst>
            <pc:docMk/>
            <pc:sldMk cId="1632580382" sldId="591"/>
            <ac:spMk id="14" creationId="{3F13517F-DB9B-C7D1-ECE8-EA1DDEC6253E}"/>
          </ac:spMkLst>
        </pc:spChg>
        <pc:spChg chg="del">
          <ac:chgData name="Ronan Abherve" userId="fdebd973-003b-4b40-b31a-45d84132ce7b" providerId="ADAL" clId="{D95574C9-B883-4E57-8F39-89836BF6A1D3}" dt="2022-05-23T07:33:52.841" v="49" actId="478"/>
          <ac:spMkLst>
            <pc:docMk/>
            <pc:sldMk cId="1632580382" sldId="591"/>
            <ac:spMk id="16" creationId="{1271D4C1-1553-BAE3-1BA0-B105D06FAB08}"/>
          </ac:spMkLst>
        </pc:spChg>
        <pc:spChg chg="add mod">
          <ac:chgData name="Ronan Abherve" userId="fdebd973-003b-4b40-b31a-45d84132ce7b" providerId="ADAL" clId="{D95574C9-B883-4E57-8F39-89836BF6A1D3}" dt="2022-05-23T07:37:49.204" v="91" actId="1076"/>
          <ac:spMkLst>
            <pc:docMk/>
            <pc:sldMk cId="1632580382" sldId="591"/>
            <ac:spMk id="17" creationId="{14787906-431D-3C2D-CB3C-F6A2230155F2}"/>
          </ac:spMkLst>
        </pc:spChg>
        <pc:spChg chg="add mod">
          <ac:chgData name="Ronan Abherve" userId="fdebd973-003b-4b40-b31a-45d84132ce7b" providerId="ADAL" clId="{D95574C9-B883-4E57-8F39-89836BF6A1D3}" dt="2022-05-23T07:37:49.204" v="91" actId="1076"/>
          <ac:spMkLst>
            <pc:docMk/>
            <pc:sldMk cId="1632580382" sldId="591"/>
            <ac:spMk id="18" creationId="{570E2009-91C9-5E69-8A90-A441E2CC9616}"/>
          </ac:spMkLst>
        </pc:spChg>
        <pc:spChg chg="del">
          <ac:chgData name="Ronan Abherve" userId="fdebd973-003b-4b40-b31a-45d84132ce7b" providerId="ADAL" clId="{D95574C9-B883-4E57-8F39-89836BF6A1D3}" dt="2022-05-23T07:33:52.841" v="49" actId="478"/>
          <ac:spMkLst>
            <pc:docMk/>
            <pc:sldMk cId="1632580382" sldId="591"/>
            <ac:spMk id="19" creationId="{DC8EBBCE-C744-3A38-B4EC-DC01DB5329B4}"/>
          </ac:spMkLst>
        </pc:spChg>
        <pc:spChg chg="add mod">
          <ac:chgData name="Ronan Abherve" userId="fdebd973-003b-4b40-b31a-45d84132ce7b" providerId="ADAL" clId="{D95574C9-B883-4E57-8F39-89836BF6A1D3}" dt="2022-05-23T07:37:49.204" v="91" actId="1076"/>
          <ac:spMkLst>
            <pc:docMk/>
            <pc:sldMk cId="1632580382" sldId="591"/>
            <ac:spMk id="21" creationId="{F9922CB0-175C-1C05-26E1-65206A830651}"/>
          </ac:spMkLst>
        </pc:spChg>
        <pc:spChg chg="add mod">
          <ac:chgData name="Ronan Abherve" userId="fdebd973-003b-4b40-b31a-45d84132ce7b" providerId="ADAL" clId="{D95574C9-B883-4E57-8F39-89836BF6A1D3}" dt="2022-05-23T07:37:49.204" v="91" actId="1076"/>
          <ac:spMkLst>
            <pc:docMk/>
            <pc:sldMk cId="1632580382" sldId="591"/>
            <ac:spMk id="24" creationId="{E8E893DC-EAE2-F9C9-6137-DFCE54F0BB31}"/>
          </ac:spMkLst>
        </pc:spChg>
        <pc:picChg chg="del">
          <ac:chgData name="Ronan Abherve" userId="fdebd973-003b-4b40-b31a-45d84132ce7b" providerId="ADAL" clId="{D95574C9-B883-4E57-8F39-89836BF6A1D3}" dt="2022-05-23T07:33:52.841" v="49" actId="478"/>
          <ac:picMkLst>
            <pc:docMk/>
            <pc:sldMk cId="1632580382" sldId="591"/>
            <ac:picMk id="12" creationId="{63D7A072-6D1C-CAA0-C30D-D7CC9B7B6E4B}"/>
          </ac:picMkLst>
        </pc:picChg>
        <pc:picChg chg="add mod">
          <ac:chgData name="Ronan Abherve" userId="fdebd973-003b-4b40-b31a-45d84132ce7b" providerId="ADAL" clId="{D95574C9-B883-4E57-8F39-89836BF6A1D3}" dt="2022-05-23T07:37:49.204" v="91" actId="1076"/>
          <ac:picMkLst>
            <pc:docMk/>
            <pc:sldMk cId="1632580382" sldId="591"/>
            <ac:picMk id="15" creationId="{2A542C65-CADE-9983-B07C-69B005A7FB8B}"/>
          </ac:picMkLst>
        </pc:picChg>
        <pc:picChg chg="mod">
          <ac:chgData name="Ronan Abherve" userId="fdebd973-003b-4b40-b31a-45d84132ce7b" providerId="ADAL" clId="{D95574C9-B883-4E57-8F39-89836BF6A1D3}" dt="2022-05-23T07:33:49.307" v="48" actId="1076"/>
          <ac:picMkLst>
            <pc:docMk/>
            <pc:sldMk cId="1632580382" sldId="591"/>
            <ac:picMk id="22" creationId="{1334C64F-950E-1D16-246A-1F80312F4FCE}"/>
          </ac:picMkLst>
        </pc:picChg>
        <pc:cxnChg chg="del">
          <ac:chgData name="Ronan Abherve" userId="fdebd973-003b-4b40-b31a-45d84132ce7b" providerId="ADAL" clId="{D95574C9-B883-4E57-8F39-89836BF6A1D3}" dt="2022-05-23T07:33:52.841" v="49" actId="478"/>
          <ac:cxnSpMkLst>
            <pc:docMk/>
            <pc:sldMk cId="1632580382" sldId="591"/>
            <ac:cxnSpMk id="20" creationId="{FF3A3181-BBFB-2E74-066C-CFA9862EBE3C}"/>
          </ac:cxnSpMkLst>
        </pc:cxnChg>
        <pc:cxnChg chg="add mod">
          <ac:chgData name="Ronan Abherve" userId="fdebd973-003b-4b40-b31a-45d84132ce7b" providerId="ADAL" clId="{D95574C9-B883-4E57-8F39-89836BF6A1D3}" dt="2022-05-23T07:37:49.204" v="91" actId="1076"/>
          <ac:cxnSpMkLst>
            <pc:docMk/>
            <pc:sldMk cId="1632580382" sldId="591"/>
            <ac:cxnSpMk id="25" creationId="{EE70D96A-8175-0D5F-D6E0-322EFF13ABC6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CE28A9-D93B-406E-B315-F6ED1D3F5522}" type="datetimeFigureOut">
              <a:rPr lang="fr-FR" smtClean="0"/>
              <a:t>23/05/2022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8D7F26-9D21-47D7-A265-7179842F37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9607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D7F26-9D21-47D7-A265-7179842F371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0077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D7F26-9D21-47D7-A265-7179842F3719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0030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D7F26-9D21-47D7-A265-7179842F3719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27297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D7F26-9D21-47D7-A265-7179842F3719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2304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D7F26-9D21-47D7-A265-7179842F3719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5875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D7F26-9D21-47D7-A265-7179842F3719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1842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D7F26-9D21-47D7-A265-7179842F3719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76112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D7F26-9D21-47D7-A265-7179842F3719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58954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D7F26-9D21-47D7-A265-7179842F3719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0179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4F4FD1-1490-47F6-9215-F662879BA2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CECF124-E53C-499C-A2B5-C6C5EAD1B2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234F9B9-9598-40C7-926C-69D98951D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1EE0B-B806-4C2A-93C4-8F8E18B403C8}" type="datetimeFigureOut">
              <a:rPr lang="fr-FR" smtClean="0"/>
              <a:t>23/05/2022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CA10E00-3140-4AA2-B8A4-95ECCFB0B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6887EB2-8103-4821-9D97-DCB39E850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D2983-D49C-464D-B013-5E0859E23A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7070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5DBF72-BB8F-440C-A507-91C66B513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B4158F8-ECDC-4910-88B5-36D482DB3E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BB0B6EF-8128-451B-9317-9E8F2AF7D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1EE0B-B806-4C2A-93C4-8F8E18B403C8}" type="datetimeFigureOut">
              <a:rPr lang="fr-FR" smtClean="0"/>
              <a:t>23/05/2022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8898142-565B-4033-B206-14BCAE5D6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75EE04B-3565-45D3-9137-F81D43477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D2983-D49C-464D-B013-5E0859E23A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2988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C3C4F8A-7D24-4AEE-AE7F-B56F61469D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D0B217F-02DE-4B7A-B940-6BD7F65AA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8B7F37E-B763-4FCB-8438-C1E9F7775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1EE0B-B806-4C2A-93C4-8F8E18B403C8}" type="datetimeFigureOut">
              <a:rPr lang="fr-FR" smtClean="0"/>
              <a:t>23/05/2022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891DC96-2AA5-4B07-89BE-2141A2E58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49E954-C8B4-485E-8F44-EB525CFD9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D2983-D49C-464D-B013-5E0859E23A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58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2FCC2B-DA53-4A6E-BC45-FBADD1D7D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50340F4-2865-472D-B1EB-CCA0E5C223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956B13F-BF1A-4A25-8300-6EB1F2C06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1EE0B-B806-4C2A-93C4-8F8E18B403C8}" type="datetimeFigureOut">
              <a:rPr lang="fr-FR" smtClean="0"/>
              <a:t>23/05/2022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9CDF07F-731E-4A0B-BB99-2FB4A23FD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9ADA8E5-BEF3-4FC1-B348-D7026DB39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D2983-D49C-464D-B013-5E0859E23A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9790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8FDC2A-AAD7-46F1-87CA-E1346F9DB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D17AFC8-95D9-4F4B-9680-42F8800076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A726350-6B91-4216-A2DD-5998764C0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1EE0B-B806-4C2A-93C4-8F8E18B403C8}" type="datetimeFigureOut">
              <a:rPr lang="fr-FR" smtClean="0"/>
              <a:t>23/05/2022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3637EA8-E49E-410F-BFDF-9A1B205E3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EA0EBD6-C259-4094-89BD-39CD1B9EC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D2983-D49C-464D-B013-5E0859E23A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5821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50C65B-F1D7-4C0D-BA74-A6A027DA7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B7EC0C3-DBCE-48C5-A7BE-CC85094AB0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A9548C9-D6E6-4C0C-AF85-534DBAF9FB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87A749E-D642-4A52-A5B7-57CDF5F53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1EE0B-B806-4C2A-93C4-8F8E18B403C8}" type="datetimeFigureOut">
              <a:rPr lang="fr-FR" smtClean="0"/>
              <a:t>23/05/2022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6643C7A-33F7-4D55-BEF5-1EB288557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9D6727D-ED54-415F-8F92-16AB4504E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D2983-D49C-464D-B013-5E0859E23A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6262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337A0B-13D6-4036-A60E-28CEBCECE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72A973C-2968-4BE2-9814-B88C935633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3F32B60-3B7E-427D-9F8E-9E1C1EE25D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D8C1390-ACEF-4E58-8A55-1337A63AD3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4F938B9-39E5-44BB-AC1C-8F456FC74D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E632BDE-AF79-44F8-A366-1D3EEDD7F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1EE0B-B806-4C2A-93C4-8F8E18B403C8}" type="datetimeFigureOut">
              <a:rPr lang="fr-FR" smtClean="0"/>
              <a:t>23/05/2022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D6B4D37-3BB3-4980-BADC-E05DCF11A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8C7FEA6-6EFF-49C4-8806-5F4F9DF1D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D2983-D49C-464D-B013-5E0859E23A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4557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502106-8A73-4E51-851F-B3442B589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FA37177-C910-4129-976F-E21B424C7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1EE0B-B806-4C2A-93C4-8F8E18B403C8}" type="datetimeFigureOut">
              <a:rPr lang="fr-FR" smtClean="0"/>
              <a:t>23/05/2022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90BA98A-ED2F-4AC6-B291-8808FBE72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3FFFF5D-A2B0-4207-B81F-17A8516F4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D2983-D49C-464D-B013-5E0859E23A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488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5EFA4ED-1A51-4A53-9624-011C10437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1EE0B-B806-4C2A-93C4-8F8E18B403C8}" type="datetimeFigureOut">
              <a:rPr lang="fr-FR" smtClean="0"/>
              <a:t>23/05/2022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BFFB604-8362-4545-BE9D-17573392A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5C5473-7CC1-4AAE-A2D1-E1C28E77E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D2983-D49C-464D-B013-5E0859E23A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0396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49AC67-3F3E-4734-A7BF-EAB469292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6247374-53B3-4107-B765-D48ABAFC4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45EB9DD-1484-43B2-A4FE-91DCBF88ED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AF414B-D150-496C-8982-04A26B361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1EE0B-B806-4C2A-93C4-8F8E18B403C8}" type="datetimeFigureOut">
              <a:rPr lang="fr-FR" smtClean="0"/>
              <a:t>23/05/2022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8DAEFB4-2D82-4F95-92E5-16BB94EEC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ACBDC1D-72F2-4B8A-B88B-865DFB582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D2983-D49C-464D-B013-5E0859E23A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7325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6182E5-1BBA-46D8-8CC5-CA6BD9FD6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F243E4E-4B11-4C79-8731-F143DB4666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E0FE6CF-32D1-40EB-83B0-0DF3701523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C915012-5A90-4311-B563-33A9F5F20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1EE0B-B806-4C2A-93C4-8F8E18B403C8}" type="datetimeFigureOut">
              <a:rPr lang="fr-FR" smtClean="0"/>
              <a:t>23/05/2022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042BDED-0F36-488F-9D0E-960F9BDF9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BC60691-DDCB-40D9-A7C2-5547231ED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D2983-D49C-464D-B013-5E0859E23A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6979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079989E-1416-4E5D-B1CA-910699D05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37F1437-463C-4DD5-8C88-3BC49F5AD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800296B-544A-4CE6-9316-5911CCC72A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1EE0B-B806-4C2A-93C4-8F8E18B403C8}" type="datetimeFigureOut">
              <a:rPr lang="fr-FR" smtClean="0"/>
              <a:t>23/05/2022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7C9EEAF-009F-496A-AE64-5E2DB6C02B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CDCCAA-52EB-4D9A-B62F-4C86D81726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D2983-D49C-464D-B013-5E0859E23A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1616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jp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hess.copernicus.org/preprints/hess-2022-175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8FC99027-F2CB-4569-A319-6FF3CC3EE7DE}"/>
              </a:ext>
            </a:extLst>
          </p:cNvPr>
          <p:cNvSpPr/>
          <p:nvPr/>
        </p:nvSpPr>
        <p:spPr>
          <a:xfrm>
            <a:off x="0" y="0"/>
            <a:ext cx="12192000" cy="646424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rgbClr val="CCEC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9175" y="144741"/>
            <a:ext cx="31956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Chaire Eaux et Territoires</a:t>
            </a:r>
          </a:p>
        </p:txBody>
      </p:sp>
      <p:cxnSp>
        <p:nvCxnSpPr>
          <p:cNvPr id="17" name="Connecteur droit 16"/>
          <p:cNvCxnSpPr>
            <a:cxnSpLocks/>
          </p:cNvCxnSpPr>
          <p:nvPr/>
        </p:nvCxnSpPr>
        <p:spPr>
          <a:xfrm>
            <a:off x="-6" y="6079797"/>
            <a:ext cx="12192006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202475" y="1374327"/>
            <a:ext cx="971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32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B9697A7-E40D-4D93-828C-69D12D12D8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698" y="6251659"/>
            <a:ext cx="1535820" cy="50634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683F7A6-38A7-4181-B343-2AB2C9751A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1" t="18965" r="5400" b="14664"/>
          <a:stretch/>
        </p:blipFill>
        <p:spPr>
          <a:xfrm>
            <a:off x="407988" y="6178153"/>
            <a:ext cx="1495800" cy="58675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F584762-8036-4124-B3C5-1FF6395D10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23" b="22392"/>
          <a:stretch/>
        </p:blipFill>
        <p:spPr>
          <a:xfrm>
            <a:off x="9941754" y="6182780"/>
            <a:ext cx="1678746" cy="617144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A1A1813-FA4E-479C-AE88-E8DB5A6B96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770" y="6079008"/>
            <a:ext cx="1520106" cy="85632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57EF32B-5A9D-47B4-9702-13004A4E9D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741" y="6209984"/>
            <a:ext cx="1533730" cy="516506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545B77DC-1D12-4C0E-8D75-CBB200E9C1C6}"/>
              </a:ext>
            </a:extLst>
          </p:cNvPr>
          <p:cNvSpPr txBox="1"/>
          <p:nvPr/>
        </p:nvSpPr>
        <p:spPr>
          <a:xfrm>
            <a:off x="10122738" y="5479435"/>
            <a:ext cx="1896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Barrage de la Chèze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1611B1-5B8B-4394-B27A-57CB692C5D1A}"/>
              </a:ext>
            </a:extLst>
          </p:cNvPr>
          <p:cNvSpPr/>
          <p:nvPr/>
        </p:nvSpPr>
        <p:spPr>
          <a:xfrm>
            <a:off x="-10085" y="644240"/>
            <a:ext cx="12191999" cy="1607278"/>
          </a:xfrm>
          <a:prstGeom prst="rect">
            <a:avLst/>
          </a:prstGeom>
          <a:gradFill>
            <a:gsLst>
              <a:gs pos="35000">
                <a:srgbClr val="FFFFFF"/>
              </a:gs>
              <a:gs pos="68000">
                <a:srgbClr val="FFFFFF"/>
              </a:gs>
              <a:gs pos="100000">
                <a:schemeClr val="bg1">
                  <a:alpha val="0"/>
                </a:schemeClr>
              </a:gs>
              <a:gs pos="0">
                <a:schemeClr val="bg1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427FD450-429F-4BA5-BCC5-2C3D3B9E53E9}"/>
              </a:ext>
            </a:extLst>
          </p:cNvPr>
          <p:cNvSpPr txBox="1"/>
          <p:nvPr/>
        </p:nvSpPr>
        <p:spPr>
          <a:xfrm>
            <a:off x="426204" y="746982"/>
            <a:ext cx="9145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Assessment of hydraulic conductivity from the hydrographic network in shallow crystalline aquifers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13504" y="1592274"/>
            <a:ext cx="117219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/>
              <a:t>Ronan Abhervé</a:t>
            </a:r>
            <a:r>
              <a:rPr lang="fr-FR" dirty="0"/>
              <a:t>, Alexandre Gauvain, Clément Roques, Laurent Longuevergne, Luc Aquilina, and Jean-Raynald de Dreuzy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125881F-71DD-4098-8E7A-193E7E358932}"/>
              </a:ext>
            </a:extLst>
          </p:cNvPr>
          <p:cNvSpPr txBox="1"/>
          <p:nvPr/>
        </p:nvSpPr>
        <p:spPr>
          <a:xfrm>
            <a:off x="2933697" y="115792"/>
            <a:ext cx="6324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EGU 2022</a:t>
            </a: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AF00C1F5-F3E8-4E45-910C-72A807830A30}"/>
              </a:ext>
            </a:extLst>
          </p:cNvPr>
          <p:cNvCxnSpPr>
            <a:cxnSpLocks/>
          </p:cNvCxnSpPr>
          <p:nvPr/>
        </p:nvCxnSpPr>
        <p:spPr>
          <a:xfrm>
            <a:off x="287684" y="861207"/>
            <a:ext cx="0" cy="1016277"/>
          </a:xfrm>
          <a:prstGeom prst="line">
            <a:avLst/>
          </a:prstGeom>
          <a:ln w="19050">
            <a:solidFill>
              <a:srgbClr val="66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48B837F7-1572-A0D8-EB2F-9A6A52E6D79E}"/>
              </a:ext>
            </a:extLst>
          </p:cNvPr>
          <p:cNvSpPr txBox="1"/>
          <p:nvPr/>
        </p:nvSpPr>
        <p:spPr>
          <a:xfrm>
            <a:off x="10392878" y="127897"/>
            <a:ext cx="16265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May 24, 2022</a:t>
            </a: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AD869219-000C-D9A1-86EC-926EFD7B2C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44025" y="858564"/>
            <a:ext cx="2079035" cy="53861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4441F2C-02D6-A42B-6B78-555F7AB1E4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76969" y="2326221"/>
            <a:ext cx="3815338" cy="2935199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1D476CB9-4A2C-06D5-E49E-1FDDE2264F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8375" y="2489423"/>
            <a:ext cx="4281429" cy="2774072"/>
          </a:xfrm>
          <a:prstGeom prst="rect">
            <a:avLst/>
          </a:prstGeom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86C09B72-29B0-36BE-9B51-C0489620F80B}"/>
              </a:ext>
            </a:extLst>
          </p:cNvPr>
          <p:cNvSpPr txBox="1"/>
          <p:nvPr/>
        </p:nvSpPr>
        <p:spPr>
          <a:xfrm>
            <a:off x="1049171" y="5454999"/>
            <a:ext cx="25123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Watertable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elevation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A74ADB59-FC4C-9141-6D38-CF2B34B76431}"/>
              </a:ext>
            </a:extLst>
          </p:cNvPr>
          <p:cNvSpPr txBox="1"/>
          <p:nvPr/>
        </p:nvSpPr>
        <p:spPr>
          <a:xfrm>
            <a:off x="4659227" y="5454522"/>
            <a:ext cx="30925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Seepage areas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simulated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5FFBD9D8-6A0C-4234-91C6-B7307F2B6BDD}"/>
              </a:ext>
            </a:extLst>
          </p:cNvPr>
          <p:cNvSpPr txBox="1"/>
          <p:nvPr/>
        </p:nvSpPr>
        <p:spPr>
          <a:xfrm>
            <a:off x="8618378" y="5454522"/>
            <a:ext cx="31037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Stream network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observed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268BADE-77B0-79FE-8DEA-63863553720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807"/>
          <a:stretch/>
        </p:blipFill>
        <p:spPr>
          <a:xfrm>
            <a:off x="4506004" y="2342079"/>
            <a:ext cx="3693084" cy="2919341"/>
          </a:xfrm>
          <a:prstGeom prst="rect">
            <a:avLst/>
          </a:prstGeom>
        </p:spPr>
      </p:pic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90E6D589-8F78-731C-BD6F-AFAA7B043FD8}"/>
              </a:ext>
            </a:extLst>
          </p:cNvPr>
          <p:cNvCxnSpPr/>
          <p:nvPr/>
        </p:nvCxnSpPr>
        <p:spPr>
          <a:xfrm>
            <a:off x="8120723" y="4027236"/>
            <a:ext cx="1252196" cy="0"/>
          </a:xfrm>
          <a:prstGeom prst="straightConnector1">
            <a:avLst/>
          </a:prstGeom>
          <a:ln w="38100">
            <a:gradFill>
              <a:gsLst>
                <a:gs pos="100000">
                  <a:srgbClr val="0070C0"/>
                </a:gs>
                <a:gs pos="0">
                  <a:srgbClr val="FF8B00"/>
                </a:gs>
              </a:gsLst>
              <a:lin ang="0" scaled="0"/>
            </a:gra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ZoneTexte 43">
            <a:extLst>
              <a:ext uri="{FF2B5EF4-FFF2-40B4-BE49-F238E27FC236}">
                <a16:creationId xmlns:a16="http://schemas.microsoft.com/office/drawing/2014/main" id="{725A86BA-6B7E-62DB-AFC2-2FB27AFF03FF}"/>
              </a:ext>
            </a:extLst>
          </p:cNvPr>
          <p:cNvSpPr txBox="1"/>
          <p:nvPr/>
        </p:nvSpPr>
        <p:spPr>
          <a:xfrm>
            <a:off x="8159812" y="3548674"/>
            <a:ext cx="1252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Matching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0F164B31-1C95-4D78-4720-49F7F21EEF45}"/>
              </a:ext>
            </a:extLst>
          </p:cNvPr>
          <p:cNvSpPr txBox="1"/>
          <p:nvPr/>
        </p:nvSpPr>
        <p:spPr>
          <a:xfrm>
            <a:off x="218640" y="4744199"/>
            <a:ext cx="2408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>
                <a:latin typeface="Arial" panose="020B0604020202020204" pitchFamily="34" charset="0"/>
                <a:cs typeface="Arial" panose="020B0604020202020204" pitchFamily="34" charset="0"/>
              </a:rPr>
              <a:t>Groundwater flow model</a:t>
            </a: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C10B10E7-F805-7DAE-C664-5262EC3221EB}"/>
              </a:ext>
            </a:extLst>
          </p:cNvPr>
          <p:cNvCxnSpPr>
            <a:cxnSpLocks/>
          </p:cNvCxnSpPr>
          <p:nvPr/>
        </p:nvCxnSpPr>
        <p:spPr>
          <a:xfrm>
            <a:off x="4671927" y="4027236"/>
            <a:ext cx="80651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D7419871-3949-729C-63D2-AA76D43D7C17}"/>
              </a:ext>
            </a:extLst>
          </p:cNvPr>
          <p:cNvSpPr txBox="1"/>
          <p:nvPr/>
        </p:nvSpPr>
        <p:spPr>
          <a:xfrm>
            <a:off x="426204" y="4334845"/>
            <a:ext cx="886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K [m/s]</a:t>
            </a:r>
          </a:p>
        </p:txBody>
      </p:sp>
    </p:spTree>
    <p:extLst>
      <p:ext uri="{BB962C8B-B14F-4D97-AF65-F5344CB8AC3E}">
        <p14:creationId xmlns:p14="http://schemas.microsoft.com/office/powerpoint/2010/main" val="604730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1334C64F-950E-1D16-246A-1F80312F4F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42" y="794415"/>
            <a:ext cx="11399516" cy="589720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1703A7D-485A-B731-DAC1-4CAEC81AC745}"/>
              </a:ext>
            </a:extLst>
          </p:cNvPr>
          <p:cNvSpPr/>
          <p:nvPr/>
        </p:nvSpPr>
        <p:spPr>
          <a:xfrm>
            <a:off x="519650" y="3938922"/>
            <a:ext cx="6922550" cy="2809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1C81B4-908E-4F65-AC53-31CCC6B54DF6}"/>
              </a:ext>
            </a:extLst>
          </p:cNvPr>
          <p:cNvSpPr/>
          <p:nvPr/>
        </p:nvSpPr>
        <p:spPr>
          <a:xfrm>
            <a:off x="0" y="0"/>
            <a:ext cx="12192000" cy="646424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rgbClr val="CCEC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7264" y="109891"/>
            <a:ext cx="117774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  <a:endParaRPr lang="fr-FR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Connecteur droit 5"/>
          <p:cNvCxnSpPr/>
          <p:nvPr/>
        </p:nvCxnSpPr>
        <p:spPr>
          <a:xfrm>
            <a:off x="1308000" y="569091"/>
            <a:ext cx="9576000" cy="18984"/>
          </a:xfrm>
          <a:prstGeom prst="line">
            <a:avLst/>
          </a:prstGeom>
          <a:ln w="19050">
            <a:solidFill>
              <a:srgbClr val="66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000EC3A-38A8-76A5-1820-D6F25D1173B7}"/>
              </a:ext>
            </a:extLst>
          </p:cNvPr>
          <p:cNvSpPr/>
          <p:nvPr/>
        </p:nvSpPr>
        <p:spPr>
          <a:xfrm>
            <a:off x="1714500" y="2514600"/>
            <a:ext cx="1257300" cy="1481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E84110-DA48-B88C-0EC8-3423E793B8A8}"/>
              </a:ext>
            </a:extLst>
          </p:cNvPr>
          <p:cNvSpPr/>
          <p:nvPr/>
        </p:nvSpPr>
        <p:spPr>
          <a:xfrm>
            <a:off x="7344154" y="5389797"/>
            <a:ext cx="1257300" cy="1151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A542C65-CADE-9983-B07C-69B005A7FB8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t="6613" r="2384" b="3007"/>
          <a:stretch/>
        </p:blipFill>
        <p:spPr>
          <a:xfrm flipH="1">
            <a:off x="1962201" y="4270301"/>
            <a:ext cx="3054717" cy="1096741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14787906-431D-3C2D-CB3C-F6A2230155F2}"/>
              </a:ext>
            </a:extLst>
          </p:cNvPr>
          <p:cNvSpPr txBox="1"/>
          <p:nvPr/>
        </p:nvSpPr>
        <p:spPr>
          <a:xfrm>
            <a:off x="1887080" y="5408499"/>
            <a:ext cx="1726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i="1">
                <a:solidFill>
                  <a:srgbClr val="00B0F0"/>
                </a:solidFill>
              </a:defRPr>
            </a:lvl1pPr>
          </a:lstStyle>
          <a:p>
            <a:r>
              <a:rPr lang="fr-FR" sz="1400" dirty="0">
                <a:solidFill>
                  <a:srgbClr val="0070C0"/>
                </a:solidFill>
                <a:cs typeface="Arial" panose="020B0604020202020204" pitchFamily="34" charset="0"/>
              </a:rPr>
              <a:t>Leibowitz et al., 2018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70E2009-91C9-5E69-8A90-A441E2CC9616}"/>
              </a:ext>
            </a:extLst>
          </p:cNvPr>
          <p:cNvSpPr txBox="1"/>
          <p:nvPr/>
        </p:nvSpPr>
        <p:spPr>
          <a:xfrm>
            <a:off x="5194406" y="4541899"/>
            <a:ext cx="12491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Watertable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9922CB0-175C-1C05-26E1-65206A830651}"/>
              </a:ext>
            </a:extLst>
          </p:cNvPr>
          <p:cNvSpPr txBox="1"/>
          <p:nvPr/>
        </p:nvSpPr>
        <p:spPr>
          <a:xfrm>
            <a:off x="4333091" y="3963830"/>
            <a:ext cx="15744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Seepage areas</a:t>
            </a:r>
          </a:p>
        </p:txBody>
      </p:sp>
      <p:sp>
        <p:nvSpPr>
          <p:cNvPr id="24" name="Forme libre 25">
            <a:extLst>
              <a:ext uri="{FF2B5EF4-FFF2-40B4-BE49-F238E27FC236}">
                <a16:creationId xmlns:a16="http://schemas.microsoft.com/office/drawing/2014/main" id="{E8E893DC-EAE2-F9C9-6137-DFCE54F0BB31}"/>
              </a:ext>
            </a:extLst>
          </p:cNvPr>
          <p:cNvSpPr/>
          <p:nvPr/>
        </p:nvSpPr>
        <p:spPr>
          <a:xfrm>
            <a:off x="4084327" y="4216046"/>
            <a:ext cx="231227" cy="336627"/>
          </a:xfrm>
          <a:custGeom>
            <a:avLst/>
            <a:gdLst>
              <a:gd name="connsiteX0" fmla="*/ 0 w 79248"/>
              <a:gd name="connsiteY0" fmla="*/ 262128 h 262128"/>
              <a:gd name="connsiteX1" fmla="*/ 18288 w 79248"/>
              <a:gd name="connsiteY1" fmla="*/ 97536 h 262128"/>
              <a:gd name="connsiteX2" fmla="*/ 79248 w 79248"/>
              <a:gd name="connsiteY2" fmla="*/ 0 h 262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248" h="262128">
                <a:moveTo>
                  <a:pt x="0" y="262128"/>
                </a:moveTo>
                <a:cubicBezTo>
                  <a:pt x="2540" y="201676"/>
                  <a:pt x="5080" y="141224"/>
                  <a:pt x="18288" y="97536"/>
                </a:cubicBezTo>
                <a:cubicBezTo>
                  <a:pt x="31496" y="53848"/>
                  <a:pt x="55372" y="26924"/>
                  <a:pt x="79248" y="0"/>
                </a:cubicBezTo>
              </a:path>
            </a:pathLst>
          </a:custGeom>
          <a:noFill/>
          <a:ln w="19050">
            <a:solidFill>
              <a:schemeClr val="accent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EE70D96A-8175-0D5F-D6E0-322EFF13ABC6}"/>
              </a:ext>
            </a:extLst>
          </p:cNvPr>
          <p:cNvCxnSpPr/>
          <p:nvPr/>
        </p:nvCxnSpPr>
        <p:spPr>
          <a:xfrm flipV="1">
            <a:off x="4963771" y="4723107"/>
            <a:ext cx="230635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2580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e 34">
            <a:extLst>
              <a:ext uri="{FF2B5EF4-FFF2-40B4-BE49-F238E27FC236}">
                <a16:creationId xmlns:a16="http://schemas.microsoft.com/office/drawing/2014/main" id="{39E9A8FA-CD5C-6B66-CC4A-A9D2A6525F1D}"/>
              </a:ext>
            </a:extLst>
          </p:cNvPr>
          <p:cNvGrpSpPr/>
          <p:nvPr/>
        </p:nvGrpSpPr>
        <p:grpSpPr>
          <a:xfrm>
            <a:off x="205324" y="3061469"/>
            <a:ext cx="4210288" cy="3756906"/>
            <a:chOff x="248504" y="3213435"/>
            <a:chExt cx="4042829" cy="3607480"/>
          </a:xfrm>
        </p:grpSpPr>
        <p:pic>
          <p:nvPicPr>
            <p:cNvPr id="28" name="Image 27" descr="Une image contenant carte&#10;&#10;Description générée automatiquement">
              <a:extLst>
                <a:ext uri="{FF2B5EF4-FFF2-40B4-BE49-F238E27FC236}">
                  <a16:creationId xmlns:a16="http://schemas.microsoft.com/office/drawing/2014/main" id="{BA3BC077-D423-FB6C-2199-65ED9769BB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036"/>
            <a:stretch/>
          </p:blipFill>
          <p:spPr>
            <a:xfrm>
              <a:off x="248504" y="3213435"/>
              <a:ext cx="4042829" cy="3607480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0C1F467-CAF9-129A-A6C3-94BB02BA8663}"/>
                </a:ext>
              </a:extLst>
            </p:cNvPr>
            <p:cNvSpPr/>
            <p:nvPr/>
          </p:nvSpPr>
          <p:spPr>
            <a:xfrm>
              <a:off x="1809942" y="3312681"/>
              <a:ext cx="2367422" cy="2476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5BD9EB9-2BD6-7AAA-47FD-FAAAA13BC717}"/>
                </a:ext>
              </a:extLst>
            </p:cNvPr>
            <p:cNvSpPr/>
            <p:nvPr/>
          </p:nvSpPr>
          <p:spPr>
            <a:xfrm>
              <a:off x="347088" y="3234288"/>
              <a:ext cx="442184" cy="2476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D1C81B4-908E-4F65-AC53-31CCC6B54DF6}"/>
              </a:ext>
            </a:extLst>
          </p:cNvPr>
          <p:cNvSpPr/>
          <p:nvPr/>
        </p:nvSpPr>
        <p:spPr>
          <a:xfrm>
            <a:off x="0" y="0"/>
            <a:ext cx="12192000" cy="646424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rgbClr val="CCEC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7264" y="109891"/>
            <a:ext cx="117774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Indicator of the calibration performance</a:t>
            </a:r>
            <a:endParaRPr lang="fr-FR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Connecteur droit 5"/>
          <p:cNvCxnSpPr/>
          <p:nvPr/>
        </p:nvCxnSpPr>
        <p:spPr>
          <a:xfrm>
            <a:off x="1308000" y="569091"/>
            <a:ext cx="9576000" cy="18984"/>
          </a:xfrm>
          <a:prstGeom prst="line">
            <a:avLst/>
          </a:prstGeom>
          <a:ln w="19050">
            <a:solidFill>
              <a:srgbClr val="66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DC52B5E1-7617-F750-B771-CA86921C1FC0}"/>
              </a:ext>
            </a:extLst>
          </p:cNvPr>
          <p:cNvGrpSpPr/>
          <p:nvPr/>
        </p:nvGrpSpPr>
        <p:grpSpPr>
          <a:xfrm>
            <a:off x="4498385" y="3062292"/>
            <a:ext cx="7445111" cy="3606017"/>
            <a:chOff x="4124528" y="1331947"/>
            <a:chExt cx="7622476" cy="3691923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DC4852C3-6663-E667-9C59-1D9A11C9A49E}"/>
                </a:ext>
              </a:extLst>
            </p:cNvPr>
            <p:cNvGrpSpPr/>
            <p:nvPr/>
          </p:nvGrpSpPr>
          <p:grpSpPr>
            <a:xfrm>
              <a:off x="4124528" y="1468370"/>
              <a:ext cx="7622476" cy="3555500"/>
              <a:chOff x="4124528" y="1468370"/>
              <a:chExt cx="7622476" cy="3555500"/>
            </a:xfrm>
          </p:grpSpPr>
          <p:pic>
            <p:nvPicPr>
              <p:cNvPr id="11" name="Image 10" descr="Une image contenant carte&#10;&#10;Description générée automatiquement">
                <a:extLst>
                  <a:ext uri="{FF2B5EF4-FFF2-40B4-BE49-F238E27FC236}">
                    <a16:creationId xmlns:a16="http://schemas.microsoft.com/office/drawing/2014/main" id="{0BA4C00D-E482-F2E8-5DC3-32E3BAAC21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590" t="9328"/>
              <a:stretch/>
            </p:blipFill>
            <p:spPr>
              <a:xfrm>
                <a:off x="4348480" y="1468370"/>
                <a:ext cx="7398524" cy="3555500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B1330CC-2451-B041-A798-5F15B782CB86}"/>
                  </a:ext>
                </a:extLst>
              </p:cNvPr>
              <p:cNvSpPr/>
              <p:nvPr/>
            </p:nvSpPr>
            <p:spPr>
              <a:xfrm>
                <a:off x="4124528" y="4513634"/>
                <a:ext cx="3988340" cy="4863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2EF0867-AF57-8477-59D2-FC3DFB2EFA28}"/>
                </a:ext>
              </a:extLst>
            </p:cNvPr>
            <p:cNvSpPr/>
            <p:nvPr/>
          </p:nvSpPr>
          <p:spPr>
            <a:xfrm>
              <a:off x="8889830" y="1331947"/>
              <a:ext cx="2433166" cy="6464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8" name="Image 17">
            <a:extLst>
              <a:ext uri="{FF2B5EF4-FFF2-40B4-BE49-F238E27FC236}">
                <a16:creationId xmlns:a16="http://schemas.microsoft.com/office/drawing/2014/main" id="{F04C2265-E9F9-C156-F8D8-C43CC7107C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2764" y="849086"/>
            <a:ext cx="1738064" cy="133712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916CC56-2B7E-F233-413F-149306660CF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07"/>
          <a:stretch/>
        </p:blipFill>
        <p:spPr>
          <a:xfrm>
            <a:off x="762149" y="846688"/>
            <a:ext cx="1682372" cy="1329896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B3378E9E-3952-8346-B03F-2554B902C226}"/>
              </a:ext>
            </a:extLst>
          </p:cNvPr>
          <p:cNvSpPr txBox="1"/>
          <p:nvPr/>
        </p:nvSpPr>
        <p:spPr>
          <a:xfrm>
            <a:off x="332722" y="2226404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Simulated</a:t>
            </a:r>
            <a:endParaRPr lang="fr-FR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A680576-8973-5B7C-33C2-191F145FCC75}"/>
              </a:ext>
            </a:extLst>
          </p:cNvPr>
          <p:cNvSpPr txBox="1"/>
          <p:nvPr/>
        </p:nvSpPr>
        <p:spPr>
          <a:xfrm>
            <a:off x="2137723" y="2234933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Observed</a:t>
            </a:r>
            <a:endParaRPr lang="fr-FR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EF829B3-A68E-6F36-807F-4B91DE0C3FED}"/>
              </a:ext>
            </a:extLst>
          </p:cNvPr>
          <p:cNvSpPr txBox="1"/>
          <p:nvPr/>
        </p:nvSpPr>
        <p:spPr>
          <a:xfrm>
            <a:off x="3894454" y="2226404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Simulated</a:t>
            </a:r>
            <a:endParaRPr lang="fr-FR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B96A14EF-6912-6E03-D75C-EF35F32A15A1}"/>
              </a:ext>
            </a:extLst>
          </p:cNvPr>
          <p:cNvSpPr txBox="1"/>
          <p:nvPr/>
        </p:nvSpPr>
        <p:spPr>
          <a:xfrm>
            <a:off x="1524826" y="2648405"/>
            <a:ext cx="997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fr-FR" sz="24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endParaRPr lang="fr-FR" sz="2400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265E0152-468C-DC5D-E1B4-BF3705C88D4D}"/>
              </a:ext>
            </a:extLst>
          </p:cNvPr>
          <p:cNvSpPr txBox="1"/>
          <p:nvPr/>
        </p:nvSpPr>
        <p:spPr>
          <a:xfrm>
            <a:off x="3274355" y="2646747"/>
            <a:ext cx="783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fr-FR" sz="2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</a:p>
        </p:txBody>
      </p:sp>
      <p:pic>
        <p:nvPicPr>
          <p:cNvPr id="29" name="Image 28" descr="Une image contenant carte&#10;&#10;Description générée automatiquement">
            <a:extLst>
              <a:ext uri="{FF2B5EF4-FFF2-40B4-BE49-F238E27FC236}">
                <a16:creationId xmlns:a16="http://schemas.microsoft.com/office/drawing/2014/main" id="{34FC696F-6274-795F-A6E8-08100974A3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" t="69583" r="94234" b="24467"/>
          <a:stretch/>
        </p:blipFill>
        <p:spPr>
          <a:xfrm>
            <a:off x="3322443" y="2334501"/>
            <a:ext cx="517786" cy="245178"/>
          </a:xfrm>
          <a:prstGeom prst="rect">
            <a:avLst/>
          </a:prstGeom>
        </p:spPr>
      </p:pic>
      <p:pic>
        <p:nvPicPr>
          <p:cNvPr id="30" name="Image 29" descr="Une image contenant carte&#10;&#10;Description générée automatiquement">
            <a:extLst>
              <a:ext uri="{FF2B5EF4-FFF2-40B4-BE49-F238E27FC236}">
                <a16:creationId xmlns:a16="http://schemas.microsoft.com/office/drawing/2014/main" id="{CB9BFA28-2900-8D85-7EF2-B5F8FDF855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" t="22817" r="94234" b="71129"/>
          <a:stretch/>
        </p:blipFill>
        <p:spPr>
          <a:xfrm>
            <a:off x="1584822" y="2328535"/>
            <a:ext cx="514399" cy="249495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D3B7E36-CA88-CFCF-B681-0747EB32092D}"/>
              </a:ext>
            </a:extLst>
          </p:cNvPr>
          <p:cNvSpPr txBox="1"/>
          <p:nvPr/>
        </p:nvSpPr>
        <p:spPr>
          <a:xfrm>
            <a:off x="636904" y="1432644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Sim.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D3C8379A-7A5B-40A9-D452-D71A4DF4DACC}"/>
              </a:ext>
            </a:extLst>
          </p:cNvPr>
          <p:cNvSpPr txBox="1"/>
          <p:nvPr/>
        </p:nvSpPr>
        <p:spPr>
          <a:xfrm>
            <a:off x="2427705" y="1408397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Obs.</a:t>
            </a:r>
          </a:p>
        </p:txBody>
      </p:sp>
      <p:sp>
        <p:nvSpPr>
          <p:cNvPr id="37" name="Triangle rectangle 36">
            <a:extLst>
              <a:ext uri="{FF2B5EF4-FFF2-40B4-BE49-F238E27FC236}">
                <a16:creationId xmlns:a16="http://schemas.microsoft.com/office/drawing/2014/main" id="{3628BE3B-34BE-3697-96F1-896FF8F70BD7}"/>
              </a:ext>
            </a:extLst>
          </p:cNvPr>
          <p:cNvSpPr/>
          <p:nvPr/>
        </p:nvSpPr>
        <p:spPr>
          <a:xfrm>
            <a:off x="4456579" y="1408397"/>
            <a:ext cx="550333" cy="255319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83CF8916-DF64-9FC5-1866-1E32D4D0D28A}"/>
              </a:ext>
            </a:extLst>
          </p:cNvPr>
          <p:cNvSpPr txBox="1"/>
          <p:nvPr/>
        </p:nvSpPr>
        <p:spPr>
          <a:xfrm rot="1512948">
            <a:off x="4474459" y="1184632"/>
            <a:ext cx="697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616BEF9-8B26-52F9-7F1B-FCD5C3C79413}"/>
              </a:ext>
            </a:extLst>
          </p:cNvPr>
          <p:cNvSpPr txBox="1"/>
          <p:nvPr/>
        </p:nvSpPr>
        <p:spPr>
          <a:xfrm>
            <a:off x="6697363" y="1109478"/>
            <a:ext cx="41866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 calibration criterion expressing the closest match of the observed and simulated streams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823B311-C395-792E-609A-D77129E03DA5}"/>
              </a:ext>
            </a:extLst>
          </p:cNvPr>
          <p:cNvSpPr txBox="1"/>
          <p:nvPr/>
        </p:nvSpPr>
        <p:spPr>
          <a:xfrm>
            <a:off x="7612375" y="2404210"/>
            <a:ext cx="2376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Excess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≈ 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Missing</a:t>
            </a:r>
            <a:endParaRPr lang="fr-FR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514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D1C81B4-908E-4F65-AC53-31CCC6B54DF6}"/>
              </a:ext>
            </a:extLst>
          </p:cNvPr>
          <p:cNvSpPr/>
          <p:nvPr/>
        </p:nvSpPr>
        <p:spPr>
          <a:xfrm>
            <a:off x="0" y="0"/>
            <a:ext cx="12192000" cy="646424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rgbClr val="CCEC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7264" y="109891"/>
            <a:ext cx="117774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  <a:endParaRPr lang="fr-FR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Connecteur droit 5"/>
          <p:cNvCxnSpPr/>
          <p:nvPr/>
        </p:nvCxnSpPr>
        <p:spPr>
          <a:xfrm>
            <a:off x="1308000" y="569091"/>
            <a:ext cx="9576000" cy="18984"/>
          </a:xfrm>
          <a:prstGeom prst="line">
            <a:avLst/>
          </a:prstGeom>
          <a:ln w="19050">
            <a:solidFill>
              <a:srgbClr val="66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0EF522DB-2BB7-309C-59B2-45A6855DA3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42" y="794415"/>
            <a:ext cx="11399516" cy="589720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ED0F4AF-6644-790B-F7DA-C3652B762E3F}"/>
              </a:ext>
            </a:extLst>
          </p:cNvPr>
          <p:cNvSpPr/>
          <p:nvPr/>
        </p:nvSpPr>
        <p:spPr>
          <a:xfrm>
            <a:off x="6883400" y="2171699"/>
            <a:ext cx="1381758" cy="111760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0592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D1C81B4-908E-4F65-AC53-31CCC6B54DF6}"/>
              </a:ext>
            </a:extLst>
          </p:cNvPr>
          <p:cNvSpPr/>
          <p:nvPr/>
        </p:nvSpPr>
        <p:spPr>
          <a:xfrm>
            <a:off x="0" y="0"/>
            <a:ext cx="12192000" cy="646424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rgbClr val="CCEC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7264" y="109891"/>
            <a:ext cx="117774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Automatic</a:t>
            </a:r>
            <a:r>
              <a:rPr lang="fr-FR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optimzation</a:t>
            </a:r>
            <a:endParaRPr lang="fr-FR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Connecteur droit 5"/>
          <p:cNvCxnSpPr/>
          <p:nvPr/>
        </p:nvCxnSpPr>
        <p:spPr>
          <a:xfrm>
            <a:off x="1308000" y="569091"/>
            <a:ext cx="9576000" cy="18984"/>
          </a:xfrm>
          <a:prstGeom prst="line">
            <a:avLst/>
          </a:prstGeom>
          <a:ln w="19050">
            <a:solidFill>
              <a:srgbClr val="66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78B7D71F-9827-3BE2-616A-F5673BC59B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578" y="798763"/>
            <a:ext cx="2544025" cy="186573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1502EF4-B19F-D32D-8C1D-1EFCB34BF9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664" y="4898999"/>
            <a:ext cx="2344939" cy="171973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DBF5D12-93E3-E24D-B0E6-4E52AB8570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0437" y="2845606"/>
            <a:ext cx="2410709" cy="1821627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4B8C363-C76E-B54A-663D-0713A7187F8A}"/>
              </a:ext>
            </a:extLst>
          </p:cNvPr>
          <p:cNvSpPr txBox="1"/>
          <p:nvPr/>
        </p:nvSpPr>
        <p:spPr>
          <a:xfrm>
            <a:off x="9061764" y="3654180"/>
            <a:ext cx="979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fr-FR" sz="2000" b="1" baseline="-25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optimal</a:t>
            </a:r>
            <a:endParaRPr lang="fr-FR" sz="2000" b="1" baseline="-25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7AF06D1-D70D-3764-5EBC-B6542493B294}"/>
              </a:ext>
            </a:extLst>
          </p:cNvPr>
          <p:cNvSpPr txBox="1"/>
          <p:nvPr/>
        </p:nvSpPr>
        <p:spPr>
          <a:xfrm>
            <a:off x="9064419" y="5615721"/>
            <a:ext cx="750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sz="2400" dirty="0" err="1">
                <a:solidFill>
                  <a:srgbClr val="C00000"/>
                </a:solidFill>
              </a:rPr>
              <a:t>K</a:t>
            </a:r>
            <a:r>
              <a:rPr lang="fr-FR" sz="2400" baseline="-25000" dirty="0" err="1">
                <a:solidFill>
                  <a:srgbClr val="C00000"/>
                </a:solidFill>
              </a:rPr>
              <a:t>low</a:t>
            </a:r>
            <a:endParaRPr lang="fr-FR" sz="2400" baseline="-25000" dirty="0">
              <a:solidFill>
                <a:srgbClr val="C00000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54B25C7-3392-92CB-D976-3EFE66218137}"/>
              </a:ext>
            </a:extLst>
          </p:cNvPr>
          <p:cNvSpPr txBox="1"/>
          <p:nvPr/>
        </p:nvSpPr>
        <p:spPr>
          <a:xfrm>
            <a:off x="9054801" y="1594745"/>
            <a:ext cx="840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fr-FR" sz="24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endParaRPr lang="fr-FR" sz="2400" b="1" baseline="-25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3D9AE388-2010-943E-D11D-54582F1C5CBB}"/>
              </a:ext>
            </a:extLst>
          </p:cNvPr>
          <p:cNvSpPr txBox="1"/>
          <p:nvPr/>
        </p:nvSpPr>
        <p:spPr>
          <a:xfrm>
            <a:off x="6012481" y="1517982"/>
            <a:ext cx="26350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66006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if </a:t>
            </a:r>
            <a:r>
              <a:rPr lang="fr-FR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Sim.</a:t>
            </a:r>
            <a:r>
              <a:rPr lang="fr-FR" sz="1800" b="1" dirty="0">
                <a:solidFill>
                  <a:srgbClr val="66006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</a:t>
            </a:r>
            <a:r>
              <a:rPr lang="fr-F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fr-FR" sz="1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Obs.</a:t>
            </a:r>
            <a:r>
              <a:rPr lang="fr-F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r>
              <a:rPr lang="fr-F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fr-FR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decrease</a:t>
            </a:r>
            <a:r>
              <a:rPr lang="fr-F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K</a:t>
            </a: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BE9BB0B4-502C-775B-5846-A150AEA111CE}"/>
              </a:ext>
            </a:extLst>
          </p:cNvPr>
          <p:cNvCxnSpPr>
            <a:cxnSpLocks/>
          </p:cNvCxnSpPr>
          <p:nvPr/>
        </p:nvCxnSpPr>
        <p:spPr>
          <a:xfrm flipV="1">
            <a:off x="8714683" y="1237898"/>
            <a:ext cx="0" cy="1607708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03AC817F-3813-24B4-99E8-32CBF3A2C7DE}"/>
              </a:ext>
            </a:extLst>
          </p:cNvPr>
          <p:cNvCxnSpPr>
            <a:cxnSpLocks/>
          </p:cNvCxnSpPr>
          <p:nvPr/>
        </p:nvCxnSpPr>
        <p:spPr>
          <a:xfrm>
            <a:off x="8765483" y="4898999"/>
            <a:ext cx="0" cy="1547549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>
            <a:extLst>
              <a:ext uri="{FF2B5EF4-FFF2-40B4-BE49-F238E27FC236}">
                <a16:creationId xmlns:a16="http://schemas.microsoft.com/office/drawing/2014/main" id="{902FB5F3-E809-5050-94AE-213CE84574BD}"/>
              </a:ext>
            </a:extLst>
          </p:cNvPr>
          <p:cNvSpPr txBox="1"/>
          <p:nvPr/>
        </p:nvSpPr>
        <p:spPr>
          <a:xfrm>
            <a:off x="5958964" y="3358353"/>
            <a:ext cx="43656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66006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if </a:t>
            </a:r>
            <a:r>
              <a:rPr lang="fr-FR" sz="1800" b="1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Sim. </a:t>
            </a:r>
            <a:r>
              <a:rPr lang="fr-F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≈ </a:t>
            </a:r>
            <a:r>
              <a:rPr lang="fr-FR" sz="1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Obs.</a:t>
            </a:r>
            <a:r>
              <a:rPr lang="fr-F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r>
              <a:rPr lang="fr-F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fr-FR" sz="1800" b="1" dirty="0">
                <a:solidFill>
                  <a:srgbClr val="66006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stop</a:t>
            </a:r>
          </a:p>
          <a:p>
            <a:r>
              <a:rPr lang="fr-FR" sz="1800" b="1" dirty="0">
                <a:solidFill>
                  <a:srgbClr val="66006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fr-FR" sz="1800" b="1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print</a:t>
            </a:r>
            <a:r>
              <a:rPr lang="fr-F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fr-FR" sz="1800" b="1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‘</a:t>
            </a:r>
            <a:r>
              <a:rPr lang="fr-FR" sz="1800" b="1" dirty="0" err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Found</a:t>
            </a:r>
            <a:r>
              <a:rPr lang="fr-FR" sz="1800" b="1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!’</a:t>
            </a:r>
            <a:r>
              <a:rPr lang="fr-F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EB6C080-BA36-DA28-CB9A-C63A61016834}"/>
              </a:ext>
            </a:extLst>
          </p:cNvPr>
          <p:cNvSpPr txBox="1"/>
          <p:nvPr/>
        </p:nvSpPr>
        <p:spPr>
          <a:xfrm>
            <a:off x="6012481" y="5561291"/>
            <a:ext cx="23780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66006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if </a:t>
            </a:r>
            <a:r>
              <a:rPr lang="fr-FR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Sim.</a:t>
            </a:r>
            <a:r>
              <a:rPr lang="fr-FR" sz="1800" b="1" dirty="0">
                <a:solidFill>
                  <a:srgbClr val="66006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&gt;</a:t>
            </a:r>
            <a:r>
              <a:rPr lang="fr-F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fr-FR" sz="1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Obs.</a:t>
            </a:r>
            <a:r>
              <a:rPr lang="fr-F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r>
              <a:rPr lang="fr-F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fr-FR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increase</a:t>
            </a:r>
            <a:r>
              <a:rPr lang="fr-F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K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24119CA6-BC9A-6E57-506C-0AC615F477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323" y="920967"/>
            <a:ext cx="3837895" cy="248669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BC82F69-BEB4-6D11-A45C-7E5C5B41B9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79" y="2562263"/>
            <a:ext cx="1091917" cy="1091917"/>
          </a:xfrm>
          <a:prstGeom prst="rect">
            <a:avLst/>
          </a:prstGeom>
        </p:spPr>
      </p:pic>
      <p:pic>
        <p:nvPicPr>
          <p:cNvPr id="18" name="Image 17" descr="Une image contenant carte&#10;&#10;Description générée automatiquement">
            <a:extLst>
              <a:ext uri="{FF2B5EF4-FFF2-40B4-BE49-F238E27FC236}">
                <a16:creationId xmlns:a16="http://schemas.microsoft.com/office/drawing/2014/main" id="{4C242556-95E2-D01A-ED9C-3189F08B8D9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40" b="11075"/>
          <a:stretch/>
        </p:blipFill>
        <p:spPr>
          <a:xfrm>
            <a:off x="1925962" y="3528713"/>
            <a:ext cx="3387743" cy="311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8385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D1C81B4-908E-4F65-AC53-31CCC6B54DF6}"/>
              </a:ext>
            </a:extLst>
          </p:cNvPr>
          <p:cNvSpPr/>
          <p:nvPr/>
        </p:nvSpPr>
        <p:spPr>
          <a:xfrm>
            <a:off x="0" y="0"/>
            <a:ext cx="12192000" cy="646424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rgbClr val="CCEC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7264" y="109891"/>
            <a:ext cx="117774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  <a:endParaRPr lang="fr-FR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Connecteur droit 5"/>
          <p:cNvCxnSpPr/>
          <p:nvPr/>
        </p:nvCxnSpPr>
        <p:spPr>
          <a:xfrm>
            <a:off x="1308000" y="569091"/>
            <a:ext cx="9576000" cy="18984"/>
          </a:xfrm>
          <a:prstGeom prst="line">
            <a:avLst/>
          </a:prstGeom>
          <a:ln w="19050">
            <a:solidFill>
              <a:srgbClr val="66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>
            <a:extLst>
              <a:ext uri="{FF2B5EF4-FFF2-40B4-BE49-F238E27FC236}">
                <a16:creationId xmlns:a16="http://schemas.microsoft.com/office/drawing/2014/main" id="{5EB21F6F-01A5-FF61-5491-7EC07843F6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166" y="2113827"/>
            <a:ext cx="6377348" cy="4659682"/>
          </a:xfrm>
          <a:prstGeom prst="rect">
            <a:avLst/>
          </a:prstGeo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6299179A-738A-A766-395B-95A40EE863BF}"/>
              </a:ext>
            </a:extLst>
          </p:cNvPr>
          <p:cNvGrpSpPr/>
          <p:nvPr/>
        </p:nvGrpSpPr>
        <p:grpSpPr>
          <a:xfrm>
            <a:off x="207264" y="781029"/>
            <a:ext cx="3412236" cy="3219888"/>
            <a:chOff x="207264" y="756315"/>
            <a:chExt cx="3666781" cy="3460085"/>
          </a:xfrm>
        </p:grpSpPr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B906545E-DD85-360E-FEEE-8DDDD5BF2919}"/>
                </a:ext>
              </a:extLst>
            </p:cNvPr>
            <p:cNvGrpSpPr/>
            <p:nvPr/>
          </p:nvGrpSpPr>
          <p:grpSpPr>
            <a:xfrm>
              <a:off x="207264" y="756315"/>
              <a:ext cx="3666781" cy="3460085"/>
              <a:chOff x="207264" y="782990"/>
              <a:chExt cx="4149942" cy="3916010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876819A4-28BD-0D06-043F-55A6B815609C}"/>
                  </a:ext>
                </a:extLst>
              </p:cNvPr>
              <p:cNvGrpSpPr/>
              <p:nvPr/>
            </p:nvGrpSpPr>
            <p:grpSpPr>
              <a:xfrm>
                <a:off x="207264" y="782990"/>
                <a:ext cx="4098036" cy="3916010"/>
                <a:chOff x="207264" y="782990"/>
                <a:chExt cx="4098036" cy="3916010"/>
              </a:xfrm>
            </p:grpSpPr>
            <p:pic>
              <p:nvPicPr>
                <p:cNvPr id="13" name="Image 12" descr="Une image contenant texte, carte&#10;&#10;Description générée automatiquement">
                  <a:extLst>
                    <a:ext uri="{FF2B5EF4-FFF2-40B4-BE49-F238E27FC236}">
                      <a16:creationId xmlns:a16="http://schemas.microsoft.com/office/drawing/2014/main" id="{64D731C6-2E0F-A795-D268-0A542E4B10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64635"/>
                <a:stretch/>
              </p:blipFill>
              <p:spPr>
                <a:xfrm>
                  <a:off x="207264" y="782990"/>
                  <a:ext cx="4098036" cy="3916010"/>
                </a:xfrm>
                <a:prstGeom prst="rect">
                  <a:avLst/>
                </a:prstGeom>
              </p:spPr>
            </p:pic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79D02CFF-5A8D-DC4A-8A0F-F99CEF389B85}"/>
                    </a:ext>
                  </a:extLst>
                </p:cNvPr>
                <p:cNvSpPr/>
                <p:nvPr/>
              </p:nvSpPr>
              <p:spPr>
                <a:xfrm>
                  <a:off x="207264" y="782990"/>
                  <a:ext cx="395851" cy="28705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D2815B7-857B-E8BE-56E9-8955C4EE7BEF}"/>
                  </a:ext>
                </a:extLst>
              </p:cNvPr>
              <p:cNvSpPr/>
              <p:nvPr/>
            </p:nvSpPr>
            <p:spPr>
              <a:xfrm>
                <a:off x="3961355" y="792123"/>
                <a:ext cx="395851" cy="2870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9598D66-6B3C-0390-A500-68AF596E5676}"/>
                </a:ext>
              </a:extLst>
            </p:cNvPr>
            <p:cNvSpPr/>
            <p:nvPr/>
          </p:nvSpPr>
          <p:spPr>
            <a:xfrm>
              <a:off x="2560320" y="3637280"/>
              <a:ext cx="1313725" cy="3657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6" name="Image 15" descr="Une image contenant carte&#10;&#10;Description générée automatiquement">
            <a:extLst>
              <a:ext uri="{FF2B5EF4-FFF2-40B4-BE49-F238E27FC236}">
                <a16:creationId xmlns:a16="http://schemas.microsoft.com/office/drawing/2014/main" id="{D0CD9D12-777E-7559-9C07-8EEB67185A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11" t="6722" r="40990" b="26227"/>
          <a:stretch/>
        </p:blipFill>
        <p:spPr>
          <a:xfrm>
            <a:off x="9792786" y="878892"/>
            <a:ext cx="2009188" cy="2662525"/>
          </a:xfrm>
          <a:prstGeom prst="rect">
            <a:avLst/>
          </a:prstGeom>
        </p:spPr>
      </p:pic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798B3B91-62CE-D804-1B4C-16C7C25EC05C}"/>
              </a:ext>
            </a:extLst>
          </p:cNvPr>
          <p:cNvCxnSpPr>
            <a:cxnSpLocks/>
          </p:cNvCxnSpPr>
          <p:nvPr/>
        </p:nvCxnSpPr>
        <p:spPr>
          <a:xfrm flipH="1">
            <a:off x="2190693" y="4566895"/>
            <a:ext cx="1314507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E0CB5363-F8A4-34CB-AFD5-FC49566D5EBE}"/>
                  </a:ext>
                </a:extLst>
              </p:cNvPr>
              <p:cNvSpPr txBox="1"/>
              <p:nvPr/>
            </p:nvSpPr>
            <p:spPr>
              <a:xfrm>
                <a:off x="368300" y="4295203"/>
                <a:ext cx="1690259" cy="4344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fr-FR" sz="20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sSub>
                            <m:sSubPr>
                              <m:ctrlPr>
                                <a:rPr lang="fr-FR" sz="2000" b="1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1" i="1"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e>
                            <m:sub>
                              <m:r>
                                <a:rPr lang="fr-FR" sz="2000" b="1" i="1">
                                  <a:latin typeface="Cambria Math" panose="02040503050406030204" pitchFamily="18" charset="0"/>
                                </a:rPr>
                                <m:t>𝒔𝒐</m:t>
                              </m:r>
                            </m:sub>
                          </m:sSub>
                        </m:e>
                      </m:bar>
                      <m:r>
                        <a:rPr lang="fr-FR" sz="2000" b="1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2000" b="1" i="1" smtClean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fr-FR" sz="2000" b="1" i="0">
                          <a:latin typeface="Cambria Math" panose="02040503050406030204" pitchFamily="18" charset="0"/>
                        </a:rPr>
                        <m:t> </m:t>
                      </m:r>
                      <m:bar>
                        <m:barPr>
                          <m:pos m:val="top"/>
                          <m:ctrlPr>
                            <a:rPr lang="fr-FR" sz="20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sSub>
                            <m:sSubPr>
                              <m:ctrlPr>
                                <a:rPr lang="fr-FR" sz="2000" b="1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1" i="1"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e>
                            <m:sub>
                              <m:r>
                                <a:rPr lang="fr-FR" sz="2000" b="1" i="1">
                                  <a:latin typeface="Cambria Math" panose="02040503050406030204" pitchFamily="18" charset="0"/>
                                </a:rPr>
                                <m:t>𝒐𝒔</m:t>
                              </m:r>
                            </m:sub>
                          </m:sSub>
                        </m:e>
                      </m:bar>
                    </m:oMath>
                  </m:oMathPara>
                </a14:m>
                <a:endParaRPr lang="fr-FR" sz="2000" dirty="0"/>
              </a:p>
            </p:txBody>
          </p:sp>
        </mc:Choice>
        <mc:Fallback xmlns="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E0CB5363-F8A4-34CB-AFD5-FC49566D5E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300" y="4295203"/>
                <a:ext cx="1690259" cy="43441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ZoneTexte 24">
            <a:extLst>
              <a:ext uri="{FF2B5EF4-FFF2-40B4-BE49-F238E27FC236}">
                <a16:creationId xmlns:a16="http://schemas.microsoft.com/office/drawing/2014/main" id="{CCB2B979-9B32-9BE8-F7CE-F2B78B2FEFBA}"/>
              </a:ext>
            </a:extLst>
          </p:cNvPr>
          <p:cNvSpPr txBox="1"/>
          <p:nvPr/>
        </p:nvSpPr>
        <p:spPr>
          <a:xfrm>
            <a:off x="207264" y="4984594"/>
            <a:ext cx="2749256" cy="14987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smaller the value </a:t>
            </a:r>
            <a:r>
              <a:rPr lang="en-US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en-US" baseline="-25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optim</a:t>
            </a:r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the better is the match of the simulated seepage pattern and the observed stream network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38B441F7-9C06-A842-FBD4-DBA2318E2F2B}"/>
              </a:ext>
            </a:extLst>
          </p:cNvPr>
          <p:cNvCxnSpPr>
            <a:cxnSpLocks/>
          </p:cNvCxnSpPr>
          <p:nvPr/>
        </p:nvCxnSpPr>
        <p:spPr>
          <a:xfrm flipH="1">
            <a:off x="9894486" y="4541495"/>
            <a:ext cx="659214" cy="1314"/>
          </a:xfrm>
          <a:prstGeom prst="line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22E2B096-0C53-817C-649D-A60C732D9A1C}"/>
                  </a:ext>
                </a:extLst>
              </p:cNvPr>
              <p:cNvSpPr txBox="1"/>
              <p:nvPr/>
            </p:nvSpPr>
            <p:spPr>
              <a:xfrm>
                <a:off x="10154360" y="4164624"/>
                <a:ext cx="2492223" cy="7283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fr-FR"/>
                </a:defPPr>
                <a:lvl1pPr>
                  <a:defRPr sz="2000" b="1" i="1">
                    <a:solidFill>
                      <a:srgbClr val="836967"/>
                    </a:solidFill>
                    <a:latin typeface="Cambria Math" panose="02040503050406030204" pitchFamily="18" charset="0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e>
                            <m:sub>
                              <m:r>
                                <a:rPr lang="fr-FR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𝒐𝒑𝒕𝒊𝒎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𝑫𝑬𝑴</m:t>
                              </m:r>
                            </m:e>
                            <m:sub>
                              <m:r>
                                <a:rPr lang="fr-FR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𝒓𝒆𝒔</m:t>
                              </m:r>
                            </m:sub>
                          </m:sSub>
                        </m:den>
                      </m:f>
                      <m:r>
                        <a:rPr lang="fr-FR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22E2B096-0C53-817C-649D-A60C732D9A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4360" y="4164624"/>
                <a:ext cx="2492223" cy="72834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ZoneTexte 31">
            <a:extLst>
              <a:ext uri="{FF2B5EF4-FFF2-40B4-BE49-F238E27FC236}">
                <a16:creationId xmlns:a16="http://schemas.microsoft.com/office/drawing/2014/main" id="{3E509E11-621D-2EE8-57DB-CB8C25CCD4C2}"/>
              </a:ext>
            </a:extLst>
          </p:cNvPr>
          <p:cNvSpPr txBox="1"/>
          <p:nvPr/>
        </p:nvSpPr>
        <p:spPr>
          <a:xfrm>
            <a:off x="9459490" y="5272301"/>
            <a:ext cx="249222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just">
              <a:defRPr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Compared to the DEM resolution: reported in number of pixels</a:t>
            </a:r>
            <a:endParaRPr lang="fr-FR" dirty="0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50243823-8AB1-5044-FBD2-CCA9FB50EAFF}"/>
              </a:ext>
            </a:extLst>
          </p:cNvPr>
          <p:cNvSpPr txBox="1"/>
          <p:nvPr/>
        </p:nvSpPr>
        <p:spPr>
          <a:xfrm>
            <a:off x="6217891" y="884661"/>
            <a:ext cx="28585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just">
              <a:defRPr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r>
              <a:rPr lang="en-CA" dirty="0"/>
              <a:t>Specific errors due to the mismatch </a:t>
            </a:r>
            <a:r>
              <a:rPr lang="en-CA" dirty="0" err="1"/>
              <a:t>bewteen</a:t>
            </a:r>
            <a:r>
              <a:rPr lang="en-CA" dirty="0"/>
              <a:t> the observed stream network and the DEM </a:t>
            </a:r>
          </a:p>
        </p:txBody>
      </p:sp>
      <p:sp>
        <p:nvSpPr>
          <p:cNvPr id="35" name="Forme libre : forme 34">
            <a:extLst>
              <a:ext uri="{FF2B5EF4-FFF2-40B4-BE49-F238E27FC236}">
                <a16:creationId xmlns:a16="http://schemas.microsoft.com/office/drawing/2014/main" id="{C8E5DC96-12EC-5687-D357-38E7262A4A68}"/>
              </a:ext>
            </a:extLst>
          </p:cNvPr>
          <p:cNvSpPr/>
          <p:nvPr/>
        </p:nvSpPr>
        <p:spPr>
          <a:xfrm>
            <a:off x="8615180" y="1866899"/>
            <a:ext cx="922519" cy="640627"/>
          </a:xfrm>
          <a:custGeom>
            <a:avLst/>
            <a:gdLst>
              <a:gd name="connsiteX0" fmla="*/ 0 w 977900"/>
              <a:gd name="connsiteY0" fmla="*/ 622300 h 622300"/>
              <a:gd name="connsiteX1" fmla="*/ 431800 w 977900"/>
              <a:gd name="connsiteY1" fmla="*/ 177800 h 622300"/>
              <a:gd name="connsiteX2" fmla="*/ 977900 w 977900"/>
              <a:gd name="connsiteY2" fmla="*/ 0 h 62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7900" h="622300">
                <a:moveTo>
                  <a:pt x="0" y="622300"/>
                </a:moveTo>
                <a:cubicBezTo>
                  <a:pt x="134408" y="451908"/>
                  <a:pt x="268817" y="281517"/>
                  <a:pt x="431800" y="177800"/>
                </a:cubicBezTo>
                <a:cubicBezTo>
                  <a:pt x="594783" y="74083"/>
                  <a:pt x="786341" y="37041"/>
                  <a:pt x="977900" y="0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12C5FC41-2F27-C3C1-7DDD-5A6C7916D0C1}"/>
              </a:ext>
            </a:extLst>
          </p:cNvPr>
          <p:cNvSpPr/>
          <p:nvPr/>
        </p:nvSpPr>
        <p:spPr>
          <a:xfrm>
            <a:off x="8350070" y="2501177"/>
            <a:ext cx="394059" cy="39405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F56018BC-E748-CF14-104D-B2C8676849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9" t="7966" r="45090" b="63508"/>
          <a:stretch/>
        </p:blipFill>
        <p:spPr>
          <a:xfrm>
            <a:off x="5046133" y="2491318"/>
            <a:ext cx="1739900" cy="132926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204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D1C81B4-908E-4F65-AC53-31CCC6B54DF6}"/>
              </a:ext>
            </a:extLst>
          </p:cNvPr>
          <p:cNvSpPr/>
          <p:nvPr/>
        </p:nvSpPr>
        <p:spPr>
          <a:xfrm>
            <a:off x="0" y="0"/>
            <a:ext cx="12192000" cy="646424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rgbClr val="CCEC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7264" y="109891"/>
            <a:ext cx="117774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Sensitivity</a:t>
            </a:r>
            <a:endParaRPr lang="fr-FR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Connecteur droit 5"/>
          <p:cNvCxnSpPr/>
          <p:nvPr/>
        </p:nvCxnSpPr>
        <p:spPr>
          <a:xfrm>
            <a:off x="1308000" y="569091"/>
            <a:ext cx="9576000" cy="18984"/>
          </a:xfrm>
          <a:prstGeom prst="line">
            <a:avLst/>
          </a:prstGeom>
          <a:ln w="19050">
            <a:solidFill>
              <a:srgbClr val="66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id="{E5BACAB6-D3F3-7249-882F-AE007B0913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12" t="50542"/>
          <a:stretch/>
        </p:blipFill>
        <p:spPr>
          <a:xfrm>
            <a:off x="2819984" y="3017223"/>
            <a:ext cx="3873862" cy="3691915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C850AD3B-FE7E-8E57-A9A7-21238FC3AB26}"/>
              </a:ext>
            </a:extLst>
          </p:cNvPr>
          <p:cNvGrpSpPr/>
          <p:nvPr/>
        </p:nvGrpSpPr>
        <p:grpSpPr>
          <a:xfrm>
            <a:off x="155078" y="756315"/>
            <a:ext cx="11881845" cy="1501253"/>
            <a:chOff x="137189" y="756315"/>
            <a:chExt cx="14072449" cy="1778032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76746D14-6860-EFE3-EE43-2D95E87A6C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56" t="73902" r="35662" b="4257"/>
            <a:stretch/>
          </p:blipFill>
          <p:spPr>
            <a:xfrm>
              <a:off x="7254652" y="914321"/>
              <a:ext cx="6954986" cy="1620026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EA79CE4-15A3-B12A-4460-B4E2A93BE5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55" t="50542" r="34067" b="25487"/>
            <a:stretch/>
          </p:blipFill>
          <p:spPr>
            <a:xfrm>
              <a:off x="137189" y="756315"/>
              <a:ext cx="7159842" cy="1778032"/>
            </a:xfrm>
            <a:prstGeom prst="rect">
              <a:avLst/>
            </a:prstGeom>
          </p:spPr>
        </p:pic>
      </p:grp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983C4F57-FB79-5ACB-3300-BF0CB43814C8}"/>
              </a:ext>
            </a:extLst>
          </p:cNvPr>
          <p:cNvCxnSpPr>
            <a:cxnSpLocks/>
          </p:cNvCxnSpPr>
          <p:nvPr/>
        </p:nvCxnSpPr>
        <p:spPr>
          <a:xfrm>
            <a:off x="729049" y="2402015"/>
            <a:ext cx="107627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50502E79-5E5D-E4D9-A20C-DD3DD18C30DC}"/>
              </a:ext>
            </a:extLst>
          </p:cNvPr>
          <p:cNvSpPr txBox="1"/>
          <p:nvPr/>
        </p:nvSpPr>
        <p:spPr>
          <a:xfrm>
            <a:off x="3417687" y="2546463"/>
            <a:ext cx="5493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Spatial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extent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and distribution of the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stream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network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3380893-269D-0C88-9A93-39E25DCB535B}"/>
              </a:ext>
            </a:extLst>
          </p:cNvPr>
          <p:cNvSpPr txBox="1"/>
          <p:nvPr/>
        </p:nvSpPr>
        <p:spPr>
          <a:xfrm>
            <a:off x="11207579" y="2420320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sz="3600" dirty="0"/>
              <a:t>+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21EACA0-9212-1BBE-7FDB-CC027D6CD626}"/>
              </a:ext>
            </a:extLst>
          </p:cNvPr>
          <p:cNvSpPr txBox="1"/>
          <p:nvPr/>
        </p:nvSpPr>
        <p:spPr>
          <a:xfrm>
            <a:off x="596843" y="2370892"/>
            <a:ext cx="338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sz="3600" dirty="0"/>
              <a:t>-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A99D42A-0731-0FDD-09AA-DAB251B5954A}"/>
              </a:ext>
            </a:extLst>
          </p:cNvPr>
          <p:cNvSpPr txBox="1"/>
          <p:nvPr/>
        </p:nvSpPr>
        <p:spPr>
          <a:xfrm>
            <a:off x="416835" y="4246490"/>
            <a:ext cx="2179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Average number of error pixels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1847779-F22B-EA3C-4A96-E29D3283981F}"/>
              </a:ext>
            </a:extLst>
          </p:cNvPr>
          <p:cNvSpPr txBox="1"/>
          <p:nvPr/>
        </p:nvSpPr>
        <p:spPr>
          <a:xfrm>
            <a:off x="7307227" y="3881327"/>
            <a:ext cx="41845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K is highly sensitive to the hydrographic density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hydrographic network can be used 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inform the hydraulic conductivity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169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D1C81B4-908E-4F65-AC53-31CCC6B54DF6}"/>
              </a:ext>
            </a:extLst>
          </p:cNvPr>
          <p:cNvSpPr/>
          <p:nvPr/>
        </p:nvSpPr>
        <p:spPr>
          <a:xfrm>
            <a:off x="0" y="0"/>
            <a:ext cx="12192000" cy="646424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rgbClr val="CCEC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7264" y="109891"/>
            <a:ext cx="117774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fr-FR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Connecteur droit 5"/>
          <p:cNvCxnSpPr/>
          <p:nvPr/>
        </p:nvCxnSpPr>
        <p:spPr>
          <a:xfrm>
            <a:off x="1308000" y="569091"/>
            <a:ext cx="9576000" cy="18984"/>
          </a:xfrm>
          <a:prstGeom prst="line">
            <a:avLst/>
          </a:prstGeom>
          <a:ln w="19050">
            <a:solidFill>
              <a:srgbClr val="66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A168323D-C8D5-C11E-5D2B-DF6E3036DB67}"/>
              </a:ext>
            </a:extLst>
          </p:cNvPr>
          <p:cNvSpPr txBox="1"/>
          <p:nvPr/>
        </p:nvSpPr>
        <p:spPr>
          <a:xfrm>
            <a:off x="141732" y="5856059"/>
            <a:ext cx="11984736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b="1" dirty="0">
                <a:solidFill>
                  <a:srgbClr val="FF0000"/>
                </a:solidFill>
              </a:rPr>
              <a:t>Preprint</a:t>
            </a:r>
            <a:r>
              <a:rPr lang="en-US" sz="1700" dirty="0"/>
              <a:t> in interactive discussion available on </a:t>
            </a:r>
            <a:r>
              <a:rPr lang="en-US" sz="1700" b="1" dirty="0"/>
              <a:t>HESS</a:t>
            </a:r>
            <a:r>
              <a:rPr lang="en-US" sz="1700" dirty="0"/>
              <a:t>: </a:t>
            </a:r>
            <a:r>
              <a:rPr lang="en-US" sz="1700" dirty="0">
                <a:hlinkClick r:id="rId3"/>
              </a:rPr>
              <a:t>https://hess.copernicus.org/preprints/hess-2022-175/</a:t>
            </a:r>
            <a:endParaRPr lang="en-US" sz="1700" dirty="0"/>
          </a:p>
          <a:p>
            <a:r>
              <a:rPr lang="en-US" sz="1700" dirty="0"/>
              <a:t>Abhervé et al., 2022. </a:t>
            </a:r>
          </a:p>
          <a:p>
            <a:r>
              <a:rPr lang="en-US" sz="1700" dirty="0"/>
              <a:t>Calibration of groundwater seepage on the spatial distribution of the stream network to assess catchment-scale hydraulic conductivity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470BC91-85DA-3E27-94FE-430F9E130B56}"/>
              </a:ext>
            </a:extLst>
          </p:cNvPr>
          <p:cNvSpPr txBox="1"/>
          <p:nvPr/>
        </p:nvSpPr>
        <p:spPr>
          <a:xfrm>
            <a:off x="539750" y="1086320"/>
            <a:ext cx="11112500" cy="43065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 propose to use a surface spatial information, the hydrographic network, to calibrate a groundwater flow model.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fr-FR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developed method allows to automatically evaluate the hydraulic conductivity at the catchment scale.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fr-FR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Requiring only information on the density and spatial extent of the stream network, this new approach is an alternative method for characterizing ungauged basins.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fr-FR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 aims to be deployed by leveraging current innovations in remote sensing and crowdsourcing that provide high-resolution surface products and perennial stream network mapping.</a:t>
            </a:r>
            <a:endParaRPr lang="fr-FR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174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A1C8FAB-8F56-4229-8B83-C2B1839006B0}"/>
              </a:ext>
            </a:extLst>
          </p:cNvPr>
          <p:cNvSpPr/>
          <p:nvPr/>
        </p:nvSpPr>
        <p:spPr>
          <a:xfrm>
            <a:off x="0" y="0"/>
            <a:ext cx="12192000" cy="646424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rgbClr val="CCEC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CB7EA2-5707-4F46-B188-4B66DE0778CA}"/>
              </a:ext>
            </a:extLst>
          </p:cNvPr>
          <p:cNvSpPr/>
          <p:nvPr/>
        </p:nvSpPr>
        <p:spPr>
          <a:xfrm>
            <a:off x="207264" y="109891"/>
            <a:ext cx="117774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Perspectives</a:t>
            </a:r>
            <a:endParaRPr lang="fr-FR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1E009E79-80C7-40D6-8C19-20F37E70C065}"/>
              </a:ext>
            </a:extLst>
          </p:cNvPr>
          <p:cNvCxnSpPr/>
          <p:nvPr/>
        </p:nvCxnSpPr>
        <p:spPr>
          <a:xfrm>
            <a:off x="1308000" y="569091"/>
            <a:ext cx="9576000" cy="18984"/>
          </a:xfrm>
          <a:prstGeom prst="line">
            <a:avLst/>
          </a:prstGeom>
          <a:ln w="19050">
            <a:solidFill>
              <a:srgbClr val="66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F43AC43A-E228-4C60-9CEC-325D27BE72AC}"/>
              </a:ext>
            </a:extLst>
          </p:cNvPr>
          <p:cNvSpPr/>
          <p:nvPr/>
        </p:nvSpPr>
        <p:spPr>
          <a:xfrm>
            <a:off x="3409044" y="756315"/>
            <a:ext cx="6599195" cy="7478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D1779A31-CFAC-0205-0909-1D158C8BE65A}"/>
              </a:ext>
            </a:extLst>
          </p:cNvPr>
          <p:cNvSpPr txBox="1"/>
          <p:nvPr/>
        </p:nvSpPr>
        <p:spPr>
          <a:xfrm>
            <a:off x="10299310" y="3894352"/>
            <a:ext cx="1144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/>
              <a:t>Simulated</a:t>
            </a:r>
            <a:endParaRPr lang="fr-FR" b="1" dirty="0"/>
          </a:p>
        </p:txBody>
      </p: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8B6B27A6-2050-816C-026F-1949DDFDAF13}"/>
              </a:ext>
            </a:extLst>
          </p:cNvPr>
          <p:cNvCxnSpPr>
            <a:cxnSpLocks/>
          </p:cNvCxnSpPr>
          <p:nvPr/>
        </p:nvCxnSpPr>
        <p:spPr>
          <a:xfrm>
            <a:off x="9091426" y="4467586"/>
            <a:ext cx="715749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ZoneTexte 57">
            <a:extLst>
              <a:ext uri="{FF2B5EF4-FFF2-40B4-BE49-F238E27FC236}">
                <a16:creationId xmlns:a16="http://schemas.microsoft.com/office/drawing/2014/main" id="{8BCD44F6-CFA6-B29F-835F-E26A14D0D2E1}"/>
              </a:ext>
            </a:extLst>
          </p:cNvPr>
          <p:cNvSpPr txBox="1"/>
          <p:nvPr/>
        </p:nvSpPr>
        <p:spPr>
          <a:xfrm>
            <a:off x="7503097" y="4295620"/>
            <a:ext cx="1356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Intermittent</a:t>
            </a:r>
          </a:p>
        </p:txBody>
      </p: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6920B82D-36C8-F79A-C274-522BCD2CCC02}"/>
              </a:ext>
            </a:extLst>
          </p:cNvPr>
          <p:cNvCxnSpPr>
            <a:cxnSpLocks/>
          </p:cNvCxnSpPr>
          <p:nvPr/>
        </p:nvCxnSpPr>
        <p:spPr>
          <a:xfrm>
            <a:off x="9085967" y="4828720"/>
            <a:ext cx="715749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ZoneTexte 59">
            <a:extLst>
              <a:ext uri="{FF2B5EF4-FFF2-40B4-BE49-F238E27FC236}">
                <a16:creationId xmlns:a16="http://schemas.microsoft.com/office/drawing/2014/main" id="{A9AF5842-FA5E-7341-3EDC-DE80D091819C}"/>
              </a:ext>
            </a:extLst>
          </p:cNvPr>
          <p:cNvSpPr txBox="1"/>
          <p:nvPr/>
        </p:nvSpPr>
        <p:spPr>
          <a:xfrm>
            <a:off x="7503097" y="4637704"/>
            <a:ext cx="1087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b="1"/>
            </a:lvl1pPr>
          </a:lstStyle>
          <a:p>
            <a:r>
              <a:rPr lang="fr-FR" dirty="0" err="1"/>
              <a:t>Perennial</a:t>
            </a:r>
            <a:endParaRPr lang="fr-FR" dirty="0"/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A8D21A88-6B35-5D70-3610-9FEAEB3C0F0B}"/>
              </a:ext>
            </a:extLst>
          </p:cNvPr>
          <p:cNvSpPr txBox="1"/>
          <p:nvPr/>
        </p:nvSpPr>
        <p:spPr>
          <a:xfrm>
            <a:off x="8890385" y="3897259"/>
            <a:ext cx="1098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/>
              <a:t>Observed</a:t>
            </a:r>
            <a:endParaRPr lang="fr-FR" b="1" dirty="0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06AFFB09-5D59-6333-3787-FCDA6DC6B9B7}"/>
              </a:ext>
            </a:extLst>
          </p:cNvPr>
          <p:cNvGrpSpPr/>
          <p:nvPr/>
        </p:nvGrpSpPr>
        <p:grpSpPr>
          <a:xfrm>
            <a:off x="7375960" y="1032898"/>
            <a:ext cx="4263938" cy="2866690"/>
            <a:chOff x="5338397" y="728601"/>
            <a:chExt cx="4263938" cy="2866690"/>
          </a:xfrm>
        </p:grpSpPr>
        <p:pic>
          <p:nvPicPr>
            <p:cNvPr id="51" name="Image 50">
              <a:extLst>
                <a:ext uri="{FF2B5EF4-FFF2-40B4-BE49-F238E27FC236}">
                  <a16:creationId xmlns:a16="http://schemas.microsoft.com/office/drawing/2014/main" id="{D1B3DDB5-6A86-69E3-9D33-5959875F5A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012" r="11916" b="22768"/>
            <a:stretch/>
          </p:blipFill>
          <p:spPr>
            <a:xfrm>
              <a:off x="5338397" y="728601"/>
              <a:ext cx="4263938" cy="2866690"/>
            </a:xfrm>
            <a:prstGeom prst="rect">
              <a:avLst/>
            </a:prstGeom>
          </p:spPr>
        </p:pic>
        <p:grpSp>
          <p:nvGrpSpPr>
            <p:cNvPr id="62" name="Groupe 61">
              <a:extLst>
                <a:ext uri="{FF2B5EF4-FFF2-40B4-BE49-F238E27FC236}">
                  <a16:creationId xmlns:a16="http://schemas.microsoft.com/office/drawing/2014/main" id="{AE72129B-D2C0-6DA7-9C4F-CCE75CCA64CD}"/>
                </a:ext>
              </a:extLst>
            </p:cNvPr>
            <p:cNvGrpSpPr/>
            <p:nvPr/>
          </p:nvGrpSpPr>
          <p:grpSpPr>
            <a:xfrm>
              <a:off x="5577711" y="3057564"/>
              <a:ext cx="277640" cy="407805"/>
              <a:chOff x="10218149" y="5366061"/>
              <a:chExt cx="404403" cy="593999"/>
            </a:xfrm>
          </p:grpSpPr>
          <p:sp>
            <p:nvSpPr>
              <p:cNvPr id="63" name="Triangle isocèle 62">
                <a:extLst>
                  <a:ext uri="{FF2B5EF4-FFF2-40B4-BE49-F238E27FC236}">
                    <a16:creationId xmlns:a16="http://schemas.microsoft.com/office/drawing/2014/main" id="{4043C33C-B719-6DF4-AD64-D96E71FB25BC}"/>
                  </a:ext>
                </a:extLst>
              </p:cNvPr>
              <p:cNvSpPr/>
              <p:nvPr/>
            </p:nvSpPr>
            <p:spPr>
              <a:xfrm>
                <a:off x="10350500" y="5366061"/>
                <a:ext cx="139700" cy="287800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4" name="ZoneTexte 63">
                <a:extLst>
                  <a:ext uri="{FF2B5EF4-FFF2-40B4-BE49-F238E27FC236}">
                    <a16:creationId xmlns:a16="http://schemas.microsoft.com/office/drawing/2014/main" id="{FA26940B-676D-6CA0-F039-2AA89068ED81}"/>
                  </a:ext>
                </a:extLst>
              </p:cNvPr>
              <p:cNvSpPr txBox="1"/>
              <p:nvPr/>
            </p:nvSpPr>
            <p:spPr>
              <a:xfrm>
                <a:off x="10218149" y="5579005"/>
                <a:ext cx="404403" cy="381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100" b="1" dirty="0"/>
                  <a:t>N</a:t>
                </a:r>
              </a:p>
            </p:txBody>
          </p:sp>
        </p:grpSp>
        <p:cxnSp>
          <p:nvCxnSpPr>
            <p:cNvPr id="65" name="Connecteur droit 64">
              <a:extLst>
                <a:ext uri="{FF2B5EF4-FFF2-40B4-BE49-F238E27FC236}">
                  <a16:creationId xmlns:a16="http://schemas.microsoft.com/office/drawing/2014/main" id="{24CEB537-3EBC-0957-4C93-D47AAC06CBD5}"/>
                </a:ext>
              </a:extLst>
            </p:cNvPr>
            <p:cNvCxnSpPr>
              <a:cxnSpLocks/>
            </p:cNvCxnSpPr>
            <p:nvPr/>
          </p:nvCxnSpPr>
          <p:spPr>
            <a:xfrm>
              <a:off x="5532707" y="1294853"/>
              <a:ext cx="179211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ZoneTexte 65">
              <a:extLst>
                <a:ext uri="{FF2B5EF4-FFF2-40B4-BE49-F238E27FC236}">
                  <a16:creationId xmlns:a16="http://schemas.microsoft.com/office/drawing/2014/main" id="{972F5772-582A-83DB-CB2B-2ECF03AFC3E6}"/>
                </a:ext>
              </a:extLst>
            </p:cNvPr>
            <p:cNvSpPr txBox="1"/>
            <p:nvPr/>
          </p:nvSpPr>
          <p:spPr>
            <a:xfrm>
              <a:off x="6089650" y="1034270"/>
              <a:ext cx="5998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/>
                <a:t>5 km</a:t>
              </a:r>
            </a:p>
          </p:txBody>
        </p:sp>
      </p:grp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B4F7AD0E-BFB4-D212-7412-3C37DD6F3339}"/>
              </a:ext>
            </a:extLst>
          </p:cNvPr>
          <p:cNvCxnSpPr>
            <a:cxnSpLocks/>
          </p:cNvCxnSpPr>
          <p:nvPr/>
        </p:nvCxnSpPr>
        <p:spPr>
          <a:xfrm>
            <a:off x="10493862" y="4461236"/>
            <a:ext cx="715749" cy="0"/>
          </a:xfrm>
          <a:prstGeom prst="line">
            <a:avLst/>
          </a:prstGeom>
          <a:ln w="57150">
            <a:solidFill>
              <a:srgbClr val="F78D0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795AA5D1-E1EA-F2D5-94DD-D79CA2D54B5E}"/>
              </a:ext>
            </a:extLst>
          </p:cNvPr>
          <p:cNvCxnSpPr>
            <a:cxnSpLocks/>
          </p:cNvCxnSpPr>
          <p:nvPr/>
        </p:nvCxnSpPr>
        <p:spPr>
          <a:xfrm>
            <a:off x="10501103" y="4822370"/>
            <a:ext cx="715749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BDF3096D-5F86-B76E-6222-5963D64D42FB}"/>
              </a:ext>
            </a:extLst>
          </p:cNvPr>
          <p:cNvGrpSpPr/>
          <p:nvPr/>
        </p:nvGrpSpPr>
        <p:grpSpPr>
          <a:xfrm>
            <a:off x="444694" y="1802086"/>
            <a:ext cx="6039124" cy="4060883"/>
            <a:chOff x="413601" y="2166426"/>
            <a:chExt cx="5771300" cy="3880790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F5CBB97D-B151-13D0-A51B-EF70004FA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3601" y="2166426"/>
              <a:ext cx="5771300" cy="3880790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28642F68-AD14-E9DB-F5B7-B43872530656}"/>
                </a:ext>
              </a:extLst>
            </p:cNvPr>
            <p:cNvSpPr txBox="1"/>
            <p:nvPr/>
          </p:nvSpPr>
          <p:spPr>
            <a:xfrm>
              <a:off x="2343343" y="5182860"/>
              <a:ext cx="21060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i="1" dirty="0">
                  <a:solidFill>
                    <a:srgbClr val="0070C0"/>
                  </a:solidFill>
                </a:rPr>
                <a:t>Messager et al., 2021 </a:t>
              </a:r>
            </a:p>
          </p:txBody>
        </p:sp>
      </p:grpSp>
      <p:sp>
        <p:nvSpPr>
          <p:cNvPr id="34" name="ZoneTexte 33">
            <a:extLst>
              <a:ext uri="{FF2B5EF4-FFF2-40B4-BE49-F238E27FC236}">
                <a16:creationId xmlns:a16="http://schemas.microsoft.com/office/drawing/2014/main" id="{3B8E2EC5-F877-4DDC-4F9F-74EE7C4768D3}"/>
              </a:ext>
            </a:extLst>
          </p:cNvPr>
          <p:cNvSpPr txBox="1"/>
          <p:nvPr/>
        </p:nvSpPr>
        <p:spPr>
          <a:xfrm>
            <a:off x="1308000" y="6027299"/>
            <a:ext cx="43365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i="1" dirty="0">
                <a:latin typeface="Arial" panose="020B0604020202020204" pitchFamily="34" charset="0"/>
                <a:cs typeface="Arial" panose="020B0604020202020204" pitchFamily="34" charset="0"/>
              </a:rPr>
              <a:t>« water </a:t>
            </a:r>
            <a:r>
              <a:rPr lang="fr-FR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ceases</a:t>
            </a:r>
            <a:r>
              <a:rPr lang="fr-FR" sz="1400" i="1" dirty="0">
                <a:latin typeface="Arial" panose="020B0604020202020204" pitchFamily="34" charset="0"/>
                <a:cs typeface="Arial" panose="020B0604020202020204" pitchFamily="34" charset="0"/>
              </a:rPr>
              <a:t> to flow for at least one </a:t>
            </a:r>
            <a:r>
              <a:rPr lang="fr-FR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day</a:t>
            </a:r>
            <a:r>
              <a:rPr lang="fr-FR" sz="1400" i="1" dirty="0">
                <a:latin typeface="Arial" panose="020B0604020202020204" pitchFamily="34" charset="0"/>
                <a:cs typeface="Arial" panose="020B0604020202020204" pitchFamily="34" charset="0"/>
              </a:rPr>
              <a:t> per </a:t>
            </a:r>
            <a:r>
              <a:rPr lang="fr-FR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r>
              <a:rPr lang="fr-FR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along</a:t>
            </a:r>
            <a:r>
              <a:rPr lang="fr-FR" sz="1400" i="1" dirty="0">
                <a:latin typeface="Arial" panose="020B0604020202020204" pitchFamily="34" charset="0"/>
                <a:cs typeface="Arial" panose="020B0604020202020204" pitchFamily="34" charset="0"/>
              </a:rPr>
              <a:t> 51–60 per cent of the </a:t>
            </a:r>
            <a:r>
              <a:rPr lang="fr-FR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world’s</a:t>
            </a:r>
            <a:r>
              <a:rPr lang="fr-FR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rivers</a:t>
            </a:r>
            <a:r>
              <a:rPr lang="fr-FR" sz="1400" i="1" dirty="0"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fr-FR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length</a:t>
            </a:r>
            <a:r>
              <a:rPr lang="fr-FR" sz="1400" i="1" dirty="0">
                <a:latin typeface="Arial" panose="020B0604020202020204" pitchFamily="34" charset="0"/>
                <a:cs typeface="Arial" panose="020B0604020202020204" pitchFamily="34" charset="0"/>
              </a:rPr>
              <a:t> »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BB85B0E6-FAA5-8044-B7F1-D19B38BAD4F6}"/>
              </a:ext>
            </a:extLst>
          </p:cNvPr>
          <p:cNvSpPr txBox="1"/>
          <p:nvPr/>
        </p:nvSpPr>
        <p:spPr>
          <a:xfrm>
            <a:off x="330694" y="1031780"/>
            <a:ext cx="65991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for transient simulations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8FB1DD73-13F8-7219-8EF4-AF2BEDCC28B2}"/>
              </a:ext>
            </a:extLst>
          </p:cNvPr>
          <p:cNvSpPr txBox="1"/>
          <p:nvPr/>
        </p:nvSpPr>
        <p:spPr>
          <a:xfrm>
            <a:off x="7150806" y="5444668"/>
            <a:ext cx="471424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342900" indent="-34290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Modeling </a:t>
            </a:r>
            <a:r>
              <a:rPr lang="fr-FR" dirty="0" err="1"/>
              <a:t>stream</a:t>
            </a:r>
            <a:r>
              <a:rPr lang="fr-FR" dirty="0"/>
              <a:t> </a:t>
            </a:r>
            <a:r>
              <a:rPr lang="fr-FR" dirty="0" err="1"/>
              <a:t>intermittency</a:t>
            </a:r>
            <a:r>
              <a:rPr lang="fr-FR" dirty="0"/>
              <a:t> and </a:t>
            </a:r>
            <a:r>
              <a:rPr lang="fr-FR" dirty="0" err="1"/>
              <a:t>using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type of </a:t>
            </a:r>
            <a:r>
              <a:rPr lang="fr-FR" dirty="0" err="1"/>
              <a:t>observed</a:t>
            </a:r>
            <a:r>
              <a:rPr lang="fr-FR" dirty="0"/>
              <a:t> data to </a:t>
            </a:r>
            <a:r>
              <a:rPr lang="fr-FR" dirty="0" err="1"/>
              <a:t>constrain</a:t>
            </a:r>
            <a:r>
              <a:rPr lang="fr-FR" dirty="0"/>
              <a:t> </a:t>
            </a:r>
            <a:r>
              <a:rPr lang="fr-FR" dirty="0" err="1"/>
              <a:t>models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3745765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3826</TotalTime>
  <Words>421</Words>
  <Application>Microsoft Office PowerPoint</Application>
  <PresentationFormat>Grand écran</PresentationFormat>
  <Paragraphs>84</Paragraphs>
  <Slides>9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Cambria Math</vt:lpstr>
      <vt:lpstr>Courier New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Ronan Abhervé</dc:creator>
  <cp:lastModifiedBy>Ronan Abhervé</cp:lastModifiedBy>
  <cp:revision>138</cp:revision>
  <dcterms:created xsi:type="dcterms:W3CDTF">2022-02-12T16:15:48Z</dcterms:created>
  <dcterms:modified xsi:type="dcterms:W3CDTF">2022-05-23T07:51:35Z</dcterms:modified>
</cp:coreProperties>
</file>