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2" r:id="rId3"/>
    <p:sldId id="259" r:id="rId4"/>
    <p:sldId id="260" r:id="rId5"/>
    <p:sldId id="266" r:id="rId6"/>
    <p:sldId id="261" r:id="rId7"/>
    <p:sldId id="263" r:id="rId8"/>
    <p:sldId id="264" r:id="rId9"/>
    <p:sldId id="265" r:id="rId10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030F93-20B6-EADB-4E1F-3B871F4F8A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DBB92FB-A39F-8DCB-D8DE-4463A5D4F9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32B225-9A68-9E84-F41C-3628229C1C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7320A-2910-4134-8041-917DCAD07E81}" type="datetimeFigureOut">
              <a:rPr lang="hr-HR" smtClean="0"/>
              <a:t>25.5.2022.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F78CB1-D971-C104-2496-001233196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4498AA-7251-A680-C5CC-E51F63022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5A167-A447-4AB5-BFAE-9B39B980D4C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691336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CFE6C1-A47D-956C-868B-6DAB94E966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9F58AA-0E76-3A49-1CE8-B5FD0A5AD4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3BC580-E2EF-A2B5-8C53-2C75B4F621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7320A-2910-4134-8041-917DCAD07E81}" type="datetimeFigureOut">
              <a:rPr lang="hr-HR" smtClean="0"/>
              <a:t>25.5.2022.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A07994-B57A-B162-1381-DCDDB24AD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43BB29-3BC5-93D4-B832-90AC63846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5A167-A447-4AB5-BFAE-9B39B980D4C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416334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5882D7C-DADE-C624-13A5-74F4782616D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D0D67E-436C-72C5-556D-CD0EB0D616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C8A0AF-A585-CCD2-B8E9-8E461E485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7320A-2910-4134-8041-917DCAD07E81}" type="datetimeFigureOut">
              <a:rPr lang="hr-HR" smtClean="0"/>
              <a:t>25.5.2022.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AEE773-AA4A-E638-8EFB-5802DE3BA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FE1B59-A7AE-5C50-B682-8EB2E0EB8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5A167-A447-4AB5-BFAE-9B39B980D4C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612458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2E7CC-22FC-AC1C-17BB-CE797618E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07BBB6-513E-949A-09CC-5358A8D9C2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4E0E1C-538B-8786-7235-A27938FD66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7320A-2910-4134-8041-917DCAD07E81}" type="datetimeFigureOut">
              <a:rPr lang="hr-HR" smtClean="0"/>
              <a:t>25.5.2022.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DE3F3D-C627-A48B-BEA0-B8CBD0929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07D473-4512-CC02-0621-E3AA33C036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5A167-A447-4AB5-BFAE-9B39B980D4C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26356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75F47-A7BD-E1E6-B87C-5D391A47D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78CDCD-805B-BF58-934E-EF3E438E09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70711-5372-7719-9AFB-C8991BF313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7320A-2910-4134-8041-917DCAD07E81}" type="datetimeFigureOut">
              <a:rPr lang="hr-HR" smtClean="0"/>
              <a:t>25.5.2022.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23E8B7-3309-8A35-B6F3-787559E1E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253555-9C77-2B32-31F8-82DC571AB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5A167-A447-4AB5-BFAE-9B39B980D4C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865424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C9B367-6422-5581-2EFE-B941437D5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627ED-63A3-3123-3F49-20B0813A62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3D2EED-E42B-99F8-F096-B2154EBA7B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4D8744-533F-6376-B630-408D2B9CDC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7320A-2910-4134-8041-917DCAD07E81}" type="datetimeFigureOut">
              <a:rPr lang="hr-HR" smtClean="0"/>
              <a:t>25.5.2022.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2F2015-56E4-B02A-D104-C826F570D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639892-BA49-B5BA-1A71-DAB11A9BC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5A167-A447-4AB5-BFAE-9B39B980D4C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409163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A6FBF-075F-E6F9-C2B5-511CD58A7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874D2C-E1C7-BA78-9E41-3495FC97BF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E53816-9F43-261C-BFD6-C338DF23D3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C59EAF-7F3F-64FA-7461-00A671F929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195EDF4-5487-1615-9882-EBDF5CB480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ECC5742-AF86-4F8B-7C71-2839A2D8A3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7320A-2910-4134-8041-917DCAD07E81}" type="datetimeFigureOut">
              <a:rPr lang="hr-HR" smtClean="0"/>
              <a:t>25.5.2022.</a:t>
            </a:fld>
            <a:endParaRPr lang="hr-H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D39F126-20F0-8C0A-74C0-14C27E5101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A93430-CB4A-078F-85EF-1B2794240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5A167-A447-4AB5-BFAE-9B39B980D4C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390155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931C5E-5A57-543D-EC90-C310115257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D3D4AFF-EE51-8FC9-B706-92CDFDFA4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7320A-2910-4134-8041-917DCAD07E81}" type="datetimeFigureOut">
              <a:rPr lang="hr-HR" smtClean="0"/>
              <a:t>25.5.2022.</a:t>
            </a:fld>
            <a:endParaRPr lang="hr-H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56F2F5-76F0-D518-5B7F-00A8D1FC2D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6AA5FF-260A-3A4F-571E-93F7E6A7A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5A167-A447-4AB5-BFAE-9B39B980D4C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64570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CFE72CB-7B60-B167-5A14-EFE703138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7320A-2910-4134-8041-917DCAD07E81}" type="datetimeFigureOut">
              <a:rPr lang="hr-HR" smtClean="0"/>
              <a:t>25.5.2022.</a:t>
            </a:fld>
            <a:endParaRPr lang="hr-H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8410855-02B6-1FC2-514F-6A6A078E1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C9B340-7055-B72C-9EE0-DC3CFEF1F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5A167-A447-4AB5-BFAE-9B39B980D4C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223496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8985A0-EABC-EDFE-107C-29F7E8873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8D36CB-A775-4DE1-E286-17FBB6D1C9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86FF2F-8A8D-73FC-F3BA-EFA4BE242F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E48E79-E8DE-6AEF-5D5F-7770E2278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7320A-2910-4134-8041-917DCAD07E81}" type="datetimeFigureOut">
              <a:rPr lang="hr-HR" smtClean="0"/>
              <a:t>25.5.2022.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28C8BC-68AD-1089-E43E-46DD41F1BB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2F7D66-089F-380F-2530-376F98E5D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5A167-A447-4AB5-BFAE-9B39B980D4C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581967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DD7CE5-B796-B4AD-766F-70C71FA511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30E506C-DC95-BC2D-CF8C-974EE8F159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0C1553-9DA9-6BBF-EE0C-821CFCB4FC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2180B0-FC91-719D-EA46-7396F73A08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7320A-2910-4134-8041-917DCAD07E81}" type="datetimeFigureOut">
              <a:rPr lang="hr-HR" smtClean="0"/>
              <a:t>25.5.2022.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37F7FA-BEE0-3110-DD11-4F293FD0A2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293BDC-E4F7-41D1-030D-B2CC9EE9D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5A167-A447-4AB5-BFAE-9B39B980D4C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387284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26B1EA1-C66F-B717-976E-C7FBC64B29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B1300C-A8EE-36D3-0518-939933FD9A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C03E9-28F3-1CE9-8DC4-9591E6C079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A7320A-2910-4134-8041-917DCAD07E81}" type="datetimeFigureOut">
              <a:rPr lang="hr-HR" smtClean="0"/>
              <a:t>25.5.2022.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62C3D6-665E-7A80-4C71-AC623A1DAC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DCDF4C-7568-A1AF-5E34-7692DA5780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55A167-A447-4AB5-BFAE-9B39B980D4C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95417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meetingorganizer.copernicus.org/EGU22/EGU22-10966.html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7A2077-A169-D7D6-A657-4F25E133C1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70992"/>
            <a:ext cx="9144000" cy="2387600"/>
          </a:xfrm>
        </p:spPr>
        <p:txBody>
          <a:bodyPr>
            <a:normAutofit/>
          </a:bodyPr>
          <a:lstStyle/>
          <a:p>
            <a:r>
              <a:rPr lang="en-GB" sz="3600" b="1" i="0" u="none" strike="noStrike" dirty="0">
                <a:effectLst/>
                <a:latin typeface="Open Sans" panose="020B0606030504020204" pitchFamily="34" charset="0"/>
                <a:hlinkClick r:id="rId2"/>
              </a:rPr>
              <a:t>The global reach of the 2022 Tonga volcanic eruption</a:t>
            </a:r>
            <a:endParaRPr lang="en-GB" sz="36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DEAA08-481B-2B79-B69E-492C78A9DD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31246"/>
            <a:ext cx="9144000" cy="1655762"/>
          </a:xfrm>
        </p:spPr>
        <p:txBody>
          <a:bodyPr/>
          <a:lstStyle/>
          <a:p>
            <a:r>
              <a:rPr lang="hr-HR" dirty="0"/>
              <a:t>Isaac </a:t>
            </a:r>
            <a:r>
              <a:rPr lang="hr-HR" b="1" dirty="0"/>
              <a:t>Fine</a:t>
            </a:r>
            <a:r>
              <a:rPr lang="hr-HR" dirty="0"/>
              <a:t>, Igor </a:t>
            </a:r>
            <a:r>
              <a:rPr lang="hr-HR" b="1" dirty="0"/>
              <a:t>Medvedev</a:t>
            </a:r>
            <a:r>
              <a:rPr lang="hr-HR" dirty="0"/>
              <a:t>, </a:t>
            </a:r>
            <a:r>
              <a:rPr lang="hr-HR" u="sng" dirty="0"/>
              <a:t>Jadranka </a:t>
            </a:r>
            <a:r>
              <a:rPr lang="hr-HR" b="1" u="sng" dirty="0"/>
              <a:t>Šepić</a:t>
            </a:r>
            <a:r>
              <a:rPr lang="hr-HR" dirty="0"/>
              <a:t>, Alexander </a:t>
            </a:r>
            <a:r>
              <a:rPr lang="hr-HR" b="1" dirty="0" err="1"/>
              <a:t>Rabinovich</a:t>
            </a:r>
            <a:r>
              <a:rPr lang="hr-HR" dirty="0"/>
              <a:t>, </a:t>
            </a:r>
            <a:r>
              <a:rPr lang="hr-HR" dirty="0" err="1"/>
              <a:t>and</a:t>
            </a:r>
            <a:r>
              <a:rPr lang="hr-HR" dirty="0"/>
              <a:t> Richard </a:t>
            </a:r>
            <a:r>
              <a:rPr lang="hr-HR" b="1" dirty="0"/>
              <a:t>Thomson</a:t>
            </a:r>
          </a:p>
        </p:txBody>
      </p:sp>
    </p:spTree>
    <p:extLst>
      <p:ext uri="{BB962C8B-B14F-4D97-AF65-F5344CB8AC3E}">
        <p14:creationId xmlns:p14="http://schemas.microsoft.com/office/powerpoint/2010/main" val="40236230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C2DC50-860B-D2FE-B64A-51F3C70DBD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Introduction</a:t>
            </a:r>
            <a:endParaRPr lang="hr-HR" dirty="0"/>
          </a:p>
        </p:txBody>
      </p:sp>
      <p:pic>
        <p:nvPicPr>
          <p:cNvPr id="4" name="Picture 12">
            <a:extLst>
              <a:ext uri="{FF2B5EF4-FFF2-40B4-BE49-F238E27FC236}">
                <a16:creationId xmlns:a16="http://schemas.microsoft.com/office/drawing/2014/main" id="{D3161007-0168-E301-8539-4C28F64ED8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777" y="1557337"/>
            <a:ext cx="9637418" cy="4376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11">
            <a:extLst>
              <a:ext uri="{FF2B5EF4-FFF2-40B4-BE49-F238E27FC236}">
                <a16:creationId xmlns:a16="http://schemas.microsoft.com/office/drawing/2014/main" id="{A54CC4B8-634A-06E1-ED22-C1A0322438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90209" y="6016560"/>
            <a:ext cx="491256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i="0" dirty="0"/>
              <a:t>From </a:t>
            </a:r>
            <a:r>
              <a:rPr lang="en-US" altLang="en-US" sz="1800" dirty="0"/>
              <a:t>Monserrat, </a:t>
            </a:r>
            <a:r>
              <a:rPr lang="en-US" altLang="en-US" sz="1800" dirty="0" err="1"/>
              <a:t>Vilibi</a:t>
            </a:r>
            <a:r>
              <a:rPr lang="hr-HR" altLang="en-US" sz="1800" dirty="0"/>
              <a:t>ć</a:t>
            </a:r>
            <a:r>
              <a:rPr lang="en-US" altLang="en-US" sz="1800" dirty="0"/>
              <a:t> and </a:t>
            </a:r>
            <a:r>
              <a:rPr lang="en-US" altLang="en-US" sz="1800" dirty="0" err="1"/>
              <a:t>Rabinovich</a:t>
            </a:r>
            <a:r>
              <a:rPr lang="en-US" altLang="en-US" sz="1800" dirty="0"/>
              <a:t> </a:t>
            </a:r>
            <a:r>
              <a:rPr lang="en-US" altLang="en-US" sz="1800" i="0" dirty="0"/>
              <a:t>[2006]</a:t>
            </a:r>
            <a:endParaRPr lang="ru-RU" altLang="en-US" sz="1800" i="0" dirty="0"/>
          </a:p>
        </p:txBody>
      </p:sp>
    </p:spTree>
    <p:extLst>
      <p:ext uri="{BB962C8B-B14F-4D97-AF65-F5344CB8AC3E}">
        <p14:creationId xmlns:p14="http://schemas.microsoft.com/office/powerpoint/2010/main" val="38072153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3E76E9-2C50-9B61-672D-878CC1420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06400"/>
          </a:xfrm>
        </p:spPr>
        <p:txBody>
          <a:bodyPr>
            <a:noAutofit/>
          </a:bodyPr>
          <a:lstStyle/>
          <a:p>
            <a:r>
              <a:rPr lang="en-GB" b="1" dirty="0"/>
              <a:t>Atmospheric waves</a:t>
            </a:r>
          </a:p>
        </p:txBody>
      </p:sp>
      <p:pic>
        <p:nvPicPr>
          <p:cNvPr id="6" name="Picture 2" descr="Diagram&#10;&#10;Description automatically generated">
            <a:extLst>
              <a:ext uri="{FF2B5EF4-FFF2-40B4-BE49-F238E27FC236}">
                <a16:creationId xmlns:a16="http://schemas.microsoft.com/office/drawing/2014/main" id="{5A28E0C6-6039-E25B-AE54-FF55253745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37" y="1000124"/>
            <a:ext cx="9663594" cy="549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51514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C0320C-673B-900C-1F0A-340A340A26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Tsunami waves</a:t>
            </a:r>
          </a:p>
        </p:txBody>
      </p:sp>
      <p:pic>
        <p:nvPicPr>
          <p:cNvPr id="4" name="Picture 2" descr="Chart&#10;&#10;Description automatically generated">
            <a:extLst>
              <a:ext uri="{FF2B5EF4-FFF2-40B4-BE49-F238E27FC236}">
                <a16:creationId xmlns:a16="http://schemas.microsoft.com/office/drawing/2014/main" id="{D895BD12-116F-5D72-496C-668D6345AE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393984"/>
            <a:ext cx="9907202" cy="501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11">
            <a:extLst>
              <a:ext uri="{FF2B5EF4-FFF2-40B4-BE49-F238E27FC236}">
                <a16:creationId xmlns:a16="http://schemas.microsoft.com/office/drawing/2014/main" id="{8F0C9495-87AC-8223-E11C-01F6847E5D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66111" y="6519636"/>
            <a:ext cx="338782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i="0" dirty="0"/>
              <a:t>Constructed by I</a:t>
            </a:r>
            <a:r>
              <a:rPr lang="hr-HR" altLang="en-US" sz="1800" i="0" dirty="0" err="1"/>
              <a:t>gor</a:t>
            </a:r>
            <a:r>
              <a:rPr lang="hr-HR" altLang="en-US" sz="1800" i="0" dirty="0"/>
              <a:t> Medvedev</a:t>
            </a:r>
            <a:endParaRPr lang="ru-RU" altLang="en-US" sz="1800" i="0" dirty="0"/>
          </a:p>
        </p:txBody>
      </p:sp>
    </p:spTree>
    <p:extLst>
      <p:ext uri="{BB962C8B-B14F-4D97-AF65-F5344CB8AC3E}">
        <p14:creationId xmlns:p14="http://schemas.microsoft.com/office/powerpoint/2010/main" val="38503955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Map&#10;&#10;Description automatically generated">
            <a:extLst>
              <a:ext uri="{FF2B5EF4-FFF2-40B4-BE49-F238E27FC236}">
                <a16:creationId xmlns:a16="http://schemas.microsoft.com/office/drawing/2014/main" id="{D44327C9-B1DB-9CE2-1408-A411ACC360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36" y="208254"/>
            <a:ext cx="8866945" cy="453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A picture containing timeline&#10;&#10;Description automatically generated">
            <a:extLst>
              <a:ext uri="{FF2B5EF4-FFF2-40B4-BE49-F238E27FC236}">
                <a16:creationId xmlns:a16="http://schemas.microsoft.com/office/drawing/2014/main" id="{3879D7CD-735F-D324-F076-4A69ECA14F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018" y="3429000"/>
            <a:ext cx="5501562" cy="304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CB960FF3-A40A-7463-B3CF-62BDC4AD8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07759" y="290480"/>
            <a:ext cx="3687147" cy="1325563"/>
          </a:xfrm>
        </p:spPr>
        <p:txBody>
          <a:bodyPr>
            <a:normAutofit/>
          </a:bodyPr>
          <a:lstStyle/>
          <a:p>
            <a:r>
              <a:rPr lang="en-GB" sz="3400" b="1" dirty="0"/>
              <a:t>Tsunami waves</a:t>
            </a:r>
          </a:p>
        </p:txBody>
      </p:sp>
      <p:sp>
        <p:nvSpPr>
          <p:cNvPr id="6" name="TextBox 11">
            <a:extLst>
              <a:ext uri="{FF2B5EF4-FFF2-40B4-BE49-F238E27FC236}">
                <a16:creationId xmlns:a16="http://schemas.microsoft.com/office/drawing/2014/main" id="{35AAECD6-6A6A-58DD-49D0-39426DDB80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438" y="6465080"/>
            <a:ext cx="338782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i="0" dirty="0"/>
              <a:t>Constructed by I</a:t>
            </a:r>
            <a:r>
              <a:rPr lang="hr-HR" altLang="en-US" sz="1800" i="0" dirty="0" err="1"/>
              <a:t>gor</a:t>
            </a:r>
            <a:r>
              <a:rPr lang="hr-HR" altLang="en-US" sz="1800" i="0" dirty="0"/>
              <a:t> Medvedev</a:t>
            </a:r>
            <a:endParaRPr lang="ru-RU" altLang="en-US" sz="1800" i="0" dirty="0"/>
          </a:p>
        </p:txBody>
      </p:sp>
    </p:spTree>
    <p:extLst>
      <p:ext uri="{BB962C8B-B14F-4D97-AF65-F5344CB8AC3E}">
        <p14:creationId xmlns:p14="http://schemas.microsoft.com/office/powerpoint/2010/main" val="28294019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F85ED4-F2B2-6E44-F424-4CD87E8736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7500"/>
            <a:ext cx="10515600" cy="1325563"/>
          </a:xfrm>
        </p:spPr>
        <p:txBody>
          <a:bodyPr/>
          <a:lstStyle/>
          <a:p>
            <a:r>
              <a:rPr lang="en-GB" b="1" dirty="0"/>
              <a:t>Simultaneous sea level and air pressure measurements</a:t>
            </a:r>
          </a:p>
        </p:txBody>
      </p:sp>
      <p:pic>
        <p:nvPicPr>
          <p:cNvPr id="4" name="Picture 1" descr="Diagram&#10;&#10;Description automatically generated">
            <a:extLst>
              <a:ext uri="{FF2B5EF4-FFF2-40B4-BE49-F238E27FC236}">
                <a16:creationId xmlns:a16="http://schemas.microsoft.com/office/drawing/2014/main" id="{27742361-BB7F-1F3D-2996-166264CF2E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1692" y="1415176"/>
            <a:ext cx="6249514" cy="4985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Map&#10;&#10;Description automatically generated">
            <a:extLst>
              <a:ext uri="{FF2B5EF4-FFF2-40B4-BE49-F238E27FC236}">
                <a16:creationId xmlns:a16="http://schemas.microsoft.com/office/drawing/2014/main" id="{120B8F8B-D02D-6A1B-8E63-298956454B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661" y="1913296"/>
            <a:ext cx="4764065" cy="2413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9C53CF4-BE9E-036F-D7FD-F4EF5A736BD1}"/>
              </a:ext>
            </a:extLst>
          </p:cNvPr>
          <p:cNvSpPr txBox="1"/>
          <p:nvPr/>
        </p:nvSpPr>
        <p:spPr>
          <a:xfrm>
            <a:off x="838200" y="4982547"/>
            <a:ext cx="3276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Simultanoues</a:t>
            </a:r>
            <a:r>
              <a:rPr lang="en-GB" dirty="0"/>
              <a:t> arrival of air pressure and tsunami waves to stations throughout the ocean </a:t>
            </a:r>
          </a:p>
        </p:txBody>
      </p:sp>
    </p:spTree>
    <p:extLst>
      <p:ext uri="{BB962C8B-B14F-4D97-AF65-F5344CB8AC3E}">
        <p14:creationId xmlns:p14="http://schemas.microsoft.com/office/powerpoint/2010/main" val="36940046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2EE893-73F9-851B-F58F-A29DB410D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Numerical modelling</a:t>
            </a:r>
          </a:p>
        </p:txBody>
      </p:sp>
      <p:pic>
        <p:nvPicPr>
          <p:cNvPr id="4" name="Picture 2" descr="Map&#10;&#10;Description automatically generated">
            <a:extLst>
              <a:ext uri="{FF2B5EF4-FFF2-40B4-BE49-F238E27FC236}">
                <a16:creationId xmlns:a16="http://schemas.microsoft.com/office/drawing/2014/main" id="{004E3250-9AAE-B535-B564-A18ABBA8434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444" y="1610319"/>
            <a:ext cx="9478915" cy="4476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11">
            <a:extLst>
              <a:ext uri="{FF2B5EF4-FFF2-40B4-BE49-F238E27FC236}">
                <a16:creationId xmlns:a16="http://schemas.microsoft.com/office/drawing/2014/main" id="{E3FCD75C-3009-FAD8-F96D-172B9F677F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52928" y="6216650"/>
            <a:ext cx="2971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i="0" dirty="0"/>
              <a:t>Constructed by Isaac Fine</a:t>
            </a:r>
            <a:endParaRPr lang="ru-RU" altLang="en-US" sz="1800" i="0" dirty="0"/>
          </a:p>
        </p:txBody>
      </p:sp>
    </p:spTree>
    <p:extLst>
      <p:ext uri="{BB962C8B-B14F-4D97-AF65-F5344CB8AC3E}">
        <p14:creationId xmlns:p14="http://schemas.microsoft.com/office/powerpoint/2010/main" val="13769321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D89D57-641F-DA3D-E380-86367ED29A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Model verification – DART stations</a:t>
            </a:r>
          </a:p>
        </p:txBody>
      </p:sp>
      <p:pic>
        <p:nvPicPr>
          <p:cNvPr id="4" name="Picture 2" descr="Chart, radar chart&#10;&#10;Description automatically generated">
            <a:extLst>
              <a:ext uri="{FF2B5EF4-FFF2-40B4-BE49-F238E27FC236}">
                <a16:creationId xmlns:a16="http://schemas.microsoft.com/office/drawing/2014/main" id="{9FED0B25-5AD5-9565-DFDD-2680B19B2C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77" y="1576388"/>
            <a:ext cx="6743152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A picture containing chart&#10;&#10;Description automatically generated">
            <a:extLst>
              <a:ext uri="{FF2B5EF4-FFF2-40B4-BE49-F238E27FC236}">
                <a16:creationId xmlns:a16="http://schemas.microsoft.com/office/drawing/2014/main" id="{6ECEFD65-22E3-67B7-269A-F6441C1575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4129" y="1433513"/>
            <a:ext cx="4846894" cy="468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11">
            <a:extLst>
              <a:ext uri="{FF2B5EF4-FFF2-40B4-BE49-F238E27FC236}">
                <a16:creationId xmlns:a16="http://schemas.microsoft.com/office/drawing/2014/main" id="{7797B426-8FD9-9A0A-F38F-5344C1DF5A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2642" y="6030038"/>
            <a:ext cx="2971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i="0" dirty="0"/>
              <a:t>Constructed by Isaac Fine</a:t>
            </a:r>
            <a:endParaRPr lang="ru-RU" altLang="en-US" sz="1800" i="0" dirty="0"/>
          </a:p>
        </p:txBody>
      </p:sp>
    </p:spTree>
    <p:extLst>
      <p:ext uri="{BB962C8B-B14F-4D97-AF65-F5344CB8AC3E}">
        <p14:creationId xmlns:p14="http://schemas.microsoft.com/office/powerpoint/2010/main" val="16098303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CA684D-A1BF-7B2F-DB6B-5ACB72749D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/>
              <a:t>Conclusions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F32ED2-3461-AE0B-D4F6-C8310A38B7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Underwater volcanic eruption generated atmospheric pressure waves </a:t>
            </a:r>
          </a:p>
          <a:p>
            <a:r>
              <a:rPr lang="en-GB" dirty="0"/>
              <a:t>Atmospheric pressure waves generated long ocean tsunami waves through </a:t>
            </a:r>
            <a:r>
              <a:rPr lang="en-GB" dirty="0" err="1"/>
              <a:t>Proudman</a:t>
            </a:r>
            <a:r>
              <a:rPr lang="en-GB" dirty="0"/>
              <a:t> resonance </a:t>
            </a:r>
          </a:p>
          <a:p>
            <a:r>
              <a:rPr lang="en-GB" dirty="0"/>
              <a:t>Atmospherically generated tsunami waves were recorded at tide gauge stations throughout the ocean</a:t>
            </a:r>
          </a:p>
        </p:txBody>
      </p:sp>
    </p:spTree>
    <p:extLst>
      <p:ext uri="{BB962C8B-B14F-4D97-AF65-F5344CB8AC3E}">
        <p14:creationId xmlns:p14="http://schemas.microsoft.com/office/powerpoint/2010/main" val="42333946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118</Words>
  <Application>Microsoft Office PowerPoint</Application>
  <PresentationFormat>Widescreen</PresentationFormat>
  <Paragraphs>19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Open Sans</vt:lpstr>
      <vt:lpstr>Office Theme</vt:lpstr>
      <vt:lpstr>The global reach of the 2022 Tonga volcanic eruption</vt:lpstr>
      <vt:lpstr>Introduction</vt:lpstr>
      <vt:lpstr>Atmospheric waves</vt:lpstr>
      <vt:lpstr>Tsunami waves</vt:lpstr>
      <vt:lpstr>Tsunami waves</vt:lpstr>
      <vt:lpstr>Simultaneous sea level and air pressure measurements</vt:lpstr>
      <vt:lpstr>Numerical modelling</vt:lpstr>
      <vt:lpstr>Model verification – DART stations</vt:lpstr>
      <vt:lpstr>Conclusions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global reach of the 2022 Tonga volcanic eruption</dc:title>
  <dc:creator>Jadranka Šepić</dc:creator>
  <cp:lastModifiedBy>Jadranka Šepić</cp:lastModifiedBy>
  <cp:revision>5</cp:revision>
  <dcterms:created xsi:type="dcterms:W3CDTF">2022-05-25T06:32:21Z</dcterms:created>
  <dcterms:modified xsi:type="dcterms:W3CDTF">2022-05-25T19:44:16Z</dcterms:modified>
</cp:coreProperties>
</file>