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66" r:id="rId1"/>
  </p:sldMasterIdLst>
  <p:notesMasterIdLst>
    <p:notesMasterId r:id="rId2"/>
  </p:notesMasterIdLst>
  <p:sldIdLst>
    <p:sldId id="263" r:id="rId3"/>
  </p:sldIdLst>
  <p:sldSz cy="15081250" cx="20104100"/>
  <p:notesSz cx="20104100" cy="15081250"/>
  <p:defaultTextStyle>
    <a:defPPr>
      <a:defRPr kern="0"/>
    </a:def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clrMru>
    <a:srgbClr val="E46C0A"/>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C22544A-7EE6-4342-B048-85BDC9FD1C3B}" styleName="Medium Style 2 - Accent 1">
    <a:wholeTbl>
      <a:tcTxStyle>
        <a:fontRef idx="minor">
          <a:srgbClr val="000000"/>
        </a:fontRef>
        <a:srgbClr val="000000"/>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5B9BD5">
              <a:tint val="20000"/>
            </a:srgbClr>
          </a:solidFill>
        </a:fill>
      </a:tcStyle>
    </a:wholeTbl>
    <a:band1H>
      <a:tcStyle>
        <a:fill>
          <a:solidFill>
            <a:srgbClr val="5B9BD5">
              <a:tint val="40000"/>
            </a:srgbClr>
          </a:solidFill>
        </a:fill>
      </a:tcStyle>
    </a:band1H>
    <a:band2H>
      <a:tcStyle>
        <a:tcBdr/>
      </a:tcStyle>
    </a:band2H>
    <a:band1V>
      <a:tcStyle>
        <a:fill>
          <a:solidFill>
            <a:srgbClr val="5B9BD5">
              <a:tint val="40000"/>
            </a:srgbClr>
          </a:solidFill>
        </a:fill>
      </a:tcStyle>
    </a:band1V>
    <a:band2V>
      <a:tcStyle>
        <a:tcBdr/>
      </a:tcStyle>
    </a:band2V>
    <a:lastCol>
      <a:tcTxStyle b="on">
        <a:fontRef idx="minor">
          <a:srgbClr val="000000"/>
        </a:fontRef>
        <a:srgbClr val="000000"/>
      </a:tcTxStyle>
      <a:tcStyle>
        <a:fill>
          <a:solidFill>
            <a:srgbClr val="5B9BD5"/>
          </a:solidFill>
        </a:fill>
      </a:tcStyle>
    </a:lastCol>
    <a:firstCol>
      <a:tcTxStyle b="on">
        <a:fontRef idx="minor">
          <a:srgbClr val="000000"/>
        </a:fontRef>
        <a:srgbClr val="000000"/>
      </a:tcTxStyle>
      <a:tcStyle>
        <a:fill>
          <a:solidFill>
            <a:srgbClr val="5B9BD5"/>
          </a:solidFill>
        </a:fill>
      </a:tcStyle>
    </a:firstCol>
    <a:lastRow>
      <a:tcTxStyle b="on">
        <a:fontRef idx="minor">
          <a:srgbClr val="000000"/>
        </a:fontRef>
        <a:srgbClr val="000000"/>
      </a:tcTxStyle>
      <a:tcStyle>
        <a:tcBdr>
          <a:top>
            <a:ln w="38100" cmpd="sng">
              <a:solidFill>
                <a:srgbClr val="FFFFFF"/>
              </a:solidFill>
            </a:ln>
          </a:top>
        </a:tcBdr>
        <a:fill>
          <a:solidFill>
            <a:srgbClr val="5B9BD5"/>
          </a:solidFill>
        </a:fill>
      </a:tcStyle>
    </a:lastRow>
    <a:firstRow>
      <a:tcTxStyle b="on">
        <a:fontRef idx="minor">
          <a:srgbClr val="000000"/>
        </a:fontRef>
        <a:srgbClr val="000000"/>
      </a:tcTxStyle>
      <a:tcStyle>
        <a:tcBdr>
          <a:top>
            <a:ln w="38100" cmpd="sng">
              <a:solidFill>
                <a:srgbClr val="FFFFFF"/>
              </a:solidFill>
            </a:ln>
          </a:top>
        </a:tcBdr>
        <a:fill>
          <a:solidFill>
            <a:srgbClr val="5B9BD5"/>
          </a:solidFill>
        </a:fill>
      </a:tcStyle>
    </a:firstRow>
  </a:tblStyle>
  <a:tblStyle styleId="{93296810-A885-4BE3-A3E7-6D5BEEA58F36}" styleName="Medium Style 2 - Accent 6">
    <a:wholeTbl>
      <a:tcTxStyle>
        <a:fontRef idx="minor">
          <a:srgbClr val="000000"/>
        </a:fontRef>
        <a:srgbClr val="000000"/>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70AD47">
              <a:tint val="20000"/>
            </a:srgbClr>
          </a:solidFill>
        </a:fill>
      </a:tcStyle>
    </a:wholeTbl>
    <a:band1H>
      <a:tcStyle>
        <a:fill>
          <a:solidFill>
            <a:srgbClr val="70AD47">
              <a:tint val="40000"/>
            </a:srgbClr>
          </a:solidFill>
        </a:fill>
      </a:tcStyle>
    </a:band1H>
    <a:band2H>
      <a:tcStyle>
        <a:tcBdr/>
      </a:tcStyle>
    </a:band2H>
    <a:band1V>
      <a:tcStyle>
        <a:fill>
          <a:solidFill>
            <a:srgbClr val="70AD47">
              <a:tint val="40000"/>
            </a:srgbClr>
          </a:solidFill>
        </a:fill>
      </a:tcStyle>
    </a:band1V>
    <a:band2V>
      <a:tcStyle>
        <a:tcBdr/>
      </a:tcStyle>
    </a:band2V>
    <a:lastCol>
      <a:tcTxStyle b="on">
        <a:fontRef idx="minor">
          <a:srgbClr val="000000"/>
        </a:fontRef>
        <a:srgbClr val="000000"/>
      </a:tcTxStyle>
      <a:tcStyle>
        <a:fill>
          <a:solidFill>
            <a:srgbClr val="70AD47"/>
          </a:solidFill>
        </a:fill>
      </a:tcStyle>
    </a:lastCol>
    <a:firstCol>
      <a:tcTxStyle b="on">
        <a:fontRef idx="minor">
          <a:srgbClr val="000000"/>
        </a:fontRef>
        <a:srgbClr val="000000"/>
      </a:tcTxStyle>
      <a:tcStyle>
        <a:fill>
          <a:solidFill>
            <a:srgbClr val="70AD47"/>
          </a:solidFill>
        </a:fill>
      </a:tcStyle>
    </a:firstCol>
    <a:lastRow>
      <a:tcTxStyle b="on">
        <a:fontRef idx="minor">
          <a:srgbClr val="000000"/>
        </a:fontRef>
        <a:srgbClr val="000000"/>
      </a:tcTxStyle>
      <a:tcStyle>
        <a:tcBdr>
          <a:top>
            <a:ln w="38100" cmpd="sng">
              <a:solidFill>
                <a:srgbClr val="FFFFFF"/>
              </a:solidFill>
            </a:ln>
          </a:top>
        </a:tcBdr>
        <a:fill>
          <a:solidFill>
            <a:srgbClr val="70AD47"/>
          </a:solidFill>
        </a:fill>
      </a:tcStyle>
    </a:lastRow>
    <a:firstRow>
      <a:tcTxStyle b="on">
        <a:fontRef idx="minor">
          <a:srgbClr val="000000"/>
        </a:fontRef>
        <a:srgbClr val="000000"/>
      </a:tcTxStyle>
      <a:tcStyle>
        <a:tcBdr>
          <a:top>
            <a:ln w="38100" cmpd="sng">
              <a:solidFill>
                <a:srgbClr val="FFFFFF"/>
              </a:solidFill>
            </a:ln>
          </a:top>
        </a:tcBdr>
        <a:fill>
          <a:solidFill>
            <a:srgbClr val="70AD47"/>
          </a:solidFill>
        </a:fill>
      </a:tcStyle>
    </a:firstRow>
  </a:tblStyle>
  <a:tblStyle styleId="{F5AB1C69-6EDB-4FF4-983F-18BD219EF323}" styleName="Medium Style 2 - Accent 3">
    <a:wholeTbl>
      <a:tcTxStyle>
        <a:fontRef idx="minor">
          <a:srgbClr val="000000"/>
        </a:fontRef>
        <a:srgbClr val="000000"/>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A5A5A5">
              <a:tint val="20000"/>
            </a:srgbClr>
          </a:solidFill>
        </a:fill>
      </a:tcStyle>
    </a:wholeTbl>
    <a:band1H>
      <a:tcStyle>
        <a:fill>
          <a:solidFill>
            <a:srgbClr val="A5A5A5">
              <a:tint val="40000"/>
            </a:srgbClr>
          </a:solidFill>
        </a:fill>
      </a:tcStyle>
    </a:band1H>
    <a:band2H>
      <a:tcStyle>
        <a:tcBdr/>
      </a:tcStyle>
    </a:band2H>
    <a:band1V>
      <a:tcStyle>
        <a:fill>
          <a:solidFill>
            <a:srgbClr val="A5A5A5">
              <a:tint val="40000"/>
            </a:srgbClr>
          </a:solidFill>
        </a:fill>
      </a:tcStyle>
    </a:band1V>
    <a:band2V>
      <a:tcStyle>
        <a:tcBdr/>
      </a:tcStyle>
    </a:band2V>
    <a:lastCol>
      <a:tcTxStyle b="on">
        <a:fontRef idx="minor">
          <a:srgbClr val="000000"/>
        </a:fontRef>
        <a:srgbClr val="000000"/>
      </a:tcTxStyle>
      <a:tcStyle>
        <a:fill>
          <a:solidFill>
            <a:srgbClr val="A5A5A5"/>
          </a:solidFill>
        </a:fill>
      </a:tcStyle>
    </a:lastCol>
    <a:firstCol>
      <a:tcTxStyle b="on">
        <a:fontRef idx="minor">
          <a:srgbClr val="000000"/>
        </a:fontRef>
        <a:srgbClr val="000000"/>
      </a:tcTxStyle>
      <a:tcStyle>
        <a:fill>
          <a:solidFill>
            <a:srgbClr val="A5A5A5"/>
          </a:solidFill>
        </a:fill>
      </a:tcStyle>
    </a:firstCol>
    <a:lastRow>
      <a:tcTxStyle b="on">
        <a:fontRef idx="minor">
          <a:srgbClr val="000000"/>
        </a:fontRef>
        <a:srgbClr val="000000"/>
      </a:tcTxStyle>
      <a:tcStyle>
        <a:tcBdr>
          <a:top>
            <a:ln w="38100" cmpd="sng">
              <a:solidFill>
                <a:srgbClr val="FFFFFF"/>
              </a:solidFill>
            </a:ln>
          </a:top>
        </a:tcBdr>
        <a:fill>
          <a:solidFill>
            <a:srgbClr val="A5A5A5"/>
          </a:solidFill>
        </a:fill>
      </a:tcStyle>
    </a:lastRow>
    <a:firstRow>
      <a:tcTxStyle b="on">
        <a:fontRef idx="minor">
          <a:srgbClr val="000000"/>
        </a:fontRef>
        <a:srgbClr val="000000"/>
      </a:tcTxStyle>
      <a:tcStyle>
        <a:tcBdr>
          <a:top>
            <a:ln w="38100" cmpd="sng">
              <a:solidFill>
                <a:srgbClr val="FFFFFF"/>
              </a:solidFill>
            </a:ln>
          </a:top>
        </a:tcBdr>
        <a:fill>
          <a:solidFill>
            <a:srgbClr val="A5A5A5"/>
          </a:solidFill>
        </a:fill>
      </a:tcStyle>
    </a:firstRow>
  </a:tblStyle>
  <a:tblStyle styleId="{00A15C55-8517-42AA-B614-E9B94910E394}" styleName="Medium Style 2 - Accent 4">
    <a:wholeTbl>
      <a:tcTxStyle>
        <a:fontRef idx="minor">
          <a:srgbClr val="000000"/>
        </a:fontRef>
        <a:srgbClr val="000000"/>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FFC000">
              <a:tint val="20000"/>
            </a:srgbClr>
          </a:solidFill>
        </a:fill>
      </a:tcStyle>
    </a:wholeTbl>
    <a:band1H>
      <a:tcStyle>
        <a:fill>
          <a:solidFill>
            <a:srgbClr val="FFC000">
              <a:tint val="40000"/>
            </a:srgbClr>
          </a:solidFill>
        </a:fill>
      </a:tcStyle>
    </a:band1H>
    <a:band2H>
      <a:tcStyle>
        <a:tcBdr/>
      </a:tcStyle>
    </a:band2H>
    <a:band1V>
      <a:tcStyle>
        <a:fill>
          <a:solidFill>
            <a:srgbClr val="FFC000">
              <a:tint val="40000"/>
            </a:srgbClr>
          </a:solidFill>
        </a:fill>
      </a:tcStyle>
    </a:band1V>
    <a:band2V>
      <a:tcStyle>
        <a:tcBdr/>
      </a:tcStyle>
    </a:band2V>
    <a:lastCol>
      <a:tcTxStyle b="on">
        <a:fontRef idx="minor">
          <a:srgbClr val="000000"/>
        </a:fontRef>
        <a:srgbClr val="000000"/>
      </a:tcTxStyle>
      <a:tcStyle>
        <a:fill>
          <a:solidFill>
            <a:srgbClr val="FFC000"/>
          </a:solidFill>
        </a:fill>
      </a:tcStyle>
    </a:lastCol>
    <a:firstCol>
      <a:tcTxStyle b="on">
        <a:fontRef idx="minor">
          <a:srgbClr val="000000"/>
        </a:fontRef>
        <a:srgbClr val="000000"/>
      </a:tcTxStyle>
      <a:tcStyle>
        <a:fill>
          <a:solidFill>
            <a:srgbClr val="FFC000"/>
          </a:solidFill>
        </a:fill>
      </a:tcStyle>
    </a:firstCol>
    <a:lastRow>
      <a:tcTxStyle b="on">
        <a:fontRef idx="minor">
          <a:srgbClr val="000000"/>
        </a:fontRef>
        <a:srgbClr val="000000"/>
      </a:tcTxStyle>
      <a:tcStyle>
        <a:tcBdr>
          <a:top>
            <a:ln w="38100" cmpd="sng">
              <a:solidFill>
                <a:srgbClr val="FFFFFF"/>
              </a:solidFill>
            </a:ln>
          </a:top>
        </a:tcBdr>
        <a:fill>
          <a:solidFill>
            <a:srgbClr val="FFC000"/>
          </a:solidFill>
        </a:fill>
      </a:tcStyle>
    </a:lastRow>
    <a:firstRow>
      <a:tcTxStyle b="on">
        <a:fontRef idx="minor">
          <a:srgbClr val="000000"/>
        </a:fontRef>
        <a:srgbClr val="000000"/>
      </a:tcTxStyle>
      <a:tcStyle>
        <a:tcBdr>
          <a:top>
            <a:ln w="38100" cmpd="sng">
              <a:solidFill>
                <a:srgbClr val="FFFFFF"/>
              </a:solidFill>
            </a:ln>
          </a:top>
        </a:tcBdr>
        <a:fill>
          <a:solidFill>
            <a:srgbClr val="FFC000"/>
          </a:solidFill>
        </a:fill>
      </a:tcStyle>
    </a:firstRow>
  </a:tblStyle>
  <a:tblStyle styleId="{BC89EF96-8CEA-46FF-86C4-4CE0E7609803}" styleName="Light Style 3 - Accent 1">
    <a:wholeTbl>
      <a:tcTxStyle>
        <a:fontRef idx="minor">
          <a:srgbClr val="000000"/>
        </a:fontRef>
      </a:tcTxStyle>
      <a:tcStyle>
        <a:tcBdr>
          <a:left>
            <a:ln w="12700" cmpd="sng">
              <a:solidFill>
                <a:srgbClr val="5B9BD5"/>
              </a:solidFill>
            </a:ln>
          </a:left>
          <a:right>
            <a:ln w="12700" cmpd="sng">
              <a:solidFill>
                <a:srgbClr val="5B9BD5"/>
              </a:solidFill>
            </a:ln>
          </a:right>
          <a:top>
            <a:ln w="12700" cmpd="sng">
              <a:solidFill>
                <a:srgbClr val="5B9BD5"/>
              </a:solidFill>
            </a:ln>
          </a:top>
          <a:bottom>
            <a:ln w="12700" cmpd="sng">
              <a:solidFill>
                <a:srgbClr val="5B9BD5"/>
              </a:solidFill>
            </a:ln>
          </a:bottom>
          <a:insideH>
            <a:ln w="12700" cmpd="sng">
              <a:solidFill>
                <a:srgbClr val="5B9BD5"/>
              </a:solidFill>
            </a:ln>
          </a:insideH>
          <a:insideV>
            <a:ln w="12700" cmpd="sng">
              <a:solidFill>
                <a:srgbClr val="5B9BD5"/>
              </a:solidFill>
            </a:ln>
          </a:insideV>
        </a:tcBdr>
        <a:fill>
          <a:noFill/>
        </a:fill>
      </a:tcStyle>
    </a:wholeTbl>
    <a:band1H>
      <a:tcStyle>
        <a:fill>
          <a:solidFill>
            <a:srgbClr val="5B9BD5">
              <a:alpha val="20000"/>
            </a:srgbClr>
          </a:solidFill>
        </a:fill>
      </a:tcStyle>
    </a:band1H>
    <a:band1V>
      <a:tcStyle>
        <a:fill>
          <a:solidFill>
            <a:srgbClr val="5B9BD5">
              <a:alpha val="20000"/>
            </a:srgbClr>
          </a:solidFill>
        </a:fill>
      </a:tcStyle>
    </a:band1V>
    <a:lastCol>
      <a:tcTxStyle b="on"/>
      <a:tcStyle>
        <a:tcBdr/>
      </a:tcStyle>
    </a:lastCol>
    <a:firstCol>
      <a:tcTxStyle b="on"/>
      <a:tcStyle>
        <a:tcBdr/>
      </a:tcStyle>
    </a:firstCol>
    <a:lastRow>
      <a:tcTxStyle b="on"/>
      <a:tcStyle>
        <a:tcBdr>
          <a:top>
            <a:ln w="50800" cmpd="dbl">
              <a:solidFill>
                <a:srgbClr val="5B9BD5"/>
              </a:solidFill>
            </a:ln>
          </a:top>
        </a:tcBdr>
        <a:fill>
          <a:noFill/>
        </a:fill>
      </a:tcStyle>
    </a:lastRow>
    <a:firstRow>
      <a:tcTxStyle b="on"/>
      <a:tcStyle>
        <a:tcBdr>
          <a:top>
            <a:ln w="25400" cmpd="sng">
              <a:solidFill>
                <a:srgbClr val="5B9BD5"/>
              </a:solidFill>
            </a:ln>
          </a:top>
        </a:tcBdr>
        <a:fill>
          <a:no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tableStyles" Target="tableStyle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15" name=""/>
        <p:cNvGrpSpPr/>
        <p:nvPr/>
      </p:nvGrpSpPr>
      <p:grpSpPr>
        <a:xfrm>
          <a:off x="0" y="0"/>
          <a:ext cx="0" cy="0"/>
          <a:chOff x="0" y="0"/>
          <a:chExt cx="0" cy="0"/>
        </a:xfrm>
      </p:grpSpPr>
      <p:sp>
        <p:nvSpPr>
          <p:cNvPr id="104863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3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3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3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3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3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1" name=""/>
        <p:cNvGrpSpPr/>
        <p:nvPr/>
      </p:nvGrpSpPr>
      <p:grpSpPr>
        <a:xfrm>
          <a:off x="0" y="0"/>
          <a:ext cx="0" cy="0"/>
          <a:chOff x="0" y="0"/>
          <a:chExt cx="0" cy="0"/>
        </a:xfrm>
      </p:grpSpPr>
      <p:sp>
        <p:nvSpPr>
          <p:cNvPr id="1048616" name="Holder 2"/>
          <p:cNvSpPr>
            <a:spLocks noGrp="1"/>
          </p:cNvSpPr>
          <p:nvPr>
            <p:ph type="ctrTitle"/>
          </p:nvPr>
        </p:nvSpPr>
        <p:spPr>
          <a:xfrm>
            <a:off x="1507807" y="4675187"/>
            <a:ext cx="17088486" cy="3167062"/>
          </a:xfrm>
          <a:prstGeom prst="rect"/>
        </p:spPr>
        <p:txBody>
          <a:bodyPr bIns="0" lIns="0" rIns="0" tIns="0" wrap="square">
            <a:spAutoFit/>
          </a:bodyPr>
          <a:p/>
        </p:txBody>
      </p:sp>
      <p:sp>
        <p:nvSpPr>
          <p:cNvPr id="1048617" name="Holder 3"/>
          <p:cNvSpPr>
            <a:spLocks noGrp="1"/>
          </p:cNvSpPr>
          <p:nvPr>
            <p:ph type="subTitle" idx="4"/>
          </p:nvPr>
        </p:nvSpPr>
        <p:spPr>
          <a:xfrm>
            <a:off x="3015615" y="8445500"/>
            <a:ext cx="14072870" cy="3770312"/>
          </a:xfrm>
          <a:prstGeom prst="rect"/>
        </p:spPr>
        <p:txBody>
          <a:bodyPr bIns="0" lIns="0" rIns="0" tIns="0" wrap="square">
            <a:spAutoFit/>
          </a:bodyPr>
          <a:p/>
        </p:txBody>
      </p:sp>
      <p:sp>
        <p:nvSpPr>
          <p:cNvPr id="1048618" name="Holder 4"/>
          <p:cNvSpPr>
            <a:spLocks noGrp="1"/>
          </p:cNvSpPr>
          <p:nvPr>
            <p:ph type="ftr" sz="quarter" idx="5"/>
          </p:nvPr>
        </p:nvSpPr>
        <p:spPr/>
        <p:txBody>
          <a:bodyPr bIns="0" lIns="0" rIns="0" tIns="0"/>
          <a:lstStyle>
            <a:lvl1pPr algn="ctr">
              <a:defRPr>
                <a:solidFill>
                  <a:schemeClr val="tx1">
                    <a:tint val="75000"/>
                  </a:schemeClr>
                </a:solidFill>
              </a:defRPr>
            </a:lvl1pPr>
          </a:lstStyle>
          <a:p/>
        </p:txBody>
      </p:sp>
      <p:sp>
        <p:nvSpPr>
          <p:cNvPr id="1048619" name="Holder 5"/>
          <p:cNvSpPr>
            <a:spLocks noGrp="1"/>
          </p:cNvSpPr>
          <p:nvPr>
            <p:ph type="dt" sz="half" idx="6"/>
          </p:nvPr>
        </p:nvSpPr>
        <p:spPr/>
        <p:txBody>
          <a:bodyPr bIns="0" lIns="0" rIns="0" tIns="0"/>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620" name="Holder 6"/>
          <p:cNvSpPr>
            <a:spLocks noGrp="1"/>
          </p:cNvSpPr>
          <p:nvPr>
            <p:ph type="sldNum" sz="quarter" idx="7"/>
          </p:nvPr>
        </p:nvSpPr>
        <p:spPr/>
        <p:txBody>
          <a:bodyPr bIns="0" lIns="0" rIns="0" t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9" name=""/>
        <p:cNvGrpSpPr/>
        <p:nvPr/>
      </p:nvGrpSpPr>
      <p:grpSpPr>
        <a:xfrm>
          <a:off x="0" y="0"/>
          <a:ext cx="0" cy="0"/>
          <a:chOff x="0" y="0"/>
          <a:chExt cx="0" cy="0"/>
        </a:xfrm>
      </p:grpSpPr>
      <p:sp>
        <p:nvSpPr>
          <p:cNvPr id="1048592" name="Holder 2"/>
          <p:cNvSpPr>
            <a:spLocks noGrp="1"/>
          </p:cNvSpPr>
          <p:nvPr>
            <p:ph type="title"/>
          </p:nvPr>
        </p:nvSpPr>
        <p:spPr/>
        <p:txBody>
          <a:bodyPr bIns="0" lIns="0" rIns="0" tIns="0"/>
          <a:lstStyle>
            <a:lvl1pPr>
              <a:defRPr b="1" sz="6400" i="0">
                <a:solidFill>
                  <a:srgbClr val="DD4A3C"/>
                </a:solidFill>
                <a:latin typeface="Tahoma"/>
                <a:cs typeface="Tahoma"/>
              </a:defRPr>
            </a:lvl1pPr>
          </a:lstStyle>
          <a:p/>
        </p:txBody>
      </p:sp>
      <p:sp>
        <p:nvSpPr>
          <p:cNvPr id="1048593" name="Holder 3"/>
          <p:cNvSpPr>
            <a:spLocks noGrp="1"/>
          </p:cNvSpPr>
          <p:nvPr>
            <p:ph type="body" idx="1"/>
          </p:nvPr>
        </p:nvSpPr>
        <p:spPr/>
        <p:txBody>
          <a:bodyPr bIns="0" lIns="0" rIns="0" tIns="0"/>
          <a:p/>
        </p:txBody>
      </p:sp>
      <p:sp>
        <p:nvSpPr>
          <p:cNvPr id="1048594" name="Holder 4"/>
          <p:cNvSpPr>
            <a:spLocks noGrp="1"/>
          </p:cNvSpPr>
          <p:nvPr>
            <p:ph type="ftr" sz="quarter" idx="5"/>
          </p:nvPr>
        </p:nvSpPr>
        <p:spPr/>
        <p:txBody>
          <a:bodyPr bIns="0" lIns="0" rIns="0" tIns="0"/>
          <a:lstStyle>
            <a:lvl1pPr algn="ctr">
              <a:defRPr>
                <a:solidFill>
                  <a:schemeClr val="tx1">
                    <a:tint val="75000"/>
                  </a:schemeClr>
                </a:solidFill>
              </a:defRPr>
            </a:lvl1pPr>
          </a:lstStyle>
          <a:p/>
        </p:txBody>
      </p:sp>
      <p:sp>
        <p:nvSpPr>
          <p:cNvPr id="1048595" name="Holder 5"/>
          <p:cNvSpPr>
            <a:spLocks noGrp="1"/>
          </p:cNvSpPr>
          <p:nvPr>
            <p:ph type="dt" sz="half" idx="6"/>
          </p:nvPr>
        </p:nvSpPr>
        <p:spPr/>
        <p:txBody>
          <a:bodyPr bIns="0" lIns="0" rIns="0" tIns="0"/>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596" name="Holder 6"/>
          <p:cNvSpPr>
            <a:spLocks noGrp="1"/>
          </p:cNvSpPr>
          <p:nvPr>
            <p:ph type="sldNum" sz="quarter" idx="7"/>
          </p:nvPr>
        </p:nvSpPr>
        <p:spPr/>
        <p:txBody>
          <a:bodyPr bIns="0" lIns="0" rIns="0" t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2" name=""/>
        <p:cNvGrpSpPr/>
        <p:nvPr/>
      </p:nvGrpSpPr>
      <p:grpSpPr>
        <a:xfrm>
          <a:off x="0" y="0"/>
          <a:ext cx="0" cy="0"/>
          <a:chOff x="0" y="0"/>
          <a:chExt cx="0" cy="0"/>
        </a:xfrm>
      </p:grpSpPr>
      <p:sp>
        <p:nvSpPr>
          <p:cNvPr id="1048621" name="Holder 2"/>
          <p:cNvSpPr>
            <a:spLocks noGrp="1"/>
          </p:cNvSpPr>
          <p:nvPr>
            <p:ph type="title"/>
          </p:nvPr>
        </p:nvSpPr>
        <p:spPr/>
        <p:txBody>
          <a:bodyPr bIns="0" lIns="0" rIns="0" tIns="0"/>
          <a:lstStyle>
            <a:lvl1pPr>
              <a:defRPr b="1" sz="6400" i="0">
                <a:solidFill>
                  <a:srgbClr val="DD4A3C"/>
                </a:solidFill>
                <a:latin typeface="Tahoma"/>
                <a:cs typeface="Tahoma"/>
              </a:defRPr>
            </a:lvl1pPr>
          </a:lstStyle>
          <a:p/>
        </p:txBody>
      </p:sp>
      <p:sp>
        <p:nvSpPr>
          <p:cNvPr id="1048622" name="Holder 3"/>
          <p:cNvSpPr>
            <a:spLocks noGrp="1"/>
          </p:cNvSpPr>
          <p:nvPr>
            <p:ph sz="half" idx="2"/>
          </p:nvPr>
        </p:nvSpPr>
        <p:spPr>
          <a:xfrm>
            <a:off x="1005205" y="3468687"/>
            <a:ext cx="8745284" cy="9953625"/>
          </a:xfrm>
          <a:prstGeom prst="rect"/>
        </p:spPr>
        <p:txBody>
          <a:bodyPr bIns="0" lIns="0" rIns="0" tIns="0" wrap="square">
            <a:spAutoFit/>
          </a:bodyPr>
          <a:p/>
        </p:txBody>
      </p:sp>
      <p:sp>
        <p:nvSpPr>
          <p:cNvPr id="1048623" name="Holder 4"/>
          <p:cNvSpPr>
            <a:spLocks noGrp="1"/>
          </p:cNvSpPr>
          <p:nvPr>
            <p:ph sz="half" idx="3"/>
          </p:nvPr>
        </p:nvSpPr>
        <p:spPr>
          <a:xfrm>
            <a:off x="10353611" y="3468687"/>
            <a:ext cx="8745284" cy="9953625"/>
          </a:xfrm>
          <a:prstGeom prst="rect"/>
        </p:spPr>
        <p:txBody>
          <a:bodyPr bIns="0" lIns="0" rIns="0" tIns="0" wrap="square">
            <a:spAutoFit/>
          </a:bodyPr>
          <a:p/>
        </p:txBody>
      </p:sp>
      <p:sp>
        <p:nvSpPr>
          <p:cNvPr id="1048624" name="Holder 5"/>
          <p:cNvSpPr>
            <a:spLocks noGrp="1"/>
          </p:cNvSpPr>
          <p:nvPr>
            <p:ph type="ftr" sz="quarter" idx="5"/>
          </p:nvPr>
        </p:nvSpPr>
        <p:spPr/>
        <p:txBody>
          <a:bodyPr bIns="0" lIns="0" rIns="0" tIns="0"/>
          <a:lstStyle>
            <a:lvl1pPr algn="ctr">
              <a:defRPr>
                <a:solidFill>
                  <a:schemeClr val="tx1">
                    <a:tint val="75000"/>
                  </a:schemeClr>
                </a:solidFill>
              </a:defRPr>
            </a:lvl1pPr>
          </a:lstStyle>
          <a:p/>
        </p:txBody>
      </p:sp>
      <p:sp>
        <p:nvSpPr>
          <p:cNvPr id="1048625" name="Holder 6"/>
          <p:cNvSpPr>
            <a:spLocks noGrp="1"/>
          </p:cNvSpPr>
          <p:nvPr>
            <p:ph type="dt" sz="half" idx="6"/>
          </p:nvPr>
        </p:nvSpPr>
        <p:spPr/>
        <p:txBody>
          <a:bodyPr bIns="0" lIns="0" rIns="0" tIns="0"/>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626" name="Holder 7"/>
          <p:cNvSpPr>
            <a:spLocks noGrp="1"/>
          </p:cNvSpPr>
          <p:nvPr>
            <p:ph type="sldNum" sz="quarter" idx="7"/>
          </p:nvPr>
        </p:nvSpPr>
        <p:spPr/>
        <p:txBody>
          <a:bodyPr bIns="0" lIns="0" rIns="0" t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3" name=""/>
        <p:cNvGrpSpPr/>
        <p:nvPr/>
      </p:nvGrpSpPr>
      <p:grpSpPr>
        <a:xfrm>
          <a:off x="0" y="0"/>
          <a:ext cx="0" cy="0"/>
          <a:chOff x="0" y="0"/>
          <a:chExt cx="0" cy="0"/>
        </a:xfrm>
      </p:grpSpPr>
      <p:sp>
        <p:nvSpPr>
          <p:cNvPr id="1048627" name="Holder 2"/>
          <p:cNvSpPr>
            <a:spLocks noGrp="1"/>
          </p:cNvSpPr>
          <p:nvPr>
            <p:ph type="title"/>
          </p:nvPr>
        </p:nvSpPr>
        <p:spPr/>
        <p:txBody>
          <a:bodyPr bIns="0" lIns="0" rIns="0" tIns="0"/>
          <a:lstStyle>
            <a:lvl1pPr>
              <a:defRPr b="1" sz="6400" i="0">
                <a:solidFill>
                  <a:srgbClr val="DD4A3C"/>
                </a:solidFill>
                <a:latin typeface="Tahoma"/>
                <a:cs typeface="Tahoma"/>
              </a:defRPr>
            </a:lvl1pPr>
          </a:lstStyle>
          <a:p/>
        </p:txBody>
      </p:sp>
      <p:sp>
        <p:nvSpPr>
          <p:cNvPr id="1048628" name="Holder 3"/>
          <p:cNvSpPr>
            <a:spLocks noGrp="1"/>
          </p:cNvSpPr>
          <p:nvPr>
            <p:ph type="ftr" sz="quarter" idx="5"/>
          </p:nvPr>
        </p:nvSpPr>
        <p:spPr/>
        <p:txBody>
          <a:bodyPr bIns="0" lIns="0" rIns="0" tIns="0"/>
          <a:lstStyle>
            <a:lvl1pPr algn="ctr">
              <a:defRPr>
                <a:solidFill>
                  <a:schemeClr val="tx1">
                    <a:tint val="75000"/>
                  </a:schemeClr>
                </a:solidFill>
              </a:defRPr>
            </a:lvl1pPr>
          </a:lstStyle>
          <a:p/>
        </p:txBody>
      </p:sp>
      <p:sp>
        <p:nvSpPr>
          <p:cNvPr id="1048629" name="Holder 4"/>
          <p:cNvSpPr>
            <a:spLocks noGrp="1"/>
          </p:cNvSpPr>
          <p:nvPr>
            <p:ph type="dt" sz="half" idx="6"/>
          </p:nvPr>
        </p:nvSpPr>
        <p:spPr/>
        <p:txBody>
          <a:bodyPr bIns="0" lIns="0" rIns="0" tIns="0"/>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630" name="Holder 5"/>
          <p:cNvSpPr>
            <a:spLocks noGrp="1"/>
          </p:cNvSpPr>
          <p:nvPr>
            <p:ph type="sldNum" sz="quarter" idx="7"/>
          </p:nvPr>
        </p:nvSpPr>
        <p:spPr/>
        <p:txBody>
          <a:bodyPr bIns="0" lIns="0" rIns="0" t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4" name=""/>
        <p:cNvGrpSpPr/>
        <p:nvPr/>
      </p:nvGrpSpPr>
      <p:grpSpPr>
        <a:xfrm>
          <a:off x="0" y="0"/>
          <a:ext cx="0" cy="0"/>
          <a:chOff x="0" y="0"/>
          <a:chExt cx="0" cy="0"/>
        </a:xfrm>
      </p:grpSpPr>
      <p:sp>
        <p:nvSpPr>
          <p:cNvPr id="1048631" name="Holder 2"/>
          <p:cNvSpPr>
            <a:spLocks noGrp="1"/>
          </p:cNvSpPr>
          <p:nvPr>
            <p:ph type="ftr" sz="quarter" idx="5"/>
          </p:nvPr>
        </p:nvSpPr>
        <p:spPr/>
        <p:txBody>
          <a:bodyPr bIns="0" lIns="0" rIns="0" tIns="0"/>
          <a:lstStyle>
            <a:lvl1pPr algn="ctr">
              <a:defRPr>
                <a:solidFill>
                  <a:schemeClr val="tx1">
                    <a:tint val="75000"/>
                  </a:schemeClr>
                </a:solidFill>
              </a:defRPr>
            </a:lvl1pPr>
          </a:lstStyle>
          <a:p/>
        </p:txBody>
      </p:sp>
      <p:sp>
        <p:nvSpPr>
          <p:cNvPr id="1048632" name="Holder 3"/>
          <p:cNvSpPr>
            <a:spLocks noGrp="1"/>
          </p:cNvSpPr>
          <p:nvPr>
            <p:ph type="dt" sz="half" idx="6"/>
          </p:nvPr>
        </p:nvSpPr>
        <p:spPr/>
        <p:txBody>
          <a:bodyPr bIns="0" lIns="0" rIns="0" tIns="0"/>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633" name="Holder 4"/>
          <p:cNvSpPr>
            <a:spLocks noGrp="1"/>
          </p:cNvSpPr>
          <p:nvPr>
            <p:ph type="sldNum" sz="quarter" idx="7"/>
          </p:nvPr>
        </p:nvSpPr>
        <p:spPr/>
        <p:txBody>
          <a:bodyPr bIns="0" lIns="0" rIns="0" t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p:bgPr>
    </p:bg>
    <p:spTree>
      <p:nvGrpSpPr>
        <p:cNvPr id="3" name=""/>
        <p:cNvGrpSpPr/>
        <p:nvPr/>
      </p:nvGrpSpPr>
      <p:grpSpPr>
        <a:xfrm>
          <a:off x="0" y="0"/>
          <a:ext cx="0" cy="0"/>
          <a:chOff x="0" y="0"/>
          <a:chExt cx="0" cy="0"/>
        </a:xfrm>
      </p:grpSpPr>
      <p:sp>
        <p:nvSpPr>
          <p:cNvPr id="1048576" name="bg object 16"/>
          <p:cNvSpPr/>
          <p:nvPr/>
        </p:nvSpPr>
        <p:spPr>
          <a:xfrm>
            <a:off x="0" y="0"/>
            <a:ext cx="20104100" cy="15078075"/>
          </a:xfrm>
          <a:custGeom>
            <a:avLst/>
            <a:ahLst/>
            <a:rect l="l" t="t" r="r" b="b"/>
            <a:pathLst>
              <a:path w="20104100" h="15078075">
                <a:moveTo>
                  <a:pt x="20104099" y="15078074"/>
                </a:moveTo>
                <a:lnTo>
                  <a:pt x="0" y="15078074"/>
                </a:lnTo>
                <a:lnTo>
                  <a:pt x="0" y="0"/>
                </a:lnTo>
                <a:lnTo>
                  <a:pt x="20104099" y="0"/>
                </a:lnTo>
                <a:lnTo>
                  <a:pt x="20104099" y="15078074"/>
                </a:lnTo>
                <a:close/>
              </a:path>
            </a:pathLst>
          </a:custGeom>
          <a:solidFill>
            <a:srgbClr val="E9E9E9"/>
          </a:solidFill>
        </p:spPr>
        <p:txBody>
          <a:bodyPr bIns="0" lIns="0" rIns="0" rtlCol="0" tIns="0" wrap="square"/>
          <a:p/>
        </p:txBody>
      </p:sp>
      <p:sp>
        <p:nvSpPr>
          <p:cNvPr id="1048577" name="bg object 17"/>
          <p:cNvSpPr/>
          <p:nvPr/>
        </p:nvSpPr>
        <p:spPr>
          <a:xfrm>
            <a:off x="13515886" y="5946052"/>
            <a:ext cx="5475605" cy="8045450"/>
          </a:xfrm>
          <a:custGeom>
            <a:avLst/>
            <a:ahLst/>
            <a:rect l="l" t="t" r="r" b="b"/>
            <a:pathLst>
              <a:path w="5475605" h="8045450">
                <a:moveTo>
                  <a:pt x="5475400" y="8045130"/>
                </a:moveTo>
                <a:lnTo>
                  <a:pt x="0" y="8045130"/>
                </a:lnTo>
                <a:lnTo>
                  <a:pt x="0" y="0"/>
                </a:lnTo>
                <a:lnTo>
                  <a:pt x="5475400" y="0"/>
                </a:lnTo>
                <a:lnTo>
                  <a:pt x="5475400" y="8045130"/>
                </a:lnTo>
                <a:close/>
              </a:path>
            </a:pathLst>
          </a:custGeom>
          <a:solidFill>
            <a:srgbClr val="FFFFFF"/>
          </a:solidFill>
        </p:spPr>
        <p:txBody>
          <a:bodyPr bIns="0" lIns="0" rIns="0" rtlCol="0" tIns="0" wrap="square"/>
          <a:p/>
        </p:txBody>
      </p:sp>
      <p:sp>
        <p:nvSpPr>
          <p:cNvPr id="1048578" name="bg object 18"/>
          <p:cNvSpPr/>
          <p:nvPr/>
        </p:nvSpPr>
        <p:spPr>
          <a:xfrm>
            <a:off x="1088971" y="8293390"/>
            <a:ext cx="5794375" cy="4498340"/>
          </a:xfrm>
          <a:custGeom>
            <a:avLst/>
            <a:ahLst/>
            <a:rect l="l" t="t" r="r" b="b"/>
            <a:pathLst>
              <a:path w="5794375" h="4498340">
                <a:moveTo>
                  <a:pt x="5793889" y="4498117"/>
                </a:moveTo>
                <a:lnTo>
                  <a:pt x="0" y="4498117"/>
                </a:lnTo>
                <a:lnTo>
                  <a:pt x="0" y="0"/>
                </a:lnTo>
                <a:lnTo>
                  <a:pt x="5793889" y="0"/>
                </a:lnTo>
                <a:lnTo>
                  <a:pt x="5793889" y="4498117"/>
                </a:lnTo>
                <a:close/>
              </a:path>
            </a:pathLst>
          </a:custGeom>
          <a:solidFill>
            <a:srgbClr val="FFFFFF"/>
          </a:solidFill>
        </p:spPr>
        <p:txBody>
          <a:bodyPr bIns="0" lIns="0" rIns="0" rtlCol="0" tIns="0" wrap="square"/>
          <a:p/>
        </p:txBody>
      </p:sp>
      <p:sp>
        <p:nvSpPr>
          <p:cNvPr id="1048579" name="bg object 19"/>
          <p:cNvSpPr/>
          <p:nvPr/>
        </p:nvSpPr>
        <p:spPr>
          <a:xfrm>
            <a:off x="1088961" y="8293391"/>
            <a:ext cx="5794375" cy="4519930"/>
          </a:xfrm>
          <a:custGeom>
            <a:avLst/>
            <a:ahLst/>
            <a:rect l="l" t="t" r="r" b="b"/>
            <a:pathLst>
              <a:path w="5794375" h="4519930">
                <a:moveTo>
                  <a:pt x="5793918" y="4497552"/>
                </a:moveTo>
                <a:lnTo>
                  <a:pt x="0" y="4497552"/>
                </a:lnTo>
                <a:lnTo>
                  <a:pt x="0" y="4519371"/>
                </a:lnTo>
                <a:lnTo>
                  <a:pt x="5793918" y="4519371"/>
                </a:lnTo>
                <a:lnTo>
                  <a:pt x="5793918" y="4497552"/>
                </a:lnTo>
                <a:close/>
              </a:path>
              <a:path w="5794375" h="4519930">
                <a:moveTo>
                  <a:pt x="5793918" y="0"/>
                </a:moveTo>
                <a:lnTo>
                  <a:pt x="0" y="0"/>
                </a:lnTo>
                <a:lnTo>
                  <a:pt x="0" y="21818"/>
                </a:lnTo>
                <a:lnTo>
                  <a:pt x="5793918" y="21818"/>
                </a:lnTo>
                <a:lnTo>
                  <a:pt x="5793918" y="0"/>
                </a:lnTo>
                <a:close/>
              </a:path>
            </a:pathLst>
          </a:custGeom>
          <a:solidFill>
            <a:srgbClr val="DD4A3C"/>
          </a:solidFill>
        </p:spPr>
        <p:txBody>
          <a:bodyPr bIns="0" lIns="0" rIns="0" rtlCol="0" tIns="0" wrap="square"/>
          <a:p/>
        </p:txBody>
      </p:sp>
      <p:sp>
        <p:nvSpPr>
          <p:cNvPr id="1048580" name="bg object 20"/>
          <p:cNvSpPr/>
          <p:nvPr/>
        </p:nvSpPr>
        <p:spPr>
          <a:xfrm>
            <a:off x="7973017" y="9562777"/>
            <a:ext cx="4978400" cy="0"/>
          </a:xfrm>
          <a:custGeom>
            <a:avLst/>
            <a:ahLst/>
            <a:rect l="l" t="t" r="r" b="b"/>
            <a:pathLst>
              <a:path w="4978400">
                <a:moveTo>
                  <a:pt x="0" y="0"/>
                </a:moveTo>
                <a:lnTo>
                  <a:pt x="4978068" y="0"/>
                </a:lnTo>
              </a:path>
            </a:pathLst>
          </a:custGeom>
          <a:ln w="21814">
            <a:solidFill>
              <a:srgbClr val="DD4A3C"/>
            </a:solidFill>
          </a:ln>
        </p:spPr>
        <p:txBody>
          <a:bodyPr bIns="0" lIns="0" rIns="0" rtlCol="0" tIns="0" wrap="square"/>
          <a:p/>
        </p:txBody>
      </p:sp>
      <p:sp>
        <p:nvSpPr>
          <p:cNvPr id="1048581" name="bg object 21"/>
          <p:cNvSpPr/>
          <p:nvPr/>
        </p:nvSpPr>
        <p:spPr>
          <a:xfrm>
            <a:off x="1455453" y="9359001"/>
            <a:ext cx="441325" cy="711200"/>
          </a:xfrm>
          <a:custGeom>
            <a:avLst/>
            <a:ahLst/>
            <a:rect l="l" t="t" r="r" b="b"/>
            <a:pathLst>
              <a:path w="441325" h="711200">
                <a:moveTo>
                  <a:pt x="223276" y="710643"/>
                </a:moveTo>
                <a:lnTo>
                  <a:pt x="176975" y="706545"/>
                </a:lnTo>
                <a:lnTo>
                  <a:pt x="134865" y="694242"/>
                </a:lnTo>
                <a:lnTo>
                  <a:pt x="96952" y="673726"/>
                </a:lnTo>
                <a:lnTo>
                  <a:pt x="63241" y="644984"/>
                </a:lnTo>
                <a:lnTo>
                  <a:pt x="35567" y="609040"/>
                </a:lnTo>
                <a:lnTo>
                  <a:pt x="15805" y="566803"/>
                </a:lnTo>
                <a:lnTo>
                  <a:pt x="3950" y="518282"/>
                </a:lnTo>
                <a:lnTo>
                  <a:pt x="0" y="463485"/>
                </a:lnTo>
                <a:lnTo>
                  <a:pt x="2366" y="421719"/>
                </a:lnTo>
                <a:lnTo>
                  <a:pt x="9465" y="380525"/>
                </a:lnTo>
                <a:lnTo>
                  <a:pt x="21296" y="339901"/>
                </a:lnTo>
                <a:lnTo>
                  <a:pt x="37860" y="299849"/>
                </a:lnTo>
                <a:lnTo>
                  <a:pt x="59156" y="260367"/>
                </a:lnTo>
                <a:lnTo>
                  <a:pt x="85184" y="221457"/>
                </a:lnTo>
                <a:lnTo>
                  <a:pt x="115945" y="183119"/>
                </a:lnTo>
                <a:lnTo>
                  <a:pt x="151437" y="145352"/>
                </a:lnTo>
                <a:lnTo>
                  <a:pt x="191661" y="108156"/>
                </a:lnTo>
                <a:lnTo>
                  <a:pt x="236618" y="71532"/>
                </a:lnTo>
                <a:lnTo>
                  <a:pt x="286305" y="35480"/>
                </a:lnTo>
                <a:lnTo>
                  <a:pt x="340725" y="0"/>
                </a:lnTo>
                <a:lnTo>
                  <a:pt x="363988" y="36006"/>
                </a:lnTo>
                <a:lnTo>
                  <a:pt x="308824" y="74473"/>
                </a:lnTo>
                <a:lnTo>
                  <a:pt x="260895" y="112938"/>
                </a:lnTo>
                <a:lnTo>
                  <a:pt x="220188" y="151401"/>
                </a:lnTo>
                <a:lnTo>
                  <a:pt x="186691" y="189862"/>
                </a:lnTo>
                <a:lnTo>
                  <a:pt x="160389" y="228320"/>
                </a:lnTo>
                <a:lnTo>
                  <a:pt x="141270" y="266775"/>
                </a:lnTo>
                <a:lnTo>
                  <a:pt x="129322" y="305227"/>
                </a:lnTo>
                <a:lnTo>
                  <a:pt x="124531" y="343676"/>
                </a:lnTo>
                <a:lnTo>
                  <a:pt x="150682" y="327172"/>
                </a:lnTo>
                <a:lnTo>
                  <a:pt x="179367" y="314811"/>
                </a:lnTo>
                <a:lnTo>
                  <a:pt x="210184" y="307055"/>
                </a:lnTo>
                <a:lnTo>
                  <a:pt x="242730" y="304367"/>
                </a:lnTo>
                <a:lnTo>
                  <a:pt x="288134" y="309586"/>
                </a:lnTo>
                <a:lnTo>
                  <a:pt x="329819" y="324451"/>
                </a:lnTo>
                <a:lnTo>
                  <a:pt x="366594" y="347774"/>
                </a:lnTo>
                <a:lnTo>
                  <a:pt x="397270" y="378368"/>
                </a:lnTo>
                <a:lnTo>
                  <a:pt x="420655" y="415046"/>
                </a:lnTo>
                <a:lnTo>
                  <a:pt x="435560" y="456621"/>
                </a:lnTo>
                <a:lnTo>
                  <a:pt x="440792" y="501905"/>
                </a:lnTo>
                <a:lnTo>
                  <a:pt x="440640" y="508765"/>
                </a:lnTo>
                <a:lnTo>
                  <a:pt x="440214" y="515531"/>
                </a:lnTo>
                <a:lnTo>
                  <a:pt x="438729" y="528863"/>
                </a:lnTo>
                <a:lnTo>
                  <a:pt x="438832" y="529873"/>
                </a:lnTo>
                <a:lnTo>
                  <a:pt x="423981" y="599626"/>
                </a:lnTo>
                <a:lnTo>
                  <a:pt x="379455" y="657869"/>
                </a:lnTo>
                <a:lnTo>
                  <a:pt x="347428" y="680966"/>
                </a:lnTo>
                <a:lnTo>
                  <a:pt x="310729" y="697457"/>
                </a:lnTo>
                <a:lnTo>
                  <a:pt x="269349" y="707347"/>
                </a:lnTo>
                <a:lnTo>
                  <a:pt x="223276" y="710643"/>
                </a:lnTo>
                <a:close/>
              </a:path>
            </a:pathLst>
          </a:custGeom>
          <a:solidFill>
            <a:srgbClr val="DD4A3C"/>
          </a:solidFill>
        </p:spPr>
        <p:txBody>
          <a:bodyPr bIns="0" lIns="0" rIns="0" rtlCol="0" tIns="0" wrap="square"/>
          <a:p/>
        </p:txBody>
      </p:sp>
      <p:sp>
        <p:nvSpPr>
          <p:cNvPr id="1048582" name="bg object 22"/>
          <p:cNvSpPr/>
          <p:nvPr/>
        </p:nvSpPr>
        <p:spPr>
          <a:xfrm>
            <a:off x="1940726" y="9359001"/>
            <a:ext cx="452755" cy="711200"/>
          </a:xfrm>
          <a:custGeom>
            <a:avLst/>
            <a:ahLst/>
            <a:rect l="l" t="t" r="r" b="b"/>
            <a:pathLst>
              <a:path w="452755" h="711200">
                <a:moveTo>
                  <a:pt x="223276" y="710699"/>
                </a:moveTo>
                <a:lnTo>
                  <a:pt x="176976" y="706596"/>
                </a:lnTo>
                <a:lnTo>
                  <a:pt x="134871" y="694284"/>
                </a:lnTo>
                <a:lnTo>
                  <a:pt x="96964" y="673758"/>
                </a:lnTo>
                <a:lnTo>
                  <a:pt x="63259" y="645012"/>
                </a:lnTo>
                <a:lnTo>
                  <a:pt x="35575" y="609070"/>
                </a:lnTo>
                <a:lnTo>
                  <a:pt x="15807" y="566836"/>
                </a:lnTo>
                <a:lnTo>
                  <a:pt x="3951" y="518318"/>
                </a:lnTo>
                <a:lnTo>
                  <a:pt x="0" y="463522"/>
                </a:lnTo>
                <a:lnTo>
                  <a:pt x="2366" y="421748"/>
                </a:lnTo>
                <a:lnTo>
                  <a:pt x="9465" y="380546"/>
                </a:lnTo>
                <a:lnTo>
                  <a:pt x="21297" y="339917"/>
                </a:lnTo>
                <a:lnTo>
                  <a:pt x="37861" y="299860"/>
                </a:lnTo>
                <a:lnTo>
                  <a:pt x="59158" y="260375"/>
                </a:lnTo>
                <a:lnTo>
                  <a:pt x="85188" y="221462"/>
                </a:lnTo>
                <a:lnTo>
                  <a:pt x="115950" y="183122"/>
                </a:lnTo>
                <a:lnTo>
                  <a:pt x="151445" y="145353"/>
                </a:lnTo>
                <a:lnTo>
                  <a:pt x="191673" y="108157"/>
                </a:lnTo>
                <a:lnTo>
                  <a:pt x="236634" y="71532"/>
                </a:lnTo>
                <a:lnTo>
                  <a:pt x="286327" y="35480"/>
                </a:lnTo>
                <a:lnTo>
                  <a:pt x="340753" y="0"/>
                </a:lnTo>
                <a:lnTo>
                  <a:pt x="363997" y="35987"/>
                </a:lnTo>
                <a:lnTo>
                  <a:pt x="307723" y="75260"/>
                </a:lnTo>
                <a:lnTo>
                  <a:pt x="258954" y="114534"/>
                </a:lnTo>
                <a:lnTo>
                  <a:pt x="217691" y="153810"/>
                </a:lnTo>
                <a:lnTo>
                  <a:pt x="183932" y="193084"/>
                </a:lnTo>
                <a:lnTo>
                  <a:pt x="157676" y="232358"/>
                </a:lnTo>
                <a:lnTo>
                  <a:pt x="138923" y="271629"/>
                </a:lnTo>
                <a:lnTo>
                  <a:pt x="127671" y="310897"/>
                </a:lnTo>
                <a:lnTo>
                  <a:pt x="123921" y="350161"/>
                </a:lnTo>
                <a:lnTo>
                  <a:pt x="123921" y="351415"/>
                </a:lnTo>
                <a:lnTo>
                  <a:pt x="124118" y="352444"/>
                </a:lnTo>
                <a:lnTo>
                  <a:pt x="124118" y="353660"/>
                </a:lnTo>
                <a:lnTo>
                  <a:pt x="152198" y="333039"/>
                </a:lnTo>
                <a:lnTo>
                  <a:pt x="183710" y="317523"/>
                </a:lnTo>
                <a:lnTo>
                  <a:pt x="218071" y="307748"/>
                </a:lnTo>
                <a:lnTo>
                  <a:pt x="254699" y="304348"/>
                </a:lnTo>
                <a:lnTo>
                  <a:pt x="300102" y="309569"/>
                </a:lnTo>
                <a:lnTo>
                  <a:pt x="341784" y="324437"/>
                </a:lnTo>
                <a:lnTo>
                  <a:pt x="378556" y="347766"/>
                </a:lnTo>
                <a:lnTo>
                  <a:pt x="409228" y="378366"/>
                </a:lnTo>
                <a:lnTo>
                  <a:pt x="432609" y="415050"/>
                </a:lnTo>
                <a:lnTo>
                  <a:pt x="447511" y="456629"/>
                </a:lnTo>
                <a:lnTo>
                  <a:pt x="452743" y="501914"/>
                </a:lnTo>
                <a:lnTo>
                  <a:pt x="449518" y="537531"/>
                </a:lnTo>
                <a:lnTo>
                  <a:pt x="425485" y="601837"/>
                </a:lnTo>
                <a:lnTo>
                  <a:pt x="400392" y="635346"/>
                </a:lnTo>
                <a:lnTo>
                  <a:pt x="397831" y="638303"/>
                </a:lnTo>
                <a:lnTo>
                  <a:pt x="389398" y="647445"/>
                </a:lnTo>
                <a:lnTo>
                  <a:pt x="385055" y="652966"/>
                </a:lnTo>
                <a:lnTo>
                  <a:pt x="379455" y="657878"/>
                </a:lnTo>
                <a:lnTo>
                  <a:pt x="347435" y="680990"/>
                </a:lnTo>
                <a:lnTo>
                  <a:pt x="310726" y="697496"/>
                </a:lnTo>
                <a:lnTo>
                  <a:pt x="269337" y="707399"/>
                </a:lnTo>
                <a:lnTo>
                  <a:pt x="223276" y="710699"/>
                </a:lnTo>
                <a:close/>
              </a:path>
            </a:pathLst>
          </a:custGeom>
          <a:solidFill>
            <a:srgbClr val="DD4A3C"/>
          </a:solidFill>
        </p:spPr>
        <p:txBody>
          <a:bodyPr bIns="0" lIns="0" rIns="0" rtlCol="0" tIns="0" wrap="square"/>
          <a:p/>
        </p:txBody>
      </p:sp>
      <p:sp>
        <p:nvSpPr>
          <p:cNvPr id="1048583" name="bg object 23"/>
          <p:cNvSpPr/>
          <p:nvPr/>
        </p:nvSpPr>
        <p:spPr>
          <a:xfrm>
            <a:off x="7428514" y="5946069"/>
            <a:ext cx="0" cy="8045450"/>
          </a:xfrm>
          <a:custGeom>
            <a:avLst/>
            <a:ahLst/>
            <a:rect l="l" t="t" r="r" b="b"/>
            <a:pathLst>
              <a:path h="8045450">
                <a:moveTo>
                  <a:pt x="0" y="0"/>
                </a:moveTo>
                <a:lnTo>
                  <a:pt x="0" y="8045163"/>
                </a:lnTo>
              </a:path>
            </a:pathLst>
          </a:custGeom>
          <a:ln w="21820">
            <a:solidFill>
              <a:srgbClr val="DD4A3C"/>
            </a:solidFill>
          </a:ln>
        </p:spPr>
        <p:txBody>
          <a:bodyPr bIns="0" lIns="0" rIns="0" rtlCol="0" tIns="0" wrap="square"/>
          <a:p/>
        </p:txBody>
      </p:sp>
      <p:sp>
        <p:nvSpPr>
          <p:cNvPr id="1048584" name="bg object 24"/>
          <p:cNvSpPr/>
          <p:nvPr/>
        </p:nvSpPr>
        <p:spPr>
          <a:xfrm>
            <a:off x="10472177" y="9890497"/>
            <a:ext cx="0" cy="4097020"/>
          </a:xfrm>
          <a:custGeom>
            <a:avLst/>
            <a:ahLst/>
            <a:rect l="l" t="t" r="r" b="b"/>
            <a:pathLst>
              <a:path h="4097019">
                <a:moveTo>
                  <a:pt x="0" y="0"/>
                </a:moveTo>
                <a:lnTo>
                  <a:pt x="0" y="4096794"/>
                </a:lnTo>
              </a:path>
            </a:pathLst>
          </a:custGeom>
          <a:ln w="21804">
            <a:solidFill>
              <a:srgbClr val="DD4A3C"/>
            </a:solidFill>
          </a:ln>
        </p:spPr>
        <p:txBody>
          <a:bodyPr bIns="0" lIns="0" rIns="0" rtlCol="0" tIns="0" wrap="square"/>
          <a:p/>
        </p:txBody>
      </p:sp>
      <p:sp>
        <p:nvSpPr>
          <p:cNvPr id="1048585" name="bg object 25"/>
          <p:cNvSpPr/>
          <p:nvPr/>
        </p:nvSpPr>
        <p:spPr>
          <a:xfrm>
            <a:off x="13504961" y="5946069"/>
            <a:ext cx="0" cy="8045450"/>
          </a:xfrm>
          <a:custGeom>
            <a:avLst/>
            <a:ahLst/>
            <a:rect l="l" t="t" r="r" b="b"/>
            <a:pathLst>
              <a:path h="8045450">
                <a:moveTo>
                  <a:pt x="0" y="0"/>
                </a:moveTo>
                <a:lnTo>
                  <a:pt x="0" y="8045163"/>
                </a:lnTo>
              </a:path>
            </a:pathLst>
          </a:custGeom>
          <a:ln w="21820">
            <a:solidFill>
              <a:srgbClr val="DD4A3C"/>
            </a:solidFill>
          </a:ln>
        </p:spPr>
        <p:txBody>
          <a:bodyPr bIns="0" lIns="0" rIns="0" rtlCol="0" tIns="0" wrap="square"/>
          <a:p/>
        </p:txBody>
      </p:sp>
      <p:pic>
        <p:nvPicPr>
          <p:cNvPr id="2097152" name="bg object 26"/>
          <p:cNvPicPr>
            <a:picLocks/>
          </p:cNvPicPr>
          <p:nvPr/>
        </p:nvPicPr>
        <p:blipFill>
          <a:blip xmlns:r="http://schemas.openxmlformats.org/officeDocument/2006/relationships" r:embed="rId6" cstate="print"/>
          <a:stretch>
            <a:fillRect/>
          </a:stretch>
        </p:blipFill>
        <p:spPr>
          <a:xfrm>
            <a:off x="14597707" y="8578477"/>
            <a:ext cx="1064539" cy="1232590"/>
          </a:xfrm>
          <a:prstGeom prst="rect"/>
        </p:spPr>
      </p:pic>
      <p:pic>
        <p:nvPicPr>
          <p:cNvPr id="2097153" name="bg object 27"/>
          <p:cNvPicPr>
            <a:picLocks/>
          </p:cNvPicPr>
          <p:nvPr/>
        </p:nvPicPr>
        <p:blipFill>
          <a:blip xmlns:r="http://schemas.openxmlformats.org/officeDocument/2006/relationships" r:embed="rId7" cstate="print"/>
          <a:stretch>
            <a:fillRect/>
          </a:stretch>
        </p:blipFill>
        <p:spPr>
          <a:xfrm>
            <a:off x="16801338" y="8811890"/>
            <a:ext cx="1309351" cy="1012387"/>
          </a:xfrm>
          <a:prstGeom prst="rect"/>
        </p:spPr>
      </p:pic>
      <p:sp>
        <p:nvSpPr>
          <p:cNvPr id="1048586" name="bg object 28"/>
          <p:cNvSpPr/>
          <p:nvPr/>
        </p:nvSpPr>
        <p:spPr>
          <a:xfrm>
            <a:off x="13494072" y="1099879"/>
            <a:ext cx="877569" cy="0"/>
          </a:xfrm>
          <a:custGeom>
            <a:avLst/>
            <a:ahLst/>
            <a:rect l="l" t="t" r="r" b="b"/>
            <a:pathLst>
              <a:path w="877569">
                <a:moveTo>
                  <a:pt x="0" y="0"/>
                </a:moveTo>
                <a:lnTo>
                  <a:pt x="876987" y="0"/>
                </a:lnTo>
              </a:path>
            </a:pathLst>
          </a:custGeom>
          <a:ln w="21814">
            <a:solidFill>
              <a:srgbClr val="DD4A3C"/>
            </a:solidFill>
          </a:ln>
        </p:spPr>
        <p:txBody>
          <a:bodyPr bIns="0" lIns="0" rIns="0" rtlCol="0" tIns="0" wrap="square"/>
          <a:p/>
        </p:txBody>
      </p:sp>
      <p:sp>
        <p:nvSpPr>
          <p:cNvPr id="1048587" name="Holder 2"/>
          <p:cNvSpPr>
            <a:spLocks noGrp="1"/>
          </p:cNvSpPr>
          <p:nvPr>
            <p:ph type="title"/>
          </p:nvPr>
        </p:nvSpPr>
        <p:spPr>
          <a:xfrm>
            <a:off x="1076271" y="811620"/>
            <a:ext cx="17951556" cy="1976120"/>
          </a:xfrm>
          <a:prstGeom prst="rect"/>
        </p:spPr>
        <p:txBody>
          <a:bodyPr bIns="0" lIns="0" rIns="0" tIns="0" wrap="square">
            <a:spAutoFit/>
          </a:bodyPr>
          <a:lstStyle>
            <a:lvl1pPr>
              <a:defRPr b="1" sz="6400" i="0">
                <a:solidFill>
                  <a:srgbClr val="DD4A3C"/>
                </a:solidFill>
                <a:latin typeface="Tahoma"/>
                <a:cs typeface="Tahoma"/>
              </a:defRPr>
            </a:lvl1pPr>
          </a:lstStyle>
          <a:p/>
        </p:txBody>
      </p:sp>
      <p:sp>
        <p:nvSpPr>
          <p:cNvPr id="1048588" name="Holder 3"/>
          <p:cNvSpPr>
            <a:spLocks noGrp="1"/>
          </p:cNvSpPr>
          <p:nvPr>
            <p:ph type="body" idx="1"/>
          </p:nvPr>
        </p:nvSpPr>
        <p:spPr>
          <a:xfrm>
            <a:off x="1005205" y="3468687"/>
            <a:ext cx="18093690" cy="9953625"/>
          </a:xfrm>
          <a:prstGeom prst="rect"/>
        </p:spPr>
        <p:txBody>
          <a:bodyPr bIns="0" lIns="0" rIns="0" tIns="0" wrap="square">
            <a:spAutoFit/>
          </a:bodyPr>
          <a:p/>
        </p:txBody>
      </p:sp>
      <p:sp>
        <p:nvSpPr>
          <p:cNvPr id="1048589" name="Holder 4"/>
          <p:cNvSpPr>
            <a:spLocks noGrp="1"/>
          </p:cNvSpPr>
          <p:nvPr>
            <p:ph type="ftr" sz="quarter" idx="5"/>
          </p:nvPr>
        </p:nvSpPr>
        <p:spPr>
          <a:xfrm>
            <a:off x="6835394" y="14025563"/>
            <a:ext cx="6433312" cy="754062"/>
          </a:xfrm>
          <a:prstGeom prst="rect"/>
        </p:spPr>
        <p:txBody>
          <a:bodyPr bIns="0" lIns="0" rIns="0" tIns="0" wrap="square">
            <a:spAutoFit/>
          </a:bodyPr>
          <a:lstStyle>
            <a:lvl1pPr algn="ctr">
              <a:defRPr>
                <a:solidFill>
                  <a:schemeClr val="tx1">
                    <a:tint val="75000"/>
                  </a:schemeClr>
                </a:solidFill>
              </a:defRPr>
            </a:lvl1pPr>
          </a:lstStyle>
          <a:p/>
        </p:txBody>
      </p:sp>
      <p:sp>
        <p:nvSpPr>
          <p:cNvPr id="1048590" name="Holder 5"/>
          <p:cNvSpPr>
            <a:spLocks noGrp="1"/>
          </p:cNvSpPr>
          <p:nvPr>
            <p:ph type="dt" sz="half" idx="6"/>
          </p:nvPr>
        </p:nvSpPr>
        <p:spPr>
          <a:xfrm>
            <a:off x="1005205" y="14025563"/>
            <a:ext cx="4623943" cy="754062"/>
          </a:xfrm>
          <a:prstGeom prst="rect"/>
        </p:spPr>
        <p:txBody>
          <a:bodyPr bIns="0" lIns="0" rIns="0" tIns="0" wrap="square">
            <a:spAutoFit/>
          </a:bodyPr>
          <a:lstStyle>
            <a:lvl1pPr algn="l">
              <a:defRPr>
                <a:solidFill>
                  <a:schemeClr val="tx1">
                    <a:tint val="75000"/>
                  </a:schemeClr>
                </a:solidFill>
              </a:defRPr>
            </a:lvl1pPr>
          </a:lstStyle>
          <a:p>
            <a:fld id="{1D8BD707-D9CF-40AE-B4C6-C98DA3205C09}" type="datetimeFigureOut">
              <a:rPr lang="en-US"/>
              <a:t>5/22/2022</a:t>
            </a:fld>
            <a:endParaRPr lang="en-US"/>
          </a:p>
        </p:txBody>
      </p:sp>
      <p:sp>
        <p:nvSpPr>
          <p:cNvPr id="1048591" name="Holder 6"/>
          <p:cNvSpPr>
            <a:spLocks noGrp="1"/>
          </p:cNvSpPr>
          <p:nvPr>
            <p:ph type="sldNum" sz="quarter" idx="7"/>
          </p:nvPr>
        </p:nvSpPr>
        <p:spPr>
          <a:xfrm>
            <a:off x="14474953" y="14025563"/>
            <a:ext cx="4623943" cy="754062"/>
          </a:xfrm>
          <a:prstGeom prst="rect"/>
        </p:spPr>
        <p:txBody>
          <a:bodyPr bIns="0" lIns="0" rIns="0" tIns="0" wrap="square">
            <a:spAutoFit/>
          </a:bodyPr>
          <a:lstStyle>
            <a:lvl1pPr algn="r">
              <a:defRPr>
                <a:solidFill>
                  <a:schemeClr val="tx1">
                    <a:tint val="75000"/>
                  </a:schemeClr>
                </a:solidFill>
              </a:defRPr>
            </a:lvl1pPr>
          </a:lstStyle>
          <a:p>
            <a:fld id="{B6F15528-21DE-4FAA-801E-634DDDAF4B2B}" type="slidenum">
              <a:t>‹#›</a:t>
            </a:fld>
          </a:p>
        </p:txBody>
      </p:sp>
    </p:spTree>
  </p:cSld>
  <p:clrMap accent1="accent1" accent2="accent2" accent3="accent3" accent4="accent4" accent5="accent5" accent6="accent6" bg1="lt1" bg2="lt2" tx1="dk1" tx2="dk2"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xmlns:r="http://schemas.openxmlformats.org/officeDocument/2006/relationships" r:embed="rId1"/>
          <a:stretch>
            <a:fillRect l="-14000" r="-14000"/>
          </a:stretch>
        </a:blipFill>
      </p:bgPr>
    </p:bg>
    <p:spTree>
      <p:nvGrpSpPr>
        <p:cNvPr id="10" name=""/>
        <p:cNvGrpSpPr/>
        <p:nvPr/>
      </p:nvGrpSpPr>
      <p:grpSpPr>
        <a:xfrm>
          <a:off x="0" y="0"/>
          <a:ext cx="0" cy="0"/>
          <a:chOff x="0" y="0"/>
          <a:chExt cx="0" cy="0"/>
        </a:xfrm>
      </p:grpSpPr>
      <p:sp>
        <p:nvSpPr>
          <p:cNvPr id="1048597" name="object 2"/>
          <p:cNvSpPr txBox="1"/>
          <p:nvPr/>
        </p:nvSpPr>
        <p:spPr>
          <a:xfrm>
            <a:off x="13474560" y="1285515"/>
            <a:ext cx="1857604" cy="191718"/>
          </a:xfrm>
          <a:prstGeom prst="rect"/>
        </p:spPr>
        <p:txBody>
          <a:bodyPr anchor="t" bIns="0" lIns="0" rIns="0" rtlCol="0" tIns="14604" vert="horz" wrap="square">
            <a:spAutoFit/>
          </a:bodyPr>
          <a:p>
            <a:pPr marL="12700">
              <a:spcBef>
                <a:spcPts val="114"/>
              </a:spcBef>
            </a:pPr>
            <a:r>
              <a:rPr dirty="0" sz="1150" lang="pl-PL">
                <a:solidFill>
                  <a:srgbClr val="DD4A3C"/>
                </a:solidFill>
                <a:latin typeface="Lucida Sans"/>
                <a:cs typeface="Lucida Sans"/>
              </a:rPr>
              <a:t>Amelia </a:t>
            </a:r>
            <a:r>
              <a:rPr dirty="0" sz="1150" lang="pl-PL" err="1">
                <a:solidFill>
                  <a:srgbClr val="DD4A3C"/>
                </a:solidFill>
                <a:latin typeface="Lucida Sans"/>
                <a:cs typeface="Lucida Sans"/>
              </a:rPr>
              <a:t>Tomalska</a:t>
            </a:r>
            <a:endParaRPr dirty="0" sz="1150" lang="pl-PL" spc="-170" err="1">
              <a:solidFill>
                <a:srgbClr val="DD4A3C"/>
              </a:solidFill>
              <a:latin typeface="Lucida Sans"/>
              <a:cs typeface="Lucida Sans"/>
            </a:endParaRPr>
          </a:p>
        </p:txBody>
      </p:sp>
      <p:sp>
        <p:nvSpPr>
          <p:cNvPr id="1048598" name="object 3"/>
          <p:cNvSpPr txBox="1"/>
          <p:nvPr/>
        </p:nvSpPr>
        <p:spPr>
          <a:xfrm>
            <a:off x="13481372" y="1586249"/>
            <a:ext cx="5365750" cy="446982"/>
          </a:xfrm>
          <a:prstGeom prst="rect"/>
        </p:spPr>
        <p:txBody>
          <a:bodyPr anchor="t" bIns="0" lIns="0" rIns="0" rtlCol="0" tIns="12065" vert="horz" wrap="square">
            <a:spAutoFit/>
          </a:bodyPr>
          <a:p>
            <a:pPr marL="12700" marR="5080">
              <a:lnSpc>
                <a:spcPct val="117700"/>
              </a:lnSpc>
              <a:spcBef>
                <a:spcPts val="95"/>
              </a:spcBef>
            </a:pPr>
            <a:r>
              <a:rPr dirty="0" sz="1200" lang="pl-PL">
                <a:solidFill>
                  <a:srgbClr val="181818"/>
                </a:solidFill>
                <a:latin typeface="Calibri"/>
                <a:cs typeface="Calibri"/>
              </a:rPr>
              <a:t>University of </a:t>
            </a:r>
            <a:r>
              <a:rPr dirty="0" sz="1200" lang="pl-PL" err="1">
                <a:solidFill>
                  <a:srgbClr val="181818"/>
                </a:solidFill>
                <a:latin typeface="Calibri"/>
                <a:cs typeface="Calibri"/>
              </a:rPr>
              <a:t>Warsaw</a:t>
            </a:r>
            <a:endParaRPr dirty="0" sz="1200" lang="pl-PL">
              <a:solidFill>
                <a:srgbClr val="181818"/>
              </a:solidFill>
              <a:latin typeface="Calibri"/>
              <a:cs typeface="Calibri"/>
            </a:endParaRPr>
          </a:p>
          <a:p>
            <a:pPr marL="12700" marR="5080">
              <a:lnSpc>
                <a:spcPct val="117700"/>
              </a:lnSpc>
              <a:spcBef>
                <a:spcPts val="95"/>
              </a:spcBef>
            </a:pPr>
            <a:r>
              <a:rPr dirty="0" sz="1200" lang="pl-PL" err="1">
                <a:solidFill>
                  <a:srgbClr val="181818"/>
                </a:solidFill>
                <a:latin typeface="Calibri"/>
                <a:cs typeface="Calibri"/>
              </a:rPr>
              <a:t>Faculty</a:t>
            </a:r>
            <a:r>
              <a:rPr dirty="0" sz="1200" lang="pl-PL">
                <a:solidFill>
                  <a:srgbClr val="181818"/>
                </a:solidFill>
                <a:latin typeface="Calibri"/>
                <a:cs typeface="Calibri"/>
              </a:rPr>
              <a:t> of </a:t>
            </a:r>
            <a:r>
              <a:rPr dirty="0" sz="1200" lang="pl-PL" err="1">
                <a:solidFill>
                  <a:srgbClr val="181818"/>
                </a:solidFill>
                <a:latin typeface="Calibri"/>
                <a:cs typeface="Calibri"/>
              </a:rPr>
              <a:t>Political</a:t>
            </a:r>
            <a:r>
              <a:rPr dirty="0" sz="1200" lang="pl-PL">
                <a:solidFill>
                  <a:srgbClr val="181818"/>
                </a:solidFill>
                <a:latin typeface="Calibri"/>
                <a:cs typeface="Calibri"/>
              </a:rPr>
              <a:t> Science and International </a:t>
            </a:r>
            <a:r>
              <a:rPr dirty="0" sz="1200" lang="pl-PL" err="1">
                <a:solidFill>
                  <a:srgbClr val="181818"/>
                </a:solidFill>
                <a:latin typeface="Calibri"/>
                <a:cs typeface="Calibri"/>
              </a:rPr>
              <a:t>Studies</a:t>
            </a:r>
            <a:endParaRPr dirty="0" sz="1200" lang="pl-PL">
              <a:solidFill>
                <a:srgbClr val="181818"/>
              </a:solidFill>
              <a:latin typeface="Calibri"/>
              <a:cs typeface="Calibri"/>
            </a:endParaRPr>
          </a:p>
        </p:txBody>
      </p:sp>
      <p:sp>
        <p:nvSpPr>
          <p:cNvPr id="1048599" name="object 4"/>
          <p:cNvSpPr/>
          <p:nvPr/>
        </p:nvSpPr>
        <p:spPr>
          <a:xfrm>
            <a:off x="13494072" y="2747466"/>
            <a:ext cx="1283335" cy="0"/>
          </a:xfrm>
          <a:custGeom>
            <a:avLst/>
            <a:ahLst/>
            <a:rect l="l" t="t" r="r" b="b"/>
            <a:pathLst>
              <a:path w="1283334">
                <a:moveTo>
                  <a:pt x="0" y="0"/>
                </a:moveTo>
                <a:lnTo>
                  <a:pt x="1282740" y="0"/>
                </a:lnTo>
              </a:path>
            </a:pathLst>
          </a:custGeom>
          <a:ln w="21814">
            <a:solidFill>
              <a:srgbClr val="DD4A3C"/>
            </a:solidFill>
          </a:ln>
        </p:spPr>
        <p:txBody>
          <a:bodyPr bIns="0" lIns="0" rIns="0" rtlCol="0" tIns="0" wrap="square"/>
          <a:p/>
        </p:txBody>
      </p:sp>
      <p:sp>
        <p:nvSpPr>
          <p:cNvPr id="1048600" name="object 5"/>
          <p:cNvSpPr txBox="1"/>
          <p:nvPr/>
        </p:nvSpPr>
        <p:spPr>
          <a:xfrm>
            <a:off x="13481372" y="3016376"/>
            <a:ext cx="5691326" cy="574516"/>
          </a:xfrm>
          <a:prstGeom prst="rect"/>
        </p:spPr>
        <p:txBody>
          <a:bodyPr anchor="t" bIns="0" lIns="0" rIns="0" rtlCol="0" tIns="15240" vert="horz" wrap="square">
            <a:spAutoFit/>
          </a:bodyPr>
          <a:p>
            <a:pPr marL="12700">
              <a:spcBef>
                <a:spcPts val="120"/>
              </a:spcBef>
            </a:pPr>
            <a:r>
              <a:rPr b="1" dirty="0" sz="1200" lang="en-US">
                <a:solidFill>
                  <a:srgbClr val="DD4A3C"/>
                </a:solidFill>
                <a:latin typeface="Lucida Sans"/>
                <a:cs typeface="Lucida Sans"/>
              </a:rPr>
              <a:t>EGU 22 – SESSION NH10.3- "Advancing critical infrastructure modelling in a complex world"</a:t>
            </a:r>
            <a:endParaRPr b="1" dirty="0" sz="1200" lang="en-US" spc="-170">
              <a:solidFill>
                <a:srgbClr val="DD4A3C"/>
              </a:solidFill>
              <a:latin typeface="Lucida Sans"/>
              <a:cs typeface="Lucida Sans"/>
            </a:endParaRPr>
          </a:p>
          <a:p>
            <a:pPr marL="12700">
              <a:spcBef>
                <a:spcPts val="120"/>
              </a:spcBef>
            </a:pPr>
            <a:endParaRPr dirty="0" sz="1150" lang="en-US">
              <a:solidFill>
                <a:srgbClr val="000000"/>
              </a:solidFill>
            </a:endParaRPr>
          </a:p>
        </p:txBody>
      </p:sp>
      <p:sp>
        <p:nvSpPr>
          <p:cNvPr id="1048601" name="object 24"/>
          <p:cNvSpPr txBox="1">
            <a:spLocks noGrp="1"/>
          </p:cNvSpPr>
          <p:nvPr>
            <p:ph type="title"/>
          </p:nvPr>
        </p:nvSpPr>
        <p:spPr>
          <a:xfrm>
            <a:off x="1076271" y="811620"/>
            <a:ext cx="10775950" cy="2963545"/>
          </a:xfrm>
          <a:prstGeom prst="rect"/>
        </p:spPr>
        <p:txBody>
          <a:bodyPr anchor="t" bIns="0" lIns="0" rIns="0" rtlCol="0" tIns="29845" vert="horz" wrap="square">
            <a:spAutoFit/>
          </a:bodyPr>
          <a:p>
            <a:pPr marL="12700" marR="5080">
              <a:lnSpc>
                <a:spcPts val="7659"/>
              </a:lnSpc>
              <a:spcBef>
                <a:spcPts val="235"/>
              </a:spcBef>
            </a:pPr>
            <a:r>
              <a:rPr dirty="0" sz="6200" lang="pl-PL" spc="-55" err="1">
                <a:ea typeface="Tahoma"/>
              </a:rPr>
              <a:t>Vulnerability</a:t>
            </a:r>
            <a:r>
              <a:rPr dirty="0" sz="6200" lang="pl-PL" spc="-55">
                <a:ea typeface="Tahoma"/>
              </a:rPr>
              <a:t> of Critical </a:t>
            </a:r>
            <a:r>
              <a:rPr dirty="0" sz="6200" lang="pl-PL" spc="-55" err="1">
                <a:ea typeface="Tahoma"/>
              </a:rPr>
              <a:t>Infrastructure</a:t>
            </a:r>
            <a:r>
              <a:rPr dirty="0" sz="6200" lang="pl-PL" spc="-55">
                <a:ea typeface="Tahoma"/>
              </a:rPr>
              <a:t> to </a:t>
            </a:r>
            <a:r>
              <a:rPr dirty="0" sz="6200" lang="pl-PL" spc="-55" err="1">
                <a:ea typeface="Tahoma"/>
              </a:rPr>
              <a:t>biological</a:t>
            </a:r>
            <a:r>
              <a:rPr dirty="0" sz="6200" lang="pl-PL" spc="-55">
                <a:ea typeface="Tahoma"/>
              </a:rPr>
              <a:t> </a:t>
            </a:r>
            <a:r>
              <a:rPr dirty="0" sz="6200" lang="pl-PL" spc="-55" err="1">
                <a:ea typeface="Tahoma"/>
              </a:rPr>
              <a:t>threats</a:t>
            </a:r>
            <a:r>
              <a:rPr dirty="0" sz="6200" lang="pl-PL" spc="-55">
                <a:ea typeface="Tahoma"/>
              </a:rPr>
              <a:t> </a:t>
            </a:r>
          </a:p>
        </p:txBody>
      </p:sp>
      <p:sp>
        <p:nvSpPr>
          <p:cNvPr id="1048602" name="object 26"/>
          <p:cNvSpPr txBox="1"/>
          <p:nvPr/>
        </p:nvSpPr>
        <p:spPr>
          <a:xfrm>
            <a:off x="8936303" y="4224565"/>
            <a:ext cx="3701108" cy="316112"/>
          </a:xfrm>
          <a:prstGeom prst="rect"/>
        </p:spPr>
        <p:txBody>
          <a:bodyPr anchor="t" bIns="0" lIns="0" rIns="0" rtlCol="0" tIns="15875" vert="horz" wrap="square">
            <a:spAutoFit/>
          </a:bodyPr>
          <a:p>
            <a:pPr marL="12700">
              <a:spcBef>
                <a:spcPts val="125"/>
              </a:spcBef>
            </a:pPr>
            <a:r>
              <a:rPr b="1" dirty="0" sz="1950" lang="pl-PL" spc="204" err="1">
                <a:solidFill>
                  <a:srgbClr val="DD4A3C"/>
                </a:solidFill>
                <a:latin typeface="Lucida Sans"/>
                <a:cs typeface="Lucida Sans"/>
              </a:rPr>
              <a:t>Pre-pandemic</a:t>
            </a:r>
            <a:r>
              <a:rPr b="1" dirty="0" sz="1950" lang="pl-PL" spc="204">
                <a:solidFill>
                  <a:srgbClr val="DD4A3C"/>
                </a:solidFill>
                <a:latin typeface="Lucida Sans"/>
                <a:cs typeface="Lucida Sans"/>
              </a:rPr>
              <a:t> </a:t>
            </a:r>
            <a:r>
              <a:rPr b="1" dirty="0" sz="1950" lang="pl-PL" spc="204" err="1">
                <a:solidFill>
                  <a:srgbClr val="DD4A3C"/>
                </a:solidFill>
                <a:latin typeface="Lucida Sans"/>
                <a:cs typeface="Lucida Sans"/>
              </a:rPr>
              <a:t>approach</a:t>
            </a:r>
          </a:p>
        </p:txBody>
      </p:sp>
      <p:sp>
        <p:nvSpPr>
          <p:cNvPr id="1048603" name="object 27"/>
          <p:cNvSpPr txBox="1"/>
          <p:nvPr/>
        </p:nvSpPr>
        <p:spPr>
          <a:xfrm>
            <a:off x="7606802" y="5595302"/>
            <a:ext cx="5413601" cy="215266"/>
          </a:xfrm>
          <a:prstGeom prst="rect"/>
        </p:spPr>
        <p:txBody>
          <a:bodyPr anchor="t" bIns="0" lIns="0" rIns="0" rtlCol="0" tIns="12065" vert="horz" wrap="square">
            <a:spAutoFit/>
          </a:bodyPr>
          <a:p>
            <a:pPr marL="12700" marR="5080">
              <a:lnSpc>
                <a:spcPct val="124900"/>
              </a:lnSpc>
              <a:spcBef>
                <a:spcPts val="95"/>
              </a:spcBef>
            </a:pPr>
            <a:endParaRPr dirty="0" sz="1100" lang="pl-PL">
              <a:solidFill>
                <a:srgbClr val="181818"/>
              </a:solidFill>
              <a:latin typeface="Calibri"/>
              <a:cs typeface="Calibri"/>
            </a:endParaRPr>
          </a:p>
        </p:txBody>
      </p:sp>
      <p:sp>
        <p:nvSpPr>
          <p:cNvPr id="1048604" name="object 36"/>
          <p:cNvSpPr txBox="1"/>
          <p:nvPr/>
        </p:nvSpPr>
        <p:spPr>
          <a:xfrm>
            <a:off x="1076058" y="13143498"/>
            <a:ext cx="6441537" cy="1612266"/>
          </a:xfrm>
          <a:prstGeom prst="rect"/>
        </p:spPr>
        <p:txBody>
          <a:bodyPr anchor="t" bIns="0" lIns="0" rIns="0" rtlCol="0" tIns="12065" vert="horz" wrap="square">
            <a:spAutoFit/>
          </a:bodyPr>
          <a:p>
            <a:r>
              <a:rPr dirty="0" sz="800" lang="en-US"/>
              <a:t>-Baker, G.(2005) “A Vulnerability Assessment Methodology for Critical Infrastructure </a:t>
            </a:r>
            <a:endParaRPr dirty="0" sz="800" lang="en-US">
              <a:solidFill>
                <a:srgbClr val="000000"/>
              </a:solidFill>
            </a:endParaRPr>
          </a:p>
          <a:p>
            <a:r>
              <a:rPr dirty="0" sz="800" lang="en-US"/>
              <a:t>Sites”, DHS Symposium: R&amp;D Partnerships in Homeland Security; Boston, Massachusetts</a:t>
            </a:r>
          </a:p>
          <a:p>
            <a:r>
              <a:rPr dirty="0" sz="800" lang="en-US"/>
              <a:t>-Linkov, I., Keenan, J., Trump, B.(2021) “COVID-19: Systemic risk and resilience” Springer International Publishing; </a:t>
            </a:r>
            <a:r>
              <a:rPr dirty="0" sz="800" lang="en-US" err="1"/>
              <a:t>doi</a:t>
            </a:r>
            <a:r>
              <a:rPr dirty="0" sz="800" lang="en-US"/>
              <a:t>: 10.1007/978-3-030-71587-8</a:t>
            </a:r>
          </a:p>
          <a:p>
            <a:r>
              <a:rPr dirty="0" sz="800" lang="en-US"/>
              <a:t>-McGill, W., Ayyub, B.(2007) “The meaning of vulnerability in the context of critical </a:t>
            </a:r>
          </a:p>
          <a:p>
            <a:r>
              <a:rPr dirty="0" sz="800" lang="en-US"/>
              <a:t>infrastructure protection”, Critical infrastructure protection: Elements of </a:t>
            </a:r>
            <a:r>
              <a:rPr dirty="0" sz="800" lang="en-US" err="1"/>
              <a:t>risk,George</a:t>
            </a:r>
            <a:r>
              <a:rPr dirty="0" sz="800" lang="en-US"/>
              <a:t> Mason University, Fairfax</a:t>
            </a:r>
          </a:p>
          <a:p>
            <a:r>
              <a:rPr dirty="0" sz="800" lang="en-US"/>
              <a:t>-National Preparedness Report, U.S. Department of Homeland Security, Federal Emergency Management Agency, 2020</a:t>
            </a:r>
            <a:endParaRPr dirty="0" lang="en-US"/>
          </a:p>
          <a:p>
            <a:r>
              <a:rPr dirty="0" sz="800" lang="en-US"/>
              <a:t>-Petit, F., Bassett, G., Black, R., Buehring, W., Collins, M., Dickinson, D., et al.: Resilience measurement index: An indicator of critical infrastructure resilience, Office of Scientific and Technical Information (OSTI), Argonne National Laboratory (2013)</a:t>
            </a:r>
            <a:endParaRPr dirty="0" lang="en-US"/>
          </a:p>
          <a:p>
            <a:r>
              <a:rPr dirty="0" sz="800" lang="en-US"/>
              <a:t>-</a:t>
            </a:r>
            <a:r>
              <a:rPr dirty="0" sz="800" lang="en-US" err="1"/>
              <a:t>Tomalska</a:t>
            </a:r>
            <a:r>
              <a:rPr dirty="0" sz="800" lang="en-US"/>
              <a:t> A.: Preparing critical infrastructure for the future: Lessons learnt from </a:t>
            </a:r>
          </a:p>
          <a:p>
            <a:r>
              <a:rPr dirty="0" sz="800" lang="en-US"/>
              <a:t>the Covid-19 pandemic. Security and </a:t>
            </a:r>
            <a:r>
              <a:rPr dirty="0" sz="800" lang="en-US" err="1"/>
              <a:t>Defence</a:t>
            </a:r>
            <a:r>
              <a:rPr dirty="0" sz="800" lang="en-US"/>
              <a:t> Quarterly (2022); doi:10.35467/</a:t>
            </a:r>
            <a:r>
              <a:rPr dirty="0" sz="800" lang="en-US" err="1"/>
              <a:t>sdq</a:t>
            </a:r>
            <a:r>
              <a:rPr dirty="0" sz="800" lang="en-US"/>
              <a:t>/146603</a:t>
            </a:r>
          </a:p>
          <a:p>
            <a:r>
              <a:rPr dirty="0" sz="800" lang="en-US"/>
              <a:t>-Whalley R.(2010) Chapter Five: Critical Infrastructure, Adelphi Series, 50:414-415; </a:t>
            </a:r>
            <a:r>
              <a:rPr dirty="0" sz="800" lang="en-US" err="1"/>
              <a:t>doi</a:t>
            </a:r>
            <a:r>
              <a:rPr dirty="0" sz="800" lang="en-US"/>
              <a:t>: 10.1080/19445571.2010.539443</a:t>
            </a:r>
          </a:p>
          <a:p>
            <a:r>
              <a:rPr dirty="0" sz="800" lang="en-US"/>
              <a:t>-Zio, E. (2016) “Challenges in the vulnerability and risk analysis of critical infrastructures”, </a:t>
            </a:r>
          </a:p>
          <a:p>
            <a:r>
              <a:rPr dirty="0" sz="800" lang="en-US"/>
              <a:t>Reliability Engineering and System Safety, 152; </a:t>
            </a:r>
            <a:r>
              <a:rPr dirty="0" sz="800" lang="en-US" err="1"/>
              <a:t>doi</a:t>
            </a:r>
            <a:r>
              <a:rPr dirty="0" sz="800" lang="en-US"/>
              <a:t>: 10.1016/j.ress.2016.02.009</a:t>
            </a:r>
            <a:endParaRPr sz="800" lang="en-US">
              <a:solidFill>
                <a:srgbClr val="181818"/>
              </a:solidFill>
              <a:latin typeface="Calibri"/>
              <a:cs typeface="Calibri"/>
            </a:endParaRPr>
          </a:p>
        </p:txBody>
      </p:sp>
      <p:sp>
        <p:nvSpPr>
          <p:cNvPr id="1048605" name="object 37"/>
          <p:cNvSpPr txBox="1"/>
          <p:nvPr/>
        </p:nvSpPr>
        <p:spPr>
          <a:xfrm>
            <a:off x="2684962" y="4202727"/>
            <a:ext cx="2576016" cy="316112"/>
          </a:xfrm>
          <a:prstGeom prst="rect"/>
        </p:spPr>
        <p:txBody>
          <a:bodyPr anchor="t" bIns="0" lIns="0" rIns="0" rtlCol="0" tIns="15875" vert="horz" wrap="square">
            <a:spAutoFit/>
          </a:bodyPr>
          <a:p>
            <a:pPr marL="12700">
              <a:spcBef>
                <a:spcPts val="125"/>
              </a:spcBef>
            </a:pPr>
            <a:r>
              <a:rPr b="1" dirty="0" sz="1950" lang="pl-PL" spc="140" err="1">
                <a:solidFill>
                  <a:srgbClr val="DD4A3C"/>
                </a:solidFill>
                <a:latin typeface="Lucida Sans"/>
                <a:cs typeface="Lucida Sans"/>
              </a:rPr>
              <a:t>Biological</a:t>
            </a:r>
            <a:r>
              <a:rPr b="1" dirty="0" sz="1950" lang="pl-PL" spc="140">
                <a:solidFill>
                  <a:srgbClr val="DD4A3C"/>
                </a:solidFill>
                <a:latin typeface="Lucida Sans"/>
                <a:cs typeface="Lucida Sans"/>
              </a:rPr>
              <a:t> </a:t>
            </a:r>
            <a:r>
              <a:rPr b="1" dirty="0" sz="1950" lang="pl-PL" spc="140" err="1">
                <a:solidFill>
                  <a:srgbClr val="DD4A3C"/>
                </a:solidFill>
                <a:latin typeface="Lucida Sans"/>
                <a:cs typeface="Lucida Sans"/>
              </a:rPr>
              <a:t>threats</a:t>
            </a:r>
            <a:endParaRPr b="1" dirty="0" sz="1950" spc="140" err="1">
              <a:solidFill>
                <a:srgbClr val="DD4A3C"/>
              </a:solidFill>
              <a:latin typeface="Lucida Sans"/>
              <a:cs typeface="Lucida Sans"/>
            </a:endParaRPr>
          </a:p>
        </p:txBody>
      </p:sp>
      <p:sp>
        <p:nvSpPr>
          <p:cNvPr id="1048606" name="object 35"/>
          <p:cNvSpPr txBox="1"/>
          <p:nvPr/>
        </p:nvSpPr>
        <p:spPr>
          <a:xfrm>
            <a:off x="1076271" y="12863612"/>
            <a:ext cx="2341880" cy="151765"/>
          </a:xfrm>
          <a:prstGeom prst="rect"/>
          <a:noFill/>
          <a:ln w="12700">
            <a:noFill/>
            <a:prstDash val="solid"/>
          </a:ln>
        </p:spPr>
        <p:txBody>
          <a:bodyPr bIns="0" lIns="0" rIns="0" rtlCol="0" tIns="12065" vert="horz" wrap="square">
            <a:spAutoFit/>
          </a:bodyPr>
          <a:p>
            <a:pPr marL="12700">
              <a:lnSpc>
                <a:spcPct val="100000"/>
              </a:lnSpc>
              <a:spcBef>
                <a:spcPts val="95"/>
              </a:spcBef>
            </a:pPr>
            <a:r>
              <a:rPr dirty="0" sz="1050" spc="-100">
                <a:solidFill>
                  <a:srgbClr val="DD4A3C"/>
                </a:solidFill>
                <a:latin typeface="Lucida Sans"/>
                <a:cs typeface="Lucida Sans"/>
              </a:rPr>
              <a:t>R</a:t>
            </a:r>
            <a:r>
              <a:rPr dirty="0" sz="1050" spc="-235">
                <a:solidFill>
                  <a:srgbClr val="DD4A3C"/>
                </a:solidFill>
                <a:latin typeface="Lucida Sans"/>
                <a:cs typeface="Lucida Sans"/>
              </a:rPr>
              <a:t> </a:t>
            </a:r>
            <a:r>
              <a:rPr dirty="0" sz="1050" spc="-25">
                <a:solidFill>
                  <a:srgbClr val="DD4A3C"/>
                </a:solidFill>
                <a:latin typeface="Lucida Sans"/>
                <a:cs typeface="Lucida Sans"/>
              </a:rPr>
              <a:t>E</a:t>
            </a:r>
            <a:r>
              <a:rPr dirty="0" sz="1050" spc="-229">
                <a:solidFill>
                  <a:srgbClr val="DD4A3C"/>
                </a:solidFill>
                <a:latin typeface="Lucida Sans"/>
                <a:cs typeface="Lucida Sans"/>
              </a:rPr>
              <a:t> </a:t>
            </a:r>
            <a:r>
              <a:rPr dirty="0" sz="1050" spc="-45">
                <a:solidFill>
                  <a:srgbClr val="DD4A3C"/>
                </a:solidFill>
                <a:latin typeface="Lucida Sans"/>
                <a:cs typeface="Lucida Sans"/>
              </a:rPr>
              <a:t>L</a:t>
            </a:r>
            <a:r>
              <a:rPr dirty="0" sz="1050" spc="-235">
                <a:solidFill>
                  <a:srgbClr val="DD4A3C"/>
                </a:solidFill>
                <a:latin typeface="Lucida Sans"/>
                <a:cs typeface="Lucida Sans"/>
              </a:rPr>
              <a:t> </a:t>
            </a:r>
            <a:r>
              <a:rPr dirty="0" sz="1050">
                <a:solidFill>
                  <a:srgbClr val="DD4A3C"/>
                </a:solidFill>
                <a:latin typeface="Lucida Sans"/>
                <a:cs typeface="Lucida Sans"/>
              </a:rPr>
              <a:t>A</a:t>
            </a:r>
            <a:r>
              <a:rPr dirty="0" sz="1050" spc="-229">
                <a:solidFill>
                  <a:srgbClr val="DD4A3C"/>
                </a:solidFill>
                <a:latin typeface="Lucida Sans"/>
                <a:cs typeface="Lucida Sans"/>
              </a:rPr>
              <a:t> </a:t>
            </a:r>
            <a:r>
              <a:rPr dirty="0" sz="1050" spc="-100">
                <a:solidFill>
                  <a:srgbClr val="DD4A3C"/>
                </a:solidFill>
                <a:latin typeface="Lucida Sans"/>
                <a:cs typeface="Lucida Sans"/>
              </a:rPr>
              <a:t>T</a:t>
            </a:r>
            <a:r>
              <a:rPr dirty="0" sz="1050" spc="-229">
                <a:solidFill>
                  <a:srgbClr val="DD4A3C"/>
                </a:solidFill>
                <a:latin typeface="Lucida Sans"/>
                <a:cs typeface="Lucida Sans"/>
              </a:rPr>
              <a:t> </a:t>
            </a:r>
            <a:r>
              <a:rPr dirty="0" sz="1050" spc="-25">
                <a:solidFill>
                  <a:srgbClr val="DD4A3C"/>
                </a:solidFill>
                <a:latin typeface="Lucida Sans"/>
                <a:cs typeface="Lucida Sans"/>
              </a:rPr>
              <a:t>E</a:t>
            </a:r>
            <a:r>
              <a:rPr dirty="0" sz="1050" spc="-235">
                <a:solidFill>
                  <a:srgbClr val="DD4A3C"/>
                </a:solidFill>
                <a:latin typeface="Lucida Sans"/>
                <a:cs typeface="Lucida Sans"/>
              </a:rPr>
              <a:t> </a:t>
            </a:r>
            <a:r>
              <a:rPr dirty="0" sz="1050">
                <a:solidFill>
                  <a:srgbClr val="DD4A3C"/>
                </a:solidFill>
                <a:latin typeface="Lucida Sans"/>
                <a:cs typeface="Lucida Sans"/>
              </a:rPr>
              <a:t>D</a:t>
            </a:r>
            <a:r>
              <a:rPr dirty="0" sz="1050" spc="375">
                <a:solidFill>
                  <a:srgbClr val="DD4A3C"/>
                </a:solidFill>
                <a:latin typeface="Lucida Sans"/>
                <a:cs typeface="Lucida Sans"/>
              </a:rPr>
              <a:t> </a:t>
            </a:r>
            <a:r>
              <a:rPr dirty="0" sz="1050" lang="en-US" spc="375">
                <a:solidFill>
                  <a:srgbClr val="DD4A3C"/>
                </a:solidFill>
                <a:latin typeface="Lucida Sans"/>
                <a:cs typeface="Lucida Sans"/>
              </a:rPr>
              <a:t> </a:t>
            </a:r>
            <a:r>
              <a:rPr dirty="0" sz="1050" lang="en-US" spc="375">
                <a:solidFill>
                  <a:srgbClr val="DD4A3C"/>
                </a:solidFill>
                <a:latin typeface="Lucida Sans"/>
                <a:cs typeface="Lucida Sans"/>
              </a:rPr>
              <a:t> </a:t>
            </a:r>
            <a:r>
              <a:rPr dirty="0" sz="1050" lang="en-US" spc="375">
                <a:solidFill>
                  <a:srgbClr val="DD4A3C"/>
                </a:solidFill>
                <a:latin typeface="Lucida Sans"/>
                <a:cs typeface="Lucida Sans"/>
              </a:rPr>
              <a:t> </a:t>
            </a:r>
            <a:r>
              <a:rPr dirty="0" sz="1050" spc="-45">
                <a:solidFill>
                  <a:srgbClr val="DD4A3C"/>
                </a:solidFill>
                <a:latin typeface="Lucida Sans"/>
                <a:cs typeface="Lucida Sans"/>
              </a:rPr>
              <a:t>L</a:t>
            </a:r>
            <a:r>
              <a:rPr dirty="0" sz="1050" spc="-229">
                <a:solidFill>
                  <a:srgbClr val="DD4A3C"/>
                </a:solidFill>
                <a:latin typeface="Lucida Sans"/>
                <a:cs typeface="Lucida Sans"/>
              </a:rPr>
              <a:t> </a:t>
            </a:r>
            <a:r>
              <a:rPr dirty="0" sz="1050" spc="-20">
                <a:solidFill>
                  <a:srgbClr val="DD4A3C"/>
                </a:solidFill>
                <a:latin typeface="Lucida Sans"/>
                <a:cs typeface="Lucida Sans"/>
              </a:rPr>
              <a:t>I</a:t>
            </a:r>
            <a:r>
              <a:rPr dirty="0" sz="1050" spc="-229">
                <a:solidFill>
                  <a:srgbClr val="DD4A3C"/>
                </a:solidFill>
                <a:latin typeface="Lucida Sans"/>
                <a:cs typeface="Lucida Sans"/>
              </a:rPr>
              <a:t> </a:t>
            </a:r>
            <a:r>
              <a:rPr dirty="0" sz="1050" spc="-100">
                <a:solidFill>
                  <a:srgbClr val="DD4A3C"/>
                </a:solidFill>
                <a:latin typeface="Lucida Sans"/>
                <a:cs typeface="Lucida Sans"/>
              </a:rPr>
              <a:t>T</a:t>
            </a:r>
            <a:r>
              <a:rPr dirty="0" sz="1050" spc="-235">
                <a:solidFill>
                  <a:srgbClr val="DD4A3C"/>
                </a:solidFill>
                <a:latin typeface="Lucida Sans"/>
                <a:cs typeface="Lucida Sans"/>
              </a:rPr>
              <a:t> </a:t>
            </a:r>
            <a:r>
              <a:rPr dirty="0" sz="1050" spc="-25">
                <a:solidFill>
                  <a:srgbClr val="DD4A3C"/>
                </a:solidFill>
                <a:latin typeface="Lucida Sans"/>
                <a:cs typeface="Lucida Sans"/>
              </a:rPr>
              <a:t>E</a:t>
            </a:r>
            <a:r>
              <a:rPr dirty="0" sz="1050" spc="-229">
                <a:solidFill>
                  <a:srgbClr val="DD4A3C"/>
                </a:solidFill>
                <a:latin typeface="Lucida Sans"/>
                <a:cs typeface="Lucida Sans"/>
              </a:rPr>
              <a:t> </a:t>
            </a:r>
            <a:r>
              <a:rPr dirty="0" sz="1050" spc="-100">
                <a:solidFill>
                  <a:srgbClr val="DD4A3C"/>
                </a:solidFill>
                <a:latin typeface="Lucida Sans"/>
                <a:cs typeface="Lucida Sans"/>
              </a:rPr>
              <a:t>R</a:t>
            </a:r>
            <a:r>
              <a:rPr dirty="0" sz="1050" spc="-229">
                <a:solidFill>
                  <a:srgbClr val="DD4A3C"/>
                </a:solidFill>
                <a:latin typeface="Lucida Sans"/>
                <a:cs typeface="Lucida Sans"/>
              </a:rPr>
              <a:t> </a:t>
            </a:r>
            <a:r>
              <a:rPr dirty="0" sz="1050">
                <a:solidFill>
                  <a:srgbClr val="DD4A3C"/>
                </a:solidFill>
                <a:latin typeface="Lucida Sans"/>
                <a:cs typeface="Lucida Sans"/>
              </a:rPr>
              <a:t>A</a:t>
            </a:r>
            <a:r>
              <a:rPr dirty="0" sz="1050" spc="-235">
                <a:solidFill>
                  <a:srgbClr val="DD4A3C"/>
                </a:solidFill>
                <a:latin typeface="Lucida Sans"/>
                <a:cs typeface="Lucida Sans"/>
              </a:rPr>
              <a:t> </a:t>
            </a:r>
            <a:r>
              <a:rPr dirty="0" sz="1050" spc="-100">
                <a:solidFill>
                  <a:srgbClr val="DD4A3C"/>
                </a:solidFill>
                <a:latin typeface="Lucida Sans"/>
                <a:cs typeface="Lucida Sans"/>
              </a:rPr>
              <a:t>T</a:t>
            </a:r>
            <a:r>
              <a:rPr dirty="0" sz="1050" spc="-229">
                <a:solidFill>
                  <a:srgbClr val="DD4A3C"/>
                </a:solidFill>
                <a:latin typeface="Lucida Sans"/>
                <a:cs typeface="Lucida Sans"/>
              </a:rPr>
              <a:t> </a:t>
            </a:r>
            <a:r>
              <a:rPr dirty="0" sz="1050" spc="-30">
                <a:solidFill>
                  <a:srgbClr val="DD4A3C"/>
                </a:solidFill>
                <a:latin typeface="Lucida Sans"/>
                <a:cs typeface="Lucida Sans"/>
              </a:rPr>
              <a:t>U</a:t>
            </a:r>
            <a:r>
              <a:rPr dirty="0" sz="1050" spc="-235">
                <a:solidFill>
                  <a:srgbClr val="DD4A3C"/>
                </a:solidFill>
                <a:latin typeface="Lucida Sans"/>
                <a:cs typeface="Lucida Sans"/>
              </a:rPr>
              <a:t> </a:t>
            </a:r>
            <a:r>
              <a:rPr dirty="0" sz="1050" spc="-100">
                <a:solidFill>
                  <a:srgbClr val="DD4A3C"/>
                </a:solidFill>
                <a:latin typeface="Lucida Sans"/>
                <a:cs typeface="Lucida Sans"/>
              </a:rPr>
              <a:t>R</a:t>
            </a:r>
            <a:r>
              <a:rPr dirty="0" sz="1050" lang="en-US" spc="-100">
                <a:solidFill>
                  <a:srgbClr val="DD4A3C"/>
                </a:solidFill>
                <a:latin typeface="Lucida Sans"/>
                <a:cs typeface="Lucida Sans"/>
              </a:rPr>
              <a:t> </a:t>
            </a:r>
            <a:r>
              <a:rPr dirty="0" sz="1050" spc="-50">
                <a:solidFill>
                  <a:srgbClr val="DD4A3C"/>
                </a:solidFill>
                <a:latin typeface="Lucida Sans"/>
                <a:cs typeface="Lucida Sans"/>
              </a:rPr>
              <a:t>E</a:t>
            </a:r>
            <a:endParaRPr sz="1050">
              <a:latin typeface="Lucida Sans"/>
              <a:cs typeface="Lucida Sans"/>
            </a:endParaRPr>
          </a:p>
        </p:txBody>
      </p:sp>
      <p:sp>
        <p:nvSpPr>
          <p:cNvPr id="1048607" name="object 38"/>
          <p:cNvSpPr txBox="1"/>
          <p:nvPr/>
        </p:nvSpPr>
        <p:spPr>
          <a:xfrm>
            <a:off x="1076244" y="4605016"/>
            <a:ext cx="5793452" cy="5784849"/>
          </a:xfrm>
          <a:prstGeom prst="rect"/>
        </p:spPr>
        <p:txBody>
          <a:bodyPr anchor="t" bIns="0" lIns="0" rIns="0" rtlCol="0" tIns="12065" vert="horz" wrap="square">
            <a:spAutoFit/>
          </a:bodyPr>
          <a:p>
            <a:pPr algn="l" indent="-342900" marL="342900">
              <a:buChar char="•"/>
            </a:pPr>
            <a:r>
              <a:rPr dirty="0" sz="1650" lang="pl-PL" spc="-10" err="1"/>
              <a:t>Biological</a:t>
            </a:r>
            <a:r>
              <a:rPr dirty="0" sz="1650" lang="pl-PL" spc="-10"/>
              <a:t> </a:t>
            </a:r>
            <a:r>
              <a:rPr dirty="0" sz="1650" lang="pl-PL" spc="-10" err="1"/>
              <a:t>hazards</a:t>
            </a:r>
            <a:r>
              <a:rPr dirty="0" sz="1650" lang="pl-PL" spc="-10"/>
              <a:t>, </a:t>
            </a:r>
            <a:r>
              <a:rPr dirty="0" sz="1650" lang="pl-PL" spc="-10" err="1"/>
              <a:t>whether</a:t>
            </a:r>
            <a:r>
              <a:rPr dirty="0" sz="1650" lang="pl-PL" spc="-10"/>
              <a:t> </a:t>
            </a:r>
            <a:r>
              <a:rPr dirty="0" sz="1650" lang="pl-PL" spc="-10" err="1"/>
              <a:t>originating</a:t>
            </a:r>
            <a:r>
              <a:rPr dirty="0" sz="1650" lang="pl-PL" spc="-10"/>
              <a:t> from </a:t>
            </a:r>
            <a:r>
              <a:rPr dirty="0" sz="1650" lang="pl-PL" spc="-10" err="1"/>
              <a:t>nature</a:t>
            </a:r>
            <a:r>
              <a:rPr dirty="0" sz="1650" lang="pl-PL" spc="-10"/>
              <a:t>, </a:t>
            </a:r>
            <a:r>
              <a:rPr dirty="0" sz="1650" lang="pl-PL" spc="-10" err="1"/>
              <a:t>deliberate</a:t>
            </a:r>
            <a:r>
              <a:rPr dirty="0" sz="1650" lang="pl-PL" spc="-10"/>
              <a:t> </a:t>
            </a:r>
            <a:r>
              <a:rPr dirty="0" sz="1650" lang="pl-PL" spc="-10" err="1"/>
              <a:t>attack</a:t>
            </a:r>
            <a:r>
              <a:rPr dirty="0" sz="1650" lang="pl-PL" spc="-10"/>
              <a:t> </a:t>
            </a:r>
            <a:r>
              <a:rPr dirty="0" sz="1650" lang="pl-PL" spc="-10" err="1"/>
              <a:t>or</a:t>
            </a:r>
            <a:r>
              <a:rPr dirty="0" sz="1650" lang="pl-PL" spc="-10"/>
              <a:t> </a:t>
            </a:r>
            <a:r>
              <a:rPr dirty="0" sz="1650" lang="pl-PL" spc="-10" err="1"/>
              <a:t>accidental</a:t>
            </a:r>
            <a:r>
              <a:rPr dirty="0" sz="1650" lang="pl-PL" spc="-10"/>
              <a:t> </a:t>
            </a:r>
            <a:r>
              <a:rPr dirty="0" sz="1650" lang="pl-PL" spc="-10" err="1"/>
              <a:t>release</a:t>
            </a:r>
            <a:r>
              <a:rPr dirty="0" sz="1650" lang="pl-PL" spc="-10"/>
              <a:t> </a:t>
            </a:r>
            <a:r>
              <a:rPr dirty="0" sz="1650" lang="pl-PL" spc="-10" err="1"/>
              <a:t>are</a:t>
            </a:r>
            <a:r>
              <a:rPr dirty="0" sz="1650" lang="pl-PL" spc="-10"/>
              <a:t> </a:t>
            </a:r>
            <a:r>
              <a:rPr dirty="0" sz="1650" lang="pl-PL" spc="-10" err="1"/>
              <a:t>potentially</a:t>
            </a:r>
            <a:r>
              <a:rPr dirty="0" sz="1650" lang="pl-PL" spc="-10"/>
              <a:t> </a:t>
            </a:r>
            <a:r>
              <a:rPr dirty="0" sz="1650" lang="pl-PL" spc="-10" err="1"/>
              <a:t>extremely</a:t>
            </a:r>
            <a:r>
              <a:rPr dirty="0" sz="1650" lang="pl-PL" spc="-10"/>
              <a:t> </a:t>
            </a:r>
            <a:r>
              <a:rPr dirty="0" sz="1650" lang="pl-PL" spc="-10" err="1"/>
              <a:t>disruptive</a:t>
            </a:r>
            <a:r>
              <a:rPr dirty="0" sz="1650" lang="pl-PL" spc="-10"/>
              <a:t> to the </a:t>
            </a:r>
            <a:r>
              <a:rPr dirty="0" sz="1650" lang="pl-PL" spc="-10" err="1"/>
              <a:t>critical</a:t>
            </a:r>
            <a:r>
              <a:rPr dirty="0" sz="1650" lang="pl-PL" spc="-10"/>
              <a:t> </a:t>
            </a:r>
            <a:r>
              <a:rPr dirty="0" sz="1650" lang="pl-PL" spc="-10" err="1"/>
              <a:t>infrastructure</a:t>
            </a:r>
            <a:r>
              <a:rPr dirty="0" sz="1650" lang="pl-PL" spc="-10"/>
              <a:t>.</a:t>
            </a:r>
          </a:p>
          <a:p>
            <a:pPr algn="l" indent="-342900" marL="342900">
              <a:buChar char="•"/>
            </a:pPr>
            <a:r>
              <a:rPr dirty="0" sz="1650" lang="pl-PL" spc="-10" err="1"/>
              <a:t>They</a:t>
            </a:r>
            <a:r>
              <a:rPr dirty="0" sz="1650" lang="pl-PL" spc="-10"/>
              <a:t> </a:t>
            </a:r>
            <a:r>
              <a:rPr dirty="0" sz="1650" lang="pl-PL" spc="-10" err="1"/>
              <a:t>have</a:t>
            </a:r>
            <a:r>
              <a:rPr dirty="0" sz="1650" lang="pl-PL" spc="-10"/>
              <a:t> a </a:t>
            </a:r>
            <a:r>
              <a:rPr dirty="0" sz="1650" lang="pl-PL" spc="-10" err="1"/>
              <a:t>constant</a:t>
            </a:r>
            <a:r>
              <a:rPr dirty="0" sz="1650" lang="pl-PL" spc="-10"/>
              <a:t>, permanent </a:t>
            </a:r>
            <a:r>
              <a:rPr dirty="0" sz="1650" lang="pl-PL" spc="-10" err="1"/>
              <a:t>character</a:t>
            </a:r>
            <a:r>
              <a:rPr dirty="0" sz="1650" lang="pl-PL" spc="-10"/>
              <a:t>, </a:t>
            </a:r>
            <a:r>
              <a:rPr dirty="0" sz="1650" lang="pl-PL" spc="-10" err="1"/>
              <a:t>which</a:t>
            </a:r>
            <a:r>
              <a:rPr dirty="0" sz="1650" lang="pl-PL" spc="-10"/>
              <a:t> </a:t>
            </a:r>
            <a:r>
              <a:rPr dirty="0" sz="1650" lang="pl-PL" spc="-10" err="1"/>
              <a:t>might</a:t>
            </a:r>
            <a:r>
              <a:rPr dirty="0" sz="1650" lang="pl-PL" spc="-10"/>
              <a:t> be a </a:t>
            </a:r>
            <a:r>
              <a:rPr dirty="0" sz="1650" lang="pl-PL" spc="-10" err="1"/>
              <a:t>new</a:t>
            </a:r>
            <a:r>
              <a:rPr dirty="0" sz="1650" lang="pl-PL" spc="-10"/>
              <a:t> </a:t>
            </a:r>
            <a:r>
              <a:rPr dirty="0" sz="1650" lang="pl-PL" spc="-10" err="1"/>
              <a:t>normal</a:t>
            </a:r>
            <a:r>
              <a:rPr dirty="0" sz="1650" lang="pl-PL" spc="-10"/>
              <a:t> to </a:t>
            </a:r>
            <a:r>
              <a:rPr dirty="0" sz="1650" lang="pl-PL" spc="-10" err="1"/>
              <a:t>which</a:t>
            </a:r>
            <a:r>
              <a:rPr dirty="0" sz="1650" lang="pl-PL" spc="-10"/>
              <a:t> we </a:t>
            </a:r>
            <a:r>
              <a:rPr dirty="0" sz="1650" lang="pl-PL" spc="-10" err="1"/>
              <a:t>have</a:t>
            </a:r>
            <a:r>
              <a:rPr dirty="0" sz="1650" lang="pl-PL" spc="-10"/>
              <a:t> to </a:t>
            </a:r>
            <a:r>
              <a:rPr dirty="0" sz="1650" lang="pl-PL" spc="-10" err="1"/>
              <a:t>adjust</a:t>
            </a:r>
            <a:r>
              <a:rPr dirty="0" sz="1650" lang="pl-PL" spc="-10"/>
              <a:t> to.</a:t>
            </a:r>
            <a:endParaRPr dirty="0" sz="1650" lang="pl-PL"/>
          </a:p>
          <a:p>
            <a:pPr algn="l" indent="-342900" marL="342900">
              <a:buChar char="•"/>
            </a:pPr>
            <a:r>
              <a:rPr dirty="0" sz="1650" lang="pl-PL" spc="-10" err="1"/>
              <a:t>They</a:t>
            </a:r>
            <a:r>
              <a:rPr dirty="0" sz="1650" lang="pl-PL" spc="-10"/>
              <a:t> </a:t>
            </a:r>
            <a:r>
              <a:rPr dirty="0" sz="1650" lang="pl-PL" spc="-10" err="1"/>
              <a:t>can</a:t>
            </a:r>
            <a:r>
              <a:rPr dirty="0" sz="1650" lang="pl-PL" spc="-10"/>
              <a:t> </a:t>
            </a:r>
            <a:r>
              <a:rPr dirty="0" sz="1650" lang="pl-PL" spc="-10" err="1"/>
              <a:t>cause</a:t>
            </a:r>
            <a:r>
              <a:rPr dirty="0" sz="1650" lang="pl-PL" spc="-10"/>
              <a:t> </a:t>
            </a:r>
            <a:r>
              <a:rPr dirty="0" sz="1650" lang="pl-PL" spc="-10" err="1"/>
              <a:t>supply</a:t>
            </a:r>
            <a:r>
              <a:rPr dirty="0" sz="1650" lang="pl-PL" spc="-10"/>
              <a:t> </a:t>
            </a:r>
            <a:r>
              <a:rPr dirty="0" sz="1650" lang="pl-PL" spc="-10" err="1"/>
              <a:t>chain</a:t>
            </a:r>
            <a:r>
              <a:rPr dirty="0" sz="1650" lang="pl-PL" spc="-10"/>
              <a:t> (</a:t>
            </a:r>
            <a:r>
              <a:rPr dirty="0" sz="1650" lang="pl-PL" spc="-10" err="1"/>
              <a:t>cascading</a:t>
            </a:r>
            <a:r>
              <a:rPr dirty="0" sz="1650" lang="pl-PL" spc="-10"/>
              <a:t>) </a:t>
            </a:r>
            <a:r>
              <a:rPr dirty="0" sz="1650" lang="pl-PL" spc="-10" err="1"/>
              <a:t>disruptions</a:t>
            </a:r>
            <a:r>
              <a:rPr dirty="0" sz="1650" lang="pl-PL" spc="-10"/>
              <a:t> </a:t>
            </a:r>
            <a:r>
              <a:rPr dirty="0" sz="1650" lang="pl-PL" spc="-10" err="1"/>
              <a:t>across</a:t>
            </a:r>
            <a:r>
              <a:rPr dirty="0" sz="1650" lang="pl-PL" spc="-10"/>
              <a:t> </a:t>
            </a:r>
            <a:r>
              <a:rPr dirty="0" sz="1650" lang="pl-PL" spc="-10" err="1"/>
              <a:t>sectoral</a:t>
            </a:r>
            <a:r>
              <a:rPr dirty="0" sz="1650" lang="pl-PL" spc="-10"/>
              <a:t> </a:t>
            </a:r>
            <a:r>
              <a:rPr dirty="0" sz="1650" lang="pl-PL" spc="-10" err="1"/>
              <a:t>boundaries</a:t>
            </a:r>
            <a:r>
              <a:rPr dirty="0" sz="1650" lang="pl-PL" spc="-10"/>
              <a:t> </a:t>
            </a:r>
            <a:r>
              <a:rPr dirty="0" sz="1650" lang="pl-PL" spc="-10" err="1"/>
              <a:t>due</a:t>
            </a:r>
            <a:r>
              <a:rPr dirty="0" sz="1650" lang="pl-PL" spc="-10"/>
              <a:t> to high </a:t>
            </a:r>
            <a:r>
              <a:rPr dirty="0" sz="1650" lang="pl-PL" spc="-10" err="1"/>
              <a:t>connectivity</a:t>
            </a:r>
            <a:r>
              <a:rPr dirty="0" sz="1650" lang="pl-PL" spc="-10"/>
              <a:t>, </a:t>
            </a:r>
            <a:r>
              <a:rPr dirty="0" sz="1650" lang="pl-PL" spc="-10" err="1"/>
              <a:t>dependence</a:t>
            </a:r>
            <a:r>
              <a:rPr dirty="0" sz="1650" lang="pl-PL" spc="-10"/>
              <a:t> on </a:t>
            </a:r>
            <a:r>
              <a:rPr dirty="0" sz="1650" lang="pl-PL" spc="-10" err="1"/>
              <a:t>global</a:t>
            </a:r>
            <a:r>
              <a:rPr dirty="0" sz="1650" lang="pl-PL" spc="-10"/>
              <a:t> </a:t>
            </a:r>
            <a:r>
              <a:rPr dirty="0" sz="1650" lang="pl-PL" spc="-10" err="1"/>
              <a:t>suppliers</a:t>
            </a:r>
            <a:r>
              <a:rPr dirty="0" sz="1650" lang="pl-PL" spc="-10"/>
              <a:t> and </a:t>
            </a:r>
            <a:r>
              <a:rPr dirty="0" sz="1650" lang="pl-PL" spc="-10" err="1"/>
              <a:t>obstacles</a:t>
            </a:r>
            <a:r>
              <a:rPr dirty="0" sz="1650" lang="pl-PL" spc="-10"/>
              <a:t> in </a:t>
            </a:r>
            <a:r>
              <a:rPr dirty="0" sz="1650" lang="pl-PL" spc="-10" err="1"/>
              <a:t>production</a:t>
            </a:r>
            <a:r>
              <a:rPr dirty="0" sz="1650" lang="pl-PL" spc="-10"/>
              <a:t> </a:t>
            </a:r>
            <a:r>
              <a:rPr dirty="0" sz="1650" lang="pl-PL" spc="-10" err="1"/>
              <a:t>or</a:t>
            </a:r>
            <a:r>
              <a:rPr dirty="0" sz="1650" lang="pl-PL" spc="-10"/>
              <a:t> </a:t>
            </a:r>
            <a:r>
              <a:rPr dirty="0" sz="1650" lang="pl-PL" spc="-10" err="1"/>
              <a:t>transportation</a:t>
            </a:r>
            <a:r>
              <a:rPr dirty="0" sz="1650" lang="pl-PL" spc="-10"/>
              <a:t> of </a:t>
            </a:r>
            <a:r>
              <a:rPr dirty="0" sz="1650" lang="pl-PL" spc="-10" err="1"/>
              <a:t>goods</a:t>
            </a:r>
            <a:r>
              <a:rPr dirty="0" sz="1650" lang="pl-PL" spc="-10"/>
              <a:t> and </a:t>
            </a:r>
            <a:r>
              <a:rPr dirty="0" sz="1650" lang="pl-PL" spc="-10" err="1"/>
              <a:t>movement</a:t>
            </a:r>
            <a:r>
              <a:rPr dirty="0" sz="1650" lang="pl-PL" spc="-10"/>
              <a:t> of the </a:t>
            </a:r>
            <a:r>
              <a:rPr dirty="0" sz="1650" lang="pl-PL" spc="-10" err="1"/>
              <a:t>people</a:t>
            </a:r>
            <a:r>
              <a:rPr dirty="0" sz="1650" lang="pl-PL" spc="-10"/>
              <a:t> (</a:t>
            </a:r>
            <a:r>
              <a:rPr dirty="0" sz="1650" lang="pl-PL" spc="-10" err="1"/>
              <a:t>essential</a:t>
            </a:r>
            <a:r>
              <a:rPr dirty="0" sz="1650" lang="pl-PL" spc="-10"/>
              <a:t> </a:t>
            </a:r>
            <a:r>
              <a:rPr dirty="0" sz="1650" lang="pl-PL" spc="-10" err="1"/>
              <a:t>workers</a:t>
            </a:r>
            <a:r>
              <a:rPr dirty="0" sz="1650" lang="pl-PL" spc="-10"/>
              <a:t>).</a:t>
            </a:r>
            <a:endParaRPr dirty="0" sz="1650" lang="pl-PL"/>
          </a:p>
          <a:p>
            <a:pPr algn="l" indent="-342900" marL="342900">
              <a:buChar char="•"/>
            </a:pPr>
            <a:r>
              <a:rPr dirty="0" sz="1650" lang="pl-PL" spc="-10"/>
              <a:t>The </a:t>
            </a:r>
            <a:r>
              <a:rPr dirty="0" sz="1650" lang="pl-PL" spc="-10" err="1"/>
              <a:t>impact</a:t>
            </a:r>
            <a:r>
              <a:rPr dirty="0" sz="1650" lang="pl-PL" spc="-10"/>
              <a:t> of </a:t>
            </a:r>
            <a:r>
              <a:rPr dirty="0" sz="1650" lang="pl-PL" spc="-10" err="1"/>
              <a:t>biological</a:t>
            </a:r>
            <a:r>
              <a:rPr dirty="0" sz="1650" lang="pl-PL" spc="-10"/>
              <a:t> </a:t>
            </a:r>
            <a:r>
              <a:rPr dirty="0" sz="1650" lang="pl-PL" spc="-10" err="1"/>
              <a:t>threats</a:t>
            </a:r>
            <a:r>
              <a:rPr dirty="0" sz="1650" lang="pl-PL" spc="-10"/>
              <a:t> </a:t>
            </a:r>
            <a:r>
              <a:rPr dirty="0" sz="1650" lang="pl-PL" spc="-10" err="1"/>
              <a:t>may</a:t>
            </a:r>
            <a:r>
              <a:rPr dirty="0" sz="1650" lang="pl-PL" spc="-10"/>
              <a:t> be </a:t>
            </a:r>
            <a:r>
              <a:rPr dirty="0" sz="1650" lang="pl-PL" spc="-10" err="1"/>
              <a:t>felt</a:t>
            </a:r>
            <a:r>
              <a:rPr dirty="0" sz="1650" lang="pl-PL" spc="-10"/>
              <a:t> </a:t>
            </a:r>
            <a:r>
              <a:rPr dirty="0" sz="1650" lang="pl-PL" spc="-10" err="1"/>
              <a:t>more</a:t>
            </a:r>
            <a:r>
              <a:rPr dirty="0" sz="1650" lang="pl-PL" spc="-10"/>
              <a:t> </a:t>
            </a:r>
            <a:r>
              <a:rPr dirty="0" sz="1650" lang="pl-PL" spc="-10" err="1"/>
              <a:t>directly</a:t>
            </a:r>
            <a:r>
              <a:rPr dirty="0" sz="1650" lang="pl-PL" spc="-10"/>
              <a:t> on the </a:t>
            </a:r>
            <a:r>
              <a:rPr dirty="0" sz="1650" lang="pl-PL" spc="-10" err="1"/>
              <a:t>staffing</a:t>
            </a:r>
            <a:r>
              <a:rPr dirty="0" sz="1650" lang="pl-PL" spc="-10"/>
              <a:t> of </a:t>
            </a:r>
            <a:r>
              <a:rPr dirty="0" sz="1650" lang="pl-PL" spc="-10" err="1"/>
              <a:t>critical</a:t>
            </a:r>
            <a:r>
              <a:rPr dirty="0" sz="1650" lang="pl-PL" spc="-10"/>
              <a:t> </a:t>
            </a:r>
            <a:r>
              <a:rPr dirty="0" sz="1650" lang="pl-PL" spc="-10" err="1"/>
              <a:t>infrastructure</a:t>
            </a:r>
            <a:r>
              <a:rPr dirty="0" sz="1650" lang="pl-PL" spc="-10"/>
              <a:t> </a:t>
            </a:r>
            <a:r>
              <a:rPr dirty="0" sz="1650" lang="pl-PL" spc="-10" err="1"/>
              <a:t>facilities</a:t>
            </a:r>
            <a:r>
              <a:rPr dirty="0" sz="1650" lang="pl-PL" spc="-10"/>
              <a:t>.</a:t>
            </a:r>
          </a:p>
          <a:p>
            <a:pPr algn="l" indent="-342900" marL="342900">
              <a:buChar char="•"/>
            </a:pPr>
            <a:r>
              <a:rPr dirty="0" sz="1650" lang="pl-PL" spc="-10" err="1"/>
              <a:t>They</a:t>
            </a:r>
            <a:r>
              <a:rPr dirty="0" sz="1650" lang="pl-PL" spc="-10"/>
              <a:t> </a:t>
            </a:r>
            <a:r>
              <a:rPr dirty="0" sz="1650" lang="pl-PL" spc="-10" err="1"/>
              <a:t>are</a:t>
            </a:r>
            <a:r>
              <a:rPr dirty="0" sz="1650" lang="pl-PL" spc="-10"/>
              <a:t> </a:t>
            </a:r>
            <a:r>
              <a:rPr dirty="0" sz="1650" lang="pl-PL" spc="-10" err="1"/>
              <a:t>usually</a:t>
            </a:r>
            <a:r>
              <a:rPr dirty="0" sz="1650" lang="pl-PL" spc="-10"/>
              <a:t> </a:t>
            </a:r>
            <a:r>
              <a:rPr dirty="0" sz="1650" lang="pl-PL" spc="-10" err="1"/>
              <a:t>accompanied</a:t>
            </a:r>
            <a:r>
              <a:rPr dirty="0" sz="1650" lang="pl-PL" spc="-10"/>
              <a:t> by </a:t>
            </a:r>
            <a:r>
              <a:rPr dirty="0" sz="1650" lang="pl-PL" spc="-10" err="1"/>
              <a:t>other</a:t>
            </a:r>
            <a:r>
              <a:rPr dirty="0" sz="1650" lang="pl-PL" spc="-10"/>
              <a:t> </a:t>
            </a:r>
            <a:r>
              <a:rPr dirty="0" sz="1650" lang="pl-PL" spc="-10" err="1"/>
              <a:t>threats</a:t>
            </a:r>
            <a:r>
              <a:rPr dirty="0" sz="1650" lang="pl-PL" spc="-10"/>
              <a:t> </a:t>
            </a:r>
            <a:r>
              <a:rPr dirty="0" sz="1650" lang="pl-PL" spc="-10" err="1"/>
              <a:t>such</a:t>
            </a:r>
            <a:r>
              <a:rPr dirty="0" sz="1650" lang="pl-PL" spc="-10"/>
              <a:t> as </a:t>
            </a:r>
            <a:r>
              <a:rPr dirty="0" sz="1650" lang="pl-PL" spc="-10" err="1"/>
              <a:t>cyberattacks</a:t>
            </a:r>
            <a:r>
              <a:rPr dirty="0" sz="1650" lang="pl-PL" spc="-10"/>
              <a:t> </a:t>
            </a:r>
            <a:r>
              <a:rPr dirty="0" sz="1650" lang="pl-PL" spc="-10" err="1"/>
              <a:t>or</a:t>
            </a:r>
            <a:r>
              <a:rPr dirty="0" sz="1650" lang="pl-PL" spc="-10"/>
              <a:t> </a:t>
            </a:r>
            <a:r>
              <a:rPr dirty="0" sz="1650" lang="pl-PL" spc="-10" err="1"/>
              <a:t>hybrid</a:t>
            </a:r>
            <a:r>
              <a:rPr dirty="0" sz="1650" lang="pl-PL" spc="-10"/>
              <a:t> </a:t>
            </a:r>
            <a:r>
              <a:rPr dirty="0" sz="1650" lang="pl-PL" spc="-10" err="1"/>
              <a:t>threats</a:t>
            </a:r>
            <a:r>
              <a:rPr dirty="0" sz="1650" lang="pl-PL" spc="-10"/>
              <a:t> (</a:t>
            </a:r>
            <a:r>
              <a:rPr dirty="0" sz="1650" lang="pl-PL" spc="-10" err="1"/>
              <a:t>disinformation</a:t>
            </a:r>
            <a:r>
              <a:rPr dirty="0" sz="1650" lang="pl-PL" spc="-10"/>
              <a:t>, </a:t>
            </a:r>
            <a:r>
              <a:rPr dirty="0" sz="1650" lang="pl-PL" spc="-10" err="1"/>
              <a:t>fake</a:t>
            </a:r>
            <a:r>
              <a:rPr dirty="0" sz="1650" lang="pl-PL" spc="-10"/>
              <a:t> news).</a:t>
            </a:r>
            <a:endParaRPr dirty="0" sz="1650" lang="pl-PL"/>
          </a:p>
          <a:p>
            <a:pPr marL="12700" marR="5080">
              <a:lnSpc>
                <a:spcPct val="124900"/>
              </a:lnSpc>
              <a:spcBef>
                <a:spcPts val="95"/>
              </a:spcBef>
            </a:pPr>
            <a:endParaRPr dirty="0" sz="1600" lang="pl-PL" spc="-10">
              <a:solidFill>
                <a:srgbClr val="000000"/>
              </a:solidFill>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endParaRPr dirty="0" sz="2000" lang="pl-PL" spc="-10">
              <a:solidFill>
                <a:srgbClr val="181818"/>
              </a:solidFill>
              <a:latin typeface="Calibri"/>
              <a:cs typeface="Calibri"/>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endParaRPr dirty="0" sz="1100" lang="pl-PL" spc="-10">
              <a:solidFill>
                <a:srgbClr val="181818"/>
              </a:solidFill>
              <a:latin typeface="Calibri"/>
              <a:cs typeface="Calibri"/>
            </a:endParaRPr>
          </a:p>
          <a:p>
            <a:pPr marL="12700" marR="5080">
              <a:lnSpc>
                <a:spcPct val="124900"/>
              </a:lnSpc>
              <a:spcBef>
                <a:spcPts val="95"/>
              </a:spcBef>
            </a:pPr>
            <a:r>
              <a:rPr dirty="0" sz="1100" lang="pl-PL" spc="-10">
                <a:solidFill>
                  <a:srgbClr val="181818"/>
                </a:solidFill>
                <a:latin typeface="Calibri"/>
                <a:cs typeface="Calibri"/>
              </a:rPr>
              <a:t>                                              </a:t>
            </a:r>
            <a:r>
              <a:rPr dirty="0" sz="2000" lang="pl-PL" spc="-10">
                <a:solidFill>
                  <a:srgbClr val="181818"/>
                </a:solidFill>
                <a:latin typeface="Calibri"/>
                <a:cs typeface="Calibri"/>
              </a:rPr>
              <a:t>    </a:t>
            </a:r>
          </a:p>
        </p:txBody>
      </p:sp>
      <p:sp>
        <p:nvSpPr>
          <p:cNvPr id="1048608" name="object 40"/>
          <p:cNvSpPr txBox="1"/>
          <p:nvPr/>
        </p:nvSpPr>
        <p:spPr>
          <a:xfrm>
            <a:off x="13546046" y="4607611"/>
            <a:ext cx="5405850" cy="3846830"/>
          </a:xfrm>
          <a:prstGeom prst="rect"/>
        </p:spPr>
        <p:txBody>
          <a:bodyPr anchor="t" bIns="0" lIns="0" rIns="0" rtlCol="0" tIns="12065" vert="horz" wrap="square">
            <a:spAutoFit/>
          </a:bodyPr>
          <a:p>
            <a:pPr algn="l" indent="-342900" marL="342900">
              <a:buFont typeface="Arial"/>
              <a:buChar char="•"/>
            </a:pPr>
            <a:r>
              <a:rPr dirty="0" sz="1600" lang="en-US"/>
              <a:t>The identification of root causes of vulnerability should consider broader scope of critical infrastructure domains where vulnerabilities might be embedded at different stages of operating, namely before as well as after the occurrence of the adverse event.</a:t>
            </a:r>
            <a:endParaRPr dirty="0" sz="1600" lang="en-US">
              <a:solidFill>
                <a:srgbClr val="000000"/>
              </a:solidFill>
            </a:endParaRPr>
          </a:p>
          <a:p>
            <a:pPr algn="l" indent="-342900" marL="342900">
              <a:buFont typeface="Arial"/>
              <a:buChar char="•"/>
            </a:pPr>
            <a:r>
              <a:rPr dirty="0" sz="1600" lang="en-US"/>
              <a:t>Vulnerability should be understood as an attribute of the system, of the dual nature: physical, technical dimension relating to the vulnerabilities of the hard components and its operational, social character referring to established procedures and management capabilities.</a:t>
            </a:r>
          </a:p>
          <a:p>
            <a:pPr algn="l" indent="-342900" marL="342900">
              <a:buFont typeface="Arial"/>
              <a:buChar char="•"/>
            </a:pPr>
            <a:r>
              <a:rPr dirty="0" sz="1600" lang="en-US"/>
              <a:t>Considering critical infrastructure as a complex system, composed of various, interacting components, the root causes of vulnerability can be divided into following factors: </a:t>
            </a:r>
            <a:endParaRPr lang="en-US"/>
          </a:p>
          <a:p>
            <a:pPr marR="5080">
              <a:lnSpc>
                <a:spcPct val="124900"/>
              </a:lnSpc>
              <a:spcBef>
                <a:spcPts val="95"/>
              </a:spcBef>
            </a:pPr>
            <a:endParaRPr dirty="0" sz="1100" lang="en-US">
              <a:solidFill>
                <a:srgbClr val="181818"/>
              </a:solidFill>
              <a:latin typeface="Calibri"/>
              <a:cs typeface="Calibri"/>
            </a:endParaRPr>
          </a:p>
        </p:txBody>
      </p:sp>
      <p:sp>
        <p:nvSpPr>
          <p:cNvPr id="1048609" name="object 44"/>
          <p:cNvSpPr txBox="1"/>
          <p:nvPr/>
        </p:nvSpPr>
        <p:spPr>
          <a:xfrm>
            <a:off x="7960317" y="9871309"/>
            <a:ext cx="1522730" cy="316112"/>
          </a:xfrm>
          <a:prstGeom prst="rect"/>
        </p:spPr>
        <p:txBody>
          <a:bodyPr anchor="t" bIns="0" lIns="0" rIns="0" rtlCol="0" tIns="15875" vert="horz" wrap="square">
            <a:spAutoFit/>
          </a:bodyPr>
          <a:p>
            <a:pPr marL="12700">
              <a:lnSpc>
                <a:spcPct val="100000"/>
              </a:lnSpc>
              <a:spcBef>
                <a:spcPts val="125"/>
              </a:spcBef>
            </a:pPr>
            <a:r>
              <a:rPr dirty="0" sz="1950" spc="175">
                <a:solidFill>
                  <a:srgbClr val="DD4A3C"/>
                </a:solidFill>
                <a:latin typeface="Lucida Sans"/>
                <a:cs typeface="Lucida Sans"/>
              </a:rPr>
              <a:t>FINDINGS</a:t>
            </a:r>
            <a:endParaRPr dirty="0" sz="1950" lang="en-US">
              <a:latin typeface="Lucida Sans"/>
              <a:cs typeface="Lucida Sans"/>
            </a:endParaRPr>
          </a:p>
        </p:txBody>
      </p:sp>
      <p:sp>
        <p:nvSpPr>
          <p:cNvPr id="1048610" name="object 45"/>
          <p:cNvSpPr txBox="1"/>
          <p:nvPr/>
        </p:nvSpPr>
        <p:spPr>
          <a:xfrm>
            <a:off x="7960317" y="10413971"/>
            <a:ext cx="1951972" cy="324448"/>
          </a:xfrm>
          <a:prstGeom prst="rect"/>
        </p:spPr>
        <p:txBody>
          <a:bodyPr anchor="t" bIns="0" lIns="0" rIns="0" rtlCol="0" tIns="12065" vert="horz" wrap="square">
            <a:spAutoFit/>
          </a:bodyPr>
          <a:p>
            <a:pPr marL="12700" marR="5080">
              <a:lnSpc>
                <a:spcPct val="124900"/>
              </a:lnSpc>
              <a:spcBef>
                <a:spcPts val="95"/>
              </a:spcBef>
            </a:pPr>
            <a:endParaRPr dirty="0" lang="pl-PL" spc="-10">
              <a:solidFill>
                <a:srgbClr val="000000"/>
              </a:solidFill>
            </a:endParaRPr>
          </a:p>
        </p:txBody>
      </p:sp>
      <p:sp>
        <p:nvSpPr>
          <p:cNvPr id="1048611" name="object 46"/>
          <p:cNvSpPr txBox="1"/>
          <p:nvPr/>
        </p:nvSpPr>
        <p:spPr>
          <a:xfrm>
            <a:off x="10993087" y="9871309"/>
            <a:ext cx="1930400" cy="326390"/>
          </a:xfrm>
          <a:prstGeom prst="rect"/>
        </p:spPr>
        <p:txBody>
          <a:bodyPr anchor="t" bIns="0" lIns="0" rIns="0" rtlCol="0" tIns="15875" vert="horz" wrap="square">
            <a:spAutoFit/>
          </a:bodyPr>
          <a:p>
            <a:pPr marL="12700">
              <a:lnSpc>
                <a:spcPct val="100000"/>
              </a:lnSpc>
              <a:spcBef>
                <a:spcPts val="125"/>
              </a:spcBef>
            </a:pPr>
            <a:r>
              <a:rPr b="1" dirty="0" sz="1950" lang="en-US" spc="215">
                <a:solidFill>
                  <a:srgbClr val="DD4A3C"/>
                </a:solidFill>
                <a:latin typeface="Lucida Sans"/>
                <a:cs typeface="Lucida Sans"/>
              </a:rPr>
              <a:t>Conclusion</a:t>
            </a:r>
            <a:endParaRPr b="1" dirty="0" sz="1950">
              <a:latin typeface="Lucida Sans"/>
              <a:cs typeface="Lucida Sans"/>
            </a:endParaRPr>
          </a:p>
        </p:txBody>
      </p:sp>
      <p:sp>
        <p:nvSpPr>
          <p:cNvPr id="1048612" name="object 47"/>
          <p:cNvSpPr txBox="1"/>
          <p:nvPr/>
        </p:nvSpPr>
        <p:spPr>
          <a:xfrm>
            <a:off x="10586431" y="10343127"/>
            <a:ext cx="2604559" cy="691856"/>
          </a:xfrm>
          <a:prstGeom prst="rect"/>
        </p:spPr>
        <p:txBody>
          <a:bodyPr anchor="t" bIns="0" lIns="0" rIns="0" rtlCol="0" tIns="12065" vert="horz" wrap="square">
            <a:spAutoFit/>
          </a:bodyPr>
          <a:p>
            <a:pPr marL="12700" marR="5080">
              <a:lnSpc>
                <a:spcPct val="124900"/>
              </a:lnSpc>
              <a:spcBef>
                <a:spcPts val="95"/>
              </a:spcBef>
            </a:pPr>
            <a:endParaRPr dirty="0" lang="pl-PL" spc="-10"/>
          </a:p>
          <a:p>
            <a:pPr marL="12700" marR="5080">
              <a:lnSpc>
                <a:spcPct val="124900"/>
              </a:lnSpc>
              <a:spcBef>
                <a:spcPts val="95"/>
              </a:spcBef>
            </a:pPr>
            <a:endParaRPr dirty="0" lang="pl-PL" spc="-10">
              <a:solidFill>
                <a:srgbClr val="181818"/>
              </a:solidFill>
              <a:latin typeface="Calibri"/>
              <a:cs typeface="Calibri"/>
            </a:endParaRPr>
          </a:p>
        </p:txBody>
      </p:sp>
      <p:sp>
        <p:nvSpPr>
          <p:cNvPr id="1048613" name="pole tekstowe 56"/>
          <p:cNvSpPr txBox="1"/>
          <p:nvPr/>
        </p:nvSpPr>
        <p:spPr>
          <a:xfrm>
            <a:off x="14135738" y="3853198"/>
            <a:ext cx="4987053" cy="383541"/>
          </a:xfrm>
          <a:prstGeom prst="rect"/>
          <a:noFill/>
        </p:spPr>
        <p:txBody>
          <a:bodyPr anchor="t" anchorCtr="0" bIns="45720" compatLnSpc="1" forceAA="0" fromWordArt="0" horzOverflow="overflow" lIns="91440" numCol="1" rIns="91440" rot="0" rtlCol="0" spcCol="0" spcFirstLastPara="0" tIns="45720" vert="horz" vertOverflow="overflow" wrap="square">
            <a:prstTxWarp prst="textNoShape"/>
            <a:spAutoFit/>
          </a:bodyPr>
          <a:p>
            <a:pPr algn="l"/>
            <a:r>
              <a:rPr b="1" dirty="0" sz="1950" lang="pl-PL" err="1">
                <a:solidFill>
                  <a:srgbClr val="DD4A3C"/>
                </a:solidFill>
                <a:latin typeface="Lucida Sans"/>
              </a:rPr>
              <a:t>Multidimensional</a:t>
            </a:r>
            <a:r>
              <a:rPr b="1" dirty="0" sz="1950" lang="pl-PL">
                <a:solidFill>
                  <a:srgbClr val="DD4A3C"/>
                </a:solidFill>
                <a:latin typeface="Lucida Sans"/>
              </a:rPr>
              <a:t> </a:t>
            </a:r>
            <a:r>
              <a:rPr b="1" dirty="0" sz="1950" lang="pl-PL" err="1">
                <a:solidFill>
                  <a:srgbClr val="DD4A3C"/>
                </a:solidFill>
                <a:latin typeface="Lucida Sans"/>
              </a:rPr>
              <a:t>nature</a:t>
            </a:r>
            <a:r>
              <a:rPr b="1" dirty="0" sz="1950" lang="pl-PL">
                <a:solidFill>
                  <a:srgbClr val="DD4A3C"/>
                </a:solidFill>
                <a:latin typeface="Lucida Sans"/>
              </a:rPr>
              <a:t> of </a:t>
            </a:r>
            <a:r>
              <a:rPr b="1" dirty="0" sz="1950" lang="pl-PL" err="1">
                <a:solidFill>
                  <a:srgbClr val="DD4A3C"/>
                </a:solidFill>
                <a:latin typeface="Lucida Sans"/>
              </a:rPr>
              <a:t>vulnerability</a:t>
            </a:r>
            <a:r>
              <a:rPr b="1" dirty="0" sz="1950" lang="pl-PL">
                <a:solidFill>
                  <a:srgbClr val="DD4A3C"/>
                </a:solidFill>
                <a:latin typeface="Lucida Sans"/>
              </a:rPr>
              <a:t> </a:t>
            </a:r>
            <a:endParaRPr dirty="0" lang="en-US" err="1">
              <a:latin typeface="Lucida Sans"/>
            </a:endParaRPr>
          </a:p>
        </p:txBody>
      </p:sp>
      <p:sp>
        <p:nvSpPr>
          <p:cNvPr id="1048614" name="pole tekstowe 66"/>
          <p:cNvSpPr txBox="1"/>
          <p:nvPr/>
        </p:nvSpPr>
        <p:spPr>
          <a:xfrm>
            <a:off x="7524712" y="4603960"/>
            <a:ext cx="5572076" cy="4599941"/>
          </a:xfrm>
          <a:prstGeom prst="rect"/>
          <a:noFill/>
        </p:spPr>
        <p:txBody>
          <a:bodyPr anchor="t" anchorCtr="0" bIns="45720" compatLnSpc="1" forceAA="0" fromWordArt="0" horzOverflow="overflow" lIns="91440" numCol="1" rIns="91440" rot="0" rtlCol="0" spcCol="0" spcFirstLastPara="0" tIns="45720" vert="horz" vertOverflow="overflow" wrap="square">
            <a:prstTxWarp prst="textNoShape"/>
            <a:spAutoFit/>
          </a:bodyPr>
          <a:p>
            <a:pPr algn="l" indent="-342900" marL="342900">
              <a:buChar char="•"/>
            </a:pPr>
            <a:r>
              <a:rPr dirty="0" sz="1600" lang="pl-PL" err="1"/>
              <a:t>Strategies</a:t>
            </a:r>
            <a:r>
              <a:rPr dirty="0" sz="1600" lang="pl-PL"/>
              <a:t> </a:t>
            </a:r>
            <a:r>
              <a:rPr dirty="0" sz="1600" lang="pl-PL" err="1"/>
              <a:t>based</a:t>
            </a:r>
            <a:r>
              <a:rPr dirty="0" sz="1600" lang="pl-PL"/>
              <a:t> on </a:t>
            </a:r>
            <a:r>
              <a:rPr dirty="0" sz="1600" lang="pl-PL" err="1"/>
              <a:t>scenarios</a:t>
            </a:r>
            <a:r>
              <a:rPr dirty="0" sz="1600" lang="pl-PL"/>
              <a:t> </a:t>
            </a:r>
            <a:r>
              <a:rPr dirty="0" sz="1600" lang="pl-PL" err="1"/>
              <a:t>that</a:t>
            </a:r>
            <a:r>
              <a:rPr dirty="0" sz="1600" lang="pl-PL"/>
              <a:t> </a:t>
            </a:r>
            <a:r>
              <a:rPr dirty="0" sz="1600" lang="pl-PL" err="1"/>
              <a:t>are</a:t>
            </a:r>
            <a:r>
              <a:rPr dirty="0" sz="1600" lang="pl-PL"/>
              <a:t> a mix of </a:t>
            </a:r>
            <a:r>
              <a:rPr dirty="0" sz="1600" lang="pl-PL" err="1"/>
              <a:t>threat</a:t>
            </a:r>
            <a:r>
              <a:rPr dirty="0" sz="1600" lang="pl-PL"/>
              <a:t> </a:t>
            </a:r>
            <a:r>
              <a:rPr dirty="0" sz="1600" lang="pl-PL" err="1"/>
              <a:t>analysis</a:t>
            </a:r>
            <a:r>
              <a:rPr dirty="0" sz="1600" lang="pl-PL"/>
              <a:t> and </a:t>
            </a:r>
            <a:r>
              <a:rPr dirty="0" sz="1600" lang="pl-PL" err="1"/>
              <a:t>rough</a:t>
            </a:r>
            <a:r>
              <a:rPr dirty="0" sz="1600" lang="pl-PL"/>
              <a:t> </a:t>
            </a:r>
            <a:r>
              <a:rPr dirty="0" sz="1600" lang="pl-PL" err="1"/>
              <a:t>definition</a:t>
            </a:r>
            <a:r>
              <a:rPr dirty="0" sz="1600" lang="pl-PL"/>
              <a:t> of </a:t>
            </a:r>
            <a:r>
              <a:rPr dirty="0" sz="1600" lang="pl-PL" err="1"/>
              <a:t>exposed</a:t>
            </a:r>
            <a:r>
              <a:rPr dirty="0" sz="1600" lang="pl-PL"/>
              <a:t> </a:t>
            </a:r>
            <a:r>
              <a:rPr dirty="0" sz="1600" lang="pl-PL" err="1"/>
              <a:t>assets</a:t>
            </a:r>
            <a:r>
              <a:rPr dirty="0" sz="1600" lang="pl-PL"/>
              <a:t> with </a:t>
            </a:r>
            <a:r>
              <a:rPr dirty="0" sz="1600" lang="pl-PL" err="1"/>
              <a:t>limited</a:t>
            </a:r>
            <a:r>
              <a:rPr dirty="0" sz="1600" lang="pl-PL"/>
              <a:t> </a:t>
            </a:r>
            <a:r>
              <a:rPr dirty="0" sz="1600" lang="pl-PL" err="1"/>
              <a:t>or</a:t>
            </a:r>
            <a:r>
              <a:rPr dirty="0" sz="1600" lang="pl-PL"/>
              <a:t> </a:t>
            </a:r>
            <a:r>
              <a:rPr dirty="0" sz="1600" lang="pl-PL" err="1"/>
              <a:t>inexistent</a:t>
            </a:r>
            <a:r>
              <a:rPr dirty="0" sz="1600" lang="pl-PL"/>
              <a:t> </a:t>
            </a:r>
            <a:r>
              <a:rPr dirty="0" sz="1600" lang="pl-PL" err="1"/>
              <a:t>consideration</a:t>
            </a:r>
            <a:r>
              <a:rPr dirty="0" sz="1600" lang="pl-PL"/>
              <a:t> of </a:t>
            </a:r>
            <a:r>
              <a:rPr dirty="0" sz="1600" lang="pl-PL" err="1"/>
              <a:t>vulnerabilities</a:t>
            </a:r>
            <a:r>
              <a:rPr dirty="0" sz="1600" lang="pl-PL"/>
              <a:t>.</a:t>
            </a:r>
          </a:p>
          <a:p>
            <a:pPr algn="l" indent="-342900" marL="342900">
              <a:buChar char="•"/>
            </a:pPr>
            <a:r>
              <a:rPr dirty="0" sz="1600" lang="pl-PL" err="1"/>
              <a:t>Vulnerability</a:t>
            </a:r>
            <a:r>
              <a:rPr dirty="0" sz="1600" lang="pl-PL"/>
              <a:t> </a:t>
            </a:r>
            <a:r>
              <a:rPr dirty="0" sz="1600" lang="pl-PL" err="1"/>
              <a:t>understood</a:t>
            </a:r>
            <a:r>
              <a:rPr dirty="0" sz="1600" lang="pl-PL"/>
              <a:t> </a:t>
            </a:r>
            <a:r>
              <a:rPr dirty="0" sz="1600" lang="pl-PL" err="1"/>
              <a:t>mostly</a:t>
            </a:r>
            <a:r>
              <a:rPr dirty="0" sz="1600" lang="pl-PL"/>
              <a:t> in </a:t>
            </a:r>
            <a:r>
              <a:rPr dirty="0" sz="1600" lang="pl-PL" err="1"/>
              <a:t>terms</a:t>
            </a:r>
            <a:r>
              <a:rPr dirty="0" sz="1600" lang="pl-PL"/>
              <a:t> of </a:t>
            </a:r>
            <a:r>
              <a:rPr dirty="0" sz="1600" lang="pl-PL" err="1"/>
              <a:t>physical</a:t>
            </a:r>
            <a:r>
              <a:rPr dirty="0" sz="1600" lang="pl-PL"/>
              <a:t> </a:t>
            </a:r>
            <a:r>
              <a:rPr dirty="0" sz="1600" lang="pl-PL" err="1"/>
              <a:t>feature</a:t>
            </a:r>
            <a:r>
              <a:rPr dirty="0" sz="1600" lang="pl-PL"/>
              <a:t>, as a </a:t>
            </a:r>
            <a:r>
              <a:rPr dirty="0" sz="1600" lang="pl-PL" err="1"/>
              <a:t>physical</a:t>
            </a:r>
            <a:r>
              <a:rPr dirty="0" sz="1600" lang="pl-PL"/>
              <a:t> </a:t>
            </a:r>
            <a:r>
              <a:rPr dirty="0" sz="1600" lang="pl-PL" err="1"/>
              <a:t>impairment</a:t>
            </a:r>
            <a:r>
              <a:rPr dirty="0" sz="1600" lang="pl-PL"/>
              <a:t>, </a:t>
            </a:r>
            <a:r>
              <a:rPr dirty="0" sz="1600" lang="pl-PL" err="1"/>
              <a:t>that</a:t>
            </a:r>
            <a:r>
              <a:rPr dirty="0" sz="1600" lang="pl-PL"/>
              <a:t> </a:t>
            </a:r>
            <a:r>
              <a:rPr dirty="0" sz="1600" lang="pl-PL" err="1"/>
              <a:t>makes</a:t>
            </a:r>
            <a:r>
              <a:rPr dirty="0" sz="1600" lang="pl-PL"/>
              <a:t> </a:t>
            </a:r>
            <a:r>
              <a:rPr dirty="0" sz="1600" lang="pl-PL" err="1"/>
              <a:t>critical</a:t>
            </a:r>
            <a:r>
              <a:rPr dirty="0" sz="1600" lang="pl-PL"/>
              <a:t> </a:t>
            </a:r>
            <a:r>
              <a:rPr dirty="0" sz="1600" lang="pl-PL" err="1"/>
              <a:t>infrastructure</a:t>
            </a:r>
            <a:r>
              <a:rPr dirty="0" sz="1600" lang="pl-PL"/>
              <a:t> </a:t>
            </a:r>
            <a:r>
              <a:rPr dirty="0" sz="1600" lang="pl-PL" err="1"/>
              <a:t>more</a:t>
            </a:r>
            <a:r>
              <a:rPr dirty="0" sz="1600" lang="pl-PL"/>
              <a:t> </a:t>
            </a:r>
            <a:r>
              <a:rPr dirty="0" sz="1600" lang="pl-PL" err="1"/>
              <a:t>susceptible</a:t>
            </a:r>
            <a:r>
              <a:rPr dirty="0" sz="1600" lang="pl-PL"/>
              <a:t> to </a:t>
            </a:r>
            <a:r>
              <a:rPr dirty="0" sz="1600" lang="pl-PL" err="1"/>
              <a:t>exploitation</a:t>
            </a:r>
            <a:r>
              <a:rPr dirty="0" sz="1600" lang="pl-PL"/>
              <a:t> by a </a:t>
            </a:r>
            <a:r>
              <a:rPr dirty="0" sz="1600" lang="pl-PL" err="1"/>
              <a:t>threat</a:t>
            </a:r>
            <a:r>
              <a:rPr dirty="0" sz="1600" lang="pl-PL"/>
              <a:t>.</a:t>
            </a:r>
          </a:p>
          <a:p>
            <a:pPr algn="l" indent="-342900" marL="342900">
              <a:buChar char="•"/>
            </a:pPr>
            <a:r>
              <a:rPr dirty="0" sz="1600" lang="pl-PL" err="1"/>
              <a:t>Ineffectiveness</a:t>
            </a:r>
            <a:r>
              <a:rPr dirty="0" sz="1600" lang="pl-PL"/>
              <a:t> of </a:t>
            </a:r>
            <a:r>
              <a:rPr dirty="0" sz="1600" lang="pl-PL" err="1"/>
              <a:t>prevention-based</a:t>
            </a:r>
            <a:r>
              <a:rPr dirty="0" sz="1600" lang="pl-PL"/>
              <a:t> </a:t>
            </a:r>
            <a:r>
              <a:rPr dirty="0" sz="1600" lang="pl-PL" err="1"/>
              <a:t>approach</a:t>
            </a:r>
            <a:r>
              <a:rPr dirty="0" sz="1600" lang="pl-PL"/>
              <a:t> to </a:t>
            </a:r>
            <a:r>
              <a:rPr dirty="0" sz="1600" lang="pl-PL" err="1"/>
              <a:t>critical</a:t>
            </a:r>
            <a:r>
              <a:rPr dirty="0" sz="1600" lang="pl-PL"/>
              <a:t> </a:t>
            </a:r>
            <a:r>
              <a:rPr dirty="0" sz="1600" lang="pl-PL" err="1"/>
              <a:t>infrastructure</a:t>
            </a:r>
            <a:r>
              <a:rPr dirty="0" sz="1600" lang="pl-PL"/>
              <a:t> </a:t>
            </a:r>
            <a:r>
              <a:rPr dirty="0" sz="1600" lang="pl-PL" err="1"/>
              <a:t>protection</a:t>
            </a:r>
            <a:r>
              <a:rPr dirty="0" sz="1600" lang="pl-PL"/>
              <a:t> with </a:t>
            </a:r>
            <a:r>
              <a:rPr dirty="0" sz="1600" lang="pl-PL" err="1"/>
              <a:t>threat-centric</a:t>
            </a:r>
            <a:r>
              <a:rPr dirty="0" sz="1600" lang="pl-PL"/>
              <a:t> </a:t>
            </a:r>
            <a:r>
              <a:rPr dirty="0" sz="1600" lang="pl-PL" err="1"/>
              <a:t>perception</a:t>
            </a:r>
            <a:r>
              <a:rPr dirty="0" sz="1600" lang="pl-PL"/>
              <a:t> of </a:t>
            </a:r>
            <a:r>
              <a:rPr dirty="0" sz="1600" lang="pl-PL" err="1"/>
              <a:t>vulnerability</a:t>
            </a:r>
            <a:r>
              <a:rPr dirty="0" sz="1600" lang="pl-PL"/>
              <a:t> </a:t>
            </a:r>
            <a:r>
              <a:rPr dirty="0" sz="1600" lang="pl-PL" err="1"/>
              <a:t>due</a:t>
            </a:r>
            <a:r>
              <a:rPr dirty="0" sz="1600" lang="pl-PL"/>
              <a:t> to fast </a:t>
            </a:r>
            <a:r>
              <a:rPr dirty="0" sz="1600" lang="pl-PL" err="1"/>
              <a:t>changing</a:t>
            </a:r>
            <a:r>
              <a:rPr dirty="0" sz="1600" lang="pl-PL"/>
              <a:t> </a:t>
            </a:r>
            <a:r>
              <a:rPr dirty="0" sz="1600" lang="pl-PL" err="1"/>
              <a:t>threat</a:t>
            </a:r>
            <a:r>
              <a:rPr dirty="0" sz="1600" lang="pl-PL"/>
              <a:t> </a:t>
            </a:r>
            <a:r>
              <a:rPr dirty="0" sz="1600" lang="pl-PL" err="1"/>
              <a:t>landscape</a:t>
            </a:r>
            <a:r>
              <a:rPr dirty="0" sz="1600" lang="pl-PL"/>
              <a:t>, </a:t>
            </a:r>
            <a:r>
              <a:rPr dirty="0" sz="1600" lang="pl-PL" err="1"/>
              <a:t>including</a:t>
            </a:r>
            <a:r>
              <a:rPr dirty="0" sz="1600" lang="pl-PL"/>
              <a:t> the </a:t>
            </a:r>
            <a:r>
              <a:rPr dirty="0" sz="1600" lang="pl-PL" err="1"/>
              <a:t>unpredictability</a:t>
            </a:r>
            <a:r>
              <a:rPr dirty="0" sz="1600" lang="pl-PL"/>
              <a:t> of </a:t>
            </a:r>
            <a:r>
              <a:rPr dirty="0" sz="1600" lang="pl-PL" err="1"/>
              <a:t>future</a:t>
            </a:r>
            <a:r>
              <a:rPr dirty="0" sz="1600" lang="pl-PL"/>
              <a:t> </a:t>
            </a:r>
            <a:r>
              <a:rPr dirty="0" sz="1600" lang="pl-PL" err="1"/>
              <a:t>impacts</a:t>
            </a:r>
            <a:r>
              <a:rPr dirty="0" sz="1600" lang="pl-PL"/>
              <a:t> of </a:t>
            </a:r>
            <a:r>
              <a:rPr dirty="0" sz="1600" lang="pl-PL" err="1"/>
              <a:t>biological</a:t>
            </a:r>
            <a:r>
              <a:rPr dirty="0" sz="1600" lang="pl-PL"/>
              <a:t> </a:t>
            </a:r>
            <a:r>
              <a:rPr dirty="0" sz="1600" lang="pl-PL" err="1"/>
              <a:t>threats</a:t>
            </a:r>
            <a:r>
              <a:rPr dirty="0" sz="1600" lang="pl-PL"/>
              <a:t>, </a:t>
            </a:r>
            <a:r>
              <a:rPr dirty="0" sz="1600" lang="pl-PL" err="1"/>
              <a:t>climate</a:t>
            </a:r>
            <a:r>
              <a:rPr dirty="0" sz="1600" lang="pl-PL"/>
              <a:t> </a:t>
            </a:r>
            <a:r>
              <a:rPr dirty="0" sz="1600" lang="pl-PL" err="1"/>
              <a:t>change</a:t>
            </a:r>
            <a:r>
              <a:rPr dirty="0" sz="1600" lang="pl-PL"/>
              <a:t>, </a:t>
            </a:r>
            <a:r>
              <a:rPr dirty="0" sz="1600" lang="pl-PL" err="1"/>
              <a:t>state-sponsored</a:t>
            </a:r>
            <a:r>
              <a:rPr dirty="0" sz="1600" lang="pl-PL"/>
              <a:t> </a:t>
            </a:r>
            <a:r>
              <a:rPr dirty="0" sz="1600" lang="pl-PL" err="1"/>
              <a:t>hybrid</a:t>
            </a:r>
            <a:r>
              <a:rPr dirty="0" sz="1600" lang="pl-PL"/>
              <a:t> </a:t>
            </a:r>
            <a:r>
              <a:rPr dirty="0" sz="1600" lang="pl-PL" err="1"/>
              <a:t>actions</a:t>
            </a:r>
            <a:r>
              <a:rPr dirty="0" sz="1600" lang="pl-PL"/>
              <a:t>, </a:t>
            </a:r>
            <a:r>
              <a:rPr dirty="0" sz="1600" lang="pl-PL" err="1"/>
              <a:t>or</a:t>
            </a:r>
            <a:r>
              <a:rPr dirty="0" sz="1600" lang="pl-PL"/>
              <a:t> </a:t>
            </a:r>
            <a:r>
              <a:rPr dirty="0" sz="1600" lang="pl-PL" err="1"/>
              <a:t>new</a:t>
            </a:r>
            <a:r>
              <a:rPr dirty="0" sz="1600" lang="pl-PL"/>
              <a:t> </a:t>
            </a:r>
            <a:r>
              <a:rPr dirty="0" sz="1600" lang="pl-PL" err="1"/>
              <a:t>technologies</a:t>
            </a:r>
            <a:r>
              <a:rPr dirty="0" sz="1600" lang="pl-PL"/>
              <a:t> on </a:t>
            </a:r>
            <a:r>
              <a:rPr dirty="0" sz="1600" lang="pl-PL" err="1"/>
              <a:t>critical</a:t>
            </a:r>
            <a:r>
              <a:rPr dirty="0" sz="1600" lang="pl-PL"/>
              <a:t> </a:t>
            </a:r>
            <a:r>
              <a:rPr dirty="0" sz="1600" lang="pl-PL" err="1"/>
              <a:t>infrastructure</a:t>
            </a:r>
            <a:r>
              <a:rPr dirty="0" sz="1600" lang="pl-PL"/>
              <a:t>.</a:t>
            </a:r>
          </a:p>
          <a:p>
            <a:pPr algn="l" indent="-342900" marL="342900">
              <a:buChar char="•"/>
            </a:pPr>
            <a:r>
              <a:rPr dirty="0" sz="1600" lang="pl-PL" err="1"/>
              <a:t>Identification</a:t>
            </a:r>
            <a:r>
              <a:rPr dirty="0" sz="1600" lang="pl-PL"/>
              <a:t> of </a:t>
            </a:r>
            <a:r>
              <a:rPr dirty="0" sz="1600" lang="pl-PL" err="1"/>
              <a:t>contributors</a:t>
            </a:r>
            <a:r>
              <a:rPr dirty="0" sz="1600" lang="pl-PL"/>
              <a:t> to </a:t>
            </a:r>
            <a:r>
              <a:rPr dirty="0" sz="1600" lang="pl-PL" err="1"/>
              <a:t>vulnerability</a:t>
            </a:r>
            <a:r>
              <a:rPr dirty="0" sz="1600" lang="pl-PL"/>
              <a:t> of </a:t>
            </a:r>
            <a:r>
              <a:rPr dirty="0" sz="1600" lang="pl-PL" err="1"/>
              <a:t>critical</a:t>
            </a:r>
            <a:r>
              <a:rPr dirty="0" sz="1600" lang="pl-PL"/>
              <a:t> </a:t>
            </a:r>
            <a:r>
              <a:rPr dirty="0" sz="1600" lang="pl-PL" err="1"/>
              <a:t>infrastructure</a:t>
            </a:r>
            <a:r>
              <a:rPr dirty="0" sz="1600" lang="pl-PL"/>
              <a:t> </a:t>
            </a:r>
            <a:r>
              <a:rPr dirty="0" sz="1600" lang="pl-PL" err="1"/>
              <a:t>limited</a:t>
            </a:r>
            <a:r>
              <a:rPr dirty="0" sz="1600" lang="pl-PL"/>
              <a:t> to </a:t>
            </a:r>
            <a:r>
              <a:rPr dirty="0" sz="1600" lang="pl-PL" err="1"/>
              <a:t>pre</a:t>
            </a:r>
            <a:r>
              <a:rPr dirty="0" sz="1600" lang="pl-PL"/>
              <a:t>-event </a:t>
            </a:r>
            <a:r>
              <a:rPr dirty="0" sz="1600" lang="pl-PL" err="1"/>
              <a:t>actions</a:t>
            </a:r>
            <a:r>
              <a:rPr dirty="0" sz="1600" lang="pl-PL"/>
              <a:t> </a:t>
            </a:r>
            <a:r>
              <a:rPr dirty="0" sz="1600" lang="pl-PL" err="1"/>
              <a:t>without</a:t>
            </a:r>
            <a:r>
              <a:rPr dirty="0" sz="1600" lang="pl-PL"/>
              <a:t> </a:t>
            </a:r>
            <a:r>
              <a:rPr dirty="0" sz="1600" lang="pl-PL" err="1"/>
              <a:t>considering</a:t>
            </a:r>
            <a:r>
              <a:rPr dirty="0" sz="1600" lang="pl-PL"/>
              <a:t>  post-event </a:t>
            </a:r>
            <a:r>
              <a:rPr dirty="0" sz="1600" lang="pl-PL" err="1"/>
              <a:t>mitigation</a:t>
            </a:r>
            <a:r>
              <a:rPr dirty="0" sz="1600" lang="pl-PL"/>
              <a:t>, </a:t>
            </a:r>
            <a:r>
              <a:rPr dirty="0" sz="1600" lang="pl-PL" err="1"/>
              <a:t>response</a:t>
            </a:r>
            <a:r>
              <a:rPr dirty="0" sz="1600" lang="pl-PL"/>
              <a:t> and </a:t>
            </a:r>
            <a:r>
              <a:rPr dirty="0" sz="1600" lang="pl-PL" err="1"/>
              <a:t>recovery</a:t>
            </a:r>
            <a:r>
              <a:rPr dirty="0" sz="1600" lang="pl-PL"/>
              <a:t> </a:t>
            </a:r>
            <a:r>
              <a:rPr dirty="0" sz="1600" lang="pl-PL" err="1"/>
              <a:t>actions</a:t>
            </a:r>
            <a:r>
              <a:rPr dirty="0" sz="1600" lang="pl-PL"/>
              <a:t>.</a:t>
            </a:r>
          </a:p>
          <a:p>
            <a:pPr algn="l"/>
            <a:endParaRPr dirty="0" sz="1100" lang="pl-PL">
              <a:solidFill>
                <a:srgbClr val="000000"/>
              </a:solidFill>
            </a:endParaRPr>
          </a:p>
        </p:txBody>
      </p:sp>
      <p:pic>
        <p:nvPicPr>
          <p:cNvPr id="2097154" name="Obraz 75" descr="Obraz zawierający tekst  Opis wygenerowany automatycznie"/>
          <p:cNvPicPr>
            <a:picLocks noChangeAspect="1"/>
          </p:cNvPicPr>
          <p:nvPr/>
        </p:nvPicPr>
        <p:blipFill>
          <a:blip xmlns:r="http://schemas.openxmlformats.org/officeDocument/2006/relationships" r:embed="rId2"/>
          <a:stretch>
            <a:fillRect/>
          </a:stretch>
        </p:blipFill>
        <p:spPr>
          <a:xfrm>
            <a:off x="17075493" y="507580"/>
            <a:ext cx="2095611" cy="2266950"/>
          </a:xfrm>
          <a:prstGeom prst="rect"/>
        </p:spPr>
      </p:pic>
      <p:sp>
        <p:nvSpPr>
          <p:cNvPr id="1048615" name="TextBox 9"/>
          <p:cNvSpPr txBox="1"/>
          <p:nvPr/>
        </p:nvSpPr>
        <p:spPr>
          <a:xfrm>
            <a:off x="2352429" y="9473499"/>
            <a:ext cx="4331703" cy="2529840"/>
          </a:xfrm>
          <a:prstGeom prst="rect"/>
          <a:noFill/>
        </p:spPr>
        <p:txBody>
          <a:bodyPr anchor="t" anchorCtr="0" bIns="45720" compatLnSpc="1" forceAA="0" fromWordArt="0" horzOverflow="overflow" lIns="91440" numCol="1" rIns="91440" rot="0" rtlCol="0" spcCol="0" spcFirstLastPara="0" tIns="45720" vert="horz" vertOverflow="overflow" wrap="square">
            <a:prstTxWarp prst="textNoShape"/>
            <a:spAutoFit/>
          </a:bodyPr>
          <a:p>
            <a:pPr algn="l"/>
            <a:r>
              <a:rPr dirty="0" sz="2000" lang="en-US">
                <a:solidFill>
                  <a:srgbClr val="000000"/>
                </a:solidFill>
              </a:rPr>
              <a:t>The management of emerging risks shares some commonalities with the management of catastrophic and systemic risks. This unpredictability may create additional vulnerability that may be managed with adaptability and flexibility. </a:t>
            </a:r>
            <a:endParaRPr sz="2000" lang="en-US"/>
          </a:p>
        </p:txBody>
      </p:sp>
      <p:graphicFrame>
        <p:nvGraphicFramePr>
          <p:cNvPr id="4194304" name="Table 6"/>
          <p:cNvGraphicFramePr>
            <a:graphicFrameLocks noGrp="1"/>
          </p:cNvGraphicFramePr>
          <p:nvPr/>
        </p:nvGraphicFramePr>
        <p:xfrm>
          <a:off x="7520501" y="9319873"/>
          <a:ext cx="5913754" cy="4710796"/>
        </p:xfrm>
        <a:graphic>
          <a:graphicData uri="http://schemas.openxmlformats.org/drawingml/2006/table">
            <a:tbl>
              <a:tblPr firstRow="1" firstCol="0" lastRow="0" lastCol="0" bandRow="1" bandCol="0">
                <a:tableStyleId>{5C22544A-7EE6-4342-B048-85BDC9FD1C3B}</a:tableStyleId>
              </a:tblPr>
              <a:tblGrid>
                <a:gridCol w="2956877"/>
                <a:gridCol w="2956877"/>
              </a:tblGrid>
              <a:tr h="571500">
                <a:tc gridSpan="2">
                  <a:txBody>
                    <a:bodyPr/>
                    <a:p>
                      <a:pPr algn="ctr">
                        <a:spcAft>
                          <a:spcPts val="0"/>
                        </a:spcAft>
                      </a:pPr>
                      <a:r>
                        <a:rPr dirty="0" lang="en-US">
                          <a:effectLst/>
                        </a:rPr>
                        <a:t>VULNERABILITY</a:t>
                      </a:r>
                      <a:endParaRPr altLang="en-US" lang="zh-CN"/>
                    </a:p>
                  </a:txBody>
                  <a:tcPr marL="68580" marR="68580" marT="0" marB="0"/>
                </a:tc>
                <a:tc hMerge="1">
                  <a:txBody>
                    <a:bodyPr/>
                    <a:p>
                      <a:endParaRPr lang="en-US"/>
                    </a:p>
                  </a:txBody>
                </a:tc>
              </a:tr>
              <a:tr h="955222">
                <a:tc>
                  <a:txBody>
                    <a:bodyPr/>
                    <a:p>
                      <a:pPr algn="ctr">
                        <a:spcAft>
                          <a:spcPts val="0"/>
                        </a:spcAft>
                      </a:pPr>
                      <a:r>
                        <a:rPr dirty="0" sz="1750" lang="en-US">
                          <a:effectLst/>
                        </a:rPr>
                        <a:t>Prevention/Protection/      Pre-event mitigation</a:t>
                      </a:r>
                    </a:p>
                  </a:txBody>
                  <a:tcPr marL="68580" marR="68580" marT="0" marB="0"/>
                </a:tc>
                <a:tc>
                  <a:txBody>
                    <a:bodyPr/>
                    <a:p>
                      <a:pPr algn="ctr">
                        <a:spcAft>
                          <a:spcPts val="0"/>
                        </a:spcAft>
                      </a:pPr>
                      <a:r>
                        <a:rPr dirty="0" sz="1750" lang="en-US">
                          <a:effectLst/>
                        </a:rPr>
                        <a:t>Post-event Mitigation/ Response/Recovery</a:t>
                      </a:r>
                    </a:p>
                  </a:txBody>
                  <a:tcPr marL="68580" marR="68580" marT="0" marB="0"/>
                </a:tc>
              </a:tr>
              <a:tr h="3184074">
                <a:tc>
                  <a:txBody>
                    <a:bodyPr/>
                    <a:p>
                      <a:pPr algn="ctr">
                        <a:spcAft>
                          <a:spcPts val="0"/>
                        </a:spcAft>
                      </a:pPr>
                      <a:r>
                        <a:rPr dirty="0" lang="en-US">
                          <a:effectLst/>
                        </a:rPr>
                        <a:t>determines the probability and scale of consequences and damages in respect of a threat event. It includes capabilities to successfully detect the possible threats such as dependence on remote sources, overreliance on single or few factories for supplies.</a:t>
                      </a:r>
                    </a:p>
                  </a:txBody>
                  <a:tcPr marL="68580" marR="68580" marT="0" marB="0"/>
                </a:tc>
                <a:tc>
                  <a:txBody>
                    <a:bodyPr/>
                    <a:p>
                      <a:pPr algn="ctr">
                        <a:spcAft>
                          <a:spcPts val="0"/>
                        </a:spcAft>
                      </a:pPr>
                      <a:r>
                        <a:rPr dirty="0" lang="en-US">
                          <a:effectLst/>
                        </a:rPr>
                        <a:t>influences the degree of loss and the probability of the damage after an adverse event occurs. It relates mostly to internal procedures, plans and to capabilities of the system to respond and recover.</a:t>
                      </a:r>
                    </a:p>
                  </a:txBody>
                  <a:tcPr marL="68580" marR="68580" marT="0" marB="0"/>
                </a:tc>
              </a:tr>
            </a:tbl>
          </a:graphicData>
        </a:graphic>
      </p:graphicFrame>
      <p:pic>
        <p:nvPicPr>
          <p:cNvPr id="2097155" name="Picture 11" descr="Diagram  Description automatically generated"/>
          <p:cNvPicPr>
            <a:picLocks noChangeAspect="1"/>
          </p:cNvPicPr>
          <p:nvPr/>
        </p:nvPicPr>
        <p:blipFill>
          <a:blip xmlns:r="http://schemas.openxmlformats.org/officeDocument/2006/relationships" r:embed="rId3"/>
          <a:stretch>
            <a:fillRect/>
          </a:stretch>
        </p:blipFill>
        <p:spPr>
          <a:xfrm>
            <a:off x="13526528" y="8534493"/>
            <a:ext cx="5425980" cy="4021190"/>
          </a:xfrm>
          <a:prstGeom prst="rect"/>
        </p:spPr>
      </p:pic>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Red and Gray Contemporary Editorial Landscape University Research Poster</dc:title>
  <dc:creator>M2101K6G</dc:creator>
  <dcterms:created xsi:type="dcterms:W3CDTF">2022-05-11T07:14:31Z</dcterms:created>
  <dcterms:modified xsi:type="dcterms:W3CDTF">2022-05-22T21:32:07Z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2022-05-12T00:00:00Z</vt:filetime>
  </property>
  <property fmtid="{D5CDD505-2E9C-101B-9397-08002B2CF9AE}" pid="3" name="Creator">
    <vt:lpwstr>Canva</vt:lpwstr>
  </property>
  <property fmtid="{D5CDD505-2E9C-101B-9397-08002B2CF9AE}" pid="4" name="LastSaved">
    <vt:filetime>2022-05-12T00:00:00Z</vt:filetime>
  </property>
</Properties>
</file>