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  <p:sldMasterId id="2147483682" r:id="rId3"/>
  </p:sldMasterIdLst>
  <p:notesMasterIdLst>
    <p:notesMasterId r:id="rId9"/>
  </p:notesMasterIdLst>
  <p:sldIdLst>
    <p:sldId id="312" r:id="rId4"/>
    <p:sldId id="257" r:id="rId5"/>
    <p:sldId id="342" r:id="rId6"/>
    <p:sldId id="297" r:id="rId7"/>
    <p:sldId id="264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2B"/>
    <a:srgbClr val="141E28"/>
    <a:srgbClr val="F2F3F6"/>
    <a:srgbClr val="E1E2E8"/>
    <a:srgbClr val="011689"/>
    <a:srgbClr val="04A652"/>
    <a:srgbClr val="002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3BE18-41F3-43B1-9777-088C36EBE7B4}" v="7" dt="2022-05-18T07:58:41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4"/>
    <p:restoredTop sz="86452"/>
  </p:normalViewPr>
  <p:slideViewPr>
    <p:cSldViewPr snapToGrid="0" snapToObjects="1">
      <p:cViewPr varScale="1">
        <p:scale>
          <a:sx n="58" d="100"/>
          <a:sy n="58" d="100"/>
        </p:scale>
        <p:origin x="165" y="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rdad Ghorbani Mooselu" userId="4b0dee17-594c-4b04-99da-54ab48ecd411" providerId="ADAL" clId="{462A504E-7A13-4728-B46B-9AB592391E5A}"/>
    <pc:docChg chg="undo custSel delSld modSld modShowInfo">
      <pc:chgData name="Mehrdad Ghorbani Mooselu" userId="4b0dee17-594c-4b04-99da-54ab48ecd411" providerId="ADAL" clId="{462A504E-7A13-4728-B46B-9AB592391E5A}" dt="2021-06-10T06:26:43.018" v="1449" actId="1076"/>
      <pc:docMkLst>
        <pc:docMk/>
      </pc:docMkLst>
      <pc:sldChg chg="modSp mod">
        <pc:chgData name="Mehrdad Ghorbani Mooselu" userId="4b0dee17-594c-4b04-99da-54ab48ecd411" providerId="ADAL" clId="{462A504E-7A13-4728-B46B-9AB592391E5A}" dt="2021-06-09T15:12:19.420" v="1136" actId="113"/>
        <pc:sldMkLst>
          <pc:docMk/>
          <pc:sldMk cId="2121092179" sldId="258"/>
        </pc:sldMkLst>
        <pc:spChg chg="mod">
          <ac:chgData name="Mehrdad Ghorbani Mooselu" userId="4b0dee17-594c-4b04-99da-54ab48ecd411" providerId="ADAL" clId="{462A504E-7A13-4728-B46B-9AB592391E5A}" dt="2021-06-09T08:17:52.980" v="2" actId="108"/>
          <ac:spMkLst>
            <pc:docMk/>
            <pc:sldMk cId="2121092179" sldId="258"/>
            <ac:spMk id="2" creationId="{EC391AB4-BB65-5347-8C17-187FBCC1A936}"/>
          </ac:spMkLst>
        </pc:spChg>
        <pc:spChg chg="mod">
          <ac:chgData name="Mehrdad Ghorbani Mooselu" userId="4b0dee17-594c-4b04-99da-54ab48ecd411" providerId="ADAL" clId="{462A504E-7A13-4728-B46B-9AB592391E5A}" dt="2021-06-09T15:12:19.420" v="1136" actId="113"/>
          <ac:spMkLst>
            <pc:docMk/>
            <pc:sldMk cId="2121092179" sldId="258"/>
            <ac:spMk id="5" creationId="{2B39F6E5-C751-4F5F-8400-F4ADDDAD3663}"/>
          </ac:spMkLst>
        </pc:spChg>
      </pc:sldChg>
      <pc:sldChg chg="modSp mod">
        <pc:chgData name="Mehrdad Ghorbani Mooselu" userId="4b0dee17-594c-4b04-99da-54ab48ecd411" providerId="ADAL" clId="{462A504E-7A13-4728-B46B-9AB592391E5A}" dt="2021-06-09T19:52:53.102" v="1278" actId="14100"/>
        <pc:sldMkLst>
          <pc:docMk/>
          <pc:sldMk cId="1662856404" sldId="268"/>
        </pc:sldMkLst>
        <pc:spChg chg="mod">
          <ac:chgData name="Mehrdad Ghorbani Mooselu" userId="4b0dee17-594c-4b04-99da-54ab48ecd411" providerId="ADAL" clId="{462A504E-7A13-4728-B46B-9AB592391E5A}" dt="2021-06-09T19:52:53.102" v="1278" actId="14100"/>
          <ac:spMkLst>
            <pc:docMk/>
            <pc:sldMk cId="1662856404" sldId="268"/>
            <ac:spMk id="3" creationId="{43F79FB4-D3E8-6543-BE67-F7622351EA08}"/>
          </ac:spMkLst>
        </pc:spChg>
      </pc:sldChg>
      <pc:sldChg chg="addSp delSp modSp mod">
        <pc:chgData name="Mehrdad Ghorbani Mooselu" userId="4b0dee17-594c-4b04-99da-54ab48ecd411" providerId="ADAL" clId="{462A504E-7A13-4728-B46B-9AB592391E5A}" dt="2021-06-09T19:52:35.841" v="1276" actId="27636"/>
        <pc:sldMkLst>
          <pc:docMk/>
          <pc:sldMk cId="278408163" sldId="269"/>
        </pc:sldMkLst>
        <pc:spChg chg="mod">
          <ac:chgData name="Mehrdad Ghorbani Mooselu" userId="4b0dee17-594c-4b04-99da-54ab48ecd411" providerId="ADAL" clId="{462A504E-7A13-4728-B46B-9AB592391E5A}" dt="2021-06-09T19:52:35.841" v="1276" actId="27636"/>
          <ac:spMkLst>
            <pc:docMk/>
            <pc:sldMk cId="278408163" sldId="269"/>
            <ac:spMk id="42" creationId="{D25EE4B3-6B9B-42DC-8C2B-63951788B003}"/>
          </ac:spMkLst>
        </pc:spChg>
        <pc:picChg chg="add del mod">
          <ac:chgData name="Mehrdad Ghorbani Mooselu" userId="4b0dee17-594c-4b04-99da-54ab48ecd411" providerId="ADAL" clId="{462A504E-7A13-4728-B46B-9AB592391E5A}" dt="2021-06-09T09:22:16.229" v="714" actId="478"/>
          <ac:picMkLst>
            <pc:docMk/>
            <pc:sldMk cId="278408163" sldId="269"/>
            <ac:picMk id="7" creationId="{36BB89D2-0929-4906-AD15-47DF9B0D8EB9}"/>
          </ac:picMkLst>
        </pc:picChg>
      </pc:sldChg>
      <pc:sldChg chg="addSp delSp modSp mod">
        <pc:chgData name="Mehrdad Ghorbani Mooselu" userId="4b0dee17-594c-4b04-99da-54ab48ecd411" providerId="ADAL" clId="{462A504E-7A13-4728-B46B-9AB592391E5A}" dt="2021-06-09T19:08:51.865" v="1272" actId="6549"/>
        <pc:sldMkLst>
          <pc:docMk/>
          <pc:sldMk cId="2242698476" sldId="270"/>
        </pc:sldMkLst>
        <pc:spChg chg="mod">
          <ac:chgData name="Mehrdad Ghorbani Mooselu" userId="4b0dee17-594c-4b04-99da-54ab48ecd411" providerId="ADAL" clId="{462A504E-7A13-4728-B46B-9AB592391E5A}" dt="2021-06-09T09:35:01.970" v="808" actId="14100"/>
          <ac:spMkLst>
            <pc:docMk/>
            <pc:sldMk cId="2242698476" sldId="270"/>
            <ac:spMk id="2" creationId="{A0474425-9903-8745-B0BD-3DAEDDE93E71}"/>
          </ac:spMkLst>
        </pc:spChg>
        <pc:spChg chg="mod">
          <ac:chgData name="Mehrdad Ghorbani Mooselu" userId="4b0dee17-594c-4b04-99da-54ab48ecd411" providerId="ADAL" clId="{462A504E-7A13-4728-B46B-9AB592391E5A}" dt="2021-06-09T09:34:42.406" v="803" actId="1076"/>
          <ac:spMkLst>
            <pc:docMk/>
            <pc:sldMk cId="2242698476" sldId="270"/>
            <ac:spMk id="3" creationId="{43F79FB4-D3E8-6543-BE67-F7622351EA08}"/>
          </ac:spMkLst>
        </pc:spChg>
        <pc:spChg chg="add del mod">
          <ac:chgData name="Mehrdad Ghorbani Mooselu" userId="4b0dee17-594c-4b04-99da-54ab48ecd411" providerId="ADAL" clId="{462A504E-7A13-4728-B46B-9AB592391E5A}" dt="2021-06-09T09:25:04.925" v="742" actId="478"/>
          <ac:spMkLst>
            <pc:docMk/>
            <pc:sldMk cId="2242698476" sldId="270"/>
            <ac:spMk id="6" creationId="{9096E9C3-2995-46D6-839E-5A8011BE4BF8}"/>
          </ac:spMkLst>
        </pc:spChg>
        <pc:spChg chg="add mod">
          <ac:chgData name="Mehrdad Ghorbani Mooselu" userId="4b0dee17-594c-4b04-99da-54ab48ecd411" providerId="ADAL" clId="{462A504E-7A13-4728-B46B-9AB592391E5A}" dt="2021-06-09T19:08:51.865" v="1272" actId="6549"/>
          <ac:spMkLst>
            <pc:docMk/>
            <pc:sldMk cId="2242698476" sldId="270"/>
            <ac:spMk id="8" creationId="{BC5FA292-8A30-481D-918E-2801296C0834}"/>
          </ac:spMkLst>
        </pc:spChg>
        <pc:picChg chg="mod">
          <ac:chgData name="Mehrdad Ghorbani Mooselu" userId="4b0dee17-594c-4b04-99da-54ab48ecd411" providerId="ADAL" clId="{462A504E-7A13-4728-B46B-9AB592391E5A}" dt="2021-06-09T09:34:48.359" v="805" actId="14100"/>
          <ac:picMkLst>
            <pc:docMk/>
            <pc:sldMk cId="2242698476" sldId="270"/>
            <ac:picMk id="5" creationId="{3E16509A-909E-4D9B-97C2-3AE9ABE3AFE6}"/>
          </ac:picMkLst>
        </pc:picChg>
      </pc:sldChg>
      <pc:sldChg chg="modSp mod">
        <pc:chgData name="Mehrdad Ghorbani Mooselu" userId="4b0dee17-594c-4b04-99da-54ab48ecd411" providerId="ADAL" clId="{462A504E-7A13-4728-B46B-9AB592391E5A}" dt="2021-06-09T15:34:27.836" v="1168" actId="6549"/>
        <pc:sldMkLst>
          <pc:docMk/>
          <pc:sldMk cId="1107636002" sldId="271"/>
        </pc:sldMkLst>
        <pc:spChg chg="mod">
          <ac:chgData name="Mehrdad Ghorbani Mooselu" userId="4b0dee17-594c-4b04-99da-54ab48ecd411" providerId="ADAL" clId="{462A504E-7A13-4728-B46B-9AB592391E5A}" dt="2021-06-09T15:34:27.836" v="1168" actId="6549"/>
          <ac:spMkLst>
            <pc:docMk/>
            <pc:sldMk cId="1107636002" sldId="271"/>
            <ac:spMk id="3" creationId="{43F79FB4-D3E8-6543-BE67-F7622351EA08}"/>
          </ac:spMkLst>
        </pc:spChg>
        <pc:picChg chg="mod">
          <ac:chgData name="Mehrdad Ghorbani Mooselu" userId="4b0dee17-594c-4b04-99da-54ab48ecd411" providerId="ADAL" clId="{462A504E-7A13-4728-B46B-9AB592391E5A}" dt="2021-06-09T09:26:25.283" v="756" actId="1076"/>
          <ac:picMkLst>
            <pc:docMk/>
            <pc:sldMk cId="1107636002" sldId="271"/>
            <ac:picMk id="6" creationId="{2EAB6071-DDD2-4E0A-B915-06FBCE65F019}"/>
          </ac:picMkLst>
        </pc:picChg>
      </pc:sldChg>
      <pc:sldChg chg="addSp modSp mod">
        <pc:chgData name="Mehrdad Ghorbani Mooselu" userId="4b0dee17-594c-4b04-99da-54ab48ecd411" providerId="ADAL" clId="{462A504E-7A13-4728-B46B-9AB592391E5A}" dt="2021-06-09T15:37:48.266" v="1233" actId="20577"/>
        <pc:sldMkLst>
          <pc:docMk/>
          <pc:sldMk cId="2288508924" sldId="272"/>
        </pc:sldMkLst>
        <pc:spChg chg="mod">
          <ac:chgData name="Mehrdad Ghorbani Mooselu" userId="4b0dee17-594c-4b04-99da-54ab48ecd411" providerId="ADAL" clId="{462A504E-7A13-4728-B46B-9AB592391E5A}" dt="2021-06-09T15:36:51.871" v="1193" actId="1076"/>
          <ac:spMkLst>
            <pc:docMk/>
            <pc:sldMk cId="2288508924" sldId="272"/>
            <ac:spMk id="3" creationId="{43F79FB4-D3E8-6543-BE67-F7622351EA08}"/>
          </ac:spMkLst>
        </pc:spChg>
        <pc:spChg chg="add mod">
          <ac:chgData name="Mehrdad Ghorbani Mooselu" userId="4b0dee17-594c-4b04-99da-54ab48ecd411" providerId="ADAL" clId="{462A504E-7A13-4728-B46B-9AB592391E5A}" dt="2021-06-09T15:37:48.266" v="1233" actId="20577"/>
          <ac:spMkLst>
            <pc:docMk/>
            <pc:sldMk cId="2288508924" sldId="272"/>
            <ac:spMk id="6" creationId="{EA898B30-FF1F-45DC-8A5A-8A65FBFDE5B3}"/>
          </ac:spMkLst>
        </pc:spChg>
        <pc:picChg chg="mod">
          <ac:chgData name="Mehrdad Ghorbani Mooselu" userId="4b0dee17-594c-4b04-99da-54ab48ecd411" providerId="ADAL" clId="{462A504E-7A13-4728-B46B-9AB592391E5A}" dt="2021-06-09T15:36:56.474" v="1194" actId="1076"/>
          <ac:picMkLst>
            <pc:docMk/>
            <pc:sldMk cId="2288508924" sldId="272"/>
            <ac:picMk id="5" creationId="{B8AA5248-6A23-4560-9A03-396728C0D587}"/>
          </ac:picMkLst>
        </pc:picChg>
      </pc:sldChg>
      <pc:sldChg chg="addSp modSp mod">
        <pc:chgData name="Mehrdad Ghorbani Mooselu" userId="4b0dee17-594c-4b04-99da-54ab48ecd411" providerId="ADAL" clId="{462A504E-7A13-4728-B46B-9AB592391E5A}" dt="2021-06-09T20:04:25.844" v="1387" actId="6549"/>
        <pc:sldMkLst>
          <pc:docMk/>
          <pc:sldMk cId="3867189443" sldId="273"/>
        </pc:sldMkLst>
        <pc:spChg chg="add mod">
          <ac:chgData name="Mehrdad Ghorbani Mooselu" userId="4b0dee17-594c-4b04-99da-54ab48ecd411" providerId="ADAL" clId="{462A504E-7A13-4728-B46B-9AB592391E5A}" dt="2021-06-09T20:04:25.844" v="1387" actId="6549"/>
          <ac:spMkLst>
            <pc:docMk/>
            <pc:sldMk cId="3867189443" sldId="273"/>
            <ac:spMk id="5" creationId="{118455B2-4D38-42C3-B552-BEDC8B0FC862}"/>
          </ac:spMkLst>
        </pc:spChg>
        <pc:spChg chg="mod">
          <ac:chgData name="Mehrdad Ghorbani Mooselu" userId="4b0dee17-594c-4b04-99da-54ab48ecd411" providerId="ADAL" clId="{462A504E-7A13-4728-B46B-9AB592391E5A}" dt="2021-06-09T20:00:36.552" v="1287" actId="14100"/>
          <ac:spMkLst>
            <pc:docMk/>
            <pc:sldMk cId="3867189443" sldId="273"/>
            <ac:spMk id="7" creationId="{178F0911-D999-4B74-981A-E1EAB86A7183}"/>
          </ac:spMkLst>
        </pc:spChg>
        <pc:picChg chg="add mod">
          <ac:chgData name="Mehrdad Ghorbani Mooselu" userId="4b0dee17-594c-4b04-99da-54ab48ecd411" providerId="ADAL" clId="{462A504E-7A13-4728-B46B-9AB592391E5A}" dt="2021-06-09T20:00:32.831" v="1286" actId="1076"/>
          <ac:picMkLst>
            <pc:docMk/>
            <pc:sldMk cId="3867189443" sldId="273"/>
            <ac:picMk id="2050" creationId="{AED03A0A-FA60-426C-9B8C-F9726BEA7B5B}"/>
          </ac:picMkLst>
        </pc:picChg>
      </pc:sldChg>
      <pc:sldChg chg="modSp mod">
        <pc:chgData name="Mehrdad Ghorbani Mooselu" userId="4b0dee17-594c-4b04-99da-54ab48ecd411" providerId="ADAL" clId="{462A504E-7A13-4728-B46B-9AB592391E5A}" dt="2021-06-09T15:39:59.764" v="1235" actId="1076"/>
        <pc:sldMkLst>
          <pc:docMk/>
          <pc:sldMk cId="1208524244" sldId="274"/>
        </pc:sldMkLst>
        <pc:spChg chg="mod">
          <ac:chgData name="Mehrdad Ghorbani Mooselu" userId="4b0dee17-594c-4b04-99da-54ab48ecd411" providerId="ADAL" clId="{462A504E-7A13-4728-B46B-9AB592391E5A}" dt="2021-06-09T15:39:59.764" v="1235" actId="1076"/>
          <ac:spMkLst>
            <pc:docMk/>
            <pc:sldMk cId="1208524244" sldId="274"/>
            <ac:spMk id="2" creationId="{A0474425-9903-8745-B0BD-3DAEDDE93E71}"/>
          </ac:spMkLst>
        </pc:spChg>
      </pc:sldChg>
      <pc:sldChg chg="modSp mod">
        <pc:chgData name="Mehrdad Ghorbani Mooselu" userId="4b0dee17-594c-4b04-99da-54ab48ecd411" providerId="ADAL" clId="{462A504E-7A13-4728-B46B-9AB592391E5A}" dt="2021-06-09T08:50:14.191" v="346" actId="20577"/>
        <pc:sldMkLst>
          <pc:docMk/>
          <pc:sldMk cId="4021066727" sldId="275"/>
        </pc:sldMkLst>
        <pc:spChg chg="mod">
          <ac:chgData name="Mehrdad Ghorbani Mooselu" userId="4b0dee17-594c-4b04-99da-54ab48ecd411" providerId="ADAL" clId="{462A504E-7A13-4728-B46B-9AB592391E5A}" dt="2021-06-09T08:50:14.191" v="346" actId="20577"/>
          <ac:spMkLst>
            <pc:docMk/>
            <pc:sldMk cId="4021066727" sldId="275"/>
            <ac:spMk id="6" creationId="{CDC49FD9-FC61-49D4-8EC1-C595ADE0CA63}"/>
          </ac:spMkLst>
        </pc:spChg>
      </pc:sldChg>
      <pc:sldChg chg="addSp modSp mod">
        <pc:chgData name="Mehrdad Ghorbani Mooselu" userId="4b0dee17-594c-4b04-99da-54ab48ecd411" providerId="ADAL" clId="{462A504E-7A13-4728-B46B-9AB592391E5A}" dt="2021-06-09T20:11:20.745" v="1440" actId="1076"/>
        <pc:sldMkLst>
          <pc:docMk/>
          <pc:sldMk cId="2351202992" sldId="277"/>
        </pc:sldMkLst>
        <pc:spChg chg="mod">
          <ac:chgData name="Mehrdad Ghorbani Mooselu" userId="4b0dee17-594c-4b04-99da-54ab48ecd411" providerId="ADAL" clId="{462A504E-7A13-4728-B46B-9AB592391E5A}" dt="2021-06-09T08:43:32.859" v="88" actId="14100"/>
          <ac:spMkLst>
            <pc:docMk/>
            <pc:sldMk cId="2351202992" sldId="277"/>
            <ac:spMk id="6" creationId="{CDC49FD9-FC61-49D4-8EC1-C595ADE0CA63}"/>
          </ac:spMkLst>
        </pc:spChg>
        <pc:spChg chg="add mod">
          <ac:chgData name="Mehrdad Ghorbani Mooselu" userId="4b0dee17-594c-4b04-99da-54ab48ecd411" providerId="ADAL" clId="{462A504E-7A13-4728-B46B-9AB592391E5A}" dt="2021-06-09T10:12:47.043" v="1062" actId="20577"/>
          <ac:spMkLst>
            <pc:docMk/>
            <pc:sldMk cId="2351202992" sldId="277"/>
            <ac:spMk id="8" creationId="{63415E0B-D455-42DC-9204-354702478175}"/>
          </ac:spMkLst>
        </pc:spChg>
        <pc:spChg chg="mod">
          <ac:chgData name="Mehrdad Ghorbani Mooselu" userId="4b0dee17-594c-4b04-99da-54ab48ecd411" providerId="ADAL" clId="{462A504E-7A13-4728-B46B-9AB592391E5A}" dt="2021-06-09T20:11:20.745" v="1440" actId="1076"/>
          <ac:spMkLst>
            <pc:docMk/>
            <pc:sldMk cId="2351202992" sldId="277"/>
            <ac:spMk id="14" creationId="{96821FEC-3D97-4E6E-8BEE-5E593329E288}"/>
          </ac:spMkLst>
        </pc:spChg>
        <pc:picChg chg="mod">
          <ac:chgData name="Mehrdad Ghorbani Mooselu" userId="4b0dee17-594c-4b04-99da-54ab48ecd411" providerId="ADAL" clId="{462A504E-7A13-4728-B46B-9AB592391E5A}" dt="2021-06-09T20:11:16.162" v="1439" actId="1076"/>
          <ac:picMkLst>
            <pc:docMk/>
            <pc:sldMk cId="2351202992" sldId="277"/>
            <ac:picMk id="9" creationId="{CF85A157-E4ED-4C7A-A1FF-AEF5396D78A0}"/>
          </ac:picMkLst>
        </pc:picChg>
        <pc:picChg chg="mod">
          <ac:chgData name="Mehrdad Ghorbani Mooselu" userId="4b0dee17-594c-4b04-99da-54ab48ecd411" providerId="ADAL" clId="{462A504E-7A13-4728-B46B-9AB592391E5A}" dt="2021-06-09T10:08:53.844" v="1018" actId="1076"/>
          <ac:picMkLst>
            <pc:docMk/>
            <pc:sldMk cId="2351202992" sldId="277"/>
            <ac:picMk id="10" creationId="{E3C26750-9F6A-4A7F-8D82-6DB58CA6B822}"/>
          </ac:picMkLst>
        </pc:picChg>
      </pc:sldChg>
      <pc:sldChg chg="modSp mod">
        <pc:chgData name="Mehrdad Ghorbani Mooselu" userId="4b0dee17-594c-4b04-99da-54ab48ecd411" providerId="ADAL" clId="{462A504E-7A13-4728-B46B-9AB592391E5A}" dt="2021-06-10T06:26:43.018" v="1449" actId="1076"/>
        <pc:sldMkLst>
          <pc:docMk/>
          <pc:sldMk cId="4100437925" sldId="278"/>
        </pc:sldMkLst>
        <pc:picChg chg="mod">
          <ac:chgData name="Mehrdad Ghorbani Mooselu" userId="4b0dee17-594c-4b04-99da-54ab48ecd411" providerId="ADAL" clId="{462A504E-7A13-4728-B46B-9AB592391E5A}" dt="2021-06-10T06:26:43.018" v="1449" actId="1076"/>
          <ac:picMkLst>
            <pc:docMk/>
            <pc:sldMk cId="4100437925" sldId="278"/>
            <ac:picMk id="8" creationId="{BCCC6FA7-9C60-4F88-9EC2-70A99018FE93}"/>
          </ac:picMkLst>
        </pc:picChg>
      </pc:sldChg>
      <pc:sldChg chg="addSp delSp modSp mod">
        <pc:chgData name="Mehrdad Ghorbani Mooselu" userId="4b0dee17-594c-4b04-99da-54ab48ecd411" providerId="ADAL" clId="{462A504E-7A13-4728-B46B-9AB592391E5A}" dt="2021-06-09T20:10:29.875" v="1438" actId="20577"/>
        <pc:sldMkLst>
          <pc:docMk/>
          <pc:sldMk cId="1213534968" sldId="280"/>
        </pc:sldMkLst>
        <pc:spChg chg="mod">
          <ac:chgData name="Mehrdad Ghorbani Mooselu" userId="4b0dee17-594c-4b04-99da-54ab48ecd411" providerId="ADAL" clId="{462A504E-7A13-4728-B46B-9AB592391E5A}" dt="2021-06-09T20:09:51.172" v="1424" actId="14100"/>
          <ac:spMkLst>
            <pc:docMk/>
            <pc:sldMk cId="1213534968" sldId="280"/>
            <ac:spMk id="7" creationId="{178F0911-D999-4B74-981A-E1EAB86A7183}"/>
          </ac:spMkLst>
        </pc:spChg>
        <pc:spChg chg="add mod">
          <ac:chgData name="Mehrdad Ghorbani Mooselu" userId="4b0dee17-594c-4b04-99da-54ab48ecd411" providerId="ADAL" clId="{462A504E-7A13-4728-B46B-9AB592391E5A}" dt="2021-06-09T20:08:28.942" v="1410" actId="1076"/>
          <ac:spMkLst>
            <pc:docMk/>
            <pc:sldMk cId="1213534968" sldId="280"/>
            <ac:spMk id="8" creationId="{B65B385A-25B5-4BF9-AA9C-24123AE48BB2}"/>
          </ac:spMkLst>
        </pc:spChg>
        <pc:spChg chg="add mod">
          <ac:chgData name="Mehrdad Ghorbani Mooselu" userId="4b0dee17-594c-4b04-99da-54ab48ecd411" providerId="ADAL" clId="{462A504E-7A13-4728-B46B-9AB592391E5A}" dt="2021-06-09T20:10:29.875" v="1438" actId="20577"/>
          <ac:spMkLst>
            <pc:docMk/>
            <pc:sldMk cId="1213534968" sldId="280"/>
            <ac:spMk id="9" creationId="{6CB5969A-5A44-4BE3-806C-BEBD6C83A92F}"/>
          </ac:spMkLst>
        </pc:spChg>
        <pc:picChg chg="del">
          <ac:chgData name="Mehrdad Ghorbani Mooselu" userId="4b0dee17-594c-4b04-99da-54ab48ecd411" providerId="ADAL" clId="{462A504E-7A13-4728-B46B-9AB592391E5A}" dt="2021-06-09T20:06:35.311" v="1388" actId="478"/>
          <ac:picMkLst>
            <pc:docMk/>
            <pc:sldMk cId="1213534968" sldId="280"/>
            <ac:picMk id="1028" creationId="{5057AAA9-05EB-40C8-8E21-F518D0E585B6}"/>
          </ac:picMkLst>
        </pc:picChg>
        <pc:picChg chg="del">
          <ac:chgData name="Mehrdad Ghorbani Mooselu" userId="4b0dee17-594c-4b04-99da-54ab48ecd411" providerId="ADAL" clId="{462A504E-7A13-4728-B46B-9AB592391E5A}" dt="2021-06-09T20:06:37.337" v="1389" actId="478"/>
          <ac:picMkLst>
            <pc:docMk/>
            <pc:sldMk cId="1213534968" sldId="280"/>
            <ac:picMk id="1030" creationId="{30925A68-A5D0-4F15-916A-C4A3D582613D}"/>
          </ac:picMkLst>
        </pc:picChg>
        <pc:picChg chg="add mod">
          <ac:chgData name="Mehrdad Ghorbani Mooselu" userId="4b0dee17-594c-4b04-99da-54ab48ecd411" providerId="ADAL" clId="{462A504E-7A13-4728-B46B-9AB592391E5A}" dt="2021-06-09T20:09:59.512" v="1426" actId="14100"/>
          <ac:picMkLst>
            <pc:docMk/>
            <pc:sldMk cId="1213534968" sldId="280"/>
            <ac:picMk id="3074" creationId="{F42C8EAE-7F81-43DB-8F5F-CD06041C78C7}"/>
          </ac:picMkLst>
        </pc:picChg>
      </pc:sldChg>
      <pc:sldChg chg="addSp delSp modSp mod">
        <pc:chgData name="Mehrdad Ghorbani Mooselu" userId="4b0dee17-594c-4b04-99da-54ab48ecd411" providerId="ADAL" clId="{462A504E-7A13-4728-B46B-9AB592391E5A}" dt="2021-06-09T20:25:37.042" v="1447" actId="14100"/>
        <pc:sldMkLst>
          <pc:docMk/>
          <pc:sldMk cId="337395743" sldId="281"/>
        </pc:sldMkLst>
        <pc:spChg chg="mod">
          <ac:chgData name="Mehrdad Ghorbani Mooselu" userId="4b0dee17-594c-4b04-99da-54ab48ecd411" providerId="ADAL" clId="{462A504E-7A13-4728-B46B-9AB592391E5A}" dt="2021-06-09T18:29:57.507" v="1267" actId="20577"/>
          <ac:spMkLst>
            <pc:docMk/>
            <pc:sldMk cId="337395743" sldId="281"/>
            <ac:spMk id="7" creationId="{178F0911-D999-4B74-981A-E1EAB86A7183}"/>
          </ac:spMkLst>
        </pc:spChg>
        <pc:picChg chg="add del mod">
          <ac:chgData name="Mehrdad Ghorbani Mooselu" userId="4b0dee17-594c-4b04-99da-54ab48ecd411" providerId="ADAL" clId="{462A504E-7A13-4728-B46B-9AB592391E5A}" dt="2021-06-09T20:25:11.457" v="1441" actId="478"/>
          <ac:picMkLst>
            <pc:docMk/>
            <pc:sldMk cId="337395743" sldId="281"/>
            <ac:picMk id="4" creationId="{F3B02512-A6C5-4110-9827-42AC9582A5D5}"/>
          </ac:picMkLst>
        </pc:picChg>
        <pc:picChg chg="add mod">
          <ac:chgData name="Mehrdad Ghorbani Mooselu" userId="4b0dee17-594c-4b04-99da-54ab48ecd411" providerId="ADAL" clId="{462A504E-7A13-4728-B46B-9AB592391E5A}" dt="2021-06-09T20:25:37.042" v="1447" actId="14100"/>
          <ac:picMkLst>
            <pc:docMk/>
            <pc:sldMk cId="337395743" sldId="281"/>
            <ac:picMk id="5" creationId="{92B78E77-315F-4D03-9FA5-544DAC3308C7}"/>
          </ac:picMkLst>
        </pc:picChg>
        <pc:picChg chg="add del mod">
          <ac:chgData name="Mehrdad Ghorbani Mooselu" userId="4b0dee17-594c-4b04-99da-54ab48ecd411" providerId="ADAL" clId="{462A504E-7A13-4728-B46B-9AB592391E5A}" dt="2021-06-09T16:37:17.906" v="1248"/>
          <ac:picMkLst>
            <pc:docMk/>
            <pc:sldMk cId="337395743" sldId="281"/>
            <ac:picMk id="1026" creationId="{6C5D8F1C-FF91-4FB6-B337-AB9D1A2A54B9}"/>
          </ac:picMkLst>
        </pc:picChg>
        <pc:picChg chg="add del mod">
          <ac:chgData name="Mehrdad Ghorbani Mooselu" userId="4b0dee17-594c-4b04-99da-54ab48ecd411" providerId="ADAL" clId="{462A504E-7A13-4728-B46B-9AB592391E5A}" dt="2021-06-09T18:29:25.543" v="1256" actId="478"/>
          <ac:picMkLst>
            <pc:docMk/>
            <pc:sldMk cId="337395743" sldId="281"/>
            <ac:picMk id="1028" creationId="{C173F985-7C33-41F9-A25C-08257A9ABCFE}"/>
          </ac:picMkLst>
        </pc:picChg>
      </pc:sldChg>
      <pc:sldChg chg="delSp modSp mod">
        <pc:chgData name="Mehrdad Ghorbani Mooselu" userId="4b0dee17-594c-4b04-99da-54ab48ecd411" providerId="ADAL" clId="{462A504E-7A13-4728-B46B-9AB592391E5A}" dt="2021-06-09T10:41:09.028" v="1113" actId="14100"/>
        <pc:sldMkLst>
          <pc:docMk/>
          <pc:sldMk cId="290986708" sldId="282"/>
        </pc:sldMkLst>
        <pc:spChg chg="mod">
          <ac:chgData name="Mehrdad Ghorbani Mooselu" userId="4b0dee17-594c-4b04-99da-54ab48ecd411" providerId="ADAL" clId="{462A504E-7A13-4728-B46B-9AB592391E5A}" dt="2021-06-09T10:40:58.832" v="1112" actId="14100"/>
          <ac:spMkLst>
            <pc:docMk/>
            <pc:sldMk cId="290986708" sldId="282"/>
            <ac:spMk id="2" creationId="{A0474425-9903-8745-B0BD-3DAEDDE93E71}"/>
          </ac:spMkLst>
        </pc:spChg>
        <pc:spChg chg="del mod">
          <ac:chgData name="Mehrdad Ghorbani Mooselu" userId="4b0dee17-594c-4b04-99da-54ab48ecd411" providerId="ADAL" clId="{462A504E-7A13-4728-B46B-9AB592391E5A}" dt="2021-06-09T10:40:03.459" v="1107" actId="478"/>
          <ac:spMkLst>
            <pc:docMk/>
            <pc:sldMk cId="290986708" sldId="282"/>
            <ac:spMk id="7" creationId="{178F0911-D999-4B74-981A-E1EAB86A7183}"/>
          </ac:spMkLst>
        </pc:spChg>
        <pc:picChg chg="mod">
          <ac:chgData name="Mehrdad Ghorbani Mooselu" userId="4b0dee17-594c-4b04-99da-54ab48ecd411" providerId="ADAL" clId="{462A504E-7A13-4728-B46B-9AB592391E5A}" dt="2021-06-09T10:41:09.028" v="1113" actId="14100"/>
          <ac:picMkLst>
            <pc:docMk/>
            <pc:sldMk cId="290986708" sldId="282"/>
            <ac:picMk id="4" creationId="{82AE6AE1-39C7-49DB-8D27-5A9E1272BF92}"/>
          </ac:picMkLst>
        </pc:picChg>
      </pc:sldChg>
      <pc:sldChg chg="del">
        <pc:chgData name="Mehrdad Ghorbani Mooselu" userId="4b0dee17-594c-4b04-99da-54ab48ecd411" providerId="ADAL" clId="{462A504E-7A13-4728-B46B-9AB592391E5A}" dt="2021-06-09T10:13:10.366" v="1063" actId="47"/>
        <pc:sldMkLst>
          <pc:docMk/>
          <pc:sldMk cId="1407004670" sldId="284"/>
        </pc:sldMkLst>
      </pc:sldChg>
      <pc:sldChg chg="del">
        <pc:chgData name="Mehrdad Ghorbani Mooselu" userId="4b0dee17-594c-4b04-99da-54ab48ecd411" providerId="ADAL" clId="{462A504E-7A13-4728-B46B-9AB592391E5A}" dt="2021-06-09T10:13:12.194" v="1064" actId="47"/>
        <pc:sldMkLst>
          <pc:docMk/>
          <pc:sldMk cId="799226878" sldId="285"/>
        </pc:sldMkLst>
      </pc:sldChg>
      <pc:sldChg chg="modSp mod">
        <pc:chgData name="Mehrdad Ghorbani Mooselu" userId="4b0dee17-594c-4b04-99da-54ab48ecd411" providerId="ADAL" clId="{462A504E-7A13-4728-B46B-9AB592391E5A}" dt="2021-06-09T10:57:45.752" v="1125" actId="1076"/>
        <pc:sldMkLst>
          <pc:docMk/>
          <pc:sldMk cId="360486751" sldId="287"/>
        </pc:sldMkLst>
        <pc:spChg chg="mod">
          <ac:chgData name="Mehrdad Ghorbani Mooselu" userId="4b0dee17-594c-4b04-99da-54ab48ecd411" providerId="ADAL" clId="{462A504E-7A13-4728-B46B-9AB592391E5A}" dt="2021-06-09T10:57:45.752" v="1125" actId="1076"/>
          <ac:spMkLst>
            <pc:docMk/>
            <pc:sldMk cId="360486751" sldId="287"/>
            <ac:spMk id="7" creationId="{9C9BAECA-5214-43A4-A469-5B89576E15ED}"/>
          </ac:spMkLst>
        </pc:spChg>
      </pc:sldChg>
      <pc:sldChg chg="del">
        <pc:chgData name="Mehrdad Ghorbani Mooselu" userId="4b0dee17-594c-4b04-99da-54ab48ecd411" providerId="ADAL" clId="{462A504E-7A13-4728-B46B-9AB592391E5A}" dt="2021-06-09T16:35:46.097" v="1242" actId="47"/>
        <pc:sldMkLst>
          <pc:docMk/>
          <pc:sldMk cId="2486945689" sldId="289"/>
        </pc:sldMkLst>
      </pc:sldChg>
    </pc:docChg>
  </pc:docChgLst>
  <pc:docChgLst>
    <pc:chgData name="Mehrdad Ghorbani Mooselu" userId="4b0dee17-594c-4b04-99da-54ab48ecd411" providerId="ADAL" clId="{5B93BE18-41F3-43B1-9777-088C36EBE7B4}"/>
    <pc:docChg chg="undo custSel addSld delSld modSld sldOrd">
      <pc:chgData name="Mehrdad Ghorbani Mooselu" userId="4b0dee17-594c-4b04-99da-54ab48ecd411" providerId="ADAL" clId="{5B93BE18-41F3-43B1-9777-088C36EBE7B4}" dt="2022-05-18T08:13:26.984" v="62" actId="6549"/>
      <pc:docMkLst>
        <pc:docMk/>
      </pc:docMkLst>
      <pc:sldChg chg="addSp modSp mod modAnim">
        <pc:chgData name="Mehrdad Ghorbani Mooselu" userId="4b0dee17-594c-4b04-99da-54ab48ecd411" providerId="ADAL" clId="{5B93BE18-41F3-43B1-9777-088C36EBE7B4}" dt="2022-05-18T08:13:21.292" v="61" actId="6549"/>
        <pc:sldMkLst>
          <pc:docMk/>
          <pc:sldMk cId="0" sldId="257"/>
        </pc:sldMkLst>
        <pc:spChg chg="mod">
          <ac:chgData name="Mehrdad Ghorbani Mooselu" userId="4b0dee17-594c-4b04-99da-54ab48ecd411" providerId="ADAL" clId="{5B93BE18-41F3-43B1-9777-088C36EBE7B4}" dt="2022-05-18T08:13:21.292" v="61" actId="6549"/>
          <ac:spMkLst>
            <pc:docMk/>
            <pc:sldMk cId="0" sldId="257"/>
            <ac:spMk id="62" creationId="{00000000-0000-0000-0000-000000000000}"/>
          </ac:spMkLst>
        </pc:spChg>
        <pc:spChg chg="mod">
          <ac:chgData name="Mehrdad Ghorbani Mooselu" userId="4b0dee17-594c-4b04-99da-54ab48ecd411" providerId="ADAL" clId="{5B93BE18-41F3-43B1-9777-088C36EBE7B4}" dt="2022-05-18T07:58:34.765" v="58" actId="14100"/>
          <ac:spMkLst>
            <pc:docMk/>
            <pc:sldMk cId="0" sldId="257"/>
            <ac:spMk id="64" creationId="{00000000-0000-0000-0000-000000000000}"/>
          </ac:spMkLst>
        </pc:spChg>
        <pc:picChg chg="add mod">
          <ac:chgData name="Mehrdad Ghorbani Mooselu" userId="4b0dee17-594c-4b04-99da-54ab48ecd411" providerId="ADAL" clId="{5B93BE18-41F3-43B1-9777-088C36EBE7B4}" dt="2022-05-18T07:58:41.326" v="60"/>
          <ac:picMkLst>
            <pc:docMk/>
            <pc:sldMk cId="0" sldId="257"/>
            <ac:picMk id="6" creationId="{BB27EE74-5A0C-05C6-2A6E-5D5A9D8A2AC6}"/>
          </ac:picMkLst>
        </pc:picChg>
      </pc:sldChg>
      <pc:sldChg chg="del">
        <pc:chgData name="Mehrdad Ghorbani Mooselu" userId="4b0dee17-594c-4b04-99da-54ab48ecd411" providerId="ADAL" clId="{5B93BE18-41F3-43B1-9777-088C36EBE7B4}" dt="2022-05-18T06:48:18.482" v="3" actId="47"/>
        <pc:sldMkLst>
          <pc:docMk/>
          <pc:sldMk cId="2121092179" sldId="258"/>
        </pc:sldMkLst>
      </pc:sldChg>
      <pc:sldChg chg="del">
        <pc:chgData name="Mehrdad Ghorbani Mooselu" userId="4b0dee17-594c-4b04-99da-54ab48ecd411" providerId="ADAL" clId="{5B93BE18-41F3-43B1-9777-088C36EBE7B4}" dt="2022-05-18T06:48:18.865" v="5" actId="47"/>
        <pc:sldMkLst>
          <pc:docMk/>
          <pc:sldMk cId="278408163" sldId="269"/>
        </pc:sldMkLst>
      </pc:sldChg>
      <pc:sldChg chg="del">
        <pc:chgData name="Mehrdad Ghorbani Mooselu" userId="4b0dee17-594c-4b04-99da-54ab48ecd411" providerId="ADAL" clId="{5B93BE18-41F3-43B1-9777-088C36EBE7B4}" dt="2022-05-18T06:48:19.038" v="6" actId="47"/>
        <pc:sldMkLst>
          <pc:docMk/>
          <pc:sldMk cId="1107636002" sldId="271"/>
        </pc:sldMkLst>
      </pc:sldChg>
      <pc:sldChg chg="del">
        <pc:chgData name="Mehrdad Ghorbani Mooselu" userId="4b0dee17-594c-4b04-99da-54ab48ecd411" providerId="ADAL" clId="{5B93BE18-41F3-43B1-9777-088C36EBE7B4}" dt="2022-05-18T06:48:19.191" v="7" actId="47"/>
        <pc:sldMkLst>
          <pc:docMk/>
          <pc:sldMk cId="2288508924" sldId="272"/>
        </pc:sldMkLst>
      </pc:sldChg>
      <pc:sldChg chg="del">
        <pc:chgData name="Mehrdad Ghorbani Mooselu" userId="4b0dee17-594c-4b04-99da-54ab48ecd411" providerId="ADAL" clId="{5B93BE18-41F3-43B1-9777-088C36EBE7B4}" dt="2022-05-18T06:48:20.399" v="11" actId="47"/>
        <pc:sldMkLst>
          <pc:docMk/>
          <pc:sldMk cId="1213534968" sldId="280"/>
        </pc:sldMkLst>
      </pc:sldChg>
      <pc:sldChg chg="del">
        <pc:chgData name="Mehrdad Ghorbani Mooselu" userId="4b0dee17-594c-4b04-99da-54ab48ecd411" providerId="ADAL" clId="{5B93BE18-41F3-43B1-9777-088C36EBE7B4}" dt="2022-05-18T06:48:20.629" v="12" actId="47"/>
        <pc:sldMkLst>
          <pc:docMk/>
          <pc:sldMk cId="337395743" sldId="281"/>
        </pc:sldMkLst>
      </pc:sldChg>
      <pc:sldChg chg="del">
        <pc:chgData name="Mehrdad Ghorbani Mooselu" userId="4b0dee17-594c-4b04-99da-54ab48ecd411" providerId="ADAL" clId="{5B93BE18-41F3-43B1-9777-088C36EBE7B4}" dt="2022-05-18T06:48:20.862" v="13" actId="47"/>
        <pc:sldMkLst>
          <pc:docMk/>
          <pc:sldMk cId="234749426" sldId="286"/>
        </pc:sldMkLst>
      </pc:sldChg>
      <pc:sldChg chg="del">
        <pc:chgData name="Mehrdad Ghorbani Mooselu" userId="4b0dee17-594c-4b04-99da-54ab48ecd411" providerId="ADAL" clId="{5B93BE18-41F3-43B1-9777-088C36EBE7B4}" dt="2022-05-18T06:48:18.221" v="2" actId="47"/>
        <pc:sldMkLst>
          <pc:docMk/>
          <pc:sldMk cId="1893336034" sldId="290"/>
        </pc:sldMkLst>
      </pc:sldChg>
      <pc:sldChg chg="del">
        <pc:chgData name="Mehrdad Ghorbani Mooselu" userId="4b0dee17-594c-4b04-99da-54ab48ecd411" providerId="ADAL" clId="{5B93BE18-41F3-43B1-9777-088C36EBE7B4}" dt="2022-05-18T06:48:18.682" v="4" actId="47"/>
        <pc:sldMkLst>
          <pc:docMk/>
          <pc:sldMk cId="3576461852" sldId="291"/>
        </pc:sldMkLst>
      </pc:sldChg>
      <pc:sldChg chg="del">
        <pc:chgData name="Mehrdad Ghorbani Mooselu" userId="4b0dee17-594c-4b04-99da-54ab48ecd411" providerId="ADAL" clId="{5B93BE18-41F3-43B1-9777-088C36EBE7B4}" dt="2022-05-18T06:48:19.358" v="8" actId="47"/>
        <pc:sldMkLst>
          <pc:docMk/>
          <pc:sldMk cId="3213278319" sldId="292"/>
        </pc:sldMkLst>
      </pc:sldChg>
      <pc:sldChg chg="del">
        <pc:chgData name="Mehrdad Ghorbani Mooselu" userId="4b0dee17-594c-4b04-99da-54ab48ecd411" providerId="ADAL" clId="{5B93BE18-41F3-43B1-9777-088C36EBE7B4}" dt="2022-05-18T06:48:19.518" v="9" actId="47"/>
        <pc:sldMkLst>
          <pc:docMk/>
          <pc:sldMk cId="2334339209" sldId="294"/>
        </pc:sldMkLst>
      </pc:sldChg>
      <pc:sldChg chg="del">
        <pc:chgData name="Mehrdad Ghorbani Mooselu" userId="4b0dee17-594c-4b04-99da-54ab48ecd411" providerId="ADAL" clId="{5B93BE18-41F3-43B1-9777-088C36EBE7B4}" dt="2022-05-18T06:48:20.129" v="10" actId="47"/>
        <pc:sldMkLst>
          <pc:docMk/>
          <pc:sldMk cId="3384211805" sldId="295"/>
        </pc:sldMkLst>
      </pc:sldChg>
      <pc:sldChg chg="del">
        <pc:chgData name="Mehrdad Ghorbani Mooselu" userId="4b0dee17-594c-4b04-99da-54ab48ecd411" providerId="ADAL" clId="{5B93BE18-41F3-43B1-9777-088C36EBE7B4}" dt="2022-05-18T06:48:21.644" v="14" actId="47"/>
        <pc:sldMkLst>
          <pc:docMk/>
          <pc:sldMk cId="590876885" sldId="296"/>
        </pc:sldMkLst>
      </pc:sldChg>
      <pc:sldChg chg="addSp delSp modSp add del mod">
        <pc:chgData name="Mehrdad Ghorbani Mooselu" userId="4b0dee17-594c-4b04-99da-54ab48ecd411" providerId="ADAL" clId="{5B93BE18-41F3-43B1-9777-088C36EBE7B4}" dt="2022-05-18T06:51:59.738" v="52" actId="1076"/>
        <pc:sldMkLst>
          <pc:docMk/>
          <pc:sldMk cId="2046184886" sldId="297"/>
        </pc:sldMkLst>
        <pc:spChg chg="del mod">
          <ac:chgData name="Mehrdad Ghorbani Mooselu" userId="4b0dee17-594c-4b04-99da-54ab48ecd411" providerId="ADAL" clId="{5B93BE18-41F3-43B1-9777-088C36EBE7B4}" dt="2022-05-18T06:48:41.024" v="19" actId="478"/>
          <ac:spMkLst>
            <pc:docMk/>
            <pc:sldMk cId="2046184886" sldId="297"/>
            <ac:spMk id="2" creationId="{A242E840-AE6B-4BB1-949F-8FD4D8795BA4}"/>
          </ac:spMkLst>
        </pc:spChg>
        <pc:picChg chg="mod">
          <ac:chgData name="Mehrdad Ghorbani Mooselu" userId="4b0dee17-594c-4b04-99da-54ab48ecd411" providerId="ADAL" clId="{5B93BE18-41F3-43B1-9777-088C36EBE7B4}" dt="2022-05-18T06:48:48.611" v="21" actId="14100"/>
          <ac:picMkLst>
            <pc:docMk/>
            <pc:sldMk cId="2046184886" sldId="297"/>
            <ac:picMk id="5" creationId="{466A8893-5FFB-4F84-98E9-85FE5C5EEE46}"/>
          </ac:picMkLst>
        </pc:picChg>
        <pc:picChg chg="add mod">
          <ac:chgData name="Mehrdad Ghorbani Mooselu" userId="4b0dee17-594c-4b04-99da-54ab48ecd411" providerId="ADAL" clId="{5B93BE18-41F3-43B1-9777-088C36EBE7B4}" dt="2022-05-18T06:51:59.738" v="52" actId="1076"/>
          <ac:picMkLst>
            <pc:docMk/>
            <pc:sldMk cId="2046184886" sldId="297"/>
            <ac:picMk id="7" creationId="{90092323-2F8A-2881-1AB7-E742EEDB023F}"/>
          </ac:picMkLst>
        </pc:picChg>
      </pc:sldChg>
      <pc:sldChg chg="del">
        <pc:chgData name="Mehrdad Ghorbani Mooselu" userId="4b0dee17-594c-4b04-99da-54ab48ecd411" providerId="ADAL" clId="{5B93BE18-41F3-43B1-9777-088C36EBE7B4}" dt="2022-05-18T06:48:28.802" v="17" actId="47"/>
        <pc:sldMkLst>
          <pc:docMk/>
          <pc:sldMk cId="1839059801" sldId="298"/>
        </pc:sldMkLst>
      </pc:sldChg>
      <pc:sldChg chg="addSp modSp mod ord">
        <pc:chgData name="Mehrdad Ghorbani Mooselu" userId="4b0dee17-594c-4b04-99da-54ab48ecd411" providerId="ADAL" clId="{5B93BE18-41F3-43B1-9777-088C36EBE7B4}" dt="2022-05-18T06:51:43.087" v="49" actId="1076"/>
        <pc:sldMkLst>
          <pc:docMk/>
          <pc:sldMk cId="2284323548" sldId="312"/>
        </pc:sldMkLst>
        <pc:spChg chg="mod">
          <ac:chgData name="Mehrdad Ghorbani Mooselu" userId="4b0dee17-594c-4b04-99da-54ab48ecd411" providerId="ADAL" clId="{5B93BE18-41F3-43B1-9777-088C36EBE7B4}" dt="2022-05-18T06:51:22.143" v="41" actId="1076"/>
          <ac:spMkLst>
            <pc:docMk/>
            <pc:sldMk cId="2284323548" sldId="312"/>
            <ac:spMk id="2" creationId="{D7F8CADF-F6F1-4D4B-BCDF-875F23FF6982}"/>
          </ac:spMkLst>
        </pc:spChg>
        <pc:spChg chg="mod">
          <ac:chgData name="Mehrdad Ghorbani Mooselu" userId="4b0dee17-594c-4b04-99da-54ab48ecd411" providerId="ADAL" clId="{5B93BE18-41F3-43B1-9777-088C36EBE7B4}" dt="2022-05-18T06:51:30.555" v="44" actId="14100"/>
          <ac:spMkLst>
            <pc:docMk/>
            <pc:sldMk cId="2284323548" sldId="312"/>
            <ac:spMk id="3" creationId="{740C9F65-C46D-4046-BA00-269880510A29}"/>
          </ac:spMkLst>
        </pc:spChg>
        <pc:picChg chg="add mod">
          <ac:chgData name="Mehrdad Ghorbani Mooselu" userId="4b0dee17-594c-4b04-99da-54ab48ecd411" providerId="ADAL" clId="{5B93BE18-41F3-43B1-9777-088C36EBE7B4}" dt="2022-05-18T06:51:43.087" v="49" actId="1076"/>
          <ac:picMkLst>
            <pc:docMk/>
            <pc:sldMk cId="2284323548" sldId="312"/>
            <ac:picMk id="5" creationId="{1B12F9A1-25AD-B1B0-EE43-D9D268CCB0D0}"/>
          </ac:picMkLst>
        </pc:picChg>
      </pc:sldChg>
      <pc:sldChg chg="addSp modSp mod">
        <pc:chgData name="Mehrdad Ghorbani Mooselu" userId="4b0dee17-594c-4b04-99da-54ab48ecd411" providerId="ADAL" clId="{5B93BE18-41F3-43B1-9777-088C36EBE7B4}" dt="2022-05-18T08:13:26.984" v="62" actId="6549"/>
        <pc:sldMkLst>
          <pc:docMk/>
          <pc:sldMk cId="2490395963" sldId="342"/>
        </pc:sldMkLst>
        <pc:spChg chg="mod">
          <ac:chgData name="Mehrdad Ghorbani Mooselu" userId="4b0dee17-594c-4b04-99da-54ab48ecd411" providerId="ADAL" clId="{5B93BE18-41F3-43B1-9777-088C36EBE7B4}" dt="2022-05-18T08:13:26.984" v="62" actId="6549"/>
          <ac:spMkLst>
            <pc:docMk/>
            <pc:sldMk cId="2490395963" sldId="342"/>
            <ac:spMk id="62" creationId="{00000000-0000-0000-0000-000000000000}"/>
          </ac:spMkLst>
        </pc:spChg>
        <pc:spChg chg="mod">
          <ac:chgData name="Mehrdad Ghorbani Mooselu" userId="4b0dee17-594c-4b04-99da-54ab48ecd411" providerId="ADAL" clId="{5B93BE18-41F3-43B1-9777-088C36EBE7B4}" dt="2022-05-18T07:57:54.734" v="53" actId="14100"/>
          <ac:spMkLst>
            <pc:docMk/>
            <pc:sldMk cId="2490395963" sldId="342"/>
            <ac:spMk id="64" creationId="{00000000-0000-0000-0000-000000000000}"/>
          </ac:spMkLst>
        </pc:spChg>
        <pc:picChg chg="add mod">
          <ac:chgData name="Mehrdad Ghorbani Mooselu" userId="4b0dee17-594c-4b04-99da-54ab48ecd411" providerId="ADAL" clId="{5B93BE18-41F3-43B1-9777-088C36EBE7B4}" dt="2022-05-18T07:58:03.340" v="56"/>
          <ac:picMkLst>
            <pc:docMk/>
            <pc:sldMk cId="2490395963" sldId="342"/>
            <ac:picMk id="7" creationId="{71463E01-AB01-9926-12BA-C3813D6F7AE2}"/>
          </ac:picMkLst>
        </pc:picChg>
      </pc:sldChg>
    </pc:docChg>
  </pc:docChgLst>
  <pc:docChgLst>
    <pc:chgData name="Mehrdad Ghorbani Mooselu" userId="4b0dee17-594c-4b04-99da-54ab48ecd411" providerId="ADAL" clId="{C38111B9-9D43-475D-914A-831C3306B6D2}"/>
    <pc:docChg chg="undo custSel modSld">
      <pc:chgData name="Mehrdad Ghorbani Mooselu" userId="4b0dee17-594c-4b04-99da-54ab48ecd411" providerId="ADAL" clId="{C38111B9-9D43-475D-914A-831C3306B6D2}" dt="2022-01-25T22:52:34.522" v="11"/>
      <pc:docMkLst>
        <pc:docMk/>
      </pc:docMkLst>
      <pc:sldChg chg="modSp mod modAnim">
        <pc:chgData name="Mehrdad Ghorbani Mooselu" userId="4b0dee17-594c-4b04-99da-54ab48ecd411" providerId="ADAL" clId="{C38111B9-9D43-475D-914A-831C3306B6D2}" dt="2022-01-25T22:52:34.522" v="11"/>
        <pc:sldMkLst>
          <pc:docMk/>
          <pc:sldMk cId="2334339209" sldId="294"/>
        </pc:sldMkLst>
        <pc:spChg chg="mod">
          <ac:chgData name="Mehrdad Ghorbani Mooselu" userId="4b0dee17-594c-4b04-99da-54ab48ecd411" providerId="ADAL" clId="{C38111B9-9D43-475D-914A-831C3306B6D2}" dt="2022-01-25T22:51:40.574" v="1" actId="1076"/>
          <ac:spMkLst>
            <pc:docMk/>
            <pc:sldMk cId="2334339209" sldId="294"/>
            <ac:spMk id="3" creationId="{43F79FB4-D3E8-6543-BE67-F7622351EA08}"/>
          </ac:spMkLst>
        </pc:spChg>
        <pc:graphicFrameChg chg="mod">
          <ac:chgData name="Mehrdad Ghorbani Mooselu" userId="4b0dee17-594c-4b04-99da-54ab48ecd411" providerId="ADAL" clId="{C38111B9-9D43-475D-914A-831C3306B6D2}" dt="2022-01-25T22:51:40.574" v="1" actId="1076"/>
          <ac:graphicFrameMkLst>
            <pc:docMk/>
            <pc:sldMk cId="2334339209" sldId="294"/>
            <ac:graphicFrameMk id="5" creationId="{434898C4-4193-45B2-BC91-2C47FCDACFBF}"/>
          </ac:graphicFrameMkLst>
        </pc:graphicFrameChg>
      </pc:sldChg>
    </pc:docChg>
  </pc:docChgLst>
  <pc:docChgLst>
    <pc:chgData name="Mehrdad Ghorbani Mooselu" userId="4b0dee17-594c-4b04-99da-54ab48ecd411" providerId="ADAL" clId="{644B959E-4C3A-4452-BAF0-6688226BDC49}"/>
    <pc:docChg chg="undo custSel addSld delSld modSld sldOrd">
      <pc:chgData name="Mehrdad Ghorbani Mooselu" userId="4b0dee17-594c-4b04-99da-54ab48ecd411" providerId="ADAL" clId="{644B959E-4C3A-4452-BAF0-6688226BDC49}" dt="2021-10-07T19:59:31.714" v="1192" actId="14100"/>
      <pc:docMkLst>
        <pc:docMk/>
      </pc:docMkLst>
      <pc:sldChg chg="addSp delSp modSp del mod">
        <pc:chgData name="Mehrdad Ghorbani Mooselu" userId="4b0dee17-594c-4b04-99da-54ab48ecd411" providerId="ADAL" clId="{644B959E-4C3A-4452-BAF0-6688226BDC49}" dt="2021-10-06T14:00:39.694" v="895" actId="47"/>
        <pc:sldMkLst>
          <pc:docMk/>
          <pc:sldMk cId="2284323548" sldId="257"/>
        </pc:sldMkLst>
        <pc:spChg chg="mod">
          <ac:chgData name="Mehrdad Ghorbani Mooselu" userId="4b0dee17-594c-4b04-99da-54ab48ecd411" providerId="ADAL" clId="{644B959E-4C3A-4452-BAF0-6688226BDC49}" dt="2021-10-06T14:00:35.536" v="894" actId="21"/>
          <ac:spMkLst>
            <pc:docMk/>
            <pc:sldMk cId="2284323548" sldId="257"/>
            <ac:spMk id="2" creationId="{D7F8CADF-F6F1-4D4B-BCDF-875F23FF6982}"/>
          </ac:spMkLst>
        </pc:spChg>
        <pc:spChg chg="del mod">
          <ac:chgData name="Mehrdad Ghorbani Mooselu" userId="4b0dee17-594c-4b04-99da-54ab48ecd411" providerId="ADAL" clId="{644B959E-4C3A-4452-BAF0-6688226BDC49}" dt="2021-10-06T11:02:16.338" v="33" actId="478"/>
          <ac:spMkLst>
            <pc:docMk/>
            <pc:sldMk cId="2284323548" sldId="257"/>
            <ac:spMk id="3" creationId="{740C9F65-C46D-4046-BA00-269880510A29}"/>
          </ac:spMkLst>
        </pc:spChg>
        <pc:spChg chg="add mod">
          <ac:chgData name="Mehrdad Ghorbani Mooselu" userId="4b0dee17-594c-4b04-99da-54ab48ecd411" providerId="ADAL" clId="{644B959E-4C3A-4452-BAF0-6688226BDC49}" dt="2021-10-06T11:02:16.338" v="33" actId="478"/>
          <ac:spMkLst>
            <pc:docMk/>
            <pc:sldMk cId="2284323548" sldId="257"/>
            <ac:spMk id="5" creationId="{986EA79A-D781-43FA-AEC7-A6332837D91E}"/>
          </ac:spMkLst>
        </pc:spChg>
      </pc:sldChg>
      <pc:sldChg chg="addSp delSp modSp mod">
        <pc:chgData name="Mehrdad Ghorbani Mooselu" userId="4b0dee17-594c-4b04-99da-54ab48ecd411" providerId="ADAL" clId="{644B959E-4C3A-4452-BAF0-6688226BDC49}" dt="2021-10-06T11:48:45.902" v="397" actId="20577"/>
        <pc:sldMkLst>
          <pc:docMk/>
          <pc:sldMk cId="2121092179" sldId="258"/>
        </pc:sldMkLst>
        <pc:spChg chg="del">
          <ac:chgData name="Mehrdad Ghorbani Mooselu" userId="4b0dee17-594c-4b04-99da-54ab48ecd411" providerId="ADAL" clId="{644B959E-4C3A-4452-BAF0-6688226BDC49}" dt="2021-10-06T11:06:36.041" v="137" actId="478"/>
          <ac:spMkLst>
            <pc:docMk/>
            <pc:sldMk cId="2121092179" sldId="258"/>
            <ac:spMk id="2" creationId="{EC391AB4-BB65-5347-8C17-187FBCC1A936}"/>
          </ac:spMkLst>
        </pc:spChg>
        <pc:spChg chg="del">
          <ac:chgData name="Mehrdad Ghorbani Mooselu" userId="4b0dee17-594c-4b04-99da-54ab48ecd411" providerId="ADAL" clId="{644B959E-4C3A-4452-BAF0-6688226BDC49}" dt="2021-10-06T11:06:25.769" v="134" actId="478"/>
          <ac:spMkLst>
            <pc:docMk/>
            <pc:sldMk cId="2121092179" sldId="258"/>
            <ac:spMk id="3" creationId="{79F697C4-9257-854E-8C27-A764D626D862}"/>
          </ac:spMkLst>
        </pc:spChg>
        <pc:spChg chg="mod">
          <ac:chgData name="Mehrdad Ghorbani Mooselu" userId="4b0dee17-594c-4b04-99da-54ab48ecd411" providerId="ADAL" clId="{644B959E-4C3A-4452-BAF0-6688226BDC49}" dt="2021-10-06T11:48:45.902" v="397" actId="20577"/>
          <ac:spMkLst>
            <pc:docMk/>
            <pc:sldMk cId="2121092179" sldId="258"/>
            <ac:spMk id="4" creationId="{D3763827-323B-4C15-B38E-2A954A4D9EB2}"/>
          </ac:spMkLst>
        </pc:spChg>
        <pc:spChg chg="del">
          <ac:chgData name="Mehrdad Ghorbani Mooselu" userId="4b0dee17-594c-4b04-99da-54ab48ecd411" providerId="ADAL" clId="{644B959E-4C3A-4452-BAF0-6688226BDC49}" dt="2021-10-06T11:06:30.304" v="135" actId="478"/>
          <ac:spMkLst>
            <pc:docMk/>
            <pc:sldMk cId="2121092179" sldId="258"/>
            <ac:spMk id="5" creationId="{2B39F6E5-C751-4F5F-8400-F4ADDDAD3663}"/>
          </ac:spMkLst>
        </pc:spChg>
        <pc:spChg chg="add del mod">
          <ac:chgData name="Mehrdad Ghorbani Mooselu" userId="4b0dee17-594c-4b04-99da-54ab48ecd411" providerId="ADAL" clId="{644B959E-4C3A-4452-BAF0-6688226BDC49}" dt="2021-10-06T11:06:33.003" v="136" actId="478"/>
          <ac:spMkLst>
            <pc:docMk/>
            <pc:sldMk cId="2121092179" sldId="258"/>
            <ac:spMk id="7" creationId="{26115BBE-0A7F-47D6-A61E-1E7BD8003B74}"/>
          </ac:spMkLst>
        </pc:spChg>
        <pc:spChg chg="add del mod">
          <ac:chgData name="Mehrdad Ghorbani Mooselu" userId="4b0dee17-594c-4b04-99da-54ab48ecd411" providerId="ADAL" clId="{644B959E-4C3A-4452-BAF0-6688226BDC49}" dt="2021-10-06T11:06:39.002" v="138" actId="478"/>
          <ac:spMkLst>
            <pc:docMk/>
            <pc:sldMk cId="2121092179" sldId="258"/>
            <ac:spMk id="9" creationId="{31A25641-D8FF-4838-86E3-2B702469C3D2}"/>
          </ac:spMkLst>
        </pc:spChg>
        <pc:picChg chg="add mod">
          <ac:chgData name="Mehrdad Ghorbani Mooselu" userId="4b0dee17-594c-4b04-99da-54ab48ecd411" providerId="ADAL" clId="{644B959E-4C3A-4452-BAF0-6688226BDC49}" dt="2021-10-06T11:13:11.282" v="144" actId="1076"/>
          <ac:picMkLst>
            <pc:docMk/>
            <pc:sldMk cId="2121092179" sldId="258"/>
            <ac:picMk id="11" creationId="{F689F604-9FEE-4097-B3E0-36D1F03EF479}"/>
          </ac:picMkLst>
        </pc:picChg>
      </pc:sldChg>
      <pc:sldChg chg="del">
        <pc:chgData name="Mehrdad Ghorbani Mooselu" userId="4b0dee17-594c-4b04-99da-54ab48ecd411" providerId="ADAL" clId="{644B959E-4C3A-4452-BAF0-6688226BDC49}" dt="2021-10-06T11:02:10.754" v="31" actId="47"/>
        <pc:sldMkLst>
          <pc:docMk/>
          <pc:sldMk cId="2160980962" sldId="265"/>
        </pc:sldMkLst>
      </pc:sldChg>
      <pc:sldChg chg="modSp del mod ord">
        <pc:chgData name="Mehrdad Ghorbani Mooselu" userId="4b0dee17-594c-4b04-99da-54ab48ecd411" providerId="ADAL" clId="{644B959E-4C3A-4452-BAF0-6688226BDC49}" dt="2021-10-06T11:27:00.870" v="175" actId="47"/>
        <pc:sldMkLst>
          <pc:docMk/>
          <pc:sldMk cId="1662856404" sldId="268"/>
        </pc:sldMkLst>
        <pc:spChg chg="mod">
          <ac:chgData name="Mehrdad Ghorbani Mooselu" userId="4b0dee17-594c-4b04-99da-54ab48ecd411" providerId="ADAL" clId="{644B959E-4C3A-4452-BAF0-6688226BDC49}" dt="2021-10-06T11:20:01.476" v="172" actId="20577"/>
          <ac:spMkLst>
            <pc:docMk/>
            <pc:sldMk cId="1662856404" sldId="268"/>
            <ac:spMk id="2" creationId="{A0474425-9903-8745-B0BD-3DAEDDE93E71}"/>
          </ac:spMkLst>
        </pc:spChg>
      </pc:sldChg>
      <pc:sldChg chg="modSp mod">
        <pc:chgData name="Mehrdad Ghorbani Mooselu" userId="4b0dee17-594c-4b04-99da-54ab48ecd411" providerId="ADAL" clId="{644B959E-4C3A-4452-BAF0-6688226BDC49}" dt="2021-10-06T13:07:03.234" v="633" actId="14100"/>
        <pc:sldMkLst>
          <pc:docMk/>
          <pc:sldMk cId="278408163" sldId="269"/>
        </pc:sldMkLst>
        <pc:spChg chg="mod">
          <ac:chgData name="Mehrdad Ghorbani Mooselu" userId="4b0dee17-594c-4b04-99da-54ab48ecd411" providerId="ADAL" clId="{644B959E-4C3A-4452-BAF0-6688226BDC49}" dt="2021-10-06T13:07:03.234" v="633" actId="14100"/>
          <ac:spMkLst>
            <pc:docMk/>
            <pc:sldMk cId="278408163" sldId="269"/>
            <ac:spMk id="42" creationId="{D25EE4B3-6B9B-42DC-8C2B-63951788B003}"/>
          </ac:spMkLst>
        </pc:spChg>
      </pc:sldChg>
      <pc:sldChg chg="del">
        <pc:chgData name="Mehrdad Ghorbani Mooselu" userId="4b0dee17-594c-4b04-99da-54ab48ecd411" providerId="ADAL" clId="{644B959E-4C3A-4452-BAF0-6688226BDC49}" dt="2021-10-06T11:29:07.112" v="176" actId="47"/>
        <pc:sldMkLst>
          <pc:docMk/>
          <pc:sldMk cId="2242698476" sldId="270"/>
        </pc:sldMkLst>
      </pc:sldChg>
      <pc:sldChg chg="del">
        <pc:chgData name="Mehrdad Ghorbani Mooselu" userId="4b0dee17-594c-4b04-99da-54ab48ecd411" providerId="ADAL" clId="{644B959E-4C3A-4452-BAF0-6688226BDC49}" dt="2021-10-06T11:16:55.074" v="169" actId="47"/>
        <pc:sldMkLst>
          <pc:docMk/>
          <pc:sldMk cId="3867189443" sldId="273"/>
        </pc:sldMkLst>
      </pc:sldChg>
      <pc:sldChg chg="del">
        <pc:chgData name="Mehrdad Ghorbani Mooselu" userId="4b0dee17-594c-4b04-99da-54ab48ecd411" providerId="ADAL" clId="{644B959E-4C3A-4452-BAF0-6688226BDC49}" dt="2021-10-06T11:15:16.013" v="159" actId="47"/>
        <pc:sldMkLst>
          <pc:docMk/>
          <pc:sldMk cId="1208524244" sldId="274"/>
        </pc:sldMkLst>
      </pc:sldChg>
      <pc:sldChg chg="del">
        <pc:chgData name="Mehrdad Ghorbani Mooselu" userId="4b0dee17-594c-4b04-99da-54ab48ecd411" providerId="ADAL" clId="{644B959E-4C3A-4452-BAF0-6688226BDC49}" dt="2021-10-06T11:15:21.567" v="161" actId="47"/>
        <pc:sldMkLst>
          <pc:docMk/>
          <pc:sldMk cId="4021066727" sldId="275"/>
        </pc:sldMkLst>
      </pc:sldChg>
      <pc:sldChg chg="del">
        <pc:chgData name="Mehrdad Ghorbani Mooselu" userId="4b0dee17-594c-4b04-99da-54ab48ecd411" providerId="ADAL" clId="{644B959E-4C3A-4452-BAF0-6688226BDC49}" dt="2021-10-06T11:15:18.574" v="160" actId="47"/>
        <pc:sldMkLst>
          <pc:docMk/>
          <pc:sldMk cId="2174284844" sldId="276"/>
        </pc:sldMkLst>
      </pc:sldChg>
      <pc:sldChg chg="del">
        <pc:chgData name="Mehrdad Ghorbani Mooselu" userId="4b0dee17-594c-4b04-99da-54ab48ecd411" providerId="ADAL" clId="{644B959E-4C3A-4452-BAF0-6688226BDC49}" dt="2021-10-06T11:15:26.179" v="164" actId="47"/>
        <pc:sldMkLst>
          <pc:docMk/>
          <pc:sldMk cId="2351202992" sldId="277"/>
        </pc:sldMkLst>
      </pc:sldChg>
      <pc:sldChg chg="del">
        <pc:chgData name="Mehrdad Ghorbani Mooselu" userId="4b0dee17-594c-4b04-99da-54ab48ecd411" providerId="ADAL" clId="{644B959E-4C3A-4452-BAF0-6688226BDC49}" dt="2021-10-06T11:15:22.538" v="162" actId="47"/>
        <pc:sldMkLst>
          <pc:docMk/>
          <pc:sldMk cId="4100437925" sldId="278"/>
        </pc:sldMkLst>
      </pc:sldChg>
      <pc:sldChg chg="del">
        <pc:chgData name="Mehrdad Ghorbani Mooselu" userId="4b0dee17-594c-4b04-99da-54ab48ecd411" providerId="ADAL" clId="{644B959E-4C3A-4452-BAF0-6688226BDC49}" dt="2021-10-06T11:15:23.784" v="163" actId="47"/>
        <pc:sldMkLst>
          <pc:docMk/>
          <pc:sldMk cId="783679577" sldId="279"/>
        </pc:sldMkLst>
      </pc:sldChg>
      <pc:sldChg chg="delSp modSp mod">
        <pc:chgData name="Mehrdad Ghorbani Mooselu" userId="4b0dee17-594c-4b04-99da-54ab48ecd411" providerId="ADAL" clId="{644B959E-4C3A-4452-BAF0-6688226BDC49}" dt="2021-10-06T11:56:09.020" v="458" actId="14100"/>
        <pc:sldMkLst>
          <pc:docMk/>
          <pc:sldMk cId="1213534968" sldId="280"/>
        </pc:sldMkLst>
        <pc:spChg chg="mod">
          <ac:chgData name="Mehrdad Ghorbani Mooselu" userId="4b0dee17-594c-4b04-99da-54ab48ecd411" providerId="ADAL" clId="{644B959E-4C3A-4452-BAF0-6688226BDC49}" dt="2021-10-06T11:56:09.020" v="458" actId="14100"/>
          <ac:spMkLst>
            <pc:docMk/>
            <pc:sldMk cId="1213534968" sldId="280"/>
            <ac:spMk id="2" creationId="{A0474425-9903-8745-B0BD-3DAEDDE93E71}"/>
          </ac:spMkLst>
        </pc:spChg>
        <pc:spChg chg="mod">
          <ac:chgData name="Mehrdad Ghorbani Mooselu" userId="4b0dee17-594c-4b04-99da-54ab48ecd411" providerId="ADAL" clId="{644B959E-4C3A-4452-BAF0-6688226BDC49}" dt="2021-10-06T11:50:40.428" v="406" actId="20577"/>
          <ac:spMkLst>
            <pc:docMk/>
            <pc:sldMk cId="1213534968" sldId="280"/>
            <ac:spMk id="7" creationId="{178F0911-D999-4B74-981A-E1EAB86A7183}"/>
          </ac:spMkLst>
        </pc:spChg>
        <pc:spChg chg="del">
          <ac:chgData name="Mehrdad Ghorbani Mooselu" userId="4b0dee17-594c-4b04-99da-54ab48ecd411" providerId="ADAL" clId="{644B959E-4C3A-4452-BAF0-6688226BDC49}" dt="2021-10-06T11:50:59.564" v="407" actId="478"/>
          <ac:spMkLst>
            <pc:docMk/>
            <pc:sldMk cId="1213534968" sldId="280"/>
            <ac:spMk id="8" creationId="{B65B385A-25B5-4BF9-AA9C-24123AE48BB2}"/>
          </ac:spMkLst>
        </pc:spChg>
      </pc:sldChg>
      <pc:sldChg chg="addSp modSp mod">
        <pc:chgData name="Mehrdad Ghorbani Mooselu" userId="4b0dee17-594c-4b04-99da-54ab48ecd411" providerId="ADAL" clId="{644B959E-4C3A-4452-BAF0-6688226BDC49}" dt="2021-10-06T12:45:42.337" v="537" actId="20577"/>
        <pc:sldMkLst>
          <pc:docMk/>
          <pc:sldMk cId="337395743" sldId="281"/>
        </pc:sldMkLst>
        <pc:spChg chg="add mod">
          <ac:chgData name="Mehrdad Ghorbani Mooselu" userId="4b0dee17-594c-4b04-99da-54ab48ecd411" providerId="ADAL" clId="{644B959E-4C3A-4452-BAF0-6688226BDC49}" dt="2021-10-06T12:45:42.337" v="537" actId="20577"/>
          <ac:spMkLst>
            <pc:docMk/>
            <pc:sldMk cId="337395743" sldId="281"/>
            <ac:spMk id="6" creationId="{7ADC9D16-3860-4CA2-AABA-40B627BA25B3}"/>
          </ac:spMkLst>
        </pc:spChg>
        <pc:spChg chg="mod">
          <ac:chgData name="Mehrdad Ghorbani Mooselu" userId="4b0dee17-594c-4b04-99da-54ab48ecd411" providerId="ADAL" clId="{644B959E-4C3A-4452-BAF0-6688226BDC49}" dt="2021-10-06T12:38:37.737" v="473" actId="20577"/>
          <ac:spMkLst>
            <pc:docMk/>
            <pc:sldMk cId="337395743" sldId="281"/>
            <ac:spMk id="7" creationId="{178F0911-D999-4B74-981A-E1EAB86A7183}"/>
          </ac:spMkLst>
        </pc:spChg>
        <pc:picChg chg="mod">
          <ac:chgData name="Mehrdad Ghorbani Mooselu" userId="4b0dee17-594c-4b04-99da-54ab48ecd411" providerId="ADAL" clId="{644B959E-4C3A-4452-BAF0-6688226BDC49}" dt="2021-10-06T12:38:55.774" v="475" actId="1076"/>
          <ac:picMkLst>
            <pc:docMk/>
            <pc:sldMk cId="337395743" sldId="281"/>
            <ac:picMk id="5" creationId="{92B78E77-315F-4D03-9FA5-544DAC3308C7}"/>
          </ac:picMkLst>
        </pc:picChg>
      </pc:sldChg>
      <pc:sldChg chg="del">
        <pc:chgData name="Mehrdad Ghorbani Mooselu" userId="4b0dee17-594c-4b04-99da-54ab48ecd411" providerId="ADAL" clId="{644B959E-4C3A-4452-BAF0-6688226BDC49}" dt="2021-10-06T11:57:50.440" v="459" actId="47"/>
        <pc:sldMkLst>
          <pc:docMk/>
          <pc:sldMk cId="290986708" sldId="282"/>
        </pc:sldMkLst>
      </pc:sldChg>
      <pc:sldChg chg="del">
        <pc:chgData name="Mehrdad Ghorbani Mooselu" userId="4b0dee17-594c-4b04-99da-54ab48ecd411" providerId="ADAL" clId="{644B959E-4C3A-4452-BAF0-6688226BDC49}" dt="2021-10-06T11:57:53.987" v="460" actId="47"/>
        <pc:sldMkLst>
          <pc:docMk/>
          <pc:sldMk cId="2394751824" sldId="283"/>
        </pc:sldMkLst>
      </pc:sldChg>
      <pc:sldChg chg="addSp delSp modSp add del mod">
        <pc:chgData name="Mehrdad Ghorbani Mooselu" userId="4b0dee17-594c-4b04-99da-54ab48ecd411" providerId="ADAL" clId="{644B959E-4C3A-4452-BAF0-6688226BDC49}" dt="2021-10-07T19:27:44.900" v="1167" actId="13900"/>
        <pc:sldMkLst>
          <pc:docMk/>
          <pc:sldMk cId="234749426" sldId="286"/>
        </pc:sldMkLst>
        <pc:spChg chg="del mod">
          <ac:chgData name="Mehrdad Ghorbani Mooselu" userId="4b0dee17-594c-4b04-99da-54ab48ecd411" providerId="ADAL" clId="{644B959E-4C3A-4452-BAF0-6688226BDC49}" dt="2021-10-07T19:23:55.809" v="1140" actId="478"/>
          <ac:spMkLst>
            <pc:docMk/>
            <pc:sldMk cId="234749426" sldId="286"/>
            <ac:spMk id="3" creationId="{80476D36-A8CF-4265-854E-E457F646A5A6}"/>
          </ac:spMkLst>
        </pc:spChg>
        <pc:spChg chg="add mod">
          <ac:chgData name="Mehrdad Ghorbani Mooselu" userId="4b0dee17-594c-4b04-99da-54ab48ecd411" providerId="ADAL" clId="{644B959E-4C3A-4452-BAF0-6688226BDC49}" dt="2021-10-07T19:27:44.900" v="1167" actId="13900"/>
          <ac:spMkLst>
            <pc:docMk/>
            <pc:sldMk cId="234749426" sldId="286"/>
            <ac:spMk id="4" creationId="{DFD25AC2-6001-4298-B072-FF1449286071}"/>
          </ac:spMkLst>
        </pc:spChg>
        <pc:picChg chg="del">
          <ac:chgData name="Mehrdad Ghorbani Mooselu" userId="4b0dee17-594c-4b04-99da-54ab48ecd411" providerId="ADAL" clId="{644B959E-4C3A-4452-BAF0-6688226BDC49}" dt="2021-10-06T13:00:03.334" v="575" actId="478"/>
          <ac:picMkLst>
            <pc:docMk/>
            <pc:sldMk cId="234749426" sldId="286"/>
            <ac:picMk id="5" creationId="{1FB77A1E-C421-451E-BB25-25CDC4EC7950}"/>
          </ac:picMkLst>
        </pc:picChg>
      </pc:sldChg>
      <pc:sldChg chg="del">
        <pc:chgData name="Mehrdad Ghorbani Mooselu" userId="4b0dee17-594c-4b04-99da-54ab48ecd411" providerId="ADAL" clId="{644B959E-4C3A-4452-BAF0-6688226BDC49}" dt="2021-10-06T11:57:59.184" v="461" actId="47"/>
        <pc:sldMkLst>
          <pc:docMk/>
          <pc:sldMk cId="360486751" sldId="287"/>
        </pc:sldMkLst>
      </pc:sldChg>
      <pc:sldChg chg="modSp mod">
        <pc:chgData name="Mehrdad Ghorbani Mooselu" userId="4b0dee17-594c-4b04-99da-54ab48ecd411" providerId="ADAL" clId="{644B959E-4C3A-4452-BAF0-6688226BDC49}" dt="2021-10-06T13:10:18.722" v="667" actId="108"/>
        <pc:sldMkLst>
          <pc:docMk/>
          <pc:sldMk cId="1893336034" sldId="290"/>
        </pc:sldMkLst>
        <pc:spChg chg="mod">
          <ac:chgData name="Mehrdad Ghorbani Mooselu" userId="4b0dee17-594c-4b04-99da-54ab48ecd411" providerId="ADAL" clId="{644B959E-4C3A-4452-BAF0-6688226BDC49}" dt="2021-10-06T11:04:10.514" v="97" actId="1076"/>
          <ac:spMkLst>
            <pc:docMk/>
            <pc:sldMk cId="1893336034" sldId="290"/>
            <ac:spMk id="2" creationId="{5BFDCD73-6AA6-4328-A461-153744A8F502}"/>
          </ac:spMkLst>
        </pc:spChg>
        <pc:spChg chg="mod">
          <ac:chgData name="Mehrdad Ghorbani Mooselu" userId="4b0dee17-594c-4b04-99da-54ab48ecd411" providerId="ADAL" clId="{644B959E-4C3A-4452-BAF0-6688226BDC49}" dt="2021-10-06T13:10:18.722" v="667" actId="108"/>
          <ac:spMkLst>
            <pc:docMk/>
            <pc:sldMk cId="1893336034" sldId="290"/>
            <ac:spMk id="4" creationId="{5E55262A-E5AB-415B-839F-E5AF2D9C8D65}"/>
          </ac:spMkLst>
        </pc:spChg>
      </pc:sldChg>
      <pc:sldChg chg="addSp delSp modSp mod ord">
        <pc:chgData name="Mehrdad Ghorbani Mooselu" userId="4b0dee17-594c-4b04-99da-54ab48ecd411" providerId="ADAL" clId="{644B959E-4C3A-4452-BAF0-6688226BDC49}" dt="2021-10-06T11:48:39.801" v="395" actId="20577"/>
        <pc:sldMkLst>
          <pc:docMk/>
          <pc:sldMk cId="3576461852" sldId="291"/>
        </pc:sldMkLst>
        <pc:spChg chg="mod">
          <ac:chgData name="Mehrdad Ghorbani Mooselu" userId="4b0dee17-594c-4b04-99da-54ab48ecd411" providerId="ADAL" clId="{644B959E-4C3A-4452-BAF0-6688226BDC49}" dt="2021-10-06T11:48:39.801" v="395" actId="20577"/>
          <ac:spMkLst>
            <pc:docMk/>
            <pc:sldMk cId="3576461852" sldId="291"/>
            <ac:spMk id="4" creationId="{D3763827-323B-4C15-B38E-2A954A4D9EB2}"/>
          </ac:spMkLst>
        </pc:spChg>
        <pc:picChg chg="add mod">
          <ac:chgData name="Mehrdad Ghorbani Mooselu" userId="4b0dee17-594c-4b04-99da-54ab48ecd411" providerId="ADAL" clId="{644B959E-4C3A-4452-BAF0-6688226BDC49}" dt="2021-10-06T11:13:42.266" v="152" actId="1076"/>
          <ac:picMkLst>
            <pc:docMk/>
            <pc:sldMk cId="3576461852" sldId="291"/>
            <ac:picMk id="3" creationId="{EBB66905-D835-4C32-88B7-9FD4AE1D2AE0}"/>
          </ac:picMkLst>
        </pc:picChg>
        <pc:picChg chg="del">
          <ac:chgData name="Mehrdad Ghorbani Mooselu" userId="4b0dee17-594c-4b04-99da-54ab48ecd411" providerId="ADAL" clId="{644B959E-4C3A-4452-BAF0-6688226BDC49}" dt="2021-10-06T11:13:27.512" v="145" actId="478"/>
          <ac:picMkLst>
            <pc:docMk/>
            <pc:sldMk cId="3576461852" sldId="291"/>
            <ac:picMk id="11" creationId="{F689F604-9FEE-4097-B3E0-36D1F03EF479}"/>
          </ac:picMkLst>
        </pc:picChg>
      </pc:sldChg>
      <pc:sldChg chg="addSp delSp modSp mod ord">
        <pc:chgData name="Mehrdad Ghorbani Mooselu" userId="4b0dee17-594c-4b04-99da-54ab48ecd411" providerId="ADAL" clId="{644B959E-4C3A-4452-BAF0-6688226BDC49}" dt="2021-10-06T18:48:51.375" v="1102" actId="1076"/>
        <pc:sldMkLst>
          <pc:docMk/>
          <pc:sldMk cId="3213278319" sldId="292"/>
        </pc:sldMkLst>
        <pc:spChg chg="mod">
          <ac:chgData name="Mehrdad Ghorbani Mooselu" userId="4b0dee17-594c-4b04-99da-54ab48ecd411" providerId="ADAL" clId="{644B959E-4C3A-4452-BAF0-6688226BDC49}" dt="2021-10-06T11:48:32.109" v="393" actId="20577"/>
          <ac:spMkLst>
            <pc:docMk/>
            <pc:sldMk cId="3213278319" sldId="292"/>
            <ac:spMk id="4" creationId="{D3763827-323B-4C15-B38E-2A954A4D9EB2}"/>
          </ac:spMkLst>
        </pc:spChg>
        <pc:picChg chg="add del mod">
          <ac:chgData name="Mehrdad Ghorbani Mooselu" userId="4b0dee17-594c-4b04-99da-54ab48ecd411" providerId="ADAL" clId="{644B959E-4C3A-4452-BAF0-6688226BDC49}" dt="2021-10-06T18:48:34.962" v="1096" actId="478"/>
          <ac:picMkLst>
            <pc:docMk/>
            <pc:sldMk cId="3213278319" sldId="292"/>
            <ac:picMk id="3" creationId="{1456D64E-E9D3-40AD-81C6-D7E474DB99E4}"/>
          </ac:picMkLst>
        </pc:picChg>
        <pc:picChg chg="add mod">
          <ac:chgData name="Mehrdad Ghorbani Mooselu" userId="4b0dee17-594c-4b04-99da-54ab48ecd411" providerId="ADAL" clId="{644B959E-4C3A-4452-BAF0-6688226BDC49}" dt="2021-10-06T18:48:51.375" v="1102" actId="1076"/>
          <ac:picMkLst>
            <pc:docMk/>
            <pc:sldMk cId="3213278319" sldId="292"/>
            <ac:picMk id="5" creationId="{EA6DC1BD-8C6A-486A-86EB-0569B2BC705D}"/>
          </ac:picMkLst>
        </pc:picChg>
        <pc:picChg chg="del">
          <ac:chgData name="Mehrdad Ghorbani Mooselu" userId="4b0dee17-594c-4b04-99da-54ab48ecd411" providerId="ADAL" clId="{644B959E-4C3A-4452-BAF0-6688226BDC49}" dt="2021-10-06T11:13:59.016" v="153" actId="478"/>
          <ac:picMkLst>
            <pc:docMk/>
            <pc:sldMk cId="3213278319" sldId="292"/>
            <ac:picMk id="11" creationId="{F689F604-9FEE-4097-B3E0-36D1F03EF479}"/>
          </ac:picMkLst>
        </pc:picChg>
      </pc:sldChg>
      <pc:sldChg chg="new del">
        <pc:chgData name="Mehrdad Ghorbani Mooselu" userId="4b0dee17-594c-4b04-99da-54ab48ecd411" providerId="ADAL" clId="{644B959E-4C3A-4452-BAF0-6688226BDC49}" dt="2021-10-06T11:50:15.276" v="398" actId="47"/>
        <pc:sldMkLst>
          <pc:docMk/>
          <pc:sldMk cId="3014298083" sldId="293"/>
        </pc:sldMkLst>
      </pc:sldChg>
      <pc:sldChg chg="addSp delSp modSp mod">
        <pc:chgData name="Mehrdad Ghorbani Mooselu" userId="4b0dee17-594c-4b04-99da-54ab48ecd411" providerId="ADAL" clId="{644B959E-4C3A-4452-BAF0-6688226BDC49}" dt="2021-10-07T19:14:38.932" v="1118" actId="20577"/>
        <pc:sldMkLst>
          <pc:docMk/>
          <pc:sldMk cId="2334339209" sldId="294"/>
        </pc:sldMkLst>
        <pc:spChg chg="mod">
          <ac:chgData name="Mehrdad Ghorbani Mooselu" userId="4b0dee17-594c-4b04-99da-54ab48ecd411" providerId="ADAL" clId="{644B959E-4C3A-4452-BAF0-6688226BDC49}" dt="2021-10-06T11:48:07.730" v="390" actId="6549"/>
          <ac:spMkLst>
            <pc:docMk/>
            <pc:sldMk cId="2334339209" sldId="294"/>
            <ac:spMk id="2" creationId="{A0474425-9903-8745-B0BD-3DAEDDE93E71}"/>
          </ac:spMkLst>
        </pc:spChg>
        <pc:spChg chg="mod">
          <ac:chgData name="Mehrdad Ghorbani Mooselu" userId="4b0dee17-594c-4b04-99da-54ab48ecd411" providerId="ADAL" clId="{644B959E-4C3A-4452-BAF0-6688226BDC49}" dt="2021-10-07T19:14:38.932" v="1118" actId="20577"/>
          <ac:spMkLst>
            <pc:docMk/>
            <pc:sldMk cId="2334339209" sldId="294"/>
            <ac:spMk id="3" creationId="{43F79FB4-D3E8-6543-BE67-F7622351EA08}"/>
          </ac:spMkLst>
        </pc:spChg>
        <pc:spChg chg="add mod">
          <ac:chgData name="Mehrdad Ghorbani Mooselu" userId="4b0dee17-594c-4b04-99da-54ab48ecd411" providerId="ADAL" clId="{644B959E-4C3A-4452-BAF0-6688226BDC49}" dt="2021-10-06T11:47:52.560" v="383" actId="20577"/>
          <ac:spMkLst>
            <pc:docMk/>
            <pc:sldMk cId="2334339209" sldId="294"/>
            <ac:spMk id="8" creationId="{C8526CA1-57D7-46A4-B466-9567E68C7766}"/>
          </ac:spMkLst>
        </pc:spChg>
        <pc:graphicFrameChg chg="add mod">
          <ac:chgData name="Mehrdad Ghorbani Mooselu" userId="4b0dee17-594c-4b04-99da-54ab48ecd411" providerId="ADAL" clId="{644B959E-4C3A-4452-BAF0-6688226BDC49}" dt="2021-10-06T11:45:42.089" v="369" actId="14100"/>
          <ac:graphicFrameMkLst>
            <pc:docMk/>
            <pc:sldMk cId="2334339209" sldId="294"/>
            <ac:graphicFrameMk id="5" creationId="{434898C4-4193-45B2-BC91-2C47FCDACFBF}"/>
          </ac:graphicFrameMkLst>
        </pc:graphicFrameChg>
        <pc:graphicFrameChg chg="add mod">
          <ac:chgData name="Mehrdad Ghorbani Mooselu" userId="4b0dee17-594c-4b04-99da-54ab48ecd411" providerId="ADAL" clId="{644B959E-4C3A-4452-BAF0-6688226BDC49}" dt="2021-10-06T11:47:34.236" v="380" actId="14100"/>
          <ac:graphicFrameMkLst>
            <pc:docMk/>
            <pc:sldMk cId="2334339209" sldId="294"/>
            <ac:graphicFrameMk id="7" creationId="{231066D8-4840-4127-AB23-AFB3646AE30D}"/>
          </ac:graphicFrameMkLst>
        </pc:graphicFrameChg>
        <pc:picChg chg="del">
          <ac:chgData name="Mehrdad Ghorbani Mooselu" userId="4b0dee17-594c-4b04-99da-54ab48ecd411" providerId="ADAL" clId="{644B959E-4C3A-4452-BAF0-6688226BDC49}" dt="2021-10-06T11:35:20.793" v="178" actId="478"/>
          <ac:picMkLst>
            <pc:docMk/>
            <pc:sldMk cId="2334339209" sldId="294"/>
            <ac:picMk id="6" creationId="{2EAB6071-DDD2-4E0A-B915-06FBCE65F019}"/>
          </ac:picMkLst>
        </pc:picChg>
      </pc:sldChg>
      <pc:sldChg chg="addSp delSp modSp mod">
        <pc:chgData name="Mehrdad Ghorbani Mooselu" userId="4b0dee17-594c-4b04-99da-54ab48ecd411" providerId="ADAL" clId="{644B959E-4C3A-4452-BAF0-6688226BDC49}" dt="2021-10-06T11:55:39.415" v="454" actId="14100"/>
        <pc:sldMkLst>
          <pc:docMk/>
          <pc:sldMk cId="3384211805" sldId="295"/>
        </pc:sldMkLst>
        <pc:spChg chg="mod">
          <ac:chgData name="Mehrdad Ghorbani Mooselu" userId="4b0dee17-594c-4b04-99da-54ab48ecd411" providerId="ADAL" clId="{644B959E-4C3A-4452-BAF0-6688226BDC49}" dt="2021-10-06T11:55:39.415" v="454" actId="14100"/>
          <ac:spMkLst>
            <pc:docMk/>
            <pc:sldMk cId="3384211805" sldId="295"/>
            <ac:spMk id="4" creationId="{D3763827-323B-4C15-B38E-2A954A4D9EB2}"/>
          </ac:spMkLst>
        </pc:spChg>
        <pc:picChg chg="del">
          <ac:chgData name="Mehrdad Ghorbani Mooselu" userId="4b0dee17-594c-4b04-99da-54ab48ecd411" providerId="ADAL" clId="{644B959E-4C3A-4452-BAF0-6688226BDC49}" dt="2021-10-06T11:55:03.309" v="438" actId="478"/>
          <ac:picMkLst>
            <pc:docMk/>
            <pc:sldMk cId="3384211805" sldId="295"/>
            <ac:picMk id="3" creationId="{1456D64E-E9D3-40AD-81C6-D7E474DB99E4}"/>
          </ac:picMkLst>
        </pc:picChg>
        <pc:picChg chg="add mod">
          <ac:chgData name="Mehrdad Ghorbani Mooselu" userId="4b0dee17-594c-4b04-99da-54ab48ecd411" providerId="ADAL" clId="{644B959E-4C3A-4452-BAF0-6688226BDC49}" dt="2021-10-06T11:55:30.613" v="452" actId="14100"/>
          <ac:picMkLst>
            <pc:docMk/>
            <pc:sldMk cId="3384211805" sldId="295"/>
            <ac:picMk id="5" creationId="{417A735D-12FC-44E3-A1C4-2A9551DB706A}"/>
          </ac:picMkLst>
        </pc:picChg>
      </pc:sldChg>
      <pc:sldChg chg="addSp delSp modSp new mod">
        <pc:chgData name="Mehrdad Ghorbani Mooselu" userId="4b0dee17-594c-4b04-99da-54ab48ecd411" providerId="ADAL" clId="{644B959E-4C3A-4452-BAF0-6688226BDC49}" dt="2021-10-06T13:19:27.792" v="829" actId="14100"/>
        <pc:sldMkLst>
          <pc:docMk/>
          <pc:sldMk cId="590876885" sldId="296"/>
        </pc:sldMkLst>
        <pc:spChg chg="mod">
          <ac:chgData name="Mehrdad Ghorbani Mooselu" userId="4b0dee17-594c-4b04-99da-54ab48ecd411" providerId="ADAL" clId="{644B959E-4C3A-4452-BAF0-6688226BDC49}" dt="2021-10-06T13:18:52.867" v="820" actId="14100"/>
          <ac:spMkLst>
            <pc:docMk/>
            <pc:sldMk cId="590876885" sldId="296"/>
            <ac:spMk id="2" creationId="{A242E840-AE6B-4BB1-949F-8FD4D8795BA4}"/>
          </ac:spMkLst>
        </pc:spChg>
        <pc:spChg chg="del">
          <ac:chgData name="Mehrdad Ghorbani Mooselu" userId="4b0dee17-594c-4b04-99da-54ab48ecd411" providerId="ADAL" clId="{644B959E-4C3A-4452-BAF0-6688226BDC49}" dt="2021-10-06T13:09:31.108" v="652" actId="478"/>
          <ac:spMkLst>
            <pc:docMk/>
            <pc:sldMk cId="590876885" sldId="296"/>
            <ac:spMk id="3" creationId="{5893632D-7995-4B43-ACD8-A11C9CBC784A}"/>
          </ac:spMkLst>
        </pc:spChg>
        <pc:spChg chg="del">
          <ac:chgData name="Mehrdad Ghorbani Mooselu" userId="4b0dee17-594c-4b04-99da-54ab48ecd411" providerId="ADAL" clId="{644B959E-4C3A-4452-BAF0-6688226BDC49}" dt="2021-10-06T13:09:35.182" v="653" actId="478"/>
          <ac:spMkLst>
            <pc:docMk/>
            <pc:sldMk cId="590876885" sldId="296"/>
            <ac:spMk id="4" creationId="{1D5EB26F-709E-4877-80A2-D1865E81F819}"/>
          </ac:spMkLst>
        </pc:spChg>
        <pc:spChg chg="add mod">
          <ac:chgData name="Mehrdad Ghorbani Mooselu" userId="4b0dee17-594c-4b04-99da-54ab48ecd411" providerId="ADAL" clId="{644B959E-4C3A-4452-BAF0-6688226BDC49}" dt="2021-10-06T13:12:45.257" v="685" actId="6549"/>
          <ac:spMkLst>
            <pc:docMk/>
            <pc:sldMk cId="590876885" sldId="296"/>
            <ac:spMk id="6" creationId="{6EDFD20D-1AE0-48E1-B7AE-69E936490B70}"/>
          </ac:spMkLst>
        </pc:spChg>
        <pc:picChg chg="add mod">
          <ac:chgData name="Mehrdad Ghorbani Mooselu" userId="4b0dee17-594c-4b04-99da-54ab48ecd411" providerId="ADAL" clId="{644B959E-4C3A-4452-BAF0-6688226BDC49}" dt="2021-10-06T13:19:23.411" v="828" actId="14100"/>
          <ac:picMkLst>
            <pc:docMk/>
            <pc:sldMk cId="590876885" sldId="296"/>
            <ac:picMk id="5" creationId="{0F137C34-A946-4129-9C36-938088F914B5}"/>
          </ac:picMkLst>
        </pc:picChg>
        <pc:picChg chg="add mod">
          <ac:chgData name="Mehrdad Ghorbani Mooselu" userId="4b0dee17-594c-4b04-99da-54ab48ecd411" providerId="ADAL" clId="{644B959E-4C3A-4452-BAF0-6688226BDC49}" dt="2021-10-06T13:19:27.792" v="829" actId="14100"/>
          <ac:picMkLst>
            <pc:docMk/>
            <pc:sldMk cId="590876885" sldId="296"/>
            <ac:picMk id="7" creationId="{1C5E7E7A-3A52-46F5-9992-261D76570630}"/>
          </ac:picMkLst>
        </pc:picChg>
      </pc:sldChg>
      <pc:sldChg chg="addSp delSp modSp mod">
        <pc:chgData name="Mehrdad Ghorbani Mooselu" userId="4b0dee17-594c-4b04-99da-54ab48ecd411" providerId="ADAL" clId="{644B959E-4C3A-4452-BAF0-6688226BDC49}" dt="2021-10-07T19:59:31.714" v="1192" actId="14100"/>
        <pc:sldMkLst>
          <pc:docMk/>
          <pc:sldMk cId="2046184886" sldId="297"/>
        </pc:sldMkLst>
        <pc:spChg chg="mod">
          <ac:chgData name="Mehrdad Ghorbani Mooselu" userId="4b0dee17-594c-4b04-99da-54ab48ecd411" providerId="ADAL" clId="{644B959E-4C3A-4452-BAF0-6688226BDC49}" dt="2021-10-06T13:18:41.345" v="817" actId="20577"/>
          <ac:spMkLst>
            <pc:docMk/>
            <pc:sldMk cId="2046184886" sldId="297"/>
            <ac:spMk id="2" creationId="{A242E840-AE6B-4BB1-949F-8FD4D8795BA4}"/>
          </ac:spMkLst>
        </pc:spChg>
        <pc:picChg chg="add del mod">
          <ac:chgData name="Mehrdad Ghorbani Mooselu" userId="4b0dee17-594c-4b04-99da-54ab48ecd411" providerId="ADAL" clId="{644B959E-4C3A-4452-BAF0-6688226BDC49}" dt="2021-10-07T19:59:03.898" v="1182" actId="478"/>
          <ac:picMkLst>
            <pc:docMk/>
            <pc:sldMk cId="2046184886" sldId="297"/>
            <ac:picMk id="4" creationId="{207CA94A-6C0C-4971-A11A-F524D0F36E2E}"/>
          </ac:picMkLst>
        </pc:picChg>
        <pc:picChg chg="del">
          <ac:chgData name="Mehrdad Ghorbani Mooselu" userId="4b0dee17-594c-4b04-99da-54ab48ecd411" providerId="ADAL" clId="{644B959E-4C3A-4452-BAF0-6688226BDC49}" dt="2021-10-06T13:17:52.052" v="789" actId="478"/>
          <ac:picMkLst>
            <pc:docMk/>
            <pc:sldMk cId="2046184886" sldId="297"/>
            <ac:picMk id="5" creationId="{0F137C34-A946-4129-9C36-938088F914B5}"/>
          </ac:picMkLst>
        </pc:picChg>
        <pc:picChg chg="add mod">
          <ac:chgData name="Mehrdad Ghorbani Mooselu" userId="4b0dee17-594c-4b04-99da-54ab48ecd411" providerId="ADAL" clId="{644B959E-4C3A-4452-BAF0-6688226BDC49}" dt="2021-10-07T19:59:31.714" v="1192" actId="14100"/>
          <ac:picMkLst>
            <pc:docMk/>
            <pc:sldMk cId="2046184886" sldId="297"/>
            <ac:picMk id="5" creationId="{466A8893-5FFB-4F84-98E9-85FE5C5EEE46}"/>
          </ac:picMkLst>
        </pc:picChg>
        <pc:picChg chg="del">
          <ac:chgData name="Mehrdad Ghorbani Mooselu" userId="4b0dee17-594c-4b04-99da-54ab48ecd411" providerId="ADAL" clId="{644B959E-4C3A-4452-BAF0-6688226BDC49}" dt="2021-10-06T13:17:51.461" v="788" actId="478"/>
          <ac:picMkLst>
            <pc:docMk/>
            <pc:sldMk cId="2046184886" sldId="297"/>
            <ac:picMk id="7" creationId="{1C5E7E7A-3A52-46F5-9992-261D76570630}"/>
          </ac:picMkLst>
        </pc:picChg>
      </pc:sldChg>
      <pc:sldChg chg="addSp delSp modSp new mod">
        <pc:chgData name="Mehrdad Ghorbani Mooselu" userId="4b0dee17-594c-4b04-99da-54ab48ecd411" providerId="ADAL" clId="{644B959E-4C3A-4452-BAF0-6688226BDC49}" dt="2021-10-06T14:06:18.744" v="1088" actId="1076"/>
        <pc:sldMkLst>
          <pc:docMk/>
          <pc:sldMk cId="1839059801" sldId="298"/>
        </pc:sldMkLst>
        <pc:spChg chg="mod">
          <ac:chgData name="Mehrdad Ghorbani Mooselu" userId="4b0dee17-594c-4b04-99da-54ab48ecd411" providerId="ADAL" clId="{644B959E-4C3A-4452-BAF0-6688226BDC49}" dt="2021-10-06T14:06:11.685" v="1087" actId="14100"/>
          <ac:spMkLst>
            <pc:docMk/>
            <pc:sldMk cId="1839059801" sldId="298"/>
            <ac:spMk id="2" creationId="{236F4C34-AC9F-4DCC-9669-54030728E3F3}"/>
          </ac:spMkLst>
        </pc:spChg>
        <pc:spChg chg="del">
          <ac:chgData name="Mehrdad Ghorbani Mooselu" userId="4b0dee17-594c-4b04-99da-54ab48ecd411" providerId="ADAL" clId="{644B959E-4C3A-4452-BAF0-6688226BDC49}" dt="2021-10-06T13:58:52.078" v="858" actId="478"/>
          <ac:spMkLst>
            <pc:docMk/>
            <pc:sldMk cId="1839059801" sldId="298"/>
            <ac:spMk id="3" creationId="{F40D6AC0-B64E-4E50-8990-16DE82990C90}"/>
          </ac:spMkLst>
        </pc:spChg>
        <pc:spChg chg="del">
          <ac:chgData name="Mehrdad Ghorbani Mooselu" userId="4b0dee17-594c-4b04-99da-54ab48ecd411" providerId="ADAL" clId="{644B959E-4C3A-4452-BAF0-6688226BDC49}" dt="2021-10-06T13:59:05.689" v="860" actId="478"/>
          <ac:spMkLst>
            <pc:docMk/>
            <pc:sldMk cId="1839059801" sldId="298"/>
            <ac:spMk id="4" creationId="{B4F57869-B3D4-4034-B13D-D92062677CFB}"/>
          </ac:spMkLst>
        </pc:spChg>
        <pc:spChg chg="add mod">
          <ac:chgData name="Mehrdad Ghorbani Mooselu" userId="4b0dee17-594c-4b04-99da-54ab48ecd411" providerId="ADAL" clId="{644B959E-4C3A-4452-BAF0-6688226BDC49}" dt="2021-10-06T14:06:18.744" v="1088" actId="1076"/>
          <ac:spMkLst>
            <pc:docMk/>
            <pc:sldMk cId="1839059801" sldId="298"/>
            <ac:spMk id="5" creationId="{FF58E946-C832-4F12-A134-ED46F1CD7E29}"/>
          </ac:spMkLst>
        </pc:spChg>
      </pc:sldChg>
      <pc:sldChg chg="delSp modSp new del mod">
        <pc:chgData name="Mehrdad Ghorbani Mooselu" userId="4b0dee17-594c-4b04-99da-54ab48ecd411" providerId="ADAL" clId="{644B959E-4C3A-4452-BAF0-6688226BDC49}" dt="2021-10-06T14:07:26.807" v="1095" actId="47"/>
        <pc:sldMkLst>
          <pc:docMk/>
          <pc:sldMk cId="2871065596" sldId="299"/>
        </pc:sldMkLst>
        <pc:spChg chg="mod">
          <ac:chgData name="Mehrdad Ghorbani Mooselu" userId="4b0dee17-594c-4b04-99da-54ab48ecd411" providerId="ADAL" clId="{644B959E-4C3A-4452-BAF0-6688226BDC49}" dt="2021-10-06T14:07:19.368" v="1094" actId="14100"/>
          <ac:spMkLst>
            <pc:docMk/>
            <pc:sldMk cId="2871065596" sldId="299"/>
            <ac:spMk id="2" creationId="{51E12F11-77BC-4903-9486-833BD79603D0}"/>
          </ac:spMkLst>
        </pc:spChg>
        <pc:spChg chg="del">
          <ac:chgData name="Mehrdad Ghorbani Mooselu" userId="4b0dee17-594c-4b04-99da-54ab48ecd411" providerId="ADAL" clId="{644B959E-4C3A-4452-BAF0-6688226BDC49}" dt="2021-10-06T14:07:12.200" v="1092" actId="478"/>
          <ac:spMkLst>
            <pc:docMk/>
            <pc:sldMk cId="2871065596" sldId="299"/>
            <ac:spMk id="3" creationId="{B6AAE917-85FF-45CE-8853-54E04545569C}"/>
          </ac:spMkLst>
        </pc:spChg>
        <pc:spChg chg="del">
          <ac:chgData name="Mehrdad Ghorbani Mooselu" userId="4b0dee17-594c-4b04-99da-54ab48ecd411" providerId="ADAL" clId="{644B959E-4C3A-4452-BAF0-6688226BDC49}" dt="2021-10-06T14:07:15.651" v="1093" actId="478"/>
          <ac:spMkLst>
            <pc:docMk/>
            <pc:sldMk cId="2871065596" sldId="299"/>
            <ac:spMk id="4" creationId="{87425F5E-F9CE-40FD-A52D-8D199D06A86F}"/>
          </ac:spMkLst>
        </pc:spChg>
      </pc:sldChg>
      <pc:sldChg chg="addSp delSp modSp del mod">
        <pc:chgData name="Mehrdad Ghorbani Mooselu" userId="4b0dee17-594c-4b04-99da-54ab48ecd411" providerId="ADAL" clId="{644B959E-4C3A-4452-BAF0-6688226BDC49}" dt="2021-10-07T19:59:08.210" v="1183" actId="47"/>
        <pc:sldMkLst>
          <pc:docMk/>
          <pc:sldMk cId="3300066622" sldId="299"/>
        </pc:sldMkLst>
        <pc:picChg chg="del">
          <ac:chgData name="Mehrdad Ghorbani Mooselu" userId="4b0dee17-594c-4b04-99da-54ab48ecd411" providerId="ADAL" clId="{644B959E-4C3A-4452-BAF0-6688226BDC49}" dt="2021-10-07T19:53:36.398" v="1168" actId="478"/>
          <ac:picMkLst>
            <pc:docMk/>
            <pc:sldMk cId="3300066622" sldId="299"/>
            <ac:picMk id="4" creationId="{207CA94A-6C0C-4971-A11A-F524D0F36E2E}"/>
          </ac:picMkLst>
        </pc:picChg>
        <pc:picChg chg="add del mod">
          <ac:chgData name="Mehrdad Ghorbani Mooselu" userId="4b0dee17-594c-4b04-99da-54ab48ecd411" providerId="ADAL" clId="{644B959E-4C3A-4452-BAF0-6688226BDC49}" dt="2021-10-07T19:53:51.923" v="1172" actId="478"/>
          <ac:picMkLst>
            <pc:docMk/>
            <pc:sldMk cId="3300066622" sldId="299"/>
            <ac:picMk id="5" creationId="{CAAB4C90-13D7-4762-AC30-35DB695A1B07}"/>
          </ac:picMkLst>
        </pc:picChg>
        <pc:picChg chg="add mod">
          <ac:chgData name="Mehrdad Ghorbani Mooselu" userId="4b0dee17-594c-4b04-99da-54ab48ecd411" providerId="ADAL" clId="{644B959E-4C3A-4452-BAF0-6688226BDC49}" dt="2021-10-07T19:54:47.032" v="1180" actId="1076"/>
          <ac:picMkLst>
            <pc:docMk/>
            <pc:sldMk cId="3300066622" sldId="299"/>
            <ac:picMk id="8" creationId="{58914A8F-D193-4AB0-AB78-718AFF581FC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ED17-5FBD-1E4B-BF0D-610BD3BE4D53}" type="datetimeFigureOut">
              <a:rPr lang="nb-NO" smtClean="0"/>
              <a:t>18.05.2022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EB604-C9F2-B44F-BBD0-B423C6B3A9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2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EB604-C9F2-B44F-BBD0-B423C6B3A96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15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04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EB604-C9F2-B44F-BBD0-B423C6B3A96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40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objekt&#10;&#10;&#10;&#10;Automatisk generert beskrivelse">
            <a:extLst>
              <a:ext uri="{FF2B5EF4-FFF2-40B4-BE49-F238E27FC236}">
                <a16:creationId xmlns:a16="http://schemas.microsoft.com/office/drawing/2014/main" id="{F28135A9-7864-EA42-BC35-11CA46B6C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5550" y="2901950"/>
            <a:ext cx="4660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2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CA2F30-5B48-0D4B-A64D-C11205F3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78" y="365125"/>
            <a:ext cx="10267122" cy="1325563"/>
          </a:xfrm>
        </p:spPr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FB60E4-9D32-0846-B8BB-D8ACEE6ED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6678" y="1825625"/>
            <a:ext cx="4933122" cy="4351338"/>
          </a:xfrm>
        </p:spPr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A7ACAD7-72B5-0D48-840B-452B3A1E1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0676" y="1825625"/>
            <a:ext cx="4933123" cy="4351338"/>
          </a:xfrm>
        </p:spPr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247169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650CA9E-144D-2B4B-8399-F29546F1AF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>
                    <a:alpha val="74000"/>
                  </a:schemeClr>
                </a:solidFill>
              </a:defRPr>
            </a:lvl1pPr>
          </a:lstStyle>
          <a:p>
            <a:r>
              <a:rPr lang="nb-NO" dirty="0"/>
              <a:t>Slipp et bilde her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155B4C0-4369-4842-A92C-0BEF7F14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0325"/>
            <a:ext cx="10515600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7763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1"/>
            <a:ext cx="12192000" cy="2805695"/>
          </a:xfrm>
          <a:prstGeom prst="rect">
            <a:avLst/>
          </a:prstGeom>
          <a:solidFill>
            <a:srgbClr val="F2F3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7" y="1000124"/>
            <a:ext cx="2440153" cy="3050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2124" y="1499784"/>
            <a:ext cx="7983499" cy="114300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b="1"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Navn navn</a:t>
            </a:r>
            <a:endParaRPr lang="en-US" dirty="0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71562" y="1000125"/>
            <a:ext cx="7975879" cy="469055"/>
          </a:xfrm>
        </p:spPr>
        <p:txBody>
          <a:bodyPr>
            <a:noAutofit/>
          </a:bodyPr>
          <a:lstStyle>
            <a:lvl1pPr marL="0" indent="0" algn="l">
              <a:buNone/>
              <a:defRPr sz="2667" b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nb-NO" dirty="0"/>
              <a:t>Fakultet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1099928" y="1000125"/>
            <a:ext cx="2442461" cy="30501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Dra inn bilde</a:t>
            </a:r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2" hasCustomPrompt="1"/>
          </p:nvPr>
        </p:nvSpPr>
        <p:spPr>
          <a:xfrm>
            <a:off x="3975651" y="3552172"/>
            <a:ext cx="7975879" cy="257821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141E28"/>
                </a:solidFill>
              </a:defRPr>
            </a:lvl1pPr>
          </a:lstStyle>
          <a:p>
            <a:pPr lvl="0"/>
            <a:r>
              <a:rPr lang="nb-NO" dirty="0"/>
              <a:t>Beskrivelse</a:t>
            </a:r>
          </a:p>
        </p:txBody>
      </p:sp>
      <p:sp>
        <p:nvSpPr>
          <p:cNvPr id="20" name="Plassholder f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561" y="2994120"/>
            <a:ext cx="7975880" cy="418984"/>
          </a:xfr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rgbClr val="141E28"/>
                </a:solidFill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nb-NO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4164911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12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på mørk bakgrunn">
    <p:bg>
      <p:bgPr>
        <a:solidFill>
          <a:srgbClr val="14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4C717CD-C564-444B-9B54-49514DB5E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5550" y="2901950"/>
            <a:ext cx="4660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4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dark background">
    <p:bg>
      <p:bgPr>
        <a:solidFill>
          <a:srgbClr val="14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5B0986-EDA4-E645-A2CC-7235DFEBF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900" y="2997200"/>
            <a:ext cx="4648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7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0B2ABB-797D-6D4E-8B9C-7322AB6B5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C16EDBB-B8D9-674E-B664-6D4E9C1BB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2002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112125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68AED-3A99-704D-8F97-DB2A70ED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2" y="1825625"/>
            <a:ext cx="10392507" cy="393208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892642"/>
            <a:ext cx="7315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2F3F6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97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2" y="949569"/>
            <a:ext cx="10392507" cy="46551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08431"/>
            <a:ext cx="7315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2F3F6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378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68AED-3A99-704D-8F97-DB2A70ED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3" y="1825625"/>
            <a:ext cx="4994030" cy="389523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14414"/>
            <a:ext cx="7315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EFC5E8F-8FFF-D146-B8A0-A4B8D30BEC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825625"/>
            <a:ext cx="5257800" cy="3895237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2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på rød bakgrunn">
    <p:bg>
      <p:bgPr>
        <a:solidFill>
          <a:srgbClr val="D2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4C717CD-C564-444B-9B54-49514DB5E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5550" y="2901950"/>
            <a:ext cx="4660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69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13A3025-CD08-FD43-8BF8-D83B80F2D3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1312" y="1917700"/>
            <a:ext cx="6486258" cy="207010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Sitat fra kjent person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D0A5E21-6A22-7D43-B2F4-6F47285A42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1312" y="4203700"/>
            <a:ext cx="6486258" cy="48260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Navn på person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C06D30DD-C9AA-A74E-8236-A55A61266F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312" y="4686300"/>
            <a:ext cx="6486258" cy="482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 på person</a:t>
            </a:r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C642F17B-7F49-F045-B8A0-848CC25C0D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9791" y="1404938"/>
            <a:ext cx="3810000" cy="4302125"/>
          </a:xfrm>
        </p:spPr>
        <p:txBody>
          <a:bodyPr/>
          <a:lstStyle/>
          <a:p>
            <a:r>
              <a:rPr lang="nb-NO" dirty="0"/>
              <a:t>Bilde av person</a:t>
            </a:r>
          </a:p>
        </p:txBody>
      </p:sp>
    </p:spTree>
    <p:extLst>
      <p:ext uri="{BB962C8B-B14F-4D97-AF65-F5344CB8AC3E}">
        <p14:creationId xmlns:p14="http://schemas.microsoft.com/office/powerpoint/2010/main" val="2512946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unktliste i to 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CA2F30-5B48-0D4B-A64D-C11205F3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78" y="365125"/>
            <a:ext cx="10267122" cy="1325563"/>
          </a:xfrm>
        </p:spPr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FB60E4-9D32-0846-B8BB-D8ACEE6ED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6678" y="1825625"/>
            <a:ext cx="4933122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A7ACAD7-72B5-0D48-840B-452B3A1E1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0676" y="1825625"/>
            <a:ext cx="4933123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1675280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650CA9E-144D-2B4B-8399-F29546F1AF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F2F3F6">
                    <a:alpha val="74000"/>
                  </a:srgbClr>
                </a:solidFill>
              </a:defRPr>
            </a:lvl1pPr>
          </a:lstStyle>
          <a:p>
            <a:r>
              <a:rPr lang="nb-NO" dirty="0"/>
              <a:t>Slipp et bilde her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155B4C0-4369-4842-A92C-0BEF7F14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0325"/>
            <a:ext cx="10515600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57862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">
    <p:bg>
      <p:bgPr>
        <a:solidFill>
          <a:srgbClr val="14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7" y="607410"/>
            <a:ext cx="2440153" cy="3050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2124" y="1499784"/>
            <a:ext cx="7983499" cy="114300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Navn navn</a:t>
            </a:r>
            <a:endParaRPr lang="en-US" dirty="0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71562" y="1000125"/>
            <a:ext cx="7975879" cy="469055"/>
          </a:xfrm>
        </p:spPr>
        <p:txBody>
          <a:bodyPr>
            <a:noAutofit/>
          </a:bodyPr>
          <a:lstStyle>
            <a:lvl1pPr marL="0" indent="0" algn="l">
              <a:buNone/>
              <a:defRPr sz="26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nb-NO" dirty="0"/>
              <a:t>Fakultet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1099928" y="1000125"/>
            <a:ext cx="2442461" cy="30501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Dra inn bilde</a:t>
            </a:r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2" hasCustomPrompt="1"/>
          </p:nvPr>
        </p:nvSpPr>
        <p:spPr>
          <a:xfrm>
            <a:off x="3975651" y="3552172"/>
            <a:ext cx="7975879" cy="257821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Beskrivelse</a:t>
            </a:r>
          </a:p>
        </p:txBody>
      </p:sp>
      <p:sp>
        <p:nvSpPr>
          <p:cNvPr id="20" name="Plassholder f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561" y="2994120"/>
            <a:ext cx="7975880" cy="418984"/>
          </a:xfr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nb-NO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3027853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861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6DD79-F62D-1AEE-D6A3-729008032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797A8-3889-225B-46E4-9772299BA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9045F-114B-72B0-F74C-F00647C84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30E-D112-4F7C-8C26-66D9BE3C56F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266FF-3483-C31C-CB1F-7F0B85D7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3A7-3A80-3FEE-E448-BA9E3E0A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F43-FD0A-4553-ADFD-9F574D96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48406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FFDE-5C96-492A-CFED-8C9BEE94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61A79-1194-EE4A-4080-203E7B2BE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B4111-A1EF-CAAA-E3A0-90F8AB13F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30E-D112-4F7C-8C26-66D9BE3C56F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E8EB8-27CC-731E-A95D-064649EB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A5F57-AF49-B4F3-EDBE-AE8C0C08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F43-FD0A-4553-ADFD-9F574D96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12615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248E-6056-AA03-E7AC-0FF0A018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BA08F-A697-E804-76D5-1276A0330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7C8F2-5848-B7A5-83CA-31E39CC2A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30E-D112-4F7C-8C26-66D9BE3C56F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39D32-6ED9-B7B5-F1B1-377BD1B8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8B810-E586-81C0-33AE-BC94A849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F43-FD0A-4553-ADFD-9F574D96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89616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4D9B0-EBE7-F832-CD69-9338B9A97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642D6-CF8C-60FD-A7E4-CB07249ED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B934A-79EA-98CE-B6DD-76837C07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E4205-61CB-CFF8-654B-B395985D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30E-D112-4F7C-8C26-66D9BE3C56F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1D737-ABD4-6208-CCD5-042DA692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17AB1-1175-E808-CE4E-671094104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F43-FD0A-4553-ADFD-9F574D96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09923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0D4DA-950D-4564-F4A4-F2FEC11C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22225-FABF-D43E-084F-7E929B9C5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BACD5-79F3-A767-B01B-A694EC13C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787C5-E8B5-C8AF-E361-7D16CE568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20EF0-3DE7-C4E5-26A4-9549539D0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EE53D-E1D4-52BB-815B-0090E775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30E-D112-4F7C-8C26-66D9BE3C56F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FA279-365D-1F49-8ECD-D6EEE02D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8C6F43-7D94-4303-D4DA-B50C01E0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F43-FD0A-4553-ADFD-9F574D96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4939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3D1DC64-24A8-7C45-B7B6-71B1E06786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900" y="2997200"/>
            <a:ext cx="4648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02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5B39-0682-CCD2-2943-453965C37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FE706-C0BB-B9C9-421A-48D4CA4D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30E-D112-4F7C-8C26-66D9BE3C56F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74841-D6A2-E766-629B-FB4558FE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C1C13-FB40-014D-59C8-1878D9DD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F43-FD0A-4553-ADFD-9F574D96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88443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4D14CE-E556-C013-F45F-61349B9A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30E-D112-4F7C-8C26-66D9BE3C56F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AFDFC-6038-0C92-5D4A-10B2B7FB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41595-4027-5BD9-AC5F-A6987582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F43-FD0A-4553-ADFD-9F574D96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61952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08C3-6AAF-ABE9-D4BC-246AE5EE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7A126-A27B-CEB2-9EEC-70E5FBF2B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935AC-F2AE-F002-D448-C864B7BA0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2BD43-E000-4FD7-837E-E1503C58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30E-D112-4F7C-8C26-66D9BE3C56F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F717C-8D92-D78E-3E8A-4380DC2E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F9816-B235-2B14-C719-DA71D8CE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F43-FD0A-4553-ADFD-9F574D96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2712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4844-29AD-42AD-CC1F-51C007CE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529231-EA9F-BD01-CFC8-46EB09D45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040A6-E91A-8AD8-9770-93E3CE60A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75273-9BF8-5366-1CC8-05B95DE0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30E-D112-4F7C-8C26-66D9BE3C56F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ACF97-C909-3198-25EB-C6C742C5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64C6C-4A33-BEF2-0CA2-747ECAF1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F43-FD0A-4553-ADFD-9F574D96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22141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5933-F11E-6D2A-69DA-0468A853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2B70E-EA69-6033-FCEF-34FA7AE58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DA745-A3E5-C3CE-AA39-37F78048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30E-D112-4F7C-8C26-66D9BE3C56F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5CF84-F9E7-DC20-1053-19644C74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250EA-7FB2-7DB0-58D2-F48D3329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F43-FD0A-4553-ADFD-9F574D96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73864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38EDA4-93D8-F795-917D-AE5F40238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E2A15-9329-857A-F634-3F07D4950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A7177-38BE-C0E0-8B05-CF400B1F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30E-D112-4F7C-8C26-66D9BE3C56F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2D38E-5E49-70B0-237C-8B500505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37EB1-381F-7199-3E0A-40CB6ECA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F43-FD0A-4553-ADFD-9F574D96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33476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objekt&#10;&#10;&#10;&#10;Automatisk generert beskrivelse">
            <a:extLst>
              <a:ext uri="{FF2B5EF4-FFF2-40B4-BE49-F238E27FC236}">
                <a16:creationId xmlns:a16="http://schemas.microsoft.com/office/drawing/2014/main" id="{F28135A9-7864-EA42-BC35-11CA46B6C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5551" y="2901951"/>
            <a:ext cx="4660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75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på rød bakgrunn">
    <p:bg>
      <p:bgPr>
        <a:solidFill>
          <a:srgbClr val="D2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4C717CD-C564-444B-9B54-49514DB5E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5551" y="2901951"/>
            <a:ext cx="4660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67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3D1DC64-24A8-7C45-B7B6-71B1E06786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900" y="2997200"/>
            <a:ext cx="4648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1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red background">
    <p:bg>
      <p:bgPr>
        <a:solidFill>
          <a:srgbClr val="D2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5B0986-EDA4-E645-A2CC-7235DFEBF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900" y="2997200"/>
            <a:ext cx="4648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5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red background">
    <p:bg>
      <p:bgPr>
        <a:solidFill>
          <a:srgbClr val="D2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E5B0986-EDA4-E645-A2CC-7235DFEBF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900" y="2997200"/>
            <a:ext cx="4648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523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3" y="949570"/>
            <a:ext cx="10392507" cy="4655100"/>
          </a:xfrm>
        </p:spPr>
        <p:txBody>
          <a:bodyPr/>
          <a:lstStyle>
            <a:lvl1pPr marL="0" indent="0">
              <a:buNone/>
              <a:defRPr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08432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889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13A3025-CD08-FD43-8BF8-D83B80F2D3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405" y="1917701"/>
            <a:ext cx="6486259" cy="207010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Sitat fra kjent person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D0A5E21-6A22-7D43-B2F4-6F47285A42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8405" y="4203700"/>
            <a:ext cx="6486259" cy="482600"/>
          </a:xfrm>
        </p:spPr>
        <p:txBody>
          <a:bodyPr/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r>
              <a:rPr lang="nb-NO" dirty="0"/>
              <a:t>Navn på person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C06D30DD-C9AA-A74E-8236-A55A61266F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8405" y="4686300"/>
            <a:ext cx="6486259" cy="482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Tittel på person</a:t>
            </a:r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C642F17B-7F49-F045-B8A0-848CC25C0D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72699" y="1404939"/>
            <a:ext cx="3810000" cy="4302125"/>
          </a:xfrm>
        </p:spPr>
        <p:txBody>
          <a:bodyPr/>
          <a:lstStyle/>
          <a:p>
            <a:r>
              <a:rPr lang="nb-NO" dirty="0"/>
              <a:t>Bilde av person</a:t>
            </a:r>
          </a:p>
        </p:txBody>
      </p:sp>
    </p:spTree>
    <p:extLst>
      <p:ext uri="{BB962C8B-B14F-4D97-AF65-F5344CB8AC3E}">
        <p14:creationId xmlns:p14="http://schemas.microsoft.com/office/powerpoint/2010/main" val="25098065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650CA9E-144D-2B4B-8399-F29546F1AF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1">
                    <a:alpha val="74000"/>
                  </a:schemeClr>
                </a:solidFill>
              </a:defRPr>
            </a:lvl1pPr>
          </a:lstStyle>
          <a:p>
            <a:r>
              <a:rPr lang="nb-NO" dirty="0"/>
              <a:t>Slipp et bilde her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155B4C0-4369-4842-A92C-0BEF7F14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0325"/>
            <a:ext cx="10515600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46820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2"/>
            <a:ext cx="12192000" cy="2805695"/>
          </a:xfrm>
          <a:prstGeom prst="rect">
            <a:avLst/>
          </a:prstGeom>
          <a:solidFill>
            <a:srgbClr val="F2F3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38" y="1000126"/>
            <a:ext cx="2440153" cy="3050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2125" y="1499784"/>
            <a:ext cx="7983499" cy="114300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b="1"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Navn navn</a:t>
            </a:r>
            <a:endParaRPr lang="en-US" dirty="0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71563" y="1000126"/>
            <a:ext cx="7975879" cy="469055"/>
          </a:xfrm>
        </p:spPr>
        <p:txBody>
          <a:bodyPr>
            <a:noAutofit/>
          </a:bodyPr>
          <a:lstStyle>
            <a:lvl1pPr marL="0" indent="0" algn="l">
              <a:buNone/>
              <a:defRPr sz="2667" b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09570" indent="0">
              <a:buNone/>
              <a:defRPr sz="2667"/>
            </a:lvl2pPr>
            <a:lvl3pPr marL="1219140" indent="0">
              <a:buNone/>
              <a:defRPr sz="2667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</a:lstStyle>
          <a:p>
            <a:pPr lvl="0"/>
            <a:r>
              <a:rPr lang="nb-NO" dirty="0"/>
              <a:t>Fakultet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1099928" y="1000126"/>
            <a:ext cx="2442461" cy="30501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Dra inn bilde</a:t>
            </a:r>
          </a:p>
        </p:txBody>
      </p:sp>
      <p:sp>
        <p:nvSpPr>
          <p:cNvPr id="19" name="Plassholder for tekst 18"/>
          <p:cNvSpPr>
            <a:spLocks noGrp="1"/>
          </p:cNvSpPr>
          <p:nvPr>
            <p:ph type="body" sz="quarter" idx="12" hasCustomPrompt="1"/>
          </p:nvPr>
        </p:nvSpPr>
        <p:spPr>
          <a:xfrm>
            <a:off x="3975652" y="3552172"/>
            <a:ext cx="7975879" cy="257821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141E28"/>
                </a:solidFill>
              </a:defRPr>
            </a:lvl1pPr>
          </a:lstStyle>
          <a:p>
            <a:pPr lvl="0"/>
            <a:r>
              <a:rPr lang="nb-NO" dirty="0"/>
              <a:t>Beskrivelse</a:t>
            </a:r>
          </a:p>
        </p:txBody>
      </p:sp>
      <p:sp>
        <p:nvSpPr>
          <p:cNvPr id="20" name="Plassholder f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561" y="2994120"/>
            <a:ext cx="7975880" cy="418984"/>
          </a:xfr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rgbClr val="141E28"/>
                </a:solidFill>
              </a:defRPr>
            </a:lvl1pPr>
            <a:lvl2pPr marL="609570" indent="0">
              <a:buNone/>
              <a:defRPr sz="2667"/>
            </a:lvl2pPr>
            <a:lvl3pPr marL="1219140" indent="0">
              <a:buNone/>
              <a:defRPr sz="2667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</a:lstStyle>
          <a:p>
            <a:pPr lvl="0"/>
            <a:r>
              <a:rPr lang="nb-NO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774705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383833" y="1114667"/>
            <a:ext cx="94244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383767" y="1805267"/>
            <a:ext cx="4403200" cy="42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404831" y="1805267"/>
            <a:ext cx="4403200" cy="42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104245" y="61299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806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0B2ABB-797D-6D4E-8B9C-7322AB6B5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C16EDBB-B8D9-674E-B664-6D4E9C1BB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08356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68AED-3A99-704D-8F97-DB2A70ED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9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rt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68AED-3A99-704D-8F97-DB2A70ED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2B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98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C1C1C1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1D1D-C8A3-914A-83EF-30FC6150C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2" y="949569"/>
            <a:ext cx="10392507" cy="4655100"/>
          </a:xfrm>
        </p:spPr>
        <p:txBody>
          <a:bodyPr/>
          <a:lstStyle>
            <a:lvl1pPr marL="0" indent="0">
              <a:buNone/>
              <a:defRPr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F18708-A87B-1B46-B96E-29C6E8AB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08431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630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13A3025-CD08-FD43-8BF8-D83B80F2D3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405" y="1917700"/>
            <a:ext cx="6486258" cy="207010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Sitat fra kjent person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D0A5E21-6A22-7D43-B2F4-6F47285A42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8405" y="4203700"/>
            <a:ext cx="6486258" cy="482600"/>
          </a:xfrm>
        </p:spPr>
        <p:txBody>
          <a:bodyPr/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r>
              <a:rPr lang="nb-NO" dirty="0"/>
              <a:t>Navn på person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C06D30DD-C9AA-A74E-8236-A55A61266F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8405" y="4686300"/>
            <a:ext cx="6486258" cy="482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b-NO" dirty="0"/>
              <a:t>Tittel på person</a:t>
            </a:r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C642F17B-7F49-F045-B8A0-848CC25C0D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72699" y="1404938"/>
            <a:ext cx="3810000" cy="4302125"/>
          </a:xfrm>
        </p:spPr>
        <p:txBody>
          <a:bodyPr/>
          <a:lstStyle/>
          <a:p>
            <a:r>
              <a:rPr lang="nb-NO" dirty="0"/>
              <a:t>Bilde av person</a:t>
            </a:r>
          </a:p>
        </p:txBody>
      </p:sp>
    </p:spTree>
    <p:extLst>
      <p:ext uri="{BB962C8B-B14F-4D97-AF65-F5344CB8AC3E}">
        <p14:creationId xmlns:p14="http://schemas.microsoft.com/office/powerpoint/2010/main" val="151517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1BAEA73-34F4-FC4E-A04E-D8CD13CC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B6CA0A-85B8-2046-B593-F7CCB636A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292" y="1825625"/>
            <a:ext cx="103925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F616952-0E30-D94F-8510-46719335E800}"/>
              </a:ext>
            </a:extLst>
          </p:cNvPr>
          <p:cNvSpPr txBox="1"/>
          <p:nvPr userDrawn="1"/>
        </p:nvSpPr>
        <p:spPr>
          <a:xfrm>
            <a:off x="100076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65733B4-1CF4-3748-819A-E854DCFC6EA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42192" y="5825082"/>
            <a:ext cx="126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4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0" r:id="rId2"/>
    <p:sldLayoutId id="2147483657" r:id="rId3"/>
    <p:sldLayoutId id="2147483661" r:id="rId4"/>
    <p:sldLayoutId id="2147483649" r:id="rId5"/>
    <p:sldLayoutId id="2147483650" r:id="rId6"/>
    <p:sldLayoutId id="2147483681" r:id="rId7"/>
    <p:sldLayoutId id="2147483659" r:id="rId8"/>
    <p:sldLayoutId id="2147483651" r:id="rId9"/>
    <p:sldLayoutId id="2147483652" r:id="rId10"/>
    <p:sldLayoutId id="2147483654" r:id="rId11"/>
    <p:sldLayoutId id="2147483662" r:id="rId12"/>
    <p:sldLayoutId id="214748365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1BAEA73-34F4-FC4E-A04E-D8CD13CC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365125"/>
            <a:ext cx="103925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B6CA0A-85B8-2046-B593-F7CCB636A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292" y="1825625"/>
            <a:ext cx="103925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F616952-0E30-D94F-8510-46719335E800}"/>
              </a:ext>
            </a:extLst>
          </p:cNvPr>
          <p:cNvSpPr txBox="1"/>
          <p:nvPr userDrawn="1"/>
        </p:nvSpPr>
        <p:spPr>
          <a:xfrm>
            <a:off x="100076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65733B4-1CF4-3748-819A-E854DCFC6EA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42192" y="5825082"/>
            <a:ext cx="126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7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2270E-C05F-CF52-3869-2A19B393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5247A-4F6B-19C0-C5FC-3EC4EA2A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B51FD-708E-641E-1453-E9BA2B4A3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6130E-D112-4F7C-8C26-66D9BE3C56F3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84FA3-A22A-E519-1949-08F0BABD2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53473-1E54-EB0A-39A9-AF77CF814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" name="TekstSylinder 8">
            <a:extLst>
              <a:ext uri="{FF2B5EF4-FFF2-40B4-BE49-F238E27FC236}">
                <a16:creationId xmlns:a16="http://schemas.microsoft.com/office/drawing/2014/main" id="{A8F14407-255E-5616-1E6E-BBB68FA42825}"/>
              </a:ext>
            </a:extLst>
          </p:cNvPr>
          <p:cNvSpPr txBox="1"/>
          <p:nvPr userDrawn="1"/>
        </p:nvSpPr>
        <p:spPr>
          <a:xfrm>
            <a:off x="10007602" y="65532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400" dirty="0"/>
          </a:p>
        </p:txBody>
      </p:sp>
      <p:pic>
        <p:nvPicPr>
          <p:cNvPr id="8" name="Bilde 4">
            <a:extLst>
              <a:ext uri="{FF2B5EF4-FFF2-40B4-BE49-F238E27FC236}">
                <a16:creationId xmlns:a16="http://schemas.microsoft.com/office/drawing/2014/main" id="{661DE95B-5275-1C2B-DA3A-7DC11B927B17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542192" y="5825083"/>
            <a:ext cx="126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3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F8CADF-F6F1-4D4B-BCDF-875F23FF6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578" y="1301578"/>
            <a:ext cx="9588843" cy="18287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 design of nature-based solutions in highway runoff management based on resilience to climate and pollution load changes</a:t>
            </a:r>
            <a:endParaRPr lang="nb-NO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40C9F65-C46D-4046-BA00-269880510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254" y="3332205"/>
            <a:ext cx="9728887" cy="3060357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endParaRPr lang="en-US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Mehrdad Ghorbani Mooselu, Helge Liltved, Mohammad Reza Alizadeh, and Sondre Meland</a:t>
            </a:r>
          </a:p>
          <a:p>
            <a:pPr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2022</a:t>
            </a:r>
            <a:endParaRPr lang="nb-NO" sz="2000" dirty="0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B12F9A1-25AD-B1B0-EE43-D9D268CCB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95" y="132962"/>
            <a:ext cx="3729038" cy="9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2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10782" y="1104799"/>
            <a:ext cx="9926423" cy="5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lvl="0"/>
            <a:r>
              <a:rPr lang="en" sz="2667" dirty="0">
                <a:solidFill>
                  <a:srgbClr val="0A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Highway runoff</a:t>
            </a:r>
            <a:endParaRPr sz="1867" dirty="0">
              <a:solidFill>
                <a:srgbClr val="0A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99368" y="3113903"/>
            <a:ext cx="5773945" cy="254502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just">
              <a:lnSpc>
                <a:spcPct val="120000"/>
              </a:lnSpc>
              <a:buClr>
                <a:schemeClr val="dk1"/>
              </a:buClr>
              <a:buSzPts val="1100"/>
              <a:buNone/>
            </a:pP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Site-specific features (traffic volume, roadway design and maintenance practices, surrounding land use, regional climate) </a:t>
            </a:r>
            <a:r>
              <a:rPr lang="fr-FR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pollutant composition and quantity.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11349619" y="97068"/>
            <a:ext cx="7316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pPr defTabSz="1219170">
                <a:buClr>
                  <a:srgbClr val="000000"/>
                </a:buClr>
              </a:pPr>
              <a:t>2</a:t>
            </a:fld>
            <a:endParaRPr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 descr="A high angle view of cars on a road&#10;&#10;Description automatically generated with medium confidence">
            <a:extLst>
              <a:ext uri="{FF2B5EF4-FFF2-40B4-BE49-F238E27FC236}">
                <a16:creationId xmlns:a16="http://schemas.microsoft.com/office/drawing/2014/main" id="{59D64EA9-21D3-C56A-157B-ADCE1A1B4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525" y="943156"/>
            <a:ext cx="5957695" cy="3974053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B27EE74-5A0C-05C6-2A6E-5D5A9D8A2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14" y="132962"/>
            <a:ext cx="1798616" cy="466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99367" y="1020314"/>
            <a:ext cx="5466234" cy="5284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" sz="2667" dirty="0">
                <a:solidFill>
                  <a:srgbClr val="0A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Highway runoff</a:t>
            </a:r>
            <a:endParaRPr sz="1867" dirty="0">
              <a:solidFill>
                <a:srgbClr val="0A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99367" y="1548714"/>
            <a:ext cx="6080664" cy="417922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just">
              <a:lnSpc>
                <a:spcPct val="120000"/>
              </a:lnSpc>
              <a:buClr>
                <a:schemeClr val="dk1"/>
              </a:buClr>
              <a:buSzPts val="1100"/>
              <a:buNone/>
            </a:pP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Polluted aquatic ecosystems may pose serious threats to sustainability:</a:t>
            </a:r>
          </a:p>
          <a:p>
            <a:pPr marL="121917" indent="-121917" algn="just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endParaRPr lang="en-US" sz="14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917" indent="-121917" algn="just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endParaRPr lang="en-US" sz="14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1917" indent="-121917" algn="just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(treatment, fishing, tourism)</a:t>
            </a:r>
          </a:p>
          <a:p>
            <a:pPr marL="121917" indent="-121917" algn="just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(ecosystem services e.g., esthetic and recreational problems)</a:t>
            </a:r>
          </a:p>
          <a:p>
            <a:pPr marL="121917" indent="-121917" algn="just">
              <a:lnSpc>
                <a:spcPct val="12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(water quality, damage to plants, fish mortality, habitat alteration, and biodiversity loss)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11349619" y="97068"/>
            <a:ext cx="7316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2400" b="1" kern="0">
                <a:solidFill>
                  <a:srgbClr val="FF0000"/>
                </a:solidFill>
                <a:latin typeface="Times New Roman" panose="02020603050405020304" pitchFamily="18" charset="0"/>
                <a:ea typeface="Inter-Regular"/>
                <a:cs typeface="Times New Roman" panose="02020603050405020304" pitchFamily="18" charset="0"/>
                <a:sym typeface="Inter-Regular"/>
              </a:rPr>
              <a:pPr defTabSz="1219170">
                <a:buClr>
                  <a:srgbClr val="000000"/>
                </a:buClr>
                <a:defRPr/>
              </a:pPr>
              <a:t>3</a:t>
            </a:fld>
            <a:endParaRPr sz="2400" b="1" kern="0" dirty="0">
              <a:solidFill>
                <a:srgbClr val="FF0000"/>
              </a:solidFill>
              <a:latin typeface="Times New Roman" panose="02020603050405020304" pitchFamily="18" charset="0"/>
              <a:ea typeface="Inter-Regular"/>
              <a:cs typeface="Times New Roman" panose="02020603050405020304" pitchFamily="18" charset="0"/>
              <a:sym typeface="Inter-Regula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982C1B-4BA4-3BEB-319F-732C1E2B4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157"/>
          <a:stretch/>
        </p:blipFill>
        <p:spPr>
          <a:xfrm>
            <a:off x="6510883" y="154591"/>
            <a:ext cx="4838736" cy="36663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692562-9C4B-79AF-CF37-4F1BF8D23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883" y="3873207"/>
            <a:ext cx="4838736" cy="2840487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1463E01-AB01-9926-12BA-C3813D6F7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14" y="132962"/>
            <a:ext cx="1798616" cy="46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DFD20D-1AE0-48E1-B7AE-69E936490B70}"/>
              </a:ext>
            </a:extLst>
          </p:cNvPr>
          <p:cNvSpPr txBox="1">
            <a:spLocks/>
          </p:cNvSpPr>
          <p:nvPr/>
        </p:nvSpPr>
        <p:spPr>
          <a:xfrm>
            <a:off x="487043" y="2183028"/>
            <a:ext cx="4587465" cy="3328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D2002B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2002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2002B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66A8893-5FFB-4F84-98E9-85FE5C5EE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467" y="1"/>
            <a:ext cx="8492811" cy="6770676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0092323-2F8A-2881-1AB7-E742EEDB0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14" y="132962"/>
            <a:ext cx="1798616" cy="46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8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13 Thank You For Your Attention Stock Photos, Pictures &amp; Royalty-Free  Images - iStock">
            <a:extLst>
              <a:ext uri="{FF2B5EF4-FFF2-40B4-BE49-F238E27FC236}">
                <a16:creationId xmlns:a16="http://schemas.microsoft.com/office/drawing/2014/main" id="{26AD6DD3-974B-4DA2-8DE0-8C04A2A9C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84" y="106500"/>
            <a:ext cx="9499815" cy="569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07959"/>
      </p:ext>
    </p:extLst>
  </p:cSld>
  <p:clrMapOvr>
    <a:masterClrMapping/>
  </p:clrMapOvr>
</p:sld>
</file>

<file path=ppt/theme/theme1.xml><?xml version="1.0" encoding="utf-8"?>
<a:theme xmlns:a="http://schemas.openxmlformats.org/drawingml/2006/main" name="UiA - Ly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smal_aase_kompetanse" id="{EE1CA585-96C9-6549-AD62-C1F98B70B7F0}" vid="{B4C9B46E-BCA9-8E4A-BF35-1DCCB59BA24C}"/>
    </a:ext>
  </a:extLst>
</a:theme>
</file>

<file path=ppt/theme/theme2.xml><?xml version="1.0" encoding="utf-8"?>
<a:theme xmlns:a="http://schemas.openxmlformats.org/drawingml/2006/main" name="UiA - mø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smal_aase_kompetanse" id="{EE1CA585-96C9-6549-AD62-C1F98B70B7F0}" vid="{B4C9B46E-BCA9-8E4A-BF35-1DCCB59BA24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2181</TotalTime>
  <Words>119</Words>
  <Application>Microsoft Office PowerPoint</Application>
  <PresentationFormat>Widescreen</PresentationFormat>
  <Paragraphs>20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Times New Roman</vt:lpstr>
      <vt:lpstr>Wingdings</vt:lpstr>
      <vt:lpstr>UiA - Lys</vt:lpstr>
      <vt:lpstr>UiA - mørk</vt:lpstr>
      <vt:lpstr>Office Theme</vt:lpstr>
      <vt:lpstr>Optimal design of nature-based solutions in highway runoff management based on resilience to climate and pollution load changes</vt:lpstr>
      <vt:lpstr>Highway runoff</vt:lpstr>
      <vt:lpstr>Highway runoff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Thomas Eikeland Fiskå</dc:creator>
  <cp:lastModifiedBy>Mehrdad Ghorbani Mooselu</cp:lastModifiedBy>
  <cp:revision>17</cp:revision>
  <dcterms:created xsi:type="dcterms:W3CDTF">2019-03-26T09:57:44Z</dcterms:created>
  <dcterms:modified xsi:type="dcterms:W3CDTF">2022-05-18T08:13:30Z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114459-e220-4ae9-b339-4ebe6008cdd4_Enabled">
    <vt:lpwstr>true</vt:lpwstr>
  </property>
  <property fmtid="{D5CDD505-2E9C-101B-9397-08002B2CF9AE}" pid="3" name="MSIP_Label_b4114459-e220-4ae9-b339-4ebe6008cdd4_SetDate">
    <vt:lpwstr>2021-06-08T07:00:10Z</vt:lpwstr>
  </property>
  <property fmtid="{D5CDD505-2E9C-101B-9397-08002B2CF9AE}" pid="4" name="MSIP_Label_b4114459-e220-4ae9-b339-4ebe6008cdd4_Method">
    <vt:lpwstr>Standard</vt:lpwstr>
  </property>
  <property fmtid="{D5CDD505-2E9C-101B-9397-08002B2CF9AE}" pid="5" name="MSIP_Label_b4114459-e220-4ae9-b339-4ebe6008cdd4_Name">
    <vt:lpwstr>b4114459-e220-4ae9-b339-4ebe6008cdd4</vt:lpwstr>
  </property>
  <property fmtid="{D5CDD505-2E9C-101B-9397-08002B2CF9AE}" pid="6" name="MSIP_Label_b4114459-e220-4ae9-b339-4ebe6008cdd4_SiteId">
    <vt:lpwstr>8482881e-3699-4b3f-b135-cf4800bc1efb</vt:lpwstr>
  </property>
  <property fmtid="{D5CDD505-2E9C-101B-9397-08002B2CF9AE}" pid="7" name="MSIP_Label_b4114459-e220-4ae9-b339-4ebe6008cdd4_ActionId">
    <vt:lpwstr>b70b8a91-469c-4bcd-87bf-0a22259d0d86</vt:lpwstr>
  </property>
  <property fmtid="{D5CDD505-2E9C-101B-9397-08002B2CF9AE}" pid="8" name="MSIP_Label_b4114459-e220-4ae9-b339-4ebe6008cdd4_ContentBits">
    <vt:lpwstr>0</vt:lpwstr>
  </property>
</Properties>
</file>