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346" r:id="rId2"/>
    <p:sldId id="407" r:id="rId3"/>
    <p:sldId id="501" r:id="rId4"/>
    <p:sldId id="396" r:id="rId5"/>
    <p:sldId id="502" r:id="rId6"/>
    <p:sldId id="506" r:id="rId7"/>
    <p:sldId id="503" r:id="rId8"/>
    <p:sldId id="392" r:id="rId9"/>
    <p:sldId id="47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熠 姚" initials="熠" lastIdx="1" clrIdx="0">
    <p:extLst>
      <p:ext uri="{19B8F6BF-5375-455C-9EA6-DF929625EA0E}">
        <p15:presenceInfo xmlns:p15="http://schemas.microsoft.com/office/powerpoint/2012/main" userId="ea4c28db95a94f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2FD"/>
    <a:srgbClr val="FF5000"/>
    <a:srgbClr val="0033A0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D8E4D-8A10-42BF-811D-6A127CA32D72}" v="177" dt="2022-05-20T12:27:27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83282" autoAdjust="0"/>
  </p:normalViewPr>
  <p:slideViewPr>
    <p:cSldViewPr snapToGrid="0">
      <p:cViewPr varScale="1">
        <p:scale>
          <a:sx n="99" d="100"/>
          <a:sy n="99" d="100"/>
        </p:scale>
        <p:origin x="108" y="282"/>
      </p:cViewPr>
      <p:guideLst>
        <p:guide orient="horz" pos="233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 Yao" userId="b87adb89-7c3d-4389-9012-8654f2673b53" providerId="ADAL" clId="{E37D8E4D-8A10-42BF-811D-6A127CA32D72}"/>
    <pc:docChg chg="undo custSel addSld delSld modSld sldOrd">
      <pc:chgData name="Yi Yao" userId="b87adb89-7c3d-4389-9012-8654f2673b53" providerId="ADAL" clId="{E37D8E4D-8A10-42BF-811D-6A127CA32D72}" dt="2022-05-20T12:28:46.454" v="1598" actId="1076"/>
      <pc:docMkLst>
        <pc:docMk/>
      </pc:docMkLst>
      <pc:sldChg chg="del">
        <pc:chgData name="Yi Yao" userId="b87adb89-7c3d-4389-9012-8654f2673b53" providerId="ADAL" clId="{E37D8E4D-8A10-42BF-811D-6A127CA32D72}" dt="2022-05-12T09:40:52.541" v="197" actId="47"/>
        <pc:sldMkLst>
          <pc:docMk/>
          <pc:sldMk cId="949851236" sldId="265"/>
        </pc:sldMkLst>
      </pc:sldChg>
      <pc:sldChg chg="addSp modSp mod modNotesTx">
        <pc:chgData name="Yi Yao" userId="b87adb89-7c3d-4389-9012-8654f2673b53" providerId="ADAL" clId="{E37D8E4D-8A10-42BF-811D-6A127CA32D72}" dt="2022-05-18T08:23:53.277" v="783" actId="113"/>
        <pc:sldMkLst>
          <pc:docMk/>
          <pc:sldMk cId="3054924995" sldId="346"/>
        </pc:sldMkLst>
        <pc:spChg chg="mod">
          <ac:chgData name="Yi Yao" userId="b87adb89-7c3d-4389-9012-8654f2673b53" providerId="ADAL" clId="{E37D8E4D-8A10-42BF-811D-6A127CA32D72}" dt="2022-05-13T08:51:48.096" v="756" actId="1076"/>
          <ac:spMkLst>
            <pc:docMk/>
            <pc:sldMk cId="3054924995" sldId="346"/>
            <ac:spMk id="6" creationId="{22FFD1A4-B554-47C6-9150-41F182DB022A}"/>
          </ac:spMkLst>
        </pc:spChg>
        <pc:spChg chg="mod">
          <ac:chgData name="Yi Yao" userId="b87adb89-7c3d-4389-9012-8654f2673b53" providerId="ADAL" clId="{E37D8E4D-8A10-42BF-811D-6A127CA32D72}" dt="2022-05-13T08:52:03.796" v="757" actId="2711"/>
          <ac:spMkLst>
            <pc:docMk/>
            <pc:sldMk cId="3054924995" sldId="346"/>
            <ac:spMk id="15" creationId="{96971E4B-542A-4DB0-A19C-1E061D34C139}"/>
          </ac:spMkLst>
        </pc:spChg>
        <pc:spChg chg="mod ord">
          <ac:chgData name="Yi Yao" userId="b87adb89-7c3d-4389-9012-8654f2673b53" providerId="ADAL" clId="{E37D8E4D-8A10-42BF-811D-6A127CA32D72}" dt="2022-05-18T08:23:53.277" v="783" actId="113"/>
          <ac:spMkLst>
            <pc:docMk/>
            <pc:sldMk cId="3054924995" sldId="346"/>
            <ac:spMk id="16" creationId="{5D511CCF-4D95-4DCE-A079-1D638D335FC4}"/>
          </ac:spMkLst>
        </pc:spChg>
        <pc:picChg chg="add mod">
          <ac:chgData name="Yi Yao" userId="b87adb89-7c3d-4389-9012-8654f2673b53" providerId="ADAL" clId="{E37D8E4D-8A10-42BF-811D-6A127CA32D72}" dt="2022-05-13T08:51:41.220" v="755" actId="1076"/>
          <ac:picMkLst>
            <pc:docMk/>
            <pc:sldMk cId="3054924995" sldId="346"/>
            <ac:picMk id="3" creationId="{58C993D9-0BF2-4426-96EF-AE257B31E2B8}"/>
          </ac:picMkLst>
        </pc:picChg>
        <pc:picChg chg="mod">
          <ac:chgData name="Yi Yao" userId="b87adb89-7c3d-4389-9012-8654f2673b53" providerId="ADAL" clId="{E37D8E4D-8A10-42BF-811D-6A127CA32D72}" dt="2022-05-12T09:22:41.659" v="38" actId="1076"/>
          <ac:picMkLst>
            <pc:docMk/>
            <pc:sldMk cId="3054924995" sldId="346"/>
            <ac:picMk id="12" creationId="{A615C76F-68CA-43CE-B9C2-483411318647}"/>
          </ac:picMkLst>
        </pc:picChg>
      </pc:sldChg>
      <pc:sldChg chg="addSp delSp modSp mod modNotesTx">
        <pc:chgData name="Yi Yao" userId="b87adb89-7c3d-4389-9012-8654f2673b53" providerId="ADAL" clId="{E37D8E4D-8A10-42BF-811D-6A127CA32D72}" dt="2022-05-20T11:25:31.358" v="1315" actId="1076"/>
        <pc:sldMkLst>
          <pc:docMk/>
          <pc:sldMk cId="1678592783" sldId="392"/>
        </pc:sldMkLst>
        <pc:spChg chg="add mod">
          <ac:chgData name="Yi Yao" userId="b87adb89-7c3d-4389-9012-8654f2673b53" providerId="ADAL" clId="{E37D8E4D-8A10-42BF-811D-6A127CA32D72}" dt="2022-05-20T11:18:49.866" v="1292" actId="20577"/>
          <ac:spMkLst>
            <pc:docMk/>
            <pc:sldMk cId="1678592783" sldId="392"/>
            <ac:spMk id="8" creationId="{7E499496-C089-4A74-8BD1-E94ADB862222}"/>
          </ac:spMkLst>
        </pc:spChg>
        <pc:spChg chg="add del">
          <ac:chgData name="Yi Yao" userId="b87adb89-7c3d-4389-9012-8654f2673b53" providerId="ADAL" clId="{E37D8E4D-8A10-42BF-811D-6A127CA32D72}" dt="2022-05-13T08:50:21.874" v="744" actId="478"/>
          <ac:spMkLst>
            <pc:docMk/>
            <pc:sldMk cId="1678592783" sldId="392"/>
            <ac:spMk id="13" creationId="{27F1551E-A00C-43A6-9893-BE5A4C3E263E}"/>
          </ac:spMkLst>
        </pc:spChg>
        <pc:spChg chg="mod">
          <ac:chgData name="Yi Yao" userId="b87adb89-7c3d-4389-9012-8654f2673b53" providerId="ADAL" clId="{E37D8E4D-8A10-42BF-811D-6A127CA32D72}" dt="2022-05-12T09:41:32.031" v="212" actId="1076"/>
          <ac:spMkLst>
            <pc:docMk/>
            <pc:sldMk cId="1678592783" sldId="392"/>
            <ac:spMk id="15" creationId="{96971E4B-542A-4DB0-A19C-1E061D34C139}"/>
          </ac:spMkLst>
        </pc:spChg>
        <pc:picChg chg="add mod">
          <ac:chgData name="Yi Yao" userId="b87adb89-7c3d-4389-9012-8654f2673b53" providerId="ADAL" clId="{E37D8E4D-8A10-42BF-811D-6A127CA32D72}" dt="2022-05-20T11:25:31.358" v="1315" actId="1076"/>
          <ac:picMkLst>
            <pc:docMk/>
            <pc:sldMk cId="1678592783" sldId="392"/>
            <ac:picMk id="3" creationId="{29843100-ED66-4522-9A21-512C73EBE54C}"/>
          </ac:picMkLst>
        </pc:picChg>
        <pc:picChg chg="add mod">
          <ac:chgData name="Yi Yao" userId="b87adb89-7c3d-4389-9012-8654f2673b53" providerId="ADAL" clId="{E37D8E4D-8A10-42BF-811D-6A127CA32D72}" dt="2022-05-19T07:50:10.743" v="815" actId="1076"/>
          <ac:picMkLst>
            <pc:docMk/>
            <pc:sldMk cId="1678592783" sldId="392"/>
            <ac:picMk id="6" creationId="{D97E3C37-235D-41ED-A611-9442F151EF61}"/>
          </ac:picMkLst>
        </pc:picChg>
        <pc:picChg chg="add mod">
          <ac:chgData name="Yi Yao" userId="b87adb89-7c3d-4389-9012-8654f2673b53" providerId="ADAL" clId="{E37D8E4D-8A10-42BF-811D-6A127CA32D72}" dt="2022-05-19T07:50:10.743" v="815" actId="1076"/>
          <ac:picMkLst>
            <pc:docMk/>
            <pc:sldMk cId="1678592783" sldId="392"/>
            <ac:picMk id="7" creationId="{7D3D4DF9-2798-4081-8378-8383A3F4F15F}"/>
          </ac:picMkLst>
        </pc:picChg>
        <pc:picChg chg="del">
          <ac:chgData name="Yi Yao" userId="b87adb89-7c3d-4389-9012-8654f2673b53" providerId="ADAL" clId="{E37D8E4D-8A10-42BF-811D-6A127CA32D72}" dt="2022-05-13T08:50:05.045" v="742" actId="478"/>
          <ac:picMkLst>
            <pc:docMk/>
            <pc:sldMk cId="1678592783" sldId="392"/>
            <ac:picMk id="11" creationId="{BCB77739-C65D-47A2-8797-9E27CC408F6A}"/>
          </ac:picMkLst>
        </pc:picChg>
      </pc:sldChg>
      <pc:sldChg chg="addSp modSp add mod modAnim">
        <pc:chgData name="Yi Yao" userId="b87adb89-7c3d-4389-9012-8654f2673b53" providerId="ADAL" clId="{E37D8E4D-8A10-42BF-811D-6A127CA32D72}" dt="2022-05-20T11:19:53.514" v="1302"/>
        <pc:sldMkLst>
          <pc:docMk/>
          <pc:sldMk cId="1128534156" sldId="396"/>
        </pc:sldMkLst>
        <pc:spChg chg="add mod">
          <ac:chgData name="Yi Yao" userId="b87adb89-7c3d-4389-9012-8654f2673b53" providerId="ADAL" clId="{E37D8E4D-8A10-42BF-811D-6A127CA32D72}" dt="2022-05-20T11:19:53.514" v="1302"/>
          <ac:spMkLst>
            <pc:docMk/>
            <pc:sldMk cId="1128534156" sldId="396"/>
            <ac:spMk id="12" creationId="{E654ABC0-E7B9-4F95-804A-E83874A5E188}"/>
          </ac:spMkLst>
        </pc:spChg>
        <pc:picChg chg="add mod">
          <ac:chgData name="Yi Yao" userId="b87adb89-7c3d-4389-9012-8654f2673b53" providerId="ADAL" clId="{E37D8E4D-8A10-42BF-811D-6A127CA32D72}" dt="2022-05-18T08:29:27.494" v="795" actId="1076"/>
          <ac:picMkLst>
            <pc:docMk/>
            <pc:sldMk cId="1128534156" sldId="396"/>
            <ac:picMk id="11" creationId="{33D68F9F-6FE9-4E04-91EB-951BFE114408}"/>
          </ac:picMkLst>
        </pc:picChg>
      </pc:sldChg>
      <pc:sldChg chg="addSp delSp modSp add mod delAnim modAnim modNotesTx">
        <pc:chgData name="Yi Yao" userId="b87adb89-7c3d-4389-9012-8654f2673b53" providerId="ADAL" clId="{E37D8E4D-8A10-42BF-811D-6A127CA32D72}" dt="2022-05-20T12:28:46.454" v="1598" actId="1076"/>
        <pc:sldMkLst>
          <pc:docMk/>
          <pc:sldMk cId="347096145" sldId="407"/>
        </pc:sldMkLst>
        <pc:spChg chg="add mod">
          <ac:chgData name="Yi Yao" userId="b87adb89-7c3d-4389-9012-8654f2673b53" providerId="ADAL" clId="{E37D8E4D-8A10-42BF-811D-6A127CA32D72}" dt="2022-05-20T09:12:57.481" v="1180" actId="1076"/>
          <ac:spMkLst>
            <pc:docMk/>
            <pc:sldMk cId="347096145" sldId="407"/>
            <ac:spMk id="4" creationId="{2215C117-184F-4ADB-B873-F99FAD8AB8FF}"/>
          </ac:spMkLst>
        </pc:spChg>
        <pc:spChg chg="del mod">
          <ac:chgData name="Yi Yao" userId="b87adb89-7c3d-4389-9012-8654f2673b53" providerId="ADAL" clId="{E37D8E4D-8A10-42BF-811D-6A127CA32D72}" dt="2022-05-20T09:10:21.870" v="1171" actId="478"/>
          <ac:spMkLst>
            <pc:docMk/>
            <pc:sldMk cId="347096145" sldId="407"/>
            <ac:spMk id="7" creationId="{C840DD33-7A1C-4EA0-901A-A865960EE832}"/>
          </ac:spMkLst>
        </pc:spChg>
        <pc:spChg chg="add mod">
          <ac:chgData name="Yi Yao" userId="b87adb89-7c3d-4389-9012-8654f2673b53" providerId="ADAL" clId="{E37D8E4D-8A10-42BF-811D-6A127CA32D72}" dt="2022-05-20T12:28:46.454" v="1598" actId="1076"/>
          <ac:spMkLst>
            <pc:docMk/>
            <pc:sldMk cId="347096145" sldId="407"/>
            <ac:spMk id="8" creationId="{A8C7EE8C-917C-4558-B05E-3DC655F49E9C}"/>
          </ac:spMkLst>
        </pc:spChg>
        <pc:spChg chg="mod">
          <ac:chgData name="Yi Yao" userId="b87adb89-7c3d-4389-9012-8654f2673b53" providerId="ADAL" clId="{E37D8E4D-8A10-42BF-811D-6A127CA32D72}" dt="2022-05-12T09:33:24.687" v="132" actId="1076"/>
          <ac:spMkLst>
            <pc:docMk/>
            <pc:sldMk cId="347096145" sldId="407"/>
            <ac:spMk id="9" creationId="{AA6FE13E-3AFE-4AE6-8E18-E9D4686EF7D7}"/>
          </ac:spMkLst>
        </pc:spChg>
        <pc:picChg chg="del mod">
          <ac:chgData name="Yi Yao" userId="b87adb89-7c3d-4389-9012-8654f2673b53" providerId="ADAL" clId="{E37D8E4D-8A10-42BF-811D-6A127CA32D72}" dt="2022-05-20T09:10:21.870" v="1171" actId="478"/>
          <ac:picMkLst>
            <pc:docMk/>
            <pc:sldMk cId="347096145" sldId="407"/>
            <ac:picMk id="2" creationId="{B8EB4804-A306-4490-8668-9934E958DED6}"/>
          </ac:picMkLst>
        </pc:picChg>
        <pc:picChg chg="mod">
          <ac:chgData name="Yi Yao" userId="b87adb89-7c3d-4389-9012-8654f2673b53" providerId="ADAL" clId="{E37D8E4D-8A10-42BF-811D-6A127CA32D72}" dt="2022-05-12T09:33:24.687" v="132" actId="1076"/>
          <ac:picMkLst>
            <pc:docMk/>
            <pc:sldMk cId="347096145" sldId="407"/>
            <ac:picMk id="3" creationId="{D26A5D89-F828-400F-9CE3-B25CE039F06E}"/>
          </ac:picMkLst>
        </pc:picChg>
        <pc:picChg chg="add mod">
          <ac:chgData name="Yi Yao" userId="b87adb89-7c3d-4389-9012-8654f2673b53" providerId="ADAL" clId="{E37D8E4D-8A10-42BF-811D-6A127CA32D72}" dt="2022-05-20T12:28:46.454" v="1598" actId="1076"/>
          <ac:picMkLst>
            <pc:docMk/>
            <pc:sldMk cId="347096145" sldId="407"/>
            <ac:picMk id="10" creationId="{29F876DD-2813-42FA-9DEF-17BBC0D8BB0B}"/>
          </ac:picMkLst>
        </pc:picChg>
      </pc:sldChg>
      <pc:sldChg chg="del">
        <pc:chgData name="Yi Yao" userId="b87adb89-7c3d-4389-9012-8654f2673b53" providerId="ADAL" clId="{E37D8E4D-8A10-42BF-811D-6A127CA32D72}" dt="2022-05-12T09:40:37.328" v="190" actId="47"/>
        <pc:sldMkLst>
          <pc:docMk/>
          <pc:sldMk cId="601601381" sldId="411"/>
        </pc:sldMkLst>
      </pc:sldChg>
      <pc:sldChg chg="del">
        <pc:chgData name="Yi Yao" userId="b87adb89-7c3d-4389-9012-8654f2673b53" providerId="ADAL" clId="{E37D8E4D-8A10-42BF-811D-6A127CA32D72}" dt="2022-05-12T09:40:29.267" v="189" actId="47"/>
        <pc:sldMkLst>
          <pc:docMk/>
          <pc:sldMk cId="3959610143" sldId="413"/>
        </pc:sldMkLst>
      </pc:sldChg>
      <pc:sldChg chg="delSp modSp del mod">
        <pc:chgData name="Yi Yao" userId="b87adb89-7c3d-4389-9012-8654f2673b53" providerId="ADAL" clId="{E37D8E4D-8A10-42BF-811D-6A127CA32D72}" dt="2022-05-20T09:10:02.453" v="1169" actId="47"/>
        <pc:sldMkLst>
          <pc:docMk/>
          <pc:sldMk cId="3556568669" sldId="421"/>
        </pc:sldMkLst>
        <pc:spChg chg="del mod">
          <ac:chgData name="Yi Yao" userId="b87adb89-7c3d-4389-9012-8654f2673b53" providerId="ADAL" clId="{E37D8E4D-8A10-42BF-811D-6A127CA32D72}" dt="2022-05-13T08:49:37.357" v="736" actId="478"/>
          <ac:spMkLst>
            <pc:docMk/>
            <pc:sldMk cId="3556568669" sldId="421"/>
            <ac:spMk id="3" creationId="{2EA11A48-3B21-4C43-A4DF-BA42789E498A}"/>
          </ac:spMkLst>
        </pc:spChg>
        <pc:spChg chg="mod">
          <ac:chgData name="Yi Yao" userId="b87adb89-7c3d-4389-9012-8654f2673b53" providerId="ADAL" clId="{E37D8E4D-8A10-42BF-811D-6A127CA32D72}" dt="2022-05-13T08:49:40.745" v="737" actId="1076"/>
          <ac:spMkLst>
            <pc:docMk/>
            <pc:sldMk cId="3556568669" sldId="421"/>
            <ac:spMk id="7" creationId="{73E30269-2A2D-42CB-8EB2-F349E1B3DCED}"/>
          </ac:spMkLst>
        </pc:spChg>
        <pc:spChg chg="mod">
          <ac:chgData name="Yi Yao" userId="b87adb89-7c3d-4389-9012-8654f2673b53" providerId="ADAL" clId="{E37D8E4D-8A10-42BF-811D-6A127CA32D72}" dt="2022-05-12T09:31:09.281" v="129" actId="20577"/>
          <ac:spMkLst>
            <pc:docMk/>
            <pc:sldMk cId="3556568669" sldId="421"/>
            <ac:spMk id="8" creationId="{446C81C1-1E63-4621-86F2-84C628020008}"/>
          </ac:spMkLst>
        </pc:spChg>
        <pc:spChg chg="mod">
          <ac:chgData name="Yi Yao" userId="b87adb89-7c3d-4389-9012-8654f2673b53" providerId="ADAL" clId="{E37D8E4D-8A10-42BF-811D-6A127CA32D72}" dt="2022-05-12T09:31:06.062" v="126" actId="20577"/>
          <ac:spMkLst>
            <pc:docMk/>
            <pc:sldMk cId="3556568669" sldId="421"/>
            <ac:spMk id="10" creationId="{6396F040-305A-41BC-8D92-00A4ABFBA8F0}"/>
          </ac:spMkLst>
        </pc:spChg>
      </pc:sldChg>
      <pc:sldChg chg="del">
        <pc:chgData name="Yi Yao" userId="b87adb89-7c3d-4389-9012-8654f2673b53" providerId="ADAL" clId="{E37D8E4D-8A10-42BF-811D-6A127CA32D72}" dt="2022-05-12T09:40:28.003" v="188" actId="47"/>
        <pc:sldMkLst>
          <pc:docMk/>
          <pc:sldMk cId="1479365075" sldId="433"/>
        </pc:sldMkLst>
      </pc:sldChg>
      <pc:sldChg chg="del">
        <pc:chgData name="Yi Yao" userId="b87adb89-7c3d-4389-9012-8654f2673b53" providerId="ADAL" clId="{E37D8E4D-8A10-42BF-811D-6A127CA32D72}" dt="2022-05-12T09:40:51.803" v="196" actId="47"/>
        <pc:sldMkLst>
          <pc:docMk/>
          <pc:sldMk cId="3947299151" sldId="434"/>
        </pc:sldMkLst>
      </pc:sldChg>
      <pc:sldChg chg="del">
        <pc:chgData name="Yi Yao" userId="b87adb89-7c3d-4389-9012-8654f2673b53" providerId="ADAL" clId="{E37D8E4D-8A10-42BF-811D-6A127CA32D72}" dt="2022-05-12T09:40:54.533" v="199" actId="47"/>
        <pc:sldMkLst>
          <pc:docMk/>
          <pc:sldMk cId="1497304045" sldId="436"/>
        </pc:sldMkLst>
      </pc:sldChg>
      <pc:sldChg chg="del">
        <pc:chgData name="Yi Yao" userId="b87adb89-7c3d-4389-9012-8654f2673b53" providerId="ADAL" clId="{E37D8E4D-8A10-42BF-811D-6A127CA32D72}" dt="2022-05-12T09:40:58.912" v="201" actId="47"/>
        <pc:sldMkLst>
          <pc:docMk/>
          <pc:sldMk cId="820307287" sldId="437"/>
        </pc:sldMkLst>
      </pc:sldChg>
      <pc:sldChg chg="del">
        <pc:chgData name="Yi Yao" userId="b87adb89-7c3d-4389-9012-8654f2673b53" providerId="ADAL" clId="{E37D8E4D-8A10-42BF-811D-6A127CA32D72}" dt="2022-05-12T09:40:57.452" v="200" actId="47"/>
        <pc:sldMkLst>
          <pc:docMk/>
          <pc:sldMk cId="646752612" sldId="448"/>
        </pc:sldMkLst>
      </pc:sldChg>
      <pc:sldChg chg="del">
        <pc:chgData name="Yi Yao" userId="b87adb89-7c3d-4389-9012-8654f2673b53" providerId="ADAL" clId="{E37D8E4D-8A10-42BF-811D-6A127CA32D72}" dt="2022-05-12T09:41:18.220" v="208" actId="47"/>
        <pc:sldMkLst>
          <pc:docMk/>
          <pc:sldMk cId="1566274816" sldId="457"/>
        </pc:sldMkLst>
      </pc:sldChg>
      <pc:sldChg chg="del">
        <pc:chgData name="Yi Yao" userId="b87adb89-7c3d-4389-9012-8654f2673b53" providerId="ADAL" clId="{E37D8E4D-8A10-42BF-811D-6A127CA32D72}" dt="2022-05-12T09:41:26.716" v="211" actId="47"/>
        <pc:sldMkLst>
          <pc:docMk/>
          <pc:sldMk cId="2068420119" sldId="470"/>
        </pc:sldMkLst>
      </pc:sldChg>
      <pc:sldChg chg="addSp delSp modSp mod modNotesTx">
        <pc:chgData name="Yi Yao" userId="b87adb89-7c3d-4389-9012-8654f2673b53" providerId="ADAL" clId="{E37D8E4D-8A10-42BF-811D-6A127CA32D72}" dt="2022-05-20T11:20:40.616" v="1314" actId="20577"/>
        <pc:sldMkLst>
          <pc:docMk/>
          <pc:sldMk cId="1924540639" sldId="476"/>
        </pc:sldMkLst>
        <pc:spChg chg="add mod">
          <ac:chgData name="Yi Yao" userId="b87adb89-7c3d-4389-9012-8654f2673b53" providerId="ADAL" clId="{E37D8E4D-8A10-42BF-811D-6A127CA32D72}" dt="2022-05-20T07:01:42.803" v="964" actId="20577"/>
          <ac:spMkLst>
            <pc:docMk/>
            <pc:sldMk cId="1924540639" sldId="476"/>
            <ac:spMk id="2" creationId="{5970C504-ED93-4934-B618-9F6869077DC0}"/>
          </ac:spMkLst>
        </pc:spChg>
        <pc:spChg chg="del mod">
          <ac:chgData name="Yi Yao" userId="b87adb89-7c3d-4389-9012-8654f2673b53" providerId="ADAL" clId="{E37D8E4D-8A10-42BF-811D-6A127CA32D72}" dt="2022-05-20T06:54:12.073" v="933"/>
          <ac:spMkLst>
            <pc:docMk/>
            <pc:sldMk cId="1924540639" sldId="476"/>
            <ac:spMk id="7" creationId="{2AE15AFB-CDEB-486C-88C6-0AF3539B6007}"/>
          </ac:spMkLst>
        </pc:spChg>
      </pc:sldChg>
      <pc:sldChg chg="del">
        <pc:chgData name="Yi Yao" userId="b87adb89-7c3d-4389-9012-8654f2673b53" providerId="ADAL" clId="{E37D8E4D-8A10-42BF-811D-6A127CA32D72}" dt="2022-05-12T09:41:01.237" v="202" actId="47"/>
        <pc:sldMkLst>
          <pc:docMk/>
          <pc:sldMk cId="4104292654" sldId="477"/>
        </pc:sldMkLst>
      </pc:sldChg>
      <pc:sldChg chg="del">
        <pc:chgData name="Yi Yao" userId="b87adb89-7c3d-4389-9012-8654f2673b53" providerId="ADAL" clId="{E37D8E4D-8A10-42BF-811D-6A127CA32D72}" dt="2022-05-12T09:41:01.917" v="203" actId="47"/>
        <pc:sldMkLst>
          <pc:docMk/>
          <pc:sldMk cId="3966290993" sldId="479"/>
        </pc:sldMkLst>
      </pc:sldChg>
      <pc:sldChg chg="del">
        <pc:chgData name="Yi Yao" userId="b87adb89-7c3d-4389-9012-8654f2673b53" providerId="ADAL" clId="{E37D8E4D-8A10-42BF-811D-6A127CA32D72}" dt="2022-05-12T09:41:02.572" v="204" actId="47"/>
        <pc:sldMkLst>
          <pc:docMk/>
          <pc:sldMk cId="2735570507" sldId="480"/>
        </pc:sldMkLst>
      </pc:sldChg>
      <pc:sldChg chg="del">
        <pc:chgData name="Yi Yao" userId="b87adb89-7c3d-4389-9012-8654f2673b53" providerId="ADAL" clId="{E37D8E4D-8A10-42BF-811D-6A127CA32D72}" dt="2022-05-12T09:41:07.518" v="205" actId="47"/>
        <pc:sldMkLst>
          <pc:docMk/>
          <pc:sldMk cId="1290534731" sldId="481"/>
        </pc:sldMkLst>
      </pc:sldChg>
      <pc:sldChg chg="del">
        <pc:chgData name="Yi Yao" userId="b87adb89-7c3d-4389-9012-8654f2673b53" providerId="ADAL" clId="{E37D8E4D-8A10-42BF-811D-6A127CA32D72}" dt="2022-05-12T09:41:12.058" v="206" actId="47"/>
        <pc:sldMkLst>
          <pc:docMk/>
          <pc:sldMk cId="3680493988" sldId="493"/>
        </pc:sldMkLst>
      </pc:sldChg>
      <pc:sldChg chg="modSp del mod">
        <pc:chgData name="Yi Yao" userId="b87adb89-7c3d-4389-9012-8654f2673b53" providerId="ADAL" clId="{E37D8E4D-8A10-42BF-811D-6A127CA32D72}" dt="2022-05-20T09:10:03.618" v="1170" actId="47"/>
        <pc:sldMkLst>
          <pc:docMk/>
          <pc:sldMk cId="1956126861" sldId="494"/>
        </pc:sldMkLst>
        <pc:spChg chg="mod">
          <ac:chgData name="Yi Yao" userId="b87adb89-7c3d-4389-9012-8654f2673b53" providerId="ADAL" clId="{E37D8E4D-8A10-42BF-811D-6A127CA32D72}" dt="2022-05-12T09:33:34.280" v="133" actId="20577"/>
          <ac:spMkLst>
            <pc:docMk/>
            <pc:sldMk cId="1956126861" sldId="494"/>
            <ac:spMk id="10" creationId="{6396F040-305A-41BC-8D92-00A4ABFBA8F0}"/>
          </ac:spMkLst>
        </pc:spChg>
      </pc:sldChg>
      <pc:sldChg chg="del">
        <pc:chgData name="Yi Yao" userId="b87adb89-7c3d-4389-9012-8654f2673b53" providerId="ADAL" clId="{E37D8E4D-8A10-42BF-811D-6A127CA32D72}" dt="2022-05-12T09:40:42.231" v="192" actId="47"/>
        <pc:sldMkLst>
          <pc:docMk/>
          <pc:sldMk cId="3422903985" sldId="495"/>
        </pc:sldMkLst>
      </pc:sldChg>
      <pc:sldChg chg="del">
        <pc:chgData name="Yi Yao" userId="b87adb89-7c3d-4389-9012-8654f2673b53" providerId="ADAL" clId="{E37D8E4D-8A10-42BF-811D-6A127CA32D72}" dt="2022-05-12T09:40:53.384" v="198" actId="47"/>
        <pc:sldMkLst>
          <pc:docMk/>
          <pc:sldMk cId="1377520060" sldId="496"/>
        </pc:sldMkLst>
      </pc:sldChg>
      <pc:sldChg chg="del">
        <pc:chgData name="Yi Yao" userId="b87adb89-7c3d-4389-9012-8654f2673b53" providerId="ADAL" clId="{E37D8E4D-8A10-42BF-811D-6A127CA32D72}" dt="2022-05-12T09:41:14.416" v="207" actId="47"/>
        <pc:sldMkLst>
          <pc:docMk/>
          <pc:sldMk cId="4064958434" sldId="497"/>
        </pc:sldMkLst>
      </pc:sldChg>
      <pc:sldChg chg="delSp add del mod modNotesTx">
        <pc:chgData name="Yi Yao" userId="b87adb89-7c3d-4389-9012-8654f2673b53" providerId="ADAL" clId="{E37D8E4D-8A10-42BF-811D-6A127CA32D72}" dt="2022-05-12T09:59:10.750" v="346" actId="47"/>
        <pc:sldMkLst>
          <pc:docMk/>
          <pc:sldMk cId="2933415127" sldId="498"/>
        </pc:sldMkLst>
        <pc:spChg chg="del">
          <ac:chgData name="Yi Yao" userId="b87adb89-7c3d-4389-9012-8654f2673b53" providerId="ADAL" clId="{E37D8E4D-8A10-42BF-811D-6A127CA32D72}" dt="2022-05-12T09:40:46.368" v="194" actId="478"/>
          <ac:spMkLst>
            <pc:docMk/>
            <pc:sldMk cId="2933415127" sldId="498"/>
            <ac:spMk id="7" creationId="{73E30269-2A2D-42CB-8EB2-F349E1B3DCED}"/>
          </ac:spMkLst>
        </pc:spChg>
        <pc:spChg chg="del">
          <ac:chgData name="Yi Yao" userId="b87adb89-7c3d-4389-9012-8654f2673b53" providerId="ADAL" clId="{E37D8E4D-8A10-42BF-811D-6A127CA32D72}" dt="2022-05-12T09:40:47.725" v="195" actId="478"/>
          <ac:spMkLst>
            <pc:docMk/>
            <pc:sldMk cId="2933415127" sldId="498"/>
            <ac:spMk id="8" creationId="{446C81C1-1E63-4621-86F2-84C628020008}"/>
          </ac:spMkLst>
        </pc:spChg>
        <pc:spChg chg="del">
          <ac:chgData name="Yi Yao" userId="b87adb89-7c3d-4389-9012-8654f2673b53" providerId="ADAL" clId="{E37D8E4D-8A10-42BF-811D-6A127CA32D72}" dt="2022-05-12T09:40:45.120" v="193" actId="478"/>
          <ac:spMkLst>
            <pc:docMk/>
            <pc:sldMk cId="2933415127" sldId="498"/>
            <ac:spMk id="10" creationId="{6396F040-305A-41BC-8D92-00A4ABFBA8F0}"/>
          </ac:spMkLst>
        </pc:spChg>
      </pc:sldChg>
      <pc:sldChg chg="delSp add del mod">
        <pc:chgData name="Yi Yao" userId="b87adb89-7c3d-4389-9012-8654f2673b53" providerId="ADAL" clId="{E37D8E4D-8A10-42BF-811D-6A127CA32D72}" dt="2022-05-13T08:49:46.183" v="738" actId="47"/>
        <pc:sldMkLst>
          <pc:docMk/>
          <pc:sldMk cId="2644164151" sldId="499"/>
        </pc:sldMkLst>
        <pc:spChg chg="del">
          <ac:chgData name="Yi Yao" userId="b87adb89-7c3d-4389-9012-8654f2673b53" providerId="ADAL" clId="{E37D8E4D-8A10-42BF-811D-6A127CA32D72}" dt="2022-05-12T09:41:46.908" v="214" actId="478"/>
          <ac:spMkLst>
            <pc:docMk/>
            <pc:sldMk cId="2644164151" sldId="499"/>
            <ac:spMk id="3" creationId="{2EA11A48-3B21-4C43-A4DF-BA42789E498A}"/>
          </ac:spMkLst>
        </pc:spChg>
        <pc:spChg chg="del">
          <ac:chgData name="Yi Yao" userId="b87adb89-7c3d-4389-9012-8654f2673b53" providerId="ADAL" clId="{E37D8E4D-8A10-42BF-811D-6A127CA32D72}" dt="2022-05-12T09:41:48.142" v="215" actId="478"/>
          <ac:spMkLst>
            <pc:docMk/>
            <pc:sldMk cId="2644164151" sldId="499"/>
            <ac:spMk id="8" creationId="{446C81C1-1E63-4621-86F2-84C628020008}"/>
          </ac:spMkLst>
        </pc:spChg>
        <pc:spChg chg="del">
          <ac:chgData name="Yi Yao" userId="b87adb89-7c3d-4389-9012-8654f2673b53" providerId="ADAL" clId="{E37D8E4D-8A10-42BF-811D-6A127CA32D72}" dt="2022-05-12T09:41:45.939" v="213" actId="478"/>
          <ac:spMkLst>
            <pc:docMk/>
            <pc:sldMk cId="2644164151" sldId="499"/>
            <ac:spMk id="10" creationId="{6396F040-305A-41BC-8D92-00A4ABFBA8F0}"/>
          </ac:spMkLst>
        </pc:spChg>
      </pc:sldChg>
      <pc:sldChg chg="delSp add del mod">
        <pc:chgData name="Yi Yao" userId="b87adb89-7c3d-4389-9012-8654f2673b53" providerId="ADAL" clId="{E37D8E4D-8A10-42BF-811D-6A127CA32D72}" dt="2022-05-20T09:12:09.474" v="1177" actId="47"/>
        <pc:sldMkLst>
          <pc:docMk/>
          <pc:sldMk cId="2510698952" sldId="500"/>
        </pc:sldMkLst>
        <pc:spChg chg="del">
          <ac:chgData name="Yi Yao" userId="b87adb89-7c3d-4389-9012-8654f2673b53" providerId="ADAL" clId="{E37D8E4D-8A10-42BF-811D-6A127CA32D72}" dt="2022-05-12T09:41:53.029" v="217" actId="478"/>
          <ac:spMkLst>
            <pc:docMk/>
            <pc:sldMk cId="2510698952" sldId="500"/>
            <ac:spMk id="3" creationId="{2EA11A48-3B21-4C43-A4DF-BA42789E498A}"/>
          </ac:spMkLst>
        </pc:spChg>
        <pc:spChg chg="del">
          <ac:chgData name="Yi Yao" userId="b87adb89-7c3d-4389-9012-8654f2673b53" providerId="ADAL" clId="{E37D8E4D-8A10-42BF-811D-6A127CA32D72}" dt="2022-05-12T09:41:53.878" v="218" actId="478"/>
          <ac:spMkLst>
            <pc:docMk/>
            <pc:sldMk cId="2510698952" sldId="500"/>
            <ac:spMk id="7" creationId="{73E30269-2A2D-42CB-8EB2-F349E1B3DCED}"/>
          </ac:spMkLst>
        </pc:spChg>
        <pc:spChg chg="del">
          <ac:chgData name="Yi Yao" userId="b87adb89-7c3d-4389-9012-8654f2673b53" providerId="ADAL" clId="{E37D8E4D-8A10-42BF-811D-6A127CA32D72}" dt="2022-05-12T09:41:51.764" v="216" actId="478"/>
          <ac:spMkLst>
            <pc:docMk/>
            <pc:sldMk cId="2510698952" sldId="500"/>
            <ac:spMk id="10" creationId="{6396F040-305A-41BC-8D92-00A4ABFBA8F0}"/>
          </ac:spMkLst>
        </pc:spChg>
      </pc:sldChg>
      <pc:sldChg chg="addSp delSp modSp add mod delAnim modAnim modNotesTx">
        <pc:chgData name="Yi Yao" userId="b87adb89-7c3d-4389-9012-8654f2673b53" providerId="ADAL" clId="{E37D8E4D-8A10-42BF-811D-6A127CA32D72}" dt="2022-05-20T12:28:36.081" v="1595" actId="1076"/>
        <pc:sldMkLst>
          <pc:docMk/>
          <pc:sldMk cId="1296590167" sldId="501"/>
        </pc:sldMkLst>
        <pc:spChg chg="mod">
          <ac:chgData name="Yi Yao" userId="b87adb89-7c3d-4389-9012-8654f2673b53" providerId="ADAL" clId="{E37D8E4D-8A10-42BF-811D-6A127CA32D72}" dt="2022-05-12T09:59:22.683" v="361" actId="20577"/>
          <ac:spMkLst>
            <pc:docMk/>
            <pc:sldMk cId="1296590167" sldId="501"/>
            <ac:spMk id="6" creationId="{9EC24694-687D-431D-8FEB-AC51296B562A}"/>
          </ac:spMkLst>
        </pc:spChg>
        <pc:spChg chg="del mod">
          <ac:chgData name="Yi Yao" userId="b87adb89-7c3d-4389-9012-8654f2673b53" providerId="ADAL" clId="{E37D8E4D-8A10-42BF-811D-6A127CA32D72}" dt="2022-05-12T09:44:00.305" v="224" actId="478"/>
          <ac:spMkLst>
            <pc:docMk/>
            <pc:sldMk cId="1296590167" sldId="501"/>
            <ac:spMk id="7" creationId="{C840DD33-7A1C-4EA0-901A-A865960EE832}"/>
          </ac:spMkLst>
        </pc:spChg>
        <pc:spChg chg="del">
          <ac:chgData name="Yi Yao" userId="b87adb89-7c3d-4389-9012-8654f2673b53" providerId="ADAL" clId="{E37D8E4D-8A10-42BF-811D-6A127CA32D72}" dt="2022-05-12T09:43:57.834" v="222" actId="478"/>
          <ac:spMkLst>
            <pc:docMk/>
            <pc:sldMk cId="1296590167" sldId="501"/>
            <ac:spMk id="9" creationId="{AA6FE13E-3AFE-4AE6-8E18-E9D4686EF7D7}"/>
          </ac:spMkLst>
        </pc:spChg>
        <pc:spChg chg="add del mod">
          <ac:chgData name="Yi Yao" userId="b87adb89-7c3d-4389-9012-8654f2673b53" providerId="ADAL" clId="{E37D8E4D-8A10-42BF-811D-6A127CA32D72}" dt="2022-05-20T09:10:27.733" v="1172" actId="21"/>
          <ac:spMkLst>
            <pc:docMk/>
            <pc:sldMk cId="1296590167" sldId="501"/>
            <ac:spMk id="10" creationId="{B01F2200-3EB7-4A91-92FB-2FEC41BCCF53}"/>
          </ac:spMkLst>
        </pc:spChg>
        <pc:spChg chg="add mod">
          <ac:chgData name="Yi Yao" userId="b87adb89-7c3d-4389-9012-8654f2673b53" providerId="ADAL" clId="{E37D8E4D-8A10-42BF-811D-6A127CA32D72}" dt="2022-05-20T09:11:20.437" v="1175" actId="1076"/>
          <ac:spMkLst>
            <pc:docMk/>
            <pc:sldMk cId="1296590167" sldId="501"/>
            <ac:spMk id="12" creationId="{BB6A61FD-576E-424A-BC1F-88EDB4B63F95}"/>
          </ac:spMkLst>
        </pc:spChg>
        <pc:spChg chg="add mod">
          <ac:chgData name="Yi Yao" userId="b87adb89-7c3d-4389-9012-8654f2673b53" providerId="ADAL" clId="{E37D8E4D-8A10-42BF-811D-6A127CA32D72}" dt="2022-05-20T12:28:36.081" v="1595" actId="1076"/>
          <ac:spMkLst>
            <pc:docMk/>
            <pc:sldMk cId="1296590167" sldId="501"/>
            <ac:spMk id="13" creationId="{2B9714B5-E4F8-428B-BFFE-23058E43CF5D}"/>
          </ac:spMkLst>
        </pc:spChg>
        <pc:spChg chg="add mod">
          <ac:chgData name="Yi Yao" userId="b87adb89-7c3d-4389-9012-8654f2673b53" providerId="ADAL" clId="{E37D8E4D-8A10-42BF-811D-6A127CA32D72}" dt="2022-05-20T12:28:36.081" v="1595" actId="1076"/>
          <ac:spMkLst>
            <pc:docMk/>
            <pc:sldMk cId="1296590167" sldId="501"/>
            <ac:spMk id="14" creationId="{862304A3-FABC-4C3C-932F-B28E4119D6A7}"/>
          </ac:spMkLst>
        </pc:spChg>
        <pc:spChg chg="add mod">
          <ac:chgData name="Yi Yao" userId="b87adb89-7c3d-4389-9012-8654f2673b53" providerId="ADAL" clId="{E37D8E4D-8A10-42BF-811D-6A127CA32D72}" dt="2022-05-20T11:19:50.885" v="1300"/>
          <ac:spMkLst>
            <pc:docMk/>
            <pc:sldMk cId="1296590167" sldId="501"/>
            <ac:spMk id="15" creationId="{AE1F8205-8079-41F3-8FC4-F4F261DAE481}"/>
          </ac:spMkLst>
        </pc:spChg>
        <pc:picChg chg="del">
          <ac:chgData name="Yi Yao" userId="b87adb89-7c3d-4389-9012-8654f2673b53" providerId="ADAL" clId="{E37D8E4D-8A10-42BF-811D-6A127CA32D72}" dt="2022-05-12T09:43:56.145" v="220" actId="478"/>
          <ac:picMkLst>
            <pc:docMk/>
            <pc:sldMk cId="1296590167" sldId="501"/>
            <ac:picMk id="2" creationId="{B8EB4804-A306-4490-8668-9934E958DED6}"/>
          </ac:picMkLst>
        </pc:picChg>
        <pc:picChg chg="add del mod">
          <ac:chgData name="Yi Yao" userId="b87adb89-7c3d-4389-9012-8654f2673b53" providerId="ADAL" clId="{E37D8E4D-8A10-42BF-811D-6A127CA32D72}" dt="2022-05-20T09:10:27.733" v="1172" actId="21"/>
          <ac:picMkLst>
            <pc:docMk/>
            <pc:sldMk cId="1296590167" sldId="501"/>
            <ac:picMk id="3" creationId="{1ACCA04A-AEC3-4397-9A82-04D3D83897EA}"/>
          </ac:picMkLst>
        </pc:picChg>
        <pc:picChg chg="del">
          <ac:chgData name="Yi Yao" userId="b87adb89-7c3d-4389-9012-8654f2673b53" providerId="ADAL" clId="{E37D8E4D-8A10-42BF-811D-6A127CA32D72}" dt="2022-05-12T09:43:56.843" v="221" actId="478"/>
          <ac:picMkLst>
            <pc:docMk/>
            <pc:sldMk cId="1296590167" sldId="501"/>
            <ac:picMk id="3" creationId="{D26A5D89-F828-400F-9CE3-B25CE039F06E}"/>
          </ac:picMkLst>
        </pc:picChg>
        <pc:picChg chg="add mod">
          <ac:chgData name="Yi Yao" userId="b87adb89-7c3d-4389-9012-8654f2673b53" providerId="ADAL" clId="{E37D8E4D-8A10-42BF-811D-6A127CA32D72}" dt="2022-05-20T12:28:36.081" v="1595" actId="1076"/>
          <ac:picMkLst>
            <pc:docMk/>
            <pc:sldMk cId="1296590167" sldId="501"/>
            <ac:picMk id="5" creationId="{DEB0804C-C863-4C1A-83D2-A9BEE05A4315}"/>
          </ac:picMkLst>
        </pc:picChg>
        <pc:picChg chg="add mod">
          <ac:chgData name="Yi Yao" userId="b87adb89-7c3d-4389-9012-8654f2673b53" providerId="ADAL" clId="{E37D8E4D-8A10-42BF-811D-6A127CA32D72}" dt="2022-05-20T09:11:20.437" v="1175" actId="1076"/>
          <ac:picMkLst>
            <pc:docMk/>
            <pc:sldMk cId="1296590167" sldId="501"/>
            <ac:picMk id="11" creationId="{B283812A-4BA2-4D0E-9353-242BBEC04214}"/>
          </ac:picMkLst>
        </pc:picChg>
      </pc:sldChg>
      <pc:sldChg chg="addSp delSp modSp add mod modAnim modNotesTx">
        <pc:chgData name="Yi Yao" userId="b87adb89-7c3d-4389-9012-8654f2673b53" providerId="ADAL" clId="{E37D8E4D-8A10-42BF-811D-6A127CA32D72}" dt="2022-05-20T12:27:27.301" v="1594"/>
        <pc:sldMkLst>
          <pc:docMk/>
          <pc:sldMk cId="208149658" sldId="502"/>
        </pc:sldMkLst>
        <pc:spChg chg="add mod">
          <ac:chgData name="Yi Yao" userId="b87adb89-7c3d-4389-9012-8654f2673b53" providerId="ADAL" clId="{E37D8E4D-8A10-42BF-811D-6A127CA32D72}" dt="2022-05-20T12:25:47.101" v="1581" actId="1076"/>
          <ac:spMkLst>
            <pc:docMk/>
            <pc:sldMk cId="208149658" sldId="502"/>
            <ac:spMk id="3" creationId="{14D4724A-4E3E-4422-983B-F042FBC2AAFE}"/>
          </ac:spMkLst>
        </pc:spChg>
        <pc:spChg chg="add mod">
          <ac:chgData name="Yi Yao" userId="b87adb89-7c3d-4389-9012-8654f2673b53" providerId="ADAL" clId="{E37D8E4D-8A10-42BF-811D-6A127CA32D72}" dt="2022-05-20T12:26:54.702" v="1589" actId="255"/>
          <ac:spMkLst>
            <pc:docMk/>
            <pc:sldMk cId="208149658" sldId="502"/>
            <ac:spMk id="5" creationId="{6810B21A-D15A-4536-AF03-76A73803ED34}"/>
          </ac:spMkLst>
        </pc:spChg>
        <pc:spChg chg="mod">
          <ac:chgData name="Yi Yao" userId="b87adb89-7c3d-4389-9012-8654f2673b53" providerId="ADAL" clId="{E37D8E4D-8A10-42BF-811D-6A127CA32D72}" dt="2022-05-12T10:02:14.903" v="404" actId="20577"/>
          <ac:spMkLst>
            <pc:docMk/>
            <pc:sldMk cId="208149658" sldId="502"/>
            <ac:spMk id="6" creationId="{9EC24694-687D-431D-8FEB-AC51296B562A}"/>
          </ac:spMkLst>
        </pc:spChg>
        <pc:spChg chg="add mod">
          <ac:chgData name="Yi Yao" userId="b87adb89-7c3d-4389-9012-8654f2673b53" providerId="ADAL" clId="{E37D8E4D-8A10-42BF-811D-6A127CA32D72}" dt="2022-05-18T08:21:12.180" v="770" actId="1076"/>
          <ac:spMkLst>
            <pc:docMk/>
            <pc:sldMk cId="208149658" sldId="502"/>
            <ac:spMk id="9" creationId="{93B225E8-193A-4243-8B5F-C69019A4E08E}"/>
          </ac:spMkLst>
        </pc:spChg>
        <pc:spChg chg="del">
          <ac:chgData name="Yi Yao" userId="b87adb89-7c3d-4389-9012-8654f2673b53" providerId="ADAL" clId="{E37D8E4D-8A10-42BF-811D-6A127CA32D72}" dt="2022-05-12T09:59:48.482" v="395" actId="478"/>
          <ac:spMkLst>
            <pc:docMk/>
            <pc:sldMk cId="208149658" sldId="502"/>
            <ac:spMk id="10" creationId="{B01F2200-3EB7-4A91-92FB-2FEC41BCCF53}"/>
          </ac:spMkLst>
        </pc:spChg>
        <pc:spChg chg="add mod">
          <ac:chgData name="Yi Yao" userId="b87adb89-7c3d-4389-9012-8654f2673b53" providerId="ADAL" clId="{E37D8E4D-8A10-42BF-811D-6A127CA32D72}" dt="2022-05-20T11:19:57.199" v="1304"/>
          <ac:spMkLst>
            <pc:docMk/>
            <pc:sldMk cId="208149658" sldId="502"/>
            <ac:spMk id="11" creationId="{DF6D40E5-D50B-4DFA-8249-CFD2C0310F9F}"/>
          </ac:spMkLst>
        </pc:spChg>
        <pc:spChg chg="add del">
          <ac:chgData name="Yi Yao" userId="b87adb89-7c3d-4389-9012-8654f2673b53" providerId="ADAL" clId="{E37D8E4D-8A10-42BF-811D-6A127CA32D72}" dt="2022-05-13T08:42:10.761" v="639" actId="22"/>
          <ac:spMkLst>
            <pc:docMk/>
            <pc:sldMk cId="208149658" sldId="502"/>
            <ac:spMk id="12" creationId="{8809CB75-9C3D-43D6-B832-4BA0484A6056}"/>
          </ac:spMkLst>
        </pc:spChg>
        <pc:spChg chg="del">
          <ac:chgData name="Yi Yao" userId="b87adb89-7c3d-4389-9012-8654f2673b53" providerId="ADAL" clId="{E37D8E4D-8A10-42BF-811D-6A127CA32D72}" dt="2022-05-12T09:59:50.772" v="397" actId="478"/>
          <ac:spMkLst>
            <pc:docMk/>
            <pc:sldMk cId="208149658" sldId="502"/>
            <ac:spMk id="12" creationId="{BB6A61FD-576E-424A-BC1F-88EDB4B63F95}"/>
          </ac:spMkLst>
        </pc:spChg>
        <pc:spChg chg="add mod">
          <ac:chgData name="Yi Yao" userId="b87adb89-7c3d-4389-9012-8654f2673b53" providerId="ADAL" clId="{E37D8E4D-8A10-42BF-811D-6A127CA32D72}" dt="2022-05-20T12:27:01.127" v="1590" actId="255"/>
          <ac:spMkLst>
            <pc:docMk/>
            <pc:sldMk cId="208149658" sldId="502"/>
            <ac:spMk id="18" creationId="{D892CA3F-C8E8-476F-B0DC-780BC7C4AD31}"/>
          </ac:spMkLst>
        </pc:spChg>
        <pc:spChg chg="add mod">
          <ac:chgData name="Yi Yao" userId="b87adb89-7c3d-4389-9012-8654f2673b53" providerId="ADAL" clId="{E37D8E4D-8A10-42BF-811D-6A127CA32D72}" dt="2022-05-20T12:27:01.127" v="1590" actId="255"/>
          <ac:spMkLst>
            <pc:docMk/>
            <pc:sldMk cId="208149658" sldId="502"/>
            <ac:spMk id="19" creationId="{7D1DA8E3-1ABB-469C-92C4-B708BCCD9F49}"/>
          </ac:spMkLst>
        </pc:spChg>
        <pc:spChg chg="add mod">
          <ac:chgData name="Yi Yao" userId="b87adb89-7c3d-4389-9012-8654f2673b53" providerId="ADAL" clId="{E37D8E4D-8A10-42BF-811D-6A127CA32D72}" dt="2022-05-20T12:27:01.127" v="1590" actId="255"/>
          <ac:spMkLst>
            <pc:docMk/>
            <pc:sldMk cId="208149658" sldId="502"/>
            <ac:spMk id="20" creationId="{39004A70-6728-4817-B83D-99DF32BC8A82}"/>
          </ac:spMkLst>
        </pc:spChg>
        <pc:spChg chg="add mod">
          <ac:chgData name="Yi Yao" userId="b87adb89-7c3d-4389-9012-8654f2673b53" providerId="ADAL" clId="{E37D8E4D-8A10-42BF-811D-6A127CA32D72}" dt="2022-05-20T12:27:06.938" v="1591" actId="255"/>
          <ac:spMkLst>
            <pc:docMk/>
            <pc:sldMk cId="208149658" sldId="502"/>
            <ac:spMk id="21" creationId="{A84DFE2F-72C2-475B-830E-6A149F91765D}"/>
          </ac:spMkLst>
        </pc:spChg>
        <pc:grpChg chg="add mod">
          <ac:chgData name="Yi Yao" userId="b87adb89-7c3d-4389-9012-8654f2673b53" providerId="ADAL" clId="{E37D8E4D-8A10-42BF-811D-6A127CA32D72}" dt="2022-05-20T12:25:36.869" v="1580" actId="164"/>
          <ac:grpSpMkLst>
            <pc:docMk/>
            <pc:sldMk cId="208149658" sldId="502"/>
            <ac:grpSpMk id="2" creationId="{E9B00596-856D-4B1A-9B5B-167AEDDD9B79}"/>
          </ac:grpSpMkLst>
        </pc:grpChg>
        <pc:grpChg chg="add mod">
          <ac:chgData name="Yi Yao" userId="b87adb89-7c3d-4389-9012-8654f2673b53" providerId="ADAL" clId="{E37D8E4D-8A10-42BF-811D-6A127CA32D72}" dt="2022-05-20T12:25:36.869" v="1580" actId="164"/>
          <ac:grpSpMkLst>
            <pc:docMk/>
            <pc:sldMk cId="208149658" sldId="502"/>
            <ac:grpSpMk id="7" creationId="{E18FD63F-DBC1-437A-8529-B1A6669ABFC4}"/>
          </ac:grpSpMkLst>
        </pc:grpChg>
        <pc:graphicFrameChg chg="add mod modGraphic">
          <ac:chgData name="Yi Yao" userId="b87adb89-7c3d-4389-9012-8654f2673b53" providerId="ADAL" clId="{E37D8E4D-8A10-42BF-811D-6A127CA32D72}" dt="2022-05-20T12:15:00.324" v="1413" actId="1076"/>
          <ac:graphicFrameMkLst>
            <pc:docMk/>
            <pc:sldMk cId="208149658" sldId="502"/>
            <ac:graphicFrameMk id="17" creationId="{6287E1B6-7FFC-4749-BADC-D9B33B6C1A8F}"/>
          </ac:graphicFrameMkLst>
        </pc:graphicFrameChg>
        <pc:graphicFrameChg chg="add mod">
          <ac:chgData name="Yi Yao" userId="b87adb89-7c3d-4389-9012-8654f2673b53" providerId="ADAL" clId="{E37D8E4D-8A10-42BF-811D-6A127CA32D72}" dt="2022-05-12T10:04:44.197" v="476"/>
          <ac:graphicFrameMkLst>
            <pc:docMk/>
            <pc:sldMk cId="208149658" sldId="502"/>
            <ac:graphicFrameMk id="18" creationId="{549F43D9-AB69-494A-BDB6-7FDF5079805F}"/>
          </ac:graphicFrameMkLst>
        </pc:graphicFrameChg>
        <pc:graphicFrameChg chg="add mod">
          <ac:chgData name="Yi Yao" userId="b87adb89-7c3d-4389-9012-8654f2673b53" providerId="ADAL" clId="{E37D8E4D-8A10-42BF-811D-6A127CA32D72}" dt="2022-05-12T10:04:46.992" v="478"/>
          <ac:graphicFrameMkLst>
            <pc:docMk/>
            <pc:sldMk cId="208149658" sldId="502"/>
            <ac:graphicFrameMk id="19" creationId="{0473FC75-0ADC-4C3F-A5C9-0A189722D66D}"/>
          </ac:graphicFrameMkLst>
        </pc:graphicFrameChg>
        <pc:picChg chg="add del mod">
          <ac:chgData name="Yi Yao" userId="b87adb89-7c3d-4389-9012-8654f2673b53" providerId="ADAL" clId="{E37D8E4D-8A10-42BF-811D-6A127CA32D72}" dt="2022-05-18T08:31:54.526" v="797" actId="478"/>
          <ac:picMkLst>
            <pc:docMk/>
            <pc:sldMk cId="208149658" sldId="502"/>
            <ac:picMk id="4" creationId="{CCB9218F-967C-49B3-A8C8-DE3999A756FD}"/>
          </ac:picMkLst>
        </pc:picChg>
        <pc:picChg chg="del">
          <ac:chgData name="Yi Yao" userId="b87adb89-7c3d-4389-9012-8654f2673b53" providerId="ADAL" clId="{E37D8E4D-8A10-42BF-811D-6A127CA32D72}" dt="2022-05-12T09:59:46.801" v="394" actId="478"/>
          <ac:picMkLst>
            <pc:docMk/>
            <pc:sldMk cId="208149658" sldId="502"/>
            <ac:picMk id="5" creationId="{DEB0804C-C863-4C1A-83D2-A9BEE05A4315}"/>
          </ac:picMkLst>
        </pc:picChg>
        <pc:picChg chg="add mod">
          <ac:chgData name="Yi Yao" userId="b87adb89-7c3d-4389-9012-8654f2673b53" providerId="ADAL" clId="{E37D8E4D-8A10-42BF-811D-6A127CA32D72}" dt="2022-05-18T08:21:12.180" v="770" actId="1076"/>
          <ac:picMkLst>
            <pc:docMk/>
            <pc:sldMk cId="208149658" sldId="502"/>
            <ac:picMk id="8" creationId="{D6DB7B23-5AFF-4490-ACC9-D22245E02B74}"/>
          </ac:picMkLst>
        </pc:picChg>
        <pc:picChg chg="del">
          <ac:chgData name="Yi Yao" userId="b87adb89-7c3d-4389-9012-8654f2673b53" providerId="ADAL" clId="{E37D8E4D-8A10-42BF-811D-6A127CA32D72}" dt="2022-05-12T09:59:49.113" v="396" actId="478"/>
          <ac:picMkLst>
            <pc:docMk/>
            <pc:sldMk cId="208149658" sldId="502"/>
            <ac:picMk id="11" creationId="{B283812A-4BA2-4D0E-9353-242BBEC04214}"/>
          </ac:picMkLst>
        </pc:picChg>
        <pc:picChg chg="add mod">
          <ac:chgData name="Yi Yao" userId="b87adb89-7c3d-4389-9012-8654f2673b53" providerId="ADAL" clId="{E37D8E4D-8A10-42BF-811D-6A127CA32D72}" dt="2022-05-12T10:04:15.401" v="470" actId="164"/>
          <ac:picMkLst>
            <pc:docMk/>
            <pc:sldMk cId="208149658" sldId="502"/>
            <ac:picMk id="14" creationId="{438CFE71-5492-49B1-A3C6-05F672536954}"/>
          </ac:picMkLst>
        </pc:picChg>
        <pc:picChg chg="add mod">
          <ac:chgData name="Yi Yao" userId="b87adb89-7c3d-4389-9012-8654f2673b53" providerId="ADAL" clId="{E37D8E4D-8A10-42BF-811D-6A127CA32D72}" dt="2022-05-12T10:04:15.401" v="470" actId="164"/>
          <ac:picMkLst>
            <pc:docMk/>
            <pc:sldMk cId="208149658" sldId="502"/>
            <ac:picMk id="15" creationId="{DD52F5E9-E92A-4D6F-9F89-CE5E56A2EEC5}"/>
          </ac:picMkLst>
        </pc:picChg>
        <pc:picChg chg="add mod">
          <ac:chgData name="Yi Yao" userId="b87adb89-7c3d-4389-9012-8654f2673b53" providerId="ADAL" clId="{E37D8E4D-8A10-42BF-811D-6A127CA32D72}" dt="2022-05-12T10:04:15.401" v="470" actId="164"/>
          <ac:picMkLst>
            <pc:docMk/>
            <pc:sldMk cId="208149658" sldId="502"/>
            <ac:picMk id="16" creationId="{6FDFCACF-1F89-46EC-A0DA-C151A590C801}"/>
          </ac:picMkLst>
        </pc:picChg>
      </pc:sldChg>
      <pc:sldChg chg="addSp delSp modSp add mod ord modAnim modNotesTx">
        <pc:chgData name="Yi Yao" userId="b87adb89-7c3d-4389-9012-8654f2673b53" providerId="ADAL" clId="{E37D8E4D-8A10-42BF-811D-6A127CA32D72}" dt="2022-05-20T11:20:35.017" v="1313" actId="20577"/>
        <pc:sldMkLst>
          <pc:docMk/>
          <pc:sldMk cId="1490748638" sldId="503"/>
        </pc:sldMkLst>
        <pc:spChg chg="mod">
          <ac:chgData name="Yi Yao" userId="b87adb89-7c3d-4389-9012-8654f2673b53" providerId="ADAL" clId="{E37D8E4D-8A10-42BF-811D-6A127CA32D72}" dt="2022-05-20T07:50:14.966" v="1038" actId="20577"/>
          <ac:spMkLst>
            <pc:docMk/>
            <pc:sldMk cId="1490748638" sldId="503"/>
            <ac:spMk id="6" creationId="{9EC24694-687D-431D-8FEB-AC51296B562A}"/>
          </ac:spMkLst>
        </pc:spChg>
        <pc:spChg chg="del">
          <ac:chgData name="Yi Yao" userId="b87adb89-7c3d-4389-9012-8654f2673b53" providerId="ADAL" clId="{E37D8E4D-8A10-42BF-811D-6A127CA32D72}" dt="2022-05-12T10:05:32.574" v="506" actId="478"/>
          <ac:spMkLst>
            <pc:docMk/>
            <pc:sldMk cId="1490748638" sldId="503"/>
            <ac:spMk id="9" creationId="{93B225E8-193A-4243-8B5F-C69019A4E08E}"/>
          </ac:spMkLst>
        </pc:spChg>
        <pc:spChg chg="add mod">
          <ac:chgData name="Yi Yao" userId="b87adb89-7c3d-4389-9012-8654f2673b53" providerId="ADAL" clId="{E37D8E4D-8A10-42BF-811D-6A127CA32D72}" dt="2022-05-13T08:47:22.463" v="661" actId="1076"/>
          <ac:spMkLst>
            <pc:docMk/>
            <pc:sldMk cId="1490748638" sldId="503"/>
            <ac:spMk id="11" creationId="{1055C1A5-A1BE-4446-903A-9075C391B6AA}"/>
          </ac:spMkLst>
        </pc:spChg>
        <pc:spChg chg="add mod">
          <ac:chgData name="Yi Yao" userId="b87adb89-7c3d-4389-9012-8654f2673b53" providerId="ADAL" clId="{E37D8E4D-8A10-42BF-811D-6A127CA32D72}" dt="2022-05-13T08:47:22.463" v="661" actId="1076"/>
          <ac:spMkLst>
            <pc:docMk/>
            <pc:sldMk cId="1490748638" sldId="503"/>
            <ac:spMk id="12" creationId="{27F3DAF3-9C07-4D61-82EB-27D8B85F195A}"/>
          </ac:spMkLst>
        </pc:spChg>
        <pc:spChg chg="mod">
          <ac:chgData name="Yi Yao" userId="b87adb89-7c3d-4389-9012-8654f2673b53" providerId="ADAL" clId="{E37D8E4D-8A10-42BF-811D-6A127CA32D72}" dt="2022-05-13T08:47:22.463" v="661" actId="1076"/>
          <ac:spMkLst>
            <pc:docMk/>
            <pc:sldMk cId="1490748638" sldId="503"/>
            <ac:spMk id="13" creationId="{2B9714B5-E4F8-428B-BFFE-23058E43CF5D}"/>
          </ac:spMkLst>
        </pc:spChg>
        <pc:spChg chg="add mod">
          <ac:chgData name="Yi Yao" userId="b87adb89-7c3d-4389-9012-8654f2673b53" providerId="ADAL" clId="{E37D8E4D-8A10-42BF-811D-6A127CA32D72}" dt="2022-05-20T11:20:06.293" v="1308"/>
          <ac:spMkLst>
            <pc:docMk/>
            <pc:sldMk cId="1490748638" sldId="503"/>
            <ac:spMk id="14" creationId="{B2EB3248-92FA-429D-BAB8-8600E5DA4C22}"/>
          </ac:spMkLst>
        </pc:spChg>
        <pc:spChg chg="add mod">
          <ac:chgData name="Yi Yao" userId="b87adb89-7c3d-4389-9012-8654f2673b53" providerId="ADAL" clId="{E37D8E4D-8A10-42BF-811D-6A127CA32D72}" dt="2022-05-13T08:47:22.463" v="661" actId="1076"/>
          <ac:spMkLst>
            <pc:docMk/>
            <pc:sldMk cId="1490748638" sldId="503"/>
            <ac:spMk id="18" creationId="{79B8A869-5309-4A04-9348-6794A6614E26}"/>
          </ac:spMkLst>
        </pc:spChg>
        <pc:spChg chg="add del mod">
          <ac:chgData name="Yi Yao" userId="b87adb89-7c3d-4389-9012-8654f2673b53" providerId="ADAL" clId="{E37D8E4D-8A10-42BF-811D-6A127CA32D72}" dt="2022-05-13T08:39:03.132" v="564" actId="478"/>
          <ac:spMkLst>
            <pc:docMk/>
            <pc:sldMk cId="1490748638" sldId="503"/>
            <ac:spMk id="19" creationId="{D27503CE-635B-49CB-9585-C229D0615104}"/>
          </ac:spMkLst>
        </pc:spChg>
        <pc:spChg chg="add mod">
          <ac:chgData name="Yi Yao" userId="b87adb89-7c3d-4389-9012-8654f2673b53" providerId="ADAL" clId="{E37D8E4D-8A10-42BF-811D-6A127CA32D72}" dt="2022-05-13T08:48:15.529" v="723" actId="20577"/>
          <ac:spMkLst>
            <pc:docMk/>
            <pc:sldMk cId="1490748638" sldId="503"/>
            <ac:spMk id="25" creationId="{173B809F-5235-45BE-B3F5-3CF34CE5C041}"/>
          </ac:spMkLst>
        </pc:spChg>
        <pc:grpChg chg="del">
          <ac:chgData name="Yi Yao" userId="b87adb89-7c3d-4389-9012-8654f2673b53" providerId="ADAL" clId="{E37D8E4D-8A10-42BF-811D-6A127CA32D72}" dt="2022-05-12T10:05:33.182" v="507" actId="478"/>
          <ac:grpSpMkLst>
            <pc:docMk/>
            <pc:sldMk cId="1490748638" sldId="503"/>
            <ac:grpSpMk id="2" creationId="{E9B00596-856D-4B1A-9B5B-167AEDDD9B79}"/>
          </ac:grpSpMkLst>
        </pc:grpChg>
        <pc:grpChg chg="add mod">
          <ac:chgData name="Yi Yao" userId="b87adb89-7c3d-4389-9012-8654f2673b53" providerId="ADAL" clId="{E37D8E4D-8A10-42BF-811D-6A127CA32D72}" dt="2022-05-13T08:47:22.463" v="661" actId="1076"/>
          <ac:grpSpMkLst>
            <pc:docMk/>
            <pc:sldMk cId="1490748638" sldId="503"/>
            <ac:grpSpMk id="4" creationId="{FAEFE46E-8B92-4A34-AFFC-616EDAC8FFED}"/>
          </ac:grpSpMkLst>
        </pc:grpChg>
        <pc:grpChg chg="add del mod">
          <ac:chgData name="Yi Yao" userId="b87adb89-7c3d-4389-9012-8654f2673b53" providerId="ADAL" clId="{E37D8E4D-8A10-42BF-811D-6A127CA32D72}" dt="2022-05-13T08:39:07.323" v="565" actId="165"/>
          <ac:grpSpMkLst>
            <pc:docMk/>
            <pc:sldMk cId="1490748638" sldId="503"/>
            <ac:grpSpMk id="20" creationId="{30939868-C509-4798-BEFF-52ACFFCB27D9}"/>
          </ac:grpSpMkLst>
        </pc:grpChg>
        <pc:graphicFrameChg chg="del">
          <ac:chgData name="Yi Yao" userId="b87adb89-7c3d-4389-9012-8654f2673b53" providerId="ADAL" clId="{E37D8E4D-8A10-42BF-811D-6A127CA32D72}" dt="2022-05-12T10:05:35.304" v="508" actId="478"/>
          <ac:graphicFrameMkLst>
            <pc:docMk/>
            <pc:sldMk cId="1490748638" sldId="503"/>
            <ac:graphicFrameMk id="17" creationId="{6287E1B6-7FFC-4749-BADC-D9B33B6C1A8F}"/>
          </ac:graphicFrameMkLst>
        </pc:graphicFrameChg>
        <pc:picChg chg="add mod">
          <ac:chgData name="Yi Yao" userId="b87adb89-7c3d-4389-9012-8654f2673b53" providerId="ADAL" clId="{E37D8E4D-8A10-42BF-811D-6A127CA32D72}" dt="2022-05-13T08:47:27.167" v="662" actId="1076"/>
          <ac:picMkLst>
            <pc:docMk/>
            <pc:sldMk cId="1490748638" sldId="503"/>
            <ac:picMk id="7" creationId="{DF3429FA-5415-484E-B174-72181C264DDE}"/>
          </ac:picMkLst>
        </pc:picChg>
        <pc:picChg chg="del">
          <ac:chgData name="Yi Yao" userId="b87adb89-7c3d-4389-9012-8654f2673b53" providerId="ADAL" clId="{E37D8E4D-8A10-42BF-811D-6A127CA32D72}" dt="2022-05-12T10:05:31.355" v="505" actId="478"/>
          <ac:picMkLst>
            <pc:docMk/>
            <pc:sldMk cId="1490748638" sldId="503"/>
            <ac:picMk id="8" creationId="{D6DB7B23-5AFF-4490-ACC9-D22245E02B74}"/>
          </ac:picMkLst>
        </pc:picChg>
        <pc:cxnChg chg="add del mod topLvl">
          <ac:chgData name="Yi Yao" userId="b87adb89-7c3d-4389-9012-8654f2673b53" providerId="ADAL" clId="{E37D8E4D-8A10-42BF-811D-6A127CA32D72}" dt="2022-05-13T08:39:31.825" v="571" actId="164"/>
          <ac:cxnSpMkLst>
            <pc:docMk/>
            <pc:sldMk cId="1490748638" sldId="503"/>
            <ac:cxnSpMk id="21" creationId="{5842B2D4-CC97-4C31-8FDA-905B3A664347}"/>
          </ac:cxnSpMkLst>
        </pc:cxnChg>
        <pc:cxnChg chg="add del mod topLvl">
          <ac:chgData name="Yi Yao" userId="b87adb89-7c3d-4389-9012-8654f2673b53" providerId="ADAL" clId="{E37D8E4D-8A10-42BF-811D-6A127CA32D72}" dt="2022-05-13T08:39:31.825" v="571" actId="164"/>
          <ac:cxnSpMkLst>
            <pc:docMk/>
            <pc:sldMk cId="1490748638" sldId="503"/>
            <ac:cxnSpMk id="22" creationId="{34125615-48D3-4167-9795-6ECF79593AAE}"/>
          </ac:cxnSpMkLst>
        </pc:cxnChg>
        <pc:cxnChg chg="add del mod topLvl">
          <ac:chgData name="Yi Yao" userId="b87adb89-7c3d-4389-9012-8654f2673b53" providerId="ADAL" clId="{E37D8E4D-8A10-42BF-811D-6A127CA32D72}" dt="2022-05-13T08:39:12.203" v="568" actId="478"/>
          <ac:cxnSpMkLst>
            <pc:docMk/>
            <pc:sldMk cId="1490748638" sldId="503"/>
            <ac:cxnSpMk id="23" creationId="{42DBFA38-3EF9-45C3-9C55-7360F6A48E70}"/>
          </ac:cxnSpMkLst>
        </pc:cxnChg>
        <pc:cxnChg chg="add del mod topLvl">
          <ac:chgData name="Yi Yao" userId="b87adb89-7c3d-4389-9012-8654f2673b53" providerId="ADAL" clId="{E37D8E4D-8A10-42BF-811D-6A127CA32D72}" dt="2022-05-13T08:39:31.825" v="571" actId="164"/>
          <ac:cxnSpMkLst>
            <pc:docMk/>
            <pc:sldMk cId="1490748638" sldId="503"/>
            <ac:cxnSpMk id="24" creationId="{2EA20816-1642-4659-9BF7-399C6E102CC8}"/>
          </ac:cxnSpMkLst>
        </pc:cxnChg>
      </pc:sldChg>
      <pc:sldChg chg="addSp delSp modSp add del mod">
        <pc:chgData name="Yi Yao" userId="b87adb89-7c3d-4389-9012-8654f2673b53" providerId="ADAL" clId="{E37D8E4D-8A10-42BF-811D-6A127CA32D72}" dt="2022-05-20T09:19:27.285" v="1187" actId="47"/>
        <pc:sldMkLst>
          <pc:docMk/>
          <pc:sldMk cId="3230834792" sldId="504"/>
        </pc:sldMkLst>
        <pc:spChg chg="add mod">
          <ac:chgData name="Yi Yao" userId="b87adb89-7c3d-4389-9012-8654f2673b53" providerId="ADAL" clId="{E37D8E4D-8A10-42BF-811D-6A127CA32D72}" dt="2022-05-19T12:45:22.142" v="824" actId="207"/>
          <ac:spMkLst>
            <pc:docMk/>
            <pc:sldMk cId="3230834792" sldId="504"/>
            <ac:spMk id="2" creationId="{6911BCB0-4FFF-4846-8790-1021DC55F882}"/>
          </ac:spMkLst>
        </pc:spChg>
        <pc:spChg chg="add mod">
          <ac:chgData name="Yi Yao" userId="b87adb89-7c3d-4389-9012-8654f2673b53" providerId="ADAL" clId="{E37D8E4D-8A10-42BF-811D-6A127CA32D72}" dt="2022-05-19T12:45:43.201" v="836" actId="207"/>
          <ac:spMkLst>
            <pc:docMk/>
            <pc:sldMk cId="3230834792" sldId="504"/>
            <ac:spMk id="9" creationId="{42D6A944-5E57-482E-B1B1-56EBB647862E}"/>
          </ac:spMkLst>
        </pc:spChg>
        <pc:spChg chg="del">
          <ac:chgData name="Yi Yao" userId="b87adb89-7c3d-4389-9012-8654f2673b53" providerId="ADAL" clId="{E37D8E4D-8A10-42BF-811D-6A127CA32D72}" dt="2022-05-13T08:42:18.180" v="642" actId="478"/>
          <ac:spMkLst>
            <pc:docMk/>
            <pc:sldMk cId="3230834792" sldId="504"/>
            <ac:spMk id="9" creationId="{93B225E8-193A-4243-8B5F-C69019A4E08E}"/>
          </ac:spMkLst>
        </pc:spChg>
        <pc:spChg chg="add mod">
          <ac:chgData name="Yi Yao" userId="b87adb89-7c3d-4389-9012-8654f2673b53" providerId="ADAL" clId="{E37D8E4D-8A10-42BF-811D-6A127CA32D72}" dt="2022-05-19T12:46:09.181" v="845" actId="207"/>
          <ac:spMkLst>
            <pc:docMk/>
            <pc:sldMk cId="3230834792" sldId="504"/>
            <ac:spMk id="10" creationId="{A3A1D421-378C-4F5F-9880-F69E114DF37E}"/>
          </ac:spMkLst>
        </pc:spChg>
        <pc:spChg chg="add mod">
          <ac:chgData name="Yi Yao" userId="b87adb89-7c3d-4389-9012-8654f2673b53" providerId="ADAL" clId="{E37D8E4D-8A10-42BF-811D-6A127CA32D72}" dt="2022-05-20T09:13:32.035" v="1184"/>
          <ac:spMkLst>
            <pc:docMk/>
            <pc:sldMk cId="3230834792" sldId="504"/>
            <ac:spMk id="14" creationId="{87C609C2-7343-4D9C-9DC5-87C765F025B3}"/>
          </ac:spMkLst>
        </pc:spChg>
        <pc:spChg chg="add mod">
          <ac:chgData name="Yi Yao" userId="b87adb89-7c3d-4389-9012-8654f2673b53" providerId="ADAL" clId="{E37D8E4D-8A10-42BF-811D-6A127CA32D72}" dt="2022-05-13T08:42:57.781" v="652" actId="1076"/>
          <ac:spMkLst>
            <pc:docMk/>
            <pc:sldMk cId="3230834792" sldId="504"/>
            <ac:spMk id="18" creationId="{CBA60851-DC52-42A3-B4B5-5621CFFFE0FB}"/>
          </ac:spMkLst>
        </pc:spChg>
        <pc:spChg chg="add mod">
          <ac:chgData name="Yi Yao" userId="b87adb89-7c3d-4389-9012-8654f2673b53" providerId="ADAL" clId="{E37D8E4D-8A10-42BF-811D-6A127CA32D72}" dt="2022-05-13T08:43:08.282" v="654" actId="1076"/>
          <ac:spMkLst>
            <pc:docMk/>
            <pc:sldMk cId="3230834792" sldId="504"/>
            <ac:spMk id="19" creationId="{64695160-3FCC-4F83-A917-132628A3B138}"/>
          </ac:spMkLst>
        </pc:spChg>
        <pc:grpChg chg="del">
          <ac:chgData name="Yi Yao" userId="b87adb89-7c3d-4389-9012-8654f2673b53" providerId="ADAL" clId="{E37D8E4D-8A10-42BF-811D-6A127CA32D72}" dt="2022-05-13T08:42:19.020" v="643" actId="478"/>
          <ac:grpSpMkLst>
            <pc:docMk/>
            <pc:sldMk cId="3230834792" sldId="504"/>
            <ac:grpSpMk id="2" creationId="{E9B00596-856D-4B1A-9B5B-167AEDDD9B79}"/>
          </ac:grpSpMkLst>
        </pc:grpChg>
        <pc:graphicFrameChg chg="del">
          <ac:chgData name="Yi Yao" userId="b87adb89-7c3d-4389-9012-8654f2673b53" providerId="ADAL" clId="{E37D8E4D-8A10-42BF-811D-6A127CA32D72}" dt="2022-05-13T08:42:22.160" v="644" actId="478"/>
          <ac:graphicFrameMkLst>
            <pc:docMk/>
            <pc:sldMk cId="3230834792" sldId="504"/>
            <ac:graphicFrameMk id="17" creationId="{6287E1B6-7FFC-4749-BADC-D9B33B6C1A8F}"/>
          </ac:graphicFrameMkLst>
        </pc:graphicFrameChg>
        <pc:picChg chg="del">
          <ac:chgData name="Yi Yao" userId="b87adb89-7c3d-4389-9012-8654f2673b53" providerId="ADAL" clId="{E37D8E4D-8A10-42BF-811D-6A127CA32D72}" dt="2022-05-13T08:42:16.617" v="641" actId="478"/>
          <ac:picMkLst>
            <pc:docMk/>
            <pc:sldMk cId="3230834792" sldId="504"/>
            <ac:picMk id="8" creationId="{D6DB7B23-5AFF-4490-ACC9-D22245E02B74}"/>
          </ac:picMkLst>
        </pc:picChg>
        <pc:picChg chg="add mod">
          <ac:chgData name="Yi Yao" userId="b87adb89-7c3d-4389-9012-8654f2673b53" providerId="ADAL" clId="{E37D8E4D-8A10-42BF-811D-6A127CA32D72}" dt="2022-05-13T08:42:38.232" v="647" actId="1076"/>
          <ac:picMkLst>
            <pc:docMk/>
            <pc:sldMk cId="3230834792" sldId="504"/>
            <ac:picMk id="11" creationId="{172D7AF3-58FC-4F8F-9ECD-7BEA6B2FF8FC}"/>
          </ac:picMkLst>
        </pc:picChg>
        <pc:picChg chg="add mod">
          <ac:chgData name="Yi Yao" userId="b87adb89-7c3d-4389-9012-8654f2673b53" providerId="ADAL" clId="{E37D8E4D-8A10-42BF-811D-6A127CA32D72}" dt="2022-05-13T08:42:48.658" v="650" actId="1076"/>
          <ac:picMkLst>
            <pc:docMk/>
            <pc:sldMk cId="3230834792" sldId="504"/>
            <ac:picMk id="12" creationId="{7871B19D-42B9-4530-B236-947C50235252}"/>
          </ac:picMkLst>
        </pc:picChg>
      </pc:sldChg>
      <pc:sldChg chg="delSp add del mod">
        <pc:chgData name="Yi Yao" userId="b87adb89-7c3d-4389-9012-8654f2673b53" providerId="ADAL" clId="{E37D8E4D-8A10-42BF-811D-6A127CA32D72}" dt="2022-05-20T09:12:07.414" v="1176" actId="47"/>
        <pc:sldMkLst>
          <pc:docMk/>
          <pc:sldMk cId="4145198587" sldId="505"/>
        </pc:sldMkLst>
        <pc:spChg chg="del">
          <ac:chgData name="Yi Yao" userId="b87adb89-7c3d-4389-9012-8654f2673b53" providerId="ADAL" clId="{E37D8E4D-8A10-42BF-811D-6A127CA32D72}" dt="2022-05-13T08:49:54.766" v="741" actId="478"/>
          <ac:spMkLst>
            <pc:docMk/>
            <pc:sldMk cId="4145198587" sldId="505"/>
            <ac:spMk id="8" creationId="{446C81C1-1E63-4621-86F2-84C628020008}"/>
          </ac:spMkLst>
        </pc:spChg>
        <pc:spChg chg="del">
          <ac:chgData name="Yi Yao" userId="b87adb89-7c3d-4389-9012-8654f2673b53" providerId="ADAL" clId="{E37D8E4D-8A10-42BF-811D-6A127CA32D72}" dt="2022-05-13T08:49:53.605" v="740" actId="478"/>
          <ac:spMkLst>
            <pc:docMk/>
            <pc:sldMk cId="4145198587" sldId="505"/>
            <ac:spMk id="10" creationId="{6396F040-305A-41BC-8D92-00A4ABFBA8F0}"/>
          </ac:spMkLst>
        </pc:spChg>
      </pc:sldChg>
      <pc:sldChg chg="delSp modSp add del mod delAnim">
        <pc:chgData name="Yi Yao" userId="b87adb89-7c3d-4389-9012-8654f2673b53" providerId="ADAL" clId="{E37D8E4D-8A10-42BF-811D-6A127CA32D72}" dt="2022-05-18T08:29:20.411" v="793" actId="47"/>
        <pc:sldMkLst>
          <pc:docMk/>
          <pc:sldMk cId="1454962171" sldId="506"/>
        </pc:sldMkLst>
        <pc:spChg chg="del">
          <ac:chgData name="Yi Yao" userId="b87adb89-7c3d-4389-9012-8654f2673b53" providerId="ADAL" clId="{E37D8E4D-8A10-42BF-811D-6A127CA32D72}" dt="2022-05-18T08:26:29.687" v="786" actId="478"/>
          <ac:spMkLst>
            <pc:docMk/>
            <pc:sldMk cId="1454962171" sldId="506"/>
            <ac:spMk id="9" creationId="{93B225E8-193A-4243-8B5F-C69019A4E08E}"/>
          </ac:spMkLst>
        </pc:spChg>
        <pc:grpChg chg="del">
          <ac:chgData name="Yi Yao" userId="b87adb89-7c3d-4389-9012-8654f2673b53" providerId="ADAL" clId="{E37D8E4D-8A10-42BF-811D-6A127CA32D72}" dt="2022-05-18T08:26:32.149" v="788" actId="478"/>
          <ac:grpSpMkLst>
            <pc:docMk/>
            <pc:sldMk cId="1454962171" sldId="506"/>
            <ac:grpSpMk id="2" creationId="{E9B00596-856D-4B1A-9B5B-167AEDDD9B79}"/>
          </ac:grpSpMkLst>
        </pc:grpChg>
        <pc:graphicFrameChg chg="del">
          <ac:chgData name="Yi Yao" userId="b87adb89-7c3d-4389-9012-8654f2673b53" providerId="ADAL" clId="{E37D8E4D-8A10-42BF-811D-6A127CA32D72}" dt="2022-05-18T08:26:31.599" v="787" actId="478"/>
          <ac:graphicFrameMkLst>
            <pc:docMk/>
            <pc:sldMk cId="1454962171" sldId="506"/>
            <ac:graphicFrameMk id="17" creationId="{6287E1B6-7FFC-4749-BADC-D9B33B6C1A8F}"/>
          </ac:graphicFrameMkLst>
        </pc:graphicFrameChg>
        <pc:picChg chg="del mod">
          <ac:chgData name="Yi Yao" userId="b87adb89-7c3d-4389-9012-8654f2673b53" providerId="ADAL" clId="{E37D8E4D-8A10-42BF-811D-6A127CA32D72}" dt="2022-05-18T08:29:16.186" v="791" actId="21"/>
          <ac:picMkLst>
            <pc:docMk/>
            <pc:sldMk cId="1454962171" sldId="506"/>
            <ac:picMk id="4" creationId="{CCB9218F-967C-49B3-A8C8-DE3999A756FD}"/>
          </ac:picMkLst>
        </pc:picChg>
        <pc:picChg chg="del">
          <ac:chgData name="Yi Yao" userId="b87adb89-7c3d-4389-9012-8654f2673b53" providerId="ADAL" clId="{E37D8E4D-8A10-42BF-811D-6A127CA32D72}" dt="2022-05-18T08:26:28.388" v="785" actId="478"/>
          <ac:picMkLst>
            <pc:docMk/>
            <pc:sldMk cId="1454962171" sldId="506"/>
            <ac:picMk id="8" creationId="{D6DB7B23-5AFF-4490-ACC9-D22245E02B74}"/>
          </ac:picMkLst>
        </pc:picChg>
      </pc:sldChg>
      <pc:sldChg chg="addSp delSp modSp add mod delAnim modAnim modNotesTx">
        <pc:chgData name="Yi Yao" userId="b87adb89-7c3d-4389-9012-8654f2673b53" providerId="ADAL" clId="{E37D8E4D-8A10-42BF-811D-6A127CA32D72}" dt="2022-05-20T11:20:33.414" v="1312" actId="20577"/>
        <pc:sldMkLst>
          <pc:docMk/>
          <pc:sldMk cId="4097700332" sldId="506"/>
        </pc:sldMkLst>
        <pc:spChg chg="add mod">
          <ac:chgData name="Yi Yao" userId="b87adb89-7c3d-4389-9012-8654f2673b53" providerId="ADAL" clId="{E37D8E4D-8A10-42BF-811D-6A127CA32D72}" dt="2022-05-19T07:31:07.567" v="809" actId="1076"/>
          <ac:spMkLst>
            <pc:docMk/>
            <pc:sldMk cId="4097700332" sldId="506"/>
            <ac:spMk id="2" creationId="{CBFA5FE6-7525-4364-872D-E78C5B072CF1}"/>
          </ac:spMkLst>
        </pc:spChg>
        <pc:spChg chg="add mod">
          <ac:chgData name="Yi Yao" userId="b87adb89-7c3d-4389-9012-8654f2673b53" providerId="ADAL" clId="{E37D8E4D-8A10-42BF-811D-6A127CA32D72}" dt="2022-05-20T10:00:53.344" v="1194" actId="1076"/>
          <ac:spMkLst>
            <pc:docMk/>
            <pc:sldMk cId="4097700332" sldId="506"/>
            <ac:spMk id="3" creationId="{41E49D74-00BC-4C25-B278-4339902E879C}"/>
          </ac:spMkLst>
        </pc:spChg>
        <pc:spChg chg="mod">
          <ac:chgData name="Yi Yao" userId="b87adb89-7c3d-4389-9012-8654f2673b53" providerId="ADAL" clId="{E37D8E4D-8A10-42BF-811D-6A127CA32D72}" dt="2022-05-20T07:50:05.704" v="1013" actId="20577"/>
          <ac:spMkLst>
            <pc:docMk/>
            <pc:sldMk cId="4097700332" sldId="506"/>
            <ac:spMk id="6" creationId="{9EC24694-687D-431D-8FEB-AC51296B562A}"/>
          </ac:spMkLst>
        </pc:spChg>
        <pc:spChg chg="add mod">
          <ac:chgData name="Yi Yao" userId="b87adb89-7c3d-4389-9012-8654f2673b53" providerId="ADAL" clId="{E37D8E4D-8A10-42BF-811D-6A127CA32D72}" dt="2022-05-20T09:13:47.189" v="1186" actId="1076"/>
          <ac:spMkLst>
            <pc:docMk/>
            <pc:sldMk cId="4097700332" sldId="506"/>
            <ac:spMk id="7" creationId="{E0D3C37B-3A88-48B6-85DA-82392614CEAA}"/>
          </ac:spMkLst>
        </pc:spChg>
        <pc:spChg chg="add mod">
          <ac:chgData name="Yi Yao" userId="b87adb89-7c3d-4389-9012-8654f2673b53" providerId="ADAL" clId="{E37D8E4D-8A10-42BF-811D-6A127CA32D72}" dt="2022-05-20T09:13:47.189" v="1186" actId="1076"/>
          <ac:spMkLst>
            <pc:docMk/>
            <pc:sldMk cId="4097700332" sldId="506"/>
            <ac:spMk id="8" creationId="{DBE80CB5-196F-4935-BFB8-BA35D9CDC543}"/>
          </ac:spMkLst>
        </pc:spChg>
        <pc:spChg chg="add mod">
          <ac:chgData name="Yi Yao" userId="b87adb89-7c3d-4389-9012-8654f2673b53" providerId="ADAL" clId="{E37D8E4D-8A10-42BF-811D-6A127CA32D72}" dt="2022-05-20T09:13:47.189" v="1186" actId="1076"/>
          <ac:spMkLst>
            <pc:docMk/>
            <pc:sldMk cId="4097700332" sldId="506"/>
            <ac:spMk id="9" creationId="{DACC98F0-1BA1-4E12-AB74-FAAB99919F3C}"/>
          </ac:spMkLst>
        </pc:spChg>
        <pc:spChg chg="add mod">
          <ac:chgData name="Yi Yao" userId="b87adb89-7c3d-4389-9012-8654f2673b53" providerId="ADAL" clId="{E37D8E4D-8A10-42BF-811D-6A127CA32D72}" dt="2022-05-20T11:20:01.073" v="1306"/>
          <ac:spMkLst>
            <pc:docMk/>
            <pc:sldMk cId="4097700332" sldId="506"/>
            <ac:spMk id="12" creationId="{C5D320FE-94AA-4510-8748-B73DA21C578B}"/>
          </ac:spMkLst>
        </pc:spChg>
        <pc:spChg chg="del">
          <ac:chgData name="Yi Yao" userId="b87adb89-7c3d-4389-9012-8654f2673b53" providerId="ADAL" clId="{E37D8E4D-8A10-42BF-811D-6A127CA32D72}" dt="2022-05-19T07:30:24.608" v="799" actId="478"/>
          <ac:spMkLst>
            <pc:docMk/>
            <pc:sldMk cId="4097700332" sldId="506"/>
            <ac:spMk id="18" creationId="{CBA60851-DC52-42A3-B4B5-5621CFFFE0FB}"/>
          </ac:spMkLst>
        </pc:spChg>
        <pc:spChg chg="del">
          <ac:chgData name="Yi Yao" userId="b87adb89-7c3d-4389-9012-8654f2673b53" providerId="ADAL" clId="{E37D8E4D-8A10-42BF-811D-6A127CA32D72}" dt="2022-05-19T07:30:27.022" v="801" actId="478"/>
          <ac:spMkLst>
            <pc:docMk/>
            <pc:sldMk cId="4097700332" sldId="506"/>
            <ac:spMk id="19" creationId="{64695160-3FCC-4F83-A917-132628A3B138}"/>
          </ac:spMkLst>
        </pc:spChg>
        <pc:picChg chg="add mod">
          <ac:chgData name="Yi Yao" userId="b87adb89-7c3d-4389-9012-8654f2673b53" providerId="ADAL" clId="{E37D8E4D-8A10-42BF-811D-6A127CA32D72}" dt="2022-05-19T07:44:23.188" v="813" actId="1076"/>
          <ac:picMkLst>
            <pc:docMk/>
            <pc:sldMk cId="4097700332" sldId="506"/>
            <ac:picMk id="4" creationId="{FEC5E453-B957-4DC9-A7D0-E5A4F4A284BE}"/>
          </ac:picMkLst>
        </pc:picChg>
        <pc:picChg chg="add del mod">
          <ac:chgData name="Yi Yao" userId="b87adb89-7c3d-4389-9012-8654f2673b53" providerId="ADAL" clId="{E37D8E4D-8A10-42BF-811D-6A127CA32D72}" dt="2022-05-19T07:31:14.632" v="810" actId="478"/>
          <ac:picMkLst>
            <pc:docMk/>
            <pc:sldMk cId="4097700332" sldId="506"/>
            <ac:picMk id="9" creationId="{F952F5E0-4F60-460F-8B31-D6ECA6396529}"/>
          </ac:picMkLst>
        </pc:picChg>
        <pc:picChg chg="mod">
          <ac:chgData name="Yi Yao" userId="b87adb89-7c3d-4389-9012-8654f2673b53" providerId="ADAL" clId="{E37D8E4D-8A10-42BF-811D-6A127CA32D72}" dt="2022-05-19T07:30:36.262" v="803" actId="1076"/>
          <ac:picMkLst>
            <pc:docMk/>
            <pc:sldMk cId="4097700332" sldId="506"/>
            <ac:picMk id="11" creationId="{172D7AF3-58FC-4F8F-9ECD-7BEA6B2FF8FC}"/>
          </ac:picMkLst>
        </pc:picChg>
        <pc:picChg chg="del">
          <ac:chgData name="Yi Yao" userId="b87adb89-7c3d-4389-9012-8654f2673b53" providerId="ADAL" clId="{E37D8E4D-8A10-42BF-811D-6A127CA32D72}" dt="2022-05-19T07:30:25.951" v="800" actId="478"/>
          <ac:picMkLst>
            <pc:docMk/>
            <pc:sldMk cId="4097700332" sldId="506"/>
            <ac:picMk id="12" creationId="{7871B19D-42B9-4530-B236-947C50235252}"/>
          </ac:picMkLst>
        </pc:picChg>
      </pc:sldChg>
      <pc:sldChg chg="add del">
        <pc:chgData name="Yi Yao" userId="b87adb89-7c3d-4389-9012-8654f2673b53" providerId="ADAL" clId="{E37D8E4D-8A10-42BF-811D-6A127CA32D72}" dt="2022-05-18T08:21:02.359" v="769" actId="47"/>
        <pc:sldMkLst>
          <pc:docMk/>
          <pc:sldMk cId="4251883947" sldId="506"/>
        </pc:sldMkLst>
      </pc:sldChg>
      <pc:sldMasterChg chg="delSldLayout">
        <pc:chgData name="Yi Yao" userId="b87adb89-7c3d-4389-9012-8654f2673b53" providerId="ADAL" clId="{E37D8E4D-8A10-42BF-811D-6A127CA32D72}" dt="2022-05-12T09:40:52.541" v="197" actId="47"/>
        <pc:sldMasterMkLst>
          <pc:docMk/>
          <pc:sldMasterMk cId="889490588" sldId="2147483664"/>
        </pc:sldMasterMkLst>
        <pc:sldLayoutChg chg="del">
          <pc:chgData name="Yi Yao" userId="b87adb89-7c3d-4389-9012-8654f2673b53" providerId="ADAL" clId="{E37D8E4D-8A10-42BF-811D-6A127CA32D72}" dt="2022-05-12T09:40:52.541" v="197" actId="47"/>
          <pc:sldLayoutMkLst>
            <pc:docMk/>
            <pc:sldMasterMk cId="889490588" sldId="2147483664"/>
            <pc:sldLayoutMk cId="3591917852" sldId="214748372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040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r>
              <a:rPr lang="nl-NL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6018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1200"/>
            </a:lvl1pPr>
          </a:lstStyle>
          <a:p>
            <a:fld id="{C4CD8FED-05CD-E64B-9968-2D08B3C82605}" type="datetime1">
              <a:rPr lang="nl-BE" smtClean="0">
                <a:solidFill>
                  <a:srgbClr val="FF5000"/>
                </a:solidFill>
              </a:rPr>
              <a:t>20/05/2022</a:t>
            </a:fld>
            <a:endParaRPr lang="nl-NL">
              <a:solidFill>
                <a:srgbClr val="FF5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504000" y="8508775"/>
            <a:ext cx="2971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nl-NL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Voet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601800" y="8506800"/>
            <a:ext cx="2700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‹#›</a:t>
            </a:fld>
            <a:endParaRPr lang="nl-NL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84000" y="540000"/>
            <a:ext cx="2700000" cy="360000"/>
          </a:xfrm>
          <a:prstGeom prst="rect">
            <a:avLst/>
          </a:prstGeom>
          <a:solidFill>
            <a:srgbClr val="0033A0"/>
          </a:solidFill>
        </p:spPr>
        <p:txBody>
          <a:bodyPr vert="horz" lIns="9000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37000" y="54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CBD4361-0679-254E-8386-CB90F2692ABF}" type="datetime1">
              <a:rPr lang="nl-BE" smtClean="0"/>
              <a:t>20/05/2022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720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l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37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20/05/2022</a:t>
            </a:fld>
            <a:endParaRPr lang="nl-NL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1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20/05/2022</a:t>
            </a:fld>
            <a:endParaRPr lang="nl-NL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71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20/05/2022</a:t>
            </a:fld>
            <a:endParaRPr lang="nl-NL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92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0CAA835-6766-1A4B-9E47-D89EAF51CB0E}" type="datetime1">
              <a:rPr lang="en-US" smtClean="0"/>
              <a:t>5/20/2022</a:t>
            </a:fld>
            <a:endParaRPr lang="nl-NL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79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20/05/2022</a:t>
            </a:fld>
            <a:endParaRPr lang="nl-NL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157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20/05/2022</a:t>
            </a:fld>
            <a:endParaRPr lang="nl-NL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48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20/05/2022</a:t>
            </a:fld>
            <a:endParaRPr lang="nl-NL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52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20/05/2022</a:t>
            </a:fld>
            <a:endParaRPr lang="nl-NL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995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20/05/2022</a:t>
            </a:fld>
            <a:endParaRPr lang="nl-NL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46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12200916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771756" y="-46294"/>
            <a:ext cx="5456238" cy="6950587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41547" cy="424150"/>
          </a:xfrm>
        </p:spPr>
        <p:txBody>
          <a:bodyPr tIns="36000" rIns="90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123235"/>
            <a:ext cx="2397601" cy="294302"/>
          </a:xfr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 van de spreker</a:t>
            </a:r>
          </a:p>
        </p:txBody>
      </p:sp>
      <p:sp>
        <p:nvSpPr>
          <p:cNvPr id="10" name="Vrije vorm 10"/>
          <p:cNvSpPr/>
          <p:nvPr userDrawn="1"/>
        </p:nvSpPr>
        <p:spPr>
          <a:xfrm>
            <a:off x="14515399" y="205186"/>
            <a:ext cx="5456232" cy="14159428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8830367" y="-88986"/>
            <a:ext cx="3406702" cy="699323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1009219" y="709339"/>
            <a:ext cx="1198801" cy="311244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26753" cy="4671220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6" y="3113806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7975805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4614862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3552825" cy="3467100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4371920" cy="33648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990725"/>
            <a:ext cx="5717498" cy="336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731839" y="1843089"/>
            <a:ext cx="8412161" cy="368828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09447"/>
            <a:ext cx="5338800" cy="33840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grijz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3" name="Vrije vorm 12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rgbClr val="0033A0"/>
                </a:solidFill>
              </a:defRPr>
            </a:lvl1pPr>
            <a:lvl2pPr algn="l">
              <a:defRPr sz="1800">
                <a:solidFill>
                  <a:srgbClr val="0033A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Vrije vorm 5"/>
          <p:cNvSpPr/>
          <p:nvPr userDrawn="1"/>
        </p:nvSpPr>
        <p:spPr>
          <a:xfrm>
            <a:off x="3647728" y="1798366"/>
            <a:ext cx="291903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5150" y="1865034"/>
            <a:ext cx="4446588" cy="2670175"/>
          </a:xfrm>
        </p:spPr>
        <p:txBody>
          <a:bodyPr anchor="ctr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1829" y="1460304"/>
            <a:ext cx="5657897" cy="2670175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  <p:sp>
        <p:nvSpPr>
          <p:cNvPr id="10" name="Vrije vorm 9"/>
          <p:cNvSpPr/>
          <p:nvPr/>
        </p:nvSpPr>
        <p:spPr>
          <a:xfrm>
            <a:off x="3691789" y="4419180"/>
            <a:ext cx="5567957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184795" y="475669"/>
            <a:ext cx="4226654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4434" y="2005130"/>
            <a:ext cx="6690766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Vrije vorm 3"/>
          <p:cNvSpPr/>
          <p:nvPr userDrawn="1"/>
        </p:nvSpPr>
        <p:spPr>
          <a:xfrm>
            <a:off x="4978033" y="1362517"/>
            <a:ext cx="229923" cy="3777307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725108" y="1434321"/>
            <a:ext cx="3373365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709052" y="1672724"/>
            <a:ext cx="5644748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ondertitel en tekst met patro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157024"/>
            <a:ext cx="3034018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871803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9" name="Tijdelijke aanduiding voor tekst 1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19194" y="4961747"/>
            <a:ext cx="3564673" cy="16666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0" name="Vrije vorm 39"/>
          <p:cNvSpPr/>
          <p:nvPr userDrawn="1"/>
        </p:nvSpPr>
        <p:spPr>
          <a:xfrm>
            <a:off x="9570720" y="-8513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zwart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10" name="Vrije vorm 9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grijz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4" name="Vrije vorm 13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zwart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1" name="Vrije vorm 10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grijz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4" y="0"/>
            <a:ext cx="12196293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zwart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6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7" y="711463"/>
            <a:ext cx="5340895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4" y="1990140"/>
            <a:ext cx="10719005" cy="3467100"/>
          </a:xfrm>
        </p:spPr>
        <p:txBody>
          <a:bodyPr numCol="2" spcCol="126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5976013"/>
            <a:ext cx="12192000" cy="86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838" y="645811"/>
            <a:ext cx="1079957" cy="37740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8245" y="2026507"/>
            <a:ext cx="10616699" cy="342277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18139"/>
            <a:ext cx="2743200" cy="173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20-5-2022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17119" r="81092" b="18852"/>
          <a:stretch/>
        </p:blipFill>
        <p:spPr>
          <a:xfrm>
            <a:off x="514763" y="6074869"/>
            <a:ext cx="1608714" cy="612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7" r:id="rId2"/>
    <p:sldLayoutId id="2147483696" r:id="rId3"/>
    <p:sldLayoutId id="2147483700" r:id="rId4"/>
    <p:sldLayoutId id="2147483702" r:id="rId5"/>
    <p:sldLayoutId id="2147483694" r:id="rId6"/>
    <p:sldLayoutId id="2147483703" r:id="rId7"/>
    <p:sldLayoutId id="2147483706" r:id="rId8"/>
    <p:sldLayoutId id="2147483707" r:id="rId9"/>
    <p:sldLayoutId id="2147483709" r:id="rId10"/>
    <p:sldLayoutId id="2147483710" r:id="rId11"/>
    <p:sldLayoutId id="2147483705" r:id="rId12"/>
    <p:sldLayoutId id="2147483704" r:id="rId13"/>
    <p:sldLayoutId id="2147483718" r:id="rId14"/>
    <p:sldLayoutId id="2147483721" r:id="rId15"/>
    <p:sldLayoutId id="2147483708" r:id="rId16"/>
    <p:sldLayoutId id="2147483711" r:id="rId17"/>
    <p:sldLayoutId id="2147483712" r:id="rId18"/>
    <p:sldLayoutId id="2147483723" r:id="rId19"/>
    <p:sldLayoutId id="2147483713" r:id="rId20"/>
    <p:sldLayoutId id="2147483714" r:id="rId21"/>
    <p:sldLayoutId id="2147483716" r:id="rId22"/>
    <p:sldLayoutId id="2147483717" r:id="rId23"/>
    <p:sldLayoutId id="2147483715" r:id="rId24"/>
    <p:sldLayoutId id="2147483719" r:id="rId25"/>
    <p:sldLayoutId id="2147483725" r:id="rId26"/>
    <p:sldLayoutId id="2147483720" r:id="rId27"/>
    <p:sldLayoutId id="2147483724" r:id="rId28"/>
    <p:sldLayoutId id="2147483722" r:id="rId29"/>
  </p:sldLayoutIdLst>
  <p:hf hdr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220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charset="0"/>
        <a:buNone/>
        <a:defRPr sz="16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68288" indent="-2571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671513" indent="-220663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1073150" indent="-2190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476375" indent="-231775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mailto:yi.yao@vub.b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1CCF-4D95-4DCE-A079-1D638D335FC4}"/>
              </a:ext>
            </a:extLst>
          </p:cNvPr>
          <p:cNvSpPr txBox="1">
            <a:spLocks/>
          </p:cNvSpPr>
          <p:nvPr/>
        </p:nvSpPr>
        <p:spPr>
          <a:xfrm>
            <a:off x="192114" y="5211192"/>
            <a:ext cx="11295592" cy="1462827"/>
          </a:xfrm>
          <a:prstGeom prst="rect">
            <a:avLst/>
          </a:prstGeom>
          <a:solidFill>
            <a:schemeClr val="bg1">
              <a:lumMod val="85000"/>
              <a:alpha val="92000"/>
            </a:schemeClr>
          </a:solidFill>
        </p:spPr>
        <p:txBody>
          <a:bodyPr vert="horz" wrap="square" lIns="90000" tIns="36000" rIns="91440" bIns="36000" rtlCol="0">
            <a:sp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76375" indent="-2317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latin typeface="+mn-lt"/>
              </a:rPr>
              <a:t>Yi Y</a:t>
            </a:r>
            <a:r>
              <a:rPr lang="en-US" altLang="zh-CN" sz="2000" b="1" dirty="0" err="1">
                <a:latin typeface="+mn-lt"/>
              </a:rPr>
              <a:t>ao</a:t>
            </a:r>
            <a:r>
              <a:rPr lang="nl-NL" sz="2000" b="1" dirty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and Wim </a:t>
            </a:r>
            <a:r>
              <a:rPr lang="en-US" altLang="zh-CN" sz="2000" dirty="0" err="1">
                <a:latin typeface="+mn-lt"/>
              </a:rPr>
              <a:t>Thiery</a:t>
            </a:r>
            <a:endParaRPr lang="nl-NL" sz="2000" dirty="0">
              <a:latin typeface="+mn-lt"/>
            </a:endParaRPr>
          </a:p>
          <a:p>
            <a:r>
              <a:rPr lang="nl-NL" sz="2000" dirty="0">
                <a:latin typeface="+mn-lt"/>
              </a:rPr>
              <a:t>Vrije Universiteit Brussel</a:t>
            </a:r>
          </a:p>
          <a:p>
            <a:r>
              <a:rPr lang="en-US" sz="2000" dirty="0">
                <a:latin typeface="+mn-lt"/>
              </a:rPr>
              <a:t>23/05/2022, </a:t>
            </a:r>
            <a:r>
              <a:rPr lang="nl-NL" sz="2000" dirty="0">
                <a:latin typeface="+mn-lt"/>
              </a:rPr>
              <a:t>Brussels</a:t>
            </a:r>
          </a:p>
        </p:txBody>
      </p:sp>
      <p:pic>
        <p:nvPicPr>
          <p:cNvPr id="12" name="Afbeelding 12">
            <a:extLst>
              <a:ext uri="{FF2B5EF4-FFF2-40B4-BE49-F238E27FC236}">
                <a16:creationId xmlns:a16="http://schemas.microsoft.com/office/drawing/2014/main" id="{A615C76F-68CA-43CE-B9C2-483411318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32" y="5346442"/>
            <a:ext cx="3189618" cy="1124340"/>
          </a:xfrm>
          <a:prstGeom prst="rect">
            <a:avLst/>
          </a:prstGeom>
        </p:spPr>
      </p:pic>
      <p:sp>
        <p:nvSpPr>
          <p:cNvPr id="13" name="Vrije vorm 10">
            <a:extLst>
              <a:ext uri="{FF2B5EF4-FFF2-40B4-BE49-F238E27FC236}">
                <a16:creationId xmlns:a16="http://schemas.microsoft.com/office/drawing/2014/main" id="{27F1551E-A00C-43A6-9893-BE5A4C3E263E}"/>
              </a:ext>
            </a:extLst>
          </p:cNvPr>
          <p:cNvSpPr/>
          <p:nvPr/>
        </p:nvSpPr>
        <p:spPr>
          <a:xfrm>
            <a:off x="9546040" y="-2289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6971E4B-542A-4DB0-A19C-1E061D34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37" y="823378"/>
            <a:ext cx="8040645" cy="811949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Evolvement of irrigation-induced impacts on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near-surface climate under future scenarios</a:t>
            </a:r>
            <a:endParaRPr lang="nl-NL" dirty="0">
              <a:latin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FFD1A4-B554-47C6-9150-41F182DB022A}"/>
              </a:ext>
            </a:extLst>
          </p:cNvPr>
          <p:cNvSpPr txBox="1">
            <a:spLocks/>
          </p:cNvSpPr>
          <p:nvPr/>
        </p:nvSpPr>
        <p:spPr>
          <a:xfrm>
            <a:off x="9277118" y="6425883"/>
            <a:ext cx="2210588" cy="248136"/>
          </a:xfrm>
          <a:prstGeom prst="rect">
            <a:avLst/>
          </a:prstGeom>
          <a:solidFill>
            <a:schemeClr val="bg1">
              <a:lumMod val="85000"/>
              <a:alpha val="92000"/>
            </a:schemeClr>
          </a:solidFill>
        </p:spPr>
        <p:txBody>
          <a:bodyPr vert="horz" wrap="square" lIns="90000" tIns="36000" rIns="91440" bIns="36000" rtlCol="0">
            <a:sp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76375" indent="-2317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Image from imaggeo.com</a:t>
            </a:r>
            <a:endParaRPr lang="nl-NL" sz="1200" dirty="0"/>
          </a:p>
        </p:txBody>
      </p:sp>
      <p:pic>
        <p:nvPicPr>
          <p:cNvPr id="3" name="图片 2" descr="徽标&#10;&#10;描述已自动生成">
            <a:extLst>
              <a:ext uri="{FF2B5EF4-FFF2-40B4-BE49-F238E27FC236}">
                <a16:creationId xmlns:a16="http://schemas.microsoft.com/office/drawing/2014/main" id="{58C993D9-0BF2-4426-96EF-AE257B31E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779" y="5346442"/>
            <a:ext cx="1392532" cy="11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EC24694-687D-431D-8FEB-AC51296B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49" y="813063"/>
            <a:ext cx="4872341" cy="34105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IRRIGATION-INDUCED IMPACTS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A6FE13E-3AFE-4AE6-8E18-E9D4686EF7D7}"/>
              </a:ext>
            </a:extLst>
          </p:cNvPr>
          <p:cNvSpPr txBox="1"/>
          <p:nvPr/>
        </p:nvSpPr>
        <p:spPr>
          <a:xfrm>
            <a:off x="7678527" y="6211669"/>
            <a:ext cx="366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Changes in the probability of hot extremes from expanding irrigation and other </a:t>
            </a:r>
            <a:r>
              <a:rPr lang="en-US" sz="1200" dirty="0" err="1">
                <a:latin typeface="Verdana" charset="0"/>
                <a:ea typeface="Verdana" charset="0"/>
                <a:cs typeface="Verdana" charset="0"/>
              </a:rPr>
              <a:t>forcings</a:t>
            </a:r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en-US" sz="1200" dirty="0" err="1">
                <a:latin typeface="Verdana" charset="0"/>
                <a:ea typeface="Verdana" charset="0"/>
                <a:cs typeface="Verdana" charset="0"/>
              </a:rPr>
              <a:t>Thiery</a:t>
            </a:r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 et al., 2020)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6A5D89-F828-400F-9CE3-B25CE039F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786" y="-53975"/>
            <a:ext cx="3779630" cy="62116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8C7EE8C-917C-4558-B05E-3DC655F49E9C}"/>
              </a:ext>
            </a:extLst>
          </p:cNvPr>
          <p:cNvSpPr txBox="1"/>
          <p:nvPr/>
        </p:nvSpPr>
        <p:spPr>
          <a:xfrm>
            <a:off x="498074" y="4739022"/>
            <a:ext cx="6596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Irrigation-induced impacts on wet bulb temperature (Mishra et al., 2020)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9F876DD-2813-42FA-9DEF-17BBC0D8B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591" y="1713298"/>
            <a:ext cx="3274701" cy="286947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215C117-184F-4ADB-B873-F99FAD8AB8FF}"/>
              </a:ext>
            </a:extLst>
          </p:cNvPr>
          <p:cNvSpPr txBox="1"/>
          <p:nvPr/>
        </p:nvSpPr>
        <p:spPr>
          <a:xfrm>
            <a:off x="11704321" y="63501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  <a:endParaRPr lang="LID4096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EC24694-687D-431D-8FEB-AC51296B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49" y="813063"/>
            <a:ext cx="2902571" cy="34105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Future changes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B0804C-C863-4C1A-83D2-A9BEE05A4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60" y="1656838"/>
            <a:ext cx="4273474" cy="28586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283812A-4BA2-4D0E-9353-242BBEC04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663" y="1826403"/>
            <a:ext cx="3427531" cy="265922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B6A61FD-576E-424A-BC1F-88EDB4B63F95}"/>
              </a:ext>
            </a:extLst>
          </p:cNvPr>
          <p:cNvSpPr txBox="1"/>
          <p:nvPr/>
        </p:nvSpPr>
        <p:spPr>
          <a:xfrm>
            <a:off x="5825873" y="4485626"/>
            <a:ext cx="565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Cumulative anthropogenic CO</a:t>
            </a:r>
            <a:r>
              <a:rPr lang="en-US" sz="1200" baseline="30000" dirty="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 emissions from 1870</a:t>
            </a:r>
          </a:p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(Seneviratne et al., 2016)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9714B5-E4F8-428B-BFFE-23058E43CF5D}"/>
              </a:ext>
            </a:extLst>
          </p:cNvPr>
          <p:cNvSpPr/>
          <p:nvPr/>
        </p:nvSpPr>
        <p:spPr bwMode="auto">
          <a:xfrm>
            <a:off x="1822036" y="1656838"/>
            <a:ext cx="355107" cy="341050"/>
          </a:xfrm>
          <a:prstGeom prst="rect">
            <a:avLst/>
          </a:prstGeom>
          <a:solidFill>
            <a:schemeClr val="bg1"/>
          </a:solidFill>
          <a:ln w="1111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LID4096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2304A3-FABC-4C3C-932F-B28E4119D6A7}"/>
              </a:ext>
            </a:extLst>
          </p:cNvPr>
          <p:cNvSpPr txBox="1"/>
          <p:nvPr/>
        </p:nvSpPr>
        <p:spPr>
          <a:xfrm>
            <a:off x="85643" y="4670292"/>
            <a:ext cx="6596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Projected irrigated cropland area (Lawrence et al., 2016)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E1F8205-8079-41F3-8FC4-F4F261DAE481}"/>
              </a:ext>
            </a:extLst>
          </p:cNvPr>
          <p:cNvSpPr txBox="1"/>
          <p:nvPr/>
        </p:nvSpPr>
        <p:spPr>
          <a:xfrm>
            <a:off x="11704321" y="63501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3</a:t>
            </a:r>
            <a:endParaRPr lang="LID4096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Irrigation diversion point in rice paddy fields, Bali">
            <a:extLst>
              <a:ext uri="{FF2B5EF4-FFF2-40B4-BE49-F238E27FC236}">
                <a16:creationId xmlns:a16="http://schemas.microsoft.com/office/drawing/2014/main" id="{0821BF2B-2F04-40F9-9BD6-8DE1878D3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61" y="2049808"/>
            <a:ext cx="2302360" cy="17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enter Pivot Irrigation in Tabuk, Kingdom of Saudi Arabia">
            <a:extLst>
              <a:ext uri="{FF2B5EF4-FFF2-40B4-BE49-F238E27FC236}">
                <a16:creationId xmlns:a16="http://schemas.microsoft.com/office/drawing/2014/main" id="{73249EDB-A7CB-4F12-98AD-07734160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51" y="2049808"/>
            <a:ext cx="2302360" cy="17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Accumulation of salts after drip irrigation in an arid area of Valencia (E Spain)">
            <a:extLst>
              <a:ext uri="{FF2B5EF4-FFF2-40B4-BE49-F238E27FC236}">
                <a16:creationId xmlns:a16="http://schemas.microsoft.com/office/drawing/2014/main" id="{63D9FB82-5ED7-47DF-A6EF-C9CA79AB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0" y="2049808"/>
            <a:ext cx="2344863" cy="17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39CC2CFF-8171-4674-AC0E-684C2E74193E}"/>
              </a:ext>
            </a:extLst>
          </p:cNvPr>
          <p:cNvSpPr txBox="1"/>
          <p:nvPr/>
        </p:nvSpPr>
        <p:spPr>
          <a:xfrm>
            <a:off x="4111206" y="161757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Flood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78E57E4-2E53-4283-B519-A15E92AA795E}"/>
              </a:ext>
            </a:extLst>
          </p:cNvPr>
          <p:cNvSpPr txBox="1"/>
          <p:nvPr/>
        </p:nvSpPr>
        <p:spPr>
          <a:xfrm>
            <a:off x="6628152" y="161757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Sprinkler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3437154-A1EC-44EE-A52F-2E3179D6051C}"/>
              </a:ext>
            </a:extLst>
          </p:cNvPr>
          <p:cNvSpPr txBox="1"/>
          <p:nvPr/>
        </p:nvSpPr>
        <p:spPr>
          <a:xfrm>
            <a:off x="1477294" y="161757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Drip</a:t>
            </a: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A1B69031-AAE3-42F6-9CA6-C573E4668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9787" y="2049808"/>
            <a:ext cx="2302360" cy="1726770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D233D04-3E20-42CA-AC31-C56A55F0C840}"/>
              </a:ext>
            </a:extLst>
          </p:cNvPr>
          <p:cNvSpPr txBox="1"/>
          <p:nvPr/>
        </p:nvSpPr>
        <p:spPr>
          <a:xfrm>
            <a:off x="9823115" y="1617576"/>
            <a:ext cx="88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Paddy</a:t>
            </a:r>
          </a:p>
        </p:txBody>
      </p:sp>
      <p:sp>
        <p:nvSpPr>
          <p:cNvPr id="15" name="标题 5">
            <a:extLst>
              <a:ext uri="{FF2B5EF4-FFF2-40B4-BE49-F238E27FC236}">
                <a16:creationId xmlns:a16="http://schemas.microsoft.com/office/drawing/2014/main" id="{3B24AAA5-5ED4-404C-997D-53B6692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49" y="813063"/>
            <a:ext cx="4017748" cy="34105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IRRIGATION techniques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3D68F9F-6FE9-4E04-91EB-951BFE114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6067" y="4130370"/>
            <a:ext cx="7500653" cy="172676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654ABC0-E7B9-4F95-804A-E83874A5E188}"/>
              </a:ext>
            </a:extLst>
          </p:cNvPr>
          <p:cNvSpPr txBox="1"/>
          <p:nvPr/>
        </p:nvSpPr>
        <p:spPr>
          <a:xfrm>
            <a:off x="11704321" y="63501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4</a:t>
            </a:r>
            <a:endParaRPr lang="LID4096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7" grpId="0"/>
      <p:bldP spid="48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EC24694-687D-431D-8FEB-AC51296B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49" y="813063"/>
            <a:ext cx="4117135" cy="34105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Irrigation techniques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9714B5-E4F8-428B-BFFE-23058E43CF5D}"/>
              </a:ext>
            </a:extLst>
          </p:cNvPr>
          <p:cNvSpPr/>
          <p:nvPr/>
        </p:nvSpPr>
        <p:spPr bwMode="auto">
          <a:xfrm>
            <a:off x="1988598" y="1933837"/>
            <a:ext cx="355107" cy="341050"/>
          </a:xfrm>
          <a:prstGeom prst="rect">
            <a:avLst/>
          </a:prstGeom>
          <a:solidFill>
            <a:schemeClr val="bg1"/>
          </a:solidFill>
          <a:ln w="1111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LID4096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6DB7B23-5AFF-4490-ACC9-D22245E0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61" y="3279108"/>
            <a:ext cx="5138349" cy="192794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3B225E8-193A-4243-8B5F-C69019A4E08E}"/>
              </a:ext>
            </a:extLst>
          </p:cNvPr>
          <p:cNvSpPr txBox="1"/>
          <p:nvPr/>
        </p:nvSpPr>
        <p:spPr>
          <a:xfrm>
            <a:off x="803307" y="5183073"/>
            <a:ext cx="5771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Country scale irrigation techniques distribution (</a:t>
            </a:r>
            <a:r>
              <a:rPr lang="en-US" sz="1200" dirty="0" err="1">
                <a:latin typeface="Verdana" charset="0"/>
                <a:ea typeface="Verdana" charset="0"/>
                <a:cs typeface="Verdana" charset="0"/>
              </a:rPr>
              <a:t>Jägermeyr</a:t>
            </a:r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 et al., 2015)</a:t>
            </a:r>
          </a:p>
        </p:txBody>
      </p:sp>
      <p:graphicFrame>
        <p:nvGraphicFramePr>
          <p:cNvPr id="17" name="表格 10">
            <a:extLst>
              <a:ext uri="{FF2B5EF4-FFF2-40B4-BE49-F238E27FC236}">
                <a16:creationId xmlns:a16="http://schemas.microsoft.com/office/drawing/2014/main" id="{6287E1B6-7FFC-4749-BADC-D9B33B6C1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46882"/>
              </p:ext>
            </p:extLst>
          </p:nvPr>
        </p:nvGraphicFramePr>
        <p:xfrm>
          <a:off x="6934215" y="3976712"/>
          <a:ext cx="471290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759">
                  <a:extLst>
                    <a:ext uri="{9D8B030D-6E8A-4147-A177-3AD203B41FA5}">
                      <a16:colId xmlns:a16="http://schemas.microsoft.com/office/drawing/2014/main" val="1195460221"/>
                    </a:ext>
                  </a:extLst>
                </a:gridCol>
                <a:gridCol w="1505573">
                  <a:extLst>
                    <a:ext uri="{9D8B030D-6E8A-4147-A177-3AD203B41FA5}">
                      <a16:colId xmlns:a16="http://schemas.microsoft.com/office/drawing/2014/main" val="2799636500"/>
                    </a:ext>
                  </a:extLst>
                </a:gridCol>
                <a:gridCol w="1505573">
                  <a:extLst>
                    <a:ext uri="{9D8B030D-6E8A-4147-A177-3AD203B41FA5}">
                      <a16:colId xmlns:a16="http://schemas.microsoft.com/office/drawing/2014/main" val="933981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raction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GDP (dollars)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URB (%)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5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Surface irrigation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-0.94 * 10e-6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-4.27 * 10e-5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1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Sprinkler irrigation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7.49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 10e-6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3.63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 10e-5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23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Drip irrigation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1.91 * 10e-6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0.65 * 10e-5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691966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DF6D40E5-D50B-4DFA-8249-CFD2C0310F9F}"/>
              </a:ext>
            </a:extLst>
          </p:cNvPr>
          <p:cNvSpPr txBox="1"/>
          <p:nvPr/>
        </p:nvSpPr>
        <p:spPr>
          <a:xfrm>
            <a:off x="11704321" y="63501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5</a:t>
            </a:r>
            <a:endParaRPr lang="LID4096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4D4724A-4E3E-4422-983B-F042FBC2AAFE}"/>
              </a:ext>
            </a:extLst>
          </p:cNvPr>
          <p:cNvSpPr txBox="1"/>
          <p:nvPr/>
        </p:nvSpPr>
        <p:spPr>
          <a:xfrm>
            <a:off x="7869118" y="3567474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Coefficients of regression </a:t>
            </a:r>
            <a:endParaRPr lang="LID4096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18FD63F-DBC1-437A-8529-B1A6669ABFC4}"/>
              </a:ext>
            </a:extLst>
          </p:cNvPr>
          <p:cNvGrpSpPr/>
          <p:nvPr/>
        </p:nvGrpSpPr>
        <p:grpSpPr>
          <a:xfrm>
            <a:off x="5679137" y="503447"/>
            <a:ext cx="6890969" cy="2902013"/>
            <a:chOff x="5679137" y="503447"/>
            <a:chExt cx="6890969" cy="2902013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E9B00596-856D-4B1A-9B5B-167AEDDD9B79}"/>
                </a:ext>
              </a:extLst>
            </p:cNvPr>
            <p:cNvGrpSpPr/>
            <p:nvPr/>
          </p:nvGrpSpPr>
          <p:grpSpPr>
            <a:xfrm>
              <a:off x="6258110" y="1090407"/>
              <a:ext cx="5734485" cy="1728097"/>
              <a:chOff x="5645760" y="503788"/>
              <a:chExt cx="6337957" cy="1950143"/>
            </a:xfrm>
          </p:grpSpPr>
          <p:pic>
            <p:nvPicPr>
              <p:cNvPr id="14" name="图片 13" descr="图表&#10;&#10;描述已自动生成">
                <a:extLst>
                  <a:ext uri="{FF2B5EF4-FFF2-40B4-BE49-F238E27FC236}">
                    <a16:creationId xmlns:a16="http://schemas.microsoft.com/office/drawing/2014/main" id="{438CFE71-5492-49B1-A3C6-05F672536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062" y="503788"/>
                <a:ext cx="2112655" cy="1950143"/>
              </a:xfrm>
              <a:prstGeom prst="rect">
                <a:avLst/>
              </a:prstGeom>
            </p:spPr>
          </p:pic>
          <p:pic>
            <p:nvPicPr>
              <p:cNvPr id="15" name="图片 14" descr="图表, 折线图&#10;&#10;描述已自动生成">
                <a:extLst>
                  <a:ext uri="{FF2B5EF4-FFF2-40B4-BE49-F238E27FC236}">
                    <a16:creationId xmlns:a16="http://schemas.microsoft.com/office/drawing/2014/main" id="{DD52F5E9-E92A-4D6F-9F89-CE5E56A2E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8412" y="503788"/>
                <a:ext cx="2112653" cy="1950141"/>
              </a:xfrm>
              <a:prstGeom prst="rect">
                <a:avLst/>
              </a:prstGeom>
            </p:spPr>
          </p:pic>
          <p:pic>
            <p:nvPicPr>
              <p:cNvPr id="16" name="图片 15" descr="图表, 散点图&#10;&#10;描述已自动生成">
                <a:extLst>
                  <a:ext uri="{FF2B5EF4-FFF2-40B4-BE49-F238E27FC236}">
                    <a16:creationId xmlns:a16="http://schemas.microsoft.com/office/drawing/2014/main" id="{6FDFCACF-1F89-46EC-A0DA-C151A590C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5760" y="503789"/>
                <a:ext cx="2112652" cy="1950140"/>
              </a:xfrm>
              <a:prstGeom prst="rect">
                <a:avLst/>
              </a:prstGeom>
            </p:spPr>
          </p:pic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892CA3F-C8E8-476F-B0DC-780BC7C4AD31}"/>
                </a:ext>
              </a:extLst>
            </p:cNvPr>
            <p:cNvSpPr txBox="1"/>
            <p:nvPr/>
          </p:nvSpPr>
          <p:spPr>
            <a:xfrm>
              <a:off x="6716604" y="784781"/>
              <a:ext cx="19064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33A0"/>
                  </a:solidFill>
                  <a:latin typeface="Verdana" charset="0"/>
                  <a:ea typeface="Verdana" charset="0"/>
                  <a:cs typeface="Verdana" charset="0"/>
                </a:rPr>
                <a:t>Surface</a:t>
              </a:r>
              <a:endParaRPr lang="LID4096" sz="16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D1DA8E3-1ABB-469C-92C4-B708BCCD9F49}"/>
                </a:ext>
              </a:extLst>
            </p:cNvPr>
            <p:cNvSpPr txBox="1"/>
            <p:nvPr/>
          </p:nvSpPr>
          <p:spPr>
            <a:xfrm>
              <a:off x="8545333" y="784781"/>
              <a:ext cx="19064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33A0"/>
                  </a:solidFill>
                  <a:latin typeface="Verdana" charset="0"/>
                  <a:ea typeface="Verdana" charset="0"/>
                  <a:cs typeface="Verdana" charset="0"/>
                </a:rPr>
                <a:t>Sprinkler</a:t>
              </a:r>
              <a:endParaRPr lang="LID4096" sz="16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9004A70-6728-4817-B83D-99DF32BC8A82}"/>
                </a:ext>
              </a:extLst>
            </p:cNvPr>
            <p:cNvSpPr txBox="1"/>
            <p:nvPr/>
          </p:nvSpPr>
          <p:spPr>
            <a:xfrm>
              <a:off x="10663626" y="784781"/>
              <a:ext cx="19064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33A0"/>
                  </a:solidFill>
                  <a:latin typeface="Verdana" charset="0"/>
                  <a:ea typeface="Verdana" charset="0"/>
                  <a:cs typeface="Verdana" charset="0"/>
                </a:rPr>
                <a:t>Drip</a:t>
              </a:r>
              <a:endParaRPr lang="LID4096" sz="16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84DFE2F-72C2-475B-830E-6A149F91765D}"/>
                </a:ext>
              </a:extLst>
            </p:cNvPr>
            <p:cNvSpPr txBox="1"/>
            <p:nvPr/>
          </p:nvSpPr>
          <p:spPr>
            <a:xfrm>
              <a:off x="7501631" y="2854268"/>
              <a:ext cx="435005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33A0"/>
                  </a:solidFill>
                  <a:latin typeface="Verdana" charset="0"/>
                  <a:ea typeface="Verdana" charset="0"/>
                  <a:cs typeface="Verdana" charset="0"/>
                </a:rPr>
                <a:t>Observed irrigation fraction</a:t>
              </a:r>
              <a:endParaRPr lang="LID4096" sz="1600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810B21A-D15A-4536-AF03-76A73803ED34}"/>
                </a:ext>
              </a:extLst>
            </p:cNvPr>
            <p:cNvSpPr txBox="1"/>
            <p:nvPr/>
          </p:nvSpPr>
          <p:spPr>
            <a:xfrm rot="10800000">
              <a:off x="5679137" y="503447"/>
              <a:ext cx="430887" cy="290201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1600" dirty="0">
                  <a:solidFill>
                    <a:srgbClr val="0033A0"/>
                  </a:solidFill>
                  <a:latin typeface="Verdana" charset="0"/>
                  <a:ea typeface="Verdana" charset="0"/>
                  <a:cs typeface="Verdana" charset="0"/>
                </a:rPr>
                <a:t>Predicted irrigation fraction</a:t>
              </a:r>
              <a:endParaRPr lang="LID4096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4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EC24694-687D-431D-8FEB-AC51296B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49" y="813063"/>
            <a:ext cx="7582314" cy="34105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Create irrigation technique timeseries map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9714B5-E4F8-428B-BFFE-23058E43CF5D}"/>
              </a:ext>
            </a:extLst>
          </p:cNvPr>
          <p:cNvSpPr/>
          <p:nvPr/>
        </p:nvSpPr>
        <p:spPr bwMode="auto">
          <a:xfrm>
            <a:off x="1988598" y="1933837"/>
            <a:ext cx="355107" cy="341050"/>
          </a:xfrm>
          <a:prstGeom prst="rect">
            <a:avLst/>
          </a:prstGeom>
          <a:solidFill>
            <a:schemeClr val="bg1"/>
          </a:solidFill>
          <a:ln w="1111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LID4096"/>
          </a:p>
        </p:txBody>
      </p:sp>
      <p:pic>
        <p:nvPicPr>
          <p:cNvPr id="11" name="图片 10" descr="图形用户界面, 应用程序, 多边形&#10;&#10;描述已自动生成">
            <a:extLst>
              <a:ext uri="{FF2B5EF4-FFF2-40B4-BE49-F238E27FC236}">
                <a16:creationId xmlns:a16="http://schemas.microsoft.com/office/drawing/2014/main" id="{172D7AF3-58FC-4F8F-9ECD-7BEA6B2FF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6" y="1266532"/>
            <a:ext cx="4298698" cy="4842769"/>
          </a:xfrm>
          <a:prstGeom prst="rect">
            <a:avLst/>
          </a:prstGeom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CBFA5FE6-7525-4364-872D-E78C5B072CF1}"/>
              </a:ext>
            </a:extLst>
          </p:cNvPr>
          <p:cNvSpPr/>
          <p:nvPr/>
        </p:nvSpPr>
        <p:spPr bwMode="auto">
          <a:xfrm>
            <a:off x="5126038" y="3428999"/>
            <a:ext cx="1580225" cy="290744"/>
          </a:xfrm>
          <a:prstGeom prst="rightArrow">
            <a:avLst/>
          </a:prstGeom>
          <a:solidFill>
            <a:srgbClr val="FF0000"/>
          </a:solidFill>
          <a:ln w="1111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LID4096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C5E453-B957-4DC9-A7D0-E5A4F4A28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870" y="2302288"/>
            <a:ext cx="4601592" cy="28349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0D3C37B-3A88-48B6-85DA-82392614CEAA}"/>
              </a:ext>
            </a:extLst>
          </p:cNvPr>
          <p:cNvSpPr txBox="1"/>
          <p:nvPr/>
        </p:nvSpPr>
        <p:spPr>
          <a:xfrm>
            <a:off x="5049104" y="139563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Verdana" charset="0"/>
                <a:ea typeface="Verdana" charset="0"/>
                <a:cs typeface="Verdana" charset="0"/>
              </a:rPr>
              <a:t>D</a:t>
            </a:r>
            <a:r>
              <a:rPr lang="en-US" altLang="zh-CN" dirty="0">
                <a:solidFill>
                  <a:srgbClr val="92D050"/>
                </a:solidFill>
                <a:latin typeface="Verdana" charset="0"/>
                <a:ea typeface="Verdana" charset="0"/>
                <a:cs typeface="Verdana" charset="0"/>
              </a:rPr>
              <a:t>rip</a:t>
            </a:r>
            <a:endParaRPr lang="LID4096" dirty="0">
              <a:solidFill>
                <a:srgbClr val="92D05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BE80CB5-196F-4935-BFB8-BA35D9CDC543}"/>
              </a:ext>
            </a:extLst>
          </p:cNvPr>
          <p:cNvSpPr txBox="1"/>
          <p:nvPr/>
        </p:nvSpPr>
        <p:spPr>
          <a:xfrm>
            <a:off x="5049104" y="191201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12FD"/>
                </a:solidFill>
                <a:latin typeface="Verdana" charset="0"/>
                <a:ea typeface="Verdana" charset="0"/>
                <a:cs typeface="Verdana" charset="0"/>
              </a:rPr>
              <a:t>Sprinkler</a:t>
            </a:r>
            <a:endParaRPr lang="LID4096" dirty="0">
              <a:solidFill>
                <a:srgbClr val="3412F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CC98F0-1BA1-4E12-AB74-FAAB99919F3C}"/>
              </a:ext>
            </a:extLst>
          </p:cNvPr>
          <p:cNvSpPr txBox="1"/>
          <p:nvPr/>
        </p:nvSpPr>
        <p:spPr>
          <a:xfrm>
            <a:off x="5049104" y="244881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Flood</a:t>
            </a:r>
            <a:endParaRPr lang="LID4096" dirty="0">
              <a:solidFill>
                <a:schemeClr val="accent6">
                  <a:lumMod val="7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1E49D74-00BC-4C25-B278-4339902E879C}"/>
              </a:ext>
            </a:extLst>
          </p:cNvPr>
          <p:cNvSpPr txBox="1"/>
          <p:nvPr/>
        </p:nvSpPr>
        <p:spPr>
          <a:xfrm>
            <a:off x="2559072" y="1348399"/>
            <a:ext cx="66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USA</a:t>
            </a:r>
            <a:endParaRPr lang="LID4096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5D320FE-94AA-4510-8748-B73DA21C578B}"/>
              </a:ext>
            </a:extLst>
          </p:cNvPr>
          <p:cNvSpPr txBox="1"/>
          <p:nvPr/>
        </p:nvSpPr>
        <p:spPr>
          <a:xfrm>
            <a:off x="11704321" y="63501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6</a:t>
            </a:r>
            <a:endParaRPr lang="LID4096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EC24694-687D-431D-8FEB-AC51296B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49" y="813063"/>
            <a:ext cx="4515064" cy="34105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Simulations and analysis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9714B5-E4F8-428B-BFFE-23058E43CF5D}"/>
              </a:ext>
            </a:extLst>
          </p:cNvPr>
          <p:cNvSpPr/>
          <p:nvPr/>
        </p:nvSpPr>
        <p:spPr bwMode="auto">
          <a:xfrm>
            <a:off x="1846555" y="2012916"/>
            <a:ext cx="355107" cy="341050"/>
          </a:xfrm>
          <a:prstGeom prst="rect">
            <a:avLst/>
          </a:prstGeom>
          <a:solidFill>
            <a:schemeClr val="bg1"/>
          </a:solidFill>
          <a:ln w="1111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LID4096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055C1A5-A1BE-4446-903A-9075C391B6AA}"/>
              </a:ext>
            </a:extLst>
          </p:cNvPr>
          <p:cNvSpPr/>
          <p:nvPr/>
        </p:nvSpPr>
        <p:spPr>
          <a:xfrm>
            <a:off x="781706" y="2261505"/>
            <a:ext cx="2269671" cy="1167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tx1"/>
                </a:solidFill>
              </a:rPr>
              <a:t>Historical CTL</a:t>
            </a:r>
            <a:br>
              <a:rPr lang="en-BE" dirty="0">
                <a:solidFill>
                  <a:schemeClr val="tx1"/>
                </a:solidFill>
              </a:rPr>
            </a:br>
            <a:r>
              <a:rPr lang="en-BE" sz="1400" dirty="0">
                <a:solidFill>
                  <a:schemeClr val="tx1"/>
                </a:solidFill>
              </a:rPr>
              <a:t>present day land cover</a:t>
            </a:r>
            <a:r>
              <a:rPr lang="en-US" sz="1400" dirty="0">
                <a:solidFill>
                  <a:schemeClr val="tx1"/>
                </a:solidFill>
              </a:rPr>
              <a:t> and irrigation techniques</a:t>
            </a:r>
            <a:endParaRPr lang="en-BE" sz="1400" dirty="0">
              <a:solidFill>
                <a:schemeClr val="tx1"/>
              </a:solidFill>
            </a:endParaRPr>
          </a:p>
          <a:p>
            <a:pPr algn="ctr"/>
            <a:r>
              <a:rPr lang="en-BE" sz="1400" dirty="0">
                <a:solidFill>
                  <a:schemeClr val="tx1"/>
                </a:solidFill>
              </a:rPr>
              <a:t>Other forcings (Fossil Fuels) transient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7F3DAF3-9C07-4D61-82EB-27D8B85F195A}"/>
              </a:ext>
            </a:extLst>
          </p:cNvPr>
          <p:cNvSpPr/>
          <p:nvPr/>
        </p:nvSpPr>
        <p:spPr>
          <a:xfrm>
            <a:off x="4055578" y="2012916"/>
            <a:ext cx="2269671" cy="14160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tx1"/>
                </a:solidFill>
              </a:rPr>
              <a:t>Future </a:t>
            </a:r>
            <a:r>
              <a:rPr lang="en-US" b="1" dirty="0">
                <a:solidFill>
                  <a:schemeClr val="tx1"/>
                </a:solidFill>
              </a:rPr>
              <a:t>SSP1-2.6</a:t>
            </a:r>
            <a:endParaRPr lang="en-BE" b="1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Transient </a:t>
            </a:r>
            <a:r>
              <a:rPr lang="en-BE" sz="1400" dirty="0">
                <a:solidFill>
                  <a:schemeClr val="tx1"/>
                </a:solidFill>
              </a:rPr>
              <a:t>land cover</a:t>
            </a:r>
            <a:r>
              <a:rPr lang="en-US" sz="1400" dirty="0">
                <a:solidFill>
                  <a:schemeClr val="tx1"/>
                </a:solidFill>
              </a:rPr>
              <a:t> and irrigation techniques</a:t>
            </a:r>
            <a:endParaRPr lang="en-BE" sz="1400" dirty="0">
              <a:solidFill>
                <a:schemeClr val="tx1"/>
              </a:solidFill>
            </a:endParaRPr>
          </a:p>
          <a:p>
            <a:pPr algn="ctr"/>
            <a:r>
              <a:rPr lang="en-BE" sz="1400" dirty="0">
                <a:solidFill>
                  <a:schemeClr val="tx1"/>
                </a:solidFill>
              </a:rPr>
              <a:t>Other forcings (Fossil Fuels) transient</a:t>
            </a:r>
          </a:p>
          <a:p>
            <a:pPr algn="ctr"/>
            <a:endParaRPr lang="en-BE" sz="1400" dirty="0">
              <a:solidFill>
                <a:schemeClr val="tx1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79B8A869-5309-4A04-9348-6794A6614E26}"/>
              </a:ext>
            </a:extLst>
          </p:cNvPr>
          <p:cNvSpPr/>
          <p:nvPr/>
        </p:nvSpPr>
        <p:spPr>
          <a:xfrm>
            <a:off x="4055579" y="3751488"/>
            <a:ext cx="2269671" cy="1416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Future SSP3-7.0</a:t>
            </a:r>
            <a:r>
              <a:rPr lang="en-BE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Transient </a:t>
            </a:r>
            <a:r>
              <a:rPr lang="en-BE" sz="1400" dirty="0">
                <a:solidFill>
                  <a:schemeClr val="tx1"/>
                </a:solidFill>
              </a:rPr>
              <a:t>land cover</a:t>
            </a:r>
            <a:r>
              <a:rPr lang="en-US" sz="1400" dirty="0">
                <a:solidFill>
                  <a:schemeClr val="tx1"/>
                </a:solidFill>
              </a:rPr>
              <a:t> and irrigation techniques</a:t>
            </a:r>
            <a:endParaRPr lang="en-BE" sz="1400" dirty="0">
              <a:solidFill>
                <a:schemeClr val="tx1"/>
              </a:solidFill>
            </a:endParaRPr>
          </a:p>
          <a:p>
            <a:pPr algn="ctr"/>
            <a:r>
              <a:rPr lang="en-BE" sz="1400" dirty="0">
                <a:solidFill>
                  <a:schemeClr val="tx1"/>
                </a:solidFill>
              </a:rPr>
              <a:t>Other forcings (Fossil Fuels) transient</a:t>
            </a:r>
          </a:p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AEFE46E-8B92-4A34-AFFC-616EDAC8FFED}"/>
              </a:ext>
            </a:extLst>
          </p:cNvPr>
          <p:cNvGrpSpPr/>
          <p:nvPr/>
        </p:nvGrpSpPr>
        <p:grpSpPr>
          <a:xfrm>
            <a:off x="3165672" y="2812595"/>
            <a:ext cx="797383" cy="1515836"/>
            <a:chOff x="7585532" y="1705203"/>
            <a:chExt cx="797383" cy="1515836"/>
          </a:xfrm>
        </p:grpSpPr>
        <p:cxnSp>
          <p:nvCxnSpPr>
            <p:cNvPr id="21" name="Straight Arrow Connector 15">
              <a:extLst>
                <a:ext uri="{FF2B5EF4-FFF2-40B4-BE49-F238E27FC236}">
                  <a16:creationId xmlns:a16="http://schemas.microsoft.com/office/drawing/2014/main" id="{5842B2D4-CC97-4C31-8FDA-905B3A664347}"/>
                </a:ext>
              </a:extLst>
            </p:cNvPr>
            <p:cNvCxnSpPr/>
            <p:nvPr/>
          </p:nvCxnSpPr>
          <p:spPr>
            <a:xfrm>
              <a:off x="7585532" y="1705203"/>
              <a:ext cx="79738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16">
              <a:extLst>
                <a:ext uri="{FF2B5EF4-FFF2-40B4-BE49-F238E27FC236}">
                  <a16:creationId xmlns:a16="http://schemas.microsoft.com/office/drawing/2014/main" id="{34125615-48D3-4167-9795-6ECF79593AAE}"/>
                </a:ext>
              </a:extLst>
            </p:cNvPr>
            <p:cNvCxnSpPr>
              <a:cxnSpLocks/>
            </p:cNvCxnSpPr>
            <p:nvPr/>
          </p:nvCxnSpPr>
          <p:spPr>
            <a:xfrm>
              <a:off x="7912108" y="3221039"/>
              <a:ext cx="47080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2EA20816-1642-4659-9BF7-399C6E102CC8}"/>
                </a:ext>
              </a:extLst>
            </p:cNvPr>
            <p:cNvCxnSpPr>
              <a:cxnSpLocks/>
            </p:cNvCxnSpPr>
            <p:nvPr/>
          </p:nvCxnSpPr>
          <p:spPr>
            <a:xfrm>
              <a:off x="7912108" y="1705203"/>
              <a:ext cx="0" cy="1515836"/>
            </a:xfrm>
            <a:prstGeom prst="lin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DF3429FA-5415-484E-B174-72181C264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450" y="115408"/>
            <a:ext cx="3630664" cy="476888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73B809F-5235-45BE-B3F5-3CF34CE5C041}"/>
              </a:ext>
            </a:extLst>
          </p:cNvPr>
          <p:cNvSpPr txBox="1"/>
          <p:nvPr/>
        </p:nvSpPr>
        <p:spPr>
          <a:xfrm>
            <a:off x="6417774" y="5167568"/>
            <a:ext cx="577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Moist temperature variables and heat stress metrics</a:t>
            </a:r>
          </a:p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(Buzan et al., 2015)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2EB3248-92FA-429D-BAB8-8600E5DA4C22}"/>
              </a:ext>
            </a:extLst>
          </p:cNvPr>
          <p:cNvSpPr txBox="1"/>
          <p:nvPr/>
        </p:nvSpPr>
        <p:spPr>
          <a:xfrm>
            <a:off x="11704321" y="63501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7</a:t>
            </a:r>
            <a:endParaRPr lang="LID4096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4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0">
            <a:extLst>
              <a:ext uri="{FF2B5EF4-FFF2-40B4-BE49-F238E27FC236}">
                <a16:creationId xmlns:a16="http://schemas.microsoft.com/office/drawing/2014/main" id="{27F1551E-A00C-43A6-9893-BE5A4C3E263E}"/>
              </a:ext>
            </a:extLst>
          </p:cNvPr>
          <p:cNvSpPr/>
          <p:nvPr/>
        </p:nvSpPr>
        <p:spPr>
          <a:xfrm>
            <a:off x="9546040" y="-2289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6971E4B-542A-4DB0-A19C-1E061D34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825" y="2035507"/>
            <a:ext cx="2562735" cy="576499"/>
          </a:xfrm>
        </p:spPr>
        <p:txBody>
          <a:bodyPr/>
          <a:lstStyle/>
          <a:p>
            <a:r>
              <a:rPr lang="nl-NL" sz="3900" dirty="0"/>
              <a:t>Thanks!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CCF71A-5157-4337-91F3-6761D4559128}"/>
              </a:ext>
            </a:extLst>
          </p:cNvPr>
          <p:cNvSpPr txBox="1">
            <a:spLocks/>
          </p:cNvSpPr>
          <p:nvPr/>
        </p:nvSpPr>
        <p:spPr>
          <a:xfrm>
            <a:off x="6983305" y="6287910"/>
            <a:ext cx="2562735" cy="248136"/>
          </a:xfrm>
          <a:prstGeom prst="rect">
            <a:avLst/>
          </a:prstGeom>
          <a:solidFill>
            <a:schemeClr val="bg1">
              <a:lumMod val="85000"/>
              <a:alpha val="92000"/>
            </a:schemeClr>
          </a:solidFill>
        </p:spPr>
        <p:txBody>
          <a:bodyPr vert="horz" wrap="square" lIns="90000" tIns="36000" rIns="91440" bIns="36000" rtlCol="0">
            <a:sp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76375" indent="-2317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Image from imaggeo.com</a:t>
            </a:r>
            <a:endParaRPr lang="nl-NL" sz="1200" dirty="0"/>
          </a:p>
        </p:txBody>
      </p:sp>
      <p:pic>
        <p:nvPicPr>
          <p:cNvPr id="6" name="Afbeelding 12">
            <a:extLst>
              <a:ext uri="{FF2B5EF4-FFF2-40B4-BE49-F238E27FC236}">
                <a16:creationId xmlns:a16="http://schemas.microsoft.com/office/drawing/2014/main" id="{D97E3C37-235D-41ED-A611-9442F151E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54" y="4835392"/>
            <a:ext cx="3189618" cy="1124340"/>
          </a:xfrm>
          <a:prstGeom prst="rect">
            <a:avLst/>
          </a:prstGeom>
        </p:spPr>
      </p:pic>
      <p:pic>
        <p:nvPicPr>
          <p:cNvPr id="7" name="图片 6" descr="徽标&#10;&#10;描述已自动生成">
            <a:extLst>
              <a:ext uri="{FF2B5EF4-FFF2-40B4-BE49-F238E27FC236}">
                <a16:creationId xmlns:a16="http://schemas.microsoft.com/office/drawing/2014/main" id="{7D3D4DF9-2798-4081-8378-8383A3F4F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701" y="4835392"/>
            <a:ext cx="1392532" cy="1124340"/>
          </a:xfrm>
          <a:prstGeom prst="rect">
            <a:avLst/>
          </a:prstGeom>
        </p:spPr>
      </p:pic>
      <p:pic>
        <p:nvPicPr>
          <p:cNvPr id="3" name="图片 2" descr="QR 代码&#10;&#10;描述已自动生成">
            <a:extLst>
              <a:ext uri="{FF2B5EF4-FFF2-40B4-BE49-F238E27FC236}">
                <a16:creationId xmlns:a16="http://schemas.microsoft.com/office/drawing/2014/main" id="{29843100-ED66-4522-9A21-512C73EBE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305" y="997741"/>
            <a:ext cx="3417387" cy="341738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E499496-C089-4A74-8BD1-E94ADB862222}"/>
              </a:ext>
            </a:extLst>
          </p:cNvPr>
          <p:cNvSpPr txBox="1">
            <a:spLocks/>
          </p:cNvSpPr>
          <p:nvPr/>
        </p:nvSpPr>
        <p:spPr>
          <a:xfrm>
            <a:off x="1600825" y="3773499"/>
            <a:ext cx="2702007" cy="1462827"/>
          </a:xfrm>
          <a:prstGeom prst="rect">
            <a:avLst/>
          </a:prstGeom>
          <a:solidFill>
            <a:schemeClr val="bg1">
              <a:lumMod val="85000"/>
              <a:alpha val="92000"/>
            </a:schemeClr>
          </a:solidFill>
        </p:spPr>
        <p:txBody>
          <a:bodyPr vert="horz" wrap="square" lIns="90000" tIns="36000" rIns="91440" bIns="36000" rtlCol="0">
            <a:sp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76375" indent="-2317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+mn-lt"/>
              </a:rPr>
              <a:t>Contact: </a:t>
            </a:r>
            <a:r>
              <a:rPr lang="en-US" sz="2000" b="1" dirty="0">
                <a:latin typeface="+mn-lt"/>
                <a:hlinkClick r:id="rId7"/>
              </a:rPr>
              <a:t>yi.yao@vub.be</a:t>
            </a:r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Twitter: @Yi_Yao_</a:t>
            </a:r>
          </a:p>
          <a:p>
            <a:r>
              <a:rPr lang="en-US" sz="2000" b="1" dirty="0" err="1">
                <a:latin typeface="+mn-lt"/>
              </a:rPr>
              <a:t>Linkedin</a:t>
            </a:r>
            <a:r>
              <a:rPr lang="en-US" sz="2000" b="1" dirty="0">
                <a:latin typeface="+mn-lt"/>
              </a:rPr>
              <a:t>: Yi Yao</a:t>
            </a:r>
            <a:endParaRPr 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59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EC24694-687D-431D-8FEB-AC51296B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49" y="813063"/>
            <a:ext cx="1953594" cy="34105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reference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970C504-ED93-4934-B618-9F6869077DC0}"/>
              </a:ext>
            </a:extLst>
          </p:cNvPr>
          <p:cNvSpPr txBox="1"/>
          <p:nvPr/>
        </p:nvSpPr>
        <p:spPr>
          <a:xfrm>
            <a:off x="923749" y="2237173"/>
            <a:ext cx="104917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Thiery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W, Davin EL, Lawrence DM, Hirsch AL, Hauser M, Seneviratne SI. Present-day irrigation mitigates heat extremes. </a:t>
            </a:r>
          </a:p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	J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Geophys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Res Atmospheres. 2017;122(3):1403–22. </a:t>
            </a:r>
          </a:p>
          <a:p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Thiery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W, Visser AJ, Fischer EM, Hauser M, Hirsch AL, Lawrence DM, et al. Warming of hot extremes alleviated by expanding </a:t>
            </a:r>
          </a:p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	irrigation. Nat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Commun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. 2020 Jan 15;11(1):290. </a:t>
            </a:r>
          </a:p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Lawrence DM, Hurtt GC,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Arneth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A,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Brovkin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V, Calvin KV, Jones AD, et al. The Land Use Model Intercomparison Project (LUMIP) </a:t>
            </a:r>
          </a:p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	contribution to CMIP6: rationale and experimental design.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Geosci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Model Dev. 2016 Sep 2;9(9):2973–98. </a:t>
            </a:r>
          </a:p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Seneviratne SI,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Donat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MG, Pitman AJ,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Knutti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R,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Wilby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RL. Allowable CO2 emissions based on regional and impact-related climate </a:t>
            </a:r>
          </a:p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	targets. Nature. 2016 Jan;529(7587):477–83. </a:t>
            </a:r>
          </a:p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Mishra V, Ambika AK, Asoka A, Aadhar S, Buzan J, Kumar R, et al. Moist heat stress extremes in India enhanced by irrigation. </a:t>
            </a:r>
          </a:p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	Nat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Geosci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. 2020 Nov;13(11):722–8. </a:t>
            </a:r>
          </a:p>
          <a:p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Jägermeyr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J,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Gerten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D,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Heinke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J,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Schaphoff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S,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Kummu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M, Lucht W. Water savings potentials of irrigation systems: global simulation </a:t>
            </a:r>
          </a:p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	of processes and linkages.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Hydrol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Earth Syst Sci. 2015 Jul 10;19(7):3073–91. </a:t>
            </a:r>
          </a:p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Buzan JR, Oleson K, Huber M. Implementation and comparison of a suite of heat stress metrics within the Community Land Model </a:t>
            </a:r>
          </a:p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	version 4.5. </a:t>
            </a:r>
            <a:r>
              <a:rPr lang="en-US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Geosci</a:t>
            </a:r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Model Dev. 2015 Feb 5;8(2):151–70.</a:t>
            </a:r>
          </a:p>
        </p:txBody>
      </p:sp>
    </p:spTree>
    <p:extLst>
      <p:ext uri="{BB962C8B-B14F-4D97-AF65-F5344CB8AC3E}">
        <p14:creationId xmlns:p14="http://schemas.microsoft.com/office/powerpoint/2010/main" val="1924540639"/>
      </p:ext>
    </p:extLst>
  </p:cSld>
  <p:clrMapOvr>
    <a:masterClrMapping/>
  </p:clrMapOvr>
</p:sld>
</file>

<file path=ppt/theme/theme1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11113" cap="flat">
          <a:solidFill>
            <a:srgbClr val="000000"/>
          </a:solidFill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/>
        </a:defPPr>
      </a:lst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UB-tmp2017" id="{10DC50E6-1B59-A244-B26B-E5A459B5CBCA}" vid="{6CBD3AA6-F9C4-3943-A482-D8B422AB87A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581</Words>
  <Application>Microsoft Office PowerPoint</Application>
  <PresentationFormat>宽屏</PresentationFormat>
  <Paragraphs>115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LucidaGrande</vt:lpstr>
      <vt:lpstr>Arial</vt:lpstr>
      <vt:lpstr>Calibri</vt:lpstr>
      <vt:lpstr>Verdana</vt:lpstr>
      <vt:lpstr>1 VUB THEME</vt:lpstr>
      <vt:lpstr>Evolvement of irrigation-induced impacts on  near-surface climate under future scenarios</vt:lpstr>
      <vt:lpstr>IRRIGATION-INDUCED IMPACTS</vt:lpstr>
      <vt:lpstr>Future changes</vt:lpstr>
      <vt:lpstr>IRRIGATION techniques</vt:lpstr>
      <vt:lpstr>Irrigation techniques</vt:lpstr>
      <vt:lpstr>Create irrigation technique timeseries map</vt:lpstr>
      <vt:lpstr>Simulations and analysis</vt:lpstr>
      <vt:lpstr>Thanks!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Hendrik Sterl</dc:creator>
  <cp:lastModifiedBy>Yi Yao</cp:lastModifiedBy>
  <cp:revision>1541</cp:revision>
  <dcterms:modified xsi:type="dcterms:W3CDTF">2022-05-20T12:28:55Z</dcterms:modified>
</cp:coreProperties>
</file>