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0" r:id="rId2"/>
    <p:sldId id="297" r:id="rId3"/>
    <p:sldId id="298" r:id="rId4"/>
    <p:sldId id="317" r:id="rId5"/>
    <p:sldId id="304" r:id="rId6"/>
    <p:sldId id="314" r:id="rId7"/>
    <p:sldId id="318" r:id="rId8"/>
    <p:sldId id="308" r:id="rId9"/>
    <p:sldId id="309" r:id="rId10"/>
    <p:sldId id="31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A69C"/>
    <a:srgbClr val="F86822"/>
    <a:srgbClr val="080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5"/>
    <p:restoredTop sz="93682" autoAdjust="0"/>
  </p:normalViewPr>
  <p:slideViewPr>
    <p:cSldViewPr snapToGrid="0">
      <p:cViewPr varScale="1">
        <p:scale>
          <a:sx n="107" d="100"/>
          <a:sy n="107" d="100"/>
        </p:scale>
        <p:origin x="120" y="906"/>
      </p:cViewPr>
      <p:guideLst/>
    </p:cSldViewPr>
  </p:slideViewPr>
  <p:notesTextViewPr>
    <p:cViewPr>
      <p:scale>
        <a:sx n="1" d="1"/>
        <a:sy n="1" d="1"/>
      </p:scale>
      <p:origin x="0" y="0"/>
    </p:cViewPr>
  </p:notesTextViewPr>
  <p:notesViewPr>
    <p:cSldViewPr snapToGrid="0">
      <p:cViewPr varScale="1">
        <p:scale>
          <a:sx n="77" d="100"/>
          <a:sy n="77" d="100"/>
        </p:scale>
        <p:origin x="2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5C7D79-97DD-2D40-905E-BB5354749AB7}" type="datetimeFigureOut">
              <a:rPr kumimoji="1" lang="zh-CN" altLang="en-US" smtClean="0"/>
              <a:t>2022/5/22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12F14-9810-3845-A850-1EADBE84E217}"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5FD54-76BD-41E9-BF9B-D21BF238FB95}" type="datetimeFigureOut">
              <a:rPr lang="zh-CN" altLang="en-US" smtClean="0"/>
              <a:t>2022/5/22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06487-1C19-4EFF-94A0-AA7EDC7698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41006487-1C19-4EFF-94A0-AA7EDC769857}" type="slidenum">
              <a:rPr lang="zh-CN" altLang="en-US" smtClean="0"/>
              <a:t>1</a:t>
            </a:fld>
            <a:endParaRPr lang="zh-CN" altLang="en-US"/>
          </a:p>
        </p:txBody>
      </p:sp>
    </p:spTree>
    <p:extLst>
      <p:ext uri="{BB962C8B-B14F-4D97-AF65-F5344CB8AC3E}">
        <p14:creationId xmlns:p14="http://schemas.microsoft.com/office/powerpoint/2010/main" val="115681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41006487-1C19-4EFF-94A0-AA7EDC769857}" type="slidenum">
              <a:rPr lang="zh-CN" altLang="en-US" smtClean="0"/>
              <a:t>10</a:t>
            </a:fld>
            <a:endParaRPr lang="zh-CN" altLang="en-US"/>
          </a:p>
        </p:txBody>
      </p:sp>
    </p:spTree>
    <p:extLst>
      <p:ext uri="{BB962C8B-B14F-4D97-AF65-F5344CB8AC3E}">
        <p14:creationId xmlns:p14="http://schemas.microsoft.com/office/powerpoint/2010/main" val="163885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006487-1C19-4EFF-94A0-AA7EDC769857}" type="slidenum">
              <a:rPr lang="zh-CN" altLang="en-US" smtClean="0"/>
              <a:t>2</a:t>
            </a:fld>
            <a:endParaRPr lang="zh-CN" altLang="en-US"/>
          </a:p>
        </p:txBody>
      </p:sp>
    </p:spTree>
    <p:extLst>
      <p:ext uri="{BB962C8B-B14F-4D97-AF65-F5344CB8AC3E}">
        <p14:creationId xmlns:p14="http://schemas.microsoft.com/office/powerpoint/2010/main" val="128410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41006487-1C19-4EFF-94A0-AA7EDC769857}" type="slidenum">
              <a:rPr lang="zh-CN" altLang="en-US" smtClean="0"/>
              <a:t>3</a:t>
            </a:fld>
            <a:endParaRPr lang="zh-CN" altLang="en-US"/>
          </a:p>
        </p:txBody>
      </p:sp>
    </p:spTree>
    <p:extLst>
      <p:ext uri="{BB962C8B-B14F-4D97-AF65-F5344CB8AC3E}">
        <p14:creationId xmlns:p14="http://schemas.microsoft.com/office/powerpoint/2010/main" val="280383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006487-1C19-4EFF-94A0-AA7EDC769857}" type="slidenum">
              <a:rPr lang="zh-CN" altLang="en-US" smtClean="0"/>
              <a:t>4</a:t>
            </a:fld>
            <a:endParaRPr lang="zh-CN" altLang="en-US"/>
          </a:p>
        </p:txBody>
      </p:sp>
    </p:spTree>
    <p:extLst>
      <p:ext uri="{BB962C8B-B14F-4D97-AF65-F5344CB8AC3E}">
        <p14:creationId xmlns:p14="http://schemas.microsoft.com/office/powerpoint/2010/main" val="15908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1</a:t>
                </a:r>
                <a:r>
                  <a:rPr lang="zh-CN" altLang="en-US" dirty="0" smtClean="0"/>
                  <a:t>。 基于</a:t>
                </a:r>
                <a:r>
                  <a:rPr lang="en-US" altLang="zh-CN" dirty="0" smtClean="0"/>
                  <a:t>RBSP B </a:t>
                </a:r>
                <a:r>
                  <a:rPr lang="zh-CN" altLang="en-US" dirty="0" smtClean="0"/>
                  <a:t>卫星，我们观测到一个波动事件。图中由上至下分别是：</a:t>
                </a:r>
                <a:r>
                  <a:rPr lang="en-US" altLang="zh-CN" sz="1200" kern="1200" dirty="0" smtClean="0">
                    <a:solidFill>
                      <a:schemeClr val="tx1"/>
                    </a:solidFill>
                    <a:effectLst/>
                    <a:latin typeface="+mn-lt"/>
                    <a:ea typeface="+mn-ea"/>
                    <a:cs typeface="+mn-cs"/>
                  </a:rPr>
                  <a:t>plasma density, background magnetic field, the power spectral density (PSD) of electric and magnetic fields, wave </a:t>
                </a:r>
                <a:r>
                  <a:rPr lang="en-US" altLang="zh-CN" sz="1200" kern="1200" dirty="0" err="1" smtClean="0">
                    <a:solidFill>
                      <a:schemeClr val="tx1"/>
                    </a:solidFill>
                    <a:effectLst/>
                    <a:latin typeface="+mn-lt"/>
                    <a:ea typeface="+mn-ea"/>
                    <a:cs typeface="+mn-cs"/>
                  </a:rPr>
                  <a:t>ellipticity</a:t>
                </a:r>
                <a:r>
                  <a:rPr lang="en-US" altLang="zh-CN" sz="1200" kern="1200" dirty="0" smtClean="0">
                    <a:solidFill>
                      <a:schemeClr val="tx1"/>
                    </a:solidFill>
                    <a:effectLst/>
                    <a:latin typeface="+mn-lt"/>
                    <a:ea typeface="+mn-ea"/>
                    <a:cs typeface="+mn-cs"/>
                  </a:rPr>
                  <a:t> and wave normal angles.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As shown in panels (c) and (d), at least six emissions are observed between 0.2 and 2.5 Hz. Meanwhile, these waves show Linearly polarized (~ 0, panel e) and parallel propagation (~15</a:t>
                </a:r>
                <a:r>
                  <a:rPr lang="en-US" altLang="zh-CN" sz="1200" i="0" kern="120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panel f), indicating that these emissions are EMIC waves.</a:t>
                </a:r>
                <a:endParaRPr lang="zh-CN" altLang="zh-CN" sz="1200" kern="1200" dirty="0">
                  <a:solidFill>
                    <a:schemeClr val="tx1"/>
                  </a:solidFill>
                  <a:effectLst/>
                  <a:latin typeface="+mn-lt"/>
                  <a:ea typeface="+mn-ea"/>
                  <a:cs typeface="+mn-cs"/>
                </a:endParaRPr>
              </a:p>
              <a:p>
                <a:r>
                  <a:rPr lang="en-US" altLang="zh-CN" dirty="0" smtClean="0"/>
                  <a:t>3.</a:t>
                </a:r>
                <a:r>
                  <a:rPr lang="en-US" altLang="zh-CN" sz="1200" kern="1200" dirty="0" smtClean="0">
                    <a:solidFill>
                      <a:schemeClr val="tx1"/>
                    </a:solidFill>
                    <a:effectLst/>
                    <a:latin typeface="+mn-lt"/>
                    <a:ea typeface="+mn-ea"/>
                    <a:cs typeface="+mn-cs"/>
                  </a:rPr>
                  <a:t> In order to explore the relationship of these waves</a:t>
                </a:r>
                <a:r>
                  <a:rPr lang="zh-CN" altLang="en-US" sz="1200" kern="1200" dirty="0" smtClean="0">
                    <a:solidFill>
                      <a:schemeClr val="tx1"/>
                    </a:solidFill>
                    <a:effectLst/>
                    <a:latin typeface="+mn-lt"/>
                    <a:ea typeface="+mn-ea"/>
                    <a:cs typeface="+mn-cs"/>
                  </a:rPr>
                  <a:t>， 我们重点分析了虚线时间段内的波动情况</a:t>
                </a:r>
                <a:endParaRPr lang="zh-CN" altLang="en-US" dirty="0"/>
              </a:p>
            </p:txBody>
          </p:sp>
        </mc:Fallback>
      </mc:AlternateContent>
      <p:sp>
        <p:nvSpPr>
          <p:cNvPr id="4" name="灯片编号占位符 3"/>
          <p:cNvSpPr>
            <a:spLocks noGrp="1"/>
          </p:cNvSpPr>
          <p:nvPr>
            <p:ph type="sldNum" sz="quarter" idx="5"/>
          </p:nvPr>
        </p:nvSpPr>
        <p:spPr/>
        <p:txBody>
          <a:bodyPr/>
          <a:lstStyle/>
          <a:p>
            <a:fld id="{41006487-1C19-4EFF-94A0-AA7EDC769857}" type="slidenum">
              <a:rPr lang="zh-CN" altLang="en-US" smtClean="0"/>
              <a:t>5</a:t>
            </a:fld>
            <a:endParaRPr lang="zh-CN" altLang="en-US"/>
          </a:p>
        </p:txBody>
      </p:sp>
    </p:spTree>
    <p:extLst>
      <p:ext uri="{BB962C8B-B14F-4D97-AF65-F5344CB8AC3E}">
        <p14:creationId xmlns:p14="http://schemas.microsoft.com/office/powerpoint/2010/main" val="65838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28600" indent="-228600">
                  <a:buAutoNum type="arabicPeriod"/>
                </a:pPr>
                <a:endParaRPr lang="zh-CN" altLang="en-US" dirty="0"/>
              </a:p>
            </p:txBody>
          </p:sp>
        </mc:Choice>
        <mc:Fallback xmlns="">
          <p:sp>
            <p:nvSpPr>
              <p:cNvPr id="3" name="备注占位符 2"/>
              <p:cNvSpPr>
                <a:spLocks noGrp="1"/>
              </p:cNvSpPr>
              <p:nvPr>
                <p:ph type="body" idx="1"/>
              </p:nvPr>
            </p:nvSpPr>
            <p:spPr/>
            <p:txBody>
              <a:bodyPr/>
              <a:lstStyle/>
              <a:p>
                <a:pPr marL="228600" indent="-228600">
                  <a:buAutoNum type="arabicPeriod"/>
                </a:pPr>
                <a:r>
                  <a:rPr lang="zh-CN" altLang="en-US" sz="1200" kern="1200" dirty="0" smtClean="0">
                    <a:solidFill>
                      <a:schemeClr val="tx1"/>
                    </a:solidFill>
                    <a:effectLst/>
                    <a:latin typeface="+mn-lt"/>
                    <a:ea typeface="+mn-ea"/>
                    <a:cs typeface="+mn-cs"/>
                  </a:rPr>
                  <a:t>左图</a:t>
                </a:r>
                <a:r>
                  <a:rPr lang="en-US" altLang="zh-CN" sz="1200" kern="1200" dirty="0" smtClean="0">
                    <a:solidFill>
                      <a:schemeClr val="tx1"/>
                    </a:solidFill>
                    <a:effectLst/>
                    <a:latin typeface="+mn-lt"/>
                    <a:ea typeface="+mn-ea"/>
                    <a:cs typeface="+mn-cs"/>
                  </a:rPr>
                  <a:t>display line plot of magnetic and electric PSD. six separate peaks are observed. Furthermore, we found that the frequencies of these emissions fall around the harmonics of one specific frequency. That is, </a:t>
                </a:r>
                <a:r>
                  <a:rPr lang="en-US" altLang="zh-CN" sz="1200" i="1" kern="1200" dirty="0" err="1">
                    <a:solidFill>
                      <a:schemeClr val="tx1"/>
                    </a:solidFill>
                    <a:effectLst/>
                    <a:latin typeface="+mn-lt"/>
                    <a:ea typeface="+mn-ea"/>
                    <a:cs typeface="+mn-cs"/>
                  </a:rPr>
                  <a:t>f</a:t>
                </a:r>
                <a:r>
                  <a:rPr lang="en-US" altLang="zh-CN" sz="1200" kern="1200" baseline="-25000" dirty="0" err="1">
                    <a:solidFill>
                      <a:schemeClr val="tx1"/>
                    </a:solidFill>
                    <a:effectLst/>
                    <a:latin typeface="+mn-lt"/>
                    <a:ea typeface="+mn-ea"/>
                    <a:cs typeface="+mn-cs"/>
                  </a:rPr>
                  <a:t>n</a:t>
                </a:r>
                <a:r>
                  <a:rPr lang="en-US" altLang="zh-CN" sz="1200" i="0" kern="1200" baseline="-250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n</a:t>
                </a:r>
                <a:r>
                  <a:rPr lang="en-US" altLang="zh-CN" sz="1200" kern="1200" dirty="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f</a:t>
                </a:r>
                <a:r>
                  <a:rPr lang="en-US" altLang="zh-CN" sz="1200" kern="1200" baseline="-25000" dirty="0" smtClean="0">
                    <a:solidFill>
                      <a:schemeClr val="tx1"/>
                    </a:solidFill>
                    <a:effectLst/>
                    <a:latin typeface="+mn-lt"/>
                    <a:ea typeface="+mn-ea"/>
                    <a:cs typeface="+mn-cs"/>
                  </a:rPr>
                  <a:t>1</a:t>
                </a:r>
                <a:r>
                  <a:rPr lang="en-US" altLang="zh-CN" sz="1200" kern="1200" baseline="0" dirty="0" smtClean="0">
                    <a:solidFill>
                      <a:schemeClr val="tx1"/>
                    </a:solidFill>
                    <a:effectLst/>
                    <a:latin typeface="+mn-lt"/>
                    <a:ea typeface="+mn-ea"/>
                    <a:cs typeface="+mn-cs"/>
                  </a:rPr>
                  <a:t> , </a:t>
                </a:r>
                <a:r>
                  <a:rPr lang="en-US" altLang="zh-CN" sz="1200" kern="1200" dirty="0" smtClean="0">
                    <a:solidFill>
                      <a:schemeClr val="tx1"/>
                    </a:solidFill>
                    <a:effectLst/>
                    <a:latin typeface="+mn-lt"/>
                    <a:ea typeface="+mn-ea"/>
                    <a:cs typeface="+mn-cs"/>
                  </a:rPr>
                  <a:t>it is indicated that emissions 2nd to 6th are the harmonics of the emissions 1st, rather than any ion </a:t>
                </a:r>
                <a:r>
                  <a:rPr lang="en-US" altLang="zh-CN" sz="1200" kern="1200" dirty="0" err="1" smtClean="0">
                    <a:solidFill>
                      <a:schemeClr val="tx1"/>
                    </a:solidFill>
                    <a:effectLst/>
                    <a:latin typeface="+mn-lt"/>
                    <a:ea typeface="+mn-ea"/>
                    <a:cs typeface="+mn-cs"/>
                  </a:rPr>
                  <a:t>gyrofrequencies</a:t>
                </a:r>
                <a:r>
                  <a:rPr lang="en-US" altLang="zh-CN" sz="1200" kern="1200" dirty="0" smtClean="0">
                    <a:solidFill>
                      <a:schemeClr val="tx1"/>
                    </a:solidFill>
                    <a:effectLst/>
                    <a:latin typeface="+mn-lt"/>
                    <a:ea typeface="+mn-ea"/>
                    <a:cs typeface="+mn-cs"/>
                  </a:rPr>
                  <a:t>. Hence, these six fluctuations should be identified as EMIC harmonics with a fundamental wave frequency of </a:t>
                </a:r>
                <a:r>
                  <a:rPr lang="en-US" altLang="zh-CN" sz="1200" i="1" kern="1200" dirty="0" smtClean="0">
                    <a:solidFill>
                      <a:schemeClr val="tx1"/>
                    </a:solidFill>
                    <a:effectLst/>
                    <a:latin typeface="+mn-lt"/>
                    <a:ea typeface="+mn-ea"/>
                    <a:cs typeface="+mn-cs"/>
                  </a:rPr>
                  <a:t>f</a:t>
                </a:r>
                <a:r>
                  <a:rPr lang="en-US" altLang="zh-CN" sz="1200" kern="1200" baseline="-25000" dirty="0" smtClean="0">
                    <a:solidFill>
                      <a:schemeClr val="tx1"/>
                    </a:solidFill>
                    <a:effectLst/>
                    <a:latin typeface="+mn-lt"/>
                    <a:ea typeface="+mn-ea"/>
                    <a:cs typeface="+mn-cs"/>
                  </a:rPr>
                  <a:t>1</a:t>
                </a:r>
                <a:r>
                  <a:rPr lang="en-US" altLang="zh-CN" sz="120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To study the relation among harmonics, we have calculated the corresponding </a:t>
                </a:r>
                <a:r>
                  <a:rPr lang="en-US" altLang="zh-CN" sz="1200" kern="1200" dirty="0" err="1" smtClean="0">
                    <a:solidFill>
                      <a:schemeClr val="tx1"/>
                    </a:solidFill>
                    <a:effectLst/>
                    <a:latin typeface="+mn-lt"/>
                    <a:ea typeface="+mn-ea"/>
                    <a:cs typeface="+mn-cs"/>
                  </a:rPr>
                  <a:t>bicoherence</a:t>
                </a:r>
                <a:r>
                  <a:rPr lang="en-US" altLang="zh-CN" sz="1200" kern="1200" dirty="0" smtClean="0">
                    <a:solidFill>
                      <a:schemeClr val="tx1"/>
                    </a:solidFill>
                    <a:effectLst/>
                    <a:latin typeface="+mn-lt"/>
                    <a:ea typeface="+mn-ea"/>
                    <a:cs typeface="+mn-cs"/>
                  </a:rPr>
                  <a:t> index. In this paper, the </a:t>
                </a:r>
                <a:r>
                  <a:rPr lang="en-US" altLang="zh-CN" sz="1200" kern="1200" dirty="0" err="1" smtClean="0">
                    <a:solidFill>
                      <a:schemeClr val="tx1"/>
                    </a:solidFill>
                    <a:effectLst/>
                    <a:latin typeface="+mn-lt"/>
                    <a:ea typeface="+mn-ea"/>
                    <a:cs typeface="+mn-cs"/>
                  </a:rPr>
                  <a:t>bicoherence</a:t>
                </a:r>
                <a:r>
                  <a:rPr lang="en-US" altLang="zh-CN" sz="1200" kern="1200" dirty="0" smtClean="0">
                    <a:solidFill>
                      <a:schemeClr val="tx1"/>
                    </a:solidFill>
                    <a:effectLst/>
                    <a:latin typeface="+mn-lt"/>
                    <a:ea typeface="+mn-ea"/>
                    <a:cs typeface="+mn-cs"/>
                  </a:rPr>
                  <a:t> index is defined as this equation. It is worth noting that larger </a:t>
                </a:r>
                <a:r>
                  <a:rPr lang="en-US" altLang="zh-CN" sz="1200" kern="1200" dirty="0" err="1" smtClean="0">
                    <a:solidFill>
                      <a:schemeClr val="tx1"/>
                    </a:solidFill>
                    <a:effectLst/>
                    <a:latin typeface="+mn-lt"/>
                    <a:ea typeface="+mn-ea"/>
                    <a:cs typeface="+mn-cs"/>
                  </a:rPr>
                  <a:t>bicoherence</a:t>
                </a:r>
                <a:r>
                  <a:rPr lang="en-US" altLang="zh-CN" sz="1200" kern="1200" dirty="0" smtClean="0">
                    <a:solidFill>
                      <a:schemeClr val="tx1"/>
                    </a:solidFill>
                    <a:effectLst/>
                    <a:latin typeface="+mn-lt"/>
                    <a:ea typeface="+mn-ea"/>
                    <a:cs typeface="+mn-cs"/>
                  </a:rPr>
                  <a:t> index (&gt; 0.8) is mainly located at </a:t>
                </a:r>
                <a:r>
                  <a:rPr lang="en-US" altLang="zh-CN" sz="1200" i="0" kern="1200">
                    <a:solidFill>
                      <a:schemeClr val="tx1"/>
                    </a:solidFill>
                    <a:effectLst/>
                    <a:latin typeface="+mn-lt"/>
                    <a:ea typeface="+mn-ea"/>
                    <a:cs typeface="+mn-cs"/>
                  </a:rPr>
                  <a:t>(m𝑓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1,n𝑓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close to </a:t>
                </a:r>
                <a:r>
                  <a:rPr lang="en-US" altLang="zh-CN" sz="1200" i="0" kern="1200">
                    <a:solidFill>
                      <a:schemeClr val="tx1"/>
                    </a:solidFill>
                    <a:effectLst/>
                    <a:latin typeface="+mn-lt"/>
                    <a:ea typeface="+mn-ea"/>
                    <a:cs typeface="+mn-cs"/>
                  </a:rPr>
                  <a:t>(m𝑓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1+n𝑓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where m and n = 1, 2, 3, 4, 5. The result of the calculated </a:t>
                </a:r>
                <a:r>
                  <a:rPr lang="en-US" altLang="zh-CN" sz="1200" kern="1200" dirty="0" err="1">
                    <a:solidFill>
                      <a:schemeClr val="tx1"/>
                    </a:solidFill>
                    <a:effectLst/>
                    <a:latin typeface="+mn-lt"/>
                    <a:ea typeface="+mn-ea"/>
                    <a:cs typeface="+mn-cs"/>
                  </a:rPr>
                  <a:t>bicoherence</a:t>
                </a:r>
                <a:r>
                  <a:rPr lang="en-US" altLang="zh-CN" sz="1200" kern="1200" dirty="0">
                    <a:solidFill>
                      <a:schemeClr val="tx1"/>
                    </a:solidFill>
                    <a:effectLst/>
                    <a:latin typeface="+mn-lt"/>
                    <a:ea typeface="+mn-ea"/>
                    <a:cs typeface="+mn-cs"/>
                  </a:rPr>
                  <a:t> index supports that there is strong couplings between </a:t>
                </a:r>
                <a:r>
                  <a:rPr lang="en-US" altLang="zh-CN" sz="1200" i="0" kern="1200">
                    <a:solidFill>
                      <a:schemeClr val="tx1"/>
                    </a:solidFill>
                    <a:effectLst/>
                    <a:latin typeface="+mn-lt"/>
                    <a:ea typeface="+mn-ea"/>
                    <a:cs typeface="+mn-cs"/>
                  </a:rPr>
                  <a:t>m𝑓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  and n𝑓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which indicates that wave-wave resonance might be account for the generation of EMIC harmonic waves. </a:t>
                </a:r>
                <a:endParaRPr lang="zh-CN" altLang="zh-CN" sz="1200" kern="1200" dirty="0">
                  <a:solidFill>
                    <a:schemeClr val="tx1"/>
                  </a:solidFill>
                  <a:effectLst/>
                  <a:latin typeface="+mn-lt"/>
                  <a:ea typeface="+mn-ea"/>
                  <a:cs typeface="+mn-cs"/>
                </a:endParaRPr>
              </a:p>
              <a:p>
                <a:pPr marL="228600" indent="-228600">
                  <a:buAutoNum type="arabicPeriod"/>
                </a:pPr>
                <a:endParaRPr lang="zh-CN" altLang="en-US" dirty="0"/>
              </a:p>
            </p:txBody>
          </p:sp>
        </mc:Fallback>
      </mc:AlternateContent>
      <p:sp>
        <p:nvSpPr>
          <p:cNvPr id="4" name="灯片编号占位符 3"/>
          <p:cNvSpPr>
            <a:spLocks noGrp="1"/>
          </p:cNvSpPr>
          <p:nvPr>
            <p:ph type="sldNum" sz="quarter" idx="5"/>
          </p:nvPr>
        </p:nvSpPr>
        <p:spPr/>
        <p:txBody>
          <a:bodyPr/>
          <a:lstStyle/>
          <a:p>
            <a:fld id="{41006487-1C19-4EFF-94A0-AA7EDC769857}" type="slidenum">
              <a:rPr lang="zh-CN" altLang="en-US" smtClean="0"/>
              <a:t>6</a:t>
            </a:fld>
            <a:endParaRPr lang="zh-CN" altLang="en-US"/>
          </a:p>
        </p:txBody>
      </p:sp>
    </p:spTree>
    <p:extLst>
      <p:ext uri="{BB962C8B-B14F-4D97-AF65-F5344CB8AC3E}">
        <p14:creationId xmlns:p14="http://schemas.microsoft.com/office/powerpoint/2010/main" val="61879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228600" indent="-228600">
                  <a:buAutoNum type="arabicPeriod"/>
                </a:pPr>
                <a:endParaRPr lang="zh-CN" altLang="en-US" dirty="0"/>
              </a:p>
            </p:txBody>
          </p:sp>
        </mc:Choice>
        <mc:Fallback xmlns="">
          <p:sp>
            <p:nvSpPr>
              <p:cNvPr id="3" name="备注占位符 2"/>
              <p:cNvSpPr>
                <a:spLocks noGrp="1"/>
              </p:cNvSpPr>
              <p:nvPr>
                <p:ph type="body" idx="1"/>
              </p:nvPr>
            </p:nvSpPr>
            <p:spPr/>
            <p:txBody>
              <a:bodyPr/>
              <a:lstStyle/>
              <a:p>
                <a:pPr marL="228600" indent="-228600">
                  <a:buAutoNum type="arabicPeriod"/>
                </a:pPr>
                <a:r>
                  <a:rPr lang="en-US" altLang="zh-CN" sz="1200" kern="1200" dirty="0" smtClean="0">
                    <a:solidFill>
                      <a:schemeClr val="tx1"/>
                    </a:solidFill>
                    <a:effectLst/>
                    <a:latin typeface="+mn-lt"/>
                    <a:ea typeface="+mn-ea"/>
                    <a:cs typeface="+mn-cs"/>
                  </a:rPr>
                  <a:t>In order to better reveal the generation mechanism of observed EMIC harmonics, 1D hybrid simulations are used to display the detailed generation process of EMIC harmonics by wave-wave resonance.</a:t>
                </a:r>
                <a:r>
                  <a:rPr lang="zh-CN" altLang="en-US" sz="1200" kern="1200" dirty="0" smtClean="0">
                    <a:solidFill>
                      <a:schemeClr val="tx1"/>
                    </a:solidFill>
                    <a:effectLst/>
                    <a:latin typeface="+mn-lt"/>
                    <a:ea typeface="+mn-ea"/>
                    <a:cs typeface="+mn-cs"/>
                  </a:rPr>
                  <a:t>基于观测事件的数据，我们设置了模拟参数。</a:t>
                </a:r>
                <a:endParaRPr lang="en-US" altLang="zh-CN" sz="1200" kern="1200" dirty="0" smtClean="0">
                  <a:solidFill>
                    <a:schemeClr val="tx1"/>
                  </a:solidFill>
                  <a:effectLst/>
                  <a:latin typeface="+mn-lt"/>
                  <a:ea typeface="+mn-ea"/>
                  <a:cs typeface="+mn-cs"/>
                </a:endParaRPr>
              </a:p>
              <a:p>
                <a:pPr marL="228600" indent="-228600">
                  <a:buAutoNum type="arabicPeriod"/>
                </a:pPr>
                <a:r>
                  <a:rPr lang="en-US" altLang="zh-CN" sz="1200" kern="1200" dirty="0" smtClean="0">
                    <a:solidFill>
                      <a:schemeClr val="tx1"/>
                    </a:solidFill>
                    <a:effectLst/>
                    <a:latin typeface="+mn-lt"/>
                    <a:ea typeface="+mn-ea"/>
                    <a:cs typeface="+mn-cs"/>
                  </a:rPr>
                  <a:t>Figure 3(a) display k-spectrum as a function of time </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As the pump wave is added, second </a:t>
                </a:r>
                <a:r>
                  <a:rPr lang="en-US" altLang="zh-CN" sz="1200" kern="1200" dirty="0">
                    <a:solidFill>
                      <a:schemeClr val="tx1"/>
                    </a:solidFill>
                    <a:effectLst/>
                    <a:latin typeface="+mn-lt"/>
                    <a:ea typeface="+mn-ea"/>
                    <a:cs typeface="+mn-cs"/>
                  </a:rPr>
                  <a:t>harmonic appears at about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tΩ</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𝐻=20</a:t>
                </a:r>
                <a:r>
                  <a:rPr lang="en-US" altLang="zh-CN" sz="1200" kern="1200" dirty="0">
                    <a:solidFill>
                      <a:schemeClr val="tx1"/>
                    </a:solidFill>
                    <a:effectLst/>
                    <a:latin typeface="+mn-lt"/>
                    <a:ea typeface="+mn-ea"/>
                    <a:cs typeface="+mn-cs"/>
                  </a:rPr>
                  <a:t> and gradually increases until saturation. Similarly, third harmonic (up to the sixth harmonic) appears in the system in sequence. Finally, clear six harmonics can be simultaneously seen after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tΩ</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𝐻&gt;300</a:t>
                </a:r>
                <a:r>
                  <a:rPr lang="en-US" altLang="zh-CN" sz="1200" kern="1200" dirty="0">
                    <a:solidFill>
                      <a:schemeClr val="tx1"/>
                    </a:solidFill>
                    <a:effectLst/>
                    <a:latin typeface="+mn-lt"/>
                    <a:ea typeface="+mn-ea"/>
                    <a:cs typeface="+mn-cs"/>
                  </a:rPr>
                  <a:t>. It is clearly shown that EMIC harmonics are successively generated order by order, which has also been captured in </a:t>
                </a:r>
                <a:r>
                  <a:rPr lang="en-US" altLang="zh-CN" sz="1200" kern="1200" dirty="0" smtClean="0">
                    <a:solidFill>
                      <a:schemeClr val="tx1"/>
                    </a:solidFill>
                    <a:effectLst/>
                    <a:latin typeface="+mn-lt"/>
                    <a:ea typeface="+mn-ea"/>
                    <a:cs typeface="+mn-cs"/>
                  </a:rPr>
                  <a:t>observations</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Figure 3(b) display the line plot of PSD as a function of the normalized wave vectors, the </a:t>
                </a:r>
                <a:r>
                  <a:rPr lang="en-US" altLang="zh-CN" sz="1200" i="1" kern="1200" dirty="0">
                    <a:solidFill>
                      <a:schemeClr val="tx1"/>
                    </a:solidFill>
                    <a:effectLst/>
                    <a:latin typeface="+mn-lt"/>
                    <a:ea typeface="+mn-ea"/>
                    <a:cs typeface="+mn-cs"/>
                  </a:rPr>
                  <a:t>k</a:t>
                </a:r>
                <a:r>
                  <a:rPr lang="en-US" altLang="zh-CN" sz="1200" kern="1200" dirty="0">
                    <a:solidFill>
                      <a:schemeClr val="tx1"/>
                    </a:solidFill>
                    <a:effectLst/>
                    <a:latin typeface="+mn-lt"/>
                    <a:ea typeface="+mn-ea"/>
                    <a:cs typeface="+mn-cs"/>
                  </a:rPr>
                  <a:t>-spectrum has enhanced waves intensities at </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𝑛𝑘</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1</a:t>
                </a:r>
                <a:r>
                  <a:rPr lang="en-US" altLang="zh-CN" sz="1200" kern="1200" dirty="0">
                    <a:solidFill>
                      <a:schemeClr val="tx1"/>
                    </a:solidFill>
                    <a:effectLst/>
                    <a:latin typeface="+mn-lt"/>
                    <a:ea typeface="+mn-ea"/>
                    <a:cs typeface="+mn-cs"/>
                  </a:rPr>
                  <a:t> and there is a multiplication relationship between wave vectors (</a:t>
                </a:r>
                <a:r>
                  <a:rPr lang="en-US" altLang="zh-CN" sz="1200" i="0" kern="1200">
                    <a:solidFill>
                      <a:schemeClr val="tx1"/>
                    </a:solidFill>
                    <a:effectLst/>
                    <a:latin typeface="Cambria Math" panose="02040503050406030204" pitchFamily="18" charset="0"/>
                    <a:ea typeface="+mn-ea"/>
                    <a:cs typeface="+mn-cs"/>
                  </a:rPr>
                  <a:t>𝑘</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𝑛=</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𝑛𝑘</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1</a:t>
                </a:r>
                <a:r>
                  <a:rPr lang="en-US" altLang="zh-CN" sz="1200" kern="1200" dirty="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Figure 3(c)</a:t>
                </a:r>
                <a:r>
                  <a:rPr lang="en-US" altLang="zh-CN" sz="1200" kern="1200" baseline="0" dirty="0" smtClean="0">
                    <a:solidFill>
                      <a:schemeClr val="tx1"/>
                    </a:solidFill>
                    <a:effectLst/>
                    <a:latin typeface="+mn-lt"/>
                    <a:ea typeface="+mn-ea"/>
                    <a:cs typeface="+mn-cs"/>
                  </a:rPr>
                  <a:t> is show </a:t>
                </a:r>
                <a:r>
                  <a:rPr lang="en-US" altLang="zh-CN" sz="1200" kern="1200" dirty="0" smtClean="0">
                    <a:solidFill>
                      <a:schemeClr val="tx1"/>
                    </a:solidFill>
                    <a:effectLst/>
                    <a:latin typeface="+mn-lt"/>
                    <a:ea typeface="+mn-ea"/>
                    <a:cs typeface="+mn-cs"/>
                  </a:rPr>
                  <a:t>the </a:t>
                </a:r>
                <a:r>
                  <a:rPr lang="en-US" altLang="zh-CN" sz="1200" i="0" kern="1200">
                    <a:solidFill>
                      <a:schemeClr val="tx1"/>
                    </a:solidFill>
                    <a:effectLst/>
                    <a:latin typeface="+mn-lt"/>
                    <a:ea typeface="+mn-ea"/>
                    <a:cs typeface="+mn-cs"/>
                  </a:rPr>
                  <a:t>ω</a:t>
                </a:r>
                <a:r>
                  <a:rPr lang="en-US" altLang="zh-CN" sz="1200" kern="1200" dirty="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diagram. The dashed white line denotes the zero-crossing line. The dashed white line passes through both the fundamental and harmonics. First, the wave frequencies of different harmonics fall around the harmonics of the pump wave (</a:t>
                </a:r>
                <a:r>
                  <a:rPr lang="en-US" altLang="zh-CN" sz="1200" i="0" kern="1200">
                    <a:solidFill>
                      <a:schemeClr val="tx1"/>
                    </a:solidFill>
                    <a:effectLst/>
                    <a:latin typeface="Cambria Math" panose="02040503050406030204" pitchFamily="18" charset="0"/>
                    <a:ea typeface="+mn-ea"/>
                    <a:cs typeface="+mn-cs"/>
                  </a:rPr>
                  <a:t>𝜔</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𝑛=</a:t>
                </a:r>
                <a:r>
                  <a:rPr lang="zh-CN" altLang="zh-CN" sz="1200" i="0" kern="1200">
                    <a:solidFill>
                      <a:schemeClr val="tx1"/>
                    </a:solidFill>
                    <a:effectLst/>
                    <a:latin typeface="Cambria Math" panose="02040503050406030204" pitchFamily="18" charset="0"/>
                    <a:ea typeface="+mn-ea"/>
                    <a:cs typeface="+mn-cs"/>
                  </a:rPr>
                  <a:t>〖</a:t>
                </a:r>
                <a:r>
                  <a:rPr lang="en-US" altLang="zh-CN" sz="1200" i="0" kern="1200">
                    <a:solidFill>
                      <a:schemeClr val="tx1"/>
                    </a:solidFill>
                    <a:effectLst/>
                    <a:latin typeface="Cambria Math" panose="02040503050406030204" pitchFamily="18" charset="0"/>
                    <a:ea typeface="+mn-ea"/>
                    <a:cs typeface="+mn-cs"/>
                  </a:rPr>
                  <a:t>𝑛𝜔</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1</a:t>
                </a:r>
                <a:r>
                  <a:rPr lang="en-US" altLang="zh-CN" sz="1200" kern="1200" dirty="0" smtClean="0">
                    <a:solidFill>
                      <a:schemeClr val="tx1"/>
                    </a:solidFill>
                    <a:effectLst/>
                    <a:latin typeface="+mn-lt"/>
                    <a:ea typeface="+mn-ea"/>
                    <a:cs typeface="+mn-cs"/>
                  </a:rPr>
                  <a:t>), Additionally</a:t>
                </a:r>
                <a:r>
                  <a:rPr lang="en-US" altLang="zh-CN" sz="1200" kern="1200" dirty="0">
                    <a:solidFill>
                      <a:schemeClr val="tx1"/>
                    </a:solidFill>
                    <a:effectLst/>
                    <a:latin typeface="+mn-lt"/>
                    <a:ea typeface="+mn-ea"/>
                    <a:cs typeface="+mn-cs"/>
                  </a:rPr>
                  <a:t>, the harmonic wave with larger harmonic number has weaker amplitudes. </a:t>
                </a:r>
                <a:endParaRPr lang="en-US" altLang="zh-CN"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Figure </a:t>
                </a:r>
                <a:r>
                  <a:rPr lang="en-US" altLang="zh-CN" sz="1200" kern="1200" dirty="0">
                    <a:solidFill>
                      <a:schemeClr val="tx1"/>
                    </a:solidFill>
                    <a:effectLst/>
                    <a:latin typeface="+mn-lt"/>
                    <a:ea typeface="+mn-ea"/>
                    <a:cs typeface="+mn-cs"/>
                  </a:rPr>
                  <a:t>3(d-f) display the power spectral density at different wave vectors (</a:t>
                </a:r>
                <a:r>
                  <a:rPr lang="en-US" altLang="zh-CN" sz="1200" i="1" kern="1200" dirty="0">
                    <a:solidFill>
                      <a:schemeClr val="tx1"/>
                    </a:solidFill>
                    <a:effectLst/>
                    <a:latin typeface="+mn-lt"/>
                    <a:ea typeface="+mn-ea"/>
                    <a:cs typeface="+mn-cs"/>
                  </a:rPr>
                  <a:t>k</a:t>
                </a:r>
                <a:r>
                  <a:rPr lang="en-US" altLang="zh-CN" sz="1200" kern="1200" baseline="-25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k</a:t>
                </a:r>
                <a:r>
                  <a:rPr lang="en-US" altLang="zh-CN" sz="1200" kern="1200" baseline="-25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k</a:t>
                </a:r>
                <a:r>
                  <a:rPr lang="en-US" altLang="zh-CN" sz="1200" kern="1200" baseline="-25000" dirty="0">
                    <a:solidFill>
                      <a:schemeClr val="tx1"/>
                    </a:solidFill>
                    <a:effectLst/>
                    <a:latin typeface="+mn-lt"/>
                    <a:ea typeface="+mn-ea"/>
                    <a:cs typeface="+mn-cs"/>
                  </a:rPr>
                  <a:t>3</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k</a:t>
                </a:r>
                <a:r>
                  <a:rPr lang="en-US" altLang="zh-CN" sz="1200" kern="1200" baseline="-25000" dirty="0">
                    <a:solidFill>
                      <a:schemeClr val="tx1"/>
                    </a:solidFill>
                    <a:effectLst/>
                    <a:latin typeface="+mn-lt"/>
                    <a:ea typeface="+mn-ea"/>
                    <a:cs typeface="+mn-cs"/>
                  </a:rPr>
                  <a:t>4</a:t>
                </a:r>
                <a:r>
                  <a:rPr lang="en-US" altLang="zh-CN" sz="1200" kern="1200" dirty="0">
                    <a:solidFill>
                      <a:schemeClr val="tx1"/>
                    </a:solidFill>
                    <a:effectLst/>
                    <a:latin typeface="+mn-lt"/>
                    <a:ea typeface="+mn-ea"/>
                    <a:cs typeface="+mn-cs"/>
                  </a:rPr>
                  <a:t>) as a function of frequency, respectively. It is clearly shown that the power spectral densities have peaks at (</a:t>
                </a:r>
                <a:r>
                  <a:rPr lang="en-US" altLang="zh-CN" sz="1200" i="0" kern="1200">
                    <a:solidFill>
                      <a:schemeClr val="tx1"/>
                    </a:solidFill>
                    <a:effectLst/>
                    <a:latin typeface="+mn-lt"/>
                    <a:ea typeface="+mn-ea"/>
                    <a:cs typeface="+mn-cs"/>
                  </a:rPr>
                  <a:t>ω</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1,ω</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 ω</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3</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 ω</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4</a:t>
                </a:r>
                <a:r>
                  <a:rPr lang="en-US" altLang="zh-CN" sz="1200" kern="1200" dirty="0">
                    <a:solidFill>
                      <a:schemeClr val="tx1"/>
                    </a:solidFill>
                    <a:effectLst/>
                    <a:latin typeface="+mn-lt"/>
                    <a:ea typeface="+mn-ea"/>
                    <a:cs typeface="+mn-cs"/>
                  </a:rPr>
                  <a:t>), indicating that all waves are monochromatic. </a:t>
                </a:r>
                <a:endParaRPr lang="en-US" altLang="zh-CN"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smtClean="0">
                    <a:solidFill>
                      <a:schemeClr val="tx1"/>
                    </a:solidFill>
                    <a:effectLst/>
                    <a:latin typeface="+mn-lt"/>
                    <a:ea typeface="+mn-ea"/>
                    <a:cs typeface="+mn-cs"/>
                  </a:rPr>
                  <a:t>These </a:t>
                </a:r>
                <a:r>
                  <a:rPr lang="en-US" altLang="zh-CN" sz="1200" kern="1200" dirty="0">
                    <a:solidFill>
                      <a:schemeClr val="tx1"/>
                    </a:solidFill>
                    <a:effectLst/>
                    <a:latin typeface="+mn-lt"/>
                    <a:ea typeface="+mn-ea"/>
                    <a:cs typeface="+mn-cs"/>
                  </a:rPr>
                  <a:t>features are consistent with the observations shown in Figure 2, indicating that the observed EMIC harmonic emissions should be generated via nonlinear wave-wave resonances.</a:t>
                </a:r>
                <a:endParaRPr lang="zh-CN" altLang="zh-CN" sz="1200" kern="1200" dirty="0">
                  <a:solidFill>
                    <a:schemeClr val="tx1"/>
                  </a:solidFill>
                  <a:effectLst/>
                  <a:latin typeface="+mn-lt"/>
                  <a:ea typeface="+mn-ea"/>
                  <a:cs typeface="+mn-cs"/>
                </a:endParaRPr>
              </a:p>
              <a:p>
                <a:pPr marL="228600" indent="-228600">
                  <a:buAutoNum type="arabicPeriod"/>
                </a:pPr>
                <a:endParaRPr lang="zh-CN" altLang="en-US" dirty="0"/>
              </a:p>
            </p:txBody>
          </p:sp>
        </mc:Fallback>
      </mc:AlternateContent>
      <p:sp>
        <p:nvSpPr>
          <p:cNvPr id="4" name="灯片编号占位符 3"/>
          <p:cNvSpPr>
            <a:spLocks noGrp="1"/>
          </p:cNvSpPr>
          <p:nvPr>
            <p:ph type="sldNum" sz="quarter" idx="5"/>
          </p:nvPr>
        </p:nvSpPr>
        <p:spPr/>
        <p:txBody>
          <a:bodyPr/>
          <a:lstStyle/>
          <a:p>
            <a:fld id="{41006487-1C19-4EFF-94A0-AA7EDC769857}" type="slidenum">
              <a:rPr lang="zh-CN" altLang="en-US" smtClean="0"/>
              <a:t>7</a:t>
            </a:fld>
            <a:endParaRPr lang="zh-CN" altLang="en-US"/>
          </a:p>
        </p:txBody>
      </p:sp>
    </p:spTree>
    <p:extLst>
      <p:ext uri="{BB962C8B-B14F-4D97-AF65-F5344CB8AC3E}">
        <p14:creationId xmlns:p14="http://schemas.microsoft.com/office/powerpoint/2010/main" val="290400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006487-1C19-4EFF-94A0-AA7EDC769857}" type="slidenum">
              <a:rPr lang="zh-CN" altLang="en-US" smtClean="0"/>
              <a:t>8</a:t>
            </a:fld>
            <a:endParaRPr lang="zh-CN" altLang="en-US"/>
          </a:p>
        </p:txBody>
      </p:sp>
    </p:spTree>
    <p:extLst>
      <p:ext uri="{BB962C8B-B14F-4D97-AF65-F5344CB8AC3E}">
        <p14:creationId xmlns:p14="http://schemas.microsoft.com/office/powerpoint/2010/main" val="387383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41006487-1C19-4EFF-94A0-AA7EDC769857}" type="slidenum">
              <a:rPr lang="zh-CN" altLang="en-US" smtClean="0"/>
              <a:t>9</a:t>
            </a:fld>
            <a:endParaRPr lang="zh-CN" altLang="en-US"/>
          </a:p>
        </p:txBody>
      </p:sp>
    </p:spTree>
    <p:extLst>
      <p:ext uri="{BB962C8B-B14F-4D97-AF65-F5344CB8AC3E}">
        <p14:creationId xmlns:p14="http://schemas.microsoft.com/office/powerpoint/2010/main" val="165402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5514607-CECB-4568-8F22-34D0AA47C16F}" type="datetime1">
              <a:rPr lang="zh-CN" altLang="en-US" smtClean="0"/>
              <a:t>2022/5/22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01FEECA-E836-470F-A0B2-15036492B853}" type="datetime1">
              <a:rPr lang="zh-CN" altLang="en-US" smtClean="0"/>
              <a:t>2022/5/22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C185585-B44F-43BA-B6D6-5A4E11BA8D79}" type="datetime1">
              <a:rPr lang="zh-CN" altLang="en-US" smtClean="0"/>
              <a:t>2022/5/22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8CA7946-6EDC-40BE-AD6E-95B3B08F2538}" type="datetime1">
              <a:rPr lang="zh-CN" altLang="en-US" smtClean="0"/>
              <a:t>2022/5/22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E99ECEE-0401-418B-8E11-969F9A69DFA8}" type="datetime1">
              <a:rPr lang="zh-CN" altLang="en-US" smtClean="0"/>
              <a:t>2022/5/22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8557BD2-2AF3-4B2E-9CDA-442F564E42C5}" type="datetime1">
              <a:rPr lang="zh-CN" altLang="en-US" smtClean="0"/>
              <a:t>2022/5/22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8648346-7844-4FB0-B25F-B2B37BC4D956}" type="datetime1">
              <a:rPr lang="zh-CN" altLang="en-US" smtClean="0"/>
              <a:t>2022/5/22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6D9E5A-4FAE-4455-B58D-42800F7E3B45}" type="datetime1">
              <a:rPr lang="zh-CN" altLang="en-US" smtClean="0"/>
              <a:t>2022/5/22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A8586A-3E18-4657-B8B0-547C9D931ED2}" type="slidenum">
              <a:rPr lang="zh-CN" altLang="en-US" smtClean="0"/>
              <a:t>‹#›</a:t>
            </a:fld>
            <a:endParaRPr lang="zh-CN" altLang="en-US"/>
          </a:p>
        </p:txBody>
      </p:sp>
      <p:grpSp>
        <p:nvGrpSpPr>
          <p:cNvPr id="6" name="组合 244"/>
          <p:cNvGrpSpPr/>
          <p:nvPr userDrawn="1"/>
        </p:nvGrpSpPr>
        <p:grpSpPr>
          <a:xfrm>
            <a:off x="10366771" y="282165"/>
            <a:ext cx="1480377" cy="458860"/>
            <a:chOff x="2558030" y="228446"/>
            <a:chExt cx="6774644" cy="2099603"/>
          </a:xfrm>
        </p:grpSpPr>
        <p:grpSp>
          <p:nvGrpSpPr>
            <p:cNvPr id="9" name="íšḻîďê"/>
            <p:cNvGrpSpPr/>
            <p:nvPr userDrawn="1"/>
          </p:nvGrpSpPr>
          <p:grpSpPr>
            <a:xfrm>
              <a:off x="2558030" y="228446"/>
              <a:ext cx="2085857" cy="2099603"/>
              <a:chOff x="3551238" y="3067050"/>
              <a:chExt cx="722313" cy="727075"/>
            </a:xfrm>
          </p:grpSpPr>
          <p:sp>
            <p:nvSpPr>
              <p:cNvPr id="39" name="ïş1íḍê"/>
              <p:cNvSpPr/>
              <p:nvPr userDrawn="1"/>
            </p:nvSpPr>
            <p:spPr bwMode="auto">
              <a:xfrm>
                <a:off x="3575051" y="3087688"/>
                <a:ext cx="673100" cy="679450"/>
              </a:xfrm>
              <a:custGeom>
                <a:avLst/>
                <a:gdLst>
                  <a:gd name="T0" fmla="*/ 102 w 204"/>
                  <a:gd name="T1" fmla="*/ 0 h 204"/>
                  <a:gd name="T2" fmla="*/ 204 w 204"/>
                  <a:gd name="T3" fmla="*/ 102 h 204"/>
                  <a:gd name="T4" fmla="*/ 102 w 204"/>
                  <a:gd name="T5" fmla="*/ 204 h 204"/>
                  <a:gd name="T6" fmla="*/ 0 w 204"/>
                  <a:gd name="T7" fmla="*/ 102 h 204"/>
                  <a:gd name="T8" fmla="*/ 102 w 204"/>
                  <a:gd name="T9" fmla="*/ 0 h 204"/>
                  <a:gd name="T10" fmla="*/ 102 w 204"/>
                  <a:gd name="T11" fmla="*/ 25 h 204"/>
                  <a:gd name="T12" fmla="*/ 24 w 204"/>
                  <a:gd name="T13" fmla="*/ 103 h 204"/>
                  <a:gd name="T14" fmla="*/ 102 w 204"/>
                  <a:gd name="T15" fmla="*/ 181 h 204"/>
                  <a:gd name="T16" fmla="*/ 180 w 204"/>
                  <a:gd name="T17" fmla="*/ 103 h 204"/>
                  <a:gd name="T18" fmla="*/ 102 w 204"/>
                  <a:gd name="T19" fmla="*/ 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0"/>
                    </a:moveTo>
                    <a:cubicBezTo>
                      <a:pt x="159" y="0"/>
                      <a:pt x="204" y="46"/>
                      <a:pt x="204" y="102"/>
                    </a:cubicBezTo>
                    <a:cubicBezTo>
                      <a:pt x="204" y="158"/>
                      <a:pt x="159" y="204"/>
                      <a:pt x="102" y="204"/>
                    </a:cubicBezTo>
                    <a:cubicBezTo>
                      <a:pt x="46" y="204"/>
                      <a:pt x="0" y="158"/>
                      <a:pt x="0" y="102"/>
                    </a:cubicBezTo>
                    <a:cubicBezTo>
                      <a:pt x="0" y="46"/>
                      <a:pt x="46" y="0"/>
                      <a:pt x="102" y="0"/>
                    </a:cubicBezTo>
                    <a:close/>
                    <a:moveTo>
                      <a:pt x="102" y="25"/>
                    </a:moveTo>
                    <a:cubicBezTo>
                      <a:pt x="59" y="25"/>
                      <a:pt x="24" y="60"/>
                      <a:pt x="24" y="103"/>
                    </a:cubicBezTo>
                    <a:cubicBezTo>
                      <a:pt x="24" y="146"/>
                      <a:pt x="59" y="181"/>
                      <a:pt x="102" y="181"/>
                    </a:cubicBezTo>
                    <a:cubicBezTo>
                      <a:pt x="145" y="181"/>
                      <a:pt x="180" y="146"/>
                      <a:pt x="180" y="103"/>
                    </a:cubicBezTo>
                    <a:cubicBezTo>
                      <a:pt x="180" y="60"/>
                      <a:pt x="145" y="25"/>
                      <a:pt x="102" y="25"/>
                    </a:cubicBezTo>
                    <a:close/>
                  </a:path>
                </a:pathLst>
              </a:custGeom>
              <a:solidFill>
                <a:srgbClr val="00523A"/>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0" name="íšḻïḍè"/>
              <p:cNvSpPr/>
              <p:nvPr userDrawn="1"/>
            </p:nvSpPr>
            <p:spPr bwMode="auto">
              <a:xfrm>
                <a:off x="3621088" y="3103563"/>
                <a:ext cx="584200" cy="203200"/>
              </a:xfrm>
              <a:custGeom>
                <a:avLst/>
                <a:gdLst>
                  <a:gd name="T0" fmla="*/ 8 w 177"/>
                  <a:gd name="T1" fmla="*/ 53 h 61"/>
                  <a:gd name="T2" fmla="*/ 0 w 177"/>
                  <a:gd name="T3" fmla="*/ 56 h 61"/>
                  <a:gd name="T4" fmla="*/ 5 w 177"/>
                  <a:gd name="T5" fmla="*/ 52 h 61"/>
                  <a:gd name="T6" fmla="*/ 4 w 177"/>
                  <a:gd name="T7" fmla="*/ 50 h 61"/>
                  <a:gd name="T8" fmla="*/ 5 w 177"/>
                  <a:gd name="T9" fmla="*/ 48 h 61"/>
                  <a:gd name="T10" fmla="*/ 10 w 177"/>
                  <a:gd name="T11" fmla="*/ 41 h 61"/>
                  <a:gd name="T12" fmla="*/ 17 w 177"/>
                  <a:gd name="T13" fmla="*/ 50 h 61"/>
                  <a:gd name="T14" fmla="*/ 14 w 177"/>
                  <a:gd name="T15" fmla="*/ 35 h 61"/>
                  <a:gd name="T16" fmla="*/ 23 w 177"/>
                  <a:gd name="T17" fmla="*/ 46 h 61"/>
                  <a:gd name="T18" fmla="*/ 31 w 177"/>
                  <a:gd name="T19" fmla="*/ 38 h 61"/>
                  <a:gd name="T20" fmla="*/ 29 w 177"/>
                  <a:gd name="T21" fmla="*/ 40 h 61"/>
                  <a:gd name="T22" fmla="*/ 18 w 177"/>
                  <a:gd name="T23" fmla="*/ 32 h 61"/>
                  <a:gd name="T24" fmla="*/ 19 w 177"/>
                  <a:gd name="T25" fmla="*/ 30 h 61"/>
                  <a:gd name="T26" fmla="*/ 21 w 177"/>
                  <a:gd name="T27" fmla="*/ 27 h 61"/>
                  <a:gd name="T28" fmla="*/ 41 w 177"/>
                  <a:gd name="T29" fmla="*/ 29 h 61"/>
                  <a:gd name="T30" fmla="*/ 43 w 177"/>
                  <a:gd name="T31" fmla="*/ 29 h 61"/>
                  <a:gd name="T32" fmla="*/ 35 w 177"/>
                  <a:gd name="T33" fmla="*/ 35 h 61"/>
                  <a:gd name="T34" fmla="*/ 31 w 177"/>
                  <a:gd name="T35" fmla="*/ 21 h 61"/>
                  <a:gd name="T36" fmla="*/ 46 w 177"/>
                  <a:gd name="T37" fmla="*/ 11 h 61"/>
                  <a:gd name="T38" fmla="*/ 47 w 177"/>
                  <a:gd name="T39" fmla="*/ 11 h 61"/>
                  <a:gd name="T40" fmla="*/ 47 w 177"/>
                  <a:gd name="T41" fmla="*/ 26 h 61"/>
                  <a:gd name="T42" fmla="*/ 39 w 177"/>
                  <a:gd name="T43" fmla="*/ 15 h 61"/>
                  <a:gd name="T44" fmla="*/ 72 w 177"/>
                  <a:gd name="T45" fmla="*/ 16 h 61"/>
                  <a:gd name="T46" fmla="*/ 71 w 177"/>
                  <a:gd name="T47" fmla="*/ 2 h 61"/>
                  <a:gd name="T48" fmla="*/ 65 w 177"/>
                  <a:gd name="T49" fmla="*/ 15 h 61"/>
                  <a:gd name="T50" fmla="*/ 64 w 177"/>
                  <a:gd name="T51" fmla="*/ 4 h 61"/>
                  <a:gd name="T52" fmla="*/ 84 w 177"/>
                  <a:gd name="T53" fmla="*/ 1 h 61"/>
                  <a:gd name="T54" fmla="*/ 84 w 177"/>
                  <a:gd name="T55" fmla="*/ 1 h 61"/>
                  <a:gd name="T56" fmla="*/ 78 w 177"/>
                  <a:gd name="T57" fmla="*/ 16 h 61"/>
                  <a:gd name="T58" fmla="*/ 77 w 177"/>
                  <a:gd name="T59" fmla="*/ 15 h 61"/>
                  <a:gd name="T60" fmla="*/ 90 w 177"/>
                  <a:gd name="T61" fmla="*/ 1 h 61"/>
                  <a:gd name="T62" fmla="*/ 94 w 177"/>
                  <a:gd name="T63" fmla="*/ 15 h 61"/>
                  <a:gd name="T64" fmla="*/ 92 w 177"/>
                  <a:gd name="T65" fmla="*/ 15 h 61"/>
                  <a:gd name="T66" fmla="*/ 113 w 177"/>
                  <a:gd name="T67" fmla="*/ 3 h 61"/>
                  <a:gd name="T68" fmla="*/ 102 w 177"/>
                  <a:gd name="T69" fmla="*/ 2 h 61"/>
                  <a:gd name="T70" fmla="*/ 105 w 177"/>
                  <a:gd name="T71" fmla="*/ 14 h 61"/>
                  <a:gd name="T72" fmla="*/ 117 w 177"/>
                  <a:gd name="T73" fmla="*/ 5 h 61"/>
                  <a:gd name="T74" fmla="*/ 122 w 177"/>
                  <a:gd name="T75" fmla="*/ 19 h 61"/>
                  <a:gd name="T76" fmla="*/ 119 w 177"/>
                  <a:gd name="T77" fmla="*/ 13 h 61"/>
                  <a:gd name="T78" fmla="*/ 121 w 177"/>
                  <a:gd name="T79" fmla="*/ 12 h 61"/>
                  <a:gd name="T80" fmla="*/ 124 w 177"/>
                  <a:gd name="T81" fmla="*/ 10 h 61"/>
                  <a:gd name="T82" fmla="*/ 131 w 177"/>
                  <a:gd name="T83" fmla="*/ 26 h 61"/>
                  <a:gd name="T84" fmla="*/ 126 w 177"/>
                  <a:gd name="T85" fmla="*/ 23 h 61"/>
                  <a:gd name="T86" fmla="*/ 124 w 177"/>
                  <a:gd name="T87" fmla="*/ 23 h 61"/>
                  <a:gd name="T88" fmla="*/ 137 w 177"/>
                  <a:gd name="T89" fmla="*/ 14 h 61"/>
                  <a:gd name="T90" fmla="*/ 133 w 177"/>
                  <a:gd name="T91" fmla="*/ 11 h 61"/>
                  <a:gd name="T92" fmla="*/ 137 w 177"/>
                  <a:gd name="T93" fmla="*/ 32 h 61"/>
                  <a:gd name="T94" fmla="*/ 137 w 177"/>
                  <a:gd name="T95" fmla="*/ 32 h 61"/>
                  <a:gd name="T96" fmla="*/ 145 w 177"/>
                  <a:gd name="T97" fmla="*/ 19 h 61"/>
                  <a:gd name="T98" fmla="*/ 146 w 177"/>
                  <a:gd name="T99" fmla="*/ 19 h 61"/>
                  <a:gd name="T100" fmla="*/ 159 w 177"/>
                  <a:gd name="T101" fmla="*/ 31 h 61"/>
                  <a:gd name="T102" fmla="*/ 149 w 177"/>
                  <a:gd name="T103" fmla="*/ 42 h 61"/>
                  <a:gd name="T104" fmla="*/ 155 w 177"/>
                  <a:gd name="T105" fmla="*/ 27 h 61"/>
                  <a:gd name="T106" fmla="*/ 166 w 177"/>
                  <a:gd name="T107" fmla="*/ 40 h 61"/>
                  <a:gd name="T108" fmla="*/ 160 w 177"/>
                  <a:gd name="T109" fmla="*/ 37 h 61"/>
                  <a:gd name="T110" fmla="*/ 153 w 177"/>
                  <a:gd name="T111" fmla="*/ 46 h 61"/>
                  <a:gd name="T112" fmla="*/ 177 w 177"/>
                  <a:gd name="T113" fmla="*/ 55 h 61"/>
                  <a:gd name="T114" fmla="*/ 162 w 177"/>
                  <a:gd name="T115" fmla="*/ 60 h 61"/>
                  <a:gd name="T116" fmla="*/ 165 w 177"/>
                  <a:gd name="T117" fmla="*/ 55 h 61"/>
                  <a:gd name="T118" fmla="*/ 173 w 177"/>
                  <a:gd name="T119"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61">
                    <a:moveTo>
                      <a:pt x="6" y="46"/>
                    </a:moveTo>
                    <a:cubicBezTo>
                      <a:pt x="6" y="46"/>
                      <a:pt x="6" y="46"/>
                      <a:pt x="6" y="46"/>
                    </a:cubicBezTo>
                    <a:cubicBezTo>
                      <a:pt x="6" y="46"/>
                      <a:pt x="6" y="46"/>
                      <a:pt x="6" y="46"/>
                    </a:cubicBezTo>
                    <a:cubicBezTo>
                      <a:pt x="6" y="46"/>
                      <a:pt x="6" y="47"/>
                      <a:pt x="6" y="47"/>
                    </a:cubicBezTo>
                    <a:cubicBezTo>
                      <a:pt x="6" y="47"/>
                      <a:pt x="6" y="47"/>
                      <a:pt x="6" y="47"/>
                    </a:cubicBezTo>
                    <a:cubicBezTo>
                      <a:pt x="17" y="57"/>
                      <a:pt x="17" y="57"/>
                      <a:pt x="17" y="57"/>
                    </a:cubicBezTo>
                    <a:cubicBezTo>
                      <a:pt x="17" y="57"/>
                      <a:pt x="17" y="57"/>
                      <a:pt x="17" y="57"/>
                    </a:cubicBezTo>
                    <a:cubicBezTo>
                      <a:pt x="8" y="53"/>
                      <a:pt x="8" y="53"/>
                      <a:pt x="8" y="53"/>
                    </a:cubicBezTo>
                    <a:cubicBezTo>
                      <a:pt x="8" y="54"/>
                      <a:pt x="8" y="54"/>
                      <a:pt x="8" y="54"/>
                    </a:cubicBezTo>
                    <a:cubicBezTo>
                      <a:pt x="15" y="60"/>
                      <a:pt x="15" y="60"/>
                      <a:pt x="15" y="60"/>
                    </a:cubicBezTo>
                    <a:cubicBezTo>
                      <a:pt x="15" y="61"/>
                      <a:pt x="15" y="61"/>
                      <a:pt x="15" y="61"/>
                    </a:cubicBezTo>
                    <a:cubicBezTo>
                      <a:pt x="1" y="55"/>
                      <a:pt x="1" y="55"/>
                      <a:pt x="1" y="55"/>
                    </a:cubicBezTo>
                    <a:cubicBezTo>
                      <a:pt x="1" y="55"/>
                      <a:pt x="1" y="55"/>
                      <a:pt x="1" y="55"/>
                    </a:cubicBezTo>
                    <a:cubicBezTo>
                      <a:pt x="1" y="55"/>
                      <a:pt x="1" y="55"/>
                      <a:pt x="1" y="55"/>
                    </a:cubicBezTo>
                    <a:cubicBezTo>
                      <a:pt x="0" y="56"/>
                      <a:pt x="0" y="56"/>
                      <a:pt x="0" y="56"/>
                    </a:cubicBezTo>
                    <a:cubicBezTo>
                      <a:pt x="0" y="56"/>
                      <a:pt x="0" y="56"/>
                      <a:pt x="0" y="56"/>
                    </a:cubicBezTo>
                    <a:cubicBezTo>
                      <a:pt x="2" y="53"/>
                      <a:pt x="2" y="53"/>
                      <a:pt x="2" y="53"/>
                    </a:cubicBezTo>
                    <a:cubicBezTo>
                      <a:pt x="2" y="53"/>
                      <a:pt x="2" y="53"/>
                      <a:pt x="2" y="53"/>
                    </a:cubicBezTo>
                    <a:cubicBezTo>
                      <a:pt x="2" y="53"/>
                      <a:pt x="2" y="53"/>
                      <a:pt x="2" y="53"/>
                    </a:cubicBezTo>
                    <a:cubicBezTo>
                      <a:pt x="2" y="53"/>
                      <a:pt x="2" y="54"/>
                      <a:pt x="2" y="54"/>
                    </a:cubicBezTo>
                    <a:cubicBezTo>
                      <a:pt x="2" y="54"/>
                      <a:pt x="2" y="54"/>
                      <a:pt x="2" y="54"/>
                    </a:cubicBezTo>
                    <a:cubicBezTo>
                      <a:pt x="11" y="58"/>
                      <a:pt x="11" y="58"/>
                      <a:pt x="11" y="58"/>
                    </a:cubicBezTo>
                    <a:cubicBezTo>
                      <a:pt x="12" y="58"/>
                      <a:pt x="12" y="58"/>
                      <a:pt x="12" y="58"/>
                    </a:cubicBezTo>
                    <a:cubicBezTo>
                      <a:pt x="5" y="52"/>
                      <a:pt x="5" y="52"/>
                      <a:pt x="5" y="52"/>
                    </a:cubicBezTo>
                    <a:cubicBezTo>
                      <a:pt x="4" y="52"/>
                      <a:pt x="4" y="52"/>
                      <a:pt x="4" y="52"/>
                    </a:cubicBezTo>
                    <a:cubicBezTo>
                      <a:pt x="3" y="52"/>
                      <a:pt x="3" y="52"/>
                      <a:pt x="3" y="52"/>
                    </a:cubicBezTo>
                    <a:cubicBezTo>
                      <a:pt x="3" y="52"/>
                      <a:pt x="3" y="52"/>
                      <a:pt x="3" y="52"/>
                    </a:cubicBezTo>
                    <a:cubicBezTo>
                      <a:pt x="3" y="52"/>
                      <a:pt x="3" y="52"/>
                      <a:pt x="3" y="52"/>
                    </a:cubicBezTo>
                    <a:cubicBezTo>
                      <a:pt x="2" y="52"/>
                      <a:pt x="2" y="52"/>
                      <a:pt x="2" y="52"/>
                    </a:cubicBezTo>
                    <a:cubicBezTo>
                      <a:pt x="4" y="49"/>
                      <a:pt x="4" y="49"/>
                      <a:pt x="4" y="49"/>
                    </a:cubicBezTo>
                    <a:cubicBezTo>
                      <a:pt x="4" y="49"/>
                      <a:pt x="4" y="49"/>
                      <a:pt x="4" y="49"/>
                    </a:cubicBezTo>
                    <a:cubicBezTo>
                      <a:pt x="4" y="50"/>
                      <a:pt x="4" y="50"/>
                      <a:pt x="4" y="50"/>
                    </a:cubicBezTo>
                    <a:cubicBezTo>
                      <a:pt x="4" y="50"/>
                      <a:pt x="4" y="50"/>
                      <a:pt x="4" y="50"/>
                    </a:cubicBezTo>
                    <a:cubicBezTo>
                      <a:pt x="4" y="50"/>
                      <a:pt x="4" y="50"/>
                      <a:pt x="4" y="51"/>
                    </a:cubicBezTo>
                    <a:cubicBezTo>
                      <a:pt x="13" y="54"/>
                      <a:pt x="13" y="54"/>
                      <a:pt x="13" y="54"/>
                    </a:cubicBezTo>
                    <a:cubicBezTo>
                      <a:pt x="13" y="54"/>
                      <a:pt x="13" y="54"/>
                      <a:pt x="13" y="54"/>
                    </a:cubicBezTo>
                    <a:cubicBezTo>
                      <a:pt x="6" y="48"/>
                      <a:pt x="6" y="48"/>
                      <a:pt x="6" y="48"/>
                    </a:cubicBezTo>
                    <a:cubicBezTo>
                      <a:pt x="6" y="48"/>
                      <a:pt x="6" y="48"/>
                      <a:pt x="5" y="48"/>
                    </a:cubicBezTo>
                    <a:cubicBezTo>
                      <a:pt x="5" y="48"/>
                      <a:pt x="5" y="48"/>
                      <a:pt x="5" y="48"/>
                    </a:cubicBezTo>
                    <a:cubicBezTo>
                      <a:pt x="5" y="48"/>
                      <a:pt x="5" y="48"/>
                      <a:pt x="5" y="48"/>
                    </a:cubicBezTo>
                    <a:cubicBezTo>
                      <a:pt x="4" y="48"/>
                      <a:pt x="4" y="48"/>
                      <a:pt x="4" y="48"/>
                    </a:cubicBezTo>
                    <a:cubicBezTo>
                      <a:pt x="6" y="46"/>
                      <a:pt x="6" y="46"/>
                      <a:pt x="6" y="46"/>
                    </a:cubicBezTo>
                    <a:close/>
                    <a:moveTo>
                      <a:pt x="22" y="48"/>
                    </a:moveTo>
                    <a:cubicBezTo>
                      <a:pt x="22" y="49"/>
                      <a:pt x="21" y="49"/>
                      <a:pt x="21" y="49"/>
                    </a:cubicBezTo>
                    <a:cubicBezTo>
                      <a:pt x="20" y="50"/>
                      <a:pt x="19" y="49"/>
                      <a:pt x="18" y="48"/>
                    </a:cubicBezTo>
                    <a:cubicBezTo>
                      <a:pt x="10" y="42"/>
                      <a:pt x="10" y="42"/>
                      <a:pt x="10" y="42"/>
                    </a:cubicBezTo>
                    <a:cubicBezTo>
                      <a:pt x="10" y="42"/>
                      <a:pt x="10" y="41"/>
                      <a:pt x="10" y="41"/>
                    </a:cubicBezTo>
                    <a:cubicBezTo>
                      <a:pt x="10" y="41"/>
                      <a:pt x="10" y="41"/>
                      <a:pt x="10" y="41"/>
                    </a:cubicBezTo>
                    <a:cubicBezTo>
                      <a:pt x="10" y="40"/>
                      <a:pt x="10" y="40"/>
                      <a:pt x="10" y="40"/>
                    </a:cubicBezTo>
                    <a:cubicBezTo>
                      <a:pt x="10" y="40"/>
                      <a:pt x="10" y="40"/>
                      <a:pt x="10" y="40"/>
                    </a:cubicBezTo>
                    <a:cubicBezTo>
                      <a:pt x="7" y="43"/>
                      <a:pt x="7" y="43"/>
                      <a:pt x="7" y="43"/>
                    </a:cubicBezTo>
                    <a:cubicBezTo>
                      <a:pt x="8" y="43"/>
                      <a:pt x="8" y="43"/>
                      <a:pt x="8" y="43"/>
                    </a:cubicBezTo>
                    <a:cubicBezTo>
                      <a:pt x="8" y="43"/>
                      <a:pt x="8" y="43"/>
                      <a:pt x="8" y="43"/>
                    </a:cubicBezTo>
                    <a:cubicBezTo>
                      <a:pt x="8" y="43"/>
                      <a:pt x="8" y="43"/>
                      <a:pt x="8" y="43"/>
                    </a:cubicBezTo>
                    <a:cubicBezTo>
                      <a:pt x="9" y="43"/>
                      <a:pt x="9" y="43"/>
                      <a:pt x="9" y="43"/>
                    </a:cubicBezTo>
                    <a:cubicBezTo>
                      <a:pt x="17" y="50"/>
                      <a:pt x="17" y="50"/>
                      <a:pt x="17" y="50"/>
                    </a:cubicBezTo>
                    <a:cubicBezTo>
                      <a:pt x="18" y="50"/>
                      <a:pt x="19" y="51"/>
                      <a:pt x="20" y="50"/>
                    </a:cubicBezTo>
                    <a:cubicBezTo>
                      <a:pt x="21" y="50"/>
                      <a:pt x="22" y="50"/>
                      <a:pt x="23" y="49"/>
                    </a:cubicBezTo>
                    <a:cubicBezTo>
                      <a:pt x="24" y="48"/>
                      <a:pt x="24" y="47"/>
                      <a:pt x="24" y="46"/>
                    </a:cubicBezTo>
                    <a:cubicBezTo>
                      <a:pt x="24" y="45"/>
                      <a:pt x="23" y="44"/>
                      <a:pt x="22" y="43"/>
                    </a:cubicBezTo>
                    <a:cubicBezTo>
                      <a:pt x="14" y="36"/>
                      <a:pt x="14" y="36"/>
                      <a:pt x="14" y="36"/>
                    </a:cubicBezTo>
                    <a:cubicBezTo>
                      <a:pt x="14" y="36"/>
                      <a:pt x="14" y="36"/>
                      <a:pt x="14" y="36"/>
                    </a:cubicBezTo>
                    <a:cubicBezTo>
                      <a:pt x="14" y="36"/>
                      <a:pt x="14" y="36"/>
                      <a:pt x="14" y="35"/>
                    </a:cubicBezTo>
                    <a:cubicBezTo>
                      <a:pt x="14" y="35"/>
                      <a:pt x="14" y="35"/>
                      <a:pt x="14" y="35"/>
                    </a:cubicBezTo>
                    <a:cubicBezTo>
                      <a:pt x="14" y="35"/>
                      <a:pt x="14" y="35"/>
                      <a:pt x="14" y="35"/>
                    </a:cubicBezTo>
                    <a:cubicBezTo>
                      <a:pt x="12" y="37"/>
                      <a:pt x="12" y="37"/>
                      <a:pt x="12" y="37"/>
                    </a:cubicBezTo>
                    <a:cubicBezTo>
                      <a:pt x="12" y="38"/>
                      <a:pt x="12" y="38"/>
                      <a:pt x="12" y="38"/>
                    </a:cubicBezTo>
                    <a:cubicBezTo>
                      <a:pt x="13" y="37"/>
                      <a:pt x="13" y="37"/>
                      <a:pt x="13" y="37"/>
                    </a:cubicBezTo>
                    <a:cubicBezTo>
                      <a:pt x="13" y="37"/>
                      <a:pt x="13" y="37"/>
                      <a:pt x="13" y="37"/>
                    </a:cubicBezTo>
                    <a:cubicBezTo>
                      <a:pt x="13" y="37"/>
                      <a:pt x="14" y="37"/>
                      <a:pt x="14" y="37"/>
                    </a:cubicBezTo>
                    <a:cubicBezTo>
                      <a:pt x="22" y="44"/>
                      <a:pt x="22" y="44"/>
                      <a:pt x="22" y="44"/>
                    </a:cubicBezTo>
                    <a:cubicBezTo>
                      <a:pt x="23" y="44"/>
                      <a:pt x="23" y="45"/>
                      <a:pt x="23" y="46"/>
                    </a:cubicBezTo>
                    <a:cubicBezTo>
                      <a:pt x="23" y="47"/>
                      <a:pt x="23" y="47"/>
                      <a:pt x="22" y="48"/>
                    </a:cubicBezTo>
                    <a:close/>
                    <a:moveTo>
                      <a:pt x="33" y="36"/>
                    </a:moveTo>
                    <a:cubicBezTo>
                      <a:pt x="33" y="36"/>
                      <a:pt x="33" y="36"/>
                      <a:pt x="33" y="36"/>
                    </a:cubicBezTo>
                    <a:cubicBezTo>
                      <a:pt x="33" y="36"/>
                      <a:pt x="34" y="36"/>
                      <a:pt x="34" y="36"/>
                    </a:cubicBezTo>
                    <a:cubicBezTo>
                      <a:pt x="34" y="35"/>
                      <a:pt x="34" y="35"/>
                      <a:pt x="34" y="35"/>
                    </a:cubicBezTo>
                    <a:cubicBezTo>
                      <a:pt x="35" y="36"/>
                      <a:pt x="35" y="36"/>
                      <a:pt x="35" y="36"/>
                    </a:cubicBezTo>
                    <a:cubicBezTo>
                      <a:pt x="32" y="39"/>
                      <a:pt x="32" y="39"/>
                      <a:pt x="32" y="39"/>
                    </a:cubicBezTo>
                    <a:cubicBezTo>
                      <a:pt x="31" y="38"/>
                      <a:pt x="31" y="38"/>
                      <a:pt x="31" y="38"/>
                    </a:cubicBezTo>
                    <a:cubicBezTo>
                      <a:pt x="32" y="38"/>
                      <a:pt x="32" y="38"/>
                      <a:pt x="32" y="38"/>
                    </a:cubicBezTo>
                    <a:cubicBezTo>
                      <a:pt x="32" y="38"/>
                      <a:pt x="32" y="37"/>
                      <a:pt x="32" y="37"/>
                    </a:cubicBezTo>
                    <a:cubicBezTo>
                      <a:pt x="32" y="37"/>
                      <a:pt x="32" y="37"/>
                      <a:pt x="32" y="37"/>
                    </a:cubicBezTo>
                    <a:cubicBezTo>
                      <a:pt x="27" y="32"/>
                      <a:pt x="27" y="32"/>
                      <a:pt x="27" y="32"/>
                    </a:cubicBezTo>
                    <a:cubicBezTo>
                      <a:pt x="23" y="36"/>
                      <a:pt x="23" y="36"/>
                      <a:pt x="23" y="36"/>
                    </a:cubicBezTo>
                    <a:cubicBezTo>
                      <a:pt x="28" y="40"/>
                      <a:pt x="28" y="40"/>
                      <a:pt x="28" y="40"/>
                    </a:cubicBezTo>
                    <a:cubicBezTo>
                      <a:pt x="28" y="41"/>
                      <a:pt x="28" y="41"/>
                      <a:pt x="28" y="41"/>
                    </a:cubicBezTo>
                    <a:cubicBezTo>
                      <a:pt x="28" y="41"/>
                      <a:pt x="29" y="41"/>
                      <a:pt x="29" y="40"/>
                    </a:cubicBezTo>
                    <a:cubicBezTo>
                      <a:pt x="29" y="40"/>
                      <a:pt x="29" y="40"/>
                      <a:pt x="29" y="40"/>
                    </a:cubicBezTo>
                    <a:cubicBezTo>
                      <a:pt x="30" y="41"/>
                      <a:pt x="30" y="41"/>
                      <a:pt x="30" y="41"/>
                    </a:cubicBezTo>
                    <a:cubicBezTo>
                      <a:pt x="27" y="43"/>
                      <a:pt x="27" y="43"/>
                      <a:pt x="27" y="43"/>
                    </a:cubicBezTo>
                    <a:cubicBezTo>
                      <a:pt x="26" y="43"/>
                      <a:pt x="26" y="43"/>
                      <a:pt x="26" y="43"/>
                    </a:cubicBezTo>
                    <a:cubicBezTo>
                      <a:pt x="27" y="43"/>
                      <a:pt x="27" y="43"/>
                      <a:pt x="27" y="43"/>
                    </a:cubicBezTo>
                    <a:cubicBezTo>
                      <a:pt x="27" y="42"/>
                      <a:pt x="27" y="42"/>
                      <a:pt x="27" y="42"/>
                    </a:cubicBezTo>
                    <a:cubicBezTo>
                      <a:pt x="27" y="42"/>
                      <a:pt x="27" y="42"/>
                      <a:pt x="27" y="41"/>
                    </a:cubicBezTo>
                    <a:cubicBezTo>
                      <a:pt x="18" y="32"/>
                      <a:pt x="18" y="32"/>
                      <a:pt x="18" y="32"/>
                    </a:cubicBezTo>
                    <a:cubicBezTo>
                      <a:pt x="18" y="32"/>
                      <a:pt x="17" y="32"/>
                      <a:pt x="17" y="32"/>
                    </a:cubicBezTo>
                    <a:cubicBezTo>
                      <a:pt x="17" y="32"/>
                      <a:pt x="17" y="32"/>
                      <a:pt x="17" y="32"/>
                    </a:cubicBezTo>
                    <a:cubicBezTo>
                      <a:pt x="16" y="32"/>
                      <a:pt x="16" y="32"/>
                      <a:pt x="16" y="32"/>
                    </a:cubicBezTo>
                    <a:cubicBezTo>
                      <a:pt x="16" y="32"/>
                      <a:pt x="16" y="32"/>
                      <a:pt x="16" y="32"/>
                    </a:cubicBezTo>
                    <a:cubicBezTo>
                      <a:pt x="19" y="29"/>
                      <a:pt x="19" y="29"/>
                      <a:pt x="19" y="29"/>
                    </a:cubicBezTo>
                    <a:cubicBezTo>
                      <a:pt x="19" y="29"/>
                      <a:pt x="19" y="29"/>
                      <a:pt x="19" y="29"/>
                    </a:cubicBezTo>
                    <a:cubicBezTo>
                      <a:pt x="19" y="30"/>
                      <a:pt x="19" y="30"/>
                      <a:pt x="19" y="30"/>
                    </a:cubicBezTo>
                    <a:cubicBezTo>
                      <a:pt x="19" y="30"/>
                      <a:pt x="19" y="30"/>
                      <a:pt x="19" y="30"/>
                    </a:cubicBezTo>
                    <a:cubicBezTo>
                      <a:pt x="19" y="30"/>
                      <a:pt x="19" y="31"/>
                      <a:pt x="19" y="31"/>
                    </a:cubicBezTo>
                    <a:cubicBezTo>
                      <a:pt x="23" y="35"/>
                      <a:pt x="23" y="35"/>
                      <a:pt x="23" y="35"/>
                    </a:cubicBezTo>
                    <a:cubicBezTo>
                      <a:pt x="27" y="31"/>
                      <a:pt x="27" y="31"/>
                      <a:pt x="27" y="31"/>
                    </a:cubicBezTo>
                    <a:cubicBezTo>
                      <a:pt x="23" y="27"/>
                      <a:pt x="23" y="27"/>
                      <a:pt x="23" y="27"/>
                    </a:cubicBezTo>
                    <a:cubicBezTo>
                      <a:pt x="23" y="27"/>
                      <a:pt x="22" y="27"/>
                      <a:pt x="22" y="27"/>
                    </a:cubicBezTo>
                    <a:cubicBezTo>
                      <a:pt x="22" y="27"/>
                      <a:pt x="22" y="27"/>
                      <a:pt x="22" y="27"/>
                    </a:cubicBezTo>
                    <a:cubicBezTo>
                      <a:pt x="21" y="27"/>
                      <a:pt x="21" y="27"/>
                      <a:pt x="21" y="27"/>
                    </a:cubicBezTo>
                    <a:cubicBezTo>
                      <a:pt x="21" y="27"/>
                      <a:pt x="21" y="27"/>
                      <a:pt x="21" y="27"/>
                    </a:cubicBezTo>
                    <a:cubicBezTo>
                      <a:pt x="24" y="24"/>
                      <a:pt x="24" y="24"/>
                      <a:pt x="24" y="24"/>
                    </a:cubicBezTo>
                    <a:cubicBezTo>
                      <a:pt x="24" y="25"/>
                      <a:pt x="24" y="25"/>
                      <a:pt x="24" y="25"/>
                    </a:cubicBezTo>
                    <a:cubicBezTo>
                      <a:pt x="24" y="25"/>
                      <a:pt x="24" y="25"/>
                      <a:pt x="24" y="25"/>
                    </a:cubicBezTo>
                    <a:cubicBezTo>
                      <a:pt x="24" y="25"/>
                      <a:pt x="24" y="25"/>
                      <a:pt x="24" y="26"/>
                    </a:cubicBezTo>
                    <a:cubicBezTo>
                      <a:pt x="24" y="26"/>
                      <a:pt x="24" y="26"/>
                      <a:pt x="24" y="26"/>
                    </a:cubicBezTo>
                    <a:cubicBezTo>
                      <a:pt x="33" y="36"/>
                      <a:pt x="33" y="36"/>
                      <a:pt x="33" y="36"/>
                    </a:cubicBezTo>
                    <a:close/>
                    <a:moveTo>
                      <a:pt x="38" y="26"/>
                    </a:moveTo>
                    <a:cubicBezTo>
                      <a:pt x="41" y="29"/>
                      <a:pt x="41" y="29"/>
                      <a:pt x="41" y="29"/>
                    </a:cubicBezTo>
                    <a:cubicBezTo>
                      <a:pt x="41" y="29"/>
                      <a:pt x="41" y="30"/>
                      <a:pt x="41" y="30"/>
                    </a:cubicBezTo>
                    <a:cubicBezTo>
                      <a:pt x="41" y="30"/>
                      <a:pt x="41" y="30"/>
                      <a:pt x="41" y="30"/>
                    </a:cubicBezTo>
                    <a:cubicBezTo>
                      <a:pt x="41" y="31"/>
                      <a:pt x="41" y="31"/>
                      <a:pt x="41" y="31"/>
                    </a:cubicBezTo>
                    <a:cubicBezTo>
                      <a:pt x="41" y="31"/>
                      <a:pt x="41" y="31"/>
                      <a:pt x="41" y="31"/>
                    </a:cubicBezTo>
                    <a:cubicBezTo>
                      <a:pt x="44" y="29"/>
                      <a:pt x="44" y="29"/>
                      <a:pt x="44" y="29"/>
                    </a:cubicBezTo>
                    <a:cubicBezTo>
                      <a:pt x="44" y="28"/>
                      <a:pt x="44" y="28"/>
                      <a:pt x="44" y="28"/>
                    </a:cubicBezTo>
                    <a:cubicBezTo>
                      <a:pt x="44" y="29"/>
                      <a:pt x="44" y="29"/>
                      <a:pt x="44" y="29"/>
                    </a:cubicBezTo>
                    <a:cubicBezTo>
                      <a:pt x="43" y="29"/>
                      <a:pt x="43" y="29"/>
                      <a:pt x="43" y="29"/>
                    </a:cubicBezTo>
                    <a:cubicBezTo>
                      <a:pt x="43" y="29"/>
                      <a:pt x="42" y="29"/>
                      <a:pt x="42" y="28"/>
                    </a:cubicBezTo>
                    <a:cubicBezTo>
                      <a:pt x="31" y="18"/>
                      <a:pt x="31" y="18"/>
                      <a:pt x="31" y="18"/>
                    </a:cubicBezTo>
                    <a:cubicBezTo>
                      <a:pt x="30" y="20"/>
                      <a:pt x="30" y="20"/>
                      <a:pt x="30" y="20"/>
                    </a:cubicBezTo>
                    <a:cubicBezTo>
                      <a:pt x="35" y="33"/>
                      <a:pt x="35" y="33"/>
                      <a:pt x="35" y="33"/>
                    </a:cubicBezTo>
                    <a:cubicBezTo>
                      <a:pt x="35" y="33"/>
                      <a:pt x="35" y="34"/>
                      <a:pt x="35" y="34"/>
                    </a:cubicBezTo>
                    <a:cubicBezTo>
                      <a:pt x="35" y="34"/>
                      <a:pt x="35" y="34"/>
                      <a:pt x="35" y="35"/>
                    </a:cubicBezTo>
                    <a:cubicBezTo>
                      <a:pt x="35" y="35"/>
                      <a:pt x="35" y="35"/>
                      <a:pt x="35" y="35"/>
                    </a:cubicBezTo>
                    <a:cubicBezTo>
                      <a:pt x="35" y="35"/>
                      <a:pt x="35" y="35"/>
                      <a:pt x="35" y="35"/>
                    </a:cubicBezTo>
                    <a:cubicBezTo>
                      <a:pt x="38" y="33"/>
                      <a:pt x="38" y="33"/>
                      <a:pt x="38" y="33"/>
                    </a:cubicBezTo>
                    <a:cubicBezTo>
                      <a:pt x="38" y="33"/>
                      <a:pt x="38" y="33"/>
                      <a:pt x="38" y="33"/>
                    </a:cubicBezTo>
                    <a:cubicBezTo>
                      <a:pt x="37" y="33"/>
                      <a:pt x="37" y="33"/>
                      <a:pt x="37" y="33"/>
                    </a:cubicBezTo>
                    <a:cubicBezTo>
                      <a:pt x="37" y="33"/>
                      <a:pt x="37" y="33"/>
                      <a:pt x="36" y="33"/>
                    </a:cubicBezTo>
                    <a:cubicBezTo>
                      <a:pt x="36" y="33"/>
                      <a:pt x="36" y="32"/>
                      <a:pt x="36" y="32"/>
                    </a:cubicBezTo>
                    <a:cubicBezTo>
                      <a:pt x="34" y="29"/>
                      <a:pt x="34" y="29"/>
                      <a:pt x="34" y="29"/>
                    </a:cubicBezTo>
                    <a:cubicBezTo>
                      <a:pt x="38" y="26"/>
                      <a:pt x="38" y="26"/>
                      <a:pt x="38" y="26"/>
                    </a:cubicBezTo>
                    <a:close/>
                    <a:moveTo>
                      <a:pt x="31" y="21"/>
                    </a:moveTo>
                    <a:cubicBezTo>
                      <a:pt x="31" y="21"/>
                      <a:pt x="31" y="21"/>
                      <a:pt x="31" y="21"/>
                    </a:cubicBezTo>
                    <a:cubicBezTo>
                      <a:pt x="34" y="28"/>
                      <a:pt x="34" y="28"/>
                      <a:pt x="34" y="28"/>
                    </a:cubicBezTo>
                    <a:cubicBezTo>
                      <a:pt x="37" y="26"/>
                      <a:pt x="37" y="26"/>
                      <a:pt x="37" y="26"/>
                    </a:cubicBezTo>
                    <a:cubicBezTo>
                      <a:pt x="31" y="21"/>
                      <a:pt x="31" y="21"/>
                      <a:pt x="31" y="21"/>
                    </a:cubicBezTo>
                    <a:close/>
                    <a:moveTo>
                      <a:pt x="51" y="21"/>
                    </a:moveTo>
                    <a:cubicBezTo>
                      <a:pt x="51" y="21"/>
                      <a:pt x="51" y="21"/>
                      <a:pt x="51" y="21"/>
                    </a:cubicBezTo>
                    <a:cubicBezTo>
                      <a:pt x="46" y="11"/>
                      <a:pt x="46" y="11"/>
                      <a:pt x="46" y="11"/>
                    </a:cubicBezTo>
                    <a:cubicBezTo>
                      <a:pt x="46" y="11"/>
                      <a:pt x="46" y="11"/>
                      <a:pt x="46" y="11"/>
                    </a:cubicBezTo>
                    <a:cubicBezTo>
                      <a:pt x="46" y="11"/>
                      <a:pt x="46" y="11"/>
                      <a:pt x="45" y="11"/>
                    </a:cubicBezTo>
                    <a:cubicBezTo>
                      <a:pt x="45" y="11"/>
                      <a:pt x="45" y="11"/>
                      <a:pt x="45" y="11"/>
                    </a:cubicBezTo>
                    <a:cubicBezTo>
                      <a:pt x="44" y="11"/>
                      <a:pt x="44" y="11"/>
                      <a:pt x="44" y="11"/>
                    </a:cubicBezTo>
                    <a:cubicBezTo>
                      <a:pt x="48" y="9"/>
                      <a:pt x="48" y="9"/>
                      <a:pt x="48" y="9"/>
                    </a:cubicBezTo>
                    <a:cubicBezTo>
                      <a:pt x="48" y="10"/>
                      <a:pt x="48" y="10"/>
                      <a:pt x="48" y="10"/>
                    </a:cubicBezTo>
                    <a:cubicBezTo>
                      <a:pt x="47" y="10"/>
                      <a:pt x="47" y="10"/>
                      <a:pt x="47" y="10"/>
                    </a:cubicBezTo>
                    <a:cubicBezTo>
                      <a:pt x="47" y="10"/>
                      <a:pt x="47" y="10"/>
                      <a:pt x="47" y="10"/>
                    </a:cubicBezTo>
                    <a:cubicBezTo>
                      <a:pt x="47" y="10"/>
                      <a:pt x="47" y="11"/>
                      <a:pt x="47" y="11"/>
                    </a:cubicBezTo>
                    <a:cubicBezTo>
                      <a:pt x="53" y="24"/>
                      <a:pt x="53" y="24"/>
                      <a:pt x="53" y="24"/>
                    </a:cubicBezTo>
                    <a:cubicBezTo>
                      <a:pt x="53" y="24"/>
                      <a:pt x="53" y="24"/>
                      <a:pt x="53" y="24"/>
                    </a:cubicBezTo>
                    <a:cubicBezTo>
                      <a:pt x="53" y="24"/>
                      <a:pt x="53" y="24"/>
                      <a:pt x="53" y="24"/>
                    </a:cubicBezTo>
                    <a:cubicBezTo>
                      <a:pt x="40" y="15"/>
                      <a:pt x="40" y="15"/>
                      <a:pt x="40" y="15"/>
                    </a:cubicBezTo>
                    <a:cubicBezTo>
                      <a:pt x="40" y="15"/>
                      <a:pt x="40" y="15"/>
                      <a:pt x="40" y="15"/>
                    </a:cubicBezTo>
                    <a:cubicBezTo>
                      <a:pt x="46" y="26"/>
                      <a:pt x="46" y="26"/>
                      <a:pt x="46" y="26"/>
                    </a:cubicBezTo>
                    <a:cubicBezTo>
                      <a:pt x="46" y="26"/>
                      <a:pt x="46" y="26"/>
                      <a:pt x="46" y="26"/>
                    </a:cubicBezTo>
                    <a:cubicBezTo>
                      <a:pt x="47" y="26"/>
                      <a:pt x="47" y="26"/>
                      <a:pt x="47" y="26"/>
                    </a:cubicBezTo>
                    <a:cubicBezTo>
                      <a:pt x="48" y="26"/>
                      <a:pt x="48" y="26"/>
                      <a:pt x="48" y="26"/>
                    </a:cubicBezTo>
                    <a:cubicBezTo>
                      <a:pt x="48" y="26"/>
                      <a:pt x="48" y="26"/>
                      <a:pt x="48" y="26"/>
                    </a:cubicBezTo>
                    <a:cubicBezTo>
                      <a:pt x="45" y="28"/>
                      <a:pt x="45" y="28"/>
                      <a:pt x="45" y="28"/>
                    </a:cubicBezTo>
                    <a:cubicBezTo>
                      <a:pt x="44" y="28"/>
                      <a:pt x="44" y="28"/>
                      <a:pt x="44" y="28"/>
                    </a:cubicBezTo>
                    <a:cubicBezTo>
                      <a:pt x="45" y="27"/>
                      <a:pt x="45" y="27"/>
                      <a:pt x="45" y="27"/>
                    </a:cubicBezTo>
                    <a:cubicBezTo>
                      <a:pt x="45" y="27"/>
                      <a:pt x="45" y="27"/>
                      <a:pt x="45" y="27"/>
                    </a:cubicBezTo>
                    <a:cubicBezTo>
                      <a:pt x="46" y="27"/>
                      <a:pt x="46" y="26"/>
                      <a:pt x="45" y="26"/>
                    </a:cubicBezTo>
                    <a:cubicBezTo>
                      <a:pt x="39" y="15"/>
                      <a:pt x="39" y="15"/>
                      <a:pt x="39" y="15"/>
                    </a:cubicBezTo>
                    <a:cubicBezTo>
                      <a:pt x="39" y="14"/>
                      <a:pt x="39" y="14"/>
                      <a:pt x="39" y="14"/>
                    </a:cubicBezTo>
                    <a:cubicBezTo>
                      <a:pt x="39" y="14"/>
                      <a:pt x="39" y="14"/>
                      <a:pt x="38" y="14"/>
                    </a:cubicBezTo>
                    <a:cubicBezTo>
                      <a:pt x="38" y="15"/>
                      <a:pt x="38" y="15"/>
                      <a:pt x="38" y="15"/>
                    </a:cubicBezTo>
                    <a:cubicBezTo>
                      <a:pt x="37" y="14"/>
                      <a:pt x="37" y="14"/>
                      <a:pt x="37" y="14"/>
                    </a:cubicBezTo>
                    <a:cubicBezTo>
                      <a:pt x="40" y="13"/>
                      <a:pt x="40" y="13"/>
                      <a:pt x="40" y="13"/>
                    </a:cubicBezTo>
                    <a:cubicBezTo>
                      <a:pt x="51" y="21"/>
                      <a:pt x="51" y="21"/>
                      <a:pt x="51" y="21"/>
                    </a:cubicBezTo>
                    <a:close/>
                    <a:moveTo>
                      <a:pt x="70" y="17"/>
                    </a:moveTo>
                    <a:cubicBezTo>
                      <a:pt x="70" y="17"/>
                      <a:pt x="71" y="17"/>
                      <a:pt x="72" y="16"/>
                    </a:cubicBezTo>
                    <a:cubicBezTo>
                      <a:pt x="72" y="15"/>
                      <a:pt x="72" y="14"/>
                      <a:pt x="72" y="14"/>
                    </a:cubicBezTo>
                    <a:cubicBezTo>
                      <a:pt x="70" y="3"/>
                      <a:pt x="70" y="3"/>
                      <a:pt x="70" y="3"/>
                    </a:cubicBezTo>
                    <a:cubicBezTo>
                      <a:pt x="70" y="3"/>
                      <a:pt x="69" y="3"/>
                      <a:pt x="69" y="3"/>
                    </a:cubicBezTo>
                    <a:cubicBezTo>
                      <a:pt x="69" y="3"/>
                      <a:pt x="69" y="3"/>
                      <a:pt x="69" y="3"/>
                    </a:cubicBezTo>
                    <a:cubicBezTo>
                      <a:pt x="68" y="3"/>
                      <a:pt x="68" y="3"/>
                      <a:pt x="68" y="3"/>
                    </a:cubicBezTo>
                    <a:cubicBezTo>
                      <a:pt x="68" y="2"/>
                      <a:pt x="68" y="2"/>
                      <a:pt x="68" y="2"/>
                    </a:cubicBezTo>
                    <a:cubicBezTo>
                      <a:pt x="71" y="1"/>
                      <a:pt x="71" y="1"/>
                      <a:pt x="71" y="1"/>
                    </a:cubicBezTo>
                    <a:cubicBezTo>
                      <a:pt x="71" y="2"/>
                      <a:pt x="71" y="2"/>
                      <a:pt x="71" y="2"/>
                    </a:cubicBezTo>
                    <a:cubicBezTo>
                      <a:pt x="71" y="2"/>
                      <a:pt x="71" y="2"/>
                      <a:pt x="71" y="2"/>
                    </a:cubicBezTo>
                    <a:cubicBezTo>
                      <a:pt x="71" y="2"/>
                      <a:pt x="70" y="2"/>
                      <a:pt x="70" y="2"/>
                    </a:cubicBezTo>
                    <a:cubicBezTo>
                      <a:pt x="70" y="3"/>
                      <a:pt x="70" y="3"/>
                      <a:pt x="70" y="3"/>
                    </a:cubicBezTo>
                    <a:cubicBezTo>
                      <a:pt x="73" y="13"/>
                      <a:pt x="73" y="13"/>
                      <a:pt x="73" y="13"/>
                    </a:cubicBezTo>
                    <a:cubicBezTo>
                      <a:pt x="73" y="15"/>
                      <a:pt x="73" y="16"/>
                      <a:pt x="72" y="16"/>
                    </a:cubicBezTo>
                    <a:cubicBezTo>
                      <a:pt x="71" y="17"/>
                      <a:pt x="71" y="18"/>
                      <a:pt x="70" y="18"/>
                    </a:cubicBezTo>
                    <a:cubicBezTo>
                      <a:pt x="68" y="18"/>
                      <a:pt x="67" y="18"/>
                      <a:pt x="66" y="18"/>
                    </a:cubicBezTo>
                    <a:cubicBezTo>
                      <a:pt x="66" y="17"/>
                      <a:pt x="65" y="17"/>
                      <a:pt x="65" y="15"/>
                    </a:cubicBezTo>
                    <a:cubicBezTo>
                      <a:pt x="62" y="5"/>
                      <a:pt x="62" y="5"/>
                      <a:pt x="62" y="5"/>
                    </a:cubicBezTo>
                    <a:cubicBezTo>
                      <a:pt x="62" y="5"/>
                      <a:pt x="62" y="4"/>
                      <a:pt x="62" y="4"/>
                    </a:cubicBezTo>
                    <a:cubicBezTo>
                      <a:pt x="62" y="4"/>
                      <a:pt x="62" y="4"/>
                      <a:pt x="61" y="4"/>
                    </a:cubicBezTo>
                    <a:cubicBezTo>
                      <a:pt x="61" y="4"/>
                      <a:pt x="61" y="4"/>
                      <a:pt x="61" y="4"/>
                    </a:cubicBezTo>
                    <a:cubicBezTo>
                      <a:pt x="61" y="4"/>
                      <a:pt x="61" y="4"/>
                      <a:pt x="61" y="4"/>
                    </a:cubicBezTo>
                    <a:cubicBezTo>
                      <a:pt x="65" y="3"/>
                      <a:pt x="65" y="3"/>
                      <a:pt x="65" y="3"/>
                    </a:cubicBezTo>
                    <a:cubicBezTo>
                      <a:pt x="65" y="4"/>
                      <a:pt x="65" y="4"/>
                      <a:pt x="65" y="4"/>
                    </a:cubicBezTo>
                    <a:cubicBezTo>
                      <a:pt x="64" y="4"/>
                      <a:pt x="64" y="4"/>
                      <a:pt x="64" y="4"/>
                    </a:cubicBezTo>
                    <a:cubicBezTo>
                      <a:pt x="64" y="4"/>
                      <a:pt x="64" y="4"/>
                      <a:pt x="64" y="4"/>
                    </a:cubicBezTo>
                    <a:cubicBezTo>
                      <a:pt x="64" y="4"/>
                      <a:pt x="64" y="4"/>
                      <a:pt x="64" y="5"/>
                    </a:cubicBezTo>
                    <a:cubicBezTo>
                      <a:pt x="66" y="15"/>
                      <a:pt x="66" y="15"/>
                      <a:pt x="66" y="15"/>
                    </a:cubicBezTo>
                    <a:cubicBezTo>
                      <a:pt x="66" y="16"/>
                      <a:pt x="67" y="17"/>
                      <a:pt x="67" y="17"/>
                    </a:cubicBezTo>
                    <a:cubicBezTo>
                      <a:pt x="68" y="18"/>
                      <a:pt x="69" y="18"/>
                      <a:pt x="70" y="17"/>
                    </a:cubicBezTo>
                    <a:close/>
                    <a:moveTo>
                      <a:pt x="84" y="12"/>
                    </a:moveTo>
                    <a:cubicBezTo>
                      <a:pt x="84" y="12"/>
                      <a:pt x="84" y="12"/>
                      <a:pt x="84" y="12"/>
                    </a:cubicBezTo>
                    <a:cubicBezTo>
                      <a:pt x="84" y="1"/>
                      <a:pt x="84" y="1"/>
                      <a:pt x="84" y="1"/>
                    </a:cubicBezTo>
                    <a:cubicBezTo>
                      <a:pt x="84" y="1"/>
                      <a:pt x="84" y="1"/>
                      <a:pt x="83" y="1"/>
                    </a:cubicBezTo>
                    <a:cubicBezTo>
                      <a:pt x="83" y="1"/>
                      <a:pt x="83" y="1"/>
                      <a:pt x="83" y="1"/>
                    </a:cubicBezTo>
                    <a:cubicBezTo>
                      <a:pt x="82" y="1"/>
                      <a:pt x="82" y="1"/>
                      <a:pt x="82" y="1"/>
                    </a:cubicBezTo>
                    <a:cubicBezTo>
                      <a:pt x="82" y="0"/>
                      <a:pt x="82" y="0"/>
                      <a:pt x="82" y="0"/>
                    </a:cubicBezTo>
                    <a:cubicBezTo>
                      <a:pt x="86" y="0"/>
                      <a:pt x="86" y="0"/>
                      <a:pt x="86" y="0"/>
                    </a:cubicBezTo>
                    <a:cubicBezTo>
                      <a:pt x="86" y="1"/>
                      <a:pt x="86" y="1"/>
                      <a:pt x="86" y="1"/>
                    </a:cubicBezTo>
                    <a:cubicBezTo>
                      <a:pt x="85" y="1"/>
                      <a:pt x="85" y="1"/>
                      <a:pt x="85" y="1"/>
                    </a:cubicBezTo>
                    <a:cubicBezTo>
                      <a:pt x="85" y="1"/>
                      <a:pt x="85" y="1"/>
                      <a:pt x="84" y="1"/>
                    </a:cubicBezTo>
                    <a:cubicBezTo>
                      <a:pt x="84" y="1"/>
                      <a:pt x="84" y="1"/>
                      <a:pt x="84" y="1"/>
                    </a:cubicBezTo>
                    <a:cubicBezTo>
                      <a:pt x="85" y="16"/>
                      <a:pt x="85" y="16"/>
                      <a:pt x="85" y="16"/>
                    </a:cubicBezTo>
                    <a:cubicBezTo>
                      <a:pt x="85" y="16"/>
                      <a:pt x="85" y="16"/>
                      <a:pt x="85" y="16"/>
                    </a:cubicBezTo>
                    <a:cubicBezTo>
                      <a:pt x="85" y="16"/>
                      <a:pt x="85" y="16"/>
                      <a:pt x="85" y="16"/>
                    </a:cubicBezTo>
                    <a:cubicBezTo>
                      <a:pt x="77" y="3"/>
                      <a:pt x="77" y="3"/>
                      <a:pt x="77" y="3"/>
                    </a:cubicBezTo>
                    <a:cubicBezTo>
                      <a:pt x="77" y="3"/>
                      <a:pt x="77" y="3"/>
                      <a:pt x="77" y="3"/>
                    </a:cubicBezTo>
                    <a:cubicBezTo>
                      <a:pt x="77" y="15"/>
                      <a:pt x="77" y="15"/>
                      <a:pt x="77" y="15"/>
                    </a:cubicBezTo>
                    <a:cubicBezTo>
                      <a:pt x="77" y="15"/>
                      <a:pt x="78" y="15"/>
                      <a:pt x="78" y="16"/>
                    </a:cubicBezTo>
                    <a:cubicBezTo>
                      <a:pt x="78" y="16"/>
                      <a:pt x="78" y="16"/>
                      <a:pt x="78" y="16"/>
                    </a:cubicBezTo>
                    <a:cubicBezTo>
                      <a:pt x="79" y="16"/>
                      <a:pt x="79" y="16"/>
                      <a:pt x="79" y="16"/>
                    </a:cubicBezTo>
                    <a:cubicBezTo>
                      <a:pt x="79" y="16"/>
                      <a:pt x="79" y="16"/>
                      <a:pt x="79" y="16"/>
                    </a:cubicBezTo>
                    <a:cubicBezTo>
                      <a:pt x="75" y="16"/>
                      <a:pt x="75" y="16"/>
                      <a:pt x="75" y="16"/>
                    </a:cubicBezTo>
                    <a:cubicBezTo>
                      <a:pt x="75" y="16"/>
                      <a:pt x="75" y="16"/>
                      <a:pt x="75" y="16"/>
                    </a:cubicBezTo>
                    <a:cubicBezTo>
                      <a:pt x="76" y="16"/>
                      <a:pt x="76" y="16"/>
                      <a:pt x="76" y="16"/>
                    </a:cubicBezTo>
                    <a:cubicBezTo>
                      <a:pt x="76" y="16"/>
                      <a:pt x="77" y="16"/>
                      <a:pt x="77" y="16"/>
                    </a:cubicBezTo>
                    <a:cubicBezTo>
                      <a:pt x="77" y="15"/>
                      <a:pt x="77" y="15"/>
                      <a:pt x="77" y="15"/>
                    </a:cubicBezTo>
                    <a:cubicBezTo>
                      <a:pt x="76" y="2"/>
                      <a:pt x="76" y="2"/>
                      <a:pt x="76" y="2"/>
                    </a:cubicBezTo>
                    <a:cubicBezTo>
                      <a:pt x="76" y="2"/>
                      <a:pt x="76" y="2"/>
                      <a:pt x="76" y="1"/>
                    </a:cubicBezTo>
                    <a:cubicBezTo>
                      <a:pt x="76" y="1"/>
                      <a:pt x="75" y="1"/>
                      <a:pt x="75" y="1"/>
                    </a:cubicBezTo>
                    <a:cubicBezTo>
                      <a:pt x="74" y="1"/>
                      <a:pt x="74" y="1"/>
                      <a:pt x="74" y="1"/>
                    </a:cubicBezTo>
                    <a:cubicBezTo>
                      <a:pt x="74" y="1"/>
                      <a:pt x="74" y="1"/>
                      <a:pt x="74" y="1"/>
                    </a:cubicBezTo>
                    <a:cubicBezTo>
                      <a:pt x="77" y="1"/>
                      <a:pt x="77" y="1"/>
                      <a:pt x="77" y="1"/>
                    </a:cubicBezTo>
                    <a:cubicBezTo>
                      <a:pt x="84" y="12"/>
                      <a:pt x="84" y="12"/>
                      <a:pt x="84" y="12"/>
                    </a:cubicBezTo>
                    <a:close/>
                    <a:moveTo>
                      <a:pt x="90" y="1"/>
                    </a:moveTo>
                    <a:cubicBezTo>
                      <a:pt x="90" y="0"/>
                      <a:pt x="90" y="0"/>
                      <a:pt x="90" y="0"/>
                    </a:cubicBezTo>
                    <a:cubicBezTo>
                      <a:pt x="98" y="1"/>
                      <a:pt x="98" y="1"/>
                      <a:pt x="98" y="1"/>
                    </a:cubicBezTo>
                    <a:cubicBezTo>
                      <a:pt x="98" y="1"/>
                      <a:pt x="98" y="1"/>
                      <a:pt x="98" y="1"/>
                    </a:cubicBezTo>
                    <a:cubicBezTo>
                      <a:pt x="96" y="1"/>
                      <a:pt x="96" y="1"/>
                      <a:pt x="96" y="1"/>
                    </a:cubicBezTo>
                    <a:cubicBezTo>
                      <a:pt x="95" y="1"/>
                      <a:pt x="95" y="1"/>
                      <a:pt x="95" y="1"/>
                    </a:cubicBezTo>
                    <a:cubicBezTo>
                      <a:pt x="95" y="1"/>
                      <a:pt x="95" y="1"/>
                      <a:pt x="95" y="2"/>
                    </a:cubicBezTo>
                    <a:cubicBezTo>
                      <a:pt x="94" y="15"/>
                      <a:pt x="94" y="15"/>
                      <a:pt x="94" y="15"/>
                    </a:cubicBezTo>
                    <a:cubicBezTo>
                      <a:pt x="94" y="15"/>
                      <a:pt x="94" y="15"/>
                      <a:pt x="94" y="15"/>
                    </a:cubicBezTo>
                    <a:cubicBezTo>
                      <a:pt x="94" y="15"/>
                      <a:pt x="94" y="15"/>
                      <a:pt x="95" y="15"/>
                    </a:cubicBezTo>
                    <a:cubicBezTo>
                      <a:pt x="97" y="16"/>
                      <a:pt x="97" y="16"/>
                      <a:pt x="97" y="16"/>
                    </a:cubicBezTo>
                    <a:cubicBezTo>
                      <a:pt x="97" y="16"/>
                      <a:pt x="97" y="16"/>
                      <a:pt x="97" y="16"/>
                    </a:cubicBezTo>
                    <a:cubicBezTo>
                      <a:pt x="89" y="16"/>
                      <a:pt x="89" y="16"/>
                      <a:pt x="89" y="16"/>
                    </a:cubicBezTo>
                    <a:cubicBezTo>
                      <a:pt x="89" y="15"/>
                      <a:pt x="89" y="15"/>
                      <a:pt x="89" y="15"/>
                    </a:cubicBezTo>
                    <a:cubicBezTo>
                      <a:pt x="91" y="15"/>
                      <a:pt x="91" y="15"/>
                      <a:pt x="91" y="15"/>
                    </a:cubicBezTo>
                    <a:cubicBezTo>
                      <a:pt x="92" y="15"/>
                      <a:pt x="92" y="15"/>
                      <a:pt x="92" y="15"/>
                    </a:cubicBezTo>
                    <a:cubicBezTo>
                      <a:pt x="92" y="15"/>
                      <a:pt x="92" y="15"/>
                      <a:pt x="92" y="15"/>
                    </a:cubicBezTo>
                    <a:cubicBezTo>
                      <a:pt x="93" y="2"/>
                      <a:pt x="93" y="2"/>
                      <a:pt x="93" y="2"/>
                    </a:cubicBezTo>
                    <a:cubicBezTo>
                      <a:pt x="93" y="1"/>
                      <a:pt x="93" y="1"/>
                      <a:pt x="93" y="1"/>
                    </a:cubicBezTo>
                    <a:cubicBezTo>
                      <a:pt x="93" y="1"/>
                      <a:pt x="93" y="1"/>
                      <a:pt x="92" y="1"/>
                    </a:cubicBezTo>
                    <a:cubicBezTo>
                      <a:pt x="90" y="1"/>
                      <a:pt x="90" y="1"/>
                      <a:pt x="90" y="1"/>
                    </a:cubicBezTo>
                    <a:close/>
                    <a:moveTo>
                      <a:pt x="109" y="3"/>
                    </a:moveTo>
                    <a:cubicBezTo>
                      <a:pt x="109" y="2"/>
                      <a:pt x="109" y="2"/>
                      <a:pt x="109" y="2"/>
                    </a:cubicBezTo>
                    <a:cubicBezTo>
                      <a:pt x="113" y="3"/>
                      <a:pt x="113" y="3"/>
                      <a:pt x="113" y="3"/>
                    </a:cubicBezTo>
                    <a:cubicBezTo>
                      <a:pt x="113" y="3"/>
                      <a:pt x="113" y="3"/>
                      <a:pt x="113" y="3"/>
                    </a:cubicBezTo>
                    <a:cubicBezTo>
                      <a:pt x="112" y="3"/>
                      <a:pt x="112" y="3"/>
                      <a:pt x="112" y="3"/>
                    </a:cubicBezTo>
                    <a:cubicBezTo>
                      <a:pt x="112" y="3"/>
                      <a:pt x="112" y="3"/>
                      <a:pt x="111" y="4"/>
                    </a:cubicBezTo>
                    <a:cubicBezTo>
                      <a:pt x="111" y="4"/>
                      <a:pt x="111" y="4"/>
                      <a:pt x="111" y="4"/>
                    </a:cubicBezTo>
                    <a:cubicBezTo>
                      <a:pt x="105" y="17"/>
                      <a:pt x="105" y="17"/>
                      <a:pt x="105" y="17"/>
                    </a:cubicBezTo>
                    <a:cubicBezTo>
                      <a:pt x="104" y="17"/>
                      <a:pt x="104" y="17"/>
                      <a:pt x="104" y="17"/>
                    </a:cubicBezTo>
                    <a:cubicBezTo>
                      <a:pt x="103" y="3"/>
                      <a:pt x="103" y="3"/>
                      <a:pt x="103" y="3"/>
                    </a:cubicBezTo>
                    <a:cubicBezTo>
                      <a:pt x="103" y="3"/>
                      <a:pt x="103" y="2"/>
                      <a:pt x="103" y="2"/>
                    </a:cubicBezTo>
                    <a:cubicBezTo>
                      <a:pt x="103" y="2"/>
                      <a:pt x="103" y="2"/>
                      <a:pt x="102" y="2"/>
                    </a:cubicBezTo>
                    <a:cubicBezTo>
                      <a:pt x="102" y="2"/>
                      <a:pt x="102" y="2"/>
                      <a:pt x="102" y="2"/>
                    </a:cubicBezTo>
                    <a:cubicBezTo>
                      <a:pt x="102" y="1"/>
                      <a:pt x="102" y="1"/>
                      <a:pt x="102" y="1"/>
                    </a:cubicBezTo>
                    <a:cubicBezTo>
                      <a:pt x="106" y="2"/>
                      <a:pt x="106" y="2"/>
                      <a:pt x="106" y="2"/>
                    </a:cubicBezTo>
                    <a:cubicBezTo>
                      <a:pt x="106" y="2"/>
                      <a:pt x="106" y="2"/>
                      <a:pt x="106" y="2"/>
                    </a:cubicBezTo>
                    <a:cubicBezTo>
                      <a:pt x="105" y="2"/>
                      <a:pt x="105" y="2"/>
                      <a:pt x="105" y="2"/>
                    </a:cubicBezTo>
                    <a:cubicBezTo>
                      <a:pt x="105" y="2"/>
                      <a:pt x="105" y="2"/>
                      <a:pt x="105" y="2"/>
                    </a:cubicBezTo>
                    <a:cubicBezTo>
                      <a:pt x="105" y="3"/>
                      <a:pt x="105" y="3"/>
                      <a:pt x="105" y="3"/>
                    </a:cubicBezTo>
                    <a:cubicBezTo>
                      <a:pt x="105" y="14"/>
                      <a:pt x="105" y="14"/>
                      <a:pt x="105" y="14"/>
                    </a:cubicBezTo>
                    <a:cubicBezTo>
                      <a:pt x="106" y="14"/>
                      <a:pt x="106" y="14"/>
                      <a:pt x="106" y="14"/>
                    </a:cubicBezTo>
                    <a:cubicBezTo>
                      <a:pt x="110" y="4"/>
                      <a:pt x="110" y="4"/>
                      <a:pt x="110" y="4"/>
                    </a:cubicBezTo>
                    <a:cubicBezTo>
                      <a:pt x="110" y="4"/>
                      <a:pt x="110" y="4"/>
                      <a:pt x="110" y="3"/>
                    </a:cubicBezTo>
                    <a:cubicBezTo>
                      <a:pt x="110" y="3"/>
                      <a:pt x="110" y="3"/>
                      <a:pt x="110" y="3"/>
                    </a:cubicBezTo>
                    <a:cubicBezTo>
                      <a:pt x="109" y="3"/>
                      <a:pt x="109" y="3"/>
                      <a:pt x="109" y="3"/>
                    </a:cubicBezTo>
                    <a:close/>
                    <a:moveTo>
                      <a:pt x="116" y="5"/>
                    </a:moveTo>
                    <a:cubicBezTo>
                      <a:pt x="116" y="5"/>
                      <a:pt x="116" y="5"/>
                      <a:pt x="116" y="5"/>
                    </a:cubicBezTo>
                    <a:cubicBezTo>
                      <a:pt x="117" y="5"/>
                      <a:pt x="117" y="5"/>
                      <a:pt x="117" y="5"/>
                    </a:cubicBezTo>
                    <a:cubicBezTo>
                      <a:pt x="117" y="5"/>
                      <a:pt x="117" y="6"/>
                      <a:pt x="117" y="6"/>
                    </a:cubicBezTo>
                    <a:cubicBezTo>
                      <a:pt x="113" y="18"/>
                      <a:pt x="113" y="18"/>
                      <a:pt x="113" y="18"/>
                    </a:cubicBezTo>
                    <a:cubicBezTo>
                      <a:pt x="113" y="18"/>
                      <a:pt x="113" y="19"/>
                      <a:pt x="113" y="19"/>
                    </a:cubicBezTo>
                    <a:cubicBezTo>
                      <a:pt x="112" y="19"/>
                      <a:pt x="112" y="19"/>
                      <a:pt x="112" y="19"/>
                    </a:cubicBezTo>
                    <a:cubicBezTo>
                      <a:pt x="111" y="18"/>
                      <a:pt x="111" y="18"/>
                      <a:pt x="111" y="18"/>
                    </a:cubicBezTo>
                    <a:cubicBezTo>
                      <a:pt x="111" y="19"/>
                      <a:pt x="111" y="19"/>
                      <a:pt x="111" y="19"/>
                    </a:cubicBezTo>
                    <a:cubicBezTo>
                      <a:pt x="120" y="22"/>
                      <a:pt x="120" y="22"/>
                      <a:pt x="120" y="22"/>
                    </a:cubicBezTo>
                    <a:cubicBezTo>
                      <a:pt x="122" y="19"/>
                      <a:pt x="122" y="19"/>
                      <a:pt x="122" y="19"/>
                    </a:cubicBezTo>
                    <a:cubicBezTo>
                      <a:pt x="122" y="18"/>
                      <a:pt x="122" y="18"/>
                      <a:pt x="122" y="18"/>
                    </a:cubicBezTo>
                    <a:cubicBezTo>
                      <a:pt x="121" y="19"/>
                      <a:pt x="120" y="20"/>
                      <a:pt x="120" y="20"/>
                    </a:cubicBezTo>
                    <a:cubicBezTo>
                      <a:pt x="119" y="21"/>
                      <a:pt x="118" y="21"/>
                      <a:pt x="117" y="20"/>
                    </a:cubicBezTo>
                    <a:cubicBezTo>
                      <a:pt x="115" y="20"/>
                      <a:pt x="115" y="20"/>
                      <a:pt x="115" y="20"/>
                    </a:cubicBezTo>
                    <a:cubicBezTo>
                      <a:pt x="115" y="20"/>
                      <a:pt x="114" y="19"/>
                      <a:pt x="114" y="19"/>
                    </a:cubicBezTo>
                    <a:cubicBezTo>
                      <a:pt x="114" y="19"/>
                      <a:pt x="114" y="19"/>
                      <a:pt x="114" y="19"/>
                    </a:cubicBezTo>
                    <a:cubicBezTo>
                      <a:pt x="116" y="12"/>
                      <a:pt x="116" y="12"/>
                      <a:pt x="116" y="12"/>
                    </a:cubicBezTo>
                    <a:cubicBezTo>
                      <a:pt x="119" y="13"/>
                      <a:pt x="119" y="13"/>
                      <a:pt x="119" y="13"/>
                    </a:cubicBezTo>
                    <a:cubicBezTo>
                      <a:pt x="120" y="13"/>
                      <a:pt x="120" y="13"/>
                      <a:pt x="120" y="14"/>
                    </a:cubicBezTo>
                    <a:cubicBezTo>
                      <a:pt x="120" y="14"/>
                      <a:pt x="120" y="15"/>
                      <a:pt x="120" y="15"/>
                    </a:cubicBezTo>
                    <a:cubicBezTo>
                      <a:pt x="120" y="16"/>
                      <a:pt x="120" y="16"/>
                      <a:pt x="120" y="16"/>
                    </a:cubicBezTo>
                    <a:cubicBezTo>
                      <a:pt x="120" y="16"/>
                      <a:pt x="120" y="16"/>
                      <a:pt x="120" y="16"/>
                    </a:cubicBezTo>
                    <a:cubicBezTo>
                      <a:pt x="122" y="11"/>
                      <a:pt x="122" y="11"/>
                      <a:pt x="122" y="11"/>
                    </a:cubicBezTo>
                    <a:cubicBezTo>
                      <a:pt x="122" y="11"/>
                      <a:pt x="122" y="11"/>
                      <a:pt x="122" y="11"/>
                    </a:cubicBezTo>
                    <a:cubicBezTo>
                      <a:pt x="121" y="11"/>
                      <a:pt x="121" y="11"/>
                      <a:pt x="121" y="11"/>
                    </a:cubicBezTo>
                    <a:cubicBezTo>
                      <a:pt x="121" y="12"/>
                      <a:pt x="121" y="12"/>
                      <a:pt x="121" y="12"/>
                    </a:cubicBezTo>
                    <a:cubicBezTo>
                      <a:pt x="120" y="13"/>
                      <a:pt x="120" y="13"/>
                      <a:pt x="119" y="12"/>
                    </a:cubicBezTo>
                    <a:cubicBezTo>
                      <a:pt x="117" y="12"/>
                      <a:pt x="117" y="12"/>
                      <a:pt x="117" y="12"/>
                    </a:cubicBezTo>
                    <a:cubicBezTo>
                      <a:pt x="118" y="6"/>
                      <a:pt x="118" y="6"/>
                      <a:pt x="118" y="6"/>
                    </a:cubicBezTo>
                    <a:cubicBezTo>
                      <a:pt x="118" y="6"/>
                      <a:pt x="119" y="6"/>
                      <a:pt x="119" y="6"/>
                    </a:cubicBezTo>
                    <a:cubicBezTo>
                      <a:pt x="119" y="6"/>
                      <a:pt x="119" y="6"/>
                      <a:pt x="119" y="6"/>
                    </a:cubicBezTo>
                    <a:cubicBezTo>
                      <a:pt x="122" y="7"/>
                      <a:pt x="122" y="7"/>
                      <a:pt x="122" y="7"/>
                    </a:cubicBezTo>
                    <a:cubicBezTo>
                      <a:pt x="122" y="7"/>
                      <a:pt x="123" y="7"/>
                      <a:pt x="123" y="8"/>
                    </a:cubicBezTo>
                    <a:cubicBezTo>
                      <a:pt x="124" y="8"/>
                      <a:pt x="124" y="9"/>
                      <a:pt x="124" y="10"/>
                    </a:cubicBezTo>
                    <a:cubicBezTo>
                      <a:pt x="125" y="10"/>
                      <a:pt x="125" y="10"/>
                      <a:pt x="125" y="10"/>
                    </a:cubicBezTo>
                    <a:cubicBezTo>
                      <a:pt x="125" y="7"/>
                      <a:pt x="125" y="7"/>
                      <a:pt x="125" y="7"/>
                    </a:cubicBezTo>
                    <a:cubicBezTo>
                      <a:pt x="116" y="4"/>
                      <a:pt x="116" y="4"/>
                      <a:pt x="116" y="4"/>
                    </a:cubicBezTo>
                    <a:cubicBezTo>
                      <a:pt x="116" y="5"/>
                      <a:pt x="116" y="5"/>
                      <a:pt x="116" y="5"/>
                    </a:cubicBezTo>
                    <a:close/>
                    <a:moveTo>
                      <a:pt x="136" y="17"/>
                    </a:moveTo>
                    <a:cubicBezTo>
                      <a:pt x="136" y="18"/>
                      <a:pt x="135" y="19"/>
                      <a:pt x="134" y="19"/>
                    </a:cubicBezTo>
                    <a:cubicBezTo>
                      <a:pt x="133" y="19"/>
                      <a:pt x="133" y="19"/>
                      <a:pt x="132" y="19"/>
                    </a:cubicBezTo>
                    <a:cubicBezTo>
                      <a:pt x="131" y="26"/>
                      <a:pt x="131" y="26"/>
                      <a:pt x="131" y="26"/>
                    </a:cubicBezTo>
                    <a:cubicBezTo>
                      <a:pt x="131" y="26"/>
                      <a:pt x="131" y="27"/>
                      <a:pt x="131" y="27"/>
                    </a:cubicBezTo>
                    <a:cubicBezTo>
                      <a:pt x="131" y="27"/>
                      <a:pt x="131" y="27"/>
                      <a:pt x="132" y="27"/>
                    </a:cubicBezTo>
                    <a:cubicBezTo>
                      <a:pt x="132" y="27"/>
                      <a:pt x="132" y="27"/>
                      <a:pt x="132" y="27"/>
                    </a:cubicBezTo>
                    <a:cubicBezTo>
                      <a:pt x="132" y="28"/>
                      <a:pt x="132" y="28"/>
                      <a:pt x="132" y="28"/>
                    </a:cubicBezTo>
                    <a:cubicBezTo>
                      <a:pt x="130" y="27"/>
                      <a:pt x="130" y="27"/>
                      <a:pt x="130" y="27"/>
                    </a:cubicBezTo>
                    <a:cubicBezTo>
                      <a:pt x="130" y="18"/>
                      <a:pt x="130" y="18"/>
                      <a:pt x="130" y="18"/>
                    </a:cubicBezTo>
                    <a:cubicBezTo>
                      <a:pt x="129" y="17"/>
                      <a:pt x="129" y="17"/>
                      <a:pt x="129" y="17"/>
                    </a:cubicBezTo>
                    <a:cubicBezTo>
                      <a:pt x="126" y="23"/>
                      <a:pt x="126" y="23"/>
                      <a:pt x="126" y="23"/>
                    </a:cubicBezTo>
                    <a:cubicBezTo>
                      <a:pt x="125" y="24"/>
                      <a:pt x="125" y="24"/>
                      <a:pt x="126" y="24"/>
                    </a:cubicBezTo>
                    <a:cubicBezTo>
                      <a:pt x="126" y="24"/>
                      <a:pt x="126" y="24"/>
                      <a:pt x="126" y="24"/>
                    </a:cubicBezTo>
                    <a:cubicBezTo>
                      <a:pt x="126" y="25"/>
                      <a:pt x="126" y="25"/>
                      <a:pt x="126" y="25"/>
                    </a:cubicBezTo>
                    <a:cubicBezTo>
                      <a:pt x="126" y="25"/>
                      <a:pt x="126" y="25"/>
                      <a:pt x="126" y="25"/>
                    </a:cubicBezTo>
                    <a:cubicBezTo>
                      <a:pt x="122" y="23"/>
                      <a:pt x="122" y="23"/>
                      <a:pt x="122" y="23"/>
                    </a:cubicBezTo>
                    <a:cubicBezTo>
                      <a:pt x="123" y="23"/>
                      <a:pt x="123" y="23"/>
                      <a:pt x="123" y="23"/>
                    </a:cubicBezTo>
                    <a:cubicBezTo>
                      <a:pt x="123" y="23"/>
                      <a:pt x="123" y="23"/>
                      <a:pt x="123" y="23"/>
                    </a:cubicBezTo>
                    <a:cubicBezTo>
                      <a:pt x="123" y="23"/>
                      <a:pt x="124" y="23"/>
                      <a:pt x="124" y="23"/>
                    </a:cubicBezTo>
                    <a:cubicBezTo>
                      <a:pt x="124" y="23"/>
                      <a:pt x="124" y="23"/>
                      <a:pt x="124" y="23"/>
                    </a:cubicBezTo>
                    <a:cubicBezTo>
                      <a:pt x="130" y="11"/>
                      <a:pt x="130" y="11"/>
                      <a:pt x="130" y="11"/>
                    </a:cubicBezTo>
                    <a:cubicBezTo>
                      <a:pt x="130" y="11"/>
                      <a:pt x="130" y="11"/>
                      <a:pt x="130" y="10"/>
                    </a:cubicBezTo>
                    <a:cubicBezTo>
                      <a:pt x="130" y="10"/>
                      <a:pt x="130" y="10"/>
                      <a:pt x="130" y="10"/>
                    </a:cubicBezTo>
                    <a:cubicBezTo>
                      <a:pt x="129" y="10"/>
                      <a:pt x="129" y="10"/>
                      <a:pt x="129" y="10"/>
                    </a:cubicBezTo>
                    <a:cubicBezTo>
                      <a:pt x="130" y="9"/>
                      <a:pt x="130" y="9"/>
                      <a:pt x="130" y="9"/>
                    </a:cubicBezTo>
                    <a:cubicBezTo>
                      <a:pt x="134" y="12"/>
                      <a:pt x="134" y="12"/>
                      <a:pt x="134" y="12"/>
                    </a:cubicBezTo>
                    <a:cubicBezTo>
                      <a:pt x="135" y="12"/>
                      <a:pt x="136" y="13"/>
                      <a:pt x="137" y="14"/>
                    </a:cubicBezTo>
                    <a:cubicBezTo>
                      <a:pt x="137" y="15"/>
                      <a:pt x="137" y="16"/>
                      <a:pt x="136" y="17"/>
                    </a:cubicBezTo>
                    <a:close/>
                    <a:moveTo>
                      <a:pt x="129" y="17"/>
                    </a:moveTo>
                    <a:cubicBezTo>
                      <a:pt x="131" y="18"/>
                      <a:pt x="131" y="18"/>
                      <a:pt x="131" y="18"/>
                    </a:cubicBezTo>
                    <a:cubicBezTo>
                      <a:pt x="131" y="18"/>
                      <a:pt x="132" y="18"/>
                      <a:pt x="133" y="18"/>
                    </a:cubicBezTo>
                    <a:cubicBezTo>
                      <a:pt x="134" y="18"/>
                      <a:pt x="134" y="17"/>
                      <a:pt x="135" y="16"/>
                    </a:cubicBezTo>
                    <a:cubicBezTo>
                      <a:pt x="135" y="15"/>
                      <a:pt x="136" y="15"/>
                      <a:pt x="135" y="14"/>
                    </a:cubicBezTo>
                    <a:cubicBezTo>
                      <a:pt x="135" y="13"/>
                      <a:pt x="135" y="12"/>
                      <a:pt x="133" y="12"/>
                    </a:cubicBezTo>
                    <a:cubicBezTo>
                      <a:pt x="133" y="11"/>
                      <a:pt x="133" y="11"/>
                      <a:pt x="133" y="11"/>
                    </a:cubicBezTo>
                    <a:cubicBezTo>
                      <a:pt x="132" y="11"/>
                      <a:pt x="132" y="11"/>
                      <a:pt x="132" y="11"/>
                    </a:cubicBezTo>
                    <a:cubicBezTo>
                      <a:pt x="132" y="11"/>
                      <a:pt x="132" y="11"/>
                      <a:pt x="132" y="12"/>
                    </a:cubicBezTo>
                    <a:cubicBezTo>
                      <a:pt x="129" y="17"/>
                      <a:pt x="129" y="17"/>
                      <a:pt x="129" y="17"/>
                    </a:cubicBezTo>
                    <a:close/>
                    <a:moveTo>
                      <a:pt x="141" y="25"/>
                    </a:moveTo>
                    <a:cubicBezTo>
                      <a:pt x="142" y="27"/>
                      <a:pt x="142" y="28"/>
                      <a:pt x="142" y="28"/>
                    </a:cubicBezTo>
                    <a:cubicBezTo>
                      <a:pt x="142" y="29"/>
                      <a:pt x="142" y="30"/>
                      <a:pt x="142" y="30"/>
                    </a:cubicBezTo>
                    <a:cubicBezTo>
                      <a:pt x="141" y="31"/>
                      <a:pt x="141" y="32"/>
                      <a:pt x="140" y="32"/>
                    </a:cubicBezTo>
                    <a:cubicBezTo>
                      <a:pt x="139" y="32"/>
                      <a:pt x="138" y="32"/>
                      <a:pt x="137" y="32"/>
                    </a:cubicBezTo>
                    <a:cubicBezTo>
                      <a:pt x="137" y="31"/>
                      <a:pt x="136" y="30"/>
                      <a:pt x="136" y="29"/>
                    </a:cubicBezTo>
                    <a:cubicBezTo>
                      <a:pt x="135" y="28"/>
                      <a:pt x="136" y="27"/>
                      <a:pt x="136" y="26"/>
                    </a:cubicBezTo>
                    <a:cubicBezTo>
                      <a:pt x="136" y="26"/>
                      <a:pt x="136" y="26"/>
                      <a:pt x="136" y="26"/>
                    </a:cubicBezTo>
                    <a:cubicBezTo>
                      <a:pt x="134" y="30"/>
                      <a:pt x="134" y="30"/>
                      <a:pt x="134" y="30"/>
                    </a:cubicBezTo>
                    <a:cubicBezTo>
                      <a:pt x="134" y="30"/>
                      <a:pt x="134" y="30"/>
                      <a:pt x="134" y="30"/>
                    </a:cubicBezTo>
                    <a:cubicBezTo>
                      <a:pt x="135" y="30"/>
                      <a:pt x="135" y="30"/>
                      <a:pt x="135" y="30"/>
                    </a:cubicBezTo>
                    <a:cubicBezTo>
                      <a:pt x="135" y="30"/>
                      <a:pt x="135" y="30"/>
                      <a:pt x="136" y="31"/>
                    </a:cubicBezTo>
                    <a:cubicBezTo>
                      <a:pt x="136" y="31"/>
                      <a:pt x="136" y="32"/>
                      <a:pt x="137" y="32"/>
                    </a:cubicBezTo>
                    <a:cubicBezTo>
                      <a:pt x="138" y="33"/>
                      <a:pt x="139" y="33"/>
                      <a:pt x="140" y="33"/>
                    </a:cubicBezTo>
                    <a:cubicBezTo>
                      <a:pt x="142" y="33"/>
                      <a:pt x="142" y="32"/>
                      <a:pt x="143" y="31"/>
                    </a:cubicBezTo>
                    <a:cubicBezTo>
                      <a:pt x="144" y="30"/>
                      <a:pt x="144" y="29"/>
                      <a:pt x="144" y="28"/>
                    </a:cubicBezTo>
                    <a:cubicBezTo>
                      <a:pt x="144" y="27"/>
                      <a:pt x="143" y="26"/>
                      <a:pt x="142" y="25"/>
                    </a:cubicBezTo>
                    <a:cubicBezTo>
                      <a:pt x="141" y="23"/>
                      <a:pt x="141" y="22"/>
                      <a:pt x="141" y="22"/>
                    </a:cubicBezTo>
                    <a:cubicBezTo>
                      <a:pt x="141" y="21"/>
                      <a:pt x="141" y="20"/>
                      <a:pt x="141" y="20"/>
                    </a:cubicBezTo>
                    <a:cubicBezTo>
                      <a:pt x="142" y="19"/>
                      <a:pt x="142" y="19"/>
                      <a:pt x="143" y="19"/>
                    </a:cubicBezTo>
                    <a:cubicBezTo>
                      <a:pt x="144" y="18"/>
                      <a:pt x="144" y="18"/>
                      <a:pt x="145" y="19"/>
                    </a:cubicBezTo>
                    <a:cubicBezTo>
                      <a:pt x="146" y="20"/>
                      <a:pt x="147" y="20"/>
                      <a:pt x="147" y="21"/>
                    </a:cubicBezTo>
                    <a:cubicBezTo>
                      <a:pt x="147" y="22"/>
                      <a:pt x="147" y="23"/>
                      <a:pt x="147" y="24"/>
                    </a:cubicBezTo>
                    <a:cubicBezTo>
                      <a:pt x="147" y="24"/>
                      <a:pt x="147" y="24"/>
                      <a:pt x="147" y="24"/>
                    </a:cubicBezTo>
                    <a:cubicBezTo>
                      <a:pt x="149" y="21"/>
                      <a:pt x="149" y="21"/>
                      <a:pt x="149" y="21"/>
                    </a:cubicBezTo>
                    <a:cubicBezTo>
                      <a:pt x="149" y="21"/>
                      <a:pt x="149" y="21"/>
                      <a:pt x="148" y="21"/>
                    </a:cubicBezTo>
                    <a:cubicBezTo>
                      <a:pt x="148" y="21"/>
                      <a:pt x="148" y="21"/>
                      <a:pt x="148" y="21"/>
                    </a:cubicBezTo>
                    <a:cubicBezTo>
                      <a:pt x="148" y="21"/>
                      <a:pt x="147" y="20"/>
                      <a:pt x="147" y="20"/>
                    </a:cubicBezTo>
                    <a:cubicBezTo>
                      <a:pt x="147" y="19"/>
                      <a:pt x="146" y="19"/>
                      <a:pt x="146" y="19"/>
                    </a:cubicBezTo>
                    <a:cubicBezTo>
                      <a:pt x="145" y="18"/>
                      <a:pt x="144" y="18"/>
                      <a:pt x="143" y="18"/>
                    </a:cubicBezTo>
                    <a:cubicBezTo>
                      <a:pt x="141" y="18"/>
                      <a:pt x="141" y="19"/>
                      <a:pt x="140" y="19"/>
                    </a:cubicBezTo>
                    <a:cubicBezTo>
                      <a:pt x="139" y="20"/>
                      <a:pt x="139" y="21"/>
                      <a:pt x="139" y="22"/>
                    </a:cubicBezTo>
                    <a:cubicBezTo>
                      <a:pt x="140" y="23"/>
                      <a:pt x="140" y="24"/>
                      <a:pt x="141" y="25"/>
                    </a:cubicBezTo>
                    <a:close/>
                    <a:moveTo>
                      <a:pt x="154" y="26"/>
                    </a:moveTo>
                    <a:cubicBezTo>
                      <a:pt x="154" y="26"/>
                      <a:pt x="154" y="26"/>
                      <a:pt x="154" y="26"/>
                    </a:cubicBezTo>
                    <a:cubicBezTo>
                      <a:pt x="159" y="31"/>
                      <a:pt x="159" y="31"/>
                      <a:pt x="159" y="31"/>
                    </a:cubicBezTo>
                    <a:cubicBezTo>
                      <a:pt x="159" y="31"/>
                      <a:pt x="159" y="31"/>
                      <a:pt x="159" y="31"/>
                    </a:cubicBezTo>
                    <a:cubicBezTo>
                      <a:pt x="158" y="30"/>
                      <a:pt x="158" y="30"/>
                      <a:pt x="158" y="30"/>
                    </a:cubicBezTo>
                    <a:cubicBezTo>
                      <a:pt x="157" y="29"/>
                      <a:pt x="157" y="29"/>
                      <a:pt x="157" y="29"/>
                    </a:cubicBezTo>
                    <a:cubicBezTo>
                      <a:pt x="157" y="29"/>
                      <a:pt x="157" y="29"/>
                      <a:pt x="156" y="30"/>
                    </a:cubicBezTo>
                    <a:cubicBezTo>
                      <a:pt x="147" y="39"/>
                      <a:pt x="147" y="39"/>
                      <a:pt x="147" y="39"/>
                    </a:cubicBezTo>
                    <a:cubicBezTo>
                      <a:pt x="147" y="39"/>
                      <a:pt x="147" y="39"/>
                      <a:pt x="147" y="40"/>
                    </a:cubicBezTo>
                    <a:cubicBezTo>
                      <a:pt x="147" y="40"/>
                      <a:pt x="147" y="40"/>
                      <a:pt x="148" y="40"/>
                    </a:cubicBezTo>
                    <a:cubicBezTo>
                      <a:pt x="149" y="42"/>
                      <a:pt x="149" y="42"/>
                      <a:pt x="149" y="42"/>
                    </a:cubicBezTo>
                    <a:cubicBezTo>
                      <a:pt x="149" y="42"/>
                      <a:pt x="149" y="42"/>
                      <a:pt x="149" y="42"/>
                    </a:cubicBezTo>
                    <a:cubicBezTo>
                      <a:pt x="143" y="37"/>
                      <a:pt x="143" y="37"/>
                      <a:pt x="143" y="37"/>
                    </a:cubicBezTo>
                    <a:cubicBezTo>
                      <a:pt x="144" y="37"/>
                      <a:pt x="144" y="37"/>
                      <a:pt x="144" y="37"/>
                    </a:cubicBezTo>
                    <a:cubicBezTo>
                      <a:pt x="145" y="38"/>
                      <a:pt x="145" y="38"/>
                      <a:pt x="145" y="38"/>
                    </a:cubicBezTo>
                    <a:cubicBezTo>
                      <a:pt x="146" y="38"/>
                      <a:pt x="146" y="38"/>
                      <a:pt x="146" y="38"/>
                    </a:cubicBezTo>
                    <a:cubicBezTo>
                      <a:pt x="146" y="38"/>
                      <a:pt x="146" y="38"/>
                      <a:pt x="146" y="38"/>
                    </a:cubicBezTo>
                    <a:cubicBezTo>
                      <a:pt x="155" y="29"/>
                      <a:pt x="155" y="29"/>
                      <a:pt x="155" y="29"/>
                    </a:cubicBezTo>
                    <a:cubicBezTo>
                      <a:pt x="155" y="28"/>
                      <a:pt x="156" y="28"/>
                      <a:pt x="156" y="28"/>
                    </a:cubicBezTo>
                    <a:cubicBezTo>
                      <a:pt x="156" y="28"/>
                      <a:pt x="155" y="28"/>
                      <a:pt x="155" y="27"/>
                    </a:cubicBezTo>
                    <a:cubicBezTo>
                      <a:pt x="154" y="26"/>
                      <a:pt x="154" y="26"/>
                      <a:pt x="154" y="26"/>
                    </a:cubicBezTo>
                    <a:close/>
                    <a:moveTo>
                      <a:pt x="155" y="50"/>
                    </a:moveTo>
                    <a:cubicBezTo>
                      <a:pt x="156" y="50"/>
                      <a:pt x="156" y="50"/>
                      <a:pt x="156" y="50"/>
                    </a:cubicBezTo>
                    <a:cubicBezTo>
                      <a:pt x="155" y="49"/>
                      <a:pt x="155" y="49"/>
                      <a:pt x="155" y="49"/>
                    </a:cubicBezTo>
                    <a:cubicBezTo>
                      <a:pt x="155" y="49"/>
                      <a:pt x="155" y="49"/>
                      <a:pt x="155" y="49"/>
                    </a:cubicBezTo>
                    <a:cubicBezTo>
                      <a:pt x="155" y="49"/>
                      <a:pt x="155" y="48"/>
                      <a:pt x="155" y="48"/>
                    </a:cubicBezTo>
                    <a:cubicBezTo>
                      <a:pt x="165" y="40"/>
                      <a:pt x="165" y="40"/>
                      <a:pt x="165" y="40"/>
                    </a:cubicBezTo>
                    <a:cubicBezTo>
                      <a:pt x="166" y="40"/>
                      <a:pt x="166" y="40"/>
                      <a:pt x="166" y="40"/>
                    </a:cubicBezTo>
                    <a:cubicBezTo>
                      <a:pt x="166" y="40"/>
                      <a:pt x="166" y="40"/>
                      <a:pt x="167" y="40"/>
                    </a:cubicBezTo>
                    <a:cubicBezTo>
                      <a:pt x="167" y="41"/>
                      <a:pt x="167" y="42"/>
                      <a:pt x="167" y="42"/>
                    </a:cubicBezTo>
                    <a:cubicBezTo>
                      <a:pt x="167" y="43"/>
                      <a:pt x="167" y="43"/>
                      <a:pt x="166" y="45"/>
                    </a:cubicBezTo>
                    <a:cubicBezTo>
                      <a:pt x="166" y="45"/>
                      <a:pt x="166" y="45"/>
                      <a:pt x="166" y="45"/>
                    </a:cubicBezTo>
                    <a:cubicBezTo>
                      <a:pt x="169" y="42"/>
                      <a:pt x="169" y="42"/>
                      <a:pt x="169" y="42"/>
                    </a:cubicBezTo>
                    <a:cubicBezTo>
                      <a:pt x="163" y="35"/>
                      <a:pt x="163" y="35"/>
                      <a:pt x="163" y="35"/>
                    </a:cubicBezTo>
                    <a:cubicBezTo>
                      <a:pt x="160" y="37"/>
                      <a:pt x="160" y="37"/>
                      <a:pt x="160" y="37"/>
                    </a:cubicBezTo>
                    <a:cubicBezTo>
                      <a:pt x="160" y="37"/>
                      <a:pt x="160" y="37"/>
                      <a:pt x="160" y="37"/>
                    </a:cubicBezTo>
                    <a:cubicBezTo>
                      <a:pt x="162" y="37"/>
                      <a:pt x="163" y="37"/>
                      <a:pt x="163" y="37"/>
                    </a:cubicBezTo>
                    <a:cubicBezTo>
                      <a:pt x="163" y="37"/>
                      <a:pt x="164" y="37"/>
                      <a:pt x="164" y="38"/>
                    </a:cubicBezTo>
                    <a:cubicBezTo>
                      <a:pt x="165" y="38"/>
                      <a:pt x="165" y="38"/>
                      <a:pt x="165" y="38"/>
                    </a:cubicBezTo>
                    <a:cubicBezTo>
                      <a:pt x="165" y="39"/>
                      <a:pt x="165" y="39"/>
                      <a:pt x="164" y="39"/>
                    </a:cubicBezTo>
                    <a:cubicBezTo>
                      <a:pt x="154" y="47"/>
                      <a:pt x="154" y="47"/>
                      <a:pt x="154" y="47"/>
                    </a:cubicBezTo>
                    <a:cubicBezTo>
                      <a:pt x="154" y="47"/>
                      <a:pt x="154" y="47"/>
                      <a:pt x="154" y="47"/>
                    </a:cubicBezTo>
                    <a:cubicBezTo>
                      <a:pt x="154" y="47"/>
                      <a:pt x="153" y="47"/>
                      <a:pt x="153" y="47"/>
                    </a:cubicBezTo>
                    <a:cubicBezTo>
                      <a:pt x="153" y="46"/>
                      <a:pt x="153" y="46"/>
                      <a:pt x="153" y="46"/>
                    </a:cubicBezTo>
                    <a:cubicBezTo>
                      <a:pt x="152" y="47"/>
                      <a:pt x="152" y="47"/>
                      <a:pt x="152" y="47"/>
                    </a:cubicBezTo>
                    <a:cubicBezTo>
                      <a:pt x="155" y="50"/>
                      <a:pt x="155" y="50"/>
                      <a:pt x="155" y="50"/>
                    </a:cubicBezTo>
                    <a:close/>
                    <a:moveTo>
                      <a:pt x="174" y="54"/>
                    </a:moveTo>
                    <a:cubicBezTo>
                      <a:pt x="174" y="54"/>
                      <a:pt x="175" y="54"/>
                      <a:pt x="175" y="53"/>
                    </a:cubicBezTo>
                    <a:cubicBezTo>
                      <a:pt x="175" y="53"/>
                      <a:pt x="175" y="53"/>
                      <a:pt x="174" y="53"/>
                    </a:cubicBezTo>
                    <a:cubicBezTo>
                      <a:pt x="174" y="52"/>
                      <a:pt x="174" y="52"/>
                      <a:pt x="174" y="52"/>
                    </a:cubicBezTo>
                    <a:cubicBezTo>
                      <a:pt x="175" y="52"/>
                      <a:pt x="175" y="52"/>
                      <a:pt x="175" y="52"/>
                    </a:cubicBezTo>
                    <a:cubicBezTo>
                      <a:pt x="177" y="55"/>
                      <a:pt x="177" y="55"/>
                      <a:pt x="177" y="55"/>
                    </a:cubicBezTo>
                    <a:cubicBezTo>
                      <a:pt x="176" y="55"/>
                      <a:pt x="176" y="55"/>
                      <a:pt x="176" y="55"/>
                    </a:cubicBezTo>
                    <a:cubicBezTo>
                      <a:pt x="176" y="55"/>
                      <a:pt x="176" y="55"/>
                      <a:pt x="176" y="55"/>
                    </a:cubicBezTo>
                    <a:cubicBezTo>
                      <a:pt x="176" y="55"/>
                      <a:pt x="176" y="55"/>
                      <a:pt x="175" y="55"/>
                    </a:cubicBezTo>
                    <a:cubicBezTo>
                      <a:pt x="175" y="55"/>
                      <a:pt x="175" y="55"/>
                      <a:pt x="174" y="55"/>
                    </a:cubicBezTo>
                    <a:cubicBezTo>
                      <a:pt x="166" y="56"/>
                      <a:pt x="166" y="56"/>
                      <a:pt x="166" y="56"/>
                    </a:cubicBezTo>
                    <a:cubicBezTo>
                      <a:pt x="162" y="58"/>
                      <a:pt x="162" y="58"/>
                      <a:pt x="162" y="58"/>
                    </a:cubicBezTo>
                    <a:cubicBezTo>
                      <a:pt x="162" y="59"/>
                      <a:pt x="162" y="59"/>
                      <a:pt x="162" y="59"/>
                    </a:cubicBezTo>
                    <a:cubicBezTo>
                      <a:pt x="161" y="59"/>
                      <a:pt x="162" y="59"/>
                      <a:pt x="162" y="60"/>
                    </a:cubicBezTo>
                    <a:cubicBezTo>
                      <a:pt x="162" y="60"/>
                      <a:pt x="162" y="60"/>
                      <a:pt x="162" y="60"/>
                    </a:cubicBezTo>
                    <a:cubicBezTo>
                      <a:pt x="162" y="61"/>
                      <a:pt x="162" y="61"/>
                      <a:pt x="162" y="61"/>
                    </a:cubicBezTo>
                    <a:cubicBezTo>
                      <a:pt x="159" y="56"/>
                      <a:pt x="159" y="56"/>
                      <a:pt x="159" y="56"/>
                    </a:cubicBezTo>
                    <a:cubicBezTo>
                      <a:pt x="160" y="56"/>
                      <a:pt x="160" y="56"/>
                      <a:pt x="160" y="56"/>
                    </a:cubicBezTo>
                    <a:cubicBezTo>
                      <a:pt x="160" y="57"/>
                      <a:pt x="160" y="57"/>
                      <a:pt x="160" y="57"/>
                    </a:cubicBezTo>
                    <a:cubicBezTo>
                      <a:pt x="160" y="57"/>
                      <a:pt x="160" y="57"/>
                      <a:pt x="161" y="57"/>
                    </a:cubicBezTo>
                    <a:cubicBezTo>
                      <a:pt x="161" y="57"/>
                      <a:pt x="161" y="57"/>
                      <a:pt x="161" y="57"/>
                    </a:cubicBezTo>
                    <a:cubicBezTo>
                      <a:pt x="165" y="55"/>
                      <a:pt x="165" y="55"/>
                      <a:pt x="165" y="55"/>
                    </a:cubicBezTo>
                    <a:cubicBezTo>
                      <a:pt x="171" y="48"/>
                      <a:pt x="171" y="48"/>
                      <a:pt x="171" y="48"/>
                    </a:cubicBezTo>
                    <a:cubicBezTo>
                      <a:pt x="171" y="48"/>
                      <a:pt x="171" y="48"/>
                      <a:pt x="171" y="47"/>
                    </a:cubicBezTo>
                    <a:cubicBezTo>
                      <a:pt x="171" y="47"/>
                      <a:pt x="171" y="47"/>
                      <a:pt x="171" y="47"/>
                    </a:cubicBezTo>
                    <a:cubicBezTo>
                      <a:pt x="171" y="46"/>
                      <a:pt x="171" y="46"/>
                      <a:pt x="171" y="46"/>
                    </a:cubicBezTo>
                    <a:cubicBezTo>
                      <a:pt x="171" y="46"/>
                      <a:pt x="171" y="46"/>
                      <a:pt x="171" y="46"/>
                    </a:cubicBezTo>
                    <a:cubicBezTo>
                      <a:pt x="173" y="50"/>
                      <a:pt x="173" y="50"/>
                      <a:pt x="173" y="50"/>
                    </a:cubicBezTo>
                    <a:cubicBezTo>
                      <a:pt x="173" y="50"/>
                      <a:pt x="173" y="50"/>
                      <a:pt x="173" y="50"/>
                    </a:cubicBezTo>
                    <a:cubicBezTo>
                      <a:pt x="173" y="49"/>
                      <a:pt x="173" y="49"/>
                      <a:pt x="173" y="49"/>
                    </a:cubicBezTo>
                    <a:cubicBezTo>
                      <a:pt x="172" y="49"/>
                      <a:pt x="172" y="49"/>
                      <a:pt x="172" y="49"/>
                    </a:cubicBezTo>
                    <a:cubicBezTo>
                      <a:pt x="172" y="49"/>
                      <a:pt x="172" y="49"/>
                      <a:pt x="171" y="49"/>
                    </a:cubicBezTo>
                    <a:cubicBezTo>
                      <a:pt x="167" y="55"/>
                      <a:pt x="167" y="55"/>
                      <a:pt x="167" y="55"/>
                    </a:cubicBezTo>
                    <a:cubicBezTo>
                      <a:pt x="167" y="55"/>
                      <a:pt x="167" y="55"/>
                      <a:pt x="167" y="55"/>
                    </a:cubicBezTo>
                    <a:lnTo>
                      <a:pt x="174" y="54"/>
                    </a:lnTo>
                    <a:close/>
                  </a:path>
                </a:pathLst>
              </a:custGeom>
              <a:solidFill>
                <a:srgbClr val="FFFFFF"/>
              </a:solidFill>
              <a:ln w="3175"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1" name="ïśľíḓé"/>
              <p:cNvSpPr/>
              <p:nvPr userDrawn="1"/>
            </p:nvSpPr>
            <p:spPr bwMode="auto">
              <a:xfrm>
                <a:off x="3667126" y="3184525"/>
                <a:ext cx="492125" cy="496888"/>
              </a:xfrm>
              <a:custGeom>
                <a:avLst/>
                <a:gdLst>
                  <a:gd name="T0" fmla="*/ 74 w 149"/>
                  <a:gd name="T1" fmla="*/ 0 h 149"/>
                  <a:gd name="T2" fmla="*/ 149 w 149"/>
                  <a:gd name="T3" fmla="*/ 74 h 149"/>
                  <a:gd name="T4" fmla="*/ 74 w 149"/>
                  <a:gd name="T5" fmla="*/ 149 h 149"/>
                  <a:gd name="T6" fmla="*/ 0 w 149"/>
                  <a:gd name="T7" fmla="*/ 74 h 149"/>
                  <a:gd name="T8" fmla="*/ 74 w 149"/>
                  <a:gd name="T9" fmla="*/ 0 h 149"/>
                  <a:gd name="T10" fmla="*/ 74 w 149"/>
                  <a:gd name="T11" fmla="*/ 2 h 149"/>
                  <a:gd name="T12" fmla="*/ 2 w 149"/>
                  <a:gd name="T13" fmla="*/ 74 h 149"/>
                  <a:gd name="T14" fmla="*/ 74 w 149"/>
                  <a:gd name="T15" fmla="*/ 146 h 149"/>
                  <a:gd name="T16" fmla="*/ 146 w 149"/>
                  <a:gd name="T17" fmla="*/ 74 h 149"/>
                  <a:gd name="T18" fmla="*/ 74 w 149"/>
                  <a:gd name="T19"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49">
                    <a:moveTo>
                      <a:pt x="74" y="0"/>
                    </a:moveTo>
                    <a:cubicBezTo>
                      <a:pt x="115" y="0"/>
                      <a:pt x="149" y="33"/>
                      <a:pt x="149" y="74"/>
                    </a:cubicBezTo>
                    <a:cubicBezTo>
                      <a:pt x="149" y="115"/>
                      <a:pt x="115" y="149"/>
                      <a:pt x="74" y="149"/>
                    </a:cubicBezTo>
                    <a:cubicBezTo>
                      <a:pt x="33" y="149"/>
                      <a:pt x="0" y="115"/>
                      <a:pt x="0" y="74"/>
                    </a:cubicBezTo>
                    <a:cubicBezTo>
                      <a:pt x="0" y="33"/>
                      <a:pt x="33" y="0"/>
                      <a:pt x="74" y="0"/>
                    </a:cubicBezTo>
                    <a:close/>
                    <a:moveTo>
                      <a:pt x="74" y="2"/>
                    </a:moveTo>
                    <a:cubicBezTo>
                      <a:pt x="35" y="2"/>
                      <a:pt x="2" y="34"/>
                      <a:pt x="2" y="74"/>
                    </a:cubicBezTo>
                    <a:cubicBezTo>
                      <a:pt x="2" y="114"/>
                      <a:pt x="35" y="146"/>
                      <a:pt x="74" y="146"/>
                    </a:cubicBezTo>
                    <a:cubicBezTo>
                      <a:pt x="114" y="146"/>
                      <a:pt x="146" y="114"/>
                      <a:pt x="146" y="74"/>
                    </a:cubicBezTo>
                    <a:cubicBezTo>
                      <a:pt x="146" y="34"/>
                      <a:pt x="114" y="2"/>
                      <a:pt x="74" y="2"/>
                    </a:cubicBezTo>
                    <a:close/>
                  </a:path>
                </a:pathLst>
              </a:custGeom>
              <a:solidFill>
                <a:srgbClr val="00523A"/>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2" name="ïslíḍê"/>
              <p:cNvSpPr/>
              <p:nvPr userDrawn="1"/>
            </p:nvSpPr>
            <p:spPr bwMode="auto">
              <a:xfrm>
                <a:off x="3775076" y="3248025"/>
                <a:ext cx="274638" cy="146050"/>
              </a:xfrm>
              <a:custGeom>
                <a:avLst/>
                <a:gdLst>
                  <a:gd name="T0" fmla="*/ 10 w 83"/>
                  <a:gd name="T1" fmla="*/ 43 h 44"/>
                  <a:gd name="T2" fmla="*/ 18 w 83"/>
                  <a:gd name="T3" fmla="*/ 39 h 44"/>
                  <a:gd name="T4" fmla="*/ 67 w 83"/>
                  <a:gd name="T5" fmla="*/ 39 h 44"/>
                  <a:gd name="T6" fmla="*/ 73 w 83"/>
                  <a:gd name="T7" fmla="*/ 42 h 44"/>
                  <a:gd name="T8" fmla="*/ 76 w 83"/>
                  <a:gd name="T9" fmla="*/ 43 h 44"/>
                  <a:gd name="T10" fmla="*/ 83 w 83"/>
                  <a:gd name="T11" fmla="*/ 35 h 44"/>
                  <a:gd name="T12" fmla="*/ 76 w 83"/>
                  <a:gd name="T13" fmla="*/ 37 h 44"/>
                  <a:gd name="T14" fmla="*/ 69 w 83"/>
                  <a:gd name="T15" fmla="*/ 33 h 44"/>
                  <a:gd name="T16" fmla="*/ 70 w 83"/>
                  <a:gd name="T17" fmla="*/ 26 h 44"/>
                  <a:gd name="T18" fmla="*/ 64 w 83"/>
                  <a:gd name="T19" fmla="*/ 30 h 44"/>
                  <a:gd name="T20" fmla="*/ 59 w 83"/>
                  <a:gd name="T21" fmla="*/ 31 h 44"/>
                  <a:gd name="T22" fmla="*/ 56 w 83"/>
                  <a:gd name="T23" fmla="*/ 29 h 44"/>
                  <a:gd name="T24" fmla="*/ 56 w 83"/>
                  <a:gd name="T25" fmla="*/ 24 h 44"/>
                  <a:gd name="T26" fmla="*/ 58 w 83"/>
                  <a:gd name="T27" fmla="*/ 23 h 44"/>
                  <a:gd name="T28" fmla="*/ 58 w 83"/>
                  <a:gd name="T29" fmla="*/ 19 h 44"/>
                  <a:gd name="T30" fmla="*/ 54 w 83"/>
                  <a:gd name="T31" fmla="*/ 19 h 44"/>
                  <a:gd name="T32" fmla="*/ 53 w 83"/>
                  <a:gd name="T33" fmla="*/ 21 h 44"/>
                  <a:gd name="T34" fmla="*/ 44 w 83"/>
                  <a:gd name="T35" fmla="*/ 21 h 44"/>
                  <a:gd name="T36" fmla="*/ 43 w 83"/>
                  <a:gd name="T37" fmla="*/ 18 h 44"/>
                  <a:gd name="T38" fmla="*/ 44 w 83"/>
                  <a:gd name="T39" fmla="*/ 13 h 44"/>
                  <a:gd name="T40" fmla="*/ 43 w 83"/>
                  <a:gd name="T41" fmla="*/ 8 h 44"/>
                  <a:gd name="T42" fmla="*/ 43 w 83"/>
                  <a:gd name="T43" fmla="*/ 6 h 44"/>
                  <a:gd name="T44" fmla="*/ 43 w 83"/>
                  <a:gd name="T45" fmla="*/ 2 h 44"/>
                  <a:gd name="T46" fmla="*/ 43 w 83"/>
                  <a:gd name="T47" fmla="*/ 0 h 44"/>
                  <a:gd name="T48" fmla="*/ 40 w 83"/>
                  <a:gd name="T49" fmla="*/ 0 h 44"/>
                  <a:gd name="T50" fmla="*/ 39 w 83"/>
                  <a:gd name="T51" fmla="*/ 2 h 44"/>
                  <a:gd name="T52" fmla="*/ 39 w 83"/>
                  <a:gd name="T53" fmla="*/ 6 h 44"/>
                  <a:gd name="T54" fmla="*/ 39 w 83"/>
                  <a:gd name="T55" fmla="*/ 8 h 44"/>
                  <a:gd name="T56" fmla="*/ 38 w 83"/>
                  <a:gd name="T57" fmla="*/ 13 h 44"/>
                  <a:gd name="T58" fmla="*/ 38 w 83"/>
                  <a:gd name="T59" fmla="*/ 18 h 44"/>
                  <a:gd name="T60" fmla="*/ 38 w 83"/>
                  <a:gd name="T61" fmla="*/ 21 h 44"/>
                  <a:gd name="T62" fmla="*/ 30 w 83"/>
                  <a:gd name="T63" fmla="*/ 21 h 44"/>
                  <a:gd name="T64" fmla="*/ 29 w 83"/>
                  <a:gd name="T65" fmla="*/ 19 h 44"/>
                  <a:gd name="T66" fmla="*/ 25 w 83"/>
                  <a:gd name="T67" fmla="*/ 19 h 44"/>
                  <a:gd name="T68" fmla="*/ 25 w 83"/>
                  <a:gd name="T69" fmla="*/ 23 h 44"/>
                  <a:gd name="T70" fmla="*/ 26 w 83"/>
                  <a:gd name="T71" fmla="*/ 24 h 44"/>
                  <a:gd name="T72" fmla="*/ 27 w 83"/>
                  <a:gd name="T73" fmla="*/ 29 h 44"/>
                  <a:gd name="T74" fmla="*/ 22 w 83"/>
                  <a:gd name="T75" fmla="*/ 31 h 44"/>
                  <a:gd name="T76" fmla="*/ 13 w 83"/>
                  <a:gd name="T77" fmla="*/ 26 h 44"/>
                  <a:gd name="T78" fmla="*/ 13 w 83"/>
                  <a:gd name="T79" fmla="*/ 35 h 44"/>
                  <a:gd name="T80" fmla="*/ 7 w 83"/>
                  <a:gd name="T81" fmla="*/ 37 h 44"/>
                  <a:gd name="T82" fmla="*/ 0 w 83"/>
                  <a:gd name="T83" fmla="*/ 34 h 44"/>
                  <a:gd name="T84" fmla="*/ 5 w 83"/>
                  <a:gd name="T85" fmla="*/ 42 h 44"/>
                  <a:gd name="T86" fmla="*/ 10 w 83"/>
                  <a:gd name="T8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44">
                    <a:moveTo>
                      <a:pt x="10" y="43"/>
                    </a:moveTo>
                    <a:cubicBezTo>
                      <a:pt x="18" y="39"/>
                      <a:pt x="18" y="39"/>
                      <a:pt x="18" y="39"/>
                    </a:cubicBezTo>
                    <a:cubicBezTo>
                      <a:pt x="67" y="39"/>
                      <a:pt x="67" y="39"/>
                      <a:pt x="67" y="39"/>
                    </a:cubicBezTo>
                    <a:cubicBezTo>
                      <a:pt x="73" y="42"/>
                      <a:pt x="73" y="42"/>
                      <a:pt x="73" y="42"/>
                    </a:cubicBezTo>
                    <a:cubicBezTo>
                      <a:pt x="74" y="43"/>
                      <a:pt x="75" y="43"/>
                      <a:pt x="76" y="43"/>
                    </a:cubicBezTo>
                    <a:cubicBezTo>
                      <a:pt x="80" y="42"/>
                      <a:pt x="83" y="35"/>
                      <a:pt x="83" y="35"/>
                    </a:cubicBezTo>
                    <a:cubicBezTo>
                      <a:pt x="83" y="35"/>
                      <a:pt x="79" y="38"/>
                      <a:pt x="76" y="37"/>
                    </a:cubicBezTo>
                    <a:cubicBezTo>
                      <a:pt x="73" y="37"/>
                      <a:pt x="69" y="36"/>
                      <a:pt x="69" y="33"/>
                    </a:cubicBezTo>
                    <a:cubicBezTo>
                      <a:pt x="69" y="30"/>
                      <a:pt x="70" y="27"/>
                      <a:pt x="70" y="26"/>
                    </a:cubicBezTo>
                    <a:cubicBezTo>
                      <a:pt x="70" y="26"/>
                      <a:pt x="67" y="29"/>
                      <a:pt x="64" y="30"/>
                    </a:cubicBezTo>
                    <a:cubicBezTo>
                      <a:pt x="61" y="32"/>
                      <a:pt x="60" y="31"/>
                      <a:pt x="59" y="31"/>
                    </a:cubicBezTo>
                    <a:cubicBezTo>
                      <a:pt x="57" y="30"/>
                      <a:pt x="56" y="29"/>
                      <a:pt x="56" y="29"/>
                    </a:cubicBezTo>
                    <a:cubicBezTo>
                      <a:pt x="56" y="24"/>
                      <a:pt x="56" y="24"/>
                      <a:pt x="56" y="24"/>
                    </a:cubicBezTo>
                    <a:cubicBezTo>
                      <a:pt x="58" y="23"/>
                      <a:pt x="58" y="23"/>
                      <a:pt x="58" y="23"/>
                    </a:cubicBezTo>
                    <a:cubicBezTo>
                      <a:pt x="58" y="19"/>
                      <a:pt x="58" y="19"/>
                      <a:pt x="58" y="19"/>
                    </a:cubicBezTo>
                    <a:cubicBezTo>
                      <a:pt x="54" y="19"/>
                      <a:pt x="54" y="19"/>
                      <a:pt x="54" y="19"/>
                    </a:cubicBezTo>
                    <a:cubicBezTo>
                      <a:pt x="54" y="19"/>
                      <a:pt x="54" y="21"/>
                      <a:pt x="53" y="21"/>
                    </a:cubicBezTo>
                    <a:cubicBezTo>
                      <a:pt x="52" y="21"/>
                      <a:pt x="44" y="21"/>
                      <a:pt x="44" y="21"/>
                    </a:cubicBezTo>
                    <a:cubicBezTo>
                      <a:pt x="44" y="21"/>
                      <a:pt x="43" y="20"/>
                      <a:pt x="43" y="18"/>
                    </a:cubicBezTo>
                    <a:cubicBezTo>
                      <a:pt x="44" y="17"/>
                      <a:pt x="44" y="17"/>
                      <a:pt x="44" y="13"/>
                    </a:cubicBezTo>
                    <a:cubicBezTo>
                      <a:pt x="44" y="10"/>
                      <a:pt x="44" y="9"/>
                      <a:pt x="43" y="8"/>
                    </a:cubicBezTo>
                    <a:cubicBezTo>
                      <a:pt x="43" y="7"/>
                      <a:pt x="42" y="7"/>
                      <a:pt x="43" y="6"/>
                    </a:cubicBezTo>
                    <a:cubicBezTo>
                      <a:pt x="44" y="5"/>
                      <a:pt x="44" y="4"/>
                      <a:pt x="43" y="2"/>
                    </a:cubicBezTo>
                    <a:cubicBezTo>
                      <a:pt x="42" y="1"/>
                      <a:pt x="43" y="2"/>
                      <a:pt x="43" y="0"/>
                    </a:cubicBezTo>
                    <a:cubicBezTo>
                      <a:pt x="40" y="0"/>
                      <a:pt x="40" y="0"/>
                      <a:pt x="40" y="0"/>
                    </a:cubicBezTo>
                    <a:cubicBezTo>
                      <a:pt x="39" y="0"/>
                      <a:pt x="40" y="1"/>
                      <a:pt x="39" y="2"/>
                    </a:cubicBezTo>
                    <a:cubicBezTo>
                      <a:pt x="38" y="3"/>
                      <a:pt x="38" y="5"/>
                      <a:pt x="39" y="6"/>
                    </a:cubicBezTo>
                    <a:cubicBezTo>
                      <a:pt x="39" y="7"/>
                      <a:pt x="40" y="7"/>
                      <a:pt x="39" y="8"/>
                    </a:cubicBezTo>
                    <a:cubicBezTo>
                      <a:pt x="38" y="9"/>
                      <a:pt x="38" y="10"/>
                      <a:pt x="38" y="13"/>
                    </a:cubicBezTo>
                    <a:cubicBezTo>
                      <a:pt x="38" y="16"/>
                      <a:pt x="38" y="17"/>
                      <a:pt x="38" y="18"/>
                    </a:cubicBezTo>
                    <a:cubicBezTo>
                      <a:pt x="39" y="20"/>
                      <a:pt x="38" y="21"/>
                      <a:pt x="38" y="21"/>
                    </a:cubicBezTo>
                    <a:cubicBezTo>
                      <a:pt x="37" y="21"/>
                      <a:pt x="30" y="21"/>
                      <a:pt x="30" y="21"/>
                    </a:cubicBezTo>
                    <a:cubicBezTo>
                      <a:pt x="30" y="21"/>
                      <a:pt x="29" y="20"/>
                      <a:pt x="29" y="19"/>
                    </a:cubicBezTo>
                    <a:cubicBezTo>
                      <a:pt x="25" y="19"/>
                      <a:pt x="25" y="19"/>
                      <a:pt x="25" y="19"/>
                    </a:cubicBezTo>
                    <a:cubicBezTo>
                      <a:pt x="25" y="23"/>
                      <a:pt x="25" y="23"/>
                      <a:pt x="25" y="23"/>
                    </a:cubicBezTo>
                    <a:cubicBezTo>
                      <a:pt x="26" y="24"/>
                      <a:pt x="26" y="24"/>
                      <a:pt x="26" y="24"/>
                    </a:cubicBezTo>
                    <a:cubicBezTo>
                      <a:pt x="27" y="29"/>
                      <a:pt x="27" y="29"/>
                      <a:pt x="27" y="29"/>
                    </a:cubicBezTo>
                    <a:cubicBezTo>
                      <a:pt x="27" y="29"/>
                      <a:pt x="24" y="31"/>
                      <a:pt x="22" y="31"/>
                    </a:cubicBezTo>
                    <a:cubicBezTo>
                      <a:pt x="19" y="31"/>
                      <a:pt x="13" y="26"/>
                      <a:pt x="13" y="26"/>
                    </a:cubicBezTo>
                    <a:cubicBezTo>
                      <a:pt x="13" y="26"/>
                      <a:pt x="14" y="33"/>
                      <a:pt x="13" y="35"/>
                    </a:cubicBezTo>
                    <a:cubicBezTo>
                      <a:pt x="13" y="37"/>
                      <a:pt x="10" y="37"/>
                      <a:pt x="7" y="37"/>
                    </a:cubicBezTo>
                    <a:cubicBezTo>
                      <a:pt x="4" y="37"/>
                      <a:pt x="0" y="35"/>
                      <a:pt x="0" y="34"/>
                    </a:cubicBezTo>
                    <a:cubicBezTo>
                      <a:pt x="0" y="34"/>
                      <a:pt x="3" y="40"/>
                      <a:pt x="5" y="42"/>
                    </a:cubicBezTo>
                    <a:cubicBezTo>
                      <a:pt x="7" y="44"/>
                      <a:pt x="10" y="43"/>
                      <a:pt x="10" y="43"/>
                    </a:cubicBez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3" name="íṡļïdê"/>
              <p:cNvSpPr/>
              <p:nvPr userDrawn="1"/>
            </p:nvSpPr>
            <p:spPr bwMode="auto">
              <a:xfrm>
                <a:off x="3614738" y="3370263"/>
                <a:ext cx="596900" cy="241300"/>
              </a:xfrm>
              <a:custGeom>
                <a:avLst/>
                <a:gdLst>
                  <a:gd name="T0" fmla="*/ 58 w 181"/>
                  <a:gd name="T1" fmla="*/ 72 h 72"/>
                  <a:gd name="T2" fmla="*/ 8 w 181"/>
                  <a:gd name="T3" fmla="*/ 72 h 72"/>
                  <a:gd name="T4" fmla="*/ 3 w 181"/>
                  <a:gd name="T5" fmla="*/ 63 h 72"/>
                  <a:gd name="T6" fmla="*/ 6 w 181"/>
                  <a:gd name="T7" fmla="*/ 63 h 72"/>
                  <a:gd name="T8" fmla="*/ 11 w 181"/>
                  <a:gd name="T9" fmla="*/ 55 h 72"/>
                  <a:gd name="T10" fmla="*/ 14 w 181"/>
                  <a:gd name="T11" fmla="*/ 55 h 72"/>
                  <a:gd name="T12" fmla="*/ 14 w 181"/>
                  <a:gd name="T13" fmla="*/ 29 h 72"/>
                  <a:gd name="T14" fmla="*/ 0 w 181"/>
                  <a:gd name="T15" fmla="*/ 4 h 72"/>
                  <a:gd name="T16" fmla="*/ 30 w 181"/>
                  <a:gd name="T17" fmla="*/ 0 h 72"/>
                  <a:gd name="T18" fmla="*/ 58 w 181"/>
                  <a:gd name="T19" fmla="*/ 8 h 72"/>
                  <a:gd name="T20" fmla="*/ 51 w 181"/>
                  <a:gd name="T21" fmla="*/ 25 h 72"/>
                  <a:gd name="T22" fmla="*/ 131 w 181"/>
                  <a:gd name="T23" fmla="*/ 25 h 72"/>
                  <a:gd name="T24" fmla="*/ 122 w 181"/>
                  <a:gd name="T25" fmla="*/ 8 h 72"/>
                  <a:gd name="T26" fmla="*/ 150 w 181"/>
                  <a:gd name="T27" fmla="*/ 0 h 72"/>
                  <a:gd name="T28" fmla="*/ 181 w 181"/>
                  <a:gd name="T29" fmla="*/ 5 h 72"/>
                  <a:gd name="T30" fmla="*/ 166 w 181"/>
                  <a:gd name="T31" fmla="*/ 28 h 72"/>
                  <a:gd name="T32" fmla="*/ 166 w 181"/>
                  <a:gd name="T33" fmla="*/ 55 h 72"/>
                  <a:gd name="T34" fmla="*/ 171 w 181"/>
                  <a:gd name="T35" fmla="*/ 55 h 72"/>
                  <a:gd name="T36" fmla="*/ 178 w 181"/>
                  <a:gd name="T37" fmla="*/ 65 h 72"/>
                  <a:gd name="T38" fmla="*/ 174 w 181"/>
                  <a:gd name="T39" fmla="*/ 72 h 72"/>
                  <a:gd name="T40" fmla="*/ 58 w 181"/>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72">
                    <a:moveTo>
                      <a:pt x="58" y="72"/>
                    </a:moveTo>
                    <a:cubicBezTo>
                      <a:pt x="8" y="72"/>
                      <a:pt x="8" y="72"/>
                      <a:pt x="8" y="72"/>
                    </a:cubicBezTo>
                    <a:cubicBezTo>
                      <a:pt x="3" y="63"/>
                      <a:pt x="3" y="63"/>
                      <a:pt x="3" y="63"/>
                    </a:cubicBezTo>
                    <a:cubicBezTo>
                      <a:pt x="6" y="63"/>
                      <a:pt x="6" y="63"/>
                      <a:pt x="6" y="63"/>
                    </a:cubicBezTo>
                    <a:cubicBezTo>
                      <a:pt x="7" y="61"/>
                      <a:pt x="10" y="57"/>
                      <a:pt x="11" y="55"/>
                    </a:cubicBezTo>
                    <a:cubicBezTo>
                      <a:pt x="12" y="55"/>
                      <a:pt x="13" y="55"/>
                      <a:pt x="14" y="55"/>
                    </a:cubicBezTo>
                    <a:cubicBezTo>
                      <a:pt x="14" y="45"/>
                      <a:pt x="14" y="39"/>
                      <a:pt x="14" y="29"/>
                    </a:cubicBezTo>
                    <a:cubicBezTo>
                      <a:pt x="6" y="25"/>
                      <a:pt x="0" y="19"/>
                      <a:pt x="0" y="4"/>
                    </a:cubicBezTo>
                    <a:cubicBezTo>
                      <a:pt x="13" y="19"/>
                      <a:pt x="25" y="20"/>
                      <a:pt x="30" y="0"/>
                    </a:cubicBezTo>
                    <a:cubicBezTo>
                      <a:pt x="40" y="22"/>
                      <a:pt x="50" y="16"/>
                      <a:pt x="58" y="8"/>
                    </a:cubicBezTo>
                    <a:cubicBezTo>
                      <a:pt x="59" y="17"/>
                      <a:pt x="51" y="24"/>
                      <a:pt x="51" y="25"/>
                    </a:cubicBezTo>
                    <a:cubicBezTo>
                      <a:pt x="131" y="25"/>
                      <a:pt x="131" y="25"/>
                      <a:pt x="131" y="25"/>
                    </a:cubicBezTo>
                    <a:cubicBezTo>
                      <a:pt x="128" y="21"/>
                      <a:pt x="123" y="15"/>
                      <a:pt x="122" y="8"/>
                    </a:cubicBezTo>
                    <a:cubicBezTo>
                      <a:pt x="131" y="18"/>
                      <a:pt x="141" y="23"/>
                      <a:pt x="150" y="0"/>
                    </a:cubicBezTo>
                    <a:cubicBezTo>
                      <a:pt x="160" y="23"/>
                      <a:pt x="169" y="16"/>
                      <a:pt x="181" y="5"/>
                    </a:cubicBezTo>
                    <a:cubicBezTo>
                      <a:pt x="178" y="23"/>
                      <a:pt x="174" y="23"/>
                      <a:pt x="166" y="28"/>
                    </a:cubicBezTo>
                    <a:cubicBezTo>
                      <a:pt x="166" y="38"/>
                      <a:pt x="166" y="45"/>
                      <a:pt x="166" y="55"/>
                    </a:cubicBezTo>
                    <a:cubicBezTo>
                      <a:pt x="168" y="55"/>
                      <a:pt x="169" y="55"/>
                      <a:pt x="171" y="55"/>
                    </a:cubicBezTo>
                    <a:cubicBezTo>
                      <a:pt x="178" y="65"/>
                      <a:pt x="178" y="65"/>
                      <a:pt x="178" y="65"/>
                    </a:cubicBezTo>
                    <a:cubicBezTo>
                      <a:pt x="174" y="72"/>
                      <a:pt x="174" y="72"/>
                      <a:pt x="174" y="72"/>
                    </a:cubicBezTo>
                    <a:lnTo>
                      <a:pt x="5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4" name="iş1ïďe"/>
              <p:cNvSpPr/>
              <p:nvPr userDrawn="1"/>
            </p:nvSpPr>
            <p:spPr bwMode="auto">
              <a:xfrm>
                <a:off x="3624263" y="3381375"/>
                <a:ext cx="577850" cy="200025"/>
              </a:xfrm>
              <a:custGeom>
                <a:avLst/>
                <a:gdLst>
                  <a:gd name="T0" fmla="*/ 130 w 175"/>
                  <a:gd name="T1" fmla="*/ 51 h 60"/>
                  <a:gd name="T2" fmla="*/ 130 w 175"/>
                  <a:gd name="T3" fmla="*/ 50 h 60"/>
                  <a:gd name="T4" fmla="*/ 48 w 175"/>
                  <a:gd name="T5" fmla="*/ 50 h 60"/>
                  <a:gd name="T6" fmla="*/ 48 w 175"/>
                  <a:gd name="T7" fmla="*/ 51 h 60"/>
                  <a:gd name="T8" fmla="*/ 52 w 175"/>
                  <a:gd name="T9" fmla="*/ 51 h 60"/>
                  <a:gd name="T10" fmla="*/ 48 w 175"/>
                  <a:gd name="T11" fmla="*/ 60 h 60"/>
                  <a:gd name="T12" fmla="*/ 7 w 175"/>
                  <a:gd name="T13" fmla="*/ 60 h 60"/>
                  <a:gd name="T14" fmla="*/ 10 w 175"/>
                  <a:gd name="T15" fmla="*/ 54 h 60"/>
                  <a:gd name="T16" fmla="*/ 14 w 175"/>
                  <a:gd name="T17" fmla="*/ 54 h 60"/>
                  <a:gd name="T18" fmla="*/ 13 w 175"/>
                  <a:gd name="T19" fmla="*/ 25 h 60"/>
                  <a:gd name="T20" fmla="*/ 0 w 175"/>
                  <a:gd name="T21" fmla="*/ 7 h 60"/>
                  <a:gd name="T22" fmla="*/ 28 w 175"/>
                  <a:gd name="T23" fmla="*/ 0 h 60"/>
                  <a:gd name="T24" fmla="*/ 55 w 175"/>
                  <a:gd name="T25" fmla="*/ 7 h 60"/>
                  <a:gd name="T26" fmla="*/ 48 w 175"/>
                  <a:gd name="T27" fmla="*/ 22 h 60"/>
                  <a:gd name="T28" fmla="*/ 127 w 175"/>
                  <a:gd name="T29" fmla="*/ 22 h 60"/>
                  <a:gd name="T30" fmla="*/ 119 w 175"/>
                  <a:gd name="T31" fmla="*/ 7 h 60"/>
                  <a:gd name="T32" fmla="*/ 147 w 175"/>
                  <a:gd name="T33" fmla="*/ 0 h 60"/>
                  <a:gd name="T34" fmla="*/ 175 w 175"/>
                  <a:gd name="T35" fmla="*/ 7 h 60"/>
                  <a:gd name="T36" fmla="*/ 161 w 175"/>
                  <a:gd name="T37" fmla="*/ 24 h 60"/>
                  <a:gd name="T38" fmla="*/ 161 w 175"/>
                  <a:gd name="T39" fmla="*/ 53 h 60"/>
                  <a:gd name="T40" fmla="*/ 165 w 175"/>
                  <a:gd name="T41" fmla="*/ 53 h 60"/>
                  <a:gd name="T42" fmla="*/ 169 w 175"/>
                  <a:gd name="T43" fmla="*/ 60 h 60"/>
                  <a:gd name="T44" fmla="*/ 128 w 175"/>
                  <a:gd name="T45" fmla="*/ 60 h 60"/>
                  <a:gd name="T46" fmla="*/ 124 w 175"/>
                  <a:gd name="T47" fmla="*/ 51 h 60"/>
                  <a:gd name="T48" fmla="*/ 130 w 175"/>
                  <a:gd name="T4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60">
                    <a:moveTo>
                      <a:pt x="130" y="51"/>
                    </a:moveTo>
                    <a:cubicBezTo>
                      <a:pt x="130" y="50"/>
                      <a:pt x="130" y="50"/>
                      <a:pt x="130" y="50"/>
                    </a:cubicBezTo>
                    <a:cubicBezTo>
                      <a:pt x="48" y="50"/>
                      <a:pt x="48" y="50"/>
                      <a:pt x="48" y="50"/>
                    </a:cubicBezTo>
                    <a:cubicBezTo>
                      <a:pt x="48" y="51"/>
                      <a:pt x="48" y="51"/>
                      <a:pt x="48" y="51"/>
                    </a:cubicBezTo>
                    <a:cubicBezTo>
                      <a:pt x="52" y="51"/>
                      <a:pt x="52" y="51"/>
                      <a:pt x="52" y="51"/>
                    </a:cubicBezTo>
                    <a:cubicBezTo>
                      <a:pt x="48" y="60"/>
                      <a:pt x="48" y="60"/>
                      <a:pt x="48" y="60"/>
                    </a:cubicBezTo>
                    <a:cubicBezTo>
                      <a:pt x="34" y="60"/>
                      <a:pt x="20" y="60"/>
                      <a:pt x="7" y="60"/>
                    </a:cubicBezTo>
                    <a:cubicBezTo>
                      <a:pt x="8" y="58"/>
                      <a:pt x="9" y="56"/>
                      <a:pt x="10" y="54"/>
                    </a:cubicBezTo>
                    <a:cubicBezTo>
                      <a:pt x="11" y="54"/>
                      <a:pt x="12" y="54"/>
                      <a:pt x="14" y="54"/>
                    </a:cubicBezTo>
                    <a:cubicBezTo>
                      <a:pt x="14" y="44"/>
                      <a:pt x="13" y="34"/>
                      <a:pt x="13" y="25"/>
                    </a:cubicBezTo>
                    <a:cubicBezTo>
                      <a:pt x="5" y="20"/>
                      <a:pt x="1" y="14"/>
                      <a:pt x="0" y="7"/>
                    </a:cubicBezTo>
                    <a:cubicBezTo>
                      <a:pt x="12" y="18"/>
                      <a:pt x="22" y="17"/>
                      <a:pt x="28" y="0"/>
                    </a:cubicBezTo>
                    <a:cubicBezTo>
                      <a:pt x="37" y="22"/>
                      <a:pt x="47" y="15"/>
                      <a:pt x="55" y="7"/>
                    </a:cubicBezTo>
                    <a:cubicBezTo>
                      <a:pt x="55" y="14"/>
                      <a:pt x="50" y="17"/>
                      <a:pt x="48" y="22"/>
                    </a:cubicBezTo>
                    <a:cubicBezTo>
                      <a:pt x="127" y="22"/>
                      <a:pt x="127" y="22"/>
                      <a:pt x="127" y="22"/>
                    </a:cubicBezTo>
                    <a:cubicBezTo>
                      <a:pt x="125" y="18"/>
                      <a:pt x="120" y="14"/>
                      <a:pt x="119" y="7"/>
                    </a:cubicBezTo>
                    <a:cubicBezTo>
                      <a:pt x="127" y="15"/>
                      <a:pt x="137" y="22"/>
                      <a:pt x="147" y="0"/>
                    </a:cubicBezTo>
                    <a:cubicBezTo>
                      <a:pt x="153" y="17"/>
                      <a:pt x="163" y="18"/>
                      <a:pt x="175" y="7"/>
                    </a:cubicBezTo>
                    <a:cubicBezTo>
                      <a:pt x="173" y="14"/>
                      <a:pt x="169" y="19"/>
                      <a:pt x="161" y="24"/>
                    </a:cubicBezTo>
                    <a:cubicBezTo>
                      <a:pt x="161" y="34"/>
                      <a:pt x="161" y="44"/>
                      <a:pt x="161" y="53"/>
                    </a:cubicBezTo>
                    <a:cubicBezTo>
                      <a:pt x="162" y="53"/>
                      <a:pt x="164" y="53"/>
                      <a:pt x="165" y="53"/>
                    </a:cubicBezTo>
                    <a:cubicBezTo>
                      <a:pt x="166" y="55"/>
                      <a:pt x="167" y="58"/>
                      <a:pt x="169" y="60"/>
                    </a:cubicBezTo>
                    <a:cubicBezTo>
                      <a:pt x="155" y="60"/>
                      <a:pt x="142" y="60"/>
                      <a:pt x="128" y="60"/>
                    </a:cubicBezTo>
                    <a:cubicBezTo>
                      <a:pt x="124" y="51"/>
                      <a:pt x="124" y="51"/>
                      <a:pt x="124" y="51"/>
                    </a:cubicBezTo>
                    <a:lnTo>
                      <a:pt x="130" y="51"/>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5" name="ïṩḷíḍé"/>
              <p:cNvSpPr/>
              <p:nvPr userDrawn="1"/>
            </p:nvSpPr>
            <p:spPr bwMode="auto">
              <a:xfrm>
                <a:off x="4065588"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6" name="ïśľíḍè"/>
              <p:cNvSpPr/>
              <p:nvPr userDrawn="1"/>
            </p:nvSpPr>
            <p:spPr bwMode="auto">
              <a:xfrm>
                <a:off x="3740151"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7" name="í$ḻîḋè"/>
              <p:cNvSpPr/>
              <p:nvPr userDrawn="1"/>
            </p:nvSpPr>
            <p:spPr bwMode="auto">
              <a:xfrm>
                <a:off x="4125913"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8" name="iṣļíḋe"/>
              <p:cNvSpPr/>
              <p:nvPr userDrawn="1"/>
            </p:nvSpPr>
            <p:spPr bwMode="auto">
              <a:xfrm>
                <a:off x="3709988"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9" name="iṩḷiḓé"/>
              <p:cNvSpPr/>
              <p:nvPr userDrawn="1"/>
            </p:nvSpPr>
            <p:spPr bwMode="auto">
              <a:xfrm>
                <a:off x="4095751"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0" name="iSľiḍè"/>
              <p:cNvSpPr/>
              <p:nvPr userDrawn="1"/>
            </p:nvSpPr>
            <p:spPr bwMode="auto">
              <a:xfrm>
                <a:off x="3663951" y="3460750"/>
                <a:ext cx="4953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1" name="ïṩḷîḍe"/>
              <p:cNvSpPr/>
              <p:nvPr userDrawn="1"/>
            </p:nvSpPr>
            <p:spPr bwMode="auto">
              <a:xfrm>
                <a:off x="3663951" y="3473450"/>
                <a:ext cx="115888"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2" name="íšḻiḑê"/>
              <p:cNvSpPr/>
              <p:nvPr userDrawn="1"/>
            </p:nvSpPr>
            <p:spPr bwMode="auto">
              <a:xfrm>
                <a:off x="3789363" y="3473450"/>
                <a:ext cx="428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3" name="ïṩļïďè"/>
              <p:cNvSpPr/>
              <p:nvPr userDrawn="1"/>
            </p:nvSpPr>
            <p:spPr bwMode="auto">
              <a:xfrm>
                <a:off x="3851276" y="3473450"/>
                <a:ext cx="57150"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4" name="îṥlïḋê"/>
              <p:cNvSpPr/>
              <p:nvPr userDrawn="1"/>
            </p:nvSpPr>
            <p:spPr bwMode="auto">
              <a:xfrm>
                <a:off x="3917951" y="3473450"/>
                <a:ext cx="555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5" name="îṧľïdè"/>
              <p:cNvSpPr/>
              <p:nvPr userDrawn="1"/>
            </p:nvSpPr>
            <p:spPr bwMode="auto">
              <a:xfrm>
                <a:off x="3994151" y="3473450"/>
                <a:ext cx="428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6" name="iSḷîḓê"/>
              <p:cNvSpPr/>
              <p:nvPr userDrawn="1"/>
            </p:nvSpPr>
            <p:spPr bwMode="auto">
              <a:xfrm>
                <a:off x="4046538" y="3473450"/>
                <a:ext cx="11271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7" name="îślíďè"/>
              <p:cNvSpPr/>
              <p:nvPr userDrawn="1"/>
            </p:nvSpPr>
            <p:spPr bwMode="auto">
              <a:xfrm>
                <a:off x="3979863" y="3473450"/>
                <a:ext cx="7938"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8" name="iSḻïḍè"/>
              <p:cNvSpPr/>
              <p:nvPr userDrawn="1"/>
            </p:nvSpPr>
            <p:spPr bwMode="auto">
              <a:xfrm>
                <a:off x="3838576" y="3473450"/>
                <a:ext cx="6350"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9" name="ïṡliḑê"/>
              <p:cNvSpPr/>
              <p:nvPr userDrawn="1"/>
            </p:nvSpPr>
            <p:spPr bwMode="auto">
              <a:xfrm>
                <a:off x="3851276" y="3384550"/>
                <a:ext cx="26988"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0" name="islïďé"/>
              <p:cNvSpPr/>
              <p:nvPr userDrawn="1"/>
            </p:nvSpPr>
            <p:spPr bwMode="auto">
              <a:xfrm>
                <a:off x="3817938" y="3384550"/>
                <a:ext cx="26988" cy="15875"/>
              </a:xfrm>
              <a:custGeom>
                <a:avLst/>
                <a:gdLst>
                  <a:gd name="T0" fmla="*/ 7 w 8"/>
                  <a:gd name="T1" fmla="*/ 0 h 5"/>
                  <a:gd name="T2" fmla="*/ 8 w 8"/>
                  <a:gd name="T3" fmla="*/ 2 h 5"/>
                  <a:gd name="T4" fmla="*/ 1 w 8"/>
                  <a:gd name="T5" fmla="*/ 5 h 5"/>
                  <a:gd name="T6" fmla="*/ 7 w 8"/>
                  <a:gd name="T7" fmla="*/ 0 h 5"/>
                  <a:gd name="T8" fmla="*/ 7 w 8"/>
                  <a:gd name="T9" fmla="*/ 0 h 5"/>
                  <a:gd name="T10" fmla="*/ 7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7" y="0"/>
                    </a:moveTo>
                    <a:cubicBezTo>
                      <a:pt x="8" y="2"/>
                      <a:pt x="8" y="2"/>
                      <a:pt x="8" y="2"/>
                    </a:cubicBezTo>
                    <a:cubicBezTo>
                      <a:pt x="1" y="5"/>
                      <a:pt x="1" y="5"/>
                      <a:pt x="1" y="5"/>
                    </a:cubicBezTo>
                    <a:cubicBezTo>
                      <a:pt x="1" y="5"/>
                      <a:pt x="0" y="2"/>
                      <a:pt x="7" y="0"/>
                    </a:cubicBezTo>
                    <a:close/>
                    <a:moveTo>
                      <a:pt x="7" y="0"/>
                    </a:moveTo>
                    <a:cubicBezTo>
                      <a:pt x="7" y="0"/>
                      <a:pt x="7" y="0"/>
                      <a:pt x="7"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1" name="îṥḷîdé"/>
              <p:cNvSpPr/>
              <p:nvPr userDrawn="1"/>
            </p:nvSpPr>
            <p:spPr bwMode="auto">
              <a:xfrm>
                <a:off x="3983038" y="3384550"/>
                <a:ext cx="26988" cy="15875"/>
              </a:xfrm>
              <a:custGeom>
                <a:avLst/>
                <a:gdLst>
                  <a:gd name="T0" fmla="*/ 1 w 8"/>
                  <a:gd name="T1" fmla="*/ 0 h 5"/>
                  <a:gd name="T2" fmla="*/ 0 w 8"/>
                  <a:gd name="T3" fmla="*/ 2 h 5"/>
                  <a:gd name="T4" fmla="*/ 7 w 8"/>
                  <a:gd name="T5" fmla="*/ 5 h 5"/>
                  <a:gd name="T6" fmla="*/ 1 w 8"/>
                  <a:gd name="T7" fmla="*/ 0 h 5"/>
                  <a:gd name="T8" fmla="*/ 1 w 8"/>
                  <a:gd name="T9" fmla="*/ 0 h 5"/>
                  <a:gd name="T10" fmla="*/ 1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1" y="0"/>
                    </a:moveTo>
                    <a:cubicBezTo>
                      <a:pt x="0" y="2"/>
                      <a:pt x="0" y="2"/>
                      <a:pt x="0" y="2"/>
                    </a:cubicBezTo>
                    <a:cubicBezTo>
                      <a:pt x="7" y="5"/>
                      <a:pt x="7" y="5"/>
                      <a:pt x="7" y="5"/>
                    </a:cubicBezTo>
                    <a:cubicBezTo>
                      <a:pt x="7" y="5"/>
                      <a:pt x="8" y="2"/>
                      <a:pt x="1" y="0"/>
                    </a:cubicBezTo>
                    <a:close/>
                    <a:moveTo>
                      <a:pt x="1" y="0"/>
                    </a:moveTo>
                    <a:cubicBezTo>
                      <a:pt x="1" y="0"/>
                      <a:pt x="1" y="0"/>
                      <a:pt x="1"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2" name="isḷîḋé"/>
              <p:cNvSpPr/>
              <p:nvPr userDrawn="1"/>
            </p:nvSpPr>
            <p:spPr bwMode="auto">
              <a:xfrm>
                <a:off x="3884613" y="3384550"/>
                <a:ext cx="26988"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3" name="iśḷïḑè"/>
              <p:cNvSpPr/>
              <p:nvPr userDrawn="1"/>
            </p:nvSpPr>
            <p:spPr bwMode="auto">
              <a:xfrm>
                <a:off x="3917951" y="3384550"/>
                <a:ext cx="25400"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4" name="iṧľiďé"/>
              <p:cNvSpPr/>
              <p:nvPr userDrawn="1"/>
            </p:nvSpPr>
            <p:spPr bwMode="auto">
              <a:xfrm>
                <a:off x="3951288" y="3384550"/>
                <a:ext cx="25400"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5" name="išľïḍé"/>
              <p:cNvSpPr/>
              <p:nvPr userDrawn="1"/>
            </p:nvSpPr>
            <p:spPr bwMode="auto">
              <a:xfrm>
                <a:off x="3771901" y="3484563"/>
                <a:ext cx="7938"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6" name="îŝlîḑè"/>
              <p:cNvSpPr/>
              <p:nvPr userDrawn="1"/>
            </p:nvSpPr>
            <p:spPr bwMode="auto">
              <a:xfrm>
                <a:off x="3786188" y="3484563"/>
                <a:ext cx="46038" cy="60325"/>
              </a:xfrm>
              <a:custGeom>
                <a:avLst/>
                <a:gdLst>
                  <a:gd name="T0" fmla="*/ 8 w 29"/>
                  <a:gd name="T1" fmla="*/ 0 h 38"/>
                  <a:gd name="T2" fmla="*/ 20 w 29"/>
                  <a:gd name="T3" fmla="*/ 0 h 38"/>
                  <a:gd name="T4" fmla="*/ 29 w 29"/>
                  <a:gd name="T5" fmla="*/ 8 h 38"/>
                  <a:gd name="T6" fmla="*/ 29 w 29"/>
                  <a:gd name="T7" fmla="*/ 38 h 38"/>
                  <a:gd name="T8" fmla="*/ 0 w 29"/>
                  <a:gd name="T9" fmla="*/ 38 h 38"/>
                  <a:gd name="T10" fmla="*/ 0 w 29"/>
                  <a:gd name="T11" fmla="*/ 8 h 38"/>
                  <a:gd name="T12" fmla="*/ 8 w 2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8" y="0"/>
                    </a:moveTo>
                    <a:lnTo>
                      <a:pt x="20" y="0"/>
                    </a:lnTo>
                    <a:lnTo>
                      <a:pt x="29" y="8"/>
                    </a:lnTo>
                    <a:lnTo>
                      <a:pt x="29" y="38"/>
                    </a:lnTo>
                    <a:lnTo>
                      <a:pt x="0" y="38"/>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7" name="îṩḻíḓe"/>
              <p:cNvSpPr/>
              <p:nvPr userDrawn="1"/>
            </p:nvSpPr>
            <p:spPr bwMode="auto">
              <a:xfrm>
                <a:off x="3994151" y="3484563"/>
                <a:ext cx="46038" cy="60325"/>
              </a:xfrm>
              <a:custGeom>
                <a:avLst/>
                <a:gdLst>
                  <a:gd name="T0" fmla="*/ 8 w 29"/>
                  <a:gd name="T1" fmla="*/ 0 h 38"/>
                  <a:gd name="T2" fmla="*/ 18 w 29"/>
                  <a:gd name="T3" fmla="*/ 0 h 38"/>
                  <a:gd name="T4" fmla="*/ 29 w 29"/>
                  <a:gd name="T5" fmla="*/ 8 h 38"/>
                  <a:gd name="T6" fmla="*/ 29 w 29"/>
                  <a:gd name="T7" fmla="*/ 38 h 38"/>
                  <a:gd name="T8" fmla="*/ 0 w 29"/>
                  <a:gd name="T9" fmla="*/ 38 h 38"/>
                  <a:gd name="T10" fmla="*/ 0 w 29"/>
                  <a:gd name="T11" fmla="*/ 8 h 38"/>
                  <a:gd name="T12" fmla="*/ 8 w 2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8" y="0"/>
                    </a:moveTo>
                    <a:lnTo>
                      <a:pt x="18" y="0"/>
                    </a:lnTo>
                    <a:lnTo>
                      <a:pt x="29" y="8"/>
                    </a:lnTo>
                    <a:lnTo>
                      <a:pt x="29" y="38"/>
                    </a:lnTo>
                    <a:lnTo>
                      <a:pt x="0" y="38"/>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8" name="î$1îdè"/>
              <p:cNvSpPr/>
              <p:nvPr userDrawn="1"/>
            </p:nvSpPr>
            <p:spPr bwMode="auto">
              <a:xfrm>
                <a:off x="3851276" y="3484563"/>
                <a:ext cx="122238" cy="60325"/>
              </a:xfrm>
              <a:custGeom>
                <a:avLst/>
                <a:gdLst>
                  <a:gd name="T0" fmla="*/ 9 w 77"/>
                  <a:gd name="T1" fmla="*/ 0 h 38"/>
                  <a:gd name="T2" fmla="*/ 69 w 77"/>
                  <a:gd name="T3" fmla="*/ 0 h 38"/>
                  <a:gd name="T4" fmla="*/ 77 w 77"/>
                  <a:gd name="T5" fmla="*/ 8 h 38"/>
                  <a:gd name="T6" fmla="*/ 77 w 77"/>
                  <a:gd name="T7" fmla="*/ 38 h 38"/>
                  <a:gd name="T8" fmla="*/ 0 w 77"/>
                  <a:gd name="T9" fmla="*/ 38 h 38"/>
                  <a:gd name="T10" fmla="*/ 0 w 77"/>
                  <a:gd name="T11" fmla="*/ 8 h 38"/>
                  <a:gd name="T12" fmla="*/ 9 w 7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7" h="38">
                    <a:moveTo>
                      <a:pt x="9" y="0"/>
                    </a:moveTo>
                    <a:lnTo>
                      <a:pt x="69" y="0"/>
                    </a:lnTo>
                    <a:lnTo>
                      <a:pt x="77" y="8"/>
                    </a:lnTo>
                    <a:lnTo>
                      <a:pt x="77" y="38"/>
                    </a:lnTo>
                    <a:lnTo>
                      <a:pt x="0" y="38"/>
                    </a:lnTo>
                    <a:lnTo>
                      <a:pt x="0" y="8"/>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9" name="iśľïḓe"/>
              <p:cNvSpPr/>
              <p:nvPr userDrawn="1"/>
            </p:nvSpPr>
            <p:spPr bwMode="auto">
              <a:xfrm>
                <a:off x="4046538" y="3484563"/>
                <a:ext cx="6350"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0" name="iṣļïḑè"/>
              <p:cNvSpPr/>
              <p:nvPr userDrawn="1"/>
            </p:nvSpPr>
            <p:spPr bwMode="auto">
              <a:xfrm>
                <a:off x="3838576" y="3484563"/>
                <a:ext cx="6350"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1" name="iṡḷidé"/>
              <p:cNvSpPr/>
              <p:nvPr userDrawn="1"/>
            </p:nvSpPr>
            <p:spPr bwMode="auto">
              <a:xfrm>
                <a:off x="3979863" y="3484563"/>
                <a:ext cx="3175"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2" name="íṡḷíḋe"/>
              <p:cNvSpPr/>
              <p:nvPr userDrawn="1"/>
            </p:nvSpPr>
            <p:spPr bwMode="auto">
              <a:xfrm>
                <a:off x="3811588" y="3551238"/>
                <a:ext cx="20478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3" name="íŝ1iḑê"/>
              <p:cNvSpPr/>
              <p:nvPr userDrawn="1"/>
            </p:nvSpPr>
            <p:spPr bwMode="auto">
              <a:xfrm>
                <a:off x="3805238" y="3557588"/>
                <a:ext cx="214313"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4" name="îṩḷiḑe"/>
              <p:cNvSpPr/>
              <p:nvPr userDrawn="1"/>
            </p:nvSpPr>
            <p:spPr bwMode="auto">
              <a:xfrm>
                <a:off x="3802063" y="3567113"/>
                <a:ext cx="220663" cy="1588"/>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5" name="iṧḻiḑê"/>
              <p:cNvSpPr/>
              <p:nvPr userDrawn="1"/>
            </p:nvSpPr>
            <p:spPr bwMode="auto">
              <a:xfrm>
                <a:off x="3802063" y="3570288"/>
                <a:ext cx="22383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6" name="ïṣḻîḋè"/>
              <p:cNvSpPr/>
              <p:nvPr userDrawn="1"/>
            </p:nvSpPr>
            <p:spPr bwMode="auto">
              <a:xfrm>
                <a:off x="3795713" y="3581400"/>
                <a:ext cx="234950"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7" name="îṡ1îḍé"/>
              <p:cNvSpPr/>
              <p:nvPr userDrawn="1"/>
            </p:nvSpPr>
            <p:spPr bwMode="auto">
              <a:xfrm>
                <a:off x="3633788" y="3587750"/>
                <a:ext cx="560388" cy="6350"/>
              </a:xfrm>
              <a:custGeom>
                <a:avLst/>
                <a:gdLst>
                  <a:gd name="T0" fmla="*/ 0 w 353"/>
                  <a:gd name="T1" fmla="*/ 0 h 4"/>
                  <a:gd name="T2" fmla="*/ 353 w 353"/>
                  <a:gd name="T3" fmla="*/ 0 h 4"/>
                  <a:gd name="T4" fmla="*/ 351 w 353"/>
                  <a:gd name="T5" fmla="*/ 4 h 4"/>
                  <a:gd name="T6" fmla="*/ 2 w 353"/>
                  <a:gd name="T7" fmla="*/ 4 h 4"/>
                  <a:gd name="T8" fmla="*/ 0 w 353"/>
                  <a:gd name="T9" fmla="*/ 0 h 4"/>
                </a:gdLst>
                <a:ahLst/>
                <a:cxnLst>
                  <a:cxn ang="0">
                    <a:pos x="T0" y="T1"/>
                  </a:cxn>
                  <a:cxn ang="0">
                    <a:pos x="T2" y="T3"/>
                  </a:cxn>
                  <a:cxn ang="0">
                    <a:pos x="T4" y="T5"/>
                  </a:cxn>
                  <a:cxn ang="0">
                    <a:pos x="T6" y="T7"/>
                  </a:cxn>
                  <a:cxn ang="0">
                    <a:pos x="T8" y="T9"/>
                  </a:cxn>
                </a:cxnLst>
                <a:rect l="0" t="0" r="r" b="b"/>
                <a:pathLst>
                  <a:path w="353" h="4">
                    <a:moveTo>
                      <a:pt x="0" y="0"/>
                    </a:moveTo>
                    <a:lnTo>
                      <a:pt x="353" y="0"/>
                    </a:lnTo>
                    <a:lnTo>
                      <a:pt x="351" y="4"/>
                    </a:lnTo>
                    <a:lnTo>
                      <a:pt x="2" y="4"/>
                    </a:lnTo>
                    <a:lnTo>
                      <a:pt x="0" y="0"/>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8" name="îš1íḑe"/>
              <p:cNvSpPr/>
              <p:nvPr userDrawn="1"/>
            </p:nvSpPr>
            <p:spPr bwMode="auto">
              <a:xfrm>
                <a:off x="3640138" y="3600450"/>
                <a:ext cx="547688" cy="6350"/>
              </a:xfrm>
              <a:custGeom>
                <a:avLst/>
                <a:gdLst>
                  <a:gd name="T0" fmla="*/ 0 w 345"/>
                  <a:gd name="T1" fmla="*/ 0 h 4"/>
                  <a:gd name="T2" fmla="*/ 345 w 345"/>
                  <a:gd name="T3" fmla="*/ 0 h 4"/>
                  <a:gd name="T4" fmla="*/ 343 w 345"/>
                  <a:gd name="T5" fmla="*/ 4 h 4"/>
                  <a:gd name="T6" fmla="*/ 2 w 345"/>
                  <a:gd name="T7" fmla="*/ 4 h 4"/>
                  <a:gd name="T8" fmla="*/ 0 w 345"/>
                  <a:gd name="T9" fmla="*/ 0 h 4"/>
                </a:gdLst>
                <a:ahLst/>
                <a:cxnLst>
                  <a:cxn ang="0">
                    <a:pos x="T0" y="T1"/>
                  </a:cxn>
                  <a:cxn ang="0">
                    <a:pos x="T2" y="T3"/>
                  </a:cxn>
                  <a:cxn ang="0">
                    <a:pos x="T4" y="T5"/>
                  </a:cxn>
                  <a:cxn ang="0">
                    <a:pos x="T6" y="T7"/>
                  </a:cxn>
                  <a:cxn ang="0">
                    <a:pos x="T8" y="T9"/>
                  </a:cxn>
                </a:cxnLst>
                <a:rect l="0" t="0" r="r" b="b"/>
                <a:pathLst>
                  <a:path w="345" h="4">
                    <a:moveTo>
                      <a:pt x="0" y="0"/>
                    </a:moveTo>
                    <a:lnTo>
                      <a:pt x="345" y="0"/>
                    </a:lnTo>
                    <a:lnTo>
                      <a:pt x="343" y="4"/>
                    </a:lnTo>
                    <a:lnTo>
                      <a:pt x="2" y="4"/>
                    </a:lnTo>
                    <a:lnTo>
                      <a:pt x="0" y="0"/>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9" name="iš1ïḍe"/>
              <p:cNvSpPr/>
              <p:nvPr userDrawn="1"/>
            </p:nvSpPr>
            <p:spPr bwMode="auto">
              <a:xfrm>
                <a:off x="3736976" y="3406775"/>
                <a:ext cx="352425" cy="4763"/>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0" name="îSḻîde"/>
              <p:cNvSpPr/>
              <p:nvPr userDrawn="1"/>
            </p:nvSpPr>
            <p:spPr bwMode="auto">
              <a:xfrm>
                <a:off x="3746501" y="3417888"/>
                <a:ext cx="3333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1" name="î$ḻîḑé"/>
              <p:cNvSpPr/>
              <p:nvPr userDrawn="1"/>
            </p:nvSpPr>
            <p:spPr bwMode="auto">
              <a:xfrm>
                <a:off x="3805238" y="3417888"/>
                <a:ext cx="211138" cy="1588"/>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2" name="íŝļïḓe"/>
              <p:cNvSpPr/>
              <p:nvPr userDrawn="1"/>
            </p:nvSpPr>
            <p:spPr bwMode="auto">
              <a:xfrm>
                <a:off x="3811588"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3" name="îS1iḍé"/>
              <p:cNvSpPr/>
              <p:nvPr userDrawn="1"/>
            </p:nvSpPr>
            <p:spPr bwMode="auto">
              <a:xfrm>
                <a:off x="3802063"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4" name="išlïdé"/>
              <p:cNvSpPr/>
              <p:nvPr userDrawn="1"/>
            </p:nvSpPr>
            <p:spPr bwMode="auto">
              <a:xfrm>
                <a:off x="3789363" y="3421063"/>
                <a:ext cx="6350"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5" name="ïSlïde"/>
              <p:cNvSpPr/>
              <p:nvPr userDrawn="1"/>
            </p:nvSpPr>
            <p:spPr bwMode="auto">
              <a:xfrm>
                <a:off x="3822701"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6" name="îşľïďe"/>
              <p:cNvSpPr/>
              <p:nvPr userDrawn="1"/>
            </p:nvSpPr>
            <p:spPr bwMode="auto">
              <a:xfrm>
                <a:off x="3832226"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7" name="ïşľíďê"/>
              <p:cNvSpPr/>
              <p:nvPr userDrawn="1"/>
            </p:nvSpPr>
            <p:spPr bwMode="auto">
              <a:xfrm>
                <a:off x="38449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8" name="íś1ïdè"/>
              <p:cNvSpPr/>
              <p:nvPr userDrawn="1"/>
            </p:nvSpPr>
            <p:spPr bwMode="auto">
              <a:xfrm>
                <a:off x="3854451"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0" y="0"/>
                      <a:pt x="1" y="0"/>
                      <a:pt x="2" y="0"/>
                    </a:cubicBezTo>
                    <a:cubicBezTo>
                      <a:pt x="2" y="3"/>
                      <a:pt x="2" y="6"/>
                      <a:pt x="2"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9" name="iṩḷiḍe"/>
              <p:cNvSpPr/>
              <p:nvPr userDrawn="1"/>
            </p:nvSpPr>
            <p:spPr bwMode="auto">
              <a:xfrm>
                <a:off x="3865563"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0" name="ïŝ1iďè"/>
              <p:cNvSpPr/>
              <p:nvPr userDrawn="1"/>
            </p:nvSpPr>
            <p:spPr bwMode="auto">
              <a:xfrm>
                <a:off x="3878263"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1" name="íṩļíḋê"/>
              <p:cNvSpPr/>
              <p:nvPr userDrawn="1"/>
            </p:nvSpPr>
            <p:spPr bwMode="auto">
              <a:xfrm>
                <a:off x="3887788"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2" name="ïṧ1ïdè"/>
              <p:cNvSpPr/>
              <p:nvPr userDrawn="1"/>
            </p:nvSpPr>
            <p:spPr bwMode="auto">
              <a:xfrm>
                <a:off x="3897313"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3" name="íŝḻîḍé"/>
              <p:cNvSpPr/>
              <p:nvPr userDrawn="1"/>
            </p:nvSpPr>
            <p:spPr bwMode="auto">
              <a:xfrm>
                <a:off x="3908426"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4" name="îşḻïḓé"/>
              <p:cNvSpPr/>
              <p:nvPr userDrawn="1"/>
            </p:nvSpPr>
            <p:spPr bwMode="auto">
              <a:xfrm>
                <a:off x="39211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5" name="íśļíďè"/>
              <p:cNvSpPr/>
              <p:nvPr userDrawn="1"/>
            </p:nvSpPr>
            <p:spPr bwMode="auto">
              <a:xfrm>
                <a:off x="3930651"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6" name="iŝ1ïdé"/>
              <p:cNvSpPr/>
              <p:nvPr userDrawn="1"/>
            </p:nvSpPr>
            <p:spPr bwMode="auto">
              <a:xfrm>
                <a:off x="3940176"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7" name="is1ídè"/>
              <p:cNvSpPr/>
              <p:nvPr userDrawn="1"/>
            </p:nvSpPr>
            <p:spPr bwMode="auto">
              <a:xfrm>
                <a:off x="3951288"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2" y="0"/>
                      <a:pt x="2" y="0"/>
                    </a:cubicBezTo>
                    <a:cubicBezTo>
                      <a:pt x="2" y="3"/>
                      <a:pt x="2" y="6"/>
                      <a:pt x="2" y="9"/>
                    </a:cubicBezTo>
                    <a:cubicBezTo>
                      <a:pt x="2"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8" name="islíďê"/>
              <p:cNvSpPr/>
              <p:nvPr userDrawn="1"/>
            </p:nvSpPr>
            <p:spPr bwMode="auto">
              <a:xfrm>
                <a:off x="3963988"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9" name="iṩlíḑê"/>
              <p:cNvSpPr/>
              <p:nvPr userDrawn="1"/>
            </p:nvSpPr>
            <p:spPr bwMode="auto">
              <a:xfrm>
                <a:off x="3973513"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0" name="îṥḷïďê"/>
              <p:cNvSpPr/>
              <p:nvPr userDrawn="1"/>
            </p:nvSpPr>
            <p:spPr bwMode="auto">
              <a:xfrm>
                <a:off x="3983038"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1" name="íṥḻïďè"/>
              <p:cNvSpPr/>
              <p:nvPr userDrawn="1"/>
            </p:nvSpPr>
            <p:spPr bwMode="auto">
              <a:xfrm>
                <a:off x="39973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2" name="íṡḷíḍè"/>
              <p:cNvSpPr/>
              <p:nvPr userDrawn="1"/>
            </p:nvSpPr>
            <p:spPr bwMode="auto">
              <a:xfrm>
                <a:off x="4006851"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3" name="î$ḷîḑé"/>
              <p:cNvSpPr/>
              <p:nvPr userDrawn="1"/>
            </p:nvSpPr>
            <p:spPr bwMode="auto">
              <a:xfrm>
                <a:off x="4016376" y="3421063"/>
                <a:ext cx="6350"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4" name="í$ľîdè"/>
              <p:cNvSpPr/>
              <p:nvPr userDrawn="1"/>
            </p:nvSpPr>
            <p:spPr bwMode="auto">
              <a:xfrm>
                <a:off x="4025901" y="3421063"/>
                <a:ext cx="7938"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5" name="iṥ1iḍè"/>
              <p:cNvSpPr/>
              <p:nvPr userDrawn="1"/>
            </p:nvSpPr>
            <p:spPr bwMode="auto">
              <a:xfrm>
                <a:off x="4040188" y="3417888"/>
                <a:ext cx="3968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6" name="ïslidé"/>
              <p:cNvSpPr/>
              <p:nvPr userDrawn="1"/>
            </p:nvSpPr>
            <p:spPr bwMode="auto">
              <a:xfrm>
                <a:off x="3679826"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7" name="íṡlïďè"/>
              <p:cNvSpPr/>
              <p:nvPr userDrawn="1"/>
            </p:nvSpPr>
            <p:spPr bwMode="auto">
              <a:xfrm>
                <a:off x="3884613" y="3490913"/>
                <a:ext cx="55563" cy="53975"/>
              </a:xfrm>
              <a:custGeom>
                <a:avLst/>
                <a:gdLst>
                  <a:gd name="T0" fmla="*/ 0 w 35"/>
                  <a:gd name="T1" fmla="*/ 0 h 34"/>
                  <a:gd name="T2" fmla="*/ 35 w 35"/>
                  <a:gd name="T3" fmla="*/ 0 h 34"/>
                  <a:gd name="T4" fmla="*/ 35 w 35"/>
                  <a:gd name="T5" fmla="*/ 34 h 34"/>
                  <a:gd name="T6" fmla="*/ 0 w 35"/>
                  <a:gd name="T7" fmla="*/ 34 h 34"/>
                  <a:gd name="T8" fmla="*/ 0 w 35"/>
                  <a:gd name="T9" fmla="*/ 0 h 34"/>
                  <a:gd name="T10" fmla="*/ 0 w 35"/>
                  <a:gd name="T11" fmla="*/ 0 h 34"/>
                  <a:gd name="T12" fmla="*/ 4 w 35"/>
                  <a:gd name="T13" fmla="*/ 8 h 34"/>
                  <a:gd name="T14" fmla="*/ 4 w 35"/>
                  <a:gd name="T15" fmla="*/ 27 h 34"/>
                  <a:gd name="T16" fmla="*/ 8 w 35"/>
                  <a:gd name="T17" fmla="*/ 27 h 34"/>
                  <a:gd name="T18" fmla="*/ 8 w 35"/>
                  <a:gd name="T19" fmla="*/ 8 h 34"/>
                  <a:gd name="T20" fmla="*/ 4 w 35"/>
                  <a:gd name="T21" fmla="*/ 8 h 34"/>
                  <a:gd name="T22" fmla="*/ 4 w 35"/>
                  <a:gd name="T23" fmla="*/ 8 h 34"/>
                  <a:gd name="T24" fmla="*/ 29 w 35"/>
                  <a:gd name="T25" fmla="*/ 8 h 34"/>
                  <a:gd name="T26" fmla="*/ 29 w 35"/>
                  <a:gd name="T27" fmla="*/ 27 h 34"/>
                  <a:gd name="T28" fmla="*/ 31 w 35"/>
                  <a:gd name="T29" fmla="*/ 27 h 34"/>
                  <a:gd name="T30" fmla="*/ 31 w 35"/>
                  <a:gd name="T31" fmla="*/ 8 h 34"/>
                  <a:gd name="T32" fmla="*/ 29 w 3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0" y="0"/>
                    </a:moveTo>
                    <a:lnTo>
                      <a:pt x="35" y="0"/>
                    </a:lnTo>
                    <a:lnTo>
                      <a:pt x="35" y="34"/>
                    </a:lnTo>
                    <a:lnTo>
                      <a:pt x="0" y="34"/>
                    </a:lnTo>
                    <a:lnTo>
                      <a:pt x="0" y="0"/>
                    </a:lnTo>
                    <a:lnTo>
                      <a:pt x="0" y="0"/>
                    </a:lnTo>
                    <a:close/>
                    <a:moveTo>
                      <a:pt x="4" y="8"/>
                    </a:moveTo>
                    <a:lnTo>
                      <a:pt x="4" y="27"/>
                    </a:lnTo>
                    <a:lnTo>
                      <a:pt x="8" y="27"/>
                    </a:lnTo>
                    <a:lnTo>
                      <a:pt x="8" y="8"/>
                    </a:lnTo>
                    <a:lnTo>
                      <a:pt x="4" y="8"/>
                    </a:lnTo>
                    <a:lnTo>
                      <a:pt x="4" y="8"/>
                    </a:lnTo>
                    <a:close/>
                    <a:moveTo>
                      <a:pt x="29" y="8"/>
                    </a:moveTo>
                    <a:lnTo>
                      <a:pt x="29" y="27"/>
                    </a:lnTo>
                    <a:lnTo>
                      <a:pt x="31" y="27"/>
                    </a:lnTo>
                    <a:lnTo>
                      <a:pt x="31" y="8"/>
                    </a:lnTo>
                    <a:lnTo>
                      <a:pt x="29" y="8"/>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8" name="iṧ1ïḓè"/>
              <p:cNvSpPr/>
              <p:nvPr userDrawn="1"/>
            </p:nvSpPr>
            <p:spPr bwMode="auto">
              <a:xfrm>
                <a:off x="3551238" y="3067050"/>
                <a:ext cx="722313" cy="727075"/>
              </a:xfrm>
              <a:custGeom>
                <a:avLst/>
                <a:gdLst>
                  <a:gd name="T0" fmla="*/ 109 w 219"/>
                  <a:gd name="T1" fmla="*/ 0 h 218"/>
                  <a:gd name="T2" fmla="*/ 219 w 219"/>
                  <a:gd name="T3" fmla="*/ 109 h 218"/>
                  <a:gd name="T4" fmla="*/ 109 w 219"/>
                  <a:gd name="T5" fmla="*/ 218 h 218"/>
                  <a:gd name="T6" fmla="*/ 0 w 219"/>
                  <a:gd name="T7" fmla="*/ 109 h 218"/>
                  <a:gd name="T8" fmla="*/ 109 w 219"/>
                  <a:gd name="T9" fmla="*/ 0 h 218"/>
                  <a:gd name="T10" fmla="*/ 109 w 219"/>
                  <a:gd name="T11" fmla="*/ 3 h 218"/>
                  <a:gd name="T12" fmla="*/ 4 w 219"/>
                  <a:gd name="T13" fmla="*/ 109 h 218"/>
                  <a:gd name="T14" fmla="*/ 109 w 219"/>
                  <a:gd name="T15" fmla="*/ 215 h 218"/>
                  <a:gd name="T16" fmla="*/ 215 w 219"/>
                  <a:gd name="T17" fmla="*/ 109 h 218"/>
                  <a:gd name="T18" fmla="*/ 109 w 219"/>
                  <a:gd name="T1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8">
                    <a:moveTo>
                      <a:pt x="109" y="0"/>
                    </a:moveTo>
                    <a:cubicBezTo>
                      <a:pt x="170" y="0"/>
                      <a:pt x="219" y="49"/>
                      <a:pt x="219" y="109"/>
                    </a:cubicBezTo>
                    <a:cubicBezTo>
                      <a:pt x="219" y="169"/>
                      <a:pt x="170" y="218"/>
                      <a:pt x="109" y="218"/>
                    </a:cubicBezTo>
                    <a:cubicBezTo>
                      <a:pt x="49" y="218"/>
                      <a:pt x="0" y="169"/>
                      <a:pt x="0" y="109"/>
                    </a:cubicBezTo>
                    <a:cubicBezTo>
                      <a:pt x="0" y="49"/>
                      <a:pt x="49" y="0"/>
                      <a:pt x="109" y="0"/>
                    </a:cubicBezTo>
                    <a:close/>
                    <a:moveTo>
                      <a:pt x="109" y="3"/>
                    </a:moveTo>
                    <a:cubicBezTo>
                      <a:pt x="51" y="3"/>
                      <a:pt x="4" y="51"/>
                      <a:pt x="4" y="109"/>
                    </a:cubicBezTo>
                    <a:cubicBezTo>
                      <a:pt x="4" y="167"/>
                      <a:pt x="51" y="215"/>
                      <a:pt x="109" y="215"/>
                    </a:cubicBezTo>
                    <a:cubicBezTo>
                      <a:pt x="168" y="215"/>
                      <a:pt x="215" y="167"/>
                      <a:pt x="215" y="109"/>
                    </a:cubicBezTo>
                    <a:cubicBezTo>
                      <a:pt x="215" y="51"/>
                      <a:pt x="168" y="3"/>
                      <a:pt x="109" y="3"/>
                    </a:cubicBez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nvGrpSpPr>
            <p:cNvPr id="10" name="íşḷïḑe"/>
            <p:cNvGrpSpPr/>
            <p:nvPr userDrawn="1"/>
          </p:nvGrpSpPr>
          <p:grpSpPr>
            <a:xfrm>
              <a:off x="4894763" y="471188"/>
              <a:ext cx="4437911" cy="1614110"/>
              <a:chOff x="4412452" y="3106738"/>
              <a:chExt cx="2312689" cy="841148"/>
            </a:xfrm>
          </p:grpSpPr>
          <p:grpSp>
            <p:nvGrpSpPr>
              <p:cNvPr id="11" name="îṥľíḑé"/>
              <p:cNvGrpSpPr/>
              <p:nvPr userDrawn="1"/>
            </p:nvGrpSpPr>
            <p:grpSpPr>
              <a:xfrm>
                <a:off x="4422776" y="3106738"/>
                <a:ext cx="2293937" cy="617538"/>
                <a:chOff x="4422776" y="3106738"/>
                <a:chExt cx="2293937" cy="617538"/>
              </a:xfrm>
            </p:grpSpPr>
            <p:sp>
              <p:nvSpPr>
                <p:cNvPr id="28" name="išḻiḑé"/>
                <p:cNvSpPr/>
                <p:nvPr userDrawn="1"/>
              </p:nvSpPr>
              <p:spPr bwMode="auto">
                <a:xfrm>
                  <a:off x="4811713" y="3200400"/>
                  <a:ext cx="49213" cy="100013"/>
                </a:xfrm>
                <a:custGeom>
                  <a:avLst/>
                  <a:gdLst>
                    <a:gd name="T0" fmla="*/ 0 w 15"/>
                    <a:gd name="T1" fmla="*/ 1 h 30"/>
                    <a:gd name="T2" fmla="*/ 1 w 15"/>
                    <a:gd name="T3" fmla="*/ 12 h 30"/>
                    <a:gd name="T4" fmla="*/ 0 w 15"/>
                    <a:gd name="T5" fmla="*/ 21 h 30"/>
                    <a:gd name="T6" fmla="*/ 2 w 15"/>
                    <a:gd name="T7" fmla="*/ 28 h 30"/>
                    <a:gd name="T8" fmla="*/ 7 w 15"/>
                    <a:gd name="T9" fmla="*/ 30 h 30"/>
                    <a:gd name="T10" fmla="*/ 12 w 15"/>
                    <a:gd name="T11" fmla="*/ 26 h 30"/>
                    <a:gd name="T12" fmla="*/ 15 w 15"/>
                    <a:gd name="T13" fmla="*/ 18 h 30"/>
                    <a:gd name="T14" fmla="*/ 3 w 15"/>
                    <a:gd name="T15" fmla="*/ 0 h 30"/>
                    <a:gd name="T16" fmla="*/ 0 w 15"/>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0" y="1"/>
                      </a:moveTo>
                      <a:cubicBezTo>
                        <a:pt x="1" y="12"/>
                        <a:pt x="1" y="12"/>
                        <a:pt x="1" y="12"/>
                      </a:cubicBezTo>
                      <a:cubicBezTo>
                        <a:pt x="1" y="13"/>
                        <a:pt x="0" y="18"/>
                        <a:pt x="0" y="21"/>
                      </a:cubicBezTo>
                      <a:cubicBezTo>
                        <a:pt x="0" y="24"/>
                        <a:pt x="2" y="25"/>
                        <a:pt x="2" y="28"/>
                      </a:cubicBezTo>
                      <a:cubicBezTo>
                        <a:pt x="7" y="30"/>
                        <a:pt x="7" y="30"/>
                        <a:pt x="7" y="30"/>
                      </a:cubicBezTo>
                      <a:cubicBezTo>
                        <a:pt x="9" y="27"/>
                        <a:pt x="10" y="29"/>
                        <a:pt x="12" y="26"/>
                      </a:cubicBezTo>
                      <a:cubicBezTo>
                        <a:pt x="14" y="23"/>
                        <a:pt x="14" y="21"/>
                        <a:pt x="15" y="18"/>
                      </a:cubicBezTo>
                      <a:cubicBezTo>
                        <a:pt x="12" y="7"/>
                        <a:pt x="13" y="5"/>
                        <a:pt x="3" y="0"/>
                      </a:cubicBezTo>
                      <a:lnTo>
                        <a:pt x="0" y="1"/>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9" name="íṥľíďè"/>
                <p:cNvSpPr/>
                <p:nvPr userDrawn="1"/>
              </p:nvSpPr>
              <p:spPr bwMode="auto">
                <a:xfrm>
                  <a:off x="5221288" y="3184525"/>
                  <a:ext cx="36513" cy="122238"/>
                </a:xfrm>
                <a:custGeom>
                  <a:avLst/>
                  <a:gdLst>
                    <a:gd name="T0" fmla="*/ 0 w 11"/>
                    <a:gd name="T1" fmla="*/ 3 h 37"/>
                    <a:gd name="T2" fmla="*/ 2 w 11"/>
                    <a:gd name="T3" fmla="*/ 14 h 37"/>
                    <a:gd name="T4" fmla="*/ 0 w 11"/>
                    <a:gd name="T5" fmla="*/ 33 h 37"/>
                    <a:gd name="T6" fmla="*/ 0 w 11"/>
                    <a:gd name="T7" fmla="*/ 36 h 37"/>
                    <a:gd name="T8" fmla="*/ 2 w 11"/>
                    <a:gd name="T9" fmla="*/ 37 h 37"/>
                    <a:gd name="T10" fmla="*/ 8 w 11"/>
                    <a:gd name="T11" fmla="*/ 27 h 37"/>
                    <a:gd name="T12" fmla="*/ 11 w 11"/>
                    <a:gd name="T13" fmla="*/ 17 h 37"/>
                    <a:gd name="T14" fmla="*/ 11 w 11"/>
                    <a:gd name="T15" fmla="*/ 15 h 37"/>
                    <a:gd name="T16" fmla="*/ 7 w 11"/>
                    <a:gd name="T17" fmla="*/ 2 h 37"/>
                    <a:gd name="T18" fmla="*/ 2 w 11"/>
                    <a:gd name="T19" fmla="*/ 0 h 37"/>
                    <a:gd name="T20" fmla="*/ 0 w 11"/>
                    <a:gd name="T2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7">
                      <a:moveTo>
                        <a:pt x="0" y="3"/>
                      </a:moveTo>
                      <a:cubicBezTo>
                        <a:pt x="2" y="14"/>
                        <a:pt x="2" y="14"/>
                        <a:pt x="2" y="14"/>
                      </a:cubicBezTo>
                      <a:cubicBezTo>
                        <a:pt x="2" y="19"/>
                        <a:pt x="0" y="27"/>
                        <a:pt x="0" y="33"/>
                      </a:cubicBezTo>
                      <a:cubicBezTo>
                        <a:pt x="0" y="36"/>
                        <a:pt x="0" y="36"/>
                        <a:pt x="0" y="36"/>
                      </a:cubicBezTo>
                      <a:cubicBezTo>
                        <a:pt x="2" y="36"/>
                        <a:pt x="1" y="37"/>
                        <a:pt x="2" y="37"/>
                      </a:cubicBezTo>
                      <a:cubicBezTo>
                        <a:pt x="3" y="37"/>
                        <a:pt x="7" y="28"/>
                        <a:pt x="8" y="27"/>
                      </a:cubicBezTo>
                      <a:cubicBezTo>
                        <a:pt x="9" y="24"/>
                        <a:pt x="11" y="21"/>
                        <a:pt x="11" y="17"/>
                      </a:cubicBezTo>
                      <a:cubicBezTo>
                        <a:pt x="11" y="15"/>
                        <a:pt x="11" y="15"/>
                        <a:pt x="11" y="15"/>
                      </a:cubicBezTo>
                      <a:cubicBezTo>
                        <a:pt x="11" y="7"/>
                        <a:pt x="8" y="7"/>
                        <a:pt x="7" y="2"/>
                      </a:cubicBezTo>
                      <a:cubicBezTo>
                        <a:pt x="2" y="0"/>
                        <a:pt x="2" y="0"/>
                        <a:pt x="2" y="0"/>
                      </a:cubicBezTo>
                      <a:cubicBezTo>
                        <a:pt x="2" y="1"/>
                        <a:pt x="0" y="1"/>
                        <a:pt x="0" y="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0" name="íś1iḑe"/>
                <p:cNvSpPr/>
                <p:nvPr userDrawn="1"/>
              </p:nvSpPr>
              <p:spPr bwMode="auto">
                <a:xfrm>
                  <a:off x="4554538" y="3251200"/>
                  <a:ext cx="119063" cy="58738"/>
                </a:xfrm>
                <a:custGeom>
                  <a:avLst/>
                  <a:gdLst>
                    <a:gd name="T0" fmla="*/ 0 w 36"/>
                    <a:gd name="T1" fmla="*/ 15 h 18"/>
                    <a:gd name="T2" fmla="*/ 2 w 36"/>
                    <a:gd name="T3" fmla="*/ 16 h 18"/>
                    <a:gd name="T4" fmla="*/ 13 w 36"/>
                    <a:gd name="T5" fmla="*/ 18 h 18"/>
                    <a:gd name="T6" fmla="*/ 16 w 36"/>
                    <a:gd name="T7" fmla="*/ 18 h 18"/>
                    <a:gd name="T8" fmla="*/ 22 w 36"/>
                    <a:gd name="T9" fmla="*/ 17 h 18"/>
                    <a:gd name="T10" fmla="*/ 23 w 36"/>
                    <a:gd name="T11" fmla="*/ 17 h 18"/>
                    <a:gd name="T12" fmla="*/ 30 w 36"/>
                    <a:gd name="T13" fmla="*/ 13 h 18"/>
                    <a:gd name="T14" fmla="*/ 36 w 36"/>
                    <a:gd name="T15" fmla="*/ 8 h 18"/>
                    <a:gd name="T16" fmla="*/ 36 w 36"/>
                    <a:gd name="T17" fmla="*/ 7 h 18"/>
                    <a:gd name="T18" fmla="*/ 36 w 36"/>
                    <a:gd name="T19" fmla="*/ 4 h 18"/>
                    <a:gd name="T20" fmla="*/ 32 w 36"/>
                    <a:gd name="T21" fmla="*/ 0 h 18"/>
                    <a:gd name="T22" fmla="*/ 24 w 36"/>
                    <a:gd name="T23" fmla="*/ 3 h 18"/>
                    <a:gd name="T24" fmla="*/ 16 w 36"/>
                    <a:gd name="T25" fmla="*/ 7 h 18"/>
                    <a:gd name="T26" fmla="*/ 0 w 36"/>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8">
                      <a:moveTo>
                        <a:pt x="0" y="15"/>
                      </a:moveTo>
                      <a:cubicBezTo>
                        <a:pt x="1" y="16"/>
                        <a:pt x="1" y="16"/>
                        <a:pt x="2" y="16"/>
                      </a:cubicBezTo>
                      <a:cubicBezTo>
                        <a:pt x="6" y="16"/>
                        <a:pt x="9" y="18"/>
                        <a:pt x="13" y="18"/>
                      </a:cubicBezTo>
                      <a:cubicBezTo>
                        <a:pt x="16" y="18"/>
                        <a:pt x="16" y="18"/>
                        <a:pt x="16" y="18"/>
                      </a:cubicBezTo>
                      <a:cubicBezTo>
                        <a:pt x="22" y="17"/>
                        <a:pt x="22" y="17"/>
                        <a:pt x="22" y="17"/>
                      </a:cubicBezTo>
                      <a:cubicBezTo>
                        <a:pt x="23" y="17"/>
                        <a:pt x="23" y="17"/>
                        <a:pt x="23" y="17"/>
                      </a:cubicBezTo>
                      <a:cubicBezTo>
                        <a:pt x="26" y="16"/>
                        <a:pt x="28" y="14"/>
                        <a:pt x="30" y="13"/>
                      </a:cubicBezTo>
                      <a:cubicBezTo>
                        <a:pt x="34" y="11"/>
                        <a:pt x="33" y="10"/>
                        <a:pt x="36" y="8"/>
                      </a:cubicBezTo>
                      <a:cubicBezTo>
                        <a:pt x="36" y="7"/>
                        <a:pt x="36" y="7"/>
                        <a:pt x="36" y="7"/>
                      </a:cubicBezTo>
                      <a:cubicBezTo>
                        <a:pt x="36" y="4"/>
                        <a:pt x="36" y="4"/>
                        <a:pt x="36" y="4"/>
                      </a:cubicBezTo>
                      <a:cubicBezTo>
                        <a:pt x="36" y="1"/>
                        <a:pt x="33" y="2"/>
                        <a:pt x="32" y="0"/>
                      </a:cubicBezTo>
                      <a:cubicBezTo>
                        <a:pt x="29" y="1"/>
                        <a:pt x="27" y="1"/>
                        <a:pt x="24" y="3"/>
                      </a:cubicBezTo>
                      <a:cubicBezTo>
                        <a:pt x="21" y="4"/>
                        <a:pt x="19" y="6"/>
                        <a:pt x="16" y="7"/>
                      </a:cubicBezTo>
                      <a:cubicBezTo>
                        <a:pt x="11" y="11"/>
                        <a:pt x="4" y="10"/>
                        <a:pt x="0"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1" name="iṩ1iḋè"/>
                <p:cNvSpPr/>
                <p:nvPr userDrawn="1"/>
              </p:nvSpPr>
              <p:spPr bwMode="auto">
                <a:xfrm>
                  <a:off x="6359526" y="3263900"/>
                  <a:ext cx="93663" cy="139700"/>
                </a:xfrm>
                <a:custGeom>
                  <a:avLst/>
                  <a:gdLst>
                    <a:gd name="T0" fmla="*/ 15 w 28"/>
                    <a:gd name="T1" fmla="*/ 1 h 42"/>
                    <a:gd name="T2" fmla="*/ 6 w 28"/>
                    <a:gd name="T3" fmla="*/ 11 h 42"/>
                    <a:gd name="T4" fmla="*/ 6 w 28"/>
                    <a:gd name="T5" fmla="*/ 13 h 42"/>
                    <a:gd name="T6" fmla="*/ 5 w 28"/>
                    <a:gd name="T7" fmla="*/ 16 h 42"/>
                    <a:gd name="T8" fmla="*/ 6 w 28"/>
                    <a:gd name="T9" fmla="*/ 20 h 42"/>
                    <a:gd name="T10" fmla="*/ 6 w 28"/>
                    <a:gd name="T11" fmla="*/ 21 h 42"/>
                    <a:gd name="T12" fmla="*/ 0 w 28"/>
                    <a:gd name="T13" fmla="*/ 38 h 42"/>
                    <a:gd name="T14" fmla="*/ 0 w 28"/>
                    <a:gd name="T15" fmla="*/ 41 h 42"/>
                    <a:gd name="T16" fmla="*/ 3 w 28"/>
                    <a:gd name="T17" fmla="*/ 42 h 42"/>
                    <a:gd name="T18" fmla="*/ 9 w 28"/>
                    <a:gd name="T19" fmla="*/ 32 h 42"/>
                    <a:gd name="T20" fmla="*/ 12 w 28"/>
                    <a:gd name="T21" fmla="*/ 26 h 42"/>
                    <a:gd name="T22" fmla="*/ 14 w 28"/>
                    <a:gd name="T23" fmla="*/ 26 h 42"/>
                    <a:gd name="T24" fmla="*/ 20 w 28"/>
                    <a:gd name="T25" fmla="*/ 26 h 42"/>
                    <a:gd name="T26" fmla="*/ 28 w 28"/>
                    <a:gd name="T27" fmla="*/ 14 h 42"/>
                    <a:gd name="T28" fmla="*/ 28 w 28"/>
                    <a:gd name="T29" fmla="*/ 6 h 42"/>
                    <a:gd name="T30" fmla="*/ 28 w 28"/>
                    <a:gd name="T31" fmla="*/ 5 h 42"/>
                    <a:gd name="T32" fmla="*/ 27 w 28"/>
                    <a:gd name="T33" fmla="*/ 3 h 42"/>
                    <a:gd name="T34" fmla="*/ 26 w 28"/>
                    <a:gd name="T35" fmla="*/ 3 h 42"/>
                    <a:gd name="T36" fmla="*/ 24 w 28"/>
                    <a:gd name="T37" fmla="*/ 3 h 42"/>
                    <a:gd name="T38" fmla="*/ 23 w 28"/>
                    <a:gd name="T39" fmla="*/ 3 h 42"/>
                    <a:gd name="T40" fmla="*/ 20 w 28"/>
                    <a:gd name="T41" fmla="*/ 0 h 42"/>
                    <a:gd name="T42" fmla="*/ 15 w 28"/>
                    <a:gd name="T4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2">
                      <a:moveTo>
                        <a:pt x="15" y="1"/>
                      </a:moveTo>
                      <a:cubicBezTo>
                        <a:pt x="15" y="10"/>
                        <a:pt x="8" y="6"/>
                        <a:pt x="6" y="11"/>
                      </a:cubicBezTo>
                      <a:cubicBezTo>
                        <a:pt x="6" y="13"/>
                        <a:pt x="6" y="13"/>
                        <a:pt x="6" y="13"/>
                      </a:cubicBezTo>
                      <a:cubicBezTo>
                        <a:pt x="6" y="14"/>
                        <a:pt x="5" y="14"/>
                        <a:pt x="5" y="16"/>
                      </a:cubicBezTo>
                      <a:cubicBezTo>
                        <a:pt x="6" y="20"/>
                        <a:pt x="6" y="20"/>
                        <a:pt x="6" y="20"/>
                      </a:cubicBezTo>
                      <a:cubicBezTo>
                        <a:pt x="6" y="21"/>
                        <a:pt x="6" y="21"/>
                        <a:pt x="6" y="21"/>
                      </a:cubicBezTo>
                      <a:cubicBezTo>
                        <a:pt x="6" y="29"/>
                        <a:pt x="0" y="31"/>
                        <a:pt x="0" y="38"/>
                      </a:cubicBezTo>
                      <a:cubicBezTo>
                        <a:pt x="0" y="41"/>
                        <a:pt x="0" y="41"/>
                        <a:pt x="0" y="41"/>
                      </a:cubicBezTo>
                      <a:cubicBezTo>
                        <a:pt x="2" y="42"/>
                        <a:pt x="2" y="42"/>
                        <a:pt x="3" y="42"/>
                      </a:cubicBezTo>
                      <a:cubicBezTo>
                        <a:pt x="7" y="42"/>
                        <a:pt x="9" y="36"/>
                        <a:pt x="9" y="32"/>
                      </a:cubicBezTo>
                      <a:cubicBezTo>
                        <a:pt x="9" y="29"/>
                        <a:pt x="10" y="26"/>
                        <a:pt x="12" y="26"/>
                      </a:cubicBezTo>
                      <a:cubicBezTo>
                        <a:pt x="14" y="26"/>
                        <a:pt x="14" y="26"/>
                        <a:pt x="14" y="26"/>
                      </a:cubicBezTo>
                      <a:cubicBezTo>
                        <a:pt x="20" y="26"/>
                        <a:pt x="20" y="26"/>
                        <a:pt x="20" y="26"/>
                      </a:cubicBezTo>
                      <a:cubicBezTo>
                        <a:pt x="24" y="24"/>
                        <a:pt x="28" y="21"/>
                        <a:pt x="28" y="14"/>
                      </a:cubicBezTo>
                      <a:cubicBezTo>
                        <a:pt x="28" y="6"/>
                        <a:pt x="28" y="6"/>
                        <a:pt x="28" y="6"/>
                      </a:cubicBezTo>
                      <a:cubicBezTo>
                        <a:pt x="28" y="5"/>
                        <a:pt x="28" y="5"/>
                        <a:pt x="28" y="5"/>
                      </a:cubicBezTo>
                      <a:cubicBezTo>
                        <a:pt x="27" y="3"/>
                        <a:pt x="27" y="3"/>
                        <a:pt x="27" y="3"/>
                      </a:cubicBezTo>
                      <a:cubicBezTo>
                        <a:pt x="26" y="3"/>
                        <a:pt x="26" y="3"/>
                        <a:pt x="26" y="3"/>
                      </a:cubicBezTo>
                      <a:cubicBezTo>
                        <a:pt x="24" y="3"/>
                        <a:pt x="24" y="3"/>
                        <a:pt x="24" y="3"/>
                      </a:cubicBezTo>
                      <a:cubicBezTo>
                        <a:pt x="23" y="3"/>
                        <a:pt x="23" y="3"/>
                        <a:pt x="23" y="3"/>
                      </a:cubicBezTo>
                      <a:cubicBezTo>
                        <a:pt x="20" y="0"/>
                        <a:pt x="20" y="0"/>
                        <a:pt x="20" y="0"/>
                      </a:cubicBezTo>
                      <a:lnTo>
                        <a:pt x="15" y="1"/>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2" name="íṩlïḓè"/>
                <p:cNvSpPr/>
                <p:nvPr userDrawn="1"/>
              </p:nvSpPr>
              <p:spPr bwMode="auto">
                <a:xfrm>
                  <a:off x="5826126" y="3273425"/>
                  <a:ext cx="223838" cy="293688"/>
                </a:xfrm>
                <a:custGeom>
                  <a:avLst/>
                  <a:gdLst>
                    <a:gd name="T0" fmla="*/ 38 w 68"/>
                    <a:gd name="T1" fmla="*/ 16 h 88"/>
                    <a:gd name="T2" fmla="*/ 40 w 68"/>
                    <a:gd name="T3" fmla="*/ 5 h 88"/>
                    <a:gd name="T4" fmla="*/ 36 w 68"/>
                    <a:gd name="T5" fmla="*/ 1 h 88"/>
                    <a:gd name="T6" fmla="*/ 36 w 68"/>
                    <a:gd name="T7" fmla="*/ 1 h 88"/>
                    <a:gd name="T8" fmla="*/ 33 w 68"/>
                    <a:gd name="T9" fmla="*/ 0 h 88"/>
                    <a:gd name="T10" fmla="*/ 24 w 68"/>
                    <a:gd name="T11" fmla="*/ 7 h 88"/>
                    <a:gd name="T12" fmla="*/ 24 w 68"/>
                    <a:gd name="T13" fmla="*/ 8 h 88"/>
                    <a:gd name="T14" fmla="*/ 26 w 68"/>
                    <a:gd name="T15" fmla="*/ 18 h 88"/>
                    <a:gd name="T16" fmla="*/ 27 w 68"/>
                    <a:gd name="T17" fmla="*/ 28 h 88"/>
                    <a:gd name="T18" fmla="*/ 27 w 68"/>
                    <a:gd name="T19" fmla="*/ 39 h 88"/>
                    <a:gd name="T20" fmla="*/ 16 w 68"/>
                    <a:gd name="T21" fmla="*/ 48 h 88"/>
                    <a:gd name="T22" fmla="*/ 7 w 68"/>
                    <a:gd name="T23" fmla="*/ 49 h 88"/>
                    <a:gd name="T24" fmla="*/ 5 w 68"/>
                    <a:gd name="T25" fmla="*/ 49 h 88"/>
                    <a:gd name="T26" fmla="*/ 4 w 68"/>
                    <a:gd name="T27" fmla="*/ 49 h 88"/>
                    <a:gd name="T28" fmla="*/ 0 w 68"/>
                    <a:gd name="T29" fmla="*/ 54 h 88"/>
                    <a:gd name="T30" fmla="*/ 5 w 68"/>
                    <a:gd name="T31" fmla="*/ 60 h 88"/>
                    <a:gd name="T32" fmla="*/ 11 w 68"/>
                    <a:gd name="T33" fmla="*/ 60 h 88"/>
                    <a:gd name="T34" fmla="*/ 13 w 68"/>
                    <a:gd name="T35" fmla="*/ 59 h 88"/>
                    <a:gd name="T36" fmla="*/ 20 w 68"/>
                    <a:gd name="T37" fmla="*/ 66 h 88"/>
                    <a:gd name="T38" fmla="*/ 17 w 68"/>
                    <a:gd name="T39" fmla="*/ 72 h 88"/>
                    <a:gd name="T40" fmla="*/ 13 w 68"/>
                    <a:gd name="T41" fmla="*/ 76 h 88"/>
                    <a:gd name="T42" fmla="*/ 2 w 68"/>
                    <a:gd name="T43" fmla="*/ 82 h 88"/>
                    <a:gd name="T44" fmla="*/ 2 w 68"/>
                    <a:gd name="T45" fmla="*/ 83 h 88"/>
                    <a:gd name="T46" fmla="*/ 2 w 68"/>
                    <a:gd name="T47" fmla="*/ 87 h 88"/>
                    <a:gd name="T48" fmla="*/ 4 w 68"/>
                    <a:gd name="T49" fmla="*/ 88 h 88"/>
                    <a:gd name="T50" fmla="*/ 25 w 68"/>
                    <a:gd name="T51" fmla="*/ 77 h 88"/>
                    <a:gd name="T52" fmla="*/ 31 w 68"/>
                    <a:gd name="T53" fmla="*/ 69 h 88"/>
                    <a:gd name="T54" fmla="*/ 40 w 68"/>
                    <a:gd name="T55" fmla="*/ 63 h 88"/>
                    <a:gd name="T56" fmla="*/ 52 w 68"/>
                    <a:gd name="T57" fmla="*/ 70 h 88"/>
                    <a:gd name="T58" fmla="*/ 48 w 68"/>
                    <a:gd name="T59" fmla="*/ 79 h 88"/>
                    <a:gd name="T60" fmla="*/ 59 w 68"/>
                    <a:gd name="T61" fmla="*/ 81 h 88"/>
                    <a:gd name="T62" fmla="*/ 68 w 68"/>
                    <a:gd name="T63" fmla="*/ 71 h 88"/>
                    <a:gd name="T64" fmla="*/ 59 w 68"/>
                    <a:gd name="T65" fmla="*/ 62 h 88"/>
                    <a:gd name="T66" fmla="*/ 44 w 68"/>
                    <a:gd name="T67" fmla="*/ 60 h 88"/>
                    <a:gd name="T68" fmla="*/ 42 w 68"/>
                    <a:gd name="T69" fmla="*/ 60 h 88"/>
                    <a:gd name="T70" fmla="*/ 36 w 68"/>
                    <a:gd name="T71" fmla="*/ 53 h 88"/>
                    <a:gd name="T72" fmla="*/ 48 w 68"/>
                    <a:gd name="T73" fmla="*/ 42 h 88"/>
                    <a:gd name="T74" fmla="*/ 59 w 68"/>
                    <a:gd name="T75" fmla="*/ 32 h 88"/>
                    <a:gd name="T76" fmla="*/ 59 w 68"/>
                    <a:gd name="T77" fmla="*/ 30 h 88"/>
                    <a:gd name="T78" fmla="*/ 59 w 68"/>
                    <a:gd name="T79" fmla="*/ 29 h 88"/>
                    <a:gd name="T80" fmla="*/ 54 w 68"/>
                    <a:gd name="T81" fmla="*/ 26 h 88"/>
                    <a:gd name="T82" fmla="*/ 51 w 68"/>
                    <a:gd name="T83" fmla="*/ 27 h 88"/>
                    <a:gd name="T84" fmla="*/ 50 w 68"/>
                    <a:gd name="T85" fmla="*/ 27 h 88"/>
                    <a:gd name="T86" fmla="*/ 41 w 68"/>
                    <a:gd name="T87" fmla="*/ 33 h 88"/>
                    <a:gd name="T88" fmla="*/ 38 w 68"/>
                    <a:gd name="T89" fmla="*/ 28 h 88"/>
                    <a:gd name="T90" fmla="*/ 38 w 68"/>
                    <a:gd name="T91" fmla="*/ 27 h 88"/>
                    <a:gd name="T92" fmla="*/ 38 w 68"/>
                    <a:gd name="T93"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38" y="16"/>
                      </a:moveTo>
                      <a:cubicBezTo>
                        <a:pt x="39" y="11"/>
                        <a:pt x="40" y="9"/>
                        <a:pt x="40" y="5"/>
                      </a:cubicBezTo>
                      <a:cubicBezTo>
                        <a:pt x="40" y="3"/>
                        <a:pt x="38" y="1"/>
                        <a:pt x="36" y="1"/>
                      </a:cubicBezTo>
                      <a:cubicBezTo>
                        <a:pt x="36" y="1"/>
                        <a:pt x="36" y="1"/>
                        <a:pt x="36" y="1"/>
                      </a:cubicBezTo>
                      <a:cubicBezTo>
                        <a:pt x="34" y="1"/>
                        <a:pt x="34" y="1"/>
                        <a:pt x="33" y="0"/>
                      </a:cubicBezTo>
                      <a:cubicBezTo>
                        <a:pt x="28" y="3"/>
                        <a:pt x="28" y="1"/>
                        <a:pt x="24" y="7"/>
                      </a:cubicBezTo>
                      <a:cubicBezTo>
                        <a:pt x="24" y="8"/>
                        <a:pt x="24" y="8"/>
                        <a:pt x="24" y="8"/>
                      </a:cubicBezTo>
                      <a:cubicBezTo>
                        <a:pt x="24" y="12"/>
                        <a:pt x="26" y="14"/>
                        <a:pt x="26" y="18"/>
                      </a:cubicBezTo>
                      <a:cubicBezTo>
                        <a:pt x="27" y="28"/>
                        <a:pt x="27" y="28"/>
                        <a:pt x="27" y="28"/>
                      </a:cubicBezTo>
                      <a:cubicBezTo>
                        <a:pt x="27" y="39"/>
                        <a:pt x="27" y="39"/>
                        <a:pt x="27" y="39"/>
                      </a:cubicBezTo>
                      <a:cubicBezTo>
                        <a:pt x="28" y="45"/>
                        <a:pt x="22" y="48"/>
                        <a:pt x="16" y="48"/>
                      </a:cubicBezTo>
                      <a:cubicBezTo>
                        <a:pt x="7" y="49"/>
                        <a:pt x="7" y="49"/>
                        <a:pt x="7" y="49"/>
                      </a:cubicBezTo>
                      <a:cubicBezTo>
                        <a:pt x="5" y="49"/>
                        <a:pt x="5" y="49"/>
                        <a:pt x="5" y="49"/>
                      </a:cubicBezTo>
                      <a:cubicBezTo>
                        <a:pt x="4" y="49"/>
                        <a:pt x="4" y="49"/>
                        <a:pt x="4" y="49"/>
                      </a:cubicBezTo>
                      <a:cubicBezTo>
                        <a:pt x="2" y="50"/>
                        <a:pt x="0" y="51"/>
                        <a:pt x="0" y="54"/>
                      </a:cubicBezTo>
                      <a:cubicBezTo>
                        <a:pt x="0" y="56"/>
                        <a:pt x="3" y="60"/>
                        <a:pt x="5" y="60"/>
                      </a:cubicBezTo>
                      <a:cubicBezTo>
                        <a:pt x="11" y="60"/>
                        <a:pt x="11" y="60"/>
                        <a:pt x="11" y="60"/>
                      </a:cubicBezTo>
                      <a:cubicBezTo>
                        <a:pt x="12" y="60"/>
                        <a:pt x="12" y="60"/>
                        <a:pt x="13" y="59"/>
                      </a:cubicBezTo>
                      <a:cubicBezTo>
                        <a:pt x="17" y="62"/>
                        <a:pt x="17" y="60"/>
                        <a:pt x="20" y="66"/>
                      </a:cubicBezTo>
                      <a:cubicBezTo>
                        <a:pt x="18" y="69"/>
                        <a:pt x="20" y="68"/>
                        <a:pt x="17" y="72"/>
                      </a:cubicBezTo>
                      <a:cubicBezTo>
                        <a:pt x="15" y="73"/>
                        <a:pt x="15" y="75"/>
                        <a:pt x="13" y="76"/>
                      </a:cubicBezTo>
                      <a:cubicBezTo>
                        <a:pt x="8" y="79"/>
                        <a:pt x="7" y="80"/>
                        <a:pt x="2" y="82"/>
                      </a:cubicBezTo>
                      <a:cubicBezTo>
                        <a:pt x="2" y="83"/>
                        <a:pt x="2" y="83"/>
                        <a:pt x="2" y="83"/>
                      </a:cubicBezTo>
                      <a:cubicBezTo>
                        <a:pt x="2" y="87"/>
                        <a:pt x="2" y="87"/>
                        <a:pt x="2" y="87"/>
                      </a:cubicBezTo>
                      <a:cubicBezTo>
                        <a:pt x="4" y="87"/>
                        <a:pt x="3" y="88"/>
                        <a:pt x="4" y="88"/>
                      </a:cubicBezTo>
                      <a:cubicBezTo>
                        <a:pt x="13" y="88"/>
                        <a:pt x="20" y="82"/>
                        <a:pt x="25" y="77"/>
                      </a:cubicBezTo>
                      <a:cubicBezTo>
                        <a:pt x="26" y="76"/>
                        <a:pt x="30" y="71"/>
                        <a:pt x="31" y="69"/>
                      </a:cubicBezTo>
                      <a:cubicBezTo>
                        <a:pt x="33" y="65"/>
                        <a:pt x="35" y="63"/>
                        <a:pt x="40" y="63"/>
                      </a:cubicBezTo>
                      <a:cubicBezTo>
                        <a:pt x="45" y="63"/>
                        <a:pt x="49" y="67"/>
                        <a:pt x="52" y="70"/>
                      </a:cubicBezTo>
                      <a:cubicBezTo>
                        <a:pt x="48" y="79"/>
                        <a:pt x="48" y="79"/>
                        <a:pt x="48" y="79"/>
                      </a:cubicBezTo>
                      <a:cubicBezTo>
                        <a:pt x="50" y="79"/>
                        <a:pt x="58" y="81"/>
                        <a:pt x="59" y="81"/>
                      </a:cubicBezTo>
                      <a:cubicBezTo>
                        <a:pt x="65" y="81"/>
                        <a:pt x="67" y="76"/>
                        <a:pt x="68" y="71"/>
                      </a:cubicBezTo>
                      <a:cubicBezTo>
                        <a:pt x="67" y="65"/>
                        <a:pt x="63" y="64"/>
                        <a:pt x="59" y="62"/>
                      </a:cubicBezTo>
                      <a:cubicBezTo>
                        <a:pt x="53" y="59"/>
                        <a:pt x="51" y="60"/>
                        <a:pt x="44" y="60"/>
                      </a:cubicBezTo>
                      <a:cubicBezTo>
                        <a:pt x="43" y="60"/>
                        <a:pt x="43" y="60"/>
                        <a:pt x="42" y="60"/>
                      </a:cubicBezTo>
                      <a:cubicBezTo>
                        <a:pt x="40" y="59"/>
                        <a:pt x="36" y="56"/>
                        <a:pt x="36" y="53"/>
                      </a:cubicBezTo>
                      <a:cubicBezTo>
                        <a:pt x="36" y="51"/>
                        <a:pt x="45" y="44"/>
                        <a:pt x="48" y="42"/>
                      </a:cubicBezTo>
                      <a:cubicBezTo>
                        <a:pt x="50" y="41"/>
                        <a:pt x="59" y="34"/>
                        <a:pt x="59" y="32"/>
                      </a:cubicBezTo>
                      <a:cubicBezTo>
                        <a:pt x="59" y="30"/>
                        <a:pt x="59" y="30"/>
                        <a:pt x="59" y="30"/>
                      </a:cubicBezTo>
                      <a:cubicBezTo>
                        <a:pt x="59" y="29"/>
                        <a:pt x="59" y="29"/>
                        <a:pt x="59" y="29"/>
                      </a:cubicBezTo>
                      <a:cubicBezTo>
                        <a:pt x="54" y="26"/>
                        <a:pt x="54" y="26"/>
                        <a:pt x="54" y="26"/>
                      </a:cubicBezTo>
                      <a:cubicBezTo>
                        <a:pt x="53" y="27"/>
                        <a:pt x="53" y="27"/>
                        <a:pt x="51" y="27"/>
                      </a:cubicBezTo>
                      <a:cubicBezTo>
                        <a:pt x="50" y="27"/>
                        <a:pt x="50" y="27"/>
                        <a:pt x="50" y="27"/>
                      </a:cubicBezTo>
                      <a:cubicBezTo>
                        <a:pt x="46" y="32"/>
                        <a:pt x="46" y="30"/>
                        <a:pt x="41" y="33"/>
                      </a:cubicBezTo>
                      <a:cubicBezTo>
                        <a:pt x="40" y="31"/>
                        <a:pt x="39" y="30"/>
                        <a:pt x="38" y="28"/>
                      </a:cubicBezTo>
                      <a:cubicBezTo>
                        <a:pt x="38" y="27"/>
                        <a:pt x="38" y="27"/>
                        <a:pt x="38" y="27"/>
                      </a:cubicBezTo>
                      <a:lnTo>
                        <a:pt x="38" y="16"/>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3" name="ísḷïďè"/>
                <p:cNvSpPr/>
                <p:nvPr userDrawn="1"/>
              </p:nvSpPr>
              <p:spPr bwMode="auto">
                <a:xfrm>
                  <a:off x="4518026" y="3506788"/>
                  <a:ext cx="53975" cy="71438"/>
                </a:xfrm>
                <a:custGeom>
                  <a:avLst/>
                  <a:gdLst>
                    <a:gd name="T0" fmla="*/ 14 w 16"/>
                    <a:gd name="T1" fmla="*/ 17 h 21"/>
                    <a:gd name="T2" fmla="*/ 16 w 16"/>
                    <a:gd name="T3" fmla="*/ 12 h 21"/>
                    <a:gd name="T4" fmla="*/ 11 w 16"/>
                    <a:gd name="T5" fmla="*/ 5 h 21"/>
                    <a:gd name="T6" fmla="*/ 5 w 16"/>
                    <a:gd name="T7" fmla="*/ 0 h 21"/>
                    <a:gd name="T8" fmla="*/ 2 w 16"/>
                    <a:gd name="T9" fmla="*/ 4 h 21"/>
                    <a:gd name="T10" fmla="*/ 2 w 16"/>
                    <a:gd name="T11" fmla="*/ 5 h 21"/>
                    <a:gd name="T12" fmla="*/ 2 w 16"/>
                    <a:gd name="T13" fmla="*/ 8 h 21"/>
                    <a:gd name="T14" fmla="*/ 2 w 16"/>
                    <a:gd name="T15" fmla="*/ 9 h 21"/>
                    <a:gd name="T16" fmla="*/ 0 w 16"/>
                    <a:gd name="T17" fmla="*/ 17 h 21"/>
                    <a:gd name="T18" fmla="*/ 3 w 16"/>
                    <a:gd name="T19" fmla="*/ 21 h 21"/>
                    <a:gd name="T20" fmla="*/ 4 w 16"/>
                    <a:gd name="T21" fmla="*/ 21 h 21"/>
                    <a:gd name="T22" fmla="*/ 5 w 16"/>
                    <a:gd name="T23" fmla="*/ 21 h 21"/>
                    <a:gd name="T24" fmla="*/ 14 w 16"/>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17"/>
                      </a:moveTo>
                      <a:cubicBezTo>
                        <a:pt x="14" y="15"/>
                        <a:pt x="16" y="13"/>
                        <a:pt x="16" y="12"/>
                      </a:cubicBezTo>
                      <a:cubicBezTo>
                        <a:pt x="16" y="11"/>
                        <a:pt x="12" y="7"/>
                        <a:pt x="11" y="5"/>
                      </a:cubicBezTo>
                      <a:cubicBezTo>
                        <a:pt x="11" y="3"/>
                        <a:pt x="8" y="0"/>
                        <a:pt x="5" y="0"/>
                      </a:cubicBezTo>
                      <a:cubicBezTo>
                        <a:pt x="4" y="0"/>
                        <a:pt x="3" y="3"/>
                        <a:pt x="2" y="4"/>
                      </a:cubicBezTo>
                      <a:cubicBezTo>
                        <a:pt x="2" y="5"/>
                        <a:pt x="2" y="5"/>
                        <a:pt x="2" y="5"/>
                      </a:cubicBezTo>
                      <a:cubicBezTo>
                        <a:pt x="2" y="8"/>
                        <a:pt x="2" y="8"/>
                        <a:pt x="2" y="8"/>
                      </a:cubicBezTo>
                      <a:cubicBezTo>
                        <a:pt x="2" y="9"/>
                        <a:pt x="2" y="9"/>
                        <a:pt x="2" y="9"/>
                      </a:cubicBezTo>
                      <a:cubicBezTo>
                        <a:pt x="1" y="11"/>
                        <a:pt x="0" y="14"/>
                        <a:pt x="0" y="17"/>
                      </a:cubicBezTo>
                      <a:cubicBezTo>
                        <a:pt x="0" y="19"/>
                        <a:pt x="1" y="20"/>
                        <a:pt x="3" y="21"/>
                      </a:cubicBezTo>
                      <a:cubicBezTo>
                        <a:pt x="4" y="21"/>
                        <a:pt x="4" y="21"/>
                        <a:pt x="4" y="21"/>
                      </a:cubicBezTo>
                      <a:cubicBezTo>
                        <a:pt x="5" y="21"/>
                        <a:pt x="5" y="21"/>
                        <a:pt x="5" y="21"/>
                      </a:cubicBezTo>
                      <a:cubicBezTo>
                        <a:pt x="7" y="21"/>
                        <a:pt x="11" y="17"/>
                        <a:pt x="14" y="17"/>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4" name="îṧļîḓé"/>
                <p:cNvSpPr/>
                <p:nvPr userDrawn="1"/>
              </p:nvSpPr>
              <p:spPr bwMode="auto">
                <a:xfrm>
                  <a:off x="5319713" y="3133725"/>
                  <a:ext cx="222250" cy="500063"/>
                </a:xfrm>
                <a:custGeom>
                  <a:avLst/>
                  <a:gdLst>
                    <a:gd name="T0" fmla="*/ 47 w 67"/>
                    <a:gd name="T1" fmla="*/ 96 h 150"/>
                    <a:gd name="T2" fmla="*/ 51 w 67"/>
                    <a:gd name="T3" fmla="*/ 96 h 150"/>
                    <a:gd name="T4" fmla="*/ 46 w 67"/>
                    <a:gd name="T5" fmla="*/ 114 h 150"/>
                    <a:gd name="T6" fmla="*/ 42 w 67"/>
                    <a:gd name="T7" fmla="*/ 113 h 150"/>
                    <a:gd name="T8" fmla="*/ 39 w 67"/>
                    <a:gd name="T9" fmla="*/ 108 h 150"/>
                    <a:gd name="T10" fmla="*/ 21 w 67"/>
                    <a:gd name="T11" fmla="*/ 78 h 150"/>
                    <a:gd name="T12" fmla="*/ 29 w 67"/>
                    <a:gd name="T13" fmla="*/ 73 h 150"/>
                    <a:gd name="T14" fmla="*/ 32 w 67"/>
                    <a:gd name="T15" fmla="*/ 74 h 150"/>
                    <a:gd name="T16" fmla="*/ 32 w 67"/>
                    <a:gd name="T17" fmla="*/ 77 h 150"/>
                    <a:gd name="T18" fmla="*/ 32 w 67"/>
                    <a:gd name="T19" fmla="*/ 79 h 150"/>
                    <a:gd name="T20" fmla="*/ 21 w 67"/>
                    <a:gd name="T21" fmla="*/ 78 h 150"/>
                    <a:gd name="T22" fmla="*/ 53 w 67"/>
                    <a:gd name="T23" fmla="*/ 118 h 150"/>
                    <a:gd name="T24" fmla="*/ 66 w 67"/>
                    <a:gd name="T25" fmla="*/ 108 h 150"/>
                    <a:gd name="T26" fmla="*/ 60 w 67"/>
                    <a:gd name="T27" fmla="*/ 98 h 150"/>
                    <a:gd name="T28" fmla="*/ 51 w 67"/>
                    <a:gd name="T29" fmla="*/ 82 h 150"/>
                    <a:gd name="T30" fmla="*/ 47 w 67"/>
                    <a:gd name="T31" fmla="*/ 71 h 150"/>
                    <a:gd name="T32" fmla="*/ 60 w 67"/>
                    <a:gd name="T33" fmla="*/ 58 h 150"/>
                    <a:gd name="T34" fmla="*/ 53 w 67"/>
                    <a:gd name="T35" fmla="*/ 52 h 150"/>
                    <a:gd name="T36" fmla="*/ 44 w 67"/>
                    <a:gd name="T37" fmla="*/ 50 h 150"/>
                    <a:gd name="T38" fmla="*/ 48 w 67"/>
                    <a:gd name="T39" fmla="*/ 38 h 150"/>
                    <a:gd name="T40" fmla="*/ 66 w 67"/>
                    <a:gd name="T41" fmla="*/ 17 h 150"/>
                    <a:gd name="T42" fmla="*/ 66 w 67"/>
                    <a:gd name="T43" fmla="*/ 13 h 150"/>
                    <a:gd name="T44" fmla="*/ 56 w 67"/>
                    <a:gd name="T45" fmla="*/ 1 h 150"/>
                    <a:gd name="T46" fmla="*/ 55 w 67"/>
                    <a:gd name="T47" fmla="*/ 7 h 150"/>
                    <a:gd name="T48" fmla="*/ 50 w 67"/>
                    <a:gd name="T49" fmla="*/ 18 h 150"/>
                    <a:gd name="T50" fmla="*/ 42 w 67"/>
                    <a:gd name="T51" fmla="*/ 15 h 150"/>
                    <a:gd name="T52" fmla="*/ 40 w 67"/>
                    <a:gd name="T53" fmla="*/ 15 h 150"/>
                    <a:gd name="T54" fmla="*/ 41 w 67"/>
                    <a:gd name="T55" fmla="*/ 26 h 150"/>
                    <a:gd name="T56" fmla="*/ 41 w 67"/>
                    <a:gd name="T57" fmla="*/ 30 h 150"/>
                    <a:gd name="T58" fmla="*/ 37 w 67"/>
                    <a:gd name="T59" fmla="*/ 33 h 150"/>
                    <a:gd name="T60" fmla="*/ 30 w 67"/>
                    <a:gd name="T61" fmla="*/ 29 h 150"/>
                    <a:gd name="T62" fmla="*/ 9 w 67"/>
                    <a:gd name="T63" fmla="*/ 50 h 150"/>
                    <a:gd name="T64" fmla="*/ 4 w 67"/>
                    <a:gd name="T65" fmla="*/ 59 h 150"/>
                    <a:gd name="T66" fmla="*/ 23 w 67"/>
                    <a:gd name="T67" fmla="*/ 51 h 150"/>
                    <a:gd name="T68" fmla="*/ 30 w 67"/>
                    <a:gd name="T69" fmla="*/ 58 h 150"/>
                    <a:gd name="T70" fmla="*/ 26 w 67"/>
                    <a:gd name="T71" fmla="*/ 65 h 150"/>
                    <a:gd name="T72" fmla="*/ 19 w 67"/>
                    <a:gd name="T73" fmla="*/ 64 h 150"/>
                    <a:gd name="T74" fmla="*/ 16 w 67"/>
                    <a:gd name="T75" fmla="*/ 67 h 150"/>
                    <a:gd name="T76" fmla="*/ 16 w 67"/>
                    <a:gd name="T77" fmla="*/ 72 h 150"/>
                    <a:gd name="T78" fmla="*/ 3 w 67"/>
                    <a:gd name="T79" fmla="*/ 105 h 150"/>
                    <a:gd name="T80" fmla="*/ 6 w 67"/>
                    <a:gd name="T81" fmla="*/ 110 h 150"/>
                    <a:gd name="T82" fmla="*/ 9 w 67"/>
                    <a:gd name="T83" fmla="*/ 111 h 150"/>
                    <a:gd name="T84" fmla="*/ 24 w 67"/>
                    <a:gd name="T85" fmla="*/ 89 h 150"/>
                    <a:gd name="T86" fmla="*/ 32 w 67"/>
                    <a:gd name="T87" fmla="*/ 93 h 150"/>
                    <a:gd name="T88" fmla="*/ 32 w 67"/>
                    <a:gd name="T89" fmla="*/ 96 h 150"/>
                    <a:gd name="T90" fmla="*/ 29 w 67"/>
                    <a:gd name="T91" fmla="*/ 113 h 150"/>
                    <a:gd name="T92" fmla="*/ 29 w 67"/>
                    <a:gd name="T93" fmla="*/ 115 h 150"/>
                    <a:gd name="T94" fmla="*/ 22 w 67"/>
                    <a:gd name="T95" fmla="*/ 122 h 150"/>
                    <a:gd name="T96" fmla="*/ 10 w 67"/>
                    <a:gd name="T97" fmla="*/ 124 h 150"/>
                    <a:gd name="T98" fmla="*/ 15 w 67"/>
                    <a:gd name="T99" fmla="*/ 144 h 150"/>
                    <a:gd name="T100" fmla="*/ 17 w 67"/>
                    <a:gd name="T101" fmla="*/ 150 h 150"/>
                    <a:gd name="T102" fmla="*/ 38 w 67"/>
                    <a:gd name="T103" fmla="*/ 1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50">
                      <a:moveTo>
                        <a:pt x="39" y="107"/>
                      </a:moveTo>
                      <a:cubicBezTo>
                        <a:pt x="39" y="103"/>
                        <a:pt x="44" y="96"/>
                        <a:pt x="47" y="96"/>
                      </a:cubicBezTo>
                      <a:cubicBezTo>
                        <a:pt x="50" y="96"/>
                        <a:pt x="50" y="96"/>
                        <a:pt x="50" y="96"/>
                      </a:cubicBezTo>
                      <a:cubicBezTo>
                        <a:pt x="51" y="96"/>
                        <a:pt x="51" y="96"/>
                        <a:pt x="51" y="96"/>
                      </a:cubicBezTo>
                      <a:cubicBezTo>
                        <a:pt x="53" y="98"/>
                        <a:pt x="55" y="101"/>
                        <a:pt x="55" y="104"/>
                      </a:cubicBezTo>
                      <a:cubicBezTo>
                        <a:pt x="55" y="108"/>
                        <a:pt x="49" y="112"/>
                        <a:pt x="46" y="114"/>
                      </a:cubicBezTo>
                      <a:cubicBezTo>
                        <a:pt x="45" y="114"/>
                        <a:pt x="45" y="113"/>
                        <a:pt x="43" y="113"/>
                      </a:cubicBezTo>
                      <a:cubicBezTo>
                        <a:pt x="42" y="113"/>
                        <a:pt x="42" y="113"/>
                        <a:pt x="42" y="113"/>
                      </a:cubicBezTo>
                      <a:cubicBezTo>
                        <a:pt x="39" y="109"/>
                        <a:pt x="39" y="109"/>
                        <a:pt x="39" y="109"/>
                      </a:cubicBezTo>
                      <a:cubicBezTo>
                        <a:pt x="39" y="108"/>
                        <a:pt x="39" y="108"/>
                        <a:pt x="39" y="108"/>
                      </a:cubicBezTo>
                      <a:cubicBezTo>
                        <a:pt x="39" y="107"/>
                        <a:pt x="39" y="107"/>
                        <a:pt x="39" y="107"/>
                      </a:cubicBezTo>
                      <a:close/>
                      <a:moveTo>
                        <a:pt x="21" y="78"/>
                      </a:moveTo>
                      <a:cubicBezTo>
                        <a:pt x="21" y="77"/>
                        <a:pt x="25" y="73"/>
                        <a:pt x="26" y="73"/>
                      </a:cubicBezTo>
                      <a:cubicBezTo>
                        <a:pt x="27" y="73"/>
                        <a:pt x="27" y="73"/>
                        <a:pt x="29" y="73"/>
                      </a:cubicBezTo>
                      <a:cubicBezTo>
                        <a:pt x="30" y="73"/>
                        <a:pt x="30" y="73"/>
                        <a:pt x="30" y="73"/>
                      </a:cubicBezTo>
                      <a:cubicBezTo>
                        <a:pt x="32" y="74"/>
                        <a:pt x="32" y="74"/>
                        <a:pt x="32" y="74"/>
                      </a:cubicBezTo>
                      <a:cubicBezTo>
                        <a:pt x="32" y="76"/>
                        <a:pt x="32" y="76"/>
                        <a:pt x="32" y="76"/>
                      </a:cubicBezTo>
                      <a:cubicBezTo>
                        <a:pt x="32" y="77"/>
                        <a:pt x="32" y="77"/>
                        <a:pt x="32" y="77"/>
                      </a:cubicBezTo>
                      <a:cubicBezTo>
                        <a:pt x="32" y="78"/>
                        <a:pt x="32" y="78"/>
                        <a:pt x="32" y="78"/>
                      </a:cubicBezTo>
                      <a:cubicBezTo>
                        <a:pt x="32" y="79"/>
                        <a:pt x="32" y="79"/>
                        <a:pt x="32" y="79"/>
                      </a:cubicBezTo>
                      <a:cubicBezTo>
                        <a:pt x="31" y="82"/>
                        <a:pt x="29" y="83"/>
                        <a:pt x="25" y="83"/>
                      </a:cubicBezTo>
                      <a:cubicBezTo>
                        <a:pt x="23" y="83"/>
                        <a:pt x="21" y="81"/>
                        <a:pt x="21" y="78"/>
                      </a:cubicBezTo>
                      <a:close/>
                      <a:moveTo>
                        <a:pt x="38" y="125"/>
                      </a:moveTo>
                      <a:cubicBezTo>
                        <a:pt x="43" y="122"/>
                        <a:pt x="47" y="120"/>
                        <a:pt x="53" y="118"/>
                      </a:cubicBezTo>
                      <a:cubicBezTo>
                        <a:pt x="57" y="116"/>
                        <a:pt x="57" y="116"/>
                        <a:pt x="60" y="114"/>
                      </a:cubicBezTo>
                      <a:cubicBezTo>
                        <a:pt x="64" y="111"/>
                        <a:pt x="63" y="110"/>
                        <a:pt x="66" y="108"/>
                      </a:cubicBezTo>
                      <a:cubicBezTo>
                        <a:pt x="67" y="104"/>
                        <a:pt x="67" y="104"/>
                        <a:pt x="67" y="104"/>
                      </a:cubicBezTo>
                      <a:cubicBezTo>
                        <a:pt x="64" y="100"/>
                        <a:pt x="64" y="101"/>
                        <a:pt x="60" y="98"/>
                      </a:cubicBezTo>
                      <a:cubicBezTo>
                        <a:pt x="58" y="96"/>
                        <a:pt x="55" y="95"/>
                        <a:pt x="54" y="92"/>
                      </a:cubicBezTo>
                      <a:cubicBezTo>
                        <a:pt x="53" y="88"/>
                        <a:pt x="53" y="84"/>
                        <a:pt x="51" y="82"/>
                      </a:cubicBezTo>
                      <a:cubicBezTo>
                        <a:pt x="49" y="79"/>
                        <a:pt x="47" y="77"/>
                        <a:pt x="47" y="73"/>
                      </a:cubicBezTo>
                      <a:cubicBezTo>
                        <a:pt x="47" y="72"/>
                        <a:pt x="47" y="72"/>
                        <a:pt x="47" y="71"/>
                      </a:cubicBezTo>
                      <a:cubicBezTo>
                        <a:pt x="49" y="67"/>
                        <a:pt x="47" y="67"/>
                        <a:pt x="53" y="64"/>
                      </a:cubicBezTo>
                      <a:cubicBezTo>
                        <a:pt x="55" y="64"/>
                        <a:pt x="60" y="60"/>
                        <a:pt x="60" y="58"/>
                      </a:cubicBezTo>
                      <a:cubicBezTo>
                        <a:pt x="60" y="55"/>
                        <a:pt x="60" y="55"/>
                        <a:pt x="60" y="55"/>
                      </a:cubicBezTo>
                      <a:cubicBezTo>
                        <a:pt x="60" y="53"/>
                        <a:pt x="56" y="51"/>
                        <a:pt x="53" y="52"/>
                      </a:cubicBezTo>
                      <a:cubicBezTo>
                        <a:pt x="47" y="52"/>
                        <a:pt x="47" y="52"/>
                        <a:pt x="47" y="52"/>
                      </a:cubicBezTo>
                      <a:cubicBezTo>
                        <a:pt x="46" y="52"/>
                        <a:pt x="45" y="51"/>
                        <a:pt x="44" y="50"/>
                      </a:cubicBezTo>
                      <a:cubicBezTo>
                        <a:pt x="44" y="47"/>
                        <a:pt x="44" y="47"/>
                        <a:pt x="44" y="47"/>
                      </a:cubicBezTo>
                      <a:cubicBezTo>
                        <a:pt x="44" y="44"/>
                        <a:pt x="47" y="41"/>
                        <a:pt x="48" y="38"/>
                      </a:cubicBezTo>
                      <a:cubicBezTo>
                        <a:pt x="49" y="34"/>
                        <a:pt x="50" y="33"/>
                        <a:pt x="53" y="30"/>
                      </a:cubicBezTo>
                      <a:cubicBezTo>
                        <a:pt x="56" y="27"/>
                        <a:pt x="66" y="22"/>
                        <a:pt x="66" y="17"/>
                      </a:cubicBezTo>
                      <a:cubicBezTo>
                        <a:pt x="66" y="14"/>
                        <a:pt x="66" y="14"/>
                        <a:pt x="66" y="14"/>
                      </a:cubicBezTo>
                      <a:cubicBezTo>
                        <a:pt x="66" y="13"/>
                        <a:pt x="66" y="13"/>
                        <a:pt x="66" y="13"/>
                      </a:cubicBezTo>
                      <a:cubicBezTo>
                        <a:pt x="65" y="10"/>
                        <a:pt x="62" y="0"/>
                        <a:pt x="58" y="0"/>
                      </a:cubicBezTo>
                      <a:cubicBezTo>
                        <a:pt x="57" y="0"/>
                        <a:pt x="57" y="0"/>
                        <a:pt x="56" y="1"/>
                      </a:cubicBezTo>
                      <a:cubicBezTo>
                        <a:pt x="56" y="3"/>
                        <a:pt x="55" y="3"/>
                        <a:pt x="55" y="5"/>
                      </a:cubicBezTo>
                      <a:cubicBezTo>
                        <a:pt x="55" y="7"/>
                        <a:pt x="55" y="7"/>
                        <a:pt x="55" y="7"/>
                      </a:cubicBezTo>
                      <a:cubicBezTo>
                        <a:pt x="55" y="11"/>
                        <a:pt x="53" y="15"/>
                        <a:pt x="51" y="18"/>
                      </a:cubicBezTo>
                      <a:cubicBezTo>
                        <a:pt x="50" y="18"/>
                        <a:pt x="50" y="18"/>
                        <a:pt x="50" y="18"/>
                      </a:cubicBezTo>
                      <a:cubicBezTo>
                        <a:pt x="48" y="18"/>
                        <a:pt x="48" y="18"/>
                        <a:pt x="47" y="19"/>
                      </a:cubicBezTo>
                      <a:cubicBezTo>
                        <a:pt x="42" y="15"/>
                        <a:pt x="42" y="15"/>
                        <a:pt x="42" y="15"/>
                      </a:cubicBezTo>
                      <a:cubicBezTo>
                        <a:pt x="41" y="15"/>
                        <a:pt x="41" y="15"/>
                        <a:pt x="41" y="15"/>
                      </a:cubicBezTo>
                      <a:cubicBezTo>
                        <a:pt x="40" y="15"/>
                        <a:pt x="40" y="15"/>
                        <a:pt x="40" y="15"/>
                      </a:cubicBezTo>
                      <a:cubicBezTo>
                        <a:pt x="39" y="15"/>
                        <a:pt x="38" y="16"/>
                        <a:pt x="38" y="17"/>
                      </a:cubicBezTo>
                      <a:cubicBezTo>
                        <a:pt x="38" y="19"/>
                        <a:pt x="41" y="22"/>
                        <a:pt x="41" y="26"/>
                      </a:cubicBezTo>
                      <a:cubicBezTo>
                        <a:pt x="41" y="29"/>
                        <a:pt x="41" y="29"/>
                        <a:pt x="41" y="29"/>
                      </a:cubicBezTo>
                      <a:cubicBezTo>
                        <a:pt x="41" y="30"/>
                        <a:pt x="41" y="30"/>
                        <a:pt x="41" y="30"/>
                      </a:cubicBezTo>
                      <a:cubicBezTo>
                        <a:pt x="38" y="33"/>
                        <a:pt x="38" y="33"/>
                        <a:pt x="38" y="33"/>
                      </a:cubicBezTo>
                      <a:cubicBezTo>
                        <a:pt x="37" y="33"/>
                        <a:pt x="37" y="33"/>
                        <a:pt x="37" y="33"/>
                      </a:cubicBezTo>
                      <a:cubicBezTo>
                        <a:pt x="35" y="33"/>
                        <a:pt x="35" y="34"/>
                        <a:pt x="34" y="34"/>
                      </a:cubicBezTo>
                      <a:cubicBezTo>
                        <a:pt x="32" y="33"/>
                        <a:pt x="31" y="31"/>
                        <a:pt x="30" y="29"/>
                      </a:cubicBezTo>
                      <a:cubicBezTo>
                        <a:pt x="24" y="29"/>
                        <a:pt x="30" y="41"/>
                        <a:pt x="19" y="45"/>
                      </a:cubicBezTo>
                      <a:cubicBezTo>
                        <a:pt x="16" y="46"/>
                        <a:pt x="12" y="48"/>
                        <a:pt x="9" y="50"/>
                      </a:cubicBezTo>
                      <a:cubicBezTo>
                        <a:pt x="6" y="51"/>
                        <a:pt x="1" y="53"/>
                        <a:pt x="0" y="55"/>
                      </a:cubicBezTo>
                      <a:cubicBezTo>
                        <a:pt x="1" y="58"/>
                        <a:pt x="1" y="57"/>
                        <a:pt x="4" y="59"/>
                      </a:cubicBezTo>
                      <a:cubicBezTo>
                        <a:pt x="6" y="59"/>
                        <a:pt x="6" y="59"/>
                        <a:pt x="6" y="59"/>
                      </a:cubicBezTo>
                      <a:cubicBezTo>
                        <a:pt x="10" y="59"/>
                        <a:pt x="20" y="51"/>
                        <a:pt x="23" y="51"/>
                      </a:cubicBezTo>
                      <a:cubicBezTo>
                        <a:pt x="25" y="51"/>
                        <a:pt x="24" y="51"/>
                        <a:pt x="27" y="52"/>
                      </a:cubicBezTo>
                      <a:cubicBezTo>
                        <a:pt x="29" y="54"/>
                        <a:pt x="29" y="55"/>
                        <a:pt x="30" y="58"/>
                      </a:cubicBezTo>
                      <a:cubicBezTo>
                        <a:pt x="30" y="59"/>
                        <a:pt x="30" y="59"/>
                        <a:pt x="30" y="59"/>
                      </a:cubicBezTo>
                      <a:cubicBezTo>
                        <a:pt x="30" y="62"/>
                        <a:pt x="28" y="64"/>
                        <a:pt x="26" y="65"/>
                      </a:cubicBezTo>
                      <a:cubicBezTo>
                        <a:pt x="21" y="64"/>
                        <a:pt x="21" y="64"/>
                        <a:pt x="21" y="64"/>
                      </a:cubicBezTo>
                      <a:cubicBezTo>
                        <a:pt x="20" y="64"/>
                        <a:pt x="20" y="64"/>
                        <a:pt x="19" y="64"/>
                      </a:cubicBezTo>
                      <a:cubicBezTo>
                        <a:pt x="18" y="64"/>
                        <a:pt x="18" y="64"/>
                        <a:pt x="18" y="64"/>
                      </a:cubicBezTo>
                      <a:cubicBezTo>
                        <a:pt x="16" y="67"/>
                        <a:pt x="16" y="67"/>
                        <a:pt x="16" y="67"/>
                      </a:cubicBezTo>
                      <a:cubicBezTo>
                        <a:pt x="16" y="68"/>
                        <a:pt x="16" y="68"/>
                        <a:pt x="16" y="68"/>
                      </a:cubicBezTo>
                      <a:cubicBezTo>
                        <a:pt x="16" y="72"/>
                        <a:pt x="16" y="72"/>
                        <a:pt x="16" y="72"/>
                      </a:cubicBezTo>
                      <a:cubicBezTo>
                        <a:pt x="16" y="78"/>
                        <a:pt x="13" y="85"/>
                        <a:pt x="11" y="90"/>
                      </a:cubicBezTo>
                      <a:cubicBezTo>
                        <a:pt x="9" y="94"/>
                        <a:pt x="3" y="100"/>
                        <a:pt x="3" y="105"/>
                      </a:cubicBezTo>
                      <a:cubicBezTo>
                        <a:pt x="3" y="106"/>
                        <a:pt x="4" y="109"/>
                        <a:pt x="5" y="110"/>
                      </a:cubicBezTo>
                      <a:cubicBezTo>
                        <a:pt x="6" y="110"/>
                        <a:pt x="6" y="110"/>
                        <a:pt x="6" y="110"/>
                      </a:cubicBezTo>
                      <a:cubicBezTo>
                        <a:pt x="7" y="110"/>
                        <a:pt x="7" y="110"/>
                        <a:pt x="7" y="110"/>
                      </a:cubicBezTo>
                      <a:cubicBezTo>
                        <a:pt x="9" y="110"/>
                        <a:pt x="8" y="110"/>
                        <a:pt x="9" y="111"/>
                      </a:cubicBezTo>
                      <a:cubicBezTo>
                        <a:pt x="11" y="109"/>
                        <a:pt x="15" y="101"/>
                        <a:pt x="15" y="98"/>
                      </a:cubicBezTo>
                      <a:cubicBezTo>
                        <a:pt x="17" y="94"/>
                        <a:pt x="20" y="89"/>
                        <a:pt x="24" y="89"/>
                      </a:cubicBezTo>
                      <a:cubicBezTo>
                        <a:pt x="25" y="89"/>
                        <a:pt x="25" y="89"/>
                        <a:pt x="26" y="88"/>
                      </a:cubicBezTo>
                      <a:cubicBezTo>
                        <a:pt x="28" y="90"/>
                        <a:pt x="32" y="90"/>
                        <a:pt x="32" y="93"/>
                      </a:cubicBezTo>
                      <a:cubicBezTo>
                        <a:pt x="32" y="94"/>
                        <a:pt x="32" y="94"/>
                        <a:pt x="32" y="94"/>
                      </a:cubicBezTo>
                      <a:cubicBezTo>
                        <a:pt x="32" y="96"/>
                        <a:pt x="32" y="96"/>
                        <a:pt x="32" y="96"/>
                      </a:cubicBezTo>
                      <a:cubicBezTo>
                        <a:pt x="28" y="102"/>
                        <a:pt x="25" y="101"/>
                        <a:pt x="23" y="104"/>
                      </a:cubicBezTo>
                      <a:cubicBezTo>
                        <a:pt x="26" y="109"/>
                        <a:pt x="27" y="108"/>
                        <a:pt x="29" y="113"/>
                      </a:cubicBezTo>
                      <a:cubicBezTo>
                        <a:pt x="29" y="114"/>
                        <a:pt x="29" y="114"/>
                        <a:pt x="29" y="114"/>
                      </a:cubicBezTo>
                      <a:cubicBezTo>
                        <a:pt x="29" y="115"/>
                        <a:pt x="29" y="115"/>
                        <a:pt x="29" y="115"/>
                      </a:cubicBezTo>
                      <a:cubicBezTo>
                        <a:pt x="29" y="116"/>
                        <a:pt x="29" y="116"/>
                        <a:pt x="29" y="116"/>
                      </a:cubicBezTo>
                      <a:cubicBezTo>
                        <a:pt x="28" y="119"/>
                        <a:pt x="26" y="123"/>
                        <a:pt x="22" y="122"/>
                      </a:cubicBezTo>
                      <a:cubicBezTo>
                        <a:pt x="15" y="122"/>
                        <a:pt x="15" y="122"/>
                        <a:pt x="15" y="122"/>
                      </a:cubicBezTo>
                      <a:cubicBezTo>
                        <a:pt x="14" y="122"/>
                        <a:pt x="11" y="124"/>
                        <a:pt x="10" y="124"/>
                      </a:cubicBezTo>
                      <a:cubicBezTo>
                        <a:pt x="13" y="127"/>
                        <a:pt x="23" y="129"/>
                        <a:pt x="23" y="133"/>
                      </a:cubicBezTo>
                      <a:cubicBezTo>
                        <a:pt x="23" y="137"/>
                        <a:pt x="18" y="142"/>
                        <a:pt x="15" y="144"/>
                      </a:cubicBezTo>
                      <a:cubicBezTo>
                        <a:pt x="15" y="150"/>
                        <a:pt x="15" y="150"/>
                        <a:pt x="15" y="150"/>
                      </a:cubicBezTo>
                      <a:cubicBezTo>
                        <a:pt x="17" y="150"/>
                        <a:pt x="17" y="150"/>
                        <a:pt x="17" y="150"/>
                      </a:cubicBezTo>
                      <a:cubicBezTo>
                        <a:pt x="20" y="150"/>
                        <a:pt x="27" y="141"/>
                        <a:pt x="29" y="139"/>
                      </a:cubicBezTo>
                      <a:cubicBezTo>
                        <a:pt x="33" y="135"/>
                        <a:pt x="34" y="129"/>
                        <a:pt x="38" y="12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5" name="iSļïḑé"/>
                <p:cNvSpPr/>
                <p:nvPr userDrawn="1"/>
              </p:nvSpPr>
              <p:spPr bwMode="auto">
                <a:xfrm>
                  <a:off x="4422776" y="3106738"/>
                  <a:ext cx="412750" cy="596900"/>
                </a:xfrm>
                <a:custGeom>
                  <a:avLst/>
                  <a:gdLst>
                    <a:gd name="T0" fmla="*/ 63 w 125"/>
                    <a:gd name="T1" fmla="*/ 83 h 179"/>
                    <a:gd name="T2" fmla="*/ 69 w 125"/>
                    <a:gd name="T3" fmla="*/ 84 h 179"/>
                    <a:gd name="T4" fmla="*/ 71 w 125"/>
                    <a:gd name="T5" fmla="*/ 95 h 179"/>
                    <a:gd name="T6" fmla="*/ 56 w 125"/>
                    <a:gd name="T7" fmla="*/ 91 h 179"/>
                    <a:gd name="T8" fmla="*/ 77 w 125"/>
                    <a:gd name="T9" fmla="*/ 77 h 179"/>
                    <a:gd name="T10" fmla="*/ 90 w 125"/>
                    <a:gd name="T11" fmla="*/ 82 h 179"/>
                    <a:gd name="T12" fmla="*/ 93 w 125"/>
                    <a:gd name="T13" fmla="*/ 96 h 179"/>
                    <a:gd name="T14" fmla="*/ 88 w 125"/>
                    <a:gd name="T15" fmla="*/ 106 h 179"/>
                    <a:gd name="T16" fmla="*/ 75 w 125"/>
                    <a:gd name="T17" fmla="*/ 89 h 179"/>
                    <a:gd name="T18" fmla="*/ 91 w 125"/>
                    <a:gd name="T19" fmla="*/ 29 h 179"/>
                    <a:gd name="T20" fmla="*/ 95 w 125"/>
                    <a:gd name="T21" fmla="*/ 4 h 179"/>
                    <a:gd name="T22" fmla="*/ 92 w 125"/>
                    <a:gd name="T23" fmla="*/ 0 h 179"/>
                    <a:gd name="T24" fmla="*/ 86 w 125"/>
                    <a:gd name="T25" fmla="*/ 0 h 179"/>
                    <a:gd name="T26" fmla="*/ 80 w 125"/>
                    <a:gd name="T27" fmla="*/ 7 h 179"/>
                    <a:gd name="T28" fmla="*/ 83 w 125"/>
                    <a:gd name="T29" fmla="*/ 30 h 179"/>
                    <a:gd name="T30" fmla="*/ 86 w 125"/>
                    <a:gd name="T31" fmla="*/ 50 h 179"/>
                    <a:gd name="T32" fmla="*/ 46 w 125"/>
                    <a:gd name="T33" fmla="*/ 84 h 179"/>
                    <a:gd name="T34" fmla="*/ 0 w 125"/>
                    <a:gd name="T35" fmla="*/ 99 h 179"/>
                    <a:gd name="T36" fmla="*/ 13 w 125"/>
                    <a:gd name="T37" fmla="*/ 108 h 179"/>
                    <a:gd name="T38" fmla="*/ 30 w 125"/>
                    <a:gd name="T39" fmla="*/ 100 h 179"/>
                    <a:gd name="T40" fmla="*/ 47 w 125"/>
                    <a:gd name="T41" fmla="*/ 92 h 179"/>
                    <a:gd name="T42" fmla="*/ 51 w 125"/>
                    <a:gd name="T43" fmla="*/ 109 h 179"/>
                    <a:gd name="T44" fmla="*/ 50 w 125"/>
                    <a:gd name="T45" fmla="*/ 118 h 179"/>
                    <a:gd name="T46" fmla="*/ 54 w 125"/>
                    <a:gd name="T47" fmla="*/ 125 h 179"/>
                    <a:gd name="T48" fmla="*/ 62 w 125"/>
                    <a:gd name="T49" fmla="*/ 119 h 179"/>
                    <a:gd name="T50" fmla="*/ 62 w 125"/>
                    <a:gd name="T51" fmla="*/ 113 h 179"/>
                    <a:gd name="T52" fmla="*/ 78 w 125"/>
                    <a:gd name="T53" fmla="*/ 111 h 179"/>
                    <a:gd name="T54" fmla="*/ 78 w 125"/>
                    <a:gd name="T55" fmla="*/ 113 h 179"/>
                    <a:gd name="T56" fmla="*/ 78 w 125"/>
                    <a:gd name="T57" fmla="*/ 118 h 179"/>
                    <a:gd name="T58" fmla="*/ 46 w 125"/>
                    <a:gd name="T59" fmla="*/ 147 h 179"/>
                    <a:gd name="T60" fmla="*/ 28 w 125"/>
                    <a:gd name="T61" fmla="*/ 158 h 179"/>
                    <a:gd name="T62" fmla="*/ 1 w 125"/>
                    <a:gd name="T63" fmla="*/ 170 h 179"/>
                    <a:gd name="T64" fmla="*/ 14 w 125"/>
                    <a:gd name="T65" fmla="*/ 178 h 179"/>
                    <a:gd name="T66" fmla="*/ 20 w 125"/>
                    <a:gd name="T67" fmla="*/ 179 h 179"/>
                    <a:gd name="T68" fmla="*/ 22 w 125"/>
                    <a:gd name="T69" fmla="*/ 179 h 179"/>
                    <a:gd name="T70" fmla="*/ 38 w 125"/>
                    <a:gd name="T71" fmla="*/ 169 h 179"/>
                    <a:gd name="T72" fmla="*/ 61 w 125"/>
                    <a:gd name="T73" fmla="*/ 150 h 179"/>
                    <a:gd name="T74" fmla="*/ 79 w 125"/>
                    <a:gd name="T75" fmla="*/ 135 h 179"/>
                    <a:gd name="T76" fmla="*/ 96 w 125"/>
                    <a:gd name="T77" fmla="*/ 119 h 179"/>
                    <a:gd name="T78" fmla="*/ 106 w 125"/>
                    <a:gd name="T79" fmla="*/ 149 h 179"/>
                    <a:gd name="T80" fmla="*/ 125 w 125"/>
                    <a:gd name="T81" fmla="*/ 152 h 179"/>
                    <a:gd name="T82" fmla="*/ 116 w 125"/>
                    <a:gd name="T83" fmla="*/ 120 h 179"/>
                    <a:gd name="T84" fmla="*/ 115 w 125"/>
                    <a:gd name="T85" fmla="*/ 125 h 179"/>
                    <a:gd name="T86" fmla="*/ 109 w 125"/>
                    <a:gd name="T87" fmla="*/ 129 h 179"/>
                    <a:gd name="T88" fmla="*/ 97 w 125"/>
                    <a:gd name="T89" fmla="*/ 92 h 179"/>
                    <a:gd name="T90" fmla="*/ 94 w 125"/>
                    <a:gd name="T91" fmla="*/ 76 h 179"/>
                    <a:gd name="T92" fmla="*/ 110 w 125"/>
                    <a:gd name="T93" fmla="*/ 60 h 179"/>
                    <a:gd name="T94" fmla="*/ 105 w 125"/>
                    <a:gd name="T95" fmla="*/ 57 h 179"/>
                    <a:gd name="T96" fmla="*/ 101 w 125"/>
                    <a:gd name="T97" fmla="*/ 59 h 179"/>
                    <a:gd name="T98" fmla="*/ 91 w 125"/>
                    <a:gd name="T99" fmla="*/ 54 h 179"/>
                    <a:gd name="T100" fmla="*/ 91 w 125"/>
                    <a:gd name="T10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79">
                      <a:moveTo>
                        <a:pt x="56" y="91"/>
                      </a:moveTo>
                      <a:cubicBezTo>
                        <a:pt x="56" y="87"/>
                        <a:pt x="60" y="85"/>
                        <a:pt x="63" y="83"/>
                      </a:cubicBezTo>
                      <a:cubicBezTo>
                        <a:pt x="64" y="83"/>
                        <a:pt x="64" y="83"/>
                        <a:pt x="64" y="83"/>
                      </a:cubicBezTo>
                      <a:cubicBezTo>
                        <a:pt x="67" y="83"/>
                        <a:pt x="67" y="84"/>
                        <a:pt x="69" y="84"/>
                      </a:cubicBezTo>
                      <a:cubicBezTo>
                        <a:pt x="71" y="94"/>
                        <a:pt x="71" y="94"/>
                        <a:pt x="71" y="94"/>
                      </a:cubicBezTo>
                      <a:cubicBezTo>
                        <a:pt x="71" y="95"/>
                        <a:pt x="71" y="95"/>
                        <a:pt x="71" y="95"/>
                      </a:cubicBezTo>
                      <a:cubicBezTo>
                        <a:pt x="68" y="100"/>
                        <a:pt x="68" y="99"/>
                        <a:pt x="63" y="101"/>
                      </a:cubicBezTo>
                      <a:cubicBezTo>
                        <a:pt x="61" y="99"/>
                        <a:pt x="56" y="95"/>
                        <a:pt x="56" y="91"/>
                      </a:cubicBezTo>
                      <a:close/>
                      <a:moveTo>
                        <a:pt x="72" y="83"/>
                      </a:moveTo>
                      <a:cubicBezTo>
                        <a:pt x="74" y="79"/>
                        <a:pt x="73" y="79"/>
                        <a:pt x="77" y="77"/>
                      </a:cubicBezTo>
                      <a:cubicBezTo>
                        <a:pt x="79" y="75"/>
                        <a:pt x="82" y="75"/>
                        <a:pt x="83" y="73"/>
                      </a:cubicBezTo>
                      <a:cubicBezTo>
                        <a:pt x="88" y="76"/>
                        <a:pt x="89" y="76"/>
                        <a:pt x="90" y="82"/>
                      </a:cubicBezTo>
                      <a:cubicBezTo>
                        <a:pt x="92" y="95"/>
                        <a:pt x="92" y="95"/>
                        <a:pt x="92" y="95"/>
                      </a:cubicBezTo>
                      <a:cubicBezTo>
                        <a:pt x="93" y="96"/>
                        <a:pt x="93" y="96"/>
                        <a:pt x="93" y="96"/>
                      </a:cubicBezTo>
                      <a:cubicBezTo>
                        <a:pt x="94" y="99"/>
                        <a:pt x="94" y="99"/>
                        <a:pt x="94" y="99"/>
                      </a:cubicBezTo>
                      <a:cubicBezTo>
                        <a:pt x="91" y="105"/>
                        <a:pt x="93" y="103"/>
                        <a:pt x="88" y="106"/>
                      </a:cubicBezTo>
                      <a:cubicBezTo>
                        <a:pt x="83" y="101"/>
                        <a:pt x="82" y="101"/>
                        <a:pt x="79" y="95"/>
                      </a:cubicBezTo>
                      <a:cubicBezTo>
                        <a:pt x="77" y="93"/>
                        <a:pt x="77" y="91"/>
                        <a:pt x="75" y="89"/>
                      </a:cubicBezTo>
                      <a:cubicBezTo>
                        <a:pt x="73" y="87"/>
                        <a:pt x="73" y="86"/>
                        <a:pt x="72" y="83"/>
                      </a:cubicBezTo>
                      <a:close/>
                      <a:moveTo>
                        <a:pt x="91" y="29"/>
                      </a:moveTo>
                      <a:cubicBezTo>
                        <a:pt x="91" y="22"/>
                        <a:pt x="95" y="12"/>
                        <a:pt x="95" y="4"/>
                      </a:cubicBezTo>
                      <a:cubicBezTo>
                        <a:pt x="95" y="4"/>
                        <a:pt x="95" y="4"/>
                        <a:pt x="95" y="4"/>
                      </a:cubicBezTo>
                      <a:cubicBezTo>
                        <a:pt x="95" y="3"/>
                        <a:pt x="95" y="3"/>
                        <a:pt x="95" y="3"/>
                      </a:cubicBezTo>
                      <a:cubicBezTo>
                        <a:pt x="93" y="0"/>
                        <a:pt x="95" y="1"/>
                        <a:pt x="92" y="0"/>
                      </a:cubicBezTo>
                      <a:cubicBezTo>
                        <a:pt x="91" y="0"/>
                        <a:pt x="91" y="0"/>
                        <a:pt x="91" y="0"/>
                      </a:cubicBezTo>
                      <a:cubicBezTo>
                        <a:pt x="86" y="0"/>
                        <a:pt x="86" y="0"/>
                        <a:pt x="86" y="0"/>
                      </a:cubicBezTo>
                      <a:cubicBezTo>
                        <a:pt x="85" y="0"/>
                        <a:pt x="85" y="0"/>
                        <a:pt x="85" y="0"/>
                      </a:cubicBezTo>
                      <a:cubicBezTo>
                        <a:pt x="82" y="1"/>
                        <a:pt x="80" y="4"/>
                        <a:pt x="80" y="7"/>
                      </a:cubicBezTo>
                      <a:cubicBezTo>
                        <a:pt x="83" y="30"/>
                        <a:pt x="83" y="30"/>
                        <a:pt x="83" y="30"/>
                      </a:cubicBezTo>
                      <a:cubicBezTo>
                        <a:pt x="83" y="30"/>
                        <a:pt x="83" y="30"/>
                        <a:pt x="83" y="30"/>
                      </a:cubicBezTo>
                      <a:cubicBezTo>
                        <a:pt x="83" y="38"/>
                        <a:pt x="86" y="44"/>
                        <a:pt x="86" y="49"/>
                      </a:cubicBezTo>
                      <a:cubicBezTo>
                        <a:pt x="86" y="50"/>
                        <a:pt x="86" y="50"/>
                        <a:pt x="86" y="50"/>
                      </a:cubicBezTo>
                      <a:cubicBezTo>
                        <a:pt x="87" y="62"/>
                        <a:pt x="87" y="62"/>
                        <a:pt x="87" y="62"/>
                      </a:cubicBezTo>
                      <a:cubicBezTo>
                        <a:pt x="87" y="68"/>
                        <a:pt x="52" y="81"/>
                        <a:pt x="46" y="84"/>
                      </a:cubicBezTo>
                      <a:cubicBezTo>
                        <a:pt x="39" y="87"/>
                        <a:pt x="31" y="89"/>
                        <a:pt x="23" y="92"/>
                      </a:cubicBezTo>
                      <a:cubicBezTo>
                        <a:pt x="20" y="94"/>
                        <a:pt x="0" y="96"/>
                        <a:pt x="0" y="99"/>
                      </a:cubicBezTo>
                      <a:cubicBezTo>
                        <a:pt x="0" y="101"/>
                        <a:pt x="9" y="108"/>
                        <a:pt x="11" y="108"/>
                      </a:cubicBezTo>
                      <a:cubicBezTo>
                        <a:pt x="13" y="108"/>
                        <a:pt x="13" y="108"/>
                        <a:pt x="13" y="108"/>
                      </a:cubicBezTo>
                      <a:cubicBezTo>
                        <a:pt x="14" y="108"/>
                        <a:pt x="14" y="108"/>
                        <a:pt x="14" y="108"/>
                      </a:cubicBezTo>
                      <a:cubicBezTo>
                        <a:pt x="20" y="105"/>
                        <a:pt x="24" y="103"/>
                        <a:pt x="30" y="100"/>
                      </a:cubicBezTo>
                      <a:cubicBezTo>
                        <a:pt x="34" y="98"/>
                        <a:pt x="41" y="93"/>
                        <a:pt x="45" y="93"/>
                      </a:cubicBezTo>
                      <a:cubicBezTo>
                        <a:pt x="46" y="93"/>
                        <a:pt x="46" y="93"/>
                        <a:pt x="47" y="92"/>
                      </a:cubicBezTo>
                      <a:cubicBezTo>
                        <a:pt x="49" y="94"/>
                        <a:pt x="52" y="96"/>
                        <a:pt x="51" y="101"/>
                      </a:cubicBezTo>
                      <a:cubicBezTo>
                        <a:pt x="51" y="109"/>
                        <a:pt x="51" y="109"/>
                        <a:pt x="51" y="109"/>
                      </a:cubicBezTo>
                      <a:cubicBezTo>
                        <a:pt x="51" y="110"/>
                        <a:pt x="51" y="110"/>
                        <a:pt x="51" y="110"/>
                      </a:cubicBezTo>
                      <a:cubicBezTo>
                        <a:pt x="50" y="118"/>
                        <a:pt x="50" y="118"/>
                        <a:pt x="50" y="118"/>
                      </a:cubicBezTo>
                      <a:cubicBezTo>
                        <a:pt x="50" y="119"/>
                        <a:pt x="50" y="119"/>
                        <a:pt x="50" y="120"/>
                      </a:cubicBezTo>
                      <a:cubicBezTo>
                        <a:pt x="51" y="123"/>
                        <a:pt x="51" y="123"/>
                        <a:pt x="54" y="125"/>
                      </a:cubicBezTo>
                      <a:cubicBezTo>
                        <a:pt x="56" y="125"/>
                        <a:pt x="56" y="125"/>
                        <a:pt x="56" y="125"/>
                      </a:cubicBezTo>
                      <a:cubicBezTo>
                        <a:pt x="59" y="125"/>
                        <a:pt x="60" y="121"/>
                        <a:pt x="62" y="119"/>
                      </a:cubicBezTo>
                      <a:cubicBezTo>
                        <a:pt x="62" y="118"/>
                        <a:pt x="62" y="118"/>
                        <a:pt x="62" y="118"/>
                      </a:cubicBezTo>
                      <a:cubicBezTo>
                        <a:pt x="62" y="113"/>
                        <a:pt x="62" y="113"/>
                        <a:pt x="62" y="113"/>
                      </a:cubicBezTo>
                      <a:cubicBezTo>
                        <a:pt x="63" y="110"/>
                        <a:pt x="68" y="106"/>
                        <a:pt x="71" y="106"/>
                      </a:cubicBezTo>
                      <a:cubicBezTo>
                        <a:pt x="75" y="106"/>
                        <a:pt x="77" y="109"/>
                        <a:pt x="78" y="111"/>
                      </a:cubicBezTo>
                      <a:cubicBezTo>
                        <a:pt x="78" y="112"/>
                        <a:pt x="78" y="112"/>
                        <a:pt x="78" y="112"/>
                      </a:cubicBezTo>
                      <a:cubicBezTo>
                        <a:pt x="78" y="113"/>
                        <a:pt x="78" y="113"/>
                        <a:pt x="78" y="113"/>
                      </a:cubicBezTo>
                      <a:cubicBezTo>
                        <a:pt x="78" y="115"/>
                        <a:pt x="78" y="115"/>
                        <a:pt x="79" y="116"/>
                      </a:cubicBezTo>
                      <a:cubicBezTo>
                        <a:pt x="78" y="117"/>
                        <a:pt x="78" y="117"/>
                        <a:pt x="78" y="118"/>
                      </a:cubicBezTo>
                      <a:cubicBezTo>
                        <a:pt x="78" y="119"/>
                        <a:pt x="78" y="119"/>
                        <a:pt x="78" y="119"/>
                      </a:cubicBezTo>
                      <a:cubicBezTo>
                        <a:pt x="72" y="130"/>
                        <a:pt x="57" y="140"/>
                        <a:pt x="46" y="147"/>
                      </a:cubicBezTo>
                      <a:cubicBezTo>
                        <a:pt x="44" y="148"/>
                        <a:pt x="40" y="151"/>
                        <a:pt x="37" y="152"/>
                      </a:cubicBezTo>
                      <a:cubicBezTo>
                        <a:pt x="35" y="153"/>
                        <a:pt x="29" y="157"/>
                        <a:pt x="28" y="158"/>
                      </a:cubicBezTo>
                      <a:cubicBezTo>
                        <a:pt x="25" y="161"/>
                        <a:pt x="12" y="165"/>
                        <a:pt x="6" y="165"/>
                      </a:cubicBezTo>
                      <a:cubicBezTo>
                        <a:pt x="4" y="165"/>
                        <a:pt x="2" y="168"/>
                        <a:pt x="1" y="170"/>
                      </a:cubicBezTo>
                      <a:cubicBezTo>
                        <a:pt x="4" y="171"/>
                        <a:pt x="4" y="173"/>
                        <a:pt x="7" y="175"/>
                      </a:cubicBezTo>
                      <a:cubicBezTo>
                        <a:pt x="10" y="176"/>
                        <a:pt x="12" y="176"/>
                        <a:pt x="14" y="178"/>
                      </a:cubicBezTo>
                      <a:cubicBezTo>
                        <a:pt x="18" y="179"/>
                        <a:pt x="18" y="179"/>
                        <a:pt x="18" y="179"/>
                      </a:cubicBezTo>
                      <a:cubicBezTo>
                        <a:pt x="20" y="179"/>
                        <a:pt x="18" y="179"/>
                        <a:pt x="20" y="179"/>
                      </a:cubicBezTo>
                      <a:cubicBezTo>
                        <a:pt x="21" y="179"/>
                        <a:pt x="21" y="179"/>
                        <a:pt x="21" y="179"/>
                      </a:cubicBezTo>
                      <a:cubicBezTo>
                        <a:pt x="22" y="179"/>
                        <a:pt x="22" y="179"/>
                        <a:pt x="22" y="179"/>
                      </a:cubicBezTo>
                      <a:cubicBezTo>
                        <a:pt x="26" y="177"/>
                        <a:pt x="30" y="175"/>
                        <a:pt x="33" y="173"/>
                      </a:cubicBezTo>
                      <a:cubicBezTo>
                        <a:pt x="35" y="171"/>
                        <a:pt x="36" y="170"/>
                        <a:pt x="38" y="169"/>
                      </a:cubicBezTo>
                      <a:cubicBezTo>
                        <a:pt x="39" y="168"/>
                        <a:pt x="43" y="166"/>
                        <a:pt x="43" y="166"/>
                      </a:cubicBezTo>
                      <a:cubicBezTo>
                        <a:pt x="49" y="160"/>
                        <a:pt x="55" y="156"/>
                        <a:pt x="61" y="150"/>
                      </a:cubicBezTo>
                      <a:cubicBezTo>
                        <a:pt x="64" y="148"/>
                        <a:pt x="67" y="145"/>
                        <a:pt x="70" y="143"/>
                      </a:cubicBezTo>
                      <a:cubicBezTo>
                        <a:pt x="73" y="140"/>
                        <a:pt x="76" y="137"/>
                        <a:pt x="79" y="135"/>
                      </a:cubicBezTo>
                      <a:cubicBezTo>
                        <a:pt x="82" y="132"/>
                        <a:pt x="85" y="130"/>
                        <a:pt x="87" y="127"/>
                      </a:cubicBezTo>
                      <a:cubicBezTo>
                        <a:pt x="90" y="124"/>
                        <a:pt x="91" y="119"/>
                        <a:pt x="96" y="119"/>
                      </a:cubicBezTo>
                      <a:cubicBezTo>
                        <a:pt x="98" y="119"/>
                        <a:pt x="100" y="126"/>
                        <a:pt x="100" y="128"/>
                      </a:cubicBezTo>
                      <a:cubicBezTo>
                        <a:pt x="100" y="132"/>
                        <a:pt x="105" y="145"/>
                        <a:pt x="106" y="149"/>
                      </a:cubicBezTo>
                      <a:cubicBezTo>
                        <a:pt x="108" y="155"/>
                        <a:pt x="111" y="165"/>
                        <a:pt x="118" y="165"/>
                      </a:cubicBezTo>
                      <a:cubicBezTo>
                        <a:pt x="119" y="163"/>
                        <a:pt x="125" y="161"/>
                        <a:pt x="125" y="152"/>
                      </a:cubicBezTo>
                      <a:cubicBezTo>
                        <a:pt x="125" y="143"/>
                        <a:pt x="120" y="120"/>
                        <a:pt x="117" y="116"/>
                      </a:cubicBezTo>
                      <a:cubicBezTo>
                        <a:pt x="117" y="118"/>
                        <a:pt x="116" y="118"/>
                        <a:pt x="116" y="120"/>
                      </a:cubicBezTo>
                      <a:cubicBezTo>
                        <a:pt x="116" y="123"/>
                        <a:pt x="115" y="121"/>
                        <a:pt x="115" y="124"/>
                      </a:cubicBezTo>
                      <a:cubicBezTo>
                        <a:pt x="115" y="125"/>
                        <a:pt x="115" y="125"/>
                        <a:pt x="115" y="125"/>
                      </a:cubicBezTo>
                      <a:cubicBezTo>
                        <a:pt x="115" y="126"/>
                        <a:pt x="114" y="129"/>
                        <a:pt x="112" y="129"/>
                      </a:cubicBezTo>
                      <a:cubicBezTo>
                        <a:pt x="109" y="129"/>
                        <a:pt x="109" y="129"/>
                        <a:pt x="109" y="129"/>
                      </a:cubicBezTo>
                      <a:cubicBezTo>
                        <a:pt x="105" y="129"/>
                        <a:pt x="102" y="110"/>
                        <a:pt x="100" y="105"/>
                      </a:cubicBezTo>
                      <a:cubicBezTo>
                        <a:pt x="98" y="101"/>
                        <a:pt x="98" y="97"/>
                        <a:pt x="97" y="92"/>
                      </a:cubicBezTo>
                      <a:cubicBezTo>
                        <a:pt x="96" y="87"/>
                        <a:pt x="94" y="86"/>
                        <a:pt x="94" y="79"/>
                      </a:cubicBezTo>
                      <a:cubicBezTo>
                        <a:pt x="94" y="76"/>
                        <a:pt x="94" y="76"/>
                        <a:pt x="94" y="76"/>
                      </a:cubicBezTo>
                      <a:cubicBezTo>
                        <a:pt x="94" y="65"/>
                        <a:pt x="110" y="67"/>
                        <a:pt x="110" y="61"/>
                      </a:cubicBezTo>
                      <a:cubicBezTo>
                        <a:pt x="110" y="60"/>
                        <a:pt x="110" y="60"/>
                        <a:pt x="110" y="60"/>
                      </a:cubicBezTo>
                      <a:cubicBezTo>
                        <a:pt x="110" y="58"/>
                        <a:pt x="109" y="57"/>
                        <a:pt x="108" y="57"/>
                      </a:cubicBezTo>
                      <a:cubicBezTo>
                        <a:pt x="105" y="57"/>
                        <a:pt x="105" y="57"/>
                        <a:pt x="105" y="57"/>
                      </a:cubicBezTo>
                      <a:cubicBezTo>
                        <a:pt x="104" y="57"/>
                        <a:pt x="104" y="57"/>
                        <a:pt x="104" y="57"/>
                      </a:cubicBezTo>
                      <a:cubicBezTo>
                        <a:pt x="103" y="58"/>
                        <a:pt x="102" y="59"/>
                        <a:pt x="101" y="59"/>
                      </a:cubicBezTo>
                      <a:cubicBezTo>
                        <a:pt x="99" y="60"/>
                        <a:pt x="99" y="59"/>
                        <a:pt x="97" y="60"/>
                      </a:cubicBezTo>
                      <a:cubicBezTo>
                        <a:pt x="95" y="59"/>
                        <a:pt x="91" y="56"/>
                        <a:pt x="91" y="54"/>
                      </a:cubicBezTo>
                      <a:cubicBezTo>
                        <a:pt x="91" y="41"/>
                        <a:pt x="91" y="41"/>
                        <a:pt x="91" y="41"/>
                      </a:cubicBezTo>
                      <a:lnTo>
                        <a:pt x="91" y="29"/>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6" name="íšlïďè"/>
                <p:cNvSpPr/>
                <p:nvPr userDrawn="1"/>
              </p:nvSpPr>
              <p:spPr bwMode="auto">
                <a:xfrm>
                  <a:off x="5478463" y="3581400"/>
                  <a:ext cx="46038" cy="76200"/>
                </a:xfrm>
                <a:custGeom>
                  <a:avLst/>
                  <a:gdLst>
                    <a:gd name="T0" fmla="*/ 14 w 14"/>
                    <a:gd name="T1" fmla="*/ 15 h 23"/>
                    <a:gd name="T2" fmla="*/ 10 w 14"/>
                    <a:gd name="T3" fmla="*/ 6 h 23"/>
                    <a:gd name="T4" fmla="*/ 3 w 14"/>
                    <a:gd name="T5" fmla="*/ 0 h 23"/>
                    <a:gd name="T6" fmla="*/ 0 w 14"/>
                    <a:gd name="T7" fmla="*/ 3 h 23"/>
                    <a:gd name="T8" fmla="*/ 5 w 14"/>
                    <a:gd name="T9" fmla="*/ 11 h 23"/>
                    <a:gd name="T10" fmla="*/ 5 w 14"/>
                    <a:gd name="T11" fmla="*/ 12 h 23"/>
                    <a:gd name="T12" fmla="*/ 5 w 14"/>
                    <a:gd name="T13" fmla="*/ 14 h 23"/>
                    <a:gd name="T14" fmla="*/ 5 w 14"/>
                    <a:gd name="T15" fmla="*/ 15 h 23"/>
                    <a:gd name="T16" fmla="*/ 2 w 14"/>
                    <a:gd name="T17" fmla="*/ 19 h 23"/>
                    <a:gd name="T18" fmla="*/ 2 w 14"/>
                    <a:gd name="T19" fmla="*/ 22 h 23"/>
                    <a:gd name="T20" fmla="*/ 5 w 14"/>
                    <a:gd name="T21" fmla="*/ 23 h 23"/>
                    <a:gd name="T22" fmla="*/ 6 w 14"/>
                    <a:gd name="T23" fmla="*/ 23 h 23"/>
                    <a:gd name="T24" fmla="*/ 11 w 14"/>
                    <a:gd name="T25" fmla="*/ 20 h 23"/>
                    <a:gd name="T26" fmla="*/ 14 w 14"/>
                    <a:gd name="T2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14" y="15"/>
                      </a:moveTo>
                      <a:cubicBezTo>
                        <a:pt x="14" y="11"/>
                        <a:pt x="12" y="9"/>
                        <a:pt x="10" y="6"/>
                      </a:cubicBezTo>
                      <a:cubicBezTo>
                        <a:pt x="8" y="5"/>
                        <a:pt x="3" y="1"/>
                        <a:pt x="3" y="0"/>
                      </a:cubicBezTo>
                      <a:cubicBezTo>
                        <a:pt x="0" y="3"/>
                        <a:pt x="0" y="3"/>
                        <a:pt x="0" y="3"/>
                      </a:cubicBezTo>
                      <a:cubicBezTo>
                        <a:pt x="5" y="11"/>
                        <a:pt x="5" y="11"/>
                        <a:pt x="5" y="11"/>
                      </a:cubicBezTo>
                      <a:cubicBezTo>
                        <a:pt x="5" y="12"/>
                        <a:pt x="5" y="12"/>
                        <a:pt x="5" y="12"/>
                      </a:cubicBezTo>
                      <a:cubicBezTo>
                        <a:pt x="5" y="14"/>
                        <a:pt x="5" y="14"/>
                        <a:pt x="5" y="14"/>
                      </a:cubicBezTo>
                      <a:cubicBezTo>
                        <a:pt x="5" y="15"/>
                        <a:pt x="5" y="15"/>
                        <a:pt x="5" y="15"/>
                      </a:cubicBezTo>
                      <a:cubicBezTo>
                        <a:pt x="2" y="19"/>
                        <a:pt x="2" y="19"/>
                        <a:pt x="2" y="19"/>
                      </a:cubicBezTo>
                      <a:cubicBezTo>
                        <a:pt x="2" y="22"/>
                        <a:pt x="2" y="22"/>
                        <a:pt x="2" y="22"/>
                      </a:cubicBezTo>
                      <a:cubicBezTo>
                        <a:pt x="5" y="23"/>
                        <a:pt x="5" y="23"/>
                        <a:pt x="5" y="23"/>
                      </a:cubicBezTo>
                      <a:cubicBezTo>
                        <a:pt x="6" y="23"/>
                        <a:pt x="6" y="23"/>
                        <a:pt x="6" y="23"/>
                      </a:cubicBezTo>
                      <a:cubicBezTo>
                        <a:pt x="7" y="23"/>
                        <a:pt x="11" y="21"/>
                        <a:pt x="11" y="20"/>
                      </a:cubicBezTo>
                      <a:cubicBezTo>
                        <a:pt x="13" y="19"/>
                        <a:pt x="13" y="17"/>
                        <a:pt x="14"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7" name="işḷîḑe"/>
                <p:cNvSpPr/>
                <p:nvPr userDrawn="1"/>
              </p:nvSpPr>
              <p:spPr bwMode="auto">
                <a:xfrm>
                  <a:off x="6310313" y="3136900"/>
                  <a:ext cx="406400" cy="554038"/>
                </a:xfrm>
                <a:custGeom>
                  <a:avLst/>
                  <a:gdLst>
                    <a:gd name="T0" fmla="*/ 101 w 123"/>
                    <a:gd name="T1" fmla="*/ 9 h 166"/>
                    <a:gd name="T2" fmla="*/ 96 w 123"/>
                    <a:gd name="T3" fmla="*/ 0 h 166"/>
                    <a:gd name="T4" fmla="*/ 76 w 123"/>
                    <a:gd name="T5" fmla="*/ 23 h 166"/>
                    <a:gd name="T6" fmla="*/ 66 w 123"/>
                    <a:gd name="T7" fmla="*/ 20 h 166"/>
                    <a:gd name="T8" fmla="*/ 69 w 123"/>
                    <a:gd name="T9" fmla="*/ 29 h 166"/>
                    <a:gd name="T10" fmla="*/ 64 w 123"/>
                    <a:gd name="T11" fmla="*/ 38 h 166"/>
                    <a:gd name="T12" fmla="*/ 71 w 123"/>
                    <a:gd name="T13" fmla="*/ 37 h 166"/>
                    <a:gd name="T14" fmla="*/ 78 w 123"/>
                    <a:gd name="T15" fmla="*/ 38 h 166"/>
                    <a:gd name="T16" fmla="*/ 104 w 123"/>
                    <a:gd name="T17" fmla="*/ 37 h 166"/>
                    <a:gd name="T18" fmla="*/ 97 w 123"/>
                    <a:gd name="T19" fmla="*/ 43 h 166"/>
                    <a:gd name="T20" fmla="*/ 85 w 123"/>
                    <a:gd name="T21" fmla="*/ 56 h 166"/>
                    <a:gd name="T22" fmla="*/ 78 w 123"/>
                    <a:gd name="T23" fmla="*/ 67 h 166"/>
                    <a:gd name="T24" fmla="*/ 72 w 123"/>
                    <a:gd name="T25" fmla="*/ 62 h 166"/>
                    <a:gd name="T26" fmla="*/ 72 w 123"/>
                    <a:gd name="T27" fmla="*/ 48 h 166"/>
                    <a:gd name="T28" fmla="*/ 63 w 123"/>
                    <a:gd name="T29" fmla="*/ 57 h 166"/>
                    <a:gd name="T30" fmla="*/ 56 w 123"/>
                    <a:gd name="T31" fmla="*/ 57 h 166"/>
                    <a:gd name="T32" fmla="*/ 61 w 123"/>
                    <a:gd name="T33" fmla="*/ 66 h 166"/>
                    <a:gd name="T34" fmla="*/ 59 w 123"/>
                    <a:gd name="T35" fmla="*/ 70 h 166"/>
                    <a:gd name="T36" fmla="*/ 68 w 123"/>
                    <a:gd name="T37" fmla="*/ 74 h 166"/>
                    <a:gd name="T38" fmla="*/ 68 w 123"/>
                    <a:gd name="T39" fmla="*/ 78 h 166"/>
                    <a:gd name="T40" fmla="*/ 40 w 123"/>
                    <a:gd name="T41" fmla="*/ 92 h 166"/>
                    <a:gd name="T42" fmla="*/ 24 w 123"/>
                    <a:gd name="T43" fmla="*/ 99 h 166"/>
                    <a:gd name="T44" fmla="*/ 3 w 123"/>
                    <a:gd name="T45" fmla="*/ 105 h 166"/>
                    <a:gd name="T46" fmla="*/ 2 w 123"/>
                    <a:gd name="T47" fmla="*/ 112 h 166"/>
                    <a:gd name="T48" fmla="*/ 14 w 123"/>
                    <a:gd name="T49" fmla="*/ 120 h 166"/>
                    <a:gd name="T50" fmla="*/ 32 w 123"/>
                    <a:gd name="T51" fmla="*/ 108 h 166"/>
                    <a:gd name="T52" fmla="*/ 55 w 123"/>
                    <a:gd name="T53" fmla="*/ 93 h 166"/>
                    <a:gd name="T54" fmla="*/ 63 w 123"/>
                    <a:gd name="T55" fmla="*/ 89 h 166"/>
                    <a:gd name="T56" fmla="*/ 82 w 123"/>
                    <a:gd name="T57" fmla="*/ 83 h 166"/>
                    <a:gd name="T58" fmla="*/ 82 w 123"/>
                    <a:gd name="T59" fmla="*/ 86 h 166"/>
                    <a:gd name="T60" fmla="*/ 74 w 123"/>
                    <a:gd name="T61" fmla="*/ 97 h 166"/>
                    <a:gd name="T62" fmla="*/ 61 w 123"/>
                    <a:gd name="T63" fmla="*/ 107 h 166"/>
                    <a:gd name="T64" fmla="*/ 64 w 123"/>
                    <a:gd name="T65" fmla="*/ 118 h 166"/>
                    <a:gd name="T66" fmla="*/ 55 w 123"/>
                    <a:gd name="T67" fmla="*/ 126 h 166"/>
                    <a:gd name="T68" fmla="*/ 40 w 123"/>
                    <a:gd name="T69" fmla="*/ 129 h 166"/>
                    <a:gd name="T70" fmla="*/ 30 w 123"/>
                    <a:gd name="T71" fmla="*/ 130 h 166"/>
                    <a:gd name="T72" fmla="*/ 35 w 123"/>
                    <a:gd name="T73" fmla="*/ 141 h 166"/>
                    <a:gd name="T74" fmla="*/ 38 w 123"/>
                    <a:gd name="T75" fmla="*/ 141 h 166"/>
                    <a:gd name="T76" fmla="*/ 56 w 123"/>
                    <a:gd name="T77" fmla="*/ 133 h 166"/>
                    <a:gd name="T78" fmla="*/ 63 w 123"/>
                    <a:gd name="T79" fmla="*/ 141 h 166"/>
                    <a:gd name="T80" fmla="*/ 56 w 123"/>
                    <a:gd name="T81" fmla="*/ 154 h 166"/>
                    <a:gd name="T82" fmla="*/ 53 w 123"/>
                    <a:gd name="T83" fmla="*/ 154 h 166"/>
                    <a:gd name="T84" fmla="*/ 49 w 123"/>
                    <a:gd name="T85" fmla="*/ 154 h 166"/>
                    <a:gd name="T86" fmla="*/ 46 w 123"/>
                    <a:gd name="T87" fmla="*/ 156 h 166"/>
                    <a:gd name="T88" fmla="*/ 56 w 123"/>
                    <a:gd name="T89" fmla="*/ 166 h 166"/>
                    <a:gd name="T90" fmla="*/ 71 w 123"/>
                    <a:gd name="T91" fmla="*/ 160 h 166"/>
                    <a:gd name="T92" fmla="*/ 75 w 123"/>
                    <a:gd name="T93" fmla="*/ 146 h 166"/>
                    <a:gd name="T94" fmla="*/ 80 w 123"/>
                    <a:gd name="T95" fmla="*/ 124 h 166"/>
                    <a:gd name="T96" fmla="*/ 94 w 123"/>
                    <a:gd name="T97" fmla="*/ 120 h 166"/>
                    <a:gd name="T98" fmla="*/ 81 w 123"/>
                    <a:gd name="T99" fmla="*/ 117 h 166"/>
                    <a:gd name="T100" fmla="*/ 72 w 123"/>
                    <a:gd name="T101" fmla="*/ 107 h 166"/>
                    <a:gd name="T102" fmla="*/ 78 w 123"/>
                    <a:gd name="T103" fmla="*/ 96 h 166"/>
                    <a:gd name="T104" fmla="*/ 92 w 123"/>
                    <a:gd name="T105" fmla="*/ 89 h 166"/>
                    <a:gd name="T106" fmla="*/ 102 w 123"/>
                    <a:gd name="T107" fmla="*/ 78 h 166"/>
                    <a:gd name="T108" fmla="*/ 95 w 123"/>
                    <a:gd name="T109" fmla="*/ 61 h 166"/>
                    <a:gd name="T110" fmla="*/ 109 w 123"/>
                    <a:gd name="T111" fmla="*/ 48 h 166"/>
                    <a:gd name="T112" fmla="*/ 116 w 123"/>
                    <a:gd name="T113" fmla="*/ 42 h 166"/>
                    <a:gd name="T114" fmla="*/ 121 w 123"/>
                    <a:gd name="T115" fmla="*/ 32 h 166"/>
                    <a:gd name="T116" fmla="*/ 116 w 123"/>
                    <a:gd name="T117" fmla="*/ 17 h 166"/>
                    <a:gd name="T118" fmla="*/ 104 w 123"/>
                    <a:gd name="T119" fmla="*/ 20 h 166"/>
                    <a:gd name="T120" fmla="*/ 93 w 123"/>
                    <a:gd name="T121" fmla="*/ 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166">
                      <a:moveTo>
                        <a:pt x="93" y="21"/>
                      </a:moveTo>
                      <a:cubicBezTo>
                        <a:pt x="94" y="14"/>
                        <a:pt x="98" y="14"/>
                        <a:pt x="101" y="9"/>
                      </a:cubicBezTo>
                      <a:cubicBezTo>
                        <a:pt x="101" y="8"/>
                        <a:pt x="101" y="8"/>
                        <a:pt x="101" y="8"/>
                      </a:cubicBezTo>
                      <a:cubicBezTo>
                        <a:pt x="101" y="5"/>
                        <a:pt x="97" y="1"/>
                        <a:pt x="96" y="0"/>
                      </a:cubicBezTo>
                      <a:cubicBezTo>
                        <a:pt x="89" y="3"/>
                        <a:pt x="91" y="6"/>
                        <a:pt x="88" y="13"/>
                      </a:cubicBezTo>
                      <a:cubicBezTo>
                        <a:pt x="85" y="17"/>
                        <a:pt x="82" y="23"/>
                        <a:pt x="76" y="23"/>
                      </a:cubicBezTo>
                      <a:cubicBezTo>
                        <a:pt x="75" y="23"/>
                        <a:pt x="70" y="18"/>
                        <a:pt x="67" y="17"/>
                      </a:cubicBezTo>
                      <a:cubicBezTo>
                        <a:pt x="66" y="20"/>
                        <a:pt x="66" y="20"/>
                        <a:pt x="66" y="20"/>
                      </a:cubicBezTo>
                      <a:cubicBezTo>
                        <a:pt x="67" y="23"/>
                        <a:pt x="69" y="24"/>
                        <a:pt x="69" y="28"/>
                      </a:cubicBezTo>
                      <a:cubicBezTo>
                        <a:pt x="69" y="29"/>
                        <a:pt x="69" y="29"/>
                        <a:pt x="69" y="29"/>
                      </a:cubicBezTo>
                      <a:cubicBezTo>
                        <a:pt x="69" y="29"/>
                        <a:pt x="63" y="36"/>
                        <a:pt x="62" y="37"/>
                      </a:cubicBezTo>
                      <a:cubicBezTo>
                        <a:pt x="63" y="38"/>
                        <a:pt x="61" y="38"/>
                        <a:pt x="64" y="38"/>
                      </a:cubicBezTo>
                      <a:cubicBezTo>
                        <a:pt x="64" y="38"/>
                        <a:pt x="64" y="38"/>
                        <a:pt x="64" y="38"/>
                      </a:cubicBezTo>
                      <a:cubicBezTo>
                        <a:pt x="71" y="37"/>
                        <a:pt x="71" y="37"/>
                        <a:pt x="71" y="37"/>
                      </a:cubicBezTo>
                      <a:cubicBezTo>
                        <a:pt x="74" y="37"/>
                        <a:pt x="74" y="38"/>
                        <a:pt x="78" y="38"/>
                      </a:cubicBezTo>
                      <a:cubicBezTo>
                        <a:pt x="78" y="38"/>
                        <a:pt x="78" y="38"/>
                        <a:pt x="78" y="38"/>
                      </a:cubicBezTo>
                      <a:cubicBezTo>
                        <a:pt x="79" y="38"/>
                        <a:pt x="84" y="33"/>
                        <a:pt x="91" y="32"/>
                      </a:cubicBezTo>
                      <a:cubicBezTo>
                        <a:pt x="96" y="31"/>
                        <a:pt x="104" y="30"/>
                        <a:pt x="104" y="37"/>
                      </a:cubicBezTo>
                      <a:cubicBezTo>
                        <a:pt x="104" y="39"/>
                        <a:pt x="102" y="41"/>
                        <a:pt x="101" y="43"/>
                      </a:cubicBezTo>
                      <a:cubicBezTo>
                        <a:pt x="98" y="43"/>
                        <a:pt x="99" y="43"/>
                        <a:pt x="97" y="43"/>
                      </a:cubicBezTo>
                      <a:cubicBezTo>
                        <a:pt x="96" y="43"/>
                        <a:pt x="93" y="42"/>
                        <a:pt x="92" y="41"/>
                      </a:cubicBezTo>
                      <a:cubicBezTo>
                        <a:pt x="85" y="46"/>
                        <a:pt x="88" y="49"/>
                        <a:pt x="85" y="56"/>
                      </a:cubicBezTo>
                      <a:cubicBezTo>
                        <a:pt x="84" y="57"/>
                        <a:pt x="81" y="64"/>
                        <a:pt x="81" y="64"/>
                      </a:cubicBezTo>
                      <a:cubicBezTo>
                        <a:pt x="80" y="66"/>
                        <a:pt x="80" y="64"/>
                        <a:pt x="78" y="67"/>
                      </a:cubicBezTo>
                      <a:cubicBezTo>
                        <a:pt x="77" y="70"/>
                        <a:pt x="78" y="68"/>
                        <a:pt x="76" y="70"/>
                      </a:cubicBezTo>
                      <a:cubicBezTo>
                        <a:pt x="74" y="67"/>
                        <a:pt x="72" y="66"/>
                        <a:pt x="72" y="62"/>
                      </a:cubicBezTo>
                      <a:cubicBezTo>
                        <a:pt x="72" y="61"/>
                        <a:pt x="75" y="55"/>
                        <a:pt x="76" y="54"/>
                      </a:cubicBezTo>
                      <a:cubicBezTo>
                        <a:pt x="75" y="51"/>
                        <a:pt x="75" y="48"/>
                        <a:pt x="72" y="48"/>
                      </a:cubicBezTo>
                      <a:cubicBezTo>
                        <a:pt x="71" y="48"/>
                        <a:pt x="70" y="49"/>
                        <a:pt x="70" y="49"/>
                      </a:cubicBezTo>
                      <a:cubicBezTo>
                        <a:pt x="70" y="55"/>
                        <a:pt x="67" y="55"/>
                        <a:pt x="63" y="57"/>
                      </a:cubicBezTo>
                      <a:cubicBezTo>
                        <a:pt x="62" y="56"/>
                        <a:pt x="60" y="55"/>
                        <a:pt x="59" y="55"/>
                      </a:cubicBezTo>
                      <a:cubicBezTo>
                        <a:pt x="58" y="55"/>
                        <a:pt x="56" y="57"/>
                        <a:pt x="56" y="57"/>
                      </a:cubicBezTo>
                      <a:cubicBezTo>
                        <a:pt x="58" y="60"/>
                        <a:pt x="59" y="60"/>
                        <a:pt x="61" y="64"/>
                      </a:cubicBezTo>
                      <a:cubicBezTo>
                        <a:pt x="61" y="66"/>
                        <a:pt x="61" y="66"/>
                        <a:pt x="61" y="66"/>
                      </a:cubicBezTo>
                      <a:cubicBezTo>
                        <a:pt x="61" y="67"/>
                        <a:pt x="61" y="67"/>
                        <a:pt x="61" y="67"/>
                      </a:cubicBezTo>
                      <a:cubicBezTo>
                        <a:pt x="59" y="70"/>
                        <a:pt x="59" y="70"/>
                        <a:pt x="59" y="70"/>
                      </a:cubicBezTo>
                      <a:cubicBezTo>
                        <a:pt x="60" y="71"/>
                        <a:pt x="58" y="71"/>
                        <a:pt x="61" y="71"/>
                      </a:cubicBezTo>
                      <a:cubicBezTo>
                        <a:pt x="64" y="71"/>
                        <a:pt x="66" y="72"/>
                        <a:pt x="68" y="74"/>
                      </a:cubicBezTo>
                      <a:cubicBezTo>
                        <a:pt x="68" y="75"/>
                        <a:pt x="68" y="75"/>
                        <a:pt x="68" y="75"/>
                      </a:cubicBezTo>
                      <a:cubicBezTo>
                        <a:pt x="68" y="78"/>
                        <a:pt x="68" y="78"/>
                        <a:pt x="68" y="78"/>
                      </a:cubicBezTo>
                      <a:cubicBezTo>
                        <a:pt x="68" y="82"/>
                        <a:pt x="58" y="85"/>
                        <a:pt x="55" y="86"/>
                      </a:cubicBezTo>
                      <a:cubicBezTo>
                        <a:pt x="50" y="88"/>
                        <a:pt x="44" y="91"/>
                        <a:pt x="40" y="92"/>
                      </a:cubicBezTo>
                      <a:cubicBezTo>
                        <a:pt x="36" y="94"/>
                        <a:pt x="35" y="94"/>
                        <a:pt x="32" y="96"/>
                      </a:cubicBezTo>
                      <a:cubicBezTo>
                        <a:pt x="29" y="97"/>
                        <a:pt x="27" y="97"/>
                        <a:pt x="24" y="99"/>
                      </a:cubicBezTo>
                      <a:cubicBezTo>
                        <a:pt x="20" y="101"/>
                        <a:pt x="13" y="104"/>
                        <a:pt x="9" y="104"/>
                      </a:cubicBezTo>
                      <a:cubicBezTo>
                        <a:pt x="3" y="105"/>
                        <a:pt x="3" y="105"/>
                        <a:pt x="3" y="105"/>
                      </a:cubicBezTo>
                      <a:cubicBezTo>
                        <a:pt x="1" y="105"/>
                        <a:pt x="1" y="106"/>
                        <a:pt x="0" y="107"/>
                      </a:cubicBezTo>
                      <a:cubicBezTo>
                        <a:pt x="0" y="108"/>
                        <a:pt x="0" y="111"/>
                        <a:pt x="2" y="112"/>
                      </a:cubicBezTo>
                      <a:cubicBezTo>
                        <a:pt x="4" y="114"/>
                        <a:pt x="3" y="114"/>
                        <a:pt x="5" y="115"/>
                      </a:cubicBezTo>
                      <a:cubicBezTo>
                        <a:pt x="6" y="116"/>
                        <a:pt x="12" y="119"/>
                        <a:pt x="14" y="120"/>
                      </a:cubicBezTo>
                      <a:cubicBezTo>
                        <a:pt x="15" y="119"/>
                        <a:pt x="15" y="119"/>
                        <a:pt x="17" y="119"/>
                      </a:cubicBezTo>
                      <a:cubicBezTo>
                        <a:pt x="20" y="119"/>
                        <a:pt x="30" y="110"/>
                        <a:pt x="32" y="108"/>
                      </a:cubicBezTo>
                      <a:cubicBezTo>
                        <a:pt x="36" y="104"/>
                        <a:pt x="42" y="101"/>
                        <a:pt x="47" y="98"/>
                      </a:cubicBezTo>
                      <a:cubicBezTo>
                        <a:pt x="50" y="96"/>
                        <a:pt x="52" y="95"/>
                        <a:pt x="55" y="93"/>
                      </a:cubicBezTo>
                      <a:cubicBezTo>
                        <a:pt x="57" y="92"/>
                        <a:pt x="58" y="92"/>
                        <a:pt x="59" y="91"/>
                      </a:cubicBezTo>
                      <a:cubicBezTo>
                        <a:pt x="61" y="90"/>
                        <a:pt x="61" y="90"/>
                        <a:pt x="63" y="89"/>
                      </a:cubicBezTo>
                      <a:cubicBezTo>
                        <a:pt x="68" y="87"/>
                        <a:pt x="74" y="80"/>
                        <a:pt x="79" y="80"/>
                      </a:cubicBezTo>
                      <a:cubicBezTo>
                        <a:pt x="81" y="80"/>
                        <a:pt x="82" y="82"/>
                        <a:pt x="82" y="83"/>
                      </a:cubicBezTo>
                      <a:cubicBezTo>
                        <a:pt x="82" y="85"/>
                        <a:pt x="82" y="85"/>
                        <a:pt x="82" y="85"/>
                      </a:cubicBezTo>
                      <a:cubicBezTo>
                        <a:pt x="82" y="86"/>
                        <a:pt x="82" y="86"/>
                        <a:pt x="82" y="86"/>
                      </a:cubicBezTo>
                      <a:cubicBezTo>
                        <a:pt x="80" y="90"/>
                        <a:pt x="79" y="89"/>
                        <a:pt x="78" y="93"/>
                      </a:cubicBezTo>
                      <a:cubicBezTo>
                        <a:pt x="75" y="94"/>
                        <a:pt x="75" y="94"/>
                        <a:pt x="74" y="97"/>
                      </a:cubicBezTo>
                      <a:cubicBezTo>
                        <a:pt x="69" y="98"/>
                        <a:pt x="71" y="99"/>
                        <a:pt x="67" y="101"/>
                      </a:cubicBezTo>
                      <a:cubicBezTo>
                        <a:pt x="63" y="103"/>
                        <a:pt x="63" y="103"/>
                        <a:pt x="61" y="107"/>
                      </a:cubicBezTo>
                      <a:cubicBezTo>
                        <a:pt x="61" y="110"/>
                        <a:pt x="64" y="114"/>
                        <a:pt x="64" y="117"/>
                      </a:cubicBezTo>
                      <a:cubicBezTo>
                        <a:pt x="64" y="118"/>
                        <a:pt x="64" y="118"/>
                        <a:pt x="64" y="118"/>
                      </a:cubicBezTo>
                      <a:cubicBezTo>
                        <a:pt x="64" y="119"/>
                        <a:pt x="64" y="119"/>
                        <a:pt x="64" y="119"/>
                      </a:cubicBezTo>
                      <a:cubicBezTo>
                        <a:pt x="61" y="123"/>
                        <a:pt x="60" y="125"/>
                        <a:pt x="55" y="126"/>
                      </a:cubicBezTo>
                      <a:cubicBezTo>
                        <a:pt x="51" y="127"/>
                        <a:pt x="43" y="129"/>
                        <a:pt x="41" y="129"/>
                      </a:cubicBezTo>
                      <a:cubicBezTo>
                        <a:pt x="40" y="129"/>
                        <a:pt x="40" y="129"/>
                        <a:pt x="40" y="129"/>
                      </a:cubicBezTo>
                      <a:cubicBezTo>
                        <a:pt x="32" y="130"/>
                        <a:pt x="32" y="130"/>
                        <a:pt x="32" y="130"/>
                      </a:cubicBezTo>
                      <a:cubicBezTo>
                        <a:pt x="30" y="130"/>
                        <a:pt x="30" y="130"/>
                        <a:pt x="30" y="130"/>
                      </a:cubicBezTo>
                      <a:cubicBezTo>
                        <a:pt x="27" y="132"/>
                        <a:pt x="27" y="132"/>
                        <a:pt x="27" y="132"/>
                      </a:cubicBezTo>
                      <a:cubicBezTo>
                        <a:pt x="30" y="136"/>
                        <a:pt x="30" y="138"/>
                        <a:pt x="35" y="141"/>
                      </a:cubicBezTo>
                      <a:cubicBezTo>
                        <a:pt x="36" y="141"/>
                        <a:pt x="36" y="141"/>
                        <a:pt x="36" y="141"/>
                      </a:cubicBezTo>
                      <a:cubicBezTo>
                        <a:pt x="38" y="141"/>
                        <a:pt x="38" y="141"/>
                        <a:pt x="38" y="141"/>
                      </a:cubicBezTo>
                      <a:cubicBezTo>
                        <a:pt x="39" y="141"/>
                        <a:pt x="39" y="141"/>
                        <a:pt x="39" y="141"/>
                      </a:cubicBezTo>
                      <a:cubicBezTo>
                        <a:pt x="43" y="138"/>
                        <a:pt x="51" y="133"/>
                        <a:pt x="56" y="133"/>
                      </a:cubicBezTo>
                      <a:cubicBezTo>
                        <a:pt x="58" y="133"/>
                        <a:pt x="58" y="133"/>
                        <a:pt x="58" y="133"/>
                      </a:cubicBezTo>
                      <a:cubicBezTo>
                        <a:pt x="62" y="133"/>
                        <a:pt x="63" y="137"/>
                        <a:pt x="63" y="141"/>
                      </a:cubicBezTo>
                      <a:cubicBezTo>
                        <a:pt x="63" y="143"/>
                        <a:pt x="63" y="143"/>
                        <a:pt x="63" y="143"/>
                      </a:cubicBezTo>
                      <a:cubicBezTo>
                        <a:pt x="63" y="150"/>
                        <a:pt x="60" y="152"/>
                        <a:pt x="56" y="154"/>
                      </a:cubicBezTo>
                      <a:cubicBezTo>
                        <a:pt x="55" y="154"/>
                        <a:pt x="55" y="154"/>
                        <a:pt x="55" y="154"/>
                      </a:cubicBezTo>
                      <a:cubicBezTo>
                        <a:pt x="53" y="154"/>
                        <a:pt x="53" y="154"/>
                        <a:pt x="53" y="154"/>
                      </a:cubicBezTo>
                      <a:cubicBezTo>
                        <a:pt x="52" y="154"/>
                        <a:pt x="52" y="154"/>
                        <a:pt x="51" y="153"/>
                      </a:cubicBezTo>
                      <a:cubicBezTo>
                        <a:pt x="50" y="154"/>
                        <a:pt x="50" y="154"/>
                        <a:pt x="49" y="154"/>
                      </a:cubicBezTo>
                      <a:cubicBezTo>
                        <a:pt x="47" y="154"/>
                        <a:pt x="47" y="154"/>
                        <a:pt x="47" y="154"/>
                      </a:cubicBezTo>
                      <a:cubicBezTo>
                        <a:pt x="47" y="155"/>
                        <a:pt x="46" y="155"/>
                        <a:pt x="46" y="156"/>
                      </a:cubicBezTo>
                      <a:cubicBezTo>
                        <a:pt x="46" y="158"/>
                        <a:pt x="53" y="165"/>
                        <a:pt x="55" y="166"/>
                      </a:cubicBezTo>
                      <a:cubicBezTo>
                        <a:pt x="56" y="166"/>
                        <a:pt x="56" y="166"/>
                        <a:pt x="56" y="166"/>
                      </a:cubicBezTo>
                      <a:cubicBezTo>
                        <a:pt x="61" y="166"/>
                        <a:pt x="61" y="166"/>
                        <a:pt x="61" y="166"/>
                      </a:cubicBezTo>
                      <a:cubicBezTo>
                        <a:pt x="66" y="166"/>
                        <a:pt x="69" y="163"/>
                        <a:pt x="71" y="160"/>
                      </a:cubicBezTo>
                      <a:cubicBezTo>
                        <a:pt x="74" y="155"/>
                        <a:pt x="74" y="151"/>
                        <a:pt x="76" y="148"/>
                      </a:cubicBezTo>
                      <a:cubicBezTo>
                        <a:pt x="75" y="146"/>
                        <a:pt x="75" y="148"/>
                        <a:pt x="75" y="146"/>
                      </a:cubicBezTo>
                      <a:cubicBezTo>
                        <a:pt x="75" y="138"/>
                        <a:pt x="75" y="138"/>
                        <a:pt x="75" y="138"/>
                      </a:cubicBezTo>
                      <a:cubicBezTo>
                        <a:pt x="75" y="130"/>
                        <a:pt x="74" y="128"/>
                        <a:pt x="80" y="124"/>
                      </a:cubicBezTo>
                      <a:cubicBezTo>
                        <a:pt x="81" y="124"/>
                        <a:pt x="81" y="124"/>
                        <a:pt x="81" y="124"/>
                      </a:cubicBezTo>
                      <a:cubicBezTo>
                        <a:pt x="90" y="124"/>
                        <a:pt x="90" y="127"/>
                        <a:pt x="94" y="120"/>
                      </a:cubicBezTo>
                      <a:cubicBezTo>
                        <a:pt x="92" y="117"/>
                        <a:pt x="91" y="116"/>
                        <a:pt x="88" y="115"/>
                      </a:cubicBezTo>
                      <a:cubicBezTo>
                        <a:pt x="86" y="116"/>
                        <a:pt x="84" y="117"/>
                        <a:pt x="81" y="117"/>
                      </a:cubicBezTo>
                      <a:cubicBezTo>
                        <a:pt x="79" y="117"/>
                        <a:pt x="79" y="117"/>
                        <a:pt x="79" y="117"/>
                      </a:cubicBezTo>
                      <a:cubicBezTo>
                        <a:pt x="77" y="116"/>
                        <a:pt x="72" y="109"/>
                        <a:pt x="72" y="107"/>
                      </a:cubicBezTo>
                      <a:cubicBezTo>
                        <a:pt x="72" y="105"/>
                        <a:pt x="72" y="105"/>
                        <a:pt x="72" y="105"/>
                      </a:cubicBezTo>
                      <a:cubicBezTo>
                        <a:pt x="72" y="99"/>
                        <a:pt x="75" y="100"/>
                        <a:pt x="78" y="96"/>
                      </a:cubicBezTo>
                      <a:cubicBezTo>
                        <a:pt x="80" y="96"/>
                        <a:pt x="80" y="96"/>
                        <a:pt x="80" y="96"/>
                      </a:cubicBezTo>
                      <a:cubicBezTo>
                        <a:pt x="82" y="93"/>
                        <a:pt x="89" y="90"/>
                        <a:pt x="92" y="89"/>
                      </a:cubicBezTo>
                      <a:cubicBezTo>
                        <a:pt x="95" y="87"/>
                        <a:pt x="101" y="83"/>
                        <a:pt x="101" y="80"/>
                      </a:cubicBezTo>
                      <a:cubicBezTo>
                        <a:pt x="101" y="77"/>
                        <a:pt x="101" y="79"/>
                        <a:pt x="102" y="78"/>
                      </a:cubicBezTo>
                      <a:cubicBezTo>
                        <a:pt x="101" y="77"/>
                        <a:pt x="101" y="79"/>
                        <a:pt x="101" y="77"/>
                      </a:cubicBezTo>
                      <a:cubicBezTo>
                        <a:pt x="101" y="73"/>
                        <a:pt x="96" y="64"/>
                        <a:pt x="95" y="61"/>
                      </a:cubicBezTo>
                      <a:cubicBezTo>
                        <a:pt x="95" y="61"/>
                        <a:pt x="101" y="55"/>
                        <a:pt x="102" y="55"/>
                      </a:cubicBezTo>
                      <a:cubicBezTo>
                        <a:pt x="104" y="52"/>
                        <a:pt x="106" y="51"/>
                        <a:pt x="109" y="48"/>
                      </a:cubicBezTo>
                      <a:cubicBezTo>
                        <a:pt x="110" y="47"/>
                        <a:pt x="112" y="46"/>
                        <a:pt x="113" y="45"/>
                      </a:cubicBezTo>
                      <a:cubicBezTo>
                        <a:pt x="114" y="44"/>
                        <a:pt x="115" y="43"/>
                        <a:pt x="116" y="42"/>
                      </a:cubicBezTo>
                      <a:cubicBezTo>
                        <a:pt x="118" y="39"/>
                        <a:pt x="118" y="35"/>
                        <a:pt x="121" y="34"/>
                      </a:cubicBezTo>
                      <a:cubicBezTo>
                        <a:pt x="121" y="32"/>
                        <a:pt x="121" y="32"/>
                        <a:pt x="121" y="32"/>
                      </a:cubicBezTo>
                      <a:cubicBezTo>
                        <a:pt x="121" y="27"/>
                        <a:pt x="123" y="30"/>
                        <a:pt x="120" y="24"/>
                      </a:cubicBezTo>
                      <a:cubicBezTo>
                        <a:pt x="118" y="20"/>
                        <a:pt x="118" y="20"/>
                        <a:pt x="116" y="17"/>
                      </a:cubicBezTo>
                      <a:cubicBezTo>
                        <a:pt x="113" y="17"/>
                        <a:pt x="113" y="17"/>
                        <a:pt x="113" y="17"/>
                      </a:cubicBezTo>
                      <a:cubicBezTo>
                        <a:pt x="111" y="17"/>
                        <a:pt x="105" y="19"/>
                        <a:pt x="104" y="20"/>
                      </a:cubicBezTo>
                      <a:cubicBezTo>
                        <a:pt x="101" y="23"/>
                        <a:pt x="102" y="23"/>
                        <a:pt x="96" y="24"/>
                      </a:cubicBezTo>
                      <a:lnTo>
                        <a:pt x="93" y="21"/>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8" name="íṥḻiďê"/>
                <p:cNvSpPr/>
                <p:nvPr userDrawn="1"/>
              </p:nvSpPr>
              <p:spPr bwMode="auto">
                <a:xfrm>
                  <a:off x="5159376" y="3357563"/>
                  <a:ext cx="117475" cy="366713"/>
                </a:xfrm>
                <a:custGeom>
                  <a:avLst/>
                  <a:gdLst>
                    <a:gd name="T0" fmla="*/ 23 w 36"/>
                    <a:gd name="T1" fmla="*/ 14 h 110"/>
                    <a:gd name="T2" fmla="*/ 23 w 36"/>
                    <a:gd name="T3" fmla="*/ 12 h 110"/>
                    <a:gd name="T4" fmla="*/ 18 w 36"/>
                    <a:gd name="T5" fmla="*/ 6 h 110"/>
                    <a:gd name="T6" fmla="*/ 13 w 36"/>
                    <a:gd name="T7" fmla="*/ 0 h 110"/>
                    <a:gd name="T8" fmla="*/ 11 w 36"/>
                    <a:gd name="T9" fmla="*/ 4 h 110"/>
                    <a:gd name="T10" fmla="*/ 13 w 36"/>
                    <a:gd name="T11" fmla="*/ 16 h 110"/>
                    <a:gd name="T12" fmla="*/ 12 w 36"/>
                    <a:gd name="T13" fmla="*/ 34 h 110"/>
                    <a:gd name="T14" fmla="*/ 7 w 36"/>
                    <a:gd name="T15" fmla="*/ 65 h 110"/>
                    <a:gd name="T16" fmla="*/ 3 w 36"/>
                    <a:gd name="T17" fmla="*/ 80 h 110"/>
                    <a:gd name="T18" fmla="*/ 0 w 36"/>
                    <a:gd name="T19" fmla="*/ 95 h 110"/>
                    <a:gd name="T20" fmla="*/ 0 w 36"/>
                    <a:gd name="T21" fmla="*/ 98 h 110"/>
                    <a:gd name="T22" fmla="*/ 0 w 36"/>
                    <a:gd name="T23" fmla="*/ 100 h 110"/>
                    <a:gd name="T24" fmla="*/ 4 w 36"/>
                    <a:gd name="T25" fmla="*/ 105 h 110"/>
                    <a:gd name="T26" fmla="*/ 9 w 36"/>
                    <a:gd name="T27" fmla="*/ 110 h 110"/>
                    <a:gd name="T28" fmla="*/ 15 w 36"/>
                    <a:gd name="T29" fmla="*/ 104 h 110"/>
                    <a:gd name="T30" fmla="*/ 18 w 36"/>
                    <a:gd name="T31" fmla="*/ 96 h 110"/>
                    <a:gd name="T32" fmla="*/ 18 w 36"/>
                    <a:gd name="T33" fmla="*/ 90 h 110"/>
                    <a:gd name="T34" fmla="*/ 21 w 36"/>
                    <a:gd name="T35" fmla="*/ 71 h 110"/>
                    <a:gd name="T36" fmla="*/ 25 w 36"/>
                    <a:gd name="T37" fmla="*/ 53 h 110"/>
                    <a:gd name="T38" fmla="*/ 30 w 36"/>
                    <a:gd name="T39" fmla="*/ 36 h 110"/>
                    <a:gd name="T40" fmla="*/ 35 w 36"/>
                    <a:gd name="T41" fmla="*/ 20 h 110"/>
                    <a:gd name="T42" fmla="*/ 33 w 36"/>
                    <a:gd name="T43" fmla="*/ 20 h 110"/>
                    <a:gd name="T44" fmla="*/ 30 w 36"/>
                    <a:gd name="T45" fmla="*/ 22 h 110"/>
                    <a:gd name="T46" fmla="*/ 23 w 36"/>
                    <a:gd name="T47" fmla="*/ 17 h 110"/>
                    <a:gd name="T48" fmla="*/ 23 w 36"/>
                    <a:gd name="T49" fmla="*/ 15 h 110"/>
                    <a:gd name="T50" fmla="*/ 23 w 36"/>
                    <a:gd name="T51"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10">
                      <a:moveTo>
                        <a:pt x="23" y="14"/>
                      </a:moveTo>
                      <a:cubicBezTo>
                        <a:pt x="23" y="12"/>
                        <a:pt x="23" y="12"/>
                        <a:pt x="23" y="12"/>
                      </a:cubicBezTo>
                      <a:cubicBezTo>
                        <a:pt x="21" y="8"/>
                        <a:pt x="22" y="9"/>
                        <a:pt x="18" y="6"/>
                      </a:cubicBezTo>
                      <a:cubicBezTo>
                        <a:pt x="17" y="4"/>
                        <a:pt x="15" y="2"/>
                        <a:pt x="13" y="0"/>
                      </a:cubicBezTo>
                      <a:cubicBezTo>
                        <a:pt x="12" y="1"/>
                        <a:pt x="11" y="3"/>
                        <a:pt x="11" y="4"/>
                      </a:cubicBezTo>
                      <a:cubicBezTo>
                        <a:pt x="11" y="7"/>
                        <a:pt x="13" y="12"/>
                        <a:pt x="13" y="16"/>
                      </a:cubicBezTo>
                      <a:cubicBezTo>
                        <a:pt x="12" y="34"/>
                        <a:pt x="12" y="34"/>
                        <a:pt x="12" y="34"/>
                      </a:cubicBezTo>
                      <a:cubicBezTo>
                        <a:pt x="12" y="43"/>
                        <a:pt x="9" y="56"/>
                        <a:pt x="7" y="65"/>
                      </a:cubicBezTo>
                      <a:cubicBezTo>
                        <a:pt x="6" y="72"/>
                        <a:pt x="4" y="75"/>
                        <a:pt x="3" y="80"/>
                      </a:cubicBezTo>
                      <a:cubicBezTo>
                        <a:pt x="2" y="85"/>
                        <a:pt x="0" y="91"/>
                        <a:pt x="0" y="95"/>
                      </a:cubicBezTo>
                      <a:cubicBezTo>
                        <a:pt x="0" y="98"/>
                        <a:pt x="0" y="98"/>
                        <a:pt x="0" y="98"/>
                      </a:cubicBezTo>
                      <a:cubicBezTo>
                        <a:pt x="0" y="100"/>
                        <a:pt x="0" y="100"/>
                        <a:pt x="0" y="100"/>
                      </a:cubicBezTo>
                      <a:cubicBezTo>
                        <a:pt x="2" y="102"/>
                        <a:pt x="2" y="103"/>
                        <a:pt x="4" y="105"/>
                      </a:cubicBezTo>
                      <a:cubicBezTo>
                        <a:pt x="6" y="108"/>
                        <a:pt x="7" y="108"/>
                        <a:pt x="9" y="110"/>
                      </a:cubicBezTo>
                      <a:cubicBezTo>
                        <a:pt x="12" y="108"/>
                        <a:pt x="13" y="108"/>
                        <a:pt x="15" y="104"/>
                      </a:cubicBezTo>
                      <a:cubicBezTo>
                        <a:pt x="16" y="102"/>
                        <a:pt x="18" y="99"/>
                        <a:pt x="18" y="96"/>
                      </a:cubicBezTo>
                      <a:cubicBezTo>
                        <a:pt x="18" y="90"/>
                        <a:pt x="18" y="90"/>
                        <a:pt x="18" y="90"/>
                      </a:cubicBezTo>
                      <a:cubicBezTo>
                        <a:pt x="18" y="83"/>
                        <a:pt x="20" y="77"/>
                        <a:pt x="21" y="71"/>
                      </a:cubicBezTo>
                      <a:cubicBezTo>
                        <a:pt x="23" y="65"/>
                        <a:pt x="23" y="59"/>
                        <a:pt x="25" y="53"/>
                      </a:cubicBezTo>
                      <a:cubicBezTo>
                        <a:pt x="26" y="47"/>
                        <a:pt x="29" y="42"/>
                        <a:pt x="30" y="36"/>
                      </a:cubicBezTo>
                      <a:cubicBezTo>
                        <a:pt x="31" y="28"/>
                        <a:pt x="34" y="27"/>
                        <a:pt x="35" y="20"/>
                      </a:cubicBezTo>
                      <a:cubicBezTo>
                        <a:pt x="34" y="19"/>
                        <a:pt x="36" y="20"/>
                        <a:pt x="33" y="20"/>
                      </a:cubicBezTo>
                      <a:cubicBezTo>
                        <a:pt x="33" y="20"/>
                        <a:pt x="30" y="22"/>
                        <a:pt x="30" y="22"/>
                      </a:cubicBezTo>
                      <a:cubicBezTo>
                        <a:pt x="25" y="21"/>
                        <a:pt x="25" y="21"/>
                        <a:pt x="23" y="17"/>
                      </a:cubicBezTo>
                      <a:cubicBezTo>
                        <a:pt x="23" y="15"/>
                        <a:pt x="23" y="15"/>
                        <a:pt x="23" y="15"/>
                      </a:cubicBezTo>
                      <a:lnTo>
                        <a:pt x="23" y="14"/>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nvGrpSpPr>
              <p:cNvPr id="12" name="ïšľîḍê"/>
              <p:cNvGrpSpPr/>
              <p:nvPr userDrawn="1"/>
            </p:nvGrpSpPr>
            <p:grpSpPr>
              <a:xfrm>
                <a:off x="4412452" y="3781425"/>
                <a:ext cx="2312689" cy="166461"/>
                <a:chOff x="6986588" y="3521075"/>
                <a:chExt cx="1654176" cy="119063"/>
              </a:xfrm>
            </p:grpSpPr>
            <p:sp>
              <p:nvSpPr>
                <p:cNvPr id="13" name="îṩľîḑê"/>
                <p:cNvSpPr/>
                <p:nvPr userDrawn="1"/>
              </p:nvSpPr>
              <p:spPr bwMode="auto">
                <a:xfrm>
                  <a:off x="6986588" y="3521075"/>
                  <a:ext cx="155575" cy="119063"/>
                </a:xfrm>
                <a:custGeom>
                  <a:avLst/>
                  <a:gdLst>
                    <a:gd name="T0" fmla="*/ 84 w 98"/>
                    <a:gd name="T1" fmla="*/ 0 h 75"/>
                    <a:gd name="T2" fmla="*/ 59 w 98"/>
                    <a:gd name="T3" fmla="*/ 52 h 75"/>
                    <a:gd name="T4" fmla="*/ 57 w 98"/>
                    <a:gd name="T5" fmla="*/ 0 h 75"/>
                    <a:gd name="T6" fmla="*/ 40 w 98"/>
                    <a:gd name="T7" fmla="*/ 0 h 75"/>
                    <a:gd name="T8" fmla="*/ 15 w 98"/>
                    <a:gd name="T9" fmla="*/ 52 h 75"/>
                    <a:gd name="T10" fmla="*/ 15 w 98"/>
                    <a:gd name="T11" fmla="*/ 0 h 75"/>
                    <a:gd name="T12" fmla="*/ 0 w 98"/>
                    <a:gd name="T13" fmla="*/ 0 h 75"/>
                    <a:gd name="T14" fmla="*/ 2 w 98"/>
                    <a:gd name="T15" fmla="*/ 75 h 75"/>
                    <a:gd name="T16" fmla="*/ 19 w 98"/>
                    <a:gd name="T17" fmla="*/ 75 h 75"/>
                    <a:gd name="T18" fmla="*/ 44 w 98"/>
                    <a:gd name="T19" fmla="*/ 21 h 75"/>
                    <a:gd name="T20" fmla="*/ 46 w 98"/>
                    <a:gd name="T21" fmla="*/ 75 h 75"/>
                    <a:gd name="T22" fmla="*/ 63 w 98"/>
                    <a:gd name="T23" fmla="*/ 75 h 75"/>
                    <a:gd name="T24" fmla="*/ 98 w 98"/>
                    <a:gd name="T25" fmla="*/ 0 h 75"/>
                    <a:gd name="T26" fmla="*/ 84 w 98"/>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5">
                      <a:moveTo>
                        <a:pt x="84" y="0"/>
                      </a:moveTo>
                      <a:lnTo>
                        <a:pt x="59" y="52"/>
                      </a:lnTo>
                      <a:lnTo>
                        <a:pt x="57" y="0"/>
                      </a:lnTo>
                      <a:lnTo>
                        <a:pt x="40" y="0"/>
                      </a:lnTo>
                      <a:lnTo>
                        <a:pt x="15" y="52"/>
                      </a:lnTo>
                      <a:lnTo>
                        <a:pt x="15" y="0"/>
                      </a:lnTo>
                      <a:lnTo>
                        <a:pt x="0" y="0"/>
                      </a:lnTo>
                      <a:lnTo>
                        <a:pt x="2" y="75"/>
                      </a:lnTo>
                      <a:lnTo>
                        <a:pt x="19" y="75"/>
                      </a:lnTo>
                      <a:lnTo>
                        <a:pt x="44" y="21"/>
                      </a:lnTo>
                      <a:lnTo>
                        <a:pt x="46" y="75"/>
                      </a:lnTo>
                      <a:lnTo>
                        <a:pt x="63" y="75"/>
                      </a:lnTo>
                      <a:lnTo>
                        <a:pt x="98"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4" name="îṩḷîde"/>
                <p:cNvSpPr/>
                <p:nvPr userDrawn="1"/>
              </p:nvSpPr>
              <p:spPr bwMode="auto">
                <a:xfrm>
                  <a:off x="7135813" y="3521075"/>
                  <a:ext cx="112713" cy="119063"/>
                </a:xfrm>
                <a:custGeom>
                  <a:avLst/>
                  <a:gdLst>
                    <a:gd name="T0" fmla="*/ 22 w 34"/>
                    <a:gd name="T1" fmla="*/ 20 h 36"/>
                    <a:gd name="T2" fmla="*/ 20 w 34"/>
                    <a:gd name="T3" fmla="*/ 26 h 36"/>
                    <a:gd name="T4" fmla="*/ 18 w 34"/>
                    <a:gd name="T5" fmla="*/ 29 h 36"/>
                    <a:gd name="T6" fmla="*/ 13 w 34"/>
                    <a:gd name="T7" fmla="*/ 30 h 36"/>
                    <a:gd name="T8" fmla="*/ 9 w 34"/>
                    <a:gd name="T9" fmla="*/ 29 h 36"/>
                    <a:gd name="T10" fmla="*/ 7 w 34"/>
                    <a:gd name="T11" fmla="*/ 25 h 36"/>
                    <a:gd name="T12" fmla="*/ 7 w 34"/>
                    <a:gd name="T13" fmla="*/ 24 h 36"/>
                    <a:gd name="T14" fmla="*/ 8 w 34"/>
                    <a:gd name="T15" fmla="*/ 19 h 36"/>
                    <a:gd name="T16" fmla="*/ 12 w 34"/>
                    <a:gd name="T17" fmla="*/ 0 h 36"/>
                    <a:gd name="T18" fmla="*/ 5 w 34"/>
                    <a:gd name="T19" fmla="*/ 0 h 36"/>
                    <a:gd name="T20" fmla="*/ 1 w 34"/>
                    <a:gd name="T21" fmla="*/ 19 h 36"/>
                    <a:gd name="T22" fmla="*/ 0 w 34"/>
                    <a:gd name="T23" fmla="*/ 23 h 36"/>
                    <a:gd name="T24" fmla="*/ 0 w 34"/>
                    <a:gd name="T25" fmla="*/ 25 h 36"/>
                    <a:gd name="T26" fmla="*/ 3 w 34"/>
                    <a:gd name="T27" fmla="*/ 33 h 36"/>
                    <a:gd name="T28" fmla="*/ 13 w 34"/>
                    <a:gd name="T29" fmla="*/ 36 h 36"/>
                    <a:gd name="T30" fmla="*/ 22 w 34"/>
                    <a:gd name="T31" fmla="*/ 34 h 36"/>
                    <a:gd name="T32" fmla="*/ 27 w 34"/>
                    <a:gd name="T33" fmla="*/ 29 h 36"/>
                    <a:gd name="T34" fmla="*/ 30 w 34"/>
                    <a:gd name="T35" fmla="*/ 20 h 36"/>
                    <a:gd name="T36" fmla="*/ 34 w 34"/>
                    <a:gd name="T37" fmla="*/ 0 h 36"/>
                    <a:gd name="T38" fmla="*/ 26 w 34"/>
                    <a:gd name="T39" fmla="*/ 0 h 36"/>
                    <a:gd name="T40" fmla="*/ 22 w 34"/>
                    <a:gd name="T4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22" y="20"/>
                      </a:moveTo>
                      <a:cubicBezTo>
                        <a:pt x="22" y="23"/>
                        <a:pt x="21" y="25"/>
                        <a:pt x="20" y="26"/>
                      </a:cubicBezTo>
                      <a:cubicBezTo>
                        <a:pt x="20" y="28"/>
                        <a:pt x="19" y="29"/>
                        <a:pt x="18" y="29"/>
                      </a:cubicBezTo>
                      <a:cubicBezTo>
                        <a:pt x="17" y="30"/>
                        <a:pt x="15" y="30"/>
                        <a:pt x="13" y="30"/>
                      </a:cubicBezTo>
                      <a:cubicBezTo>
                        <a:pt x="11" y="30"/>
                        <a:pt x="10" y="30"/>
                        <a:pt x="9" y="29"/>
                      </a:cubicBezTo>
                      <a:cubicBezTo>
                        <a:pt x="8" y="28"/>
                        <a:pt x="7" y="27"/>
                        <a:pt x="7" y="25"/>
                      </a:cubicBezTo>
                      <a:cubicBezTo>
                        <a:pt x="7" y="25"/>
                        <a:pt x="7" y="25"/>
                        <a:pt x="7" y="24"/>
                      </a:cubicBezTo>
                      <a:cubicBezTo>
                        <a:pt x="8" y="19"/>
                        <a:pt x="8" y="19"/>
                        <a:pt x="8" y="19"/>
                      </a:cubicBezTo>
                      <a:cubicBezTo>
                        <a:pt x="12" y="0"/>
                        <a:pt x="12" y="0"/>
                        <a:pt x="12" y="0"/>
                      </a:cubicBezTo>
                      <a:cubicBezTo>
                        <a:pt x="5" y="0"/>
                        <a:pt x="5" y="0"/>
                        <a:pt x="5" y="0"/>
                      </a:cubicBezTo>
                      <a:cubicBezTo>
                        <a:pt x="1" y="19"/>
                        <a:pt x="1" y="19"/>
                        <a:pt x="1" y="19"/>
                      </a:cubicBezTo>
                      <a:cubicBezTo>
                        <a:pt x="1" y="21"/>
                        <a:pt x="0" y="23"/>
                        <a:pt x="0" y="23"/>
                      </a:cubicBezTo>
                      <a:cubicBezTo>
                        <a:pt x="0" y="24"/>
                        <a:pt x="0" y="25"/>
                        <a:pt x="0" y="25"/>
                      </a:cubicBezTo>
                      <a:cubicBezTo>
                        <a:pt x="0" y="29"/>
                        <a:pt x="1" y="31"/>
                        <a:pt x="3" y="33"/>
                      </a:cubicBezTo>
                      <a:cubicBezTo>
                        <a:pt x="6" y="35"/>
                        <a:pt x="9" y="36"/>
                        <a:pt x="13" y="36"/>
                      </a:cubicBezTo>
                      <a:cubicBezTo>
                        <a:pt x="16" y="36"/>
                        <a:pt x="19" y="36"/>
                        <a:pt x="22" y="34"/>
                      </a:cubicBezTo>
                      <a:cubicBezTo>
                        <a:pt x="24" y="33"/>
                        <a:pt x="25" y="31"/>
                        <a:pt x="27" y="29"/>
                      </a:cubicBezTo>
                      <a:cubicBezTo>
                        <a:pt x="28" y="27"/>
                        <a:pt x="29" y="24"/>
                        <a:pt x="30" y="20"/>
                      </a:cubicBezTo>
                      <a:cubicBezTo>
                        <a:pt x="34" y="0"/>
                        <a:pt x="34" y="0"/>
                        <a:pt x="34" y="0"/>
                      </a:cubicBezTo>
                      <a:cubicBezTo>
                        <a:pt x="26" y="0"/>
                        <a:pt x="26" y="0"/>
                        <a:pt x="26" y="0"/>
                      </a:cubicBez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5" name="îṣḻîḑê"/>
                <p:cNvSpPr/>
                <p:nvPr userDrawn="1"/>
              </p:nvSpPr>
              <p:spPr bwMode="auto">
                <a:xfrm>
                  <a:off x="7248526" y="3521075"/>
                  <a:ext cx="114300" cy="119063"/>
                </a:xfrm>
                <a:custGeom>
                  <a:avLst/>
                  <a:gdLst>
                    <a:gd name="T0" fmla="*/ 58 w 72"/>
                    <a:gd name="T1" fmla="*/ 0 h 75"/>
                    <a:gd name="T2" fmla="*/ 52 w 72"/>
                    <a:gd name="T3" fmla="*/ 29 h 75"/>
                    <a:gd name="T4" fmla="*/ 22 w 72"/>
                    <a:gd name="T5" fmla="*/ 29 h 75"/>
                    <a:gd name="T6" fmla="*/ 29 w 72"/>
                    <a:gd name="T7" fmla="*/ 0 h 75"/>
                    <a:gd name="T8" fmla="*/ 14 w 72"/>
                    <a:gd name="T9" fmla="*/ 0 h 75"/>
                    <a:gd name="T10" fmla="*/ 0 w 72"/>
                    <a:gd name="T11" fmla="*/ 75 h 75"/>
                    <a:gd name="T12" fmla="*/ 14 w 72"/>
                    <a:gd name="T13" fmla="*/ 75 h 75"/>
                    <a:gd name="T14" fmla="*/ 20 w 72"/>
                    <a:gd name="T15" fmla="*/ 42 h 75"/>
                    <a:gd name="T16" fmla="*/ 50 w 72"/>
                    <a:gd name="T17" fmla="*/ 42 h 75"/>
                    <a:gd name="T18" fmla="*/ 43 w 72"/>
                    <a:gd name="T19" fmla="*/ 75 h 75"/>
                    <a:gd name="T20" fmla="*/ 58 w 72"/>
                    <a:gd name="T21" fmla="*/ 75 h 75"/>
                    <a:gd name="T22" fmla="*/ 72 w 72"/>
                    <a:gd name="T23" fmla="*/ 0 h 75"/>
                    <a:gd name="T24" fmla="*/ 58 w 72"/>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5">
                      <a:moveTo>
                        <a:pt x="58" y="0"/>
                      </a:moveTo>
                      <a:lnTo>
                        <a:pt x="52" y="29"/>
                      </a:lnTo>
                      <a:lnTo>
                        <a:pt x="22" y="29"/>
                      </a:lnTo>
                      <a:lnTo>
                        <a:pt x="29" y="0"/>
                      </a:lnTo>
                      <a:lnTo>
                        <a:pt x="14" y="0"/>
                      </a:lnTo>
                      <a:lnTo>
                        <a:pt x="0" y="75"/>
                      </a:lnTo>
                      <a:lnTo>
                        <a:pt x="14" y="75"/>
                      </a:lnTo>
                      <a:lnTo>
                        <a:pt x="20" y="42"/>
                      </a:lnTo>
                      <a:lnTo>
                        <a:pt x="50" y="42"/>
                      </a:lnTo>
                      <a:lnTo>
                        <a:pt x="43" y="75"/>
                      </a:lnTo>
                      <a:lnTo>
                        <a:pt x="58" y="75"/>
                      </a:lnTo>
                      <a:lnTo>
                        <a:pt x="72"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6" name="ïṥlíḑê"/>
                <p:cNvSpPr/>
                <p:nvPr userDrawn="1"/>
              </p:nvSpPr>
              <p:spPr bwMode="auto">
                <a:xfrm>
                  <a:off x="7356476" y="3521075"/>
                  <a:ext cx="112713" cy="119063"/>
                </a:xfrm>
                <a:custGeom>
                  <a:avLst/>
                  <a:gdLst>
                    <a:gd name="T0" fmla="*/ 42 w 71"/>
                    <a:gd name="T1" fmla="*/ 0 h 75"/>
                    <a:gd name="T2" fmla="*/ 0 w 71"/>
                    <a:gd name="T3" fmla="*/ 75 h 75"/>
                    <a:gd name="T4" fmla="*/ 15 w 71"/>
                    <a:gd name="T5" fmla="*/ 75 h 75"/>
                    <a:gd name="T6" fmla="*/ 23 w 71"/>
                    <a:gd name="T7" fmla="*/ 59 h 75"/>
                    <a:gd name="T8" fmla="*/ 54 w 71"/>
                    <a:gd name="T9" fmla="*/ 59 h 75"/>
                    <a:gd name="T10" fmla="*/ 56 w 71"/>
                    <a:gd name="T11" fmla="*/ 75 h 75"/>
                    <a:gd name="T12" fmla="*/ 71 w 71"/>
                    <a:gd name="T13" fmla="*/ 75 h 75"/>
                    <a:gd name="T14" fmla="*/ 58 w 71"/>
                    <a:gd name="T15" fmla="*/ 0 h 75"/>
                    <a:gd name="T16" fmla="*/ 42 w 71"/>
                    <a:gd name="T17" fmla="*/ 0 h 75"/>
                    <a:gd name="T18" fmla="*/ 29 w 71"/>
                    <a:gd name="T19" fmla="*/ 46 h 75"/>
                    <a:gd name="T20" fmla="*/ 48 w 71"/>
                    <a:gd name="T21" fmla="*/ 17 h 75"/>
                    <a:gd name="T22" fmla="*/ 52 w 71"/>
                    <a:gd name="T23" fmla="*/ 46 h 75"/>
                    <a:gd name="T24" fmla="*/ 29 w 71"/>
                    <a:gd name="T2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5">
                      <a:moveTo>
                        <a:pt x="42" y="0"/>
                      </a:moveTo>
                      <a:lnTo>
                        <a:pt x="0" y="75"/>
                      </a:lnTo>
                      <a:lnTo>
                        <a:pt x="15" y="75"/>
                      </a:lnTo>
                      <a:lnTo>
                        <a:pt x="23" y="59"/>
                      </a:lnTo>
                      <a:lnTo>
                        <a:pt x="54" y="59"/>
                      </a:lnTo>
                      <a:lnTo>
                        <a:pt x="56" y="75"/>
                      </a:lnTo>
                      <a:lnTo>
                        <a:pt x="71" y="75"/>
                      </a:lnTo>
                      <a:lnTo>
                        <a:pt x="58" y="0"/>
                      </a:lnTo>
                      <a:lnTo>
                        <a:pt x="42" y="0"/>
                      </a:lnTo>
                      <a:close/>
                      <a:moveTo>
                        <a:pt x="29" y="46"/>
                      </a:moveTo>
                      <a:lnTo>
                        <a:pt x="48" y="17"/>
                      </a:lnTo>
                      <a:lnTo>
                        <a:pt x="52" y="46"/>
                      </a:lnTo>
                      <a:lnTo>
                        <a:pt x="29" y="4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7" name="îş1íḋe"/>
                <p:cNvSpPr/>
                <p:nvPr userDrawn="1"/>
              </p:nvSpPr>
              <p:spPr bwMode="auto">
                <a:xfrm>
                  <a:off x="7481888" y="3521075"/>
                  <a:ext cx="119063" cy="119063"/>
                </a:xfrm>
                <a:custGeom>
                  <a:avLst/>
                  <a:gdLst>
                    <a:gd name="T0" fmla="*/ 50 w 75"/>
                    <a:gd name="T1" fmla="*/ 50 h 75"/>
                    <a:gd name="T2" fmla="*/ 31 w 75"/>
                    <a:gd name="T3" fmla="*/ 0 h 75"/>
                    <a:gd name="T4" fmla="*/ 17 w 75"/>
                    <a:gd name="T5" fmla="*/ 0 h 75"/>
                    <a:gd name="T6" fmla="*/ 0 w 75"/>
                    <a:gd name="T7" fmla="*/ 75 h 75"/>
                    <a:gd name="T8" fmla="*/ 15 w 75"/>
                    <a:gd name="T9" fmla="*/ 75 h 75"/>
                    <a:gd name="T10" fmla="*/ 25 w 75"/>
                    <a:gd name="T11" fmla="*/ 25 h 75"/>
                    <a:gd name="T12" fmla="*/ 46 w 75"/>
                    <a:gd name="T13" fmla="*/ 75 h 75"/>
                    <a:gd name="T14" fmla="*/ 58 w 75"/>
                    <a:gd name="T15" fmla="*/ 75 h 75"/>
                    <a:gd name="T16" fmla="*/ 75 w 75"/>
                    <a:gd name="T17" fmla="*/ 0 h 75"/>
                    <a:gd name="T18" fmla="*/ 61 w 75"/>
                    <a:gd name="T19" fmla="*/ 0 h 75"/>
                    <a:gd name="T20" fmla="*/ 50 w 75"/>
                    <a:gd name="T2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5">
                      <a:moveTo>
                        <a:pt x="50" y="50"/>
                      </a:moveTo>
                      <a:lnTo>
                        <a:pt x="31" y="0"/>
                      </a:lnTo>
                      <a:lnTo>
                        <a:pt x="17" y="0"/>
                      </a:lnTo>
                      <a:lnTo>
                        <a:pt x="0" y="75"/>
                      </a:lnTo>
                      <a:lnTo>
                        <a:pt x="15" y="75"/>
                      </a:lnTo>
                      <a:lnTo>
                        <a:pt x="25" y="25"/>
                      </a:lnTo>
                      <a:lnTo>
                        <a:pt x="46" y="75"/>
                      </a:lnTo>
                      <a:lnTo>
                        <a:pt x="58" y="75"/>
                      </a:lnTo>
                      <a:lnTo>
                        <a:pt x="75" y="0"/>
                      </a:lnTo>
                      <a:lnTo>
                        <a:pt x="61" y="0"/>
                      </a:lnTo>
                      <a:lnTo>
                        <a:pt x="5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8" name="îş1ïḋe"/>
                <p:cNvSpPr/>
                <p:nvPr userDrawn="1"/>
              </p:nvSpPr>
              <p:spPr bwMode="auto">
                <a:xfrm>
                  <a:off x="7653338" y="3521075"/>
                  <a:ext cx="112713" cy="119063"/>
                </a:xfrm>
                <a:custGeom>
                  <a:avLst/>
                  <a:gdLst>
                    <a:gd name="T0" fmla="*/ 22 w 34"/>
                    <a:gd name="T1" fmla="*/ 20 h 36"/>
                    <a:gd name="T2" fmla="*/ 20 w 34"/>
                    <a:gd name="T3" fmla="*/ 26 h 36"/>
                    <a:gd name="T4" fmla="*/ 18 w 34"/>
                    <a:gd name="T5" fmla="*/ 29 h 36"/>
                    <a:gd name="T6" fmla="*/ 13 w 34"/>
                    <a:gd name="T7" fmla="*/ 30 h 36"/>
                    <a:gd name="T8" fmla="*/ 9 w 34"/>
                    <a:gd name="T9" fmla="*/ 29 h 36"/>
                    <a:gd name="T10" fmla="*/ 7 w 34"/>
                    <a:gd name="T11" fmla="*/ 25 h 36"/>
                    <a:gd name="T12" fmla="*/ 7 w 34"/>
                    <a:gd name="T13" fmla="*/ 24 h 36"/>
                    <a:gd name="T14" fmla="*/ 8 w 34"/>
                    <a:gd name="T15" fmla="*/ 19 h 36"/>
                    <a:gd name="T16" fmla="*/ 12 w 34"/>
                    <a:gd name="T17" fmla="*/ 0 h 36"/>
                    <a:gd name="T18" fmla="*/ 5 w 34"/>
                    <a:gd name="T19" fmla="*/ 0 h 36"/>
                    <a:gd name="T20" fmla="*/ 1 w 34"/>
                    <a:gd name="T21" fmla="*/ 19 h 36"/>
                    <a:gd name="T22" fmla="*/ 0 w 34"/>
                    <a:gd name="T23" fmla="*/ 23 h 36"/>
                    <a:gd name="T24" fmla="*/ 0 w 34"/>
                    <a:gd name="T25" fmla="*/ 25 h 36"/>
                    <a:gd name="T26" fmla="*/ 3 w 34"/>
                    <a:gd name="T27" fmla="*/ 33 h 36"/>
                    <a:gd name="T28" fmla="*/ 13 w 34"/>
                    <a:gd name="T29" fmla="*/ 36 h 36"/>
                    <a:gd name="T30" fmla="*/ 22 w 34"/>
                    <a:gd name="T31" fmla="*/ 34 h 36"/>
                    <a:gd name="T32" fmla="*/ 27 w 34"/>
                    <a:gd name="T33" fmla="*/ 29 h 36"/>
                    <a:gd name="T34" fmla="*/ 30 w 34"/>
                    <a:gd name="T35" fmla="*/ 20 h 36"/>
                    <a:gd name="T36" fmla="*/ 34 w 34"/>
                    <a:gd name="T37" fmla="*/ 0 h 36"/>
                    <a:gd name="T38" fmla="*/ 26 w 34"/>
                    <a:gd name="T39" fmla="*/ 0 h 36"/>
                    <a:gd name="T40" fmla="*/ 22 w 34"/>
                    <a:gd name="T4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22" y="20"/>
                      </a:moveTo>
                      <a:cubicBezTo>
                        <a:pt x="22" y="23"/>
                        <a:pt x="21" y="25"/>
                        <a:pt x="20" y="26"/>
                      </a:cubicBezTo>
                      <a:cubicBezTo>
                        <a:pt x="20" y="28"/>
                        <a:pt x="19" y="29"/>
                        <a:pt x="18" y="29"/>
                      </a:cubicBezTo>
                      <a:cubicBezTo>
                        <a:pt x="17" y="30"/>
                        <a:pt x="15" y="30"/>
                        <a:pt x="13" y="30"/>
                      </a:cubicBezTo>
                      <a:cubicBezTo>
                        <a:pt x="11" y="30"/>
                        <a:pt x="10" y="30"/>
                        <a:pt x="9" y="29"/>
                      </a:cubicBezTo>
                      <a:cubicBezTo>
                        <a:pt x="8" y="28"/>
                        <a:pt x="7" y="27"/>
                        <a:pt x="7" y="25"/>
                      </a:cubicBezTo>
                      <a:cubicBezTo>
                        <a:pt x="7" y="25"/>
                        <a:pt x="7" y="25"/>
                        <a:pt x="7" y="24"/>
                      </a:cubicBezTo>
                      <a:cubicBezTo>
                        <a:pt x="8" y="19"/>
                        <a:pt x="8" y="19"/>
                        <a:pt x="8" y="19"/>
                      </a:cubicBezTo>
                      <a:cubicBezTo>
                        <a:pt x="12" y="0"/>
                        <a:pt x="12" y="0"/>
                        <a:pt x="12" y="0"/>
                      </a:cubicBezTo>
                      <a:cubicBezTo>
                        <a:pt x="5" y="0"/>
                        <a:pt x="5" y="0"/>
                        <a:pt x="5" y="0"/>
                      </a:cubicBezTo>
                      <a:cubicBezTo>
                        <a:pt x="1" y="19"/>
                        <a:pt x="1" y="19"/>
                        <a:pt x="1" y="19"/>
                      </a:cubicBezTo>
                      <a:cubicBezTo>
                        <a:pt x="1" y="21"/>
                        <a:pt x="0" y="23"/>
                        <a:pt x="0" y="23"/>
                      </a:cubicBezTo>
                      <a:cubicBezTo>
                        <a:pt x="0" y="24"/>
                        <a:pt x="0" y="25"/>
                        <a:pt x="0" y="25"/>
                      </a:cubicBezTo>
                      <a:cubicBezTo>
                        <a:pt x="0" y="29"/>
                        <a:pt x="1" y="31"/>
                        <a:pt x="3" y="33"/>
                      </a:cubicBezTo>
                      <a:cubicBezTo>
                        <a:pt x="6" y="35"/>
                        <a:pt x="9" y="36"/>
                        <a:pt x="13" y="36"/>
                      </a:cubicBezTo>
                      <a:cubicBezTo>
                        <a:pt x="16" y="36"/>
                        <a:pt x="19" y="36"/>
                        <a:pt x="22" y="34"/>
                      </a:cubicBezTo>
                      <a:cubicBezTo>
                        <a:pt x="24" y="33"/>
                        <a:pt x="25" y="31"/>
                        <a:pt x="27" y="29"/>
                      </a:cubicBezTo>
                      <a:cubicBezTo>
                        <a:pt x="28" y="27"/>
                        <a:pt x="29" y="24"/>
                        <a:pt x="30" y="20"/>
                      </a:cubicBezTo>
                      <a:cubicBezTo>
                        <a:pt x="34" y="0"/>
                        <a:pt x="34" y="0"/>
                        <a:pt x="34" y="0"/>
                      </a:cubicBezTo>
                      <a:cubicBezTo>
                        <a:pt x="26" y="0"/>
                        <a:pt x="26" y="0"/>
                        <a:pt x="26" y="0"/>
                      </a:cubicBez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9" name="íšlídè"/>
                <p:cNvSpPr/>
                <p:nvPr userDrawn="1"/>
              </p:nvSpPr>
              <p:spPr bwMode="auto">
                <a:xfrm>
                  <a:off x="7766051" y="3521075"/>
                  <a:ext cx="115888" cy="119063"/>
                </a:xfrm>
                <a:custGeom>
                  <a:avLst/>
                  <a:gdLst>
                    <a:gd name="T0" fmla="*/ 58 w 73"/>
                    <a:gd name="T1" fmla="*/ 0 h 75"/>
                    <a:gd name="T2" fmla="*/ 50 w 73"/>
                    <a:gd name="T3" fmla="*/ 50 h 75"/>
                    <a:gd name="T4" fmla="*/ 29 w 73"/>
                    <a:gd name="T5" fmla="*/ 0 h 75"/>
                    <a:gd name="T6" fmla="*/ 15 w 73"/>
                    <a:gd name="T7" fmla="*/ 0 h 75"/>
                    <a:gd name="T8" fmla="*/ 0 w 73"/>
                    <a:gd name="T9" fmla="*/ 75 h 75"/>
                    <a:gd name="T10" fmla="*/ 13 w 73"/>
                    <a:gd name="T11" fmla="*/ 75 h 75"/>
                    <a:gd name="T12" fmla="*/ 23 w 73"/>
                    <a:gd name="T13" fmla="*/ 25 h 75"/>
                    <a:gd name="T14" fmla="*/ 44 w 73"/>
                    <a:gd name="T15" fmla="*/ 75 h 75"/>
                    <a:gd name="T16" fmla="*/ 58 w 73"/>
                    <a:gd name="T17" fmla="*/ 75 h 75"/>
                    <a:gd name="T18" fmla="*/ 73 w 73"/>
                    <a:gd name="T19" fmla="*/ 0 h 75"/>
                    <a:gd name="T20" fmla="*/ 58 w 73"/>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5">
                      <a:moveTo>
                        <a:pt x="58" y="0"/>
                      </a:moveTo>
                      <a:lnTo>
                        <a:pt x="50" y="50"/>
                      </a:lnTo>
                      <a:lnTo>
                        <a:pt x="29" y="0"/>
                      </a:lnTo>
                      <a:lnTo>
                        <a:pt x="15" y="0"/>
                      </a:lnTo>
                      <a:lnTo>
                        <a:pt x="0" y="75"/>
                      </a:lnTo>
                      <a:lnTo>
                        <a:pt x="13" y="75"/>
                      </a:lnTo>
                      <a:lnTo>
                        <a:pt x="23" y="25"/>
                      </a:lnTo>
                      <a:lnTo>
                        <a:pt x="44" y="75"/>
                      </a:lnTo>
                      <a:lnTo>
                        <a:pt x="58" y="75"/>
                      </a:lnTo>
                      <a:lnTo>
                        <a:pt x="73"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0" name="îṣḻîďe"/>
                <p:cNvSpPr/>
                <p:nvPr userDrawn="1"/>
              </p:nvSpPr>
              <p:spPr bwMode="auto">
                <a:xfrm>
                  <a:off x="7881938" y="3521075"/>
                  <a:ext cx="49213" cy="119063"/>
                </a:xfrm>
                <a:custGeom>
                  <a:avLst/>
                  <a:gdLst>
                    <a:gd name="T0" fmla="*/ 0 w 31"/>
                    <a:gd name="T1" fmla="*/ 75 h 75"/>
                    <a:gd name="T2" fmla="*/ 14 w 31"/>
                    <a:gd name="T3" fmla="*/ 75 h 75"/>
                    <a:gd name="T4" fmla="*/ 31 w 31"/>
                    <a:gd name="T5" fmla="*/ 0 h 75"/>
                    <a:gd name="T6" fmla="*/ 14 w 31"/>
                    <a:gd name="T7" fmla="*/ 0 h 75"/>
                    <a:gd name="T8" fmla="*/ 0 w 31"/>
                    <a:gd name="T9" fmla="*/ 75 h 75"/>
                  </a:gdLst>
                  <a:ahLst/>
                  <a:cxnLst>
                    <a:cxn ang="0">
                      <a:pos x="T0" y="T1"/>
                    </a:cxn>
                    <a:cxn ang="0">
                      <a:pos x="T2" y="T3"/>
                    </a:cxn>
                    <a:cxn ang="0">
                      <a:pos x="T4" y="T5"/>
                    </a:cxn>
                    <a:cxn ang="0">
                      <a:pos x="T6" y="T7"/>
                    </a:cxn>
                    <a:cxn ang="0">
                      <a:pos x="T8" y="T9"/>
                    </a:cxn>
                  </a:cxnLst>
                  <a:rect l="0" t="0" r="r" b="b"/>
                  <a:pathLst>
                    <a:path w="31" h="75">
                      <a:moveTo>
                        <a:pt x="0" y="75"/>
                      </a:moveTo>
                      <a:lnTo>
                        <a:pt x="14" y="75"/>
                      </a:lnTo>
                      <a:lnTo>
                        <a:pt x="31" y="0"/>
                      </a:lnTo>
                      <a:lnTo>
                        <a:pt x="14"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1" name="íŝḻiḋè"/>
                <p:cNvSpPr/>
                <p:nvPr userDrawn="1"/>
              </p:nvSpPr>
              <p:spPr bwMode="auto">
                <a:xfrm>
                  <a:off x="7940676" y="3521075"/>
                  <a:ext cx="109538" cy="119063"/>
                </a:xfrm>
                <a:custGeom>
                  <a:avLst/>
                  <a:gdLst>
                    <a:gd name="T0" fmla="*/ 54 w 69"/>
                    <a:gd name="T1" fmla="*/ 0 h 75"/>
                    <a:gd name="T2" fmla="*/ 23 w 69"/>
                    <a:gd name="T3" fmla="*/ 57 h 75"/>
                    <a:gd name="T4" fmla="*/ 15 w 69"/>
                    <a:gd name="T5" fmla="*/ 0 h 75"/>
                    <a:gd name="T6" fmla="*/ 0 w 69"/>
                    <a:gd name="T7" fmla="*/ 0 h 75"/>
                    <a:gd name="T8" fmla="*/ 13 w 69"/>
                    <a:gd name="T9" fmla="*/ 75 h 75"/>
                    <a:gd name="T10" fmla="*/ 29 w 69"/>
                    <a:gd name="T11" fmla="*/ 75 h 75"/>
                    <a:gd name="T12" fmla="*/ 69 w 69"/>
                    <a:gd name="T13" fmla="*/ 0 h 75"/>
                    <a:gd name="T14" fmla="*/ 54 w 69"/>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75">
                      <a:moveTo>
                        <a:pt x="54" y="0"/>
                      </a:moveTo>
                      <a:lnTo>
                        <a:pt x="23" y="57"/>
                      </a:lnTo>
                      <a:lnTo>
                        <a:pt x="15" y="0"/>
                      </a:lnTo>
                      <a:lnTo>
                        <a:pt x="0" y="0"/>
                      </a:lnTo>
                      <a:lnTo>
                        <a:pt x="13" y="75"/>
                      </a:lnTo>
                      <a:lnTo>
                        <a:pt x="29" y="75"/>
                      </a:lnTo>
                      <a:lnTo>
                        <a:pt x="69"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2" name="î$ḷíďé"/>
                <p:cNvSpPr/>
                <p:nvPr userDrawn="1"/>
              </p:nvSpPr>
              <p:spPr bwMode="auto">
                <a:xfrm>
                  <a:off x="8037513" y="3521075"/>
                  <a:ext cx="111125" cy="119063"/>
                </a:xfrm>
                <a:custGeom>
                  <a:avLst/>
                  <a:gdLst>
                    <a:gd name="T0" fmla="*/ 68 w 70"/>
                    <a:gd name="T1" fmla="*/ 12 h 75"/>
                    <a:gd name="T2" fmla="*/ 70 w 70"/>
                    <a:gd name="T3" fmla="*/ 0 h 75"/>
                    <a:gd name="T4" fmla="*/ 16 w 70"/>
                    <a:gd name="T5" fmla="*/ 0 h 75"/>
                    <a:gd name="T6" fmla="*/ 0 w 70"/>
                    <a:gd name="T7" fmla="*/ 75 h 75"/>
                    <a:gd name="T8" fmla="*/ 58 w 70"/>
                    <a:gd name="T9" fmla="*/ 75 h 75"/>
                    <a:gd name="T10" fmla="*/ 60 w 70"/>
                    <a:gd name="T11" fmla="*/ 63 h 75"/>
                    <a:gd name="T12" fmla="*/ 16 w 70"/>
                    <a:gd name="T13" fmla="*/ 63 h 75"/>
                    <a:gd name="T14" fmla="*/ 22 w 70"/>
                    <a:gd name="T15" fmla="*/ 42 h 75"/>
                    <a:gd name="T16" fmla="*/ 60 w 70"/>
                    <a:gd name="T17" fmla="*/ 42 h 75"/>
                    <a:gd name="T18" fmla="*/ 62 w 70"/>
                    <a:gd name="T19" fmla="*/ 29 h 75"/>
                    <a:gd name="T20" fmla="*/ 24 w 70"/>
                    <a:gd name="T21" fmla="*/ 29 h 75"/>
                    <a:gd name="T22" fmla="*/ 29 w 70"/>
                    <a:gd name="T23" fmla="*/ 12 h 75"/>
                    <a:gd name="T24" fmla="*/ 68 w 70"/>
                    <a:gd name="T2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5">
                      <a:moveTo>
                        <a:pt x="68" y="12"/>
                      </a:moveTo>
                      <a:lnTo>
                        <a:pt x="70" y="0"/>
                      </a:lnTo>
                      <a:lnTo>
                        <a:pt x="16" y="0"/>
                      </a:lnTo>
                      <a:lnTo>
                        <a:pt x="0" y="75"/>
                      </a:lnTo>
                      <a:lnTo>
                        <a:pt x="58" y="75"/>
                      </a:lnTo>
                      <a:lnTo>
                        <a:pt x="60" y="63"/>
                      </a:lnTo>
                      <a:lnTo>
                        <a:pt x="16" y="63"/>
                      </a:lnTo>
                      <a:lnTo>
                        <a:pt x="22" y="42"/>
                      </a:lnTo>
                      <a:lnTo>
                        <a:pt x="60" y="42"/>
                      </a:lnTo>
                      <a:lnTo>
                        <a:pt x="62" y="29"/>
                      </a:lnTo>
                      <a:lnTo>
                        <a:pt x="24" y="29"/>
                      </a:lnTo>
                      <a:lnTo>
                        <a:pt x="29" y="12"/>
                      </a:lnTo>
                      <a:lnTo>
                        <a:pt x="6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3" name="îṡlîďe"/>
                <p:cNvSpPr/>
                <p:nvPr userDrawn="1"/>
              </p:nvSpPr>
              <p:spPr bwMode="auto">
                <a:xfrm>
                  <a:off x="8145463" y="3521075"/>
                  <a:ext cx="115888" cy="119063"/>
                </a:xfrm>
                <a:custGeom>
                  <a:avLst/>
                  <a:gdLst>
                    <a:gd name="T0" fmla="*/ 30 w 35"/>
                    <a:gd name="T1" fmla="*/ 1 h 36"/>
                    <a:gd name="T2" fmla="*/ 24 w 35"/>
                    <a:gd name="T3" fmla="*/ 0 h 36"/>
                    <a:gd name="T4" fmla="*/ 8 w 35"/>
                    <a:gd name="T5" fmla="*/ 0 h 36"/>
                    <a:gd name="T6" fmla="*/ 0 w 35"/>
                    <a:gd name="T7" fmla="*/ 36 h 36"/>
                    <a:gd name="T8" fmla="*/ 8 w 35"/>
                    <a:gd name="T9" fmla="*/ 36 h 36"/>
                    <a:gd name="T10" fmla="*/ 11 w 35"/>
                    <a:gd name="T11" fmla="*/ 21 h 36"/>
                    <a:gd name="T12" fmla="*/ 14 w 35"/>
                    <a:gd name="T13" fmla="*/ 21 h 36"/>
                    <a:gd name="T14" fmla="*/ 17 w 35"/>
                    <a:gd name="T15" fmla="*/ 22 h 36"/>
                    <a:gd name="T16" fmla="*/ 21 w 35"/>
                    <a:gd name="T17" fmla="*/ 26 h 36"/>
                    <a:gd name="T18" fmla="*/ 24 w 35"/>
                    <a:gd name="T19" fmla="*/ 36 h 36"/>
                    <a:gd name="T20" fmla="*/ 32 w 35"/>
                    <a:gd name="T21" fmla="*/ 36 h 36"/>
                    <a:gd name="T22" fmla="*/ 27 w 35"/>
                    <a:gd name="T23" fmla="*/ 24 h 36"/>
                    <a:gd name="T24" fmla="*/ 24 w 35"/>
                    <a:gd name="T25" fmla="*/ 21 h 36"/>
                    <a:gd name="T26" fmla="*/ 32 w 35"/>
                    <a:gd name="T27" fmla="*/ 17 h 36"/>
                    <a:gd name="T28" fmla="*/ 35 w 35"/>
                    <a:gd name="T29" fmla="*/ 9 h 36"/>
                    <a:gd name="T30" fmla="*/ 34 w 35"/>
                    <a:gd name="T31" fmla="*/ 4 h 36"/>
                    <a:gd name="T32" fmla="*/ 30 w 35"/>
                    <a:gd name="T33" fmla="*/ 1 h 36"/>
                    <a:gd name="T34" fmla="*/ 27 w 35"/>
                    <a:gd name="T35" fmla="*/ 13 h 36"/>
                    <a:gd name="T36" fmla="*/ 24 w 35"/>
                    <a:gd name="T37" fmla="*/ 15 h 36"/>
                    <a:gd name="T38" fmla="*/ 16 w 35"/>
                    <a:gd name="T39" fmla="*/ 16 h 36"/>
                    <a:gd name="T40" fmla="*/ 12 w 35"/>
                    <a:gd name="T41" fmla="*/ 16 h 36"/>
                    <a:gd name="T42" fmla="*/ 14 w 35"/>
                    <a:gd name="T43" fmla="*/ 6 h 36"/>
                    <a:gd name="T44" fmla="*/ 22 w 35"/>
                    <a:gd name="T45" fmla="*/ 6 h 36"/>
                    <a:gd name="T46" fmla="*/ 26 w 35"/>
                    <a:gd name="T47" fmla="*/ 7 h 36"/>
                    <a:gd name="T48" fmla="*/ 28 w 35"/>
                    <a:gd name="T49" fmla="*/ 10 h 36"/>
                    <a:gd name="T50" fmla="*/ 27 w 35"/>
                    <a:gd name="T51"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6">
                      <a:moveTo>
                        <a:pt x="30" y="1"/>
                      </a:moveTo>
                      <a:cubicBezTo>
                        <a:pt x="28" y="0"/>
                        <a:pt x="26" y="0"/>
                        <a:pt x="24" y="0"/>
                      </a:cubicBezTo>
                      <a:cubicBezTo>
                        <a:pt x="8" y="0"/>
                        <a:pt x="8" y="0"/>
                        <a:pt x="8" y="0"/>
                      </a:cubicBezTo>
                      <a:cubicBezTo>
                        <a:pt x="0" y="36"/>
                        <a:pt x="0" y="36"/>
                        <a:pt x="0" y="36"/>
                      </a:cubicBezTo>
                      <a:cubicBezTo>
                        <a:pt x="8" y="36"/>
                        <a:pt x="8" y="36"/>
                        <a:pt x="8" y="36"/>
                      </a:cubicBezTo>
                      <a:cubicBezTo>
                        <a:pt x="11" y="21"/>
                        <a:pt x="11" y="21"/>
                        <a:pt x="11" y="21"/>
                      </a:cubicBezTo>
                      <a:cubicBezTo>
                        <a:pt x="14" y="21"/>
                        <a:pt x="14" y="21"/>
                        <a:pt x="14" y="21"/>
                      </a:cubicBezTo>
                      <a:cubicBezTo>
                        <a:pt x="15" y="21"/>
                        <a:pt x="17" y="21"/>
                        <a:pt x="17" y="22"/>
                      </a:cubicBezTo>
                      <a:cubicBezTo>
                        <a:pt x="18" y="22"/>
                        <a:pt x="20" y="24"/>
                        <a:pt x="21" y="26"/>
                      </a:cubicBezTo>
                      <a:cubicBezTo>
                        <a:pt x="22" y="31"/>
                        <a:pt x="24" y="34"/>
                        <a:pt x="24" y="36"/>
                      </a:cubicBezTo>
                      <a:cubicBezTo>
                        <a:pt x="32" y="36"/>
                        <a:pt x="32" y="36"/>
                        <a:pt x="32" y="36"/>
                      </a:cubicBezTo>
                      <a:cubicBezTo>
                        <a:pt x="30" y="31"/>
                        <a:pt x="28" y="27"/>
                        <a:pt x="27" y="24"/>
                      </a:cubicBezTo>
                      <a:cubicBezTo>
                        <a:pt x="26" y="23"/>
                        <a:pt x="25" y="21"/>
                        <a:pt x="24" y="21"/>
                      </a:cubicBezTo>
                      <a:cubicBezTo>
                        <a:pt x="28" y="20"/>
                        <a:pt x="30" y="19"/>
                        <a:pt x="32" y="17"/>
                      </a:cubicBezTo>
                      <a:cubicBezTo>
                        <a:pt x="34" y="15"/>
                        <a:pt x="35" y="13"/>
                        <a:pt x="35" y="9"/>
                      </a:cubicBezTo>
                      <a:cubicBezTo>
                        <a:pt x="35" y="7"/>
                        <a:pt x="34" y="6"/>
                        <a:pt x="34" y="4"/>
                      </a:cubicBezTo>
                      <a:cubicBezTo>
                        <a:pt x="33" y="3"/>
                        <a:pt x="31" y="2"/>
                        <a:pt x="30" y="1"/>
                      </a:cubicBezTo>
                      <a:close/>
                      <a:moveTo>
                        <a:pt x="27" y="13"/>
                      </a:moveTo>
                      <a:cubicBezTo>
                        <a:pt x="26" y="14"/>
                        <a:pt x="25" y="14"/>
                        <a:pt x="24" y="15"/>
                      </a:cubicBezTo>
                      <a:cubicBezTo>
                        <a:pt x="22" y="15"/>
                        <a:pt x="20" y="16"/>
                        <a:pt x="16" y="16"/>
                      </a:cubicBezTo>
                      <a:cubicBezTo>
                        <a:pt x="12" y="16"/>
                        <a:pt x="12" y="16"/>
                        <a:pt x="12" y="16"/>
                      </a:cubicBezTo>
                      <a:cubicBezTo>
                        <a:pt x="14" y="6"/>
                        <a:pt x="14" y="6"/>
                        <a:pt x="14" y="6"/>
                      </a:cubicBezTo>
                      <a:cubicBezTo>
                        <a:pt x="22" y="6"/>
                        <a:pt x="22" y="6"/>
                        <a:pt x="22" y="6"/>
                      </a:cubicBezTo>
                      <a:cubicBezTo>
                        <a:pt x="24" y="6"/>
                        <a:pt x="25" y="6"/>
                        <a:pt x="26" y="7"/>
                      </a:cubicBezTo>
                      <a:cubicBezTo>
                        <a:pt x="27" y="7"/>
                        <a:pt x="28" y="8"/>
                        <a:pt x="28" y="10"/>
                      </a:cubicBezTo>
                      <a:cubicBezTo>
                        <a:pt x="28" y="11"/>
                        <a:pt x="27" y="12"/>
                        <a:pt x="2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4" name="ïşľîḍé"/>
                <p:cNvSpPr/>
                <p:nvPr userDrawn="1"/>
              </p:nvSpPr>
              <p:spPr bwMode="auto">
                <a:xfrm>
                  <a:off x="8267701" y="3521075"/>
                  <a:ext cx="98425" cy="119063"/>
                </a:xfrm>
                <a:custGeom>
                  <a:avLst/>
                  <a:gdLst>
                    <a:gd name="T0" fmla="*/ 17 w 30"/>
                    <a:gd name="T1" fmla="*/ 5 h 36"/>
                    <a:gd name="T2" fmla="*/ 22 w 30"/>
                    <a:gd name="T3" fmla="*/ 7 h 36"/>
                    <a:gd name="T4" fmla="*/ 23 w 30"/>
                    <a:gd name="T5" fmla="*/ 11 h 36"/>
                    <a:gd name="T6" fmla="*/ 30 w 30"/>
                    <a:gd name="T7" fmla="*/ 10 h 36"/>
                    <a:gd name="T8" fmla="*/ 27 w 30"/>
                    <a:gd name="T9" fmla="*/ 3 h 36"/>
                    <a:gd name="T10" fmla="*/ 17 w 30"/>
                    <a:gd name="T11" fmla="*/ 0 h 36"/>
                    <a:gd name="T12" fmla="*/ 8 w 30"/>
                    <a:gd name="T13" fmla="*/ 3 h 36"/>
                    <a:gd name="T14" fmla="*/ 4 w 30"/>
                    <a:gd name="T15" fmla="*/ 10 h 36"/>
                    <a:gd name="T16" fmla="*/ 6 w 30"/>
                    <a:gd name="T17" fmla="*/ 14 h 36"/>
                    <a:gd name="T18" fmla="*/ 8 w 30"/>
                    <a:gd name="T19" fmla="*/ 18 h 36"/>
                    <a:gd name="T20" fmla="*/ 15 w 30"/>
                    <a:gd name="T21" fmla="*/ 21 h 36"/>
                    <a:gd name="T22" fmla="*/ 20 w 30"/>
                    <a:gd name="T23" fmla="*/ 23 h 36"/>
                    <a:gd name="T24" fmla="*/ 21 w 30"/>
                    <a:gd name="T25" fmla="*/ 26 h 36"/>
                    <a:gd name="T26" fmla="*/ 19 w 30"/>
                    <a:gd name="T27" fmla="*/ 29 h 36"/>
                    <a:gd name="T28" fmla="*/ 14 w 30"/>
                    <a:gd name="T29" fmla="*/ 30 h 36"/>
                    <a:gd name="T30" fmla="*/ 8 w 30"/>
                    <a:gd name="T31" fmla="*/ 28 h 36"/>
                    <a:gd name="T32" fmla="*/ 7 w 30"/>
                    <a:gd name="T33" fmla="*/ 24 h 36"/>
                    <a:gd name="T34" fmla="*/ 0 w 30"/>
                    <a:gd name="T35" fmla="*/ 24 h 36"/>
                    <a:gd name="T36" fmla="*/ 1 w 30"/>
                    <a:gd name="T37" fmla="*/ 30 h 36"/>
                    <a:gd name="T38" fmla="*/ 6 w 30"/>
                    <a:gd name="T39" fmla="*/ 35 h 36"/>
                    <a:gd name="T40" fmla="*/ 14 w 30"/>
                    <a:gd name="T41" fmla="*/ 36 h 36"/>
                    <a:gd name="T42" fmla="*/ 24 w 30"/>
                    <a:gd name="T43" fmla="*/ 33 h 36"/>
                    <a:gd name="T44" fmla="*/ 28 w 30"/>
                    <a:gd name="T45" fmla="*/ 25 h 36"/>
                    <a:gd name="T46" fmla="*/ 26 w 30"/>
                    <a:gd name="T47" fmla="*/ 19 h 36"/>
                    <a:gd name="T48" fmla="*/ 18 w 30"/>
                    <a:gd name="T49" fmla="*/ 14 h 36"/>
                    <a:gd name="T50" fmla="*/ 13 w 30"/>
                    <a:gd name="T51" fmla="*/ 12 h 36"/>
                    <a:gd name="T52" fmla="*/ 11 w 30"/>
                    <a:gd name="T53" fmla="*/ 9 h 36"/>
                    <a:gd name="T54" fmla="*/ 13 w 30"/>
                    <a:gd name="T55" fmla="*/ 6 h 36"/>
                    <a:gd name="T56" fmla="*/ 17 w 30"/>
                    <a:gd name="T5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6">
                      <a:moveTo>
                        <a:pt x="17" y="5"/>
                      </a:moveTo>
                      <a:cubicBezTo>
                        <a:pt x="19" y="5"/>
                        <a:pt x="21" y="6"/>
                        <a:pt x="22" y="7"/>
                      </a:cubicBezTo>
                      <a:cubicBezTo>
                        <a:pt x="23" y="8"/>
                        <a:pt x="23" y="9"/>
                        <a:pt x="23" y="11"/>
                      </a:cubicBezTo>
                      <a:cubicBezTo>
                        <a:pt x="30" y="10"/>
                        <a:pt x="30" y="10"/>
                        <a:pt x="30" y="10"/>
                      </a:cubicBezTo>
                      <a:cubicBezTo>
                        <a:pt x="30" y="7"/>
                        <a:pt x="29" y="4"/>
                        <a:pt x="27" y="3"/>
                      </a:cubicBezTo>
                      <a:cubicBezTo>
                        <a:pt x="24" y="1"/>
                        <a:pt x="21" y="0"/>
                        <a:pt x="17" y="0"/>
                      </a:cubicBezTo>
                      <a:cubicBezTo>
                        <a:pt x="13" y="0"/>
                        <a:pt x="10" y="1"/>
                        <a:pt x="8" y="3"/>
                      </a:cubicBezTo>
                      <a:cubicBezTo>
                        <a:pt x="5" y="5"/>
                        <a:pt x="4" y="7"/>
                        <a:pt x="4" y="10"/>
                      </a:cubicBezTo>
                      <a:cubicBezTo>
                        <a:pt x="4" y="12"/>
                        <a:pt x="5" y="13"/>
                        <a:pt x="6" y="14"/>
                      </a:cubicBezTo>
                      <a:cubicBezTo>
                        <a:pt x="6" y="16"/>
                        <a:pt x="7" y="17"/>
                        <a:pt x="8" y="18"/>
                      </a:cubicBezTo>
                      <a:cubicBezTo>
                        <a:pt x="10" y="18"/>
                        <a:pt x="12" y="19"/>
                        <a:pt x="15" y="21"/>
                      </a:cubicBezTo>
                      <a:cubicBezTo>
                        <a:pt x="17" y="22"/>
                        <a:pt x="19" y="23"/>
                        <a:pt x="20" y="23"/>
                      </a:cubicBezTo>
                      <a:cubicBezTo>
                        <a:pt x="20" y="24"/>
                        <a:pt x="21" y="25"/>
                        <a:pt x="21" y="26"/>
                      </a:cubicBezTo>
                      <a:cubicBezTo>
                        <a:pt x="21" y="27"/>
                        <a:pt x="20" y="28"/>
                        <a:pt x="19" y="29"/>
                      </a:cubicBezTo>
                      <a:cubicBezTo>
                        <a:pt x="18" y="30"/>
                        <a:pt x="16" y="30"/>
                        <a:pt x="14" y="30"/>
                      </a:cubicBezTo>
                      <a:cubicBezTo>
                        <a:pt x="11" y="30"/>
                        <a:pt x="9" y="30"/>
                        <a:pt x="8" y="28"/>
                      </a:cubicBezTo>
                      <a:cubicBezTo>
                        <a:pt x="8" y="28"/>
                        <a:pt x="7" y="26"/>
                        <a:pt x="7" y="24"/>
                      </a:cubicBezTo>
                      <a:cubicBezTo>
                        <a:pt x="0" y="24"/>
                        <a:pt x="0" y="24"/>
                        <a:pt x="0" y="24"/>
                      </a:cubicBezTo>
                      <a:cubicBezTo>
                        <a:pt x="0" y="27"/>
                        <a:pt x="0" y="29"/>
                        <a:pt x="1" y="30"/>
                      </a:cubicBezTo>
                      <a:cubicBezTo>
                        <a:pt x="2" y="32"/>
                        <a:pt x="4" y="34"/>
                        <a:pt x="6" y="35"/>
                      </a:cubicBezTo>
                      <a:cubicBezTo>
                        <a:pt x="8" y="36"/>
                        <a:pt x="11" y="36"/>
                        <a:pt x="14" y="36"/>
                      </a:cubicBezTo>
                      <a:cubicBezTo>
                        <a:pt x="18" y="36"/>
                        <a:pt x="22" y="35"/>
                        <a:pt x="24" y="33"/>
                      </a:cubicBezTo>
                      <a:cubicBezTo>
                        <a:pt x="27" y="31"/>
                        <a:pt x="28" y="28"/>
                        <a:pt x="28" y="25"/>
                      </a:cubicBezTo>
                      <a:cubicBezTo>
                        <a:pt x="28" y="22"/>
                        <a:pt x="27" y="20"/>
                        <a:pt x="26" y="19"/>
                      </a:cubicBezTo>
                      <a:cubicBezTo>
                        <a:pt x="25" y="18"/>
                        <a:pt x="22" y="16"/>
                        <a:pt x="18" y="14"/>
                      </a:cubicBezTo>
                      <a:cubicBezTo>
                        <a:pt x="15" y="13"/>
                        <a:pt x="13" y="12"/>
                        <a:pt x="13" y="12"/>
                      </a:cubicBezTo>
                      <a:cubicBezTo>
                        <a:pt x="12" y="11"/>
                        <a:pt x="11" y="10"/>
                        <a:pt x="11" y="9"/>
                      </a:cubicBezTo>
                      <a:cubicBezTo>
                        <a:pt x="11" y="8"/>
                        <a:pt x="12" y="7"/>
                        <a:pt x="13" y="6"/>
                      </a:cubicBezTo>
                      <a:cubicBezTo>
                        <a:pt x="14" y="6"/>
                        <a:pt x="15" y="5"/>
                        <a:pt x="1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5" name="îṩľîďe"/>
                <p:cNvSpPr/>
                <p:nvPr userDrawn="1"/>
              </p:nvSpPr>
              <p:spPr bwMode="auto">
                <a:xfrm>
                  <a:off x="8374063" y="3521075"/>
                  <a:ext cx="46038" cy="119063"/>
                </a:xfrm>
                <a:custGeom>
                  <a:avLst/>
                  <a:gdLst>
                    <a:gd name="T0" fmla="*/ 0 w 29"/>
                    <a:gd name="T1" fmla="*/ 75 h 75"/>
                    <a:gd name="T2" fmla="*/ 14 w 29"/>
                    <a:gd name="T3" fmla="*/ 75 h 75"/>
                    <a:gd name="T4" fmla="*/ 29 w 29"/>
                    <a:gd name="T5" fmla="*/ 0 h 75"/>
                    <a:gd name="T6" fmla="*/ 14 w 29"/>
                    <a:gd name="T7" fmla="*/ 0 h 75"/>
                    <a:gd name="T8" fmla="*/ 0 w 29"/>
                    <a:gd name="T9" fmla="*/ 75 h 75"/>
                  </a:gdLst>
                  <a:ahLst/>
                  <a:cxnLst>
                    <a:cxn ang="0">
                      <a:pos x="T0" y="T1"/>
                    </a:cxn>
                    <a:cxn ang="0">
                      <a:pos x="T2" y="T3"/>
                    </a:cxn>
                    <a:cxn ang="0">
                      <a:pos x="T4" y="T5"/>
                    </a:cxn>
                    <a:cxn ang="0">
                      <a:pos x="T6" y="T7"/>
                    </a:cxn>
                    <a:cxn ang="0">
                      <a:pos x="T8" y="T9"/>
                    </a:cxn>
                  </a:cxnLst>
                  <a:rect l="0" t="0" r="r" b="b"/>
                  <a:pathLst>
                    <a:path w="29" h="75">
                      <a:moveTo>
                        <a:pt x="0" y="75"/>
                      </a:moveTo>
                      <a:lnTo>
                        <a:pt x="14" y="75"/>
                      </a:lnTo>
                      <a:lnTo>
                        <a:pt x="29" y="0"/>
                      </a:lnTo>
                      <a:lnTo>
                        <a:pt x="14"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6" name="iS1idè"/>
                <p:cNvSpPr/>
                <p:nvPr userDrawn="1"/>
              </p:nvSpPr>
              <p:spPr bwMode="auto">
                <a:xfrm>
                  <a:off x="8432801" y="3521075"/>
                  <a:ext cx="95250" cy="119063"/>
                </a:xfrm>
                <a:custGeom>
                  <a:avLst/>
                  <a:gdLst>
                    <a:gd name="T0" fmla="*/ 0 w 60"/>
                    <a:gd name="T1" fmla="*/ 12 h 75"/>
                    <a:gd name="T2" fmla="*/ 21 w 60"/>
                    <a:gd name="T3" fmla="*/ 12 h 75"/>
                    <a:gd name="T4" fmla="*/ 8 w 60"/>
                    <a:gd name="T5" fmla="*/ 75 h 75"/>
                    <a:gd name="T6" fmla="*/ 23 w 60"/>
                    <a:gd name="T7" fmla="*/ 75 h 75"/>
                    <a:gd name="T8" fmla="*/ 35 w 60"/>
                    <a:gd name="T9" fmla="*/ 12 h 75"/>
                    <a:gd name="T10" fmla="*/ 58 w 60"/>
                    <a:gd name="T11" fmla="*/ 12 h 75"/>
                    <a:gd name="T12" fmla="*/ 60 w 60"/>
                    <a:gd name="T13" fmla="*/ 0 h 75"/>
                    <a:gd name="T14" fmla="*/ 2 w 60"/>
                    <a:gd name="T15" fmla="*/ 0 h 75"/>
                    <a:gd name="T16" fmla="*/ 0 w 60"/>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5">
                      <a:moveTo>
                        <a:pt x="0" y="12"/>
                      </a:moveTo>
                      <a:lnTo>
                        <a:pt x="21" y="12"/>
                      </a:lnTo>
                      <a:lnTo>
                        <a:pt x="8" y="75"/>
                      </a:lnTo>
                      <a:lnTo>
                        <a:pt x="23" y="75"/>
                      </a:lnTo>
                      <a:lnTo>
                        <a:pt x="35" y="12"/>
                      </a:lnTo>
                      <a:lnTo>
                        <a:pt x="58" y="12"/>
                      </a:lnTo>
                      <a:lnTo>
                        <a:pt x="60" y="0"/>
                      </a:lnTo>
                      <a:lnTo>
                        <a:pt x="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7" name="iṣḷîḋe"/>
                <p:cNvSpPr/>
                <p:nvPr userDrawn="1"/>
              </p:nvSpPr>
              <p:spPr bwMode="auto">
                <a:xfrm>
                  <a:off x="8531226" y="3521075"/>
                  <a:ext cx="109538" cy="119063"/>
                </a:xfrm>
                <a:custGeom>
                  <a:avLst/>
                  <a:gdLst>
                    <a:gd name="T0" fmla="*/ 25 w 33"/>
                    <a:gd name="T1" fmla="*/ 0 h 36"/>
                    <a:gd name="T2" fmla="*/ 19 w 33"/>
                    <a:gd name="T3" fmla="*/ 7 h 36"/>
                    <a:gd name="T4" fmla="*/ 16 w 33"/>
                    <a:gd name="T5" fmla="*/ 12 h 36"/>
                    <a:gd name="T6" fmla="*/ 14 w 33"/>
                    <a:gd name="T7" fmla="*/ 15 h 36"/>
                    <a:gd name="T8" fmla="*/ 12 w 33"/>
                    <a:gd name="T9" fmla="*/ 10 h 36"/>
                    <a:gd name="T10" fmla="*/ 8 w 33"/>
                    <a:gd name="T11" fmla="*/ 0 h 36"/>
                    <a:gd name="T12" fmla="*/ 0 w 33"/>
                    <a:gd name="T13" fmla="*/ 0 h 36"/>
                    <a:gd name="T14" fmla="*/ 10 w 33"/>
                    <a:gd name="T15" fmla="*/ 22 h 36"/>
                    <a:gd name="T16" fmla="*/ 7 w 33"/>
                    <a:gd name="T17" fmla="*/ 36 h 36"/>
                    <a:gd name="T18" fmla="*/ 14 w 33"/>
                    <a:gd name="T19" fmla="*/ 36 h 36"/>
                    <a:gd name="T20" fmla="*/ 17 w 33"/>
                    <a:gd name="T21" fmla="*/ 23 h 36"/>
                    <a:gd name="T22" fmla="*/ 33 w 33"/>
                    <a:gd name="T23" fmla="*/ 0 h 36"/>
                    <a:gd name="T24" fmla="*/ 25 w 33"/>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6">
                      <a:moveTo>
                        <a:pt x="25" y="0"/>
                      </a:moveTo>
                      <a:cubicBezTo>
                        <a:pt x="19" y="7"/>
                        <a:pt x="19" y="7"/>
                        <a:pt x="19" y="7"/>
                      </a:cubicBezTo>
                      <a:cubicBezTo>
                        <a:pt x="16" y="12"/>
                        <a:pt x="16" y="12"/>
                        <a:pt x="16" y="12"/>
                      </a:cubicBezTo>
                      <a:cubicBezTo>
                        <a:pt x="15" y="13"/>
                        <a:pt x="15" y="14"/>
                        <a:pt x="14" y="15"/>
                      </a:cubicBezTo>
                      <a:cubicBezTo>
                        <a:pt x="14" y="14"/>
                        <a:pt x="13" y="13"/>
                        <a:pt x="12" y="10"/>
                      </a:cubicBezTo>
                      <a:cubicBezTo>
                        <a:pt x="8" y="0"/>
                        <a:pt x="8" y="0"/>
                        <a:pt x="8" y="0"/>
                      </a:cubicBezTo>
                      <a:cubicBezTo>
                        <a:pt x="0" y="0"/>
                        <a:pt x="0" y="0"/>
                        <a:pt x="0" y="0"/>
                      </a:cubicBezTo>
                      <a:cubicBezTo>
                        <a:pt x="10" y="22"/>
                        <a:pt x="10" y="22"/>
                        <a:pt x="10" y="22"/>
                      </a:cubicBezTo>
                      <a:cubicBezTo>
                        <a:pt x="7" y="36"/>
                        <a:pt x="7" y="36"/>
                        <a:pt x="7" y="36"/>
                      </a:cubicBezTo>
                      <a:cubicBezTo>
                        <a:pt x="14" y="36"/>
                        <a:pt x="14" y="36"/>
                        <a:pt x="14" y="36"/>
                      </a:cubicBezTo>
                      <a:cubicBezTo>
                        <a:pt x="17" y="23"/>
                        <a:pt x="17" y="23"/>
                        <a:pt x="17" y="23"/>
                      </a:cubicBezTo>
                      <a:cubicBezTo>
                        <a:pt x="33" y="0"/>
                        <a:pt x="33" y="0"/>
                        <a:pt x="33" y="0"/>
                      </a:cubicBez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grpSp>
      <p:cxnSp>
        <p:nvCxnSpPr>
          <p:cNvPr id="7" name="直线连接符 6"/>
          <p:cNvCxnSpPr/>
          <p:nvPr userDrawn="1"/>
        </p:nvCxnSpPr>
        <p:spPr>
          <a:xfrm>
            <a:off x="0" y="860904"/>
            <a:ext cx="12190413" cy="0"/>
          </a:xfrm>
          <a:prstGeom prst="line">
            <a:avLst/>
          </a:prstGeom>
          <a:ln w="12700">
            <a:solidFill>
              <a:srgbClr val="3A643F"/>
            </a:solidFill>
          </a:ln>
        </p:spPr>
        <p:style>
          <a:lnRef idx="1">
            <a:schemeClr val="accent1"/>
          </a:lnRef>
          <a:fillRef idx="0">
            <a:schemeClr val="accent1"/>
          </a:fillRef>
          <a:effectRef idx="0">
            <a:schemeClr val="accent1"/>
          </a:effectRef>
          <a:fontRef idx="minor">
            <a:schemeClr val="tx1"/>
          </a:fontRef>
        </p:style>
      </p:cxnSp>
      <p:pic>
        <p:nvPicPr>
          <p:cNvPr id="8" name="图片 7" descr="图片包含 天空, 户外, 建筑物, 日落&#10;&#10;描述已自动生成"/>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0000" b="99500" l="10000" r="98000">
                        <a14:foregroundMark x1="45583" y1="28625" x2="72750" y2="47875"/>
                        <a14:foregroundMark x1="72750" y1="47875" x2="79000" y2="48875"/>
                        <a14:foregroundMark x1="79000" y1="48875" x2="87083" y2="44750"/>
                        <a14:foregroundMark x1="87083" y1="44750" x2="89333" y2="42875"/>
                        <a14:foregroundMark x1="49697" y1="28104" x2="51500" y2="30625"/>
                        <a14:foregroundMark x1="46583" y1="23750" x2="49595" y2="27961"/>
                        <a14:foregroundMark x1="46917" y1="21000" x2="48333" y2="17125"/>
                        <a14:foregroundMark x1="62917" y1="48125" x2="65250" y2="51750"/>
                        <a14:foregroundMark x1="65250" y1="51750" x2="86750" y2="67750"/>
                        <a14:foregroundMark x1="94417" y1="36500" x2="92917" y2="90875"/>
                        <a14:foregroundMark x1="98000" y1="30875" x2="91667" y2="84250"/>
                        <a14:foregroundMark x1="91667" y1="84250" x2="91333" y2="85500"/>
                        <a14:foregroundMark x1="70000" y1="67000" x2="89333" y2="84250"/>
                        <a14:foregroundMark x1="89333" y1="84250" x2="89333" y2="84250"/>
                        <a14:foregroundMark x1="70500" y1="67000" x2="66333" y2="64125"/>
                        <a14:foregroundMark x1="66333" y1="64125" x2="59333" y2="53500"/>
                        <a14:foregroundMark x1="79333" y1="90625" x2="80167" y2="96250"/>
                        <a14:foregroundMark x1="80167" y1="96250" x2="85167" y2="96625"/>
                        <a14:foregroundMark x1="85167" y1="96625" x2="88083" y2="94625"/>
                        <a14:foregroundMark x1="88083" y1="94625" x2="88167" y2="94625"/>
                        <a14:foregroundMark x1="96750" y1="97500" x2="76750" y2="99500"/>
                        <a14:foregroundMark x1="77799" y1="89875" x2="77667" y2="86250"/>
                        <a14:foregroundMark x1="77984" y1="94938" x2="77927" y2="93375"/>
                        <a14:foregroundMark x1="78000" y1="95375" x2="78056" y2="96909"/>
                        <a14:foregroundMark x1="68667" y1="40875" x2="68417" y2="41125"/>
                        <a14:backgroundMark x1="77667" y1="89875" x2="77667" y2="93375"/>
                        <a14:backgroundMark x1="77833" y1="95625" x2="78167" y2="90625"/>
                        <a14:backgroundMark x1="78500" y1="96125" x2="79000" y2="90375"/>
                        <a14:backgroundMark x1="19833" y1="30625" x2="46417" y2="71000"/>
                        <a14:backgroundMark x1="46417" y1="71000" x2="46417" y2="71000"/>
                        <a14:backgroundMark x1="17000" y1="72500" x2="23583" y2="72625"/>
                        <a14:backgroundMark x1="23583" y1="72625" x2="37833" y2="71875"/>
                        <a14:backgroundMark x1="37833" y1="71875" x2="57167" y2="75375"/>
                        <a14:backgroundMark x1="61667" y1="37000" x2="62000" y2="37375"/>
                        <a14:backgroundMark x1="66667" y1="39375" x2="66917" y2="39750"/>
                        <a14:backgroundMark x1="50917" y1="27125" x2="51000" y2="27625"/>
                      </a14:backgroundRemoval>
                    </a14:imgEffect>
                    <a14:imgEffect>
                      <a14:brightnessContrast bright="72000"/>
                    </a14:imgEffect>
                    <a14:imgEffect>
                      <a14:colorTemperature colorTemp="9660"/>
                    </a14:imgEffect>
                    <a14:imgEffect>
                      <a14:saturation sat="111000"/>
                    </a14:imgEffect>
                  </a14:imgLayer>
                </a14:imgProps>
              </a:ext>
              <a:ext uri="{28A0092B-C50C-407E-A947-70E740481C1C}">
                <a14:useLocalDpi xmlns:a14="http://schemas.microsoft.com/office/drawing/2010/main" val="0"/>
              </a:ext>
            </a:extLst>
          </a:blip>
          <a:srcRect l="38743" t="8413"/>
          <a:stretch>
            <a:fillRect/>
          </a:stretch>
        </p:blipFill>
        <p:spPr>
          <a:xfrm flipH="1">
            <a:off x="0" y="0"/>
            <a:ext cx="852779" cy="8501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668361-92DC-4AD0-B4EC-FD7E631B519C}" type="datetime1">
              <a:rPr lang="zh-CN" altLang="en-US" smtClean="0"/>
              <a:t>2022/5/22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A8586A-3E18-4657-B8B0-547C9D931ED2}" type="slidenum">
              <a:rPr lang="zh-CN" altLang="en-US" smtClean="0"/>
              <a:t>‹#›</a:t>
            </a:fld>
            <a:endParaRPr lang="zh-CN" altLang="en-US"/>
          </a:p>
        </p:txBody>
      </p:sp>
      <p:grpSp>
        <p:nvGrpSpPr>
          <p:cNvPr id="5" name="组合 244"/>
          <p:cNvGrpSpPr/>
          <p:nvPr userDrawn="1"/>
        </p:nvGrpSpPr>
        <p:grpSpPr>
          <a:xfrm>
            <a:off x="10382534" y="383154"/>
            <a:ext cx="1480377" cy="458860"/>
            <a:chOff x="2558030" y="228446"/>
            <a:chExt cx="6774644" cy="2099603"/>
          </a:xfrm>
        </p:grpSpPr>
        <p:grpSp>
          <p:nvGrpSpPr>
            <p:cNvPr id="8" name="íšḻîďê"/>
            <p:cNvGrpSpPr/>
            <p:nvPr userDrawn="1"/>
          </p:nvGrpSpPr>
          <p:grpSpPr>
            <a:xfrm>
              <a:off x="2558030" y="228446"/>
              <a:ext cx="2085857" cy="2099603"/>
              <a:chOff x="3551238" y="3067050"/>
              <a:chExt cx="722313" cy="727075"/>
            </a:xfrm>
          </p:grpSpPr>
          <p:sp>
            <p:nvSpPr>
              <p:cNvPr id="38" name="ïş1íḍê"/>
              <p:cNvSpPr/>
              <p:nvPr userDrawn="1"/>
            </p:nvSpPr>
            <p:spPr bwMode="auto">
              <a:xfrm>
                <a:off x="3575051" y="3087688"/>
                <a:ext cx="673100" cy="679450"/>
              </a:xfrm>
              <a:custGeom>
                <a:avLst/>
                <a:gdLst>
                  <a:gd name="T0" fmla="*/ 102 w 204"/>
                  <a:gd name="T1" fmla="*/ 0 h 204"/>
                  <a:gd name="T2" fmla="*/ 204 w 204"/>
                  <a:gd name="T3" fmla="*/ 102 h 204"/>
                  <a:gd name="T4" fmla="*/ 102 w 204"/>
                  <a:gd name="T5" fmla="*/ 204 h 204"/>
                  <a:gd name="T6" fmla="*/ 0 w 204"/>
                  <a:gd name="T7" fmla="*/ 102 h 204"/>
                  <a:gd name="T8" fmla="*/ 102 w 204"/>
                  <a:gd name="T9" fmla="*/ 0 h 204"/>
                  <a:gd name="T10" fmla="*/ 102 w 204"/>
                  <a:gd name="T11" fmla="*/ 25 h 204"/>
                  <a:gd name="T12" fmla="*/ 24 w 204"/>
                  <a:gd name="T13" fmla="*/ 103 h 204"/>
                  <a:gd name="T14" fmla="*/ 102 w 204"/>
                  <a:gd name="T15" fmla="*/ 181 h 204"/>
                  <a:gd name="T16" fmla="*/ 180 w 204"/>
                  <a:gd name="T17" fmla="*/ 103 h 204"/>
                  <a:gd name="T18" fmla="*/ 102 w 204"/>
                  <a:gd name="T19" fmla="*/ 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0"/>
                    </a:moveTo>
                    <a:cubicBezTo>
                      <a:pt x="159" y="0"/>
                      <a:pt x="204" y="46"/>
                      <a:pt x="204" y="102"/>
                    </a:cubicBezTo>
                    <a:cubicBezTo>
                      <a:pt x="204" y="158"/>
                      <a:pt x="159" y="204"/>
                      <a:pt x="102" y="204"/>
                    </a:cubicBezTo>
                    <a:cubicBezTo>
                      <a:pt x="46" y="204"/>
                      <a:pt x="0" y="158"/>
                      <a:pt x="0" y="102"/>
                    </a:cubicBezTo>
                    <a:cubicBezTo>
                      <a:pt x="0" y="46"/>
                      <a:pt x="46" y="0"/>
                      <a:pt x="102" y="0"/>
                    </a:cubicBezTo>
                    <a:close/>
                    <a:moveTo>
                      <a:pt x="102" y="25"/>
                    </a:moveTo>
                    <a:cubicBezTo>
                      <a:pt x="59" y="25"/>
                      <a:pt x="24" y="60"/>
                      <a:pt x="24" y="103"/>
                    </a:cubicBezTo>
                    <a:cubicBezTo>
                      <a:pt x="24" y="146"/>
                      <a:pt x="59" y="181"/>
                      <a:pt x="102" y="181"/>
                    </a:cubicBezTo>
                    <a:cubicBezTo>
                      <a:pt x="145" y="181"/>
                      <a:pt x="180" y="146"/>
                      <a:pt x="180" y="103"/>
                    </a:cubicBezTo>
                    <a:cubicBezTo>
                      <a:pt x="180" y="60"/>
                      <a:pt x="145" y="25"/>
                      <a:pt x="102" y="25"/>
                    </a:cubicBezTo>
                    <a:close/>
                  </a:path>
                </a:pathLst>
              </a:custGeom>
              <a:solidFill>
                <a:srgbClr val="00523A"/>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9" name="íšḻïḍè"/>
              <p:cNvSpPr/>
              <p:nvPr userDrawn="1"/>
            </p:nvSpPr>
            <p:spPr bwMode="auto">
              <a:xfrm>
                <a:off x="3621088" y="3103563"/>
                <a:ext cx="584200" cy="203200"/>
              </a:xfrm>
              <a:custGeom>
                <a:avLst/>
                <a:gdLst>
                  <a:gd name="T0" fmla="*/ 8 w 177"/>
                  <a:gd name="T1" fmla="*/ 53 h 61"/>
                  <a:gd name="T2" fmla="*/ 0 w 177"/>
                  <a:gd name="T3" fmla="*/ 56 h 61"/>
                  <a:gd name="T4" fmla="*/ 5 w 177"/>
                  <a:gd name="T5" fmla="*/ 52 h 61"/>
                  <a:gd name="T6" fmla="*/ 4 w 177"/>
                  <a:gd name="T7" fmla="*/ 50 h 61"/>
                  <a:gd name="T8" fmla="*/ 5 w 177"/>
                  <a:gd name="T9" fmla="*/ 48 h 61"/>
                  <a:gd name="T10" fmla="*/ 10 w 177"/>
                  <a:gd name="T11" fmla="*/ 41 h 61"/>
                  <a:gd name="T12" fmla="*/ 17 w 177"/>
                  <a:gd name="T13" fmla="*/ 50 h 61"/>
                  <a:gd name="T14" fmla="*/ 14 w 177"/>
                  <a:gd name="T15" fmla="*/ 35 h 61"/>
                  <a:gd name="T16" fmla="*/ 23 w 177"/>
                  <a:gd name="T17" fmla="*/ 46 h 61"/>
                  <a:gd name="T18" fmla="*/ 31 w 177"/>
                  <a:gd name="T19" fmla="*/ 38 h 61"/>
                  <a:gd name="T20" fmla="*/ 29 w 177"/>
                  <a:gd name="T21" fmla="*/ 40 h 61"/>
                  <a:gd name="T22" fmla="*/ 18 w 177"/>
                  <a:gd name="T23" fmla="*/ 32 h 61"/>
                  <a:gd name="T24" fmla="*/ 19 w 177"/>
                  <a:gd name="T25" fmla="*/ 30 h 61"/>
                  <a:gd name="T26" fmla="*/ 21 w 177"/>
                  <a:gd name="T27" fmla="*/ 27 h 61"/>
                  <a:gd name="T28" fmla="*/ 41 w 177"/>
                  <a:gd name="T29" fmla="*/ 29 h 61"/>
                  <a:gd name="T30" fmla="*/ 43 w 177"/>
                  <a:gd name="T31" fmla="*/ 29 h 61"/>
                  <a:gd name="T32" fmla="*/ 35 w 177"/>
                  <a:gd name="T33" fmla="*/ 35 h 61"/>
                  <a:gd name="T34" fmla="*/ 31 w 177"/>
                  <a:gd name="T35" fmla="*/ 21 h 61"/>
                  <a:gd name="T36" fmla="*/ 46 w 177"/>
                  <a:gd name="T37" fmla="*/ 11 h 61"/>
                  <a:gd name="T38" fmla="*/ 47 w 177"/>
                  <a:gd name="T39" fmla="*/ 11 h 61"/>
                  <a:gd name="T40" fmla="*/ 47 w 177"/>
                  <a:gd name="T41" fmla="*/ 26 h 61"/>
                  <a:gd name="T42" fmla="*/ 39 w 177"/>
                  <a:gd name="T43" fmla="*/ 15 h 61"/>
                  <a:gd name="T44" fmla="*/ 72 w 177"/>
                  <a:gd name="T45" fmla="*/ 16 h 61"/>
                  <a:gd name="T46" fmla="*/ 71 w 177"/>
                  <a:gd name="T47" fmla="*/ 2 h 61"/>
                  <a:gd name="T48" fmla="*/ 65 w 177"/>
                  <a:gd name="T49" fmla="*/ 15 h 61"/>
                  <a:gd name="T50" fmla="*/ 64 w 177"/>
                  <a:gd name="T51" fmla="*/ 4 h 61"/>
                  <a:gd name="T52" fmla="*/ 84 w 177"/>
                  <a:gd name="T53" fmla="*/ 1 h 61"/>
                  <a:gd name="T54" fmla="*/ 84 w 177"/>
                  <a:gd name="T55" fmla="*/ 1 h 61"/>
                  <a:gd name="T56" fmla="*/ 78 w 177"/>
                  <a:gd name="T57" fmla="*/ 16 h 61"/>
                  <a:gd name="T58" fmla="*/ 77 w 177"/>
                  <a:gd name="T59" fmla="*/ 15 h 61"/>
                  <a:gd name="T60" fmla="*/ 90 w 177"/>
                  <a:gd name="T61" fmla="*/ 1 h 61"/>
                  <a:gd name="T62" fmla="*/ 94 w 177"/>
                  <a:gd name="T63" fmla="*/ 15 h 61"/>
                  <a:gd name="T64" fmla="*/ 92 w 177"/>
                  <a:gd name="T65" fmla="*/ 15 h 61"/>
                  <a:gd name="T66" fmla="*/ 113 w 177"/>
                  <a:gd name="T67" fmla="*/ 3 h 61"/>
                  <a:gd name="T68" fmla="*/ 102 w 177"/>
                  <a:gd name="T69" fmla="*/ 2 h 61"/>
                  <a:gd name="T70" fmla="*/ 105 w 177"/>
                  <a:gd name="T71" fmla="*/ 14 h 61"/>
                  <a:gd name="T72" fmla="*/ 117 w 177"/>
                  <a:gd name="T73" fmla="*/ 5 h 61"/>
                  <a:gd name="T74" fmla="*/ 122 w 177"/>
                  <a:gd name="T75" fmla="*/ 19 h 61"/>
                  <a:gd name="T76" fmla="*/ 119 w 177"/>
                  <a:gd name="T77" fmla="*/ 13 h 61"/>
                  <a:gd name="T78" fmla="*/ 121 w 177"/>
                  <a:gd name="T79" fmla="*/ 12 h 61"/>
                  <a:gd name="T80" fmla="*/ 124 w 177"/>
                  <a:gd name="T81" fmla="*/ 10 h 61"/>
                  <a:gd name="T82" fmla="*/ 131 w 177"/>
                  <a:gd name="T83" fmla="*/ 26 h 61"/>
                  <a:gd name="T84" fmla="*/ 126 w 177"/>
                  <a:gd name="T85" fmla="*/ 23 h 61"/>
                  <a:gd name="T86" fmla="*/ 124 w 177"/>
                  <a:gd name="T87" fmla="*/ 23 h 61"/>
                  <a:gd name="T88" fmla="*/ 137 w 177"/>
                  <a:gd name="T89" fmla="*/ 14 h 61"/>
                  <a:gd name="T90" fmla="*/ 133 w 177"/>
                  <a:gd name="T91" fmla="*/ 11 h 61"/>
                  <a:gd name="T92" fmla="*/ 137 w 177"/>
                  <a:gd name="T93" fmla="*/ 32 h 61"/>
                  <a:gd name="T94" fmla="*/ 137 w 177"/>
                  <a:gd name="T95" fmla="*/ 32 h 61"/>
                  <a:gd name="T96" fmla="*/ 145 w 177"/>
                  <a:gd name="T97" fmla="*/ 19 h 61"/>
                  <a:gd name="T98" fmla="*/ 146 w 177"/>
                  <a:gd name="T99" fmla="*/ 19 h 61"/>
                  <a:gd name="T100" fmla="*/ 159 w 177"/>
                  <a:gd name="T101" fmla="*/ 31 h 61"/>
                  <a:gd name="T102" fmla="*/ 149 w 177"/>
                  <a:gd name="T103" fmla="*/ 42 h 61"/>
                  <a:gd name="T104" fmla="*/ 155 w 177"/>
                  <a:gd name="T105" fmla="*/ 27 h 61"/>
                  <a:gd name="T106" fmla="*/ 166 w 177"/>
                  <a:gd name="T107" fmla="*/ 40 h 61"/>
                  <a:gd name="T108" fmla="*/ 160 w 177"/>
                  <a:gd name="T109" fmla="*/ 37 h 61"/>
                  <a:gd name="T110" fmla="*/ 153 w 177"/>
                  <a:gd name="T111" fmla="*/ 46 h 61"/>
                  <a:gd name="T112" fmla="*/ 177 w 177"/>
                  <a:gd name="T113" fmla="*/ 55 h 61"/>
                  <a:gd name="T114" fmla="*/ 162 w 177"/>
                  <a:gd name="T115" fmla="*/ 60 h 61"/>
                  <a:gd name="T116" fmla="*/ 165 w 177"/>
                  <a:gd name="T117" fmla="*/ 55 h 61"/>
                  <a:gd name="T118" fmla="*/ 173 w 177"/>
                  <a:gd name="T119"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61">
                    <a:moveTo>
                      <a:pt x="6" y="46"/>
                    </a:moveTo>
                    <a:cubicBezTo>
                      <a:pt x="6" y="46"/>
                      <a:pt x="6" y="46"/>
                      <a:pt x="6" y="46"/>
                    </a:cubicBezTo>
                    <a:cubicBezTo>
                      <a:pt x="6" y="46"/>
                      <a:pt x="6" y="46"/>
                      <a:pt x="6" y="46"/>
                    </a:cubicBezTo>
                    <a:cubicBezTo>
                      <a:pt x="6" y="46"/>
                      <a:pt x="6" y="47"/>
                      <a:pt x="6" y="47"/>
                    </a:cubicBezTo>
                    <a:cubicBezTo>
                      <a:pt x="6" y="47"/>
                      <a:pt x="6" y="47"/>
                      <a:pt x="6" y="47"/>
                    </a:cubicBezTo>
                    <a:cubicBezTo>
                      <a:pt x="17" y="57"/>
                      <a:pt x="17" y="57"/>
                      <a:pt x="17" y="57"/>
                    </a:cubicBezTo>
                    <a:cubicBezTo>
                      <a:pt x="17" y="57"/>
                      <a:pt x="17" y="57"/>
                      <a:pt x="17" y="57"/>
                    </a:cubicBezTo>
                    <a:cubicBezTo>
                      <a:pt x="8" y="53"/>
                      <a:pt x="8" y="53"/>
                      <a:pt x="8" y="53"/>
                    </a:cubicBezTo>
                    <a:cubicBezTo>
                      <a:pt x="8" y="54"/>
                      <a:pt x="8" y="54"/>
                      <a:pt x="8" y="54"/>
                    </a:cubicBezTo>
                    <a:cubicBezTo>
                      <a:pt x="15" y="60"/>
                      <a:pt x="15" y="60"/>
                      <a:pt x="15" y="60"/>
                    </a:cubicBezTo>
                    <a:cubicBezTo>
                      <a:pt x="15" y="61"/>
                      <a:pt x="15" y="61"/>
                      <a:pt x="15" y="61"/>
                    </a:cubicBezTo>
                    <a:cubicBezTo>
                      <a:pt x="1" y="55"/>
                      <a:pt x="1" y="55"/>
                      <a:pt x="1" y="55"/>
                    </a:cubicBezTo>
                    <a:cubicBezTo>
                      <a:pt x="1" y="55"/>
                      <a:pt x="1" y="55"/>
                      <a:pt x="1" y="55"/>
                    </a:cubicBezTo>
                    <a:cubicBezTo>
                      <a:pt x="1" y="55"/>
                      <a:pt x="1" y="55"/>
                      <a:pt x="1" y="55"/>
                    </a:cubicBezTo>
                    <a:cubicBezTo>
                      <a:pt x="0" y="56"/>
                      <a:pt x="0" y="56"/>
                      <a:pt x="0" y="56"/>
                    </a:cubicBezTo>
                    <a:cubicBezTo>
                      <a:pt x="0" y="56"/>
                      <a:pt x="0" y="56"/>
                      <a:pt x="0" y="56"/>
                    </a:cubicBezTo>
                    <a:cubicBezTo>
                      <a:pt x="2" y="53"/>
                      <a:pt x="2" y="53"/>
                      <a:pt x="2" y="53"/>
                    </a:cubicBezTo>
                    <a:cubicBezTo>
                      <a:pt x="2" y="53"/>
                      <a:pt x="2" y="53"/>
                      <a:pt x="2" y="53"/>
                    </a:cubicBezTo>
                    <a:cubicBezTo>
                      <a:pt x="2" y="53"/>
                      <a:pt x="2" y="53"/>
                      <a:pt x="2" y="53"/>
                    </a:cubicBezTo>
                    <a:cubicBezTo>
                      <a:pt x="2" y="53"/>
                      <a:pt x="2" y="54"/>
                      <a:pt x="2" y="54"/>
                    </a:cubicBezTo>
                    <a:cubicBezTo>
                      <a:pt x="2" y="54"/>
                      <a:pt x="2" y="54"/>
                      <a:pt x="2" y="54"/>
                    </a:cubicBezTo>
                    <a:cubicBezTo>
                      <a:pt x="11" y="58"/>
                      <a:pt x="11" y="58"/>
                      <a:pt x="11" y="58"/>
                    </a:cubicBezTo>
                    <a:cubicBezTo>
                      <a:pt x="12" y="58"/>
                      <a:pt x="12" y="58"/>
                      <a:pt x="12" y="58"/>
                    </a:cubicBezTo>
                    <a:cubicBezTo>
                      <a:pt x="5" y="52"/>
                      <a:pt x="5" y="52"/>
                      <a:pt x="5" y="52"/>
                    </a:cubicBezTo>
                    <a:cubicBezTo>
                      <a:pt x="4" y="52"/>
                      <a:pt x="4" y="52"/>
                      <a:pt x="4" y="52"/>
                    </a:cubicBezTo>
                    <a:cubicBezTo>
                      <a:pt x="3" y="52"/>
                      <a:pt x="3" y="52"/>
                      <a:pt x="3" y="52"/>
                    </a:cubicBezTo>
                    <a:cubicBezTo>
                      <a:pt x="3" y="52"/>
                      <a:pt x="3" y="52"/>
                      <a:pt x="3" y="52"/>
                    </a:cubicBezTo>
                    <a:cubicBezTo>
                      <a:pt x="3" y="52"/>
                      <a:pt x="3" y="52"/>
                      <a:pt x="3" y="52"/>
                    </a:cubicBezTo>
                    <a:cubicBezTo>
                      <a:pt x="2" y="52"/>
                      <a:pt x="2" y="52"/>
                      <a:pt x="2" y="52"/>
                    </a:cubicBezTo>
                    <a:cubicBezTo>
                      <a:pt x="4" y="49"/>
                      <a:pt x="4" y="49"/>
                      <a:pt x="4" y="49"/>
                    </a:cubicBezTo>
                    <a:cubicBezTo>
                      <a:pt x="4" y="49"/>
                      <a:pt x="4" y="49"/>
                      <a:pt x="4" y="49"/>
                    </a:cubicBezTo>
                    <a:cubicBezTo>
                      <a:pt x="4" y="50"/>
                      <a:pt x="4" y="50"/>
                      <a:pt x="4" y="50"/>
                    </a:cubicBezTo>
                    <a:cubicBezTo>
                      <a:pt x="4" y="50"/>
                      <a:pt x="4" y="50"/>
                      <a:pt x="4" y="50"/>
                    </a:cubicBezTo>
                    <a:cubicBezTo>
                      <a:pt x="4" y="50"/>
                      <a:pt x="4" y="50"/>
                      <a:pt x="4" y="51"/>
                    </a:cubicBezTo>
                    <a:cubicBezTo>
                      <a:pt x="13" y="54"/>
                      <a:pt x="13" y="54"/>
                      <a:pt x="13" y="54"/>
                    </a:cubicBezTo>
                    <a:cubicBezTo>
                      <a:pt x="13" y="54"/>
                      <a:pt x="13" y="54"/>
                      <a:pt x="13" y="54"/>
                    </a:cubicBezTo>
                    <a:cubicBezTo>
                      <a:pt x="6" y="48"/>
                      <a:pt x="6" y="48"/>
                      <a:pt x="6" y="48"/>
                    </a:cubicBezTo>
                    <a:cubicBezTo>
                      <a:pt x="6" y="48"/>
                      <a:pt x="6" y="48"/>
                      <a:pt x="5" y="48"/>
                    </a:cubicBezTo>
                    <a:cubicBezTo>
                      <a:pt x="5" y="48"/>
                      <a:pt x="5" y="48"/>
                      <a:pt x="5" y="48"/>
                    </a:cubicBezTo>
                    <a:cubicBezTo>
                      <a:pt x="5" y="48"/>
                      <a:pt x="5" y="48"/>
                      <a:pt x="5" y="48"/>
                    </a:cubicBezTo>
                    <a:cubicBezTo>
                      <a:pt x="4" y="48"/>
                      <a:pt x="4" y="48"/>
                      <a:pt x="4" y="48"/>
                    </a:cubicBezTo>
                    <a:cubicBezTo>
                      <a:pt x="6" y="46"/>
                      <a:pt x="6" y="46"/>
                      <a:pt x="6" y="46"/>
                    </a:cubicBezTo>
                    <a:close/>
                    <a:moveTo>
                      <a:pt x="22" y="48"/>
                    </a:moveTo>
                    <a:cubicBezTo>
                      <a:pt x="22" y="49"/>
                      <a:pt x="21" y="49"/>
                      <a:pt x="21" y="49"/>
                    </a:cubicBezTo>
                    <a:cubicBezTo>
                      <a:pt x="20" y="50"/>
                      <a:pt x="19" y="49"/>
                      <a:pt x="18" y="48"/>
                    </a:cubicBezTo>
                    <a:cubicBezTo>
                      <a:pt x="10" y="42"/>
                      <a:pt x="10" y="42"/>
                      <a:pt x="10" y="42"/>
                    </a:cubicBezTo>
                    <a:cubicBezTo>
                      <a:pt x="10" y="42"/>
                      <a:pt x="10" y="41"/>
                      <a:pt x="10" y="41"/>
                    </a:cubicBezTo>
                    <a:cubicBezTo>
                      <a:pt x="10" y="41"/>
                      <a:pt x="10" y="41"/>
                      <a:pt x="10" y="41"/>
                    </a:cubicBezTo>
                    <a:cubicBezTo>
                      <a:pt x="10" y="40"/>
                      <a:pt x="10" y="40"/>
                      <a:pt x="10" y="40"/>
                    </a:cubicBezTo>
                    <a:cubicBezTo>
                      <a:pt x="10" y="40"/>
                      <a:pt x="10" y="40"/>
                      <a:pt x="10" y="40"/>
                    </a:cubicBezTo>
                    <a:cubicBezTo>
                      <a:pt x="7" y="43"/>
                      <a:pt x="7" y="43"/>
                      <a:pt x="7" y="43"/>
                    </a:cubicBezTo>
                    <a:cubicBezTo>
                      <a:pt x="8" y="43"/>
                      <a:pt x="8" y="43"/>
                      <a:pt x="8" y="43"/>
                    </a:cubicBezTo>
                    <a:cubicBezTo>
                      <a:pt x="8" y="43"/>
                      <a:pt x="8" y="43"/>
                      <a:pt x="8" y="43"/>
                    </a:cubicBezTo>
                    <a:cubicBezTo>
                      <a:pt x="8" y="43"/>
                      <a:pt x="8" y="43"/>
                      <a:pt x="8" y="43"/>
                    </a:cubicBezTo>
                    <a:cubicBezTo>
                      <a:pt x="9" y="43"/>
                      <a:pt x="9" y="43"/>
                      <a:pt x="9" y="43"/>
                    </a:cubicBezTo>
                    <a:cubicBezTo>
                      <a:pt x="17" y="50"/>
                      <a:pt x="17" y="50"/>
                      <a:pt x="17" y="50"/>
                    </a:cubicBezTo>
                    <a:cubicBezTo>
                      <a:pt x="18" y="50"/>
                      <a:pt x="19" y="51"/>
                      <a:pt x="20" y="50"/>
                    </a:cubicBezTo>
                    <a:cubicBezTo>
                      <a:pt x="21" y="50"/>
                      <a:pt x="22" y="50"/>
                      <a:pt x="23" y="49"/>
                    </a:cubicBezTo>
                    <a:cubicBezTo>
                      <a:pt x="24" y="48"/>
                      <a:pt x="24" y="47"/>
                      <a:pt x="24" y="46"/>
                    </a:cubicBezTo>
                    <a:cubicBezTo>
                      <a:pt x="24" y="45"/>
                      <a:pt x="23" y="44"/>
                      <a:pt x="22" y="43"/>
                    </a:cubicBezTo>
                    <a:cubicBezTo>
                      <a:pt x="14" y="36"/>
                      <a:pt x="14" y="36"/>
                      <a:pt x="14" y="36"/>
                    </a:cubicBezTo>
                    <a:cubicBezTo>
                      <a:pt x="14" y="36"/>
                      <a:pt x="14" y="36"/>
                      <a:pt x="14" y="36"/>
                    </a:cubicBezTo>
                    <a:cubicBezTo>
                      <a:pt x="14" y="36"/>
                      <a:pt x="14" y="36"/>
                      <a:pt x="14" y="35"/>
                    </a:cubicBezTo>
                    <a:cubicBezTo>
                      <a:pt x="14" y="35"/>
                      <a:pt x="14" y="35"/>
                      <a:pt x="14" y="35"/>
                    </a:cubicBezTo>
                    <a:cubicBezTo>
                      <a:pt x="14" y="35"/>
                      <a:pt x="14" y="35"/>
                      <a:pt x="14" y="35"/>
                    </a:cubicBezTo>
                    <a:cubicBezTo>
                      <a:pt x="12" y="37"/>
                      <a:pt x="12" y="37"/>
                      <a:pt x="12" y="37"/>
                    </a:cubicBezTo>
                    <a:cubicBezTo>
                      <a:pt x="12" y="38"/>
                      <a:pt x="12" y="38"/>
                      <a:pt x="12" y="38"/>
                    </a:cubicBezTo>
                    <a:cubicBezTo>
                      <a:pt x="13" y="37"/>
                      <a:pt x="13" y="37"/>
                      <a:pt x="13" y="37"/>
                    </a:cubicBezTo>
                    <a:cubicBezTo>
                      <a:pt x="13" y="37"/>
                      <a:pt x="13" y="37"/>
                      <a:pt x="13" y="37"/>
                    </a:cubicBezTo>
                    <a:cubicBezTo>
                      <a:pt x="13" y="37"/>
                      <a:pt x="14" y="37"/>
                      <a:pt x="14" y="37"/>
                    </a:cubicBezTo>
                    <a:cubicBezTo>
                      <a:pt x="22" y="44"/>
                      <a:pt x="22" y="44"/>
                      <a:pt x="22" y="44"/>
                    </a:cubicBezTo>
                    <a:cubicBezTo>
                      <a:pt x="23" y="44"/>
                      <a:pt x="23" y="45"/>
                      <a:pt x="23" y="46"/>
                    </a:cubicBezTo>
                    <a:cubicBezTo>
                      <a:pt x="23" y="47"/>
                      <a:pt x="23" y="47"/>
                      <a:pt x="22" y="48"/>
                    </a:cubicBezTo>
                    <a:close/>
                    <a:moveTo>
                      <a:pt x="33" y="36"/>
                    </a:moveTo>
                    <a:cubicBezTo>
                      <a:pt x="33" y="36"/>
                      <a:pt x="33" y="36"/>
                      <a:pt x="33" y="36"/>
                    </a:cubicBezTo>
                    <a:cubicBezTo>
                      <a:pt x="33" y="36"/>
                      <a:pt x="34" y="36"/>
                      <a:pt x="34" y="36"/>
                    </a:cubicBezTo>
                    <a:cubicBezTo>
                      <a:pt x="34" y="35"/>
                      <a:pt x="34" y="35"/>
                      <a:pt x="34" y="35"/>
                    </a:cubicBezTo>
                    <a:cubicBezTo>
                      <a:pt x="35" y="36"/>
                      <a:pt x="35" y="36"/>
                      <a:pt x="35" y="36"/>
                    </a:cubicBezTo>
                    <a:cubicBezTo>
                      <a:pt x="32" y="39"/>
                      <a:pt x="32" y="39"/>
                      <a:pt x="32" y="39"/>
                    </a:cubicBezTo>
                    <a:cubicBezTo>
                      <a:pt x="31" y="38"/>
                      <a:pt x="31" y="38"/>
                      <a:pt x="31" y="38"/>
                    </a:cubicBezTo>
                    <a:cubicBezTo>
                      <a:pt x="32" y="38"/>
                      <a:pt x="32" y="38"/>
                      <a:pt x="32" y="38"/>
                    </a:cubicBezTo>
                    <a:cubicBezTo>
                      <a:pt x="32" y="38"/>
                      <a:pt x="32" y="37"/>
                      <a:pt x="32" y="37"/>
                    </a:cubicBezTo>
                    <a:cubicBezTo>
                      <a:pt x="32" y="37"/>
                      <a:pt x="32" y="37"/>
                      <a:pt x="32" y="37"/>
                    </a:cubicBezTo>
                    <a:cubicBezTo>
                      <a:pt x="27" y="32"/>
                      <a:pt x="27" y="32"/>
                      <a:pt x="27" y="32"/>
                    </a:cubicBezTo>
                    <a:cubicBezTo>
                      <a:pt x="23" y="36"/>
                      <a:pt x="23" y="36"/>
                      <a:pt x="23" y="36"/>
                    </a:cubicBezTo>
                    <a:cubicBezTo>
                      <a:pt x="28" y="40"/>
                      <a:pt x="28" y="40"/>
                      <a:pt x="28" y="40"/>
                    </a:cubicBezTo>
                    <a:cubicBezTo>
                      <a:pt x="28" y="41"/>
                      <a:pt x="28" y="41"/>
                      <a:pt x="28" y="41"/>
                    </a:cubicBezTo>
                    <a:cubicBezTo>
                      <a:pt x="28" y="41"/>
                      <a:pt x="29" y="41"/>
                      <a:pt x="29" y="40"/>
                    </a:cubicBezTo>
                    <a:cubicBezTo>
                      <a:pt x="29" y="40"/>
                      <a:pt x="29" y="40"/>
                      <a:pt x="29" y="40"/>
                    </a:cubicBezTo>
                    <a:cubicBezTo>
                      <a:pt x="30" y="41"/>
                      <a:pt x="30" y="41"/>
                      <a:pt x="30" y="41"/>
                    </a:cubicBezTo>
                    <a:cubicBezTo>
                      <a:pt x="27" y="43"/>
                      <a:pt x="27" y="43"/>
                      <a:pt x="27" y="43"/>
                    </a:cubicBezTo>
                    <a:cubicBezTo>
                      <a:pt x="26" y="43"/>
                      <a:pt x="26" y="43"/>
                      <a:pt x="26" y="43"/>
                    </a:cubicBezTo>
                    <a:cubicBezTo>
                      <a:pt x="27" y="43"/>
                      <a:pt x="27" y="43"/>
                      <a:pt x="27" y="43"/>
                    </a:cubicBezTo>
                    <a:cubicBezTo>
                      <a:pt x="27" y="42"/>
                      <a:pt x="27" y="42"/>
                      <a:pt x="27" y="42"/>
                    </a:cubicBezTo>
                    <a:cubicBezTo>
                      <a:pt x="27" y="42"/>
                      <a:pt x="27" y="42"/>
                      <a:pt x="27" y="41"/>
                    </a:cubicBezTo>
                    <a:cubicBezTo>
                      <a:pt x="18" y="32"/>
                      <a:pt x="18" y="32"/>
                      <a:pt x="18" y="32"/>
                    </a:cubicBezTo>
                    <a:cubicBezTo>
                      <a:pt x="18" y="32"/>
                      <a:pt x="17" y="32"/>
                      <a:pt x="17" y="32"/>
                    </a:cubicBezTo>
                    <a:cubicBezTo>
                      <a:pt x="17" y="32"/>
                      <a:pt x="17" y="32"/>
                      <a:pt x="17" y="32"/>
                    </a:cubicBezTo>
                    <a:cubicBezTo>
                      <a:pt x="16" y="32"/>
                      <a:pt x="16" y="32"/>
                      <a:pt x="16" y="32"/>
                    </a:cubicBezTo>
                    <a:cubicBezTo>
                      <a:pt x="16" y="32"/>
                      <a:pt x="16" y="32"/>
                      <a:pt x="16" y="32"/>
                    </a:cubicBezTo>
                    <a:cubicBezTo>
                      <a:pt x="19" y="29"/>
                      <a:pt x="19" y="29"/>
                      <a:pt x="19" y="29"/>
                    </a:cubicBezTo>
                    <a:cubicBezTo>
                      <a:pt x="19" y="29"/>
                      <a:pt x="19" y="29"/>
                      <a:pt x="19" y="29"/>
                    </a:cubicBezTo>
                    <a:cubicBezTo>
                      <a:pt x="19" y="30"/>
                      <a:pt x="19" y="30"/>
                      <a:pt x="19" y="30"/>
                    </a:cubicBezTo>
                    <a:cubicBezTo>
                      <a:pt x="19" y="30"/>
                      <a:pt x="19" y="30"/>
                      <a:pt x="19" y="30"/>
                    </a:cubicBezTo>
                    <a:cubicBezTo>
                      <a:pt x="19" y="30"/>
                      <a:pt x="19" y="31"/>
                      <a:pt x="19" y="31"/>
                    </a:cubicBezTo>
                    <a:cubicBezTo>
                      <a:pt x="23" y="35"/>
                      <a:pt x="23" y="35"/>
                      <a:pt x="23" y="35"/>
                    </a:cubicBezTo>
                    <a:cubicBezTo>
                      <a:pt x="27" y="31"/>
                      <a:pt x="27" y="31"/>
                      <a:pt x="27" y="31"/>
                    </a:cubicBezTo>
                    <a:cubicBezTo>
                      <a:pt x="23" y="27"/>
                      <a:pt x="23" y="27"/>
                      <a:pt x="23" y="27"/>
                    </a:cubicBezTo>
                    <a:cubicBezTo>
                      <a:pt x="23" y="27"/>
                      <a:pt x="22" y="27"/>
                      <a:pt x="22" y="27"/>
                    </a:cubicBezTo>
                    <a:cubicBezTo>
                      <a:pt x="22" y="27"/>
                      <a:pt x="22" y="27"/>
                      <a:pt x="22" y="27"/>
                    </a:cubicBezTo>
                    <a:cubicBezTo>
                      <a:pt x="21" y="27"/>
                      <a:pt x="21" y="27"/>
                      <a:pt x="21" y="27"/>
                    </a:cubicBezTo>
                    <a:cubicBezTo>
                      <a:pt x="21" y="27"/>
                      <a:pt x="21" y="27"/>
                      <a:pt x="21" y="27"/>
                    </a:cubicBezTo>
                    <a:cubicBezTo>
                      <a:pt x="24" y="24"/>
                      <a:pt x="24" y="24"/>
                      <a:pt x="24" y="24"/>
                    </a:cubicBezTo>
                    <a:cubicBezTo>
                      <a:pt x="24" y="25"/>
                      <a:pt x="24" y="25"/>
                      <a:pt x="24" y="25"/>
                    </a:cubicBezTo>
                    <a:cubicBezTo>
                      <a:pt x="24" y="25"/>
                      <a:pt x="24" y="25"/>
                      <a:pt x="24" y="25"/>
                    </a:cubicBezTo>
                    <a:cubicBezTo>
                      <a:pt x="24" y="25"/>
                      <a:pt x="24" y="25"/>
                      <a:pt x="24" y="26"/>
                    </a:cubicBezTo>
                    <a:cubicBezTo>
                      <a:pt x="24" y="26"/>
                      <a:pt x="24" y="26"/>
                      <a:pt x="24" y="26"/>
                    </a:cubicBezTo>
                    <a:cubicBezTo>
                      <a:pt x="33" y="36"/>
                      <a:pt x="33" y="36"/>
                      <a:pt x="33" y="36"/>
                    </a:cubicBezTo>
                    <a:close/>
                    <a:moveTo>
                      <a:pt x="38" y="26"/>
                    </a:moveTo>
                    <a:cubicBezTo>
                      <a:pt x="41" y="29"/>
                      <a:pt x="41" y="29"/>
                      <a:pt x="41" y="29"/>
                    </a:cubicBezTo>
                    <a:cubicBezTo>
                      <a:pt x="41" y="29"/>
                      <a:pt x="41" y="30"/>
                      <a:pt x="41" y="30"/>
                    </a:cubicBezTo>
                    <a:cubicBezTo>
                      <a:pt x="41" y="30"/>
                      <a:pt x="41" y="30"/>
                      <a:pt x="41" y="30"/>
                    </a:cubicBezTo>
                    <a:cubicBezTo>
                      <a:pt x="41" y="31"/>
                      <a:pt x="41" y="31"/>
                      <a:pt x="41" y="31"/>
                    </a:cubicBezTo>
                    <a:cubicBezTo>
                      <a:pt x="41" y="31"/>
                      <a:pt x="41" y="31"/>
                      <a:pt x="41" y="31"/>
                    </a:cubicBezTo>
                    <a:cubicBezTo>
                      <a:pt x="44" y="29"/>
                      <a:pt x="44" y="29"/>
                      <a:pt x="44" y="29"/>
                    </a:cubicBezTo>
                    <a:cubicBezTo>
                      <a:pt x="44" y="28"/>
                      <a:pt x="44" y="28"/>
                      <a:pt x="44" y="28"/>
                    </a:cubicBezTo>
                    <a:cubicBezTo>
                      <a:pt x="44" y="29"/>
                      <a:pt x="44" y="29"/>
                      <a:pt x="44" y="29"/>
                    </a:cubicBezTo>
                    <a:cubicBezTo>
                      <a:pt x="43" y="29"/>
                      <a:pt x="43" y="29"/>
                      <a:pt x="43" y="29"/>
                    </a:cubicBezTo>
                    <a:cubicBezTo>
                      <a:pt x="43" y="29"/>
                      <a:pt x="42" y="29"/>
                      <a:pt x="42" y="28"/>
                    </a:cubicBezTo>
                    <a:cubicBezTo>
                      <a:pt x="31" y="18"/>
                      <a:pt x="31" y="18"/>
                      <a:pt x="31" y="18"/>
                    </a:cubicBezTo>
                    <a:cubicBezTo>
                      <a:pt x="30" y="20"/>
                      <a:pt x="30" y="20"/>
                      <a:pt x="30" y="20"/>
                    </a:cubicBezTo>
                    <a:cubicBezTo>
                      <a:pt x="35" y="33"/>
                      <a:pt x="35" y="33"/>
                      <a:pt x="35" y="33"/>
                    </a:cubicBezTo>
                    <a:cubicBezTo>
                      <a:pt x="35" y="33"/>
                      <a:pt x="35" y="34"/>
                      <a:pt x="35" y="34"/>
                    </a:cubicBezTo>
                    <a:cubicBezTo>
                      <a:pt x="35" y="34"/>
                      <a:pt x="35" y="34"/>
                      <a:pt x="35" y="35"/>
                    </a:cubicBezTo>
                    <a:cubicBezTo>
                      <a:pt x="35" y="35"/>
                      <a:pt x="35" y="35"/>
                      <a:pt x="35" y="35"/>
                    </a:cubicBezTo>
                    <a:cubicBezTo>
                      <a:pt x="35" y="35"/>
                      <a:pt x="35" y="35"/>
                      <a:pt x="35" y="35"/>
                    </a:cubicBezTo>
                    <a:cubicBezTo>
                      <a:pt x="38" y="33"/>
                      <a:pt x="38" y="33"/>
                      <a:pt x="38" y="33"/>
                    </a:cubicBezTo>
                    <a:cubicBezTo>
                      <a:pt x="38" y="33"/>
                      <a:pt x="38" y="33"/>
                      <a:pt x="38" y="33"/>
                    </a:cubicBezTo>
                    <a:cubicBezTo>
                      <a:pt x="37" y="33"/>
                      <a:pt x="37" y="33"/>
                      <a:pt x="37" y="33"/>
                    </a:cubicBezTo>
                    <a:cubicBezTo>
                      <a:pt x="37" y="33"/>
                      <a:pt x="37" y="33"/>
                      <a:pt x="36" y="33"/>
                    </a:cubicBezTo>
                    <a:cubicBezTo>
                      <a:pt x="36" y="33"/>
                      <a:pt x="36" y="32"/>
                      <a:pt x="36" y="32"/>
                    </a:cubicBezTo>
                    <a:cubicBezTo>
                      <a:pt x="34" y="29"/>
                      <a:pt x="34" y="29"/>
                      <a:pt x="34" y="29"/>
                    </a:cubicBezTo>
                    <a:cubicBezTo>
                      <a:pt x="38" y="26"/>
                      <a:pt x="38" y="26"/>
                      <a:pt x="38" y="26"/>
                    </a:cubicBezTo>
                    <a:close/>
                    <a:moveTo>
                      <a:pt x="31" y="21"/>
                    </a:moveTo>
                    <a:cubicBezTo>
                      <a:pt x="31" y="21"/>
                      <a:pt x="31" y="21"/>
                      <a:pt x="31" y="21"/>
                    </a:cubicBezTo>
                    <a:cubicBezTo>
                      <a:pt x="34" y="28"/>
                      <a:pt x="34" y="28"/>
                      <a:pt x="34" y="28"/>
                    </a:cubicBezTo>
                    <a:cubicBezTo>
                      <a:pt x="37" y="26"/>
                      <a:pt x="37" y="26"/>
                      <a:pt x="37" y="26"/>
                    </a:cubicBezTo>
                    <a:cubicBezTo>
                      <a:pt x="31" y="21"/>
                      <a:pt x="31" y="21"/>
                      <a:pt x="31" y="21"/>
                    </a:cubicBezTo>
                    <a:close/>
                    <a:moveTo>
                      <a:pt x="51" y="21"/>
                    </a:moveTo>
                    <a:cubicBezTo>
                      <a:pt x="51" y="21"/>
                      <a:pt x="51" y="21"/>
                      <a:pt x="51" y="21"/>
                    </a:cubicBezTo>
                    <a:cubicBezTo>
                      <a:pt x="46" y="11"/>
                      <a:pt x="46" y="11"/>
                      <a:pt x="46" y="11"/>
                    </a:cubicBezTo>
                    <a:cubicBezTo>
                      <a:pt x="46" y="11"/>
                      <a:pt x="46" y="11"/>
                      <a:pt x="46" y="11"/>
                    </a:cubicBezTo>
                    <a:cubicBezTo>
                      <a:pt x="46" y="11"/>
                      <a:pt x="46" y="11"/>
                      <a:pt x="45" y="11"/>
                    </a:cubicBezTo>
                    <a:cubicBezTo>
                      <a:pt x="45" y="11"/>
                      <a:pt x="45" y="11"/>
                      <a:pt x="45" y="11"/>
                    </a:cubicBezTo>
                    <a:cubicBezTo>
                      <a:pt x="44" y="11"/>
                      <a:pt x="44" y="11"/>
                      <a:pt x="44" y="11"/>
                    </a:cubicBezTo>
                    <a:cubicBezTo>
                      <a:pt x="48" y="9"/>
                      <a:pt x="48" y="9"/>
                      <a:pt x="48" y="9"/>
                    </a:cubicBezTo>
                    <a:cubicBezTo>
                      <a:pt x="48" y="10"/>
                      <a:pt x="48" y="10"/>
                      <a:pt x="48" y="10"/>
                    </a:cubicBezTo>
                    <a:cubicBezTo>
                      <a:pt x="47" y="10"/>
                      <a:pt x="47" y="10"/>
                      <a:pt x="47" y="10"/>
                    </a:cubicBezTo>
                    <a:cubicBezTo>
                      <a:pt x="47" y="10"/>
                      <a:pt x="47" y="10"/>
                      <a:pt x="47" y="10"/>
                    </a:cubicBezTo>
                    <a:cubicBezTo>
                      <a:pt x="47" y="10"/>
                      <a:pt x="47" y="11"/>
                      <a:pt x="47" y="11"/>
                    </a:cubicBezTo>
                    <a:cubicBezTo>
                      <a:pt x="53" y="24"/>
                      <a:pt x="53" y="24"/>
                      <a:pt x="53" y="24"/>
                    </a:cubicBezTo>
                    <a:cubicBezTo>
                      <a:pt x="53" y="24"/>
                      <a:pt x="53" y="24"/>
                      <a:pt x="53" y="24"/>
                    </a:cubicBezTo>
                    <a:cubicBezTo>
                      <a:pt x="53" y="24"/>
                      <a:pt x="53" y="24"/>
                      <a:pt x="53" y="24"/>
                    </a:cubicBezTo>
                    <a:cubicBezTo>
                      <a:pt x="40" y="15"/>
                      <a:pt x="40" y="15"/>
                      <a:pt x="40" y="15"/>
                    </a:cubicBezTo>
                    <a:cubicBezTo>
                      <a:pt x="40" y="15"/>
                      <a:pt x="40" y="15"/>
                      <a:pt x="40" y="15"/>
                    </a:cubicBezTo>
                    <a:cubicBezTo>
                      <a:pt x="46" y="26"/>
                      <a:pt x="46" y="26"/>
                      <a:pt x="46" y="26"/>
                    </a:cubicBezTo>
                    <a:cubicBezTo>
                      <a:pt x="46" y="26"/>
                      <a:pt x="46" y="26"/>
                      <a:pt x="46" y="26"/>
                    </a:cubicBezTo>
                    <a:cubicBezTo>
                      <a:pt x="47" y="26"/>
                      <a:pt x="47" y="26"/>
                      <a:pt x="47" y="26"/>
                    </a:cubicBezTo>
                    <a:cubicBezTo>
                      <a:pt x="48" y="26"/>
                      <a:pt x="48" y="26"/>
                      <a:pt x="48" y="26"/>
                    </a:cubicBezTo>
                    <a:cubicBezTo>
                      <a:pt x="48" y="26"/>
                      <a:pt x="48" y="26"/>
                      <a:pt x="48" y="26"/>
                    </a:cubicBezTo>
                    <a:cubicBezTo>
                      <a:pt x="45" y="28"/>
                      <a:pt x="45" y="28"/>
                      <a:pt x="45" y="28"/>
                    </a:cubicBezTo>
                    <a:cubicBezTo>
                      <a:pt x="44" y="28"/>
                      <a:pt x="44" y="28"/>
                      <a:pt x="44" y="28"/>
                    </a:cubicBezTo>
                    <a:cubicBezTo>
                      <a:pt x="45" y="27"/>
                      <a:pt x="45" y="27"/>
                      <a:pt x="45" y="27"/>
                    </a:cubicBezTo>
                    <a:cubicBezTo>
                      <a:pt x="45" y="27"/>
                      <a:pt x="45" y="27"/>
                      <a:pt x="45" y="27"/>
                    </a:cubicBezTo>
                    <a:cubicBezTo>
                      <a:pt x="46" y="27"/>
                      <a:pt x="46" y="26"/>
                      <a:pt x="45" y="26"/>
                    </a:cubicBezTo>
                    <a:cubicBezTo>
                      <a:pt x="39" y="15"/>
                      <a:pt x="39" y="15"/>
                      <a:pt x="39" y="15"/>
                    </a:cubicBezTo>
                    <a:cubicBezTo>
                      <a:pt x="39" y="14"/>
                      <a:pt x="39" y="14"/>
                      <a:pt x="39" y="14"/>
                    </a:cubicBezTo>
                    <a:cubicBezTo>
                      <a:pt x="39" y="14"/>
                      <a:pt x="39" y="14"/>
                      <a:pt x="38" y="14"/>
                    </a:cubicBezTo>
                    <a:cubicBezTo>
                      <a:pt x="38" y="15"/>
                      <a:pt x="38" y="15"/>
                      <a:pt x="38" y="15"/>
                    </a:cubicBezTo>
                    <a:cubicBezTo>
                      <a:pt x="37" y="14"/>
                      <a:pt x="37" y="14"/>
                      <a:pt x="37" y="14"/>
                    </a:cubicBezTo>
                    <a:cubicBezTo>
                      <a:pt x="40" y="13"/>
                      <a:pt x="40" y="13"/>
                      <a:pt x="40" y="13"/>
                    </a:cubicBezTo>
                    <a:cubicBezTo>
                      <a:pt x="51" y="21"/>
                      <a:pt x="51" y="21"/>
                      <a:pt x="51" y="21"/>
                    </a:cubicBezTo>
                    <a:close/>
                    <a:moveTo>
                      <a:pt x="70" y="17"/>
                    </a:moveTo>
                    <a:cubicBezTo>
                      <a:pt x="70" y="17"/>
                      <a:pt x="71" y="17"/>
                      <a:pt x="72" y="16"/>
                    </a:cubicBezTo>
                    <a:cubicBezTo>
                      <a:pt x="72" y="15"/>
                      <a:pt x="72" y="14"/>
                      <a:pt x="72" y="14"/>
                    </a:cubicBezTo>
                    <a:cubicBezTo>
                      <a:pt x="70" y="3"/>
                      <a:pt x="70" y="3"/>
                      <a:pt x="70" y="3"/>
                    </a:cubicBezTo>
                    <a:cubicBezTo>
                      <a:pt x="70" y="3"/>
                      <a:pt x="69" y="3"/>
                      <a:pt x="69" y="3"/>
                    </a:cubicBezTo>
                    <a:cubicBezTo>
                      <a:pt x="69" y="3"/>
                      <a:pt x="69" y="3"/>
                      <a:pt x="69" y="3"/>
                    </a:cubicBezTo>
                    <a:cubicBezTo>
                      <a:pt x="68" y="3"/>
                      <a:pt x="68" y="3"/>
                      <a:pt x="68" y="3"/>
                    </a:cubicBezTo>
                    <a:cubicBezTo>
                      <a:pt x="68" y="2"/>
                      <a:pt x="68" y="2"/>
                      <a:pt x="68" y="2"/>
                    </a:cubicBezTo>
                    <a:cubicBezTo>
                      <a:pt x="71" y="1"/>
                      <a:pt x="71" y="1"/>
                      <a:pt x="71" y="1"/>
                    </a:cubicBezTo>
                    <a:cubicBezTo>
                      <a:pt x="71" y="2"/>
                      <a:pt x="71" y="2"/>
                      <a:pt x="71" y="2"/>
                    </a:cubicBezTo>
                    <a:cubicBezTo>
                      <a:pt x="71" y="2"/>
                      <a:pt x="71" y="2"/>
                      <a:pt x="71" y="2"/>
                    </a:cubicBezTo>
                    <a:cubicBezTo>
                      <a:pt x="71" y="2"/>
                      <a:pt x="70" y="2"/>
                      <a:pt x="70" y="2"/>
                    </a:cubicBezTo>
                    <a:cubicBezTo>
                      <a:pt x="70" y="3"/>
                      <a:pt x="70" y="3"/>
                      <a:pt x="70" y="3"/>
                    </a:cubicBezTo>
                    <a:cubicBezTo>
                      <a:pt x="73" y="13"/>
                      <a:pt x="73" y="13"/>
                      <a:pt x="73" y="13"/>
                    </a:cubicBezTo>
                    <a:cubicBezTo>
                      <a:pt x="73" y="15"/>
                      <a:pt x="73" y="16"/>
                      <a:pt x="72" y="16"/>
                    </a:cubicBezTo>
                    <a:cubicBezTo>
                      <a:pt x="71" y="17"/>
                      <a:pt x="71" y="18"/>
                      <a:pt x="70" y="18"/>
                    </a:cubicBezTo>
                    <a:cubicBezTo>
                      <a:pt x="68" y="18"/>
                      <a:pt x="67" y="18"/>
                      <a:pt x="66" y="18"/>
                    </a:cubicBezTo>
                    <a:cubicBezTo>
                      <a:pt x="66" y="17"/>
                      <a:pt x="65" y="17"/>
                      <a:pt x="65" y="15"/>
                    </a:cubicBezTo>
                    <a:cubicBezTo>
                      <a:pt x="62" y="5"/>
                      <a:pt x="62" y="5"/>
                      <a:pt x="62" y="5"/>
                    </a:cubicBezTo>
                    <a:cubicBezTo>
                      <a:pt x="62" y="5"/>
                      <a:pt x="62" y="4"/>
                      <a:pt x="62" y="4"/>
                    </a:cubicBezTo>
                    <a:cubicBezTo>
                      <a:pt x="62" y="4"/>
                      <a:pt x="62" y="4"/>
                      <a:pt x="61" y="4"/>
                    </a:cubicBezTo>
                    <a:cubicBezTo>
                      <a:pt x="61" y="4"/>
                      <a:pt x="61" y="4"/>
                      <a:pt x="61" y="4"/>
                    </a:cubicBezTo>
                    <a:cubicBezTo>
                      <a:pt x="61" y="4"/>
                      <a:pt x="61" y="4"/>
                      <a:pt x="61" y="4"/>
                    </a:cubicBezTo>
                    <a:cubicBezTo>
                      <a:pt x="65" y="3"/>
                      <a:pt x="65" y="3"/>
                      <a:pt x="65" y="3"/>
                    </a:cubicBezTo>
                    <a:cubicBezTo>
                      <a:pt x="65" y="4"/>
                      <a:pt x="65" y="4"/>
                      <a:pt x="65" y="4"/>
                    </a:cubicBezTo>
                    <a:cubicBezTo>
                      <a:pt x="64" y="4"/>
                      <a:pt x="64" y="4"/>
                      <a:pt x="64" y="4"/>
                    </a:cubicBezTo>
                    <a:cubicBezTo>
                      <a:pt x="64" y="4"/>
                      <a:pt x="64" y="4"/>
                      <a:pt x="64" y="4"/>
                    </a:cubicBezTo>
                    <a:cubicBezTo>
                      <a:pt x="64" y="4"/>
                      <a:pt x="64" y="4"/>
                      <a:pt x="64" y="5"/>
                    </a:cubicBezTo>
                    <a:cubicBezTo>
                      <a:pt x="66" y="15"/>
                      <a:pt x="66" y="15"/>
                      <a:pt x="66" y="15"/>
                    </a:cubicBezTo>
                    <a:cubicBezTo>
                      <a:pt x="66" y="16"/>
                      <a:pt x="67" y="17"/>
                      <a:pt x="67" y="17"/>
                    </a:cubicBezTo>
                    <a:cubicBezTo>
                      <a:pt x="68" y="18"/>
                      <a:pt x="69" y="18"/>
                      <a:pt x="70" y="17"/>
                    </a:cubicBezTo>
                    <a:close/>
                    <a:moveTo>
                      <a:pt x="84" y="12"/>
                    </a:moveTo>
                    <a:cubicBezTo>
                      <a:pt x="84" y="12"/>
                      <a:pt x="84" y="12"/>
                      <a:pt x="84" y="12"/>
                    </a:cubicBezTo>
                    <a:cubicBezTo>
                      <a:pt x="84" y="1"/>
                      <a:pt x="84" y="1"/>
                      <a:pt x="84" y="1"/>
                    </a:cubicBezTo>
                    <a:cubicBezTo>
                      <a:pt x="84" y="1"/>
                      <a:pt x="84" y="1"/>
                      <a:pt x="83" y="1"/>
                    </a:cubicBezTo>
                    <a:cubicBezTo>
                      <a:pt x="83" y="1"/>
                      <a:pt x="83" y="1"/>
                      <a:pt x="83" y="1"/>
                    </a:cubicBezTo>
                    <a:cubicBezTo>
                      <a:pt x="82" y="1"/>
                      <a:pt x="82" y="1"/>
                      <a:pt x="82" y="1"/>
                    </a:cubicBezTo>
                    <a:cubicBezTo>
                      <a:pt x="82" y="0"/>
                      <a:pt x="82" y="0"/>
                      <a:pt x="82" y="0"/>
                    </a:cubicBezTo>
                    <a:cubicBezTo>
                      <a:pt x="86" y="0"/>
                      <a:pt x="86" y="0"/>
                      <a:pt x="86" y="0"/>
                    </a:cubicBezTo>
                    <a:cubicBezTo>
                      <a:pt x="86" y="1"/>
                      <a:pt x="86" y="1"/>
                      <a:pt x="86" y="1"/>
                    </a:cubicBezTo>
                    <a:cubicBezTo>
                      <a:pt x="85" y="1"/>
                      <a:pt x="85" y="1"/>
                      <a:pt x="85" y="1"/>
                    </a:cubicBezTo>
                    <a:cubicBezTo>
                      <a:pt x="85" y="1"/>
                      <a:pt x="85" y="1"/>
                      <a:pt x="84" y="1"/>
                    </a:cubicBezTo>
                    <a:cubicBezTo>
                      <a:pt x="84" y="1"/>
                      <a:pt x="84" y="1"/>
                      <a:pt x="84" y="1"/>
                    </a:cubicBezTo>
                    <a:cubicBezTo>
                      <a:pt x="85" y="16"/>
                      <a:pt x="85" y="16"/>
                      <a:pt x="85" y="16"/>
                    </a:cubicBezTo>
                    <a:cubicBezTo>
                      <a:pt x="85" y="16"/>
                      <a:pt x="85" y="16"/>
                      <a:pt x="85" y="16"/>
                    </a:cubicBezTo>
                    <a:cubicBezTo>
                      <a:pt x="85" y="16"/>
                      <a:pt x="85" y="16"/>
                      <a:pt x="85" y="16"/>
                    </a:cubicBezTo>
                    <a:cubicBezTo>
                      <a:pt x="77" y="3"/>
                      <a:pt x="77" y="3"/>
                      <a:pt x="77" y="3"/>
                    </a:cubicBezTo>
                    <a:cubicBezTo>
                      <a:pt x="77" y="3"/>
                      <a:pt x="77" y="3"/>
                      <a:pt x="77" y="3"/>
                    </a:cubicBezTo>
                    <a:cubicBezTo>
                      <a:pt x="77" y="15"/>
                      <a:pt x="77" y="15"/>
                      <a:pt x="77" y="15"/>
                    </a:cubicBezTo>
                    <a:cubicBezTo>
                      <a:pt x="77" y="15"/>
                      <a:pt x="78" y="15"/>
                      <a:pt x="78" y="16"/>
                    </a:cubicBezTo>
                    <a:cubicBezTo>
                      <a:pt x="78" y="16"/>
                      <a:pt x="78" y="16"/>
                      <a:pt x="78" y="16"/>
                    </a:cubicBezTo>
                    <a:cubicBezTo>
                      <a:pt x="79" y="16"/>
                      <a:pt x="79" y="16"/>
                      <a:pt x="79" y="16"/>
                    </a:cubicBezTo>
                    <a:cubicBezTo>
                      <a:pt x="79" y="16"/>
                      <a:pt x="79" y="16"/>
                      <a:pt x="79" y="16"/>
                    </a:cubicBezTo>
                    <a:cubicBezTo>
                      <a:pt x="75" y="16"/>
                      <a:pt x="75" y="16"/>
                      <a:pt x="75" y="16"/>
                    </a:cubicBezTo>
                    <a:cubicBezTo>
                      <a:pt x="75" y="16"/>
                      <a:pt x="75" y="16"/>
                      <a:pt x="75" y="16"/>
                    </a:cubicBezTo>
                    <a:cubicBezTo>
                      <a:pt x="76" y="16"/>
                      <a:pt x="76" y="16"/>
                      <a:pt x="76" y="16"/>
                    </a:cubicBezTo>
                    <a:cubicBezTo>
                      <a:pt x="76" y="16"/>
                      <a:pt x="77" y="16"/>
                      <a:pt x="77" y="16"/>
                    </a:cubicBezTo>
                    <a:cubicBezTo>
                      <a:pt x="77" y="15"/>
                      <a:pt x="77" y="15"/>
                      <a:pt x="77" y="15"/>
                    </a:cubicBezTo>
                    <a:cubicBezTo>
                      <a:pt x="76" y="2"/>
                      <a:pt x="76" y="2"/>
                      <a:pt x="76" y="2"/>
                    </a:cubicBezTo>
                    <a:cubicBezTo>
                      <a:pt x="76" y="2"/>
                      <a:pt x="76" y="2"/>
                      <a:pt x="76" y="1"/>
                    </a:cubicBezTo>
                    <a:cubicBezTo>
                      <a:pt x="76" y="1"/>
                      <a:pt x="75" y="1"/>
                      <a:pt x="75" y="1"/>
                    </a:cubicBezTo>
                    <a:cubicBezTo>
                      <a:pt x="74" y="1"/>
                      <a:pt x="74" y="1"/>
                      <a:pt x="74" y="1"/>
                    </a:cubicBezTo>
                    <a:cubicBezTo>
                      <a:pt x="74" y="1"/>
                      <a:pt x="74" y="1"/>
                      <a:pt x="74" y="1"/>
                    </a:cubicBezTo>
                    <a:cubicBezTo>
                      <a:pt x="77" y="1"/>
                      <a:pt x="77" y="1"/>
                      <a:pt x="77" y="1"/>
                    </a:cubicBezTo>
                    <a:cubicBezTo>
                      <a:pt x="84" y="12"/>
                      <a:pt x="84" y="12"/>
                      <a:pt x="84" y="12"/>
                    </a:cubicBezTo>
                    <a:close/>
                    <a:moveTo>
                      <a:pt x="90" y="1"/>
                    </a:moveTo>
                    <a:cubicBezTo>
                      <a:pt x="90" y="0"/>
                      <a:pt x="90" y="0"/>
                      <a:pt x="90" y="0"/>
                    </a:cubicBezTo>
                    <a:cubicBezTo>
                      <a:pt x="98" y="1"/>
                      <a:pt x="98" y="1"/>
                      <a:pt x="98" y="1"/>
                    </a:cubicBezTo>
                    <a:cubicBezTo>
                      <a:pt x="98" y="1"/>
                      <a:pt x="98" y="1"/>
                      <a:pt x="98" y="1"/>
                    </a:cubicBezTo>
                    <a:cubicBezTo>
                      <a:pt x="96" y="1"/>
                      <a:pt x="96" y="1"/>
                      <a:pt x="96" y="1"/>
                    </a:cubicBezTo>
                    <a:cubicBezTo>
                      <a:pt x="95" y="1"/>
                      <a:pt x="95" y="1"/>
                      <a:pt x="95" y="1"/>
                    </a:cubicBezTo>
                    <a:cubicBezTo>
                      <a:pt x="95" y="1"/>
                      <a:pt x="95" y="1"/>
                      <a:pt x="95" y="2"/>
                    </a:cubicBezTo>
                    <a:cubicBezTo>
                      <a:pt x="94" y="15"/>
                      <a:pt x="94" y="15"/>
                      <a:pt x="94" y="15"/>
                    </a:cubicBezTo>
                    <a:cubicBezTo>
                      <a:pt x="94" y="15"/>
                      <a:pt x="94" y="15"/>
                      <a:pt x="94" y="15"/>
                    </a:cubicBezTo>
                    <a:cubicBezTo>
                      <a:pt x="94" y="15"/>
                      <a:pt x="94" y="15"/>
                      <a:pt x="95" y="15"/>
                    </a:cubicBezTo>
                    <a:cubicBezTo>
                      <a:pt x="97" y="16"/>
                      <a:pt x="97" y="16"/>
                      <a:pt x="97" y="16"/>
                    </a:cubicBezTo>
                    <a:cubicBezTo>
                      <a:pt x="97" y="16"/>
                      <a:pt x="97" y="16"/>
                      <a:pt x="97" y="16"/>
                    </a:cubicBezTo>
                    <a:cubicBezTo>
                      <a:pt x="89" y="16"/>
                      <a:pt x="89" y="16"/>
                      <a:pt x="89" y="16"/>
                    </a:cubicBezTo>
                    <a:cubicBezTo>
                      <a:pt x="89" y="15"/>
                      <a:pt x="89" y="15"/>
                      <a:pt x="89" y="15"/>
                    </a:cubicBezTo>
                    <a:cubicBezTo>
                      <a:pt x="91" y="15"/>
                      <a:pt x="91" y="15"/>
                      <a:pt x="91" y="15"/>
                    </a:cubicBezTo>
                    <a:cubicBezTo>
                      <a:pt x="92" y="15"/>
                      <a:pt x="92" y="15"/>
                      <a:pt x="92" y="15"/>
                    </a:cubicBezTo>
                    <a:cubicBezTo>
                      <a:pt x="92" y="15"/>
                      <a:pt x="92" y="15"/>
                      <a:pt x="92" y="15"/>
                    </a:cubicBezTo>
                    <a:cubicBezTo>
                      <a:pt x="93" y="2"/>
                      <a:pt x="93" y="2"/>
                      <a:pt x="93" y="2"/>
                    </a:cubicBezTo>
                    <a:cubicBezTo>
                      <a:pt x="93" y="1"/>
                      <a:pt x="93" y="1"/>
                      <a:pt x="93" y="1"/>
                    </a:cubicBezTo>
                    <a:cubicBezTo>
                      <a:pt x="93" y="1"/>
                      <a:pt x="93" y="1"/>
                      <a:pt x="92" y="1"/>
                    </a:cubicBezTo>
                    <a:cubicBezTo>
                      <a:pt x="90" y="1"/>
                      <a:pt x="90" y="1"/>
                      <a:pt x="90" y="1"/>
                    </a:cubicBezTo>
                    <a:close/>
                    <a:moveTo>
                      <a:pt x="109" y="3"/>
                    </a:moveTo>
                    <a:cubicBezTo>
                      <a:pt x="109" y="2"/>
                      <a:pt x="109" y="2"/>
                      <a:pt x="109" y="2"/>
                    </a:cubicBezTo>
                    <a:cubicBezTo>
                      <a:pt x="113" y="3"/>
                      <a:pt x="113" y="3"/>
                      <a:pt x="113" y="3"/>
                    </a:cubicBezTo>
                    <a:cubicBezTo>
                      <a:pt x="113" y="3"/>
                      <a:pt x="113" y="3"/>
                      <a:pt x="113" y="3"/>
                    </a:cubicBezTo>
                    <a:cubicBezTo>
                      <a:pt x="112" y="3"/>
                      <a:pt x="112" y="3"/>
                      <a:pt x="112" y="3"/>
                    </a:cubicBezTo>
                    <a:cubicBezTo>
                      <a:pt x="112" y="3"/>
                      <a:pt x="112" y="3"/>
                      <a:pt x="111" y="4"/>
                    </a:cubicBezTo>
                    <a:cubicBezTo>
                      <a:pt x="111" y="4"/>
                      <a:pt x="111" y="4"/>
                      <a:pt x="111" y="4"/>
                    </a:cubicBezTo>
                    <a:cubicBezTo>
                      <a:pt x="105" y="17"/>
                      <a:pt x="105" y="17"/>
                      <a:pt x="105" y="17"/>
                    </a:cubicBezTo>
                    <a:cubicBezTo>
                      <a:pt x="104" y="17"/>
                      <a:pt x="104" y="17"/>
                      <a:pt x="104" y="17"/>
                    </a:cubicBezTo>
                    <a:cubicBezTo>
                      <a:pt x="103" y="3"/>
                      <a:pt x="103" y="3"/>
                      <a:pt x="103" y="3"/>
                    </a:cubicBezTo>
                    <a:cubicBezTo>
                      <a:pt x="103" y="3"/>
                      <a:pt x="103" y="2"/>
                      <a:pt x="103" y="2"/>
                    </a:cubicBezTo>
                    <a:cubicBezTo>
                      <a:pt x="103" y="2"/>
                      <a:pt x="103" y="2"/>
                      <a:pt x="102" y="2"/>
                    </a:cubicBezTo>
                    <a:cubicBezTo>
                      <a:pt x="102" y="2"/>
                      <a:pt x="102" y="2"/>
                      <a:pt x="102" y="2"/>
                    </a:cubicBezTo>
                    <a:cubicBezTo>
                      <a:pt x="102" y="1"/>
                      <a:pt x="102" y="1"/>
                      <a:pt x="102" y="1"/>
                    </a:cubicBezTo>
                    <a:cubicBezTo>
                      <a:pt x="106" y="2"/>
                      <a:pt x="106" y="2"/>
                      <a:pt x="106" y="2"/>
                    </a:cubicBezTo>
                    <a:cubicBezTo>
                      <a:pt x="106" y="2"/>
                      <a:pt x="106" y="2"/>
                      <a:pt x="106" y="2"/>
                    </a:cubicBezTo>
                    <a:cubicBezTo>
                      <a:pt x="105" y="2"/>
                      <a:pt x="105" y="2"/>
                      <a:pt x="105" y="2"/>
                    </a:cubicBezTo>
                    <a:cubicBezTo>
                      <a:pt x="105" y="2"/>
                      <a:pt x="105" y="2"/>
                      <a:pt x="105" y="2"/>
                    </a:cubicBezTo>
                    <a:cubicBezTo>
                      <a:pt x="105" y="3"/>
                      <a:pt x="105" y="3"/>
                      <a:pt x="105" y="3"/>
                    </a:cubicBezTo>
                    <a:cubicBezTo>
                      <a:pt x="105" y="14"/>
                      <a:pt x="105" y="14"/>
                      <a:pt x="105" y="14"/>
                    </a:cubicBezTo>
                    <a:cubicBezTo>
                      <a:pt x="106" y="14"/>
                      <a:pt x="106" y="14"/>
                      <a:pt x="106" y="14"/>
                    </a:cubicBezTo>
                    <a:cubicBezTo>
                      <a:pt x="110" y="4"/>
                      <a:pt x="110" y="4"/>
                      <a:pt x="110" y="4"/>
                    </a:cubicBezTo>
                    <a:cubicBezTo>
                      <a:pt x="110" y="4"/>
                      <a:pt x="110" y="4"/>
                      <a:pt x="110" y="3"/>
                    </a:cubicBezTo>
                    <a:cubicBezTo>
                      <a:pt x="110" y="3"/>
                      <a:pt x="110" y="3"/>
                      <a:pt x="110" y="3"/>
                    </a:cubicBezTo>
                    <a:cubicBezTo>
                      <a:pt x="109" y="3"/>
                      <a:pt x="109" y="3"/>
                      <a:pt x="109" y="3"/>
                    </a:cubicBezTo>
                    <a:close/>
                    <a:moveTo>
                      <a:pt x="116" y="5"/>
                    </a:moveTo>
                    <a:cubicBezTo>
                      <a:pt x="116" y="5"/>
                      <a:pt x="116" y="5"/>
                      <a:pt x="116" y="5"/>
                    </a:cubicBezTo>
                    <a:cubicBezTo>
                      <a:pt x="117" y="5"/>
                      <a:pt x="117" y="5"/>
                      <a:pt x="117" y="5"/>
                    </a:cubicBezTo>
                    <a:cubicBezTo>
                      <a:pt x="117" y="5"/>
                      <a:pt x="117" y="6"/>
                      <a:pt x="117" y="6"/>
                    </a:cubicBezTo>
                    <a:cubicBezTo>
                      <a:pt x="113" y="18"/>
                      <a:pt x="113" y="18"/>
                      <a:pt x="113" y="18"/>
                    </a:cubicBezTo>
                    <a:cubicBezTo>
                      <a:pt x="113" y="18"/>
                      <a:pt x="113" y="19"/>
                      <a:pt x="113" y="19"/>
                    </a:cubicBezTo>
                    <a:cubicBezTo>
                      <a:pt x="112" y="19"/>
                      <a:pt x="112" y="19"/>
                      <a:pt x="112" y="19"/>
                    </a:cubicBezTo>
                    <a:cubicBezTo>
                      <a:pt x="111" y="18"/>
                      <a:pt x="111" y="18"/>
                      <a:pt x="111" y="18"/>
                    </a:cubicBezTo>
                    <a:cubicBezTo>
                      <a:pt x="111" y="19"/>
                      <a:pt x="111" y="19"/>
                      <a:pt x="111" y="19"/>
                    </a:cubicBezTo>
                    <a:cubicBezTo>
                      <a:pt x="120" y="22"/>
                      <a:pt x="120" y="22"/>
                      <a:pt x="120" y="22"/>
                    </a:cubicBezTo>
                    <a:cubicBezTo>
                      <a:pt x="122" y="19"/>
                      <a:pt x="122" y="19"/>
                      <a:pt x="122" y="19"/>
                    </a:cubicBezTo>
                    <a:cubicBezTo>
                      <a:pt x="122" y="18"/>
                      <a:pt x="122" y="18"/>
                      <a:pt x="122" y="18"/>
                    </a:cubicBezTo>
                    <a:cubicBezTo>
                      <a:pt x="121" y="19"/>
                      <a:pt x="120" y="20"/>
                      <a:pt x="120" y="20"/>
                    </a:cubicBezTo>
                    <a:cubicBezTo>
                      <a:pt x="119" y="21"/>
                      <a:pt x="118" y="21"/>
                      <a:pt x="117" y="20"/>
                    </a:cubicBezTo>
                    <a:cubicBezTo>
                      <a:pt x="115" y="20"/>
                      <a:pt x="115" y="20"/>
                      <a:pt x="115" y="20"/>
                    </a:cubicBezTo>
                    <a:cubicBezTo>
                      <a:pt x="115" y="20"/>
                      <a:pt x="114" y="19"/>
                      <a:pt x="114" y="19"/>
                    </a:cubicBezTo>
                    <a:cubicBezTo>
                      <a:pt x="114" y="19"/>
                      <a:pt x="114" y="19"/>
                      <a:pt x="114" y="19"/>
                    </a:cubicBezTo>
                    <a:cubicBezTo>
                      <a:pt x="116" y="12"/>
                      <a:pt x="116" y="12"/>
                      <a:pt x="116" y="12"/>
                    </a:cubicBezTo>
                    <a:cubicBezTo>
                      <a:pt x="119" y="13"/>
                      <a:pt x="119" y="13"/>
                      <a:pt x="119" y="13"/>
                    </a:cubicBezTo>
                    <a:cubicBezTo>
                      <a:pt x="120" y="13"/>
                      <a:pt x="120" y="13"/>
                      <a:pt x="120" y="14"/>
                    </a:cubicBezTo>
                    <a:cubicBezTo>
                      <a:pt x="120" y="14"/>
                      <a:pt x="120" y="15"/>
                      <a:pt x="120" y="15"/>
                    </a:cubicBezTo>
                    <a:cubicBezTo>
                      <a:pt x="120" y="16"/>
                      <a:pt x="120" y="16"/>
                      <a:pt x="120" y="16"/>
                    </a:cubicBezTo>
                    <a:cubicBezTo>
                      <a:pt x="120" y="16"/>
                      <a:pt x="120" y="16"/>
                      <a:pt x="120" y="16"/>
                    </a:cubicBezTo>
                    <a:cubicBezTo>
                      <a:pt x="122" y="11"/>
                      <a:pt x="122" y="11"/>
                      <a:pt x="122" y="11"/>
                    </a:cubicBezTo>
                    <a:cubicBezTo>
                      <a:pt x="122" y="11"/>
                      <a:pt x="122" y="11"/>
                      <a:pt x="122" y="11"/>
                    </a:cubicBezTo>
                    <a:cubicBezTo>
                      <a:pt x="121" y="11"/>
                      <a:pt x="121" y="11"/>
                      <a:pt x="121" y="11"/>
                    </a:cubicBezTo>
                    <a:cubicBezTo>
                      <a:pt x="121" y="12"/>
                      <a:pt x="121" y="12"/>
                      <a:pt x="121" y="12"/>
                    </a:cubicBezTo>
                    <a:cubicBezTo>
                      <a:pt x="120" y="13"/>
                      <a:pt x="120" y="13"/>
                      <a:pt x="119" y="12"/>
                    </a:cubicBezTo>
                    <a:cubicBezTo>
                      <a:pt x="117" y="12"/>
                      <a:pt x="117" y="12"/>
                      <a:pt x="117" y="12"/>
                    </a:cubicBezTo>
                    <a:cubicBezTo>
                      <a:pt x="118" y="6"/>
                      <a:pt x="118" y="6"/>
                      <a:pt x="118" y="6"/>
                    </a:cubicBezTo>
                    <a:cubicBezTo>
                      <a:pt x="118" y="6"/>
                      <a:pt x="119" y="6"/>
                      <a:pt x="119" y="6"/>
                    </a:cubicBezTo>
                    <a:cubicBezTo>
                      <a:pt x="119" y="6"/>
                      <a:pt x="119" y="6"/>
                      <a:pt x="119" y="6"/>
                    </a:cubicBezTo>
                    <a:cubicBezTo>
                      <a:pt x="122" y="7"/>
                      <a:pt x="122" y="7"/>
                      <a:pt x="122" y="7"/>
                    </a:cubicBezTo>
                    <a:cubicBezTo>
                      <a:pt x="122" y="7"/>
                      <a:pt x="123" y="7"/>
                      <a:pt x="123" y="8"/>
                    </a:cubicBezTo>
                    <a:cubicBezTo>
                      <a:pt x="124" y="8"/>
                      <a:pt x="124" y="9"/>
                      <a:pt x="124" y="10"/>
                    </a:cubicBezTo>
                    <a:cubicBezTo>
                      <a:pt x="125" y="10"/>
                      <a:pt x="125" y="10"/>
                      <a:pt x="125" y="10"/>
                    </a:cubicBezTo>
                    <a:cubicBezTo>
                      <a:pt x="125" y="7"/>
                      <a:pt x="125" y="7"/>
                      <a:pt x="125" y="7"/>
                    </a:cubicBezTo>
                    <a:cubicBezTo>
                      <a:pt x="116" y="4"/>
                      <a:pt x="116" y="4"/>
                      <a:pt x="116" y="4"/>
                    </a:cubicBezTo>
                    <a:cubicBezTo>
                      <a:pt x="116" y="5"/>
                      <a:pt x="116" y="5"/>
                      <a:pt x="116" y="5"/>
                    </a:cubicBezTo>
                    <a:close/>
                    <a:moveTo>
                      <a:pt x="136" y="17"/>
                    </a:moveTo>
                    <a:cubicBezTo>
                      <a:pt x="136" y="18"/>
                      <a:pt x="135" y="19"/>
                      <a:pt x="134" y="19"/>
                    </a:cubicBezTo>
                    <a:cubicBezTo>
                      <a:pt x="133" y="19"/>
                      <a:pt x="133" y="19"/>
                      <a:pt x="132" y="19"/>
                    </a:cubicBezTo>
                    <a:cubicBezTo>
                      <a:pt x="131" y="26"/>
                      <a:pt x="131" y="26"/>
                      <a:pt x="131" y="26"/>
                    </a:cubicBezTo>
                    <a:cubicBezTo>
                      <a:pt x="131" y="26"/>
                      <a:pt x="131" y="27"/>
                      <a:pt x="131" y="27"/>
                    </a:cubicBezTo>
                    <a:cubicBezTo>
                      <a:pt x="131" y="27"/>
                      <a:pt x="131" y="27"/>
                      <a:pt x="132" y="27"/>
                    </a:cubicBezTo>
                    <a:cubicBezTo>
                      <a:pt x="132" y="27"/>
                      <a:pt x="132" y="27"/>
                      <a:pt x="132" y="27"/>
                    </a:cubicBezTo>
                    <a:cubicBezTo>
                      <a:pt x="132" y="28"/>
                      <a:pt x="132" y="28"/>
                      <a:pt x="132" y="28"/>
                    </a:cubicBezTo>
                    <a:cubicBezTo>
                      <a:pt x="130" y="27"/>
                      <a:pt x="130" y="27"/>
                      <a:pt x="130" y="27"/>
                    </a:cubicBezTo>
                    <a:cubicBezTo>
                      <a:pt x="130" y="18"/>
                      <a:pt x="130" y="18"/>
                      <a:pt x="130" y="18"/>
                    </a:cubicBezTo>
                    <a:cubicBezTo>
                      <a:pt x="129" y="17"/>
                      <a:pt x="129" y="17"/>
                      <a:pt x="129" y="17"/>
                    </a:cubicBezTo>
                    <a:cubicBezTo>
                      <a:pt x="126" y="23"/>
                      <a:pt x="126" y="23"/>
                      <a:pt x="126" y="23"/>
                    </a:cubicBezTo>
                    <a:cubicBezTo>
                      <a:pt x="125" y="24"/>
                      <a:pt x="125" y="24"/>
                      <a:pt x="126" y="24"/>
                    </a:cubicBezTo>
                    <a:cubicBezTo>
                      <a:pt x="126" y="24"/>
                      <a:pt x="126" y="24"/>
                      <a:pt x="126" y="24"/>
                    </a:cubicBezTo>
                    <a:cubicBezTo>
                      <a:pt x="126" y="25"/>
                      <a:pt x="126" y="25"/>
                      <a:pt x="126" y="25"/>
                    </a:cubicBezTo>
                    <a:cubicBezTo>
                      <a:pt x="126" y="25"/>
                      <a:pt x="126" y="25"/>
                      <a:pt x="126" y="25"/>
                    </a:cubicBezTo>
                    <a:cubicBezTo>
                      <a:pt x="122" y="23"/>
                      <a:pt x="122" y="23"/>
                      <a:pt x="122" y="23"/>
                    </a:cubicBezTo>
                    <a:cubicBezTo>
                      <a:pt x="123" y="23"/>
                      <a:pt x="123" y="23"/>
                      <a:pt x="123" y="23"/>
                    </a:cubicBezTo>
                    <a:cubicBezTo>
                      <a:pt x="123" y="23"/>
                      <a:pt x="123" y="23"/>
                      <a:pt x="123" y="23"/>
                    </a:cubicBezTo>
                    <a:cubicBezTo>
                      <a:pt x="123" y="23"/>
                      <a:pt x="124" y="23"/>
                      <a:pt x="124" y="23"/>
                    </a:cubicBezTo>
                    <a:cubicBezTo>
                      <a:pt x="124" y="23"/>
                      <a:pt x="124" y="23"/>
                      <a:pt x="124" y="23"/>
                    </a:cubicBezTo>
                    <a:cubicBezTo>
                      <a:pt x="130" y="11"/>
                      <a:pt x="130" y="11"/>
                      <a:pt x="130" y="11"/>
                    </a:cubicBezTo>
                    <a:cubicBezTo>
                      <a:pt x="130" y="11"/>
                      <a:pt x="130" y="11"/>
                      <a:pt x="130" y="10"/>
                    </a:cubicBezTo>
                    <a:cubicBezTo>
                      <a:pt x="130" y="10"/>
                      <a:pt x="130" y="10"/>
                      <a:pt x="130" y="10"/>
                    </a:cubicBezTo>
                    <a:cubicBezTo>
                      <a:pt x="129" y="10"/>
                      <a:pt x="129" y="10"/>
                      <a:pt x="129" y="10"/>
                    </a:cubicBezTo>
                    <a:cubicBezTo>
                      <a:pt x="130" y="9"/>
                      <a:pt x="130" y="9"/>
                      <a:pt x="130" y="9"/>
                    </a:cubicBezTo>
                    <a:cubicBezTo>
                      <a:pt x="134" y="12"/>
                      <a:pt x="134" y="12"/>
                      <a:pt x="134" y="12"/>
                    </a:cubicBezTo>
                    <a:cubicBezTo>
                      <a:pt x="135" y="12"/>
                      <a:pt x="136" y="13"/>
                      <a:pt x="137" y="14"/>
                    </a:cubicBezTo>
                    <a:cubicBezTo>
                      <a:pt x="137" y="15"/>
                      <a:pt x="137" y="16"/>
                      <a:pt x="136" y="17"/>
                    </a:cubicBezTo>
                    <a:close/>
                    <a:moveTo>
                      <a:pt x="129" y="17"/>
                    </a:moveTo>
                    <a:cubicBezTo>
                      <a:pt x="131" y="18"/>
                      <a:pt x="131" y="18"/>
                      <a:pt x="131" y="18"/>
                    </a:cubicBezTo>
                    <a:cubicBezTo>
                      <a:pt x="131" y="18"/>
                      <a:pt x="132" y="18"/>
                      <a:pt x="133" y="18"/>
                    </a:cubicBezTo>
                    <a:cubicBezTo>
                      <a:pt x="134" y="18"/>
                      <a:pt x="134" y="17"/>
                      <a:pt x="135" y="16"/>
                    </a:cubicBezTo>
                    <a:cubicBezTo>
                      <a:pt x="135" y="15"/>
                      <a:pt x="136" y="15"/>
                      <a:pt x="135" y="14"/>
                    </a:cubicBezTo>
                    <a:cubicBezTo>
                      <a:pt x="135" y="13"/>
                      <a:pt x="135" y="12"/>
                      <a:pt x="133" y="12"/>
                    </a:cubicBezTo>
                    <a:cubicBezTo>
                      <a:pt x="133" y="11"/>
                      <a:pt x="133" y="11"/>
                      <a:pt x="133" y="11"/>
                    </a:cubicBezTo>
                    <a:cubicBezTo>
                      <a:pt x="132" y="11"/>
                      <a:pt x="132" y="11"/>
                      <a:pt x="132" y="11"/>
                    </a:cubicBezTo>
                    <a:cubicBezTo>
                      <a:pt x="132" y="11"/>
                      <a:pt x="132" y="11"/>
                      <a:pt x="132" y="12"/>
                    </a:cubicBezTo>
                    <a:cubicBezTo>
                      <a:pt x="129" y="17"/>
                      <a:pt x="129" y="17"/>
                      <a:pt x="129" y="17"/>
                    </a:cubicBezTo>
                    <a:close/>
                    <a:moveTo>
                      <a:pt x="141" y="25"/>
                    </a:moveTo>
                    <a:cubicBezTo>
                      <a:pt x="142" y="27"/>
                      <a:pt x="142" y="28"/>
                      <a:pt x="142" y="28"/>
                    </a:cubicBezTo>
                    <a:cubicBezTo>
                      <a:pt x="142" y="29"/>
                      <a:pt x="142" y="30"/>
                      <a:pt x="142" y="30"/>
                    </a:cubicBezTo>
                    <a:cubicBezTo>
                      <a:pt x="141" y="31"/>
                      <a:pt x="141" y="32"/>
                      <a:pt x="140" y="32"/>
                    </a:cubicBezTo>
                    <a:cubicBezTo>
                      <a:pt x="139" y="32"/>
                      <a:pt x="138" y="32"/>
                      <a:pt x="137" y="32"/>
                    </a:cubicBezTo>
                    <a:cubicBezTo>
                      <a:pt x="137" y="31"/>
                      <a:pt x="136" y="30"/>
                      <a:pt x="136" y="29"/>
                    </a:cubicBezTo>
                    <a:cubicBezTo>
                      <a:pt x="135" y="28"/>
                      <a:pt x="136" y="27"/>
                      <a:pt x="136" y="26"/>
                    </a:cubicBezTo>
                    <a:cubicBezTo>
                      <a:pt x="136" y="26"/>
                      <a:pt x="136" y="26"/>
                      <a:pt x="136" y="26"/>
                    </a:cubicBezTo>
                    <a:cubicBezTo>
                      <a:pt x="134" y="30"/>
                      <a:pt x="134" y="30"/>
                      <a:pt x="134" y="30"/>
                    </a:cubicBezTo>
                    <a:cubicBezTo>
                      <a:pt x="134" y="30"/>
                      <a:pt x="134" y="30"/>
                      <a:pt x="134" y="30"/>
                    </a:cubicBezTo>
                    <a:cubicBezTo>
                      <a:pt x="135" y="30"/>
                      <a:pt x="135" y="30"/>
                      <a:pt x="135" y="30"/>
                    </a:cubicBezTo>
                    <a:cubicBezTo>
                      <a:pt x="135" y="30"/>
                      <a:pt x="135" y="30"/>
                      <a:pt x="136" y="31"/>
                    </a:cubicBezTo>
                    <a:cubicBezTo>
                      <a:pt x="136" y="31"/>
                      <a:pt x="136" y="32"/>
                      <a:pt x="137" y="32"/>
                    </a:cubicBezTo>
                    <a:cubicBezTo>
                      <a:pt x="138" y="33"/>
                      <a:pt x="139" y="33"/>
                      <a:pt x="140" y="33"/>
                    </a:cubicBezTo>
                    <a:cubicBezTo>
                      <a:pt x="142" y="33"/>
                      <a:pt x="142" y="32"/>
                      <a:pt x="143" y="31"/>
                    </a:cubicBezTo>
                    <a:cubicBezTo>
                      <a:pt x="144" y="30"/>
                      <a:pt x="144" y="29"/>
                      <a:pt x="144" y="28"/>
                    </a:cubicBezTo>
                    <a:cubicBezTo>
                      <a:pt x="144" y="27"/>
                      <a:pt x="143" y="26"/>
                      <a:pt x="142" y="25"/>
                    </a:cubicBezTo>
                    <a:cubicBezTo>
                      <a:pt x="141" y="23"/>
                      <a:pt x="141" y="22"/>
                      <a:pt x="141" y="22"/>
                    </a:cubicBezTo>
                    <a:cubicBezTo>
                      <a:pt x="141" y="21"/>
                      <a:pt x="141" y="20"/>
                      <a:pt x="141" y="20"/>
                    </a:cubicBezTo>
                    <a:cubicBezTo>
                      <a:pt x="142" y="19"/>
                      <a:pt x="142" y="19"/>
                      <a:pt x="143" y="19"/>
                    </a:cubicBezTo>
                    <a:cubicBezTo>
                      <a:pt x="144" y="18"/>
                      <a:pt x="144" y="18"/>
                      <a:pt x="145" y="19"/>
                    </a:cubicBezTo>
                    <a:cubicBezTo>
                      <a:pt x="146" y="20"/>
                      <a:pt x="147" y="20"/>
                      <a:pt x="147" y="21"/>
                    </a:cubicBezTo>
                    <a:cubicBezTo>
                      <a:pt x="147" y="22"/>
                      <a:pt x="147" y="23"/>
                      <a:pt x="147" y="24"/>
                    </a:cubicBezTo>
                    <a:cubicBezTo>
                      <a:pt x="147" y="24"/>
                      <a:pt x="147" y="24"/>
                      <a:pt x="147" y="24"/>
                    </a:cubicBezTo>
                    <a:cubicBezTo>
                      <a:pt x="149" y="21"/>
                      <a:pt x="149" y="21"/>
                      <a:pt x="149" y="21"/>
                    </a:cubicBezTo>
                    <a:cubicBezTo>
                      <a:pt x="149" y="21"/>
                      <a:pt x="149" y="21"/>
                      <a:pt x="148" y="21"/>
                    </a:cubicBezTo>
                    <a:cubicBezTo>
                      <a:pt x="148" y="21"/>
                      <a:pt x="148" y="21"/>
                      <a:pt x="148" y="21"/>
                    </a:cubicBezTo>
                    <a:cubicBezTo>
                      <a:pt x="148" y="21"/>
                      <a:pt x="147" y="20"/>
                      <a:pt x="147" y="20"/>
                    </a:cubicBezTo>
                    <a:cubicBezTo>
                      <a:pt x="147" y="19"/>
                      <a:pt x="146" y="19"/>
                      <a:pt x="146" y="19"/>
                    </a:cubicBezTo>
                    <a:cubicBezTo>
                      <a:pt x="145" y="18"/>
                      <a:pt x="144" y="18"/>
                      <a:pt x="143" y="18"/>
                    </a:cubicBezTo>
                    <a:cubicBezTo>
                      <a:pt x="141" y="18"/>
                      <a:pt x="141" y="19"/>
                      <a:pt x="140" y="19"/>
                    </a:cubicBezTo>
                    <a:cubicBezTo>
                      <a:pt x="139" y="20"/>
                      <a:pt x="139" y="21"/>
                      <a:pt x="139" y="22"/>
                    </a:cubicBezTo>
                    <a:cubicBezTo>
                      <a:pt x="140" y="23"/>
                      <a:pt x="140" y="24"/>
                      <a:pt x="141" y="25"/>
                    </a:cubicBezTo>
                    <a:close/>
                    <a:moveTo>
                      <a:pt x="154" y="26"/>
                    </a:moveTo>
                    <a:cubicBezTo>
                      <a:pt x="154" y="26"/>
                      <a:pt x="154" y="26"/>
                      <a:pt x="154" y="26"/>
                    </a:cubicBezTo>
                    <a:cubicBezTo>
                      <a:pt x="159" y="31"/>
                      <a:pt x="159" y="31"/>
                      <a:pt x="159" y="31"/>
                    </a:cubicBezTo>
                    <a:cubicBezTo>
                      <a:pt x="159" y="31"/>
                      <a:pt x="159" y="31"/>
                      <a:pt x="159" y="31"/>
                    </a:cubicBezTo>
                    <a:cubicBezTo>
                      <a:pt x="158" y="30"/>
                      <a:pt x="158" y="30"/>
                      <a:pt x="158" y="30"/>
                    </a:cubicBezTo>
                    <a:cubicBezTo>
                      <a:pt x="157" y="29"/>
                      <a:pt x="157" y="29"/>
                      <a:pt x="157" y="29"/>
                    </a:cubicBezTo>
                    <a:cubicBezTo>
                      <a:pt x="157" y="29"/>
                      <a:pt x="157" y="29"/>
                      <a:pt x="156" y="30"/>
                    </a:cubicBezTo>
                    <a:cubicBezTo>
                      <a:pt x="147" y="39"/>
                      <a:pt x="147" y="39"/>
                      <a:pt x="147" y="39"/>
                    </a:cubicBezTo>
                    <a:cubicBezTo>
                      <a:pt x="147" y="39"/>
                      <a:pt x="147" y="39"/>
                      <a:pt x="147" y="40"/>
                    </a:cubicBezTo>
                    <a:cubicBezTo>
                      <a:pt x="147" y="40"/>
                      <a:pt x="147" y="40"/>
                      <a:pt x="148" y="40"/>
                    </a:cubicBezTo>
                    <a:cubicBezTo>
                      <a:pt x="149" y="42"/>
                      <a:pt x="149" y="42"/>
                      <a:pt x="149" y="42"/>
                    </a:cubicBezTo>
                    <a:cubicBezTo>
                      <a:pt x="149" y="42"/>
                      <a:pt x="149" y="42"/>
                      <a:pt x="149" y="42"/>
                    </a:cubicBezTo>
                    <a:cubicBezTo>
                      <a:pt x="143" y="37"/>
                      <a:pt x="143" y="37"/>
                      <a:pt x="143" y="37"/>
                    </a:cubicBezTo>
                    <a:cubicBezTo>
                      <a:pt x="144" y="37"/>
                      <a:pt x="144" y="37"/>
                      <a:pt x="144" y="37"/>
                    </a:cubicBezTo>
                    <a:cubicBezTo>
                      <a:pt x="145" y="38"/>
                      <a:pt x="145" y="38"/>
                      <a:pt x="145" y="38"/>
                    </a:cubicBezTo>
                    <a:cubicBezTo>
                      <a:pt x="146" y="38"/>
                      <a:pt x="146" y="38"/>
                      <a:pt x="146" y="38"/>
                    </a:cubicBezTo>
                    <a:cubicBezTo>
                      <a:pt x="146" y="38"/>
                      <a:pt x="146" y="38"/>
                      <a:pt x="146" y="38"/>
                    </a:cubicBezTo>
                    <a:cubicBezTo>
                      <a:pt x="155" y="29"/>
                      <a:pt x="155" y="29"/>
                      <a:pt x="155" y="29"/>
                    </a:cubicBezTo>
                    <a:cubicBezTo>
                      <a:pt x="155" y="28"/>
                      <a:pt x="156" y="28"/>
                      <a:pt x="156" y="28"/>
                    </a:cubicBezTo>
                    <a:cubicBezTo>
                      <a:pt x="156" y="28"/>
                      <a:pt x="155" y="28"/>
                      <a:pt x="155" y="27"/>
                    </a:cubicBezTo>
                    <a:cubicBezTo>
                      <a:pt x="154" y="26"/>
                      <a:pt x="154" y="26"/>
                      <a:pt x="154" y="26"/>
                    </a:cubicBezTo>
                    <a:close/>
                    <a:moveTo>
                      <a:pt x="155" y="50"/>
                    </a:moveTo>
                    <a:cubicBezTo>
                      <a:pt x="156" y="50"/>
                      <a:pt x="156" y="50"/>
                      <a:pt x="156" y="50"/>
                    </a:cubicBezTo>
                    <a:cubicBezTo>
                      <a:pt x="155" y="49"/>
                      <a:pt x="155" y="49"/>
                      <a:pt x="155" y="49"/>
                    </a:cubicBezTo>
                    <a:cubicBezTo>
                      <a:pt x="155" y="49"/>
                      <a:pt x="155" y="49"/>
                      <a:pt x="155" y="49"/>
                    </a:cubicBezTo>
                    <a:cubicBezTo>
                      <a:pt x="155" y="49"/>
                      <a:pt x="155" y="48"/>
                      <a:pt x="155" y="48"/>
                    </a:cubicBezTo>
                    <a:cubicBezTo>
                      <a:pt x="165" y="40"/>
                      <a:pt x="165" y="40"/>
                      <a:pt x="165" y="40"/>
                    </a:cubicBezTo>
                    <a:cubicBezTo>
                      <a:pt x="166" y="40"/>
                      <a:pt x="166" y="40"/>
                      <a:pt x="166" y="40"/>
                    </a:cubicBezTo>
                    <a:cubicBezTo>
                      <a:pt x="166" y="40"/>
                      <a:pt x="166" y="40"/>
                      <a:pt x="167" y="40"/>
                    </a:cubicBezTo>
                    <a:cubicBezTo>
                      <a:pt x="167" y="41"/>
                      <a:pt x="167" y="42"/>
                      <a:pt x="167" y="42"/>
                    </a:cubicBezTo>
                    <a:cubicBezTo>
                      <a:pt x="167" y="43"/>
                      <a:pt x="167" y="43"/>
                      <a:pt x="166" y="45"/>
                    </a:cubicBezTo>
                    <a:cubicBezTo>
                      <a:pt x="166" y="45"/>
                      <a:pt x="166" y="45"/>
                      <a:pt x="166" y="45"/>
                    </a:cubicBezTo>
                    <a:cubicBezTo>
                      <a:pt x="169" y="42"/>
                      <a:pt x="169" y="42"/>
                      <a:pt x="169" y="42"/>
                    </a:cubicBezTo>
                    <a:cubicBezTo>
                      <a:pt x="163" y="35"/>
                      <a:pt x="163" y="35"/>
                      <a:pt x="163" y="35"/>
                    </a:cubicBezTo>
                    <a:cubicBezTo>
                      <a:pt x="160" y="37"/>
                      <a:pt x="160" y="37"/>
                      <a:pt x="160" y="37"/>
                    </a:cubicBezTo>
                    <a:cubicBezTo>
                      <a:pt x="160" y="37"/>
                      <a:pt x="160" y="37"/>
                      <a:pt x="160" y="37"/>
                    </a:cubicBezTo>
                    <a:cubicBezTo>
                      <a:pt x="162" y="37"/>
                      <a:pt x="163" y="37"/>
                      <a:pt x="163" y="37"/>
                    </a:cubicBezTo>
                    <a:cubicBezTo>
                      <a:pt x="163" y="37"/>
                      <a:pt x="164" y="37"/>
                      <a:pt x="164" y="38"/>
                    </a:cubicBezTo>
                    <a:cubicBezTo>
                      <a:pt x="165" y="38"/>
                      <a:pt x="165" y="38"/>
                      <a:pt x="165" y="38"/>
                    </a:cubicBezTo>
                    <a:cubicBezTo>
                      <a:pt x="165" y="39"/>
                      <a:pt x="165" y="39"/>
                      <a:pt x="164" y="39"/>
                    </a:cubicBezTo>
                    <a:cubicBezTo>
                      <a:pt x="154" y="47"/>
                      <a:pt x="154" y="47"/>
                      <a:pt x="154" y="47"/>
                    </a:cubicBezTo>
                    <a:cubicBezTo>
                      <a:pt x="154" y="47"/>
                      <a:pt x="154" y="47"/>
                      <a:pt x="154" y="47"/>
                    </a:cubicBezTo>
                    <a:cubicBezTo>
                      <a:pt x="154" y="47"/>
                      <a:pt x="153" y="47"/>
                      <a:pt x="153" y="47"/>
                    </a:cubicBezTo>
                    <a:cubicBezTo>
                      <a:pt x="153" y="46"/>
                      <a:pt x="153" y="46"/>
                      <a:pt x="153" y="46"/>
                    </a:cubicBezTo>
                    <a:cubicBezTo>
                      <a:pt x="152" y="47"/>
                      <a:pt x="152" y="47"/>
                      <a:pt x="152" y="47"/>
                    </a:cubicBezTo>
                    <a:cubicBezTo>
                      <a:pt x="155" y="50"/>
                      <a:pt x="155" y="50"/>
                      <a:pt x="155" y="50"/>
                    </a:cubicBezTo>
                    <a:close/>
                    <a:moveTo>
                      <a:pt x="174" y="54"/>
                    </a:moveTo>
                    <a:cubicBezTo>
                      <a:pt x="174" y="54"/>
                      <a:pt x="175" y="54"/>
                      <a:pt x="175" y="53"/>
                    </a:cubicBezTo>
                    <a:cubicBezTo>
                      <a:pt x="175" y="53"/>
                      <a:pt x="175" y="53"/>
                      <a:pt x="174" y="53"/>
                    </a:cubicBezTo>
                    <a:cubicBezTo>
                      <a:pt x="174" y="52"/>
                      <a:pt x="174" y="52"/>
                      <a:pt x="174" y="52"/>
                    </a:cubicBezTo>
                    <a:cubicBezTo>
                      <a:pt x="175" y="52"/>
                      <a:pt x="175" y="52"/>
                      <a:pt x="175" y="52"/>
                    </a:cubicBezTo>
                    <a:cubicBezTo>
                      <a:pt x="177" y="55"/>
                      <a:pt x="177" y="55"/>
                      <a:pt x="177" y="55"/>
                    </a:cubicBezTo>
                    <a:cubicBezTo>
                      <a:pt x="176" y="55"/>
                      <a:pt x="176" y="55"/>
                      <a:pt x="176" y="55"/>
                    </a:cubicBezTo>
                    <a:cubicBezTo>
                      <a:pt x="176" y="55"/>
                      <a:pt x="176" y="55"/>
                      <a:pt x="176" y="55"/>
                    </a:cubicBezTo>
                    <a:cubicBezTo>
                      <a:pt x="176" y="55"/>
                      <a:pt x="176" y="55"/>
                      <a:pt x="175" y="55"/>
                    </a:cubicBezTo>
                    <a:cubicBezTo>
                      <a:pt x="175" y="55"/>
                      <a:pt x="175" y="55"/>
                      <a:pt x="174" y="55"/>
                    </a:cubicBezTo>
                    <a:cubicBezTo>
                      <a:pt x="166" y="56"/>
                      <a:pt x="166" y="56"/>
                      <a:pt x="166" y="56"/>
                    </a:cubicBezTo>
                    <a:cubicBezTo>
                      <a:pt x="162" y="58"/>
                      <a:pt x="162" y="58"/>
                      <a:pt x="162" y="58"/>
                    </a:cubicBezTo>
                    <a:cubicBezTo>
                      <a:pt x="162" y="59"/>
                      <a:pt x="162" y="59"/>
                      <a:pt x="162" y="59"/>
                    </a:cubicBezTo>
                    <a:cubicBezTo>
                      <a:pt x="161" y="59"/>
                      <a:pt x="162" y="59"/>
                      <a:pt x="162" y="60"/>
                    </a:cubicBezTo>
                    <a:cubicBezTo>
                      <a:pt x="162" y="60"/>
                      <a:pt x="162" y="60"/>
                      <a:pt x="162" y="60"/>
                    </a:cubicBezTo>
                    <a:cubicBezTo>
                      <a:pt x="162" y="61"/>
                      <a:pt x="162" y="61"/>
                      <a:pt x="162" y="61"/>
                    </a:cubicBezTo>
                    <a:cubicBezTo>
                      <a:pt x="159" y="56"/>
                      <a:pt x="159" y="56"/>
                      <a:pt x="159" y="56"/>
                    </a:cubicBezTo>
                    <a:cubicBezTo>
                      <a:pt x="160" y="56"/>
                      <a:pt x="160" y="56"/>
                      <a:pt x="160" y="56"/>
                    </a:cubicBezTo>
                    <a:cubicBezTo>
                      <a:pt x="160" y="57"/>
                      <a:pt x="160" y="57"/>
                      <a:pt x="160" y="57"/>
                    </a:cubicBezTo>
                    <a:cubicBezTo>
                      <a:pt x="160" y="57"/>
                      <a:pt x="160" y="57"/>
                      <a:pt x="161" y="57"/>
                    </a:cubicBezTo>
                    <a:cubicBezTo>
                      <a:pt x="161" y="57"/>
                      <a:pt x="161" y="57"/>
                      <a:pt x="161" y="57"/>
                    </a:cubicBezTo>
                    <a:cubicBezTo>
                      <a:pt x="165" y="55"/>
                      <a:pt x="165" y="55"/>
                      <a:pt x="165" y="55"/>
                    </a:cubicBezTo>
                    <a:cubicBezTo>
                      <a:pt x="171" y="48"/>
                      <a:pt x="171" y="48"/>
                      <a:pt x="171" y="48"/>
                    </a:cubicBezTo>
                    <a:cubicBezTo>
                      <a:pt x="171" y="48"/>
                      <a:pt x="171" y="48"/>
                      <a:pt x="171" y="47"/>
                    </a:cubicBezTo>
                    <a:cubicBezTo>
                      <a:pt x="171" y="47"/>
                      <a:pt x="171" y="47"/>
                      <a:pt x="171" y="47"/>
                    </a:cubicBezTo>
                    <a:cubicBezTo>
                      <a:pt x="171" y="46"/>
                      <a:pt x="171" y="46"/>
                      <a:pt x="171" y="46"/>
                    </a:cubicBezTo>
                    <a:cubicBezTo>
                      <a:pt x="171" y="46"/>
                      <a:pt x="171" y="46"/>
                      <a:pt x="171" y="46"/>
                    </a:cubicBezTo>
                    <a:cubicBezTo>
                      <a:pt x="173" y="50"/>
                      <a:pt x="173" y="50"/>
                      <a:pt x="173" y="50"/>
                    </a:cubicBezTo>
                    <a:cubicBezTo>
                      <a:pt x="173" y="50"/>
                      <a:pt x="173" y="50"/>
                      <a:pt x="173" y="50"/>
                    </a:cubicBezTo>
                    <a:cubicBezTo>
                      <a:pt x="173" y="49"/>
                      <a:pt x="173" y="49"/>
                      <a:pt x="173" y="49"/>
                    </a:cubicBezTo>
                    <a:cubicBezTo>
                      <a:pt x="172" y="49"/>
                      <a:pt x="172" y="49"/>
                      <a:pt x="172" y="49"/>
                    </a:cubicBezTo>
                    <a:cubicBezTo>
                      <a:pt x="172" y="49"/>
                      <a:pt x="172" y="49"/>
                      <a:pt x="171" y="49"/>
                    </a:cubicBezTo>
                    <a:cubicBezTo>
                      <a:pt x="167" y="55"/>
                      <a:pt x="167" y="55"/>
                      <a:pt x="167" y="55"/>
                    </a:cubicBezTo>
                    <a:cubicBezTo>
                      <a:pt x="167" y="55"/>
                      <a:pt x="167" y="55"/>
                      <a:pt x="167" y="55"/>
                    </a:cubicBezTo>
                    <a:lnTo>
                      <a:pt x="174" y="54"/>
                    </a:lnTo>
                    <a:close/>
                  </a:path>
                </a:pathLst>
              </a:custGeom>
              <a:solidFill>
                <a:srgbClr val="FFFFFF"/>
              </a:solidFill>
              <a:ln w="3175"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0" name="ïśľíḓé"/>
              <p:cNvSpPr/>
              <p:nvPr userDrawn="1"/>
            </p:nvSpPr>
            <p:spPr bwMode="auto">
              <a:xfrm>
                <a:off x="3667126" y="3184525"/>
                <a:ext cx="492125" cy="496888"/>
              </a:xfrm>
              <a:custGeom>
                <a:avLst/>
                <a:gdLst>
                  <a:gd name="T0" fmla="*/ 74 w 149"/>
                  <a:gd name="T1" fmla="*/ 0 h 149"/>
                  <a:gd name="T2" fmla="*/ 149 w 149"/>
                  <a:gd name="T3" fmla="*/ 74 h 149"/>
                  <a:gd name="T4" fmla="*/ 74 w 149"/>
                  <a:gd name="T5" fmla="*/ 149 h 149"/>
                  <a:gd name="T6" fmla="*/ 0 w 149"/>
                  <a:gd name="T7" fmla="*/ 74 h 149"/>
                  <a:gd name="T8" fmla="*/ 74 w 149"/>
                  <a:gd name="T9" fmla="*/ 0 h 149"/>
                  <a:gd name="T10" fmla="*/ 74 w 149"/>
                  <a:gd name="T11" fmla="*/ 2 h 149"/>
                  <a:gd name="T12" fmla="*/ 2 w 149"/>
                  <a:gd name="T13" fmla="*/ 74 h 149"/>
                  <a:gd name="T14" fmla="*/ 74 w 149"/>
                  <a:gd name="T15" fmla="*/ 146 h 149"/>
                  <a:gd name="T16" fmla="*/ 146 w 149"/>
                  <a:gd name="T17" fmla="*/ 74 h 149"/>
                  <a:gd name="T18" fmla="*/ 74 w 149"/>
                  <a:gd name="T19"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49">
                    <a:moveTo>
                      <a:pt x="74" y="0"/>
                    </a:moveTo>
                    <a:cubicBezTo>
                      <a:pt x="115" y="0"/>
                      <a:pt x="149" y="33"/>
                      <a:pt x="149" y="74"/>
                    </a:cubicBezTo>
                    <a:cubicBezTo>
                      <a:pt x="149" y="115"/>
                      <a:pt x="115" y="149"/>
                      <a:pt x="74" y="149"/>
                    </a:cubicBezTo>
                    <a:cubicBezTo>
                      <a:pt x="33" y="149"/>
                      <a:pt x="0" y="115"/>
                      <a:pt x="0" y="74"/>
                    </a:cubicBezTo>
                    <a:cubicBezTo>
                      <a:pt x="0" y="33"/>
                      <a:pt x="33" y="0"/>
                      <a:pt x="74" y="0"/>
                    </a:cubicBezTo>
                    <a:close/>
                    <a:moveTo>
                      <a:pt x="74" y="2"/>
                    </a:moveTo>
                    <a:cubicBezTo>
                      <a:pt x="35" y="2"/>
                      <a:pt x="2" y="34"/>
                      <a:pt x="2" y="74"/>
                    </a:cubicBezTo>
                    <a:cubicBezTo>
                      <a:pt x="2" y="114"/>
                      <a:pt x="35" y="146"/>
                      <a:pt x="74" y="146"/>
                    </a:cubicBezTo>
                    <a:cubicBezTo>
                      <a:pt x="114" y="146"/>
                      <a:pt x="146" y="114"/>
                      <a:pt x="146" y="74"/>
                    </a:cubicBezTo>
                    <a:cubicBezTo>
                      <a:pt x="146" y="34"/>
                      <a:pt x="114" y="2"/>
                      <a:pt x="74" y="2"/>
                    </a:cubicBezTo>
                    <a:close/>
                  </a:path>
                </a:pathLst>
              </a:custGeom>
              <a:solidFill>
                <a:srgbClr val="00523A"/>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1" name="ïslíḍê"/>
              <p:cNvSpPr/>
              <p:nvPr userDrawn="1"/>
            </p:nvSpPr>
            <p:spPr bwMode="auto">
              <a:xfrm>
                <a:off x="3775076" y="3248025"/>
                <a:ext cx="274638" cy="146050"/>
              </a:xfrm>
              <a:custGeom>
                <a:avLst/>
                <a:gdLst>
                  <a:gd name="T0" fmla="*/ 10 w 83"/>
                  <a:gd name="T1" fmla="*/ 43 h 44"/>
                  <a:gd name="T2" fmla="*/ 18 w 83"/>
                  <a:gd name="T3" fmla="*/ 39 h 44"/>
                  <a:gd name="T4" fmla="*/ 67 w 83"/>
                  <a:gd name="T5" fmla="*/ 39 h 44"/>
                  <a:gd name="T6" fmla="*/ 73 w 83"/>
                  <a:gd name="T7" fmla="*/ 42 h 44"/>
                  <a:gd name="T8" fmla="*/ 76 w 83"/>
                  <a:gd name="T9" fmla="*/ 43 h 44"/>
                  <a:gd name="T10" fmla="*/ 83 w 83"/>
                  <a:gd name="T11" fmla="*/ 35 h 44"/>
                  <a:gd name="T12" fmla="*/ 76 w 83"/>
                  <a:gd name="T13" fmla="*/ 37 h 44"/>
                  <a:gd name="T14" fmla="*/ 69 w 83"/>
                  <a:gd name="T15" fmla="*/ 33 h 44"/>
                  <a:gd name="T16" fmla="*/ 70 w 83"/>
                  <a:gd name="T17" fmla="*/ 26 h 44"/>
                  <a:gd name="T18" fmla="*/ 64 w 83"/>
                  <a:gd name="T19" fmla="*/ 30 h 44"/>
                  <a:gd name="T20" fmla="*/ 59 w 83"/>
                  <a:gd name="T21" fmla="*/ 31 h 44"/>
                  <a:gd name="T22" fmla="*/ 56 w 83"/>
                  <a:gd name="T23" fmla="*/ 29 h 44"/>
                  <a:gd name="T24" fmla="*/ 56 w 83"/>
                  <a:gd name="T25" fmla="*/ 24 h 44"/>
                  <a:gd name="T26" fmla="*/ 58 w 83"/>
                  <a:gd name="T27" fmla="*/ 23 h 44"/>
                  <a:gd name="T28" fmla="*/ 58 w 83"/>
                  <a:gd name="T29" fmla="*/ 19 h 44"/>
                  <a:gd name="T30" fmla="*/ 54 w 83"/>
                  <a:gd name="T31" fmla="*/ 19 h 44"/>
                  <a:gd name="T32" fmla="*/ 53 w 83"/>
                  <a:gd name="T33" fmla="*/ 21 h 44"/>
                  <a:gd name="T34" fmla="*/ 44 w 83"/>
                  <a:gd name="T35" fmla="*/ 21 h 44"/>
                  <a:gd name="T36" fmla="*/ 43 w 83"/>
                  <a:gd name="T37" fmla="*/ 18 h 44"/>
                  <a:gd name="T38" fmla="*/ 44 w 83"/>
                  <a:gd name="T39" fmla="*/ 13 h 44"/>
                  <a:gd name="T40" fmla="*/ 43 w 83"/>
                  <a:gd name="T41" fmla="*/ 8 h 44"/>
                  <a:gd name="T42" fmla="*/ 43 w 83"/>
                  <a:gd name="T43" fmla="*/ 6 h 44"/>
                  <a:gd name="T44" fmla="*/ 43 w 83"/>
                  <a:gd name="T45" fmla="*/ 2 h 44"/>
                  <a:gd name="T46" fmla="*/ 43 w 83"/>
                  <a:gd name="T47" fmla="*/ 0 h 44"/>
                  <a:gd name="T48" fmla="*/ 40 w 83"/>
                  <a:gd name="T49" fmla="*/ 0 h 44"/>
                  <a:gd name="T50" fmla="*/ 39 w 83"/>
                  <a:gd name="T51" fmla="*/ 2 h 44"/>
                  <a:gd name="T52" fmla="*/ 39 w 83"/>
                  <a:gd name="T53" fmla="*/ 6 h 44"/>
                  <a:gd name="T54" fmla="*/ 39 w 83"/>
                  <a:gd name="T55" fmla="*/ 8 h 44"/>
                  <a:gd name="T56" fmla="*/ 38 w 83"/>
                  <a:gd name="T57" fmla="*/ 13 h 44"/>
                  <a:gd name="T58" fmla="*/ 38 w 83"/>
                  <a:gd name="T59" fmla="*/ 18 h 44"/>
                  <a:gd name="T60" fmla="*/ 38 w 83"/>
                  <a:gd name="T61" fmla="*/ 21 h 44"/>
                  <a:gd name="T62" fmla="*/ 30 w 83"/>
                  <a:gd name="T63" fmla="*/ 21 h 44"/>
                  <a:gd name="T64" fmla="*/ 29 w 83"/>
                  <a:gd name="T65" fmla="*/ 19 h 44"/>
                  <a:gd name="T66" fmla="*/ 25 w 83"/>
                  <a:gd name="T67" fmla="*/ 19 h 44"/>
                  <a:gd name="T68" fmla="*/ 25 w 83"/>
                  <a:gd name="T69" fmla="*/ 23 h 44"/>
                  <a:gd name="T70" fmla="*/ 26 w 83"/>
                  <a:gd name="T71" fmla="*/ 24 h 44"/>
                  <a:gd name="T72" fmla="*/ 27 w 83"/>
                  <a:gd name="T73" fmla="*/ 29 h 44"/>
                  <a:gd name="T74" fmla="*/ 22 w 83"/>
                  <a:gd name="T75" fmla="*/ 31 h 44"/>
                  <a:gd name="T76" fmla="*/ 13 w 83"/>
                  <a:gd name="T77" fmla="*/ 26 h 44"/>
                  <a:gd name="T78" fmla="*/ 13 w 83"/>
                  <a:gd name="T79" fmla="*/ 35 h 44"/>
                  <a:gd name="T80" fmla="*/ 7 w 83"/>
                  <a:gd name="T81" fmla="*/ 37 h 44"/>
                  <a:gd name="T82" fmla="*/ 0 w 83"/>
                  <a:gd name="T83" fmla="*/ 34 h 44"/>
                  <a:gd name="T84" fmla="*/ 5 w 83"/>
                  <a:gd name="T85" fmla="*/ 42 h 44"/>
                  <a:gd name="T86" fmla="*/ 10 w 83"/>
                  <a:gd name="T8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44">
                    <a:moveTo>
                      <a:pt x="10" y="43"/>
                    </a:moveTo>
                    <a:cubicBezTo>
                      <a:pt x="18" y="39"/>
                      <a:pt x="18" y="39"/>
                      <a:pt x="18" y="39"/>
                    </a:cubicBezTo>
                    <a:cubicBezTo>
                      <a:pt x="67" y="39"/>
                      <a:pt x="67" y="39"/>
                      <a:pt x="67" y="39"/>
                    </a:cubicBezTo>
                    <a:cubicBezTo>
                      <a:pt x="73" y="42"/>
                      <a:pt x="73" y="42"/>
                      <a:pt x="73" y="42"/>
                    </a:cubicBezTo>
                    <a:cubicBezTo>
                      <a:pt x="74" y="43"/>
                      <a:pt x="75" y="43"/>
                      <a:pt x="76" y="43"/>
                    </a:cubicBezTo>
                    <a:cubicBezTo>
                      <a:pt x="80" y="42"/>
                      <a:pt x="83" y="35"/>
                      <a:pt x="83" y="35"/>
                    </a:cubicBezTo>
                    <a:cubicBezTo>
                      <a:pt x="83" y="35"/>
                      <a:pt x="79" y="38"/>
                      <a:pt x="76" y="37"/>
                    </a:cubicBezTo>
                    <a:cubicBezTo>
                      <a:pt x="73" y="37"/>
                      <a:pt x="69" y="36"/>
                      <a:pt x="69" y="33"/>
                    </a:cubicBezTo>
                    <a:cubicBezTo>
                      <a:pt x="69" y="30"/>
                      <a:pt x="70" y="27"/>
                      <a:pt x="70" y="26"/>
                    </a:cubicBezTo>
                    <a:cubicBezTo>
                      <a:pt x="70" y="26"/>
                      <a:pt x="67" y="29"/>
                      <a:pt x="64" y="30"/>
                    </a:cubicBezTo>
                    <a:cubicBezTo>
                      <a:pt x="61" y="32"/>
                      <a:pt x="60" y="31"/>
                      <a:pt x="59" y="31"/>
                    </a:cubicBezTo>
                    <a:cubicBezTo>
                      <a:pt x="57" y="30"/>
                      <a:pt x="56" y="29"/>
                      <a:pt x="56" y="29"/>
                    </a:cubicBezTo>
                    <a:cubicBezTo>
                      <a:pt x="56" y="24"/>
                      <a:pt x="56" y="24"/>
                      <a:pt x="56" y="24"/>
                    </a:cubicBezTo>
                    <a:cubicBezTo>
                      <a:pt x="58" y="23"/>
                      <a:pt x="58" y="23"/>
                      <a:pt x="58" y="23"/>
                    </a:cubicBezTo>
                    <a:cubicBezTo>
                      <a:pt x="58" y="19"/>
                      <a:pt x="58" y="19"/>
                      <a:pt x="58" y="19"/>
                    </a:cubicBezTo>
                    <a:cubicBezTo>
                      <a:pt x="54" y="19"/>
                      <a:pt x="54" y="19"/>
                      <a:pt x="54" y="19"/>
                    </a:cubicBezTo>
                    <a:cubicBezTo>
                      <a:pt x="54" y="19"/>
                      <a:pt x="54" y="21"/>
                      <a:pt x="53" y="21"/>
                    </a:cubicBezTo>
                    <a:cubicBezTo>
                      <a:pt x="52" y="21"/>
                      <a:pt x="44" y="21"/>
                      <a:pt x="44" y="21"/>
                    </a:cubicBezTo>
                    <a:cubicBezTo>
                      <a:pt x="44" y="21"/>
                      <a:pt x="43" y="20"/>
                      <a:pt x="43" y="18"/>
                    </a:cubicBezTo>
                    <a:cubicBezTo>
                      <a:pt x="44" y="17"/>
                      <a:pt x="44" y="17"/>
                      <a:pt x="44" y="13"/>
                    </a:cubicBezTo>
                    <a:cubicBezTo>
                      <a:pt x="44" y="10"/>
                      <a:pt x="44" y="9"/>
                      <a:pt x="43" y="8"/>
                    </a:cubicBezTo>
                    <a:cubicBezTo>
                      <a:pt x="43" y="7"/>
                      <a:pt x="42" y="7"/>
                      <a:pt x="43" y="6"/>
                    </a:cubicBezTo>
                    <a:cubicBezTo>
                      <a:pt x="44" y="5"/>
                      <a:pt x="44" y="4"/>
                      <a:pt x="43" y="2"/>
                    </a:cubicBezTo>
                    <a:cubicBezTo>
                      <a:pt x="42" y="1"/>
                      <a:pt x="43" y="2"/>
                      <a:pt x="43" y="0"/>
                    </a:cubicBezTo>
                    <a:cubicBezTo>
                      <a:pt x="40" y="0"/>
                      <a:pt x="40" y="0"/>
                      <a:pt x="40" y="0"/>
                    </a:cubicBezTo>
                    <a:cubicBezTo>
                      <a:pt x="39" y="0"/>
                      <a:pt x="40" y="1"/>
                      <a:pt x="39" y="2"/>
                    </a:cubicBezTo>
                    <a:cubicBezTo>
                      <a:pt x="38" y="3"/>
                      <a:pt x="38" y="5"/>
                      <a:pt x="39" y="6"/>
                    </a:cubicBezTo>
                    <a:cubicBezTo>
                      <a:pt x="39" y="7"/>
                      <a:pt x="40" y="7"/>
                      <a:pt x="39" y="8"/>
                    </a:cubicBezTo>
                    <a:cubicBezTo>
                      <a:pt x="38" y="9"/>
                      <a:pt x="38" y="10"/>
                      <a:pt x="38" y="13"/>
                    </a:cubicBezTo>
                    <a:cubicBezTo>
                      <a:pt x="38" y="16"/>
                      <a:pt x="38" y="17"/>
                      <a:pt x="38" y="18"/>
                    </a:cubicBezTo>
                    <a:cubicBezTo>
                      <a:pt x="39" y="20"/>
                      <a:pt x="38" y="21"/>
                      <a:pt x="38" y="21"/>
                    </a:cubicBezTo>
                    <a:cubicBezTo>
                      <a:pt x="37" y="21"/>
                      <a:pt x="30" y="21"/>
                      <a:pt x="30" y="21"/>
                    </a:cubicBezTo>
                    <a:cubicBezTo>
                      <a:pt x="30" y="21"/>
                      <a:pt x="29" y="20"/>
                      <a:pt x="29" y="19"/>
                    </a:cubicBezTo>
                    <a:cubicBezTo>
                      <a:pt x="25" y="19"/>
                      <a:pt x="25" y="19"/>
                      <a:pt x="25" y="19"/>
                    </a:cubicBezTo>
                    <a:cubicBezTo>
                      <a:pt x="25" y="23"/>
                      <a:pt x="25" y="23"/>
                      <a:pt x="25" y="23"/>
                    </a:cubicBezTo>
                    <a:cubicBezTo>
                      <a:pt x="26" y="24"/>
                      <a:pt x="26" y="24"/>
                      <a:pt x="26" y="24"/>
                    </a:cubicBezTo>
                    <a:cubicBezTo>
                      <a:pt x="27" y="29"/>
                      <a:pt x="27" y="29"/>
                      <a:pt x="27" y="29"/>
                    </a:cubicBezTo>
                    <a:cubicBezTo>
                      <a:pt x="27" y="29"/>
                      <a:pt x="24" y="31"/>
                      <a:pt x="22" y="31"/>
                    </a:cubicBezTo>
                    <a:cubicBezTo>
                      <a:pt x="19" y="31"/>
                      <a:pt x="13" y="26"/>
                      <a:pt x="13" y="26"/>
                    </a:cubicBezTo>
                    <a:cubicBezTo>
                      <a:pt x="13" y="26"/>
                      <a:pt x="14" y="33"/>
                      <a:pt x="13" y="35"/>
                    </a:cubicBezTo>
                    <a:cubicBezTo>
                      <a:pt x="13" y="37"/>
                      <a:pt x="10" y="37"/>
                      <a:pt x="7" y="37"/>
                    </a:cubicBezTo>
                    <a:cubicBezTo>
                      <a:pt x="4" y="37"/>
                      <a:pt x="0" y="35"/>
                      <a:pt x="0" y="34"/>
                    </a:cubicBezTo>
                    <a:cubicBezTo>
                      <a:pt x="0" y="34"/>
                      <a:pt x="3" y="40"/>
                      <a:pt x="5" y="42"/>
                    </a:cubicBezTo>
                    <a:cubicBezTo>
                      <a:pt x="7" y="44"/>
                      <a:pt x="10" y="43"/>
                      <a:pt x="10" y="43"/>
                    </a:cubicBez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2" name="íṡļïdê"/>
              <p:cNvSpPr/>
              <p:nvPr userDrawn="1"/>
            </p:nvSpPr>
            <p:spPr bwMode="auto">
              <a:xfrm>
                <a:off x="3614738" y="3370263"/>
                <a:ext cx="596900" cy="241300"/>
              </a:xfrm>
              <a:custGeom>
                <a:avLst/>
                <a:gdLst>
                  <a:gd name="T0" fmla="*/ 58 w 181"/>
                  <a:gd name="T1" fmla="*/ 72 h 72"/>
                  <a:gd name="T2" fmla="*/ 8 w 181"/>
                  <a:gd name="T3" fmla="*/ 72 h 72"/>
                  <a:gd name="T4" fmla="*/ 3 w 181"/>
                  <a:gd name="T5" fmla="*/ 63 h 72"/>
                  <a:gd name="T6" fmla="*/ 6 w 181"/>
                  <a:gd name="T7" fmla="*/ 63 h 72"/>
                  <a:gd name="T8" fmla="*/ 11 w 181"/>
                  <a:gd name="T9" fmla="*/ 55 h 72"/>
                  <a:gd name="T10" fmla="*/ 14 w 181"/>
                  <a:gd name="T11" fmla="*/ 55 h 72"/>
                  <a:gd name="T12" fmla="*/ 14 w 181"/>
                  <a:gd name="T13" fmla="*/ 29 h 72"/>
                  <a:gd name="T14" fmla="*/ 0 w 181"/>
                  <a:gd name="T15" fmla="*/ 4 h 72"/>
                  <a:gd name="T16" fmla="*/ 30 w 181"/>
                  <a:gd name="T17" fmla="*/ 0 h 72"/>
                  <a:gd name="T18" fmla="*/ 58 w 181"/>
                  <a:gd name="T19" fmla="*/ 8 h 72"/>
                  <a:gd name="T20" fmla="*/ 51 w 181"/>
                  <a:gd name="T21" fmla="*/ 25 h 72"/>
                  <a:gd name="T22" fmla="*/ 131 w 181"/>
                  <a:gd name="T23" fmla="*/ 25 h 72"/>
                  <a:gd name="T24" fmla="*/ 122 w 181"/>
                  <a:gd name="T25" fmla="*/ 8 h 72"/>
                  <a:gd name="T26" fmla="*/ 150 w 181"/>
                  <a:gd name="T27" fmla="*/ 0 h 72"/>
                  <a:gd name="T28" fmla="*/ 181 w 181"/>
                  <a:gd name="T29" fmla="*/ 5 h 72"/>
                  <a:gd name="T30" fmla="*/ 166 w 181"/>
                  <a:gd name="T31" fmla="*/ 28 h 72"/>
                  <a:gd name="T32" fmla="*/ 166 w 181"/>
                  <a:gd name="T33" fmla="*/ 55 h 72"/>
                  <a:gd name="T34" fmla="*/ 171 w 181"/>
                  <a:gd name="T35" fmla="*/ 55 h 72"/>
                  <a:gd name="T36" fmla="*/ 178 w 181"/>
                  <a:gd name="T37" fmla="*/ 65 h 72"/>
                  <a:gd name="T38" fmla="*/ 174 w 181"/>
                  <a:gd name="T39" fmla="*/ 72 h 72"/>
                  <a:gd name="T40" fmla="*/ 58 w 181"/>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72">
                    <a:moveTo>
                      <a:pt x="58" y="72"/>
                    </a:moveTo>
                    <a:cubicBezTo>
                      <a:pt x="8" y="72"/>
                      <a:pt x="8" y="72"/>
                      <a:pt x="8" y="72"/>
                    </a:cubicBezTo>
                    <a:cubicBezTo>
                      <a:pt x="3" y="63"/>
                      <a:pt x="3" y="63"/>
                      <a:pt x="3" y="63"/>
                    </a:cubicBezTo>
                    <a:cubicBezTo>
                      <a:pt x="6" y="63"/>
                      <a:pt x="6" y="63"/>
                      <a:pt x="6" y="63"/>
                    </a:cubicBezTo>
                    <a:cubicBezTo>
                      <a:pt x="7" y="61"/>
                      <a:pt x="10" y="57"/>
                      <a:pt x="11" y="55"/>
                    </a:cubicBezTo>
                    <a:cubicBezTo>
                      <a:pt x="12" y="55"/>
                      <a:pt x="13" y="55"/>
                      <a:pt x="14" y="55"/>
                    </a:cubicBezTo>
                    <a:cubicBezTo>
                      <a:pt x="14" y="45"/>
                      <a:pt x="14" y="39"/>
                      <a:pt x="14" y="29"/>
                    </a:cubicBezTo>
                    <a:cubicBezTo>
                      <a:pt x="6" y="25"/>
                      <a:pt x="0" y="19"/>
                      <a:pt x="0" y="4"/>
                    </a:cubicBezTo>
                    <a:cubicBezTo>
                      <a:pt x="13" y="19"/>
                      <a:pt x="25" y="20"/>
                      <a:pt x="30" y="0"/>
                    </a:cubicBezTo>
                    <a:cubicBezTo>
                      <a:pt x="40" y="22"/>
                      <a:pt x="50" y="16"/>
                      <a:pt x="58" y="8"/>
                    </a:cubicBezTo>
                    <a:cubicBezTo>
                      <a:pt x="59" y="17"/>
                      <a:pt x="51" y="24"/>
                      <a:pt x="51" y="25"/>
                    </a:cubicBezTo>
                    <a:cubicBezTo>
                      <a:pt x="131" y="25"/>
                      <a:pt x="131" y="25"/>
                      <a:pt x="131" y="25"/>
                    </a:cubicBezTo>
                    <a:cubicBezTo>
                      <a:pt x="128" y="21"/>
                      <a:pt x="123" y="15"/>
                      <a:pt x="122" y="8"/>
                    </a:cubicBezTo>
                    <a:cubicBezTo>
                      <a:pt x="131" y="18"/>
                      <a:pt x="141" y="23"/>
                      <a:pt x="150" y="0"/>
                    </a:cubicBezTo>
                    <a:cubicBezTo>
                      <a:pt x="160" y="23"/>
                      <a:pt x="169" y="16"/>
                      <a:pt x="181" y="5"/>
                    </a:cubicBezTo>
                    <a:cubicBezTo>
                      <a:pt x="178" y="23"/>
                      <a:pt x="174" y="23"/>
                      <a:pt x="166" y="28"/>
                    </a:cubicBezTo>
                    <a:cubicBezTo>
                      <a:pt x="166" y="38"/>
                      <a:pt x="166" y="45"/>
                      <a:pt x="166" y="55"/>
                    </a:cubicBezTo>
                    <a:cubicBezTo>
                      <a:pt x="168" y="55"/>
                      <a:pt x="169" y="55"/>
                      <a:pt x="171" y="55"/>
                    </a:cubicBezTo>
                    <a:cubicBezTo>
                      <a:pt x="178" y="65"/>
                      <a:pt x="178" y="65"/>
                      <a:pt x="178" y="65"/>
                    </a:cubicBezTo>
                    <a:cubicBezTo>
                      <a:pt x="174" y="72"/>
                      <a:pt x="174" y="72"/>
                      <a:pt x="174" y="72"/>
                    </a:cubicBezTo>
                    <a:lnTo>
                      <a:pt x="5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3" name="iş1ïďe"/>
              <p:cNvSpPr/>
              <p:nvPr userDrawn="1"/>
            </p:nvSpPr>
            <p:spPr bwMode="auto">
              <a:xfrm>
                <a:off x="3624263" y="3381375"/>
                <a:ext cx="577850" cy="200025"/>
              </a:xfrm>
              <a:custGeom>
                <a:avLst/>
                <a:gdLst>
                  <a:gd name="T0" fmla="*/ 130 w 175"/>
                  <a:gd name="T1" fmla="*/ 51 h 60"/>
                  <a:gd name="T2" fmla="*/ 130 w 175"/>
                  <a:gd name="T3" fmla="*/ 50 h 60"/>
                  <a:gd name="T4" fmla="*/ 48 w 175"/>
                  <a:gd name="T5" fmla="*/ 50 h 60"/>
                  <a:gd name="T6" fmla="*/ 48 w 175"/>
                  <a:gd name="T7" fmla="*/ 51 h 60"/>
                  <a:gd name="T8" fmla="*/ 52 w 175"/>
                  <a:gd name="T9" fmla="*/ 51 h 60"/>
                  <a:gd name="T10" fmla="*/ 48 w 175"/>
                  <a:gd name="T11" fmla="*/ 60 h 60"/>
                  <a:gd name="T12" fmla="*/ 7 w 175"/>
                  <a:gd name="T13" fmla="*/ 60 h 60"/>
                  <a:gd name="T14" fmla="*/ 10 w 175"/>
                  <a:gd name="T15" fmla="*/ 54 h 60"/>
                  <a:gd name="T16" fmla="*/ 14 w 175"/>
                  <a:gd name="T17" fmla="*/ 54 h 60"/>
                  <a:gd name="T18" fmla="*/ 13 w 175"/>
                  <a:gd name="T19" fmla="*/ 25 h 60"/>
                  <a:gd name="T20" fmla="*/ 0 w 175"/>
                  <a:gd name="T21" fmla="*/ 7 h 60"/>
                  <a:gd name="T22" fmla="*/ 28 w 175"/>
                  <a:gd name="T23" fmla="*/ 0 h 60"/>
                  <a:gd name="T24" fmla="*/ 55 w 175"/>
                  <a:gd name="T25" fmla="*/ 7 h 60"/>
                  <a:gd name="T26" fmla="*/ 48 w 175"/>
                  <a:gd name="T27" fmla="*/ 22 h 60"/>
                  <a:gd name="T28" fmla="*/ 127 w 175"/>
                  <a:gd name="T29" fmla="*/ 22 h 60"/>
                  <a:gd name="T30" fmla="*/ 119 w 175"/>
                  <a:gd name="T31" fmla="*/ 7 h 60"/>
                  <a:gd name="T32" fmla="*/ 147 w 175"/>
                  <a:gd name="T33" fmla="*/ 0 h 60"/>
                  <a:gd name="T34" fmla="*/ 175 w 175"/>
                  <a:gd name="T35" fmla="*/ 7 h 60"/>
                  <a:gd name="T36" fmla="*/ 161 w 175"/>
                  <a:gd name="T37" fmla="*/ 24 h 60"/>
                  <a:gd name="T38" fmla="*/ 161 w 175"/>
                  <a:gd name="T39" fmla="*/ 53 h 60"/>
                  <a:gd name="T40" fmla="*/ 165 w 175"/>
                  <a:gd name="T41" fmla="*/ 53 h 60"/>
                  <a:gd name="T42" fmla="*/ 169 w 175"/>
                  <a:gd name="T43" fmla="*/ 60 h 60"/>
                  <a:gd name="T44" fmla="*/ 128 w 175"/>
                  <a:gd name="T45" fmla="*/ 60 h 60"/>
                  <a:gd name="T46" fmla="*/ 124 w 175"/>
                  <a:gd name="T47" fmla="*/ 51 h 60"/>
                  <a:gd name="T48" fmla="*/ 130 w 175"/>
                  <a:gd name="T4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60">
                    <a:moveTo>
                      <a:pt x="130" y="51"/>
                    </a:moveTo>
                    <a:cubicBezTo>
                      <a:pt x="130" y="50"/>
                      <a:pt x="130" y="50"/>
                      <a:pt x="130" y="50"/>
                    </a:cubicBezTo>
                    <a:cubicBezTo>
                      <a:pt x="48" y="50"/>
                      <a:pt x="48" y="50"/>
                      <a:pt x="48" y="50"/>
                    </a:cubicBezTo>
                    <a:cubicBezTo>
                      <a:pt x="48" y="51"/>
                      <a:pt x="48" y="51"/>
                      <a:pt x="48" y="51"/>
                    </a:cubicBezTo>
                    <a:cubicBezTo>
                      <a:pt x="52" y="51"/>
                      <a:pt x="52" y="51"/>
                      <a:pt x="52" y="51"/>
                    </a:cubicBezTo>
                    <a:cubicBezTo>
                      <a:pt x="48" y="60"/>
                      <a:pt x="48" y="60"/>
                      <a:pt x="48" y="60"/>
                    </a:cubicBezTo>
                    <a:cubicBezTo>
                      <a:pt x="34" y="60"/>
                      <a:pt x="20" y="60"/>
                      <a:pt x="7" y="60"/>
                    </a:cubicBezTo>
                    <a:cubicBezTo>
                      <a:pt x="8" y="58"/>
                      <a:pt x="9" y="56"/>
                      <a:pt x="10" y="54"/>
                    </a:cubicBezTo>
                    <a:cubicBezTo>
                      <a:pt x="11" y="54"/>
                      <a:pt x="12" y="54"/>
                      <a:pt x="14" y="54"/>
                    </a:cubicBezTo>
                    <a:cubicBezTo>
                      <a:pt x="14" y="44"/>
                      <a:pt x="13" y="34"/>
                      <a:pt x="13" y="25"/>
                    </a:cubicBezTo>
                    <a:cubicBezTo>
                      <a:pt x="5" y="20"/>
                      <a:pt x="1" y="14"/>
                      <a:pt x="0" y="7"/>
                    </a:cubicBezTo>
                    <a:cubicBezTo>
                      <a:pt x="12" y="18"/>
                      <a:pt x="22" y="17"/>
                      <a:pt x="28" y="0"/>
                    </a:cubicBezTo>
                    <a:cubicBezTo>
                      <a:pt x="37" y="22"/>
                      <a:pt x="47" y="15"/>
                      <a:pt x="55" y="7"/>
                    </a:cubicBezTo>
                    <a:cubicBezTo>
                      <a:pt x="55" y="14"/>
                      <a:pt x="50" y="17"/>
                      <a:pt x="48" y="22"/>
                    </a:cubicBezTo>
                    <a:cubicBezTo>
                      <a:pt x="127" y="22"/>
                      <a:pt x="127" y="22"/>
                      <a:pt x="127" y="22"/>
                    </a:cubicBezTo>
                    <a:cubicBezTo>
                      <a:pt x="125" y="18"/>
                      <a:pt x="120" y="14"/>
                      <a:pt x="119" y="7"/>
                    </a:cubicBezTo>
                    <a:cubicBezTo>
                      <a:pt x="127" y="15"/>
                      <a:pt x="137" y="22"/>
                      <a:pt x="147" y="0"/>
                    </a:cubicBezTo>
                    <a:cubicBezTo>
                      <a:pt x="153" y="17"/>
                      <a:pt x="163" y="18"/>
                      <a:pt x="175" y="7"/>
                    </a:cubicBezTo>
                    <a:cubicBezTo>
                      <a:pt x="173" y="14"/>
                      <a:pt x="169" y="19"/>
                      <a:pt x="161" y="24"/>
                    </a:cubicBezTo>
                    <a:cubicBezTo>
                      <a:pt x="161" y="34"/>
                      <a:pt x="161" y="44"/>
                      <a:pt x="161" y="53"/>
                    </a:cubicBezTo>
                    <a:cubicBezTo>
                      <a:pt x="162" y="53"/>
                      <a:pt x="164" y="53"/>
                      <a:pt x="165" y="53"/>
                    </a:cubicBezTo>
                    <a:cubicBezTo>
                      <a:pt x="166" y="55"/>
                      <a:pt x="167" y="58"/>
                      <a:pt x="169" y="60"/>
                    </a:cubicBezTo>
                    <a:cubicBezTo>
                      <a:pt x="155" y="60"/>
                      <a:pt x="142" y="60"/>
                      <a:pt x="128" y="60"/>
                    </a:cubicBezTo>
                    <a:cubicBezTo>
                      <a:pt x="124" y="51"/>
                      <a:pt x="124" y="51"/>
                      <a:pt x="124" y="51"/>
                    </a:cubicBezTo>
                    <a:lnTo>
                      <a:pt x="130" y="51"/>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4" name="ïṩḷíḍé"/>
              <p:cNvSpPr/>
              <p:nvPr userDrawn="1"/>
            </p:nvSpPr>
            <p:spPr bwMode="auto">
              <a:xfrm>
                <a:off x="4065588"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5" name="ïśľíḍè"/>
              <p:cNvSpPr/>
              <p:nvPr userDrawn="1"/>
            </p:nvSpPr>
            <p:spPr bwMode="auto">
              <a:xfrm>
                <a:off x="3740151"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6" name="í$ḻîḋè"/>
              <p:cNvSpPr/>
              <p:nvPr userDrawn="1"/>
            </p:nvSpPr>
            <p:spPr bwMode="auto">
              <a:xfrm>
                <a:off x="4125913"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7" name="iṣļíḋe"/>
              <p:cNvSpPr/>
              <p:nvPr userDrawn="1"/>
            </p:nvSpPr>
            <p:spPr bwMode="auto">
              <a:xfrm>
                <a:off x="3709988"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8" name="iṩḷiḓé"/>
              <p:cNvSpPr/>
              <p:nvPr userDrawn="1"/>
            </p:nvSpPr>
            <p:spPr bwMode="auto">
              <a:xfrm>
                <a:off x="4095751"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49" name="iSľiḍè"/>
              <p:cNvSpPr/>
              <p:nvPr userDrawn="1"/>
            </p:nvSpPr>
            <p:spPr bwMode="auto">
              <a:xfrm>
                <a:off x="3663951" y="3460750"/>
                <a:ext cx="4953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0" name="ïṩḷîḍe"/>
              <p:cNvSpPr/>
              <p:nvPr userDrawn="1"/>
            </p:nvSpPr>
            <p:spPr bwMode="auto">
              <a:xfrm>
                <a:off x="3663951" y="3473450"/>
                <a:ext cx="115888"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1" name="íšḻiḑê"/>
              <p:cNvSpPr/>
              <p:nvPr userDrawn="1"/>
            </p:nvSpPr>
            <p:spPr bwMode="auto">
              <a:xfrm>
                <a:off x="3789363" y="3473450"/>
                <a:ext cx="428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2" name="ïṩļïďè"/>
              <p:cNvSpPr/>
              <p:nvPr userDrawn="1"/>
            </p:nvSpPr>
            <p:spPr bwMode="auto">
              <a:xfrm>
                <a:off x="3851276" y="3473450"/>
                <a:ext cx="57150"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3" name="îṥlïḋê"/>
              <p:cNvSpPr/>
              <p:nvPr userDrawn="1"/>
            </p:nvSpPr>
            <p:spPr bwMode="auto">
              <a:xfrm>
                <a:off x="3917951" y="3473450"/>
                <a:ext cx="555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4" name="îṧľïdè"/>
              <p:cNvSpPr/>
              <p:nvPr userDrawn="1"/>
            </p:nvSpPr>
            <p:spPr bwMode="auto">
              <a:xfrm>
                <a:off x="3994151" y="3473450"/>
                <a:ext cx="428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5" name="iSḷîḓê"/>
              <p:cNvSpPr/>
              <p:nvPr userDrawn="1"/>
            </p:nvSpPr>
            <p:spPr bwMode="auto">
              <a:xfrm>
                <a:off x="4046538" y="3473450"/>
                <a:ext cx="11271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6" name="îślíďè"/>
              <p:cNvSpPr/>
              <p:nvPr userDrawn="1"/>
            </p:nvSpPr>
            <p:spPr bwMode="auto">
              <a:xfrm>
                <a:off x="3979863" y="3473450"/>
                <a:ext cx="7938"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7" name="iSḻïḍè"/>
              <p:cNvSpPr/>
              <p:nvPr userDrawn="1"/>
            </p:nvSpPr>
            <p:spPr bwMode="auto">
              <a:xfrm>
                <a:off x="3838576" y="3473450"/>
                <a:ext cx="6350"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8" name="ïṡliḑê"/>
              <p:cNvSpPr/>
              <p:nvPr userDrawn="1"/>
            </p:nvSpPr>
            <p:spPr bwMode="auto">
              <a:xfrm>
                <a:off x="3851276" y="3384550"/>
                <a:ext cx="26988"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59" name="islïďé"/>
              <p:cNvSpPr/>
              <p:nvPr userDrawn="1"/>
            </p:nvSpPr>
            <p:spPr bwMode="auto">
              <a:xfrm>
                <a:off x="3817938" y="3384550"/>
                <a:ext cx="26988" cy="15875"/>
              </a:xfrm>
              <a:custGeom>
                <a:avLst/>
                <a:gdLst>
                  <a:gd name="T0" fmla="*/ 7 w 8"/>
                  <a:gd name="T1" fmla="*/ 0 h 5"/>
                  <a:gd name="T2" fmla="*/ 8 w 8"/>
                  <a:gd name="T3" fmla="*/ 2 h 5"/>
                  <a:gd name="T4" fmla="*/ 1 w 8"/>
                  <a:gd name="T5" fmla="*/ 5 h 5"/>
                  <a:gd name="T6" fmla="*/ 7 w 8"/>
                  <a:gd name="T7" fmla="*/ 0 h 5"/>
                  <a:gd name="T8" fmla="*/ 7 w 8"/>
                  <a:gd name="T9" fmla="*/ 0 h 5"/>
                  <a:gd name="T10" fmla="*/ 7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7" y="0"/>
                    </a:moveTo>
                    <a:cubicBezTo>
                      <a:pt x="8" y="2"/>
                      <a:pt x="8" y="2"/>
                      <a:pt x="8" y="2"/>
                    </a:cubicBezTo>
                    <a:cubicBezTo>
                      <a:pt x="1" y="5"/>
                      <a:pt x="1" y="5"/>
                      <a:pt x="1" y="5"/>
                    </a:cubicBezTo>
                    <a:cubicBezTo>
                      <a:pt x="1" y="5"/>
                      <a:pt x="0" y="2"/>
                      <a:pt x="7" y="0"/>
                    </a:cubicBezTo>
                    <a:close/>
                    <a:moveTo>
                      <a:pt x="7" y="0"/>
                    </a:moveTo>
                    <a:cubicBezTo>
                      <a:pt x="7" y="0"/>
                      <a:pt x="7" y="0"/>
                      <a:pt x="7"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0" name="îṥḷîdé"/>
              <p:cNvSpPr/>
              <p:nvPr userDrawn="1"/>
            </p:nvSpPr>
            <p:spPr bwMode="auto">
              <a:xfrm>
                <a:off x="3983038" y="3384550"/>
                <a:ext cx="26988" cy="15875"/>
              </a:xfrm>
              <a:custGeom>
                <a:avLst/>
                <a:gdLst>
                  <a:gd name="T0" fmla="*/ 1 w 8"/>
                  <a:gd name="T1" fmla="*/ 0 h 5"/>
                  <a:gd name="T2" fmla="*/ 0 w 8"/>
                  <a:gd name="T3" fmla="*/ 2 h 5"/>
                  <a:gd name="T4" fmla="*/ 7 w 8"/>
                  <a:gd name="T5" fmla="*/ 5 h 5"/>
                  <a:gd name="T6" fmla="*/ 1 w 8"/>
                  <a:gd name="T7" fmla="*/ 0 h 5"/>
                  <a:gd name="T8" fmla="*/ 1 w 8"/>
                  <a:gd name="T9" fmla="*/ 0 h 5"/>
                  <a:gd name="T10" fmla="*/ 1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1" y="0"/>
                    </a:moveTo>
                    <a:cubicBezTo>
                      <a:pt x="0" y="2"/>
                      <a:pt x="0" y="2"/>
                      <a:pt x="0" y="2"/>
                    </a:cubicBezTo>
                    <a:cubicBezTo>
                      <a:pt x="7" y="5"/>
                      <a:pt x="7" y="5"/>
                      <a:pt x="7" y="5"/>
                    </a:cubicBezTo>
                    <a:cubicBezTo>
                      <a:pt x="7" y="5"/>
                      <a:pt x="8" y="2"/>
                      <a:pt x="1" y="0"/>
                    </a:cubicBezTo>
                    <a:close/>
                    <a:moveTo>
                      <a:pt x="1" y="0"/>
                    </a:moveTo>
                    <a:cubicBezTo>
                      <a:pt x="1" y="0"/>
                      <a:pt x="1" y="0"/>
                      <a:pt x="1"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1" name="isḷîḋé"/>
              <p:cNvSpPr/>
              <p:nvPr userDrawn="1"/>
            </p:nvSpPr>
            <p:spPr bwMode="auto">
              <a:xfrm>
                <a:off x="3884613" y="3384550"/>
                <a:ext cx="26988"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2" name="iśḷïḑè"/>
              <p:cNvSpPr/>
              <p:nvPr userDrawn="1"/>
            </p:nvSpPr>
            <p:spPr bwMode="auto">
              <a:xfrm>
                <a:off x="3917951" y="3384550"/>
                <a:ext cx="25400"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3" name="iṧľiďé"/>
              <p:cNvSpPr/>
              <p:nvPr userDrawn="1"/>
            </p:nvSpPr>
            <p:spPr bwMode="auto">
              <a:xfrm>
                <a:off x="3951288" y="3384550"/>
                <a:ext cx="25400"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4" name="išľïḍé"/>
              <p:cNvSpPr/>
              <p:nvPr userDrawn="1"/>
            </p:nvSpPr>
            <p:spPr bwMode="auto">
              <a:xfrm>
                <a:off x="3771901" y="3484563"/>
                <a:ext cx="7938"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5" name="îŝlîḑè"/>
              <p:cNvSpPr/>
              <p:nvPr userDrawn="1"/>
            </p:nvSpPr>
            <p:spPr bwMode="auto">
              <a:xfrm>
                <a:off x="3786188" y="3484563"/>
                <a:ext cx="46038" cy="60325"/>
              </a:xfrm>
              <a:custGeom>
                <a:avLst/>
                <a:gdLst>
                  <a:gd name="T0" fmla="*/ 8 w 29"/>
                  <a:gd name="T1" fmla="*/ 0 h 38"/>
                  <a:gd name="T2" fmla="*/ 20 w 29"/>
                  <a:gd name="T3" fmla="*/ 0 h 38"/>
                  <a:gd name="T4" fmla="*/ 29 w 29"/>
                  <a:gd name="T5" fmla="*/ 8 h 38"/>
                  <a:gd name="T6" fmla="*/ 29 w 29"/>
                  <a:gd name="T7" fmla="*/ 38 h 38"/>
                  <a:gd name="T8" fmla="*/ 0 w 29"/>
                  <a:gd name="T9" fmla="*/ 38 h 38"/>
                  <a:gd name="T10" fmla="*/ 0 w 29"/>
                  <a:gd name="T11" fmla="*/ 8 h 38"/>
                  <a:gd name="T12" fmla="*/ 8 w 2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8" y="0"/>
                    </a:moveTo>
                    <a:lnTo>
                      <a:pt x="20" y="0"/>
                    </a:lnTo>
                    <a:lnTo>
                      <a:pt x="29" y="8"/>
                    </a:lnTo>
                    <a:lnTo>
                      <a:pt x="29" y="38"/>
                    </a:lnTo>
                    <a:lnTo>
                      <a:pt x="0" y="38"/>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6" name="îṩḻíḓe"/>
              <p:cNvSpPr/>
              <p:nvPr userDrawn="1"/>
            </p:nvSpPr>
            <p:spPr bwMode="auto">
              <a:xfrm>
                <a:off x="3994151" y="3484563"/>
                <a:ext cx="46038" cy="60325"/>
              </a:xfrm>
              <a:custGeom>
                <a:avLst/>
                <a:gdLst>
                  <a:gd name="T0" fmla="*/ 8 w 29"/>
                  <a:gd name="T1" fmla="*/ 0 h 38"/>
                  <a:gd name="T2" fmla="*/ 18 w 29"/>
                  <a:gd name="T3" fmla="*/ 0 h 38"/>
                  <a:gd name="T4" fmla="*/ 29 w 29"/>
                  <a:gd name="T5" fmla="*/ 8 h 38"/>
                  <a:gd name="T6" fmla="*/ 29 w 29"/>
                  <a:gd name="T7" fmla="*/ 38 h 38"/>
                  <a:gd name="T8" fmla="*/ 0 w 29"/>
                  <a:gd name="T9" fmla="*/ 38 h 38"/>
                  <a:gd name="T10" fmla="*/ 0 w 29"/>
                  <a:gd name="T11" fmla="*/ 8 h 38"/>
                  <a:gd name="T12" fmla="*/ 8 w 2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8" y="0"/>
                    </a:moveTo>
                    <a:lnTo>
                      <a:pt x="18" y="0"/>
                    </a:lnTo>
                    <a:lnTo>
                      <a:pt x="29" y="8"/>
                    </a:lnTo>
                    <a:lnTo>
                      <a:pt x="29" y="38"/>
                    </a:lnTo>
                    <a:lnTo>
                      <a:pt x="0" y="38"/>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7" name="î$1îdè"/>
              <p:cNvSpPr/>
              <p:nvPr userDrawn="1"/>
            </p:nvSpPr>
            <p:spPr bwMode="auto">
              <a:xfrm>
                <a:off x="3851276" y="3484563"/>
                <a:ext cx="122238" cy="60325"/>
              </a:xfrm>
              <a:custGeom>
                <a:avLst/>
                <a:gdLst>
                  <a:gd name="T0" fmla="*/ 9 w 77"/>
                  <a:gd name="T1" fmla="*/ 0 h 38"/>
                  <a:gd name="T2" fmla="*/ 69 w 77"/>
                  <a:gd name="T3" fmla="*/ 0 h 38"/>
                  <a:gd name="T4" fmla="*/ 77 w 77"/>
                  <a:gd name="T5" fmla="*/ 8 h 38"/>
                  <a:gd name="T6" fmla="*/ 77 w 77"/>
                  <a:gd name="T7" fmla="*/ 38 h 38"/>
                  <a:gd name="T8" fmla="*/ 0 w 77"/>
                  <a:gd name="T9" fmla="*/ 38 h 38"/>
                  <a:gd name="T10" fmla="*/ 0 w 77"/>
                  <a:gd name="T11" fmla="*/ 8 h 38"/>
                  <a:gd name="T12" fmla="*/ 9 w 7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7" h="38">
                    <a:moveTo>
                      <a:pt x="9" y="0"/>
                    </a:moveTo>
                    <a:lnTo>
                      <a:pt x="69" y="0"/>
                    </a:lnTo>
                    <a:lnTo>
                      <a:pt x="77" y="8"/>
                    </a:lnTo>
                    <a:lnTo>
                      <a:pt x="77" y="38"/>
                    </a:lnTo>
                    <a:lnTo>
                      <a:pt x="0" y="38"/>
                    </a:lnTo>
                    <a:lnTo>
                      <a:pt x="0" y="8"/>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8" name="iśľïḓe"/>
              <p:cNvSpPr/>
              <p:nvPr userDrawn="1"/>
            </p:nvSpPr>
            <p:spPr bwMode="auto">
              <a:xfrm>
                <a:off x="4046538" y="3484563"/>
                <a:ext cx="6350"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69" name="iṣļïḑè"/>
              <p:cNvSpPr/>
              <p:nvPr userDrawn="1"/>
            </p:nvSpPr>
            <p:spPr bwMode="auto">
              <a:xfrm>
                <a:off x="3838576" y="3484563"/>
                <a:ext cx="6350"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0" name="iṡḷidé"/>
              <p:cNvSpPr/>
              <p:nvPr userDrawn="1"/>
            </p:nvSpPr>
            <p:spPr bwMode="auto">
              <a:xfrm>
                <a:off x="3979863" y="3484563"/>
                <a:ext cx="3175" cy="60325"/>
              </a:xfrm>
              <a:prstGeom prst="rect">
                <a:avLst/>
              </a:prstGeom>
              <a:solidFill>
                <a:srgbClr val="FFFFFF"/>
              </a:solidFill>
              <a:ln w="0" cap="flat">
                <a:solidFill>
                  <a:srgbClr val="FFFFFF"/>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1" name="íṡḷíḋe"/>
              <p:cNvSpPr/>
              <p:nvPr userDrawn="1"/>
            </p:nvSpPr>
            <p:spPr bwMode="auto">
              <a:xfrm>
                <a:off x="3811588" y="3551238"/>
                <a:ext cx="20478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2" name="íŝ1iḑê"/>
              <p:cNvSpPr/>
              <p:nvPr userDrawn="1"/>
            </p:nvSpPr>
            <p:spPr bwMode="auto">
              <a:xfrm>
                <a:off x="3805238" y="3557588"/>
                <a:ext cx="214313"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3" name="îṩḷiḑe"/>
              <p:cNvSpPr/>
              <p:nvPr userDrawn="1"/>
            </p:nvSpPr>
            <p:spPr bwMode="auto">
              <a:xfrm>
                <a:off x="3802063" y="3567113"/>
                <a:ext cx="220663" cy="1588"/>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4" name="iṧḻiḑê"/>
              <p:cNvSpPr/>
              <p:nvPr userDrawn="1"/>
            </p:nvSpPr>
            <p:spPr bwMode="auto">
              <a:xfrm>
                <a:off x="3802063" y="3570288"/>
                <a:ext cx="22383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5" name="ïṣḻîḋè"/>
              <p:cNvSpPr/>
              <p:nvPr userDrawn="1"/>
            </p:nvSpPr>
            <p:spPr bwMode="auto">
              <a:xfrm>
                <a:off x="3795713" y="3581400"/>
                <a:ext cx="234950"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6" name="îṡ1îḍé"/>
              <p:cNvSpPr/>
              <p:nvPr userDrawn="1"/>
            </p:nvSpPr>
            <p:spPr bwMode="auto">
              <a:xfrm>
                <a:off x="3633788" y="3587750"/>
                <a:ext cx="560388" cy="6350"/>
              </a:xfrm>
              <a:custGeom>
                <a:avLst/>
                <a:gdLst>
                  <a:gd name="T0" fmla="*/ 0 w 353"/>
                  <a:gd name="T1" fmla="*/ 0 h 4"/>
                  <a:gd name="T2" fmla="*/ 353 w 353"/>
                  <a:gd name="T3" fmla="*/ 0 h 4"/>
                  <a:gd name="T4" fmla="*/ 351 w 353"/>
                  <a:gd name="T5" fmla="*/ 4 h 4"/>
                  <a:gd name="T6" fmla="*/ 2 w 353"/>
                  <a:gd name="T7" fmla="*/ 4 h 4"/>
                  <a:gd name="T8" fmla="*/ 0 w 353"/>
                  <a:gd name="T9" fmla="*/ 0 h 4"/>
                </a:gdLst>
                <a:ahLst/>
                <a:cxnLst>
                  <a:cxn ang="0">
                    <a:pos x="T0" y="T1"/>
                  </a:cxn>
                  <a:cxn ang="0">
                    <a:pos x="T2" y="T3"/>
                  </a:cxn>
                  <a:cxn ang="0">
                    <a:pos x="T4" y="T5"/>
                  </a:cxn>
                  <a:cxn ang="0">
                    <a:pos x="T6" y="T7"/>
                  </a:cxn>
                  <a:cxn ang="0">
                    <a:pos x="T8" y="T9"/>
                  </a:cxn>
                </a:cxnLst>
                <a:rect l="0" t="0" r="r" b="b"/>
                <a:pathLst>
                  <a:path w="353" h="4">
                    <a:moveTo>
                      <a:pt x="0" y="0"/>
                    </a:moveTo>
                    <a:lnTo>
                      <a:pt x="353" y="0"/>
                    </a:lnTo>
                    <a:lnTo>
                      <a:pt x="351" y="4"/>
                    </a:lnTo>
                    <a:lnTo>
                      <a:pt x="2" y="4"/>
                    </a:lnTo>
                    <a:lnTo>
                      <a:pt x="0" y="0"/>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7" name="îš1íḑe"/>
              <p:cNvSpPr/>
              <p:nvPr userDrawn="1"/>
            </p:nvSpPr>
            <p:spPr bwMode="auto">
              <a:xfrm>
                <a:off x="3640138" y="3600450"/>
                <a:ext cx="547688" cy="6350"/>
              </a:xfrm>
              <a:custGeom>
                <a:avLst/>
                <a:gdLst>
                  <a:gd name="T0" fmla="*/ 0 w 345"/>
                  <a:gd name="T1" fmla="*/ 0 h 4"/>
                  <a:gd name="T2" fmla="*/ 345 w 345"/>
                  <a:gd name="T3" fmla="*/ 0 h 4"/>
                  <a:gd name="T4" fmla="*/ 343 w 345"/>
                  <a:gd name="T5" fmla="*/ 4 h 4"/>
                  <a:gd name="T6" fmla="*/ 2 w 345"/>
                  <a:gd name="T7" fmla="*/ 4 h 4"/>
                  <a:gd name="T8" fmla="*/ 0 w 345"/>
                  <a:gd name="T9" fmla="*/ 0 h 4"/>
                </a:gdLst>
                <a:ahLst/>
                <a:cxnLst>
                  <a:cxn ang="0">
                    <a:pos x="T0" y="T1"/>
                  </a:cxn>
                  <a:cxn ang="0">
                    <a:pos x="T2" y="T3"/>
                  </a:cxn>
                  <a:cxn ang="0">
                    <a:pos x="T4" y="T5"/>
                  </a:cxn>
                  <a:cxn ang="0">
                    <a:pos x="T6" y="T7"/>
                  </a:cxn>
                  <a:cxn ang="0">
                    <a:pos x="T8" y="T9"/>
                  </a:cxn>
                </a:cxnLst>
                <a:rect l="0" t="0" r="r" b="b"/>
                <a:pathLst>
                  <a:path w="345" h="4">
                    <a:moveTo>
                      <a:pt x="0" y="0"/>
                    </a:moveTo>
                    <a:lnTo>
                      <a:pt x="345" y="0"/>
                    </a:lnTo>
                    <a:lnTo>
                      <a:pt x="343" y="4"/>
                    </a:lnTo>
                    <a:lnTo>
                      <a:pt x="2" y="4"/>
                    </a:lnTo>
                    <a:lnTo>
                      <a:pt x="0" y="0"/>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8" name="iš1ïḍe"/>
              <p:cNvSpPr/>
              <p:nvPr userDrawn="1"/>
            </p:nvSpPr>
            <p:spPr bwMode="auto">
              <a:xfrm>
                <a:off x="3736976" y="3406775"/>
                <a:ext cx="352425" cy="4763"/>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79" name="îSḻîde"/>
              <p:cNvSpPr/>
              <p:nvPr userDrawn="1"/>
            </p:nvSpPr>
            <p:spPr bwMode="auto">
              <a:xfrm>
                <a:off x="3746501" y="3417888"/>
                <a:ext cx="3333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0" name="î$ḻîḑé"/>
              <p:cNvSpPr/>
              <p:nvPr userDrawn="1"/>
            </p:nvSpPr>
            <p:spPr bwMode="auto">
              <a:xfrm>
                <a:off x="3805238" y="3417888"/>
                <a:ext cx="211138" cy="1588"/>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1" name="íŝļïḓe"/>
              <p:cNvSpPr/>
              <p:nvPr userDrawn="1"/>
            </p:nvSpPr>
            <p:spPr bwMode="auto">
              <a:xfrm>
                <a:off x="3811588"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2" name="îS1iḍé"/>
              <p:cNvSpPr/>
              <p:nvPr userDrawn="1"/>
            </p:nvSpPr>
            <p:spPr bwMode="auto">
              <a:xfrm>
                <a:off x="3802063"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3" name="išlïdé"/>
              <p:cNvSpPr/>
              <p:nvPr userDrawn="1"/>
            </p:nvSpPr>
            <p:spPr bwMode="auto">
              <a:xfrm>
                <a:off x="3789363" y="3421063"/>
                <a:ext cx="6350"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4" name="ïSlïde"/>
              <p:cNvSpPr/>
              <p:nvPr userDrawn="1"/>
            </p:nvSpPr>
            <p:spPr bwMode="auto">
              <a:xfrm>
                <a:off x="3822701"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5" name="îşľïďe"/>
              <p:cNvSpPr/>
              <p:nvPr userDrawn="1"/>
            </p:nvSpPr>
            <p:spPr bwMode="auto">
              <a:xfrm>
                <a:off x="3832226"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6" name="ïşľíďê"/>
              <p:cNvSpPr/>
              <p:nvPr userDrawn="1"/>
            </p:nvSpPr>
            <p:spPr bwMode="auto">
              <a:xfrm>
                <a:off x="38449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7" name="íś1ïdè"/>
              <p:cNvSpPr/>
              <p:nvPr userDrawn="1"/>
            </p:nvSpPr>
            <p:spPr bwMode="auto">
              <a:xfrm>
                <a:off x="3854451"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0" y="0"/>
                      <a:pt x="1" y="0"/>
                      <a:pt x="2" y="0"/>
                    </a:cubicBezTo>
                    <a:cubicBezTo>
                      <a:pt x="2" y="3"/>
                      <a:pt x="2" y="6"/>
                      <a:pt x="2"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8" name="iṩḷiḍe"/>
              <p:cNvSpPr/>
              <p:nvPr userDrawn="1"/>
            </p:nvSpPr>
            <p:spPr bwMode="auto">
              <a:xfrm>
                <a:off x="3865563"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89" name="ïŝ1iďè"/>
              <p:cNvSpPr/>
              <p:nvPr userDrawn="1"/>
            </p:nvSpPr>
            <p:spPr bwMode="auto">
              <a:xfrm>
                <a:off x="3878263"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0" name="íṩļíḋê"/>
              <p:cNvSpPr/>
              <p:nvPr userDrawn="1"/>
            </p:nvSpPr>
            <p:spPr bwMode="auto">
              <a:xfrm>
                <a:off x="3887788"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1" name="ïṧ1ïdè"/>
              <p:cNvSpPr/>
              <p:nvPr userDrawn="1"/>
            </p:nvSpPr>
            <p:spPr bwMode="auto">
              <a:xfrm>
                <a:off x="3897313"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2" name="íŝḻîḍé"/>
              <p:cNvSpPr/>
              <p:nvPr userDrawn="1"/>
            </p:nvSpPr>
            <p:spPr bwMode="auto">
              <a:xfrm>
                <a:off x="3908426"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3" name="îşḻïḓé"/>
              <p:cNvSpPr/>
              <p:nvPr userDrawn="1"/>
            </p:nvSpPr>
            <p:spPr bwMode="auto">
              <a:xfrm>
                <a:off x="39211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4" name="íśļíďè"/>
              <p:cNvSpPr/>
              <p:nvPr userDrawn="1"/>
            </p:nvSpPr>
            <p:spPr bwMode="auto">
              <a:xfrm>
                <a:off x="3930651"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5" name="iŝ1ïdé"/>
              <p:cNvSpPr/>
              <p:nvPr userDrawn="1"/>
            </p:nvSpPr>
            <p:spPr bwMode="auto">
              <a:xfrm>
                <a:off x="3940176"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6" name="is1ídè"/>
              <p:cNvSpPr/>
              <p:nvPr userDrawn="1"/>
            </p:nvSpPr>
            <p:spPr bwMode="auto">
              <a:xfrm>
                <a:off x="3951288"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2" y="0"/>
                      <a:pt x="2" y="0"/>
                    </a:cubicBezTo>
                    <a:cubicBezTo>
                      <a:pt x="2" y="3"/>
                      <a:pt x="2" y="6"/>
                      <a:pt x="2" y="9"/>
                    </a:cubicBezTo>
                    <a:cubicBezTo>
                      <a:pt x="2"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7" name="islíďê"/>
              <p:cNvSpPr/>
              <p:nvPr userDrawn="1"/>
            </p:nvSpPr>
            <p:spPr bwMode="auto">
              <a:xfrm>
                <a:off x="3963988"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8" name="iṩlíḑê"/>
              <p:cNvSpPr/>
              <p:nvPr userDrawn="1"/>
            </p:nvSpPr>
            <p:spPr bwMode="auto">
              <a:xfrm>
                <a:off x="3973513"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99" name="îṥḷïďê"/>
              <p:cNvSpPr/>
              <p:nvPr userDrawn="1"/>
            </p:nvSpPr>
            <p:spPr bwMode="auto">
              <a:xfrm>
                <a:off x="3983038"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0" name="íṥḻïďè"/>
              <p:cNvSpPr/>
              <p:nvPr userDrawn="1"/>
            </p:nvSpPr>
            <p:spPr bwMode="auto">
              <a:xfrm>
                <a:off x="39973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1" name="íṡḷíḍè"/>
              <p:cNvSpPr/>
              <p:nvPr userDrawn="1"/>
            </p:nvSpPr>
            <p:spPr bwMode="auto">
              <a:xfrm>
                <a:off x="4006851"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2" name="î$ḷîḑé"/>
              <p:cNvSpPr/>
              <p:nvPr userDrawn="1"/>
            </p:nvSpPr>
            <p:spPr bwMode="auto">
              <a:xfrm>
                <a:off x="4016376" y="3421063"/>
                <a:ext cx="6350"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3" name="í$ľîdè"/>
              <p:cNvSpPr/>
              <p:nvPr userDrawn="1"/>
            </p:nvSpPr>
            <p:spPr bwMode="auto">
              <a:xfrm>
                <a:off x="4025901" y="3421063"/>
                <a:ext cx="7938"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4" name="iṥ1iḍè"/>
              <p:cNvSpPr/>
              <p:nvPr userDrawn="1"/>
            </p:nvSpPr>
            <p:spPr bwMode="auto">
              <a:xfrm>
                <a:off x="4040188" y="3417888"/>
                <a:ext cx="3968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5" name="ïslidé"/>
              <p:cNvSpPr/>
              <p:nvPr userDrawn="1"/>
            </p:nvSpPr>
            <p:spPr bwMode="auto">
              <a:xfrm>
                <a:off x="3679826"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6" name="íṡlïďè"/>
              <p:cNvSpPr/>
              <p:nvPr userDrawn="1"/>
            </p:nvSpPr>
            <p:spPr bwMode="auto">
              <a:xfrm>
                <a:off x="3884613" y="3490913"/>
                <a:ext cx="55563" cy="53975"/>
              </a:xfrm>
              <a:custGeom>
                <a:avLst/>
                <a:gdLst>
                  <a:gd name="T0" fmla="*/ 0 w 35"/>
                  <a:gd name="T1" fmla="*/ 0 h 34"/>
                  <a:gd name="T2" fmla="*/ 35 w 35"/>
                  <a:gd name="T3" fmla="*/ 0 h 34"/>
                  <a:gd name="T4" fmla="*/ 35 w 35"/>
                  <a:gd name="T5" fmla="*/ 34 h 34"/>
                  <a:gd name="T6" fmla="*/ 0 w 35"/>
                  <a:gd name="T7" fmla="*/ 34 h 34"/>
                  <a:gd name="T8" fmla="*/ 0 w 35"/>
                  <a:gd name="T9" fmla="*/ 0 h 34"/>
                  <a:gd name="T10" fmla="*/ 0 w 35"/>
                  <a:gd name="T11" fmla="*/ 0 h 34"/>
                  <a:gd name="T12" fmla="*/ 4 w 35"/>
                  <a:gd name="T13" fmla="*/ 8 h 34"/>
                  <a:gd name="T14" fmla="*/ 4 w 35"/>
                  <a:gd name="T15" fmla="*/ 27 h 34"/>
                  <a:gd name="T16" fmla="*/ 8 w 35"/>
                  <a:gd name="T17" fmla="*/ 27 h 34"/>
                  <a:gd name="T18" fmla="*/ 8 w 35"/>
                  <a:gd name="T19" fmla="*/ 8 h 34"/>
                  <a:gd name="T20" fmla="*/ 4 w 35"/>
                  <a:gd name="T21" fmla="*/ 8 h 34"/>
                  <a:gd name="T22" fmla="*/ 4 w 35"/>
                  <a:gd name="T23" fmla="*/ 8 h 34"/>
                  <a:gd name="T24" fmla="*/ 29 w 35"/>
                  <a:gd name="T25" fmla="*/ 8 h 34"/>
                  <a:gd name="T26" fmla="*/ 29 w 35"/>
                  <a:gd name="T27" fmla="*/ 27 h 34"/>
                  <a:gd name="T28" fmla="*/ 31 w 35"/>
                  <a:gd name="T29" fmla="*/ 27 h 34"/>
                  <a:gd name="T30" fmla="*/ 31 w 35"/>
                  <a:gd name="T31" fmla="*/ 8 h 34"/>
                  <a:gd name="T32" fmla="*/ 29 w 3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0" y="0"/>
                    </a:moveTo>
                    <a:lnTo>
                      <a:pt x="35" y="0"/>
                    </a:lnTo>
                    <a:lnTo>
                      <a:pt x="35" y="34"/>
                    </a:lnTo>
                    <a:lnTo>
                      <a:pt x="0" y="34"/>
                    </a:lnTo>
                    <a:lnTo>
                      <a:pt x="0" y="0"/>
                    </a:lnTo>
                    <a:lnTo>
                      <a:pt x="0" y="0"/>
                    </a:lnTo>
                    <a:close/>
                    <a:moveTo>
                      <a:pt x="4" y="8"/>
                    </a:moveTo>
                    <a:lnTo>
                      <a:pt x="4" y="27"/>
                    </a:lnTo>
                    <a:lnTo>
                      <a:pt x="8" y="27"/>
                    </a:lnTo>
                    <a:lnTo>
                      <a:pt x="8" y="8"/>
                    </a:lnTo>
                    <a:lnTo>
                      <a:pt x="4" y="8"/>
                    </a:lnTo>
                    <a:lnTo>
                      <a:pt x="4" y="8"/>
                    </a:lnTo>
                    <a:close/>
                    <a:moveTo>
                      <a:pt x="29" y="8"/>
                    </a:moveTo>
                    <a:lnTo>
                      <a:pt x="29" y="27"/>
                    </a:lnTo>
                    <a:lnTo>
                      <a:pt x="31" y="27"/>
                    </a:lnTo>
                    <a:lnTo>
                      <a:pt x="31" y="8"/>
                    </a:lnTo>
                    <a:lnTo>
                      <a:pt x="29" y="8"/>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07" name="iṧ1ïḓè"/>
              <p:cNvSpPr/>
              <p:nvPr userDrawn="1"/>
            </p:nvSpPr>
            <p:spPr bwMode="auto">
              <a:xfrm>
                <a:off x="3551238" y="3067050"/>
                <a:ext cx="722313" cy="727075"/>
              </a:xfrm>
              <a:custGeom>
                <a:avLst/>
                <a:gdLst>
                  <a:gd name="T0" fmla="*/ 109 w 219"/>
                  <a:gd name="T1" fmla="*/ 0 h 218"/>
                  <a:gd name="T2" fmla="*/ 219 w 219"/>
                  <a:gd name="T3" fmla="*/ 109 h 218"/>
                  <a:gd name="T4" fmla="*/ 109 w 219"/>
                  <a:gd name="T5" fmla="*/ 218 h 218"/>
                  <a:gd name="T6" fmla="*/ 0 w 219"/>
                  <a:gd name="T7" fmla="*/ 109 h 218"/>
                  <a:gd name="T8" fmla="*/ 109 w 219"/>
                  <a:gd name="T9" fmla="*/ 0 h 218"/>
                  <a:gd name="T10" fmla="*/ 109 w 219"/>
                  <a:gd name="T11" fmla="*/ 3 h 218"/>
                  <a:gd name="T12" fmla="*/ 4 w 219"/>
                  <a:gd name="T13" fmla="*/ 109 h 218"/>
                  <a:gd name="T14" fmla="*/ 109 w 219"/>
                  <a:gd name="T15" fmla="*/ 215 h 218"/>
                  <a:gd name="T16" fmla="*/ 215 w 219"/>
                  <a:gd name="T17" fmla="*/ 109 h 218"/>
                  <a:gd name="T18" fmla="*/ 109 w 219"/>
                  <a:gd name="T1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8">
                    <a:moveTo>
                      <a:pt x="109" y="0"/>
                    </a:moveTo>
                    <a:cubicBezTo>
                      <a:pt x="170" y="0"/>
                      <a:pt x="219" y="49"/>
                      <a:pt x="219" y="109"/>
                    </a:cubicBezTo>
                    <a:cubicBezTo>
                      <a:pt x="219" y="169"/>
                      <a:pt x="170" y="218"/>
                      <a:pt x="109" y="218"/>
                    </a:cubicBezTo>
                    <a:cubicBezTo>
                      <a:pt x="49" y="218"/>
                      <a:pt x="0" y="169"/>
                      <a:pt x="0" y="109"/>
                    </a:cubicBezTo>
                    <a:cubicBezTo>
                      <a:pt x="0" y="49"/>
                      <a:pt x="49" y="0"/>
                      <a:pt x="109" y="0"/>
                    </a:cubicBezTo>
                    <a:close/>
                    <a:moveTo>
                      <a:pt x="109" y="3"/>
                    </a:moveTo>
                    <a:cubicBezTo>
                      <a:pt x="51" y="3"/>
                      <a:pt x="4" y="51"/>
                      <a:pt x="4" y="109"/>
                    </a:cubicBezTo>
                    <a:cubicBezTo>
                      <a:pt x="4" y="167"/>
                      <a:pt x="51" y="215"/>
                      <a:pt x="109" y="215"/>
                    </a:cubicBezTo>
                    <a:cubicBezTo>
                      <a:pt x="168" y="215"/>
                      <a:pt x="215" y="167"/>
                      <a:pt x="215" y="109"/>
                    </a:cubicBezTo>
                    <a:cubicBezTo>
                      <a:pt x="215" y="51"/>
                      <a:pt x="168" y="3"/>
                      <a:pt x="109" y="3"/>
                    </a:cubicBez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nvGrpSpPr>
            <p:cNvPr id="9" name="íşḷïḑe"/>
            <p:cNvGrpSpPr/>
            <p:nvPr userDrawn="1"/>
          </p:nvGrpSpPr>
          <p:grpSpPr>
            <a:xfrm>
              <a:off x="4894763" y="471188"/>
              <a:ext cx="4437911" cy="1614110"/>
              <a:chOff x="4412452" y="3106738"/>
              <a:chExt cx="2312689" cy="841148"/>
            </a:xfrm>
          </p:grpSpPr>
          <p:grpSp>
            <p:nvGrpSpPr>
              <p:cNvPr id="10" name="îṥľíḑé"/>
              <p:cNvGrpSpPr/>
              <p:nvPr userDrawn="1"/>
            </p:nvGrpSpPr>
            <p:grpSpPr>
              <a:xfrm>
                <a:off x="4422776" y="3106738"/>
                <a:ext cx="2293937" cy="617538"/>
                <a:chOff x="4422776" y="3106738"/>
                <a:chExt cx="2293937" cy="617538"/>
              </a:xfrm>
            </p:grpSpPr>
            <p:sp>
              <p:nvSpPr>
                <p:cNvPr id="27" name="išḻiḑé"/>
                <p:cNvSpPr/>
                <p:nvPr userDrawn="1"/>
              </p:nvSpPr>
              <p:spPr bwMode="auto">
                <a:xfrm>
                  <a:off x="4811713" y="3200400"/>
                  <a:ext cx="49213" cy="100013"/>
                </a:xfrm>
                <a:custGeom>
                  <a:avLst/>
                  <a:gdLst>
                    <a:gd name="T0" fmla="*/ 0 w 15"/>
                    <a:gd name="T1" fmla="*/ 1 h 30"/>
                    <a:gd name="T2" fmla="*/ 1 w 15"/>
                    <a:gd name="T3" fmla="*/ 12 h 30"/>
                    <a:gd name="T4" fmla="*/ 0 w 15"/>
                    <a:gd name="T5" fmla="*/ 21 h 30"/>
                    <a:gd name="T6" fmla="*/ 2 w 15"/>
                    <a:gd name="T7" fmla="*/ 28 h 30"/>
                    <a:gd name="T8" fmla="*/ 7 w 15"/>
                    <a:gd name="T9" fmla="*/ 30 h 30"/>
                    <a:gd name="T10" fmla="*/ 12 w 15"/>
                    <a:gd name="T11" fmla="*/ 26 h 30"/>
                    <a:gd name="T12" fmla="*/ 15 w 15"/>
                    <a:gd name="T13" fmla="*/ 18 h 30"/>
                    <a:gd name="T14" fmla="*/ 3 w 15"/>
                    <a:gd name="T15" fmla="*/ 0 h 30"/>
                    <a:gd name="T16" fmla="*/ 0 w 15"/>
                    <a:gd name="T1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0" y="1"/>
                      </a:moveTo>
                      <a:cubicBezTo>
                        <a:pt x="1" y="12"/>
                        <a:pt x="1" y="12"/>
                        <a:pt x="1" y="12"/>
                      </a:cubicBezTo>
                      <a:cubicBezTo>
                        <a:pt x="1" y="13"/>
                        <a:pt x="0" y="18"/>
                        <a:pt x="0" y="21"/>
                      </a:cubicBezTo>
                      <a:cubicBezTo>
                        <a:pt x="0" y="24"/>
                        <a:pt x="2" y="25"/>
                        <a:pt x="2" y="28"/>
                      </a:cubicBezTo>
                      <a:cubicBezTo>
                        <a:pt x="7" y="30"/>
                        <a:pt x="7" y="30"/>
                        <a:pt x="7" y="30"/>
                      </a:cubicBezTo>
                      <a:cubicBezTo>
                        <a:pt x="9" y="27"/>
                        <a:pt x="10" y="29"/>
                        <a:pt x="12" y="26"/>
                      </a:cubicBezTo>
                      <a:cubicBezTo>
                        <a:pt x="14" y="23"/>
                        <a:pt x="14" y="21"/>
                        <a:pt x="15" y="18"/>
                      </a:cubicBezTo>
                      <a:cubicBezTo>
                        <a:pt x="12" y="7"/>
                        <a:pt x="13" y="5"/>
                        <a:pt x="3" y="0"/>
                      </a:cubicBezTo>
                      <a:lnTo>
                        <a:pt x="0" y="1"/>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8" name="íṥľíďè"/>
                <p:cNvSpPr/>
                <p:nvPr userDrawn="1"/>
              </p:nvSpPr>
              <p:spPr bwMode="auto">
                <a:xfrm>
                  <a:off x="5221288" y="3184525"/>
                  <a:ext cx="36513" cy="122238"/>
                </a:xfrm>
                <a:custGeom>
                  <a:avLst/>
                  <a:gdLst>
                    <a:gd name="T0" fmla="*/ 0 w 11"/>
                    <a:gd name="T1" fmla="*/ 3 h 37"/>
                    <a:gd name="T2" fmla="*/ 2 w 11"/>
                    <a:gd name="T3" fmla="*/ 14 h 37"/>
                    <a:gd name="T4" fmla="*/ 0 w 11"/>
                    <a:gd name="T5" fmla="*/ 33 h 37"/>
                    <a:gd name="T6" fmla="*/ 0 w 11"/>
                    <a:gd name="T7" fmla="*/ 36 h 37"/>
                    <a:gd name="T8" fmla="*/ 2 w 11"/>
                    <a:gd name="T9" fmla="*/ 37 h 37"/>
                    <a:gd name="T10" fmla="*/ 8 w 11"/>
                    <a:gd name="T11" fmla="*/ 27 h 37"/>
                    <a:gd name="T12" fmla="*/ 11 w 11"/>
                    <a:gd name="T13" fmla="*/ 17 h 37"/>
                    <a:gd name="T14" fmla="*/ 11 w 11"/>
                    <a:gd name="T15" fmla="*/ 15 h 37"/>
                    <a:gd name="T16" fmla="*/ 7 w 11"/>
                    <a:gd name="T17" fmla="*/ 2 h 37"/>
                    <a:gd name="T18" fmla="*/ 2 w 11"/>
                    <a:gd name="T19" fmla="*/ 0 h 37"/>
                    <a:gd name="T20" fmla="*/ 0 w 11"/>
                    <a:gd name="T21"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7">
                      <a:moveTo>
                        <a:pt x="0" y="3"/>
                      </a:moveTo>
                      <a:cubicBezTo>
                        <a:pt x="2" y="14"/>
                        <a:pt x="2" y="14"/>
                        <a:pt x="2" y="14"/>
                      </a:cubicBezTo>
                      <a:cubicBezTo>
                        <a:pt x="2" y="19"/>
                        <a:pt x="0" y="27"/>
                        <a:pt x="0" y="33"/>
                      </a:cubicBezTo>
                      <a:cubicBezTo>
                        <a:pt x="0" y="36"/>
                        <a:pt x="0" y="36"/>
                        <a:pt x="0" y="36"/>
                      </a:cubicBezTo>
                      <a:cubicBezTo>
                        <a:pt x="2" y="36"/>
                        <a:pt x="1" y="37"/>
                        <a:pt x="2" y="37"/>
                      </a:cubicBezTo>
                      <a:cubicBezTo>
                        <a:pt x="3" y="37"/>
                        <a:pt x="7" y="28"/>
                        <a:pt x="8" y="27"/>
                      </a:cubicBezTo>
                      <a:cubicBezTo>
                        <a:pt x="9" y="24"/>
                        <a:pt x="11" y="21"/>
                        <a:pt x="11" y="17"/>
                      </a:cubicBezTo>
                      <a:cubicBezTo>
                        <a:pt x="11" y="15"/>
                        <a:pt x="11" y="15"/>
                        <a:pt x="11" y="15"/>
                      </a:cubicBezTo>
                      <a:cubicBezTo>
                        <a:pt x="11" y="7"/>
                        <a:pt x="8" y="7"/>
                        <a:pt x="7" y="2"/>
                      </a:cubicBezTo>
                      <a:cubicBezTo>
                        <a:pt x="2" y="0"/>
                        <a:pt x="2" y="0"/>
                        <a:pt x="2" y="0"/>
                      </a:cubicBezTo>
                      <a:cubicBezTo>
                        <a:pt x="2" y="1"/>
                        <a:pt x="0" y="1"/>
                        <a:pt x="0" y="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9" name="íś1iḑe"/>
                <p:cNvSpPr/>
                <p:nvPr userDrawn="1"/>
              </p:nvSpPr>
              <p:spPr bwMode="auto">
                <a:xfrm>
                  <a:off x="4554538" y="3251200"/>
                  <a:ext cx="119063" cy="58738"/>
                </a:xfrm>
                <a:custGeom>
                  <a:avLst/>
                  <a:gdLst>
                    <a:gd name="T0" fmla="*/ 0 w 36"/>
                    <a:gd name="T1" fmla="*/ 15 h 18"/>
                    <a:gd name="T2" fmla="*/ 2 w 36"/>
                    <a:gd name="T3" fmla="*/ 16 h 18"/>
                    <a:gd name="T4" fmla="*/ 13 w 36"/>
                    <a:gd name="T5" fmla="*/ 18 h 18"/>
                    <a:gd name="T6" fmla="*/ 16 w 36"/>
                    <a:gd name="T7" fmla="*/ 18 h 18"/>
                    <a:gd name="T8" fmla="*/ 22 w 36"/>
                    <a:gd name="T9" fmla="*/ 17 h 18"/>
                    <a:gd name="T10" fmla="*/ 23 w 36"/>
                    <a:gd name="T11" fmla="*/ 17 h 18"/>
                    <a:gd name="T12" fmla="*/ 30 w 36"/>
                    <a:gd name="T13" fmla="*/ 13 h 18"/>
                    <a:gd name="T14" fmla="*/ 36 w 36"/>
                    <a:gd name="T15" fmla="*/ 8 h 18"/>
                    <a:gd name="T16" fmla="*/ 36 w 36"/>
                    <a:gd name="T17" fmla="*/ 7 h 18"/>
                    <a:gd name="T18" fmla="*/ 36 w 36"/>
                    <a:gd name="T19" fmla="*/ 4 h 18"/>
                    <a:gd name="T20" fmla="*/ 32 w 36"/>
                    <a:gd name="T21" fmla="*/ 0 h 18"/>
                    <a:gd name="T22" fmla="*/ 24 w 36"/>
                    <a:gd name="T23" fmla="*/ 3 h 18"/>
                    <a:gd name="T24" fmla="*/ 16 w 36"/>
                    <a:gd name="T25" fmla="*/ 7 h 18"/>
                    <a:gd name="T26" fmla="*/ 0 w 36"/>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8">
                      <a:moveTo>
                        <a:pt x="0" y="15"/>
                      </a:moveTo>
                      <a:cubicBezTo>
                        <a:pt x="1" y="16"/>
                        <a:pt x="1" y="16"/>
                        <a:pt x="2" y="16"/>
                      </a:cubicBezTo>
                      <a:cubicBezTo>
                        <a:pt x="6" y="16"/>
                        <a:pt x="9" y="18"/>
                        <a:pt x="13" y="18"/>
                      </a:cubicBezTo>
                      <a:cubicBezTo>
                        <a:pt x="16" y="18"/>
                        <a:pt x="16" y="18"/>
                        <a:pt x="16" y="18"/>
                      </a:cubicBezTo>
                      <a:cubicBezTo>
                        <a:pt x="22" y="17"/>
                        <a:pt x="22" y="17"/>
                        <a:pt x="22" y="17"/>
                      </a:cubicBezTo>
                      <a:cubicBezTo>
                        <a:pt x="23" y="17"/>
                        <a:pt x="23" y="17"/>
                        <a:pt x="23" y="17"/>
                      </a:cubicBezTo>
                      <a:cubicBezTo>
                        <a:pt x="26" y="16"/>
                        <a:pt x="28" y="14"/>
                        <a:pt x="30" y="13"/>
                      </a:cubicBezTo>
                      <a:cubicBezTo>
                        <a:pt x="34" y="11"/>
                        <a:pt x="33" y="10"/>
                        <a:pt x="36" y="8"/>
                      </a:cubicBezTo>
                      <a:cubicBezTo>
                        <a:pt x="36" y="7"/>
                        <a:pt x="36" y="7"/>
                        <a:pt x="36" y="7"/>
                      </a:cubicBezTo>
                      <a:cubicBezTo>
                        <a:pt x="36" y="4"/>
                        <a:pt x="36" y="4"/>
                        <a:pt x="36" y="4"/>
                      </a:cubicBezTo>
                      <a:cubicBezTo>
                        <a:pt x="36" y="1"/>
                        <a:pt x="33" y="2"/>
                        <a:pt x="32" y="0"/>
                      </a:cubicBezTo>
                      <a:cubicBezTo>
                        <a:pt x="29" y="1"/>
                        <a:pt x="27" y="1"/>
                        <a:pt x="24" y="3"/>
                      </a:cubicBezTo>
                      <a:cubicBezTo>
                        <a:pt x="21" y="4"/>
                        <a:pt x="19" y="6"/>
                        <a:pt x="16" y="7"/>
                      </a:cubicBezTo>
                      <a:cubicBezTo>
                        <a:pt x="11" y="11"/>
                        <a:pt x="4" y="10"/>
                        <a:pt x="0"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0" name="iṩ1iḋè"/>
                <p:cNvSpPr/>
                <p:nvPr userDrawn="1"/>
              </p:nvSpPr>
              <p:spPr bwMode="auto">
                <a:xfrm>
                  <a:off x="6359526" y="3263900"/>
                  <a:ext cx="93663" cy="139700"/>
                </a:xfrm>
                <a:custGeom>
                  <a:avLst/>
                  <a:gdLst>
                    <a:gd name="T0" fmla="*/ 15 w 28"/>
                    <a:gd name="T1" fmla="*/ 1 h 42"/>
                    <a:gd name="T2" fmla="*/ 6 w 28"/>
                    <a:gd name="T3" fmla="*/ 11 h 42"/>
                    <a:gd name="T4" fmla="*/ 6 w 28"/>
                    <a:gd name="T5" fmla="*/ 13 h 42"/>
                    <a:gd name="T6" fmla="*/ 5 w 28"/>
                    <a:gd name="T7" fmla="*/ 16 h 42"/>
                    <a:gd name="T8" fmla="*/ 6 w 28"/>
                    <a:gd name="T9" fmla="*/ 20 h 42"/>
                    <a:gd name="T10" fmla="*/ 6 w 28"/>
                    <a:gd name="T11" fmla="*/ 21 h 42"/>
                    <a:gd name="T12" fmla="*/ 0 w 28"/>
                    <a:gd name="T13" fmla="*/ 38 h 42"/>
                    <a:gd name="T14" fmla="*/ 0 w 28"/>
                    <a:gd name="T15" fmla="*/ 41 h 42"/>
                    <a:gd name="T16" fmla="*/ 3 w 28"/>
                    <a:gd name="T17" fmla="*/ 42 h 42"/>
                    <a:gd name="T18" fmla="*/ 9 w 28"/>
                    <a:gd name="T19" fmla="*/ 32 h 42"/>
                    <a:gd name="T20" fmla="*/ 12 w 28"/>
                    <a:gd name="T21" fmla="*/ 26 h 42"/>
                    <a:gd name="T22" fmla="*/ 14 w 28"/>
                    <a:gd name="T23" fmla="*/ 26 h 42"/>
                    <a:gd name="T24" fmla="*/ 20 w 28"/>
                    <a:gd name="T25" fmla="*/ 26 h 42"/>
                    <a:gd name="T26" fmla="*/ 28 w 28"/>
                    <a:gd name="T27" fmla="*/ 14 h 42"/>
                    <a:gd name="T28" fmla="*/ 28 w 28"/>
                    <a:gd name="T29" fmla="*/ 6 h 42"/>
                    <a:gd name="T30" fmla="*/ 28 w 28"/>
                    <a:gd name="T31" fmla="*/ 5 h 42"/>
                    <a:gd name="T32" fmla="*/ 27 w 28"/>
                    <a:gd name="T33" fmla="*/ 3 h 42"/>
                    <a:gd name="T34" fmla="*/ 26 w 28"/>
                    <a:gd name="T35" fmla="*/ 3 h 42"/>
                    <a:gd name="T36" fmla="*/ 24 w 28"/>
                    <a:gd name="T37" fmla="*/ 3 h 42"/>
                    <a:gd name="T38" fmla="*/ 23 w 28"/>
                    <a:gd name="T39" fmla="*/ 3 h 42"/>
                    <a:gd name="T40" fmla="*/ 20 w 28"/>
                    <a:gd name="T41" fmla="*/ 0 h 42"/>
                    <a:gd name="T42" fmla="*/ 15 w 28"/>
                    <a:gd name="T4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2">
                      <a:moveTo>
                        <a:pt x="15" y="1"/>
                      </a:moveTo>
                      <a:cubicBezTo>
                        <a:pt x="15" y="10"/>
                        <a:pt x="8" y="6"/>
                        <a:pt x="6" y="11"/>
                      </a:cubicBezTo>
                      <a:cubicBezTo>
                        <a:pt x="6" y="13"/>
                        <a:pt x="6" y="13"/>
                        <a:pt x="6" y="13"/>
                      </a:cubicBezTo>
                      <a:cubicBezTo>
                        <a:pt x="6" y="14"/>
                        <a:pt x="5" y="14"/>
                        <a:pt x="5" y="16"/>
                      </a:cubicBezTo>
                      <a:cubicBezTo>
                        <a:pt x="6" y="20"/>
                        <a:pt x="6" y="20"/>
                        <a:pt x="6" y="20"/>
                      </a:cubicBezTo>
                      <a:cubicBezTo>
                        <a:pt x="6" y="21"/>
                        <a:pt x="6" y="21"/>
                        <a:pt x="6" y="21"/>
                      </a:cubicBezTo>
                      <a:cubicBezTo>
                        <a:pt x="6" y="29"/>
                        <a:pt x="0" y="31"/>
                        <a:pt x="0" y="38"/>
                      </a:cubicBezTo>
                      <a:cubicBezTo>
                        <a:pt x="0" y="41"/>
                        <a:pt x="0" y="41"/>
                        <a:pt x="0" y="41"/>
                      </a:cubicBezTo>
                      <a:cubicBezTo>
                        <a:pt x="2" y="42"/>
                        <a:pt x="2" y="42"/>
                        <a:pt x="3" y="42"/>
                      </a:cubicBezTo>
                      <a:cubicBezTo>
                        <a:pt x="7" y="42"/>
                        <a:pt x="9" y="36"/>
                        <a:pt x="9" y="32"/>
                      </a:cubicBezTo>
                      <a:cubicBezTo>
                        <a:pt x="9" y="29"/>
                        <a:pt x="10" y="26"/>
                        <a:pt x="12" y="26"/>
                      </a:cubicBezTo>
                      <a:cubicBezTo>
                        <a:pt x="14" y="26"/>
                        <a:pt x="14" y="26"/>
                        <a:pt x="14" y="26"/>
                      </a:cubicBezTo>
                      <a:cubicBezTo>
                        <a:pt x="20" y="26"/>
                        <a:pt x="20" y="26"/>
                        <a:pt x="20" y="26"/>
                      </a:cubicBezTo>
                      <a:cubicBezTo>
                        <a:pt x="24" y="24"/>
                        <a:pt x="28" y="21"/>
                        <a:pt x="28" y="14"/>
                      </a:cubicBezTo>
                      <a:cubicBezTo>
                        <a:pt x="28" y="6"/>
                        <a:pt x="28" y="6"/>
                        <a:pt x="28" y="6"/>
                      </a:cubicBezTo>
                      <a:cubicBezTo>
                        <a:pt x="28" y="5"/>
                        <a:pt x="28" y="5"/>
                        <a:pt x="28" y="5"/>
                      </a:cubicBezTo>
                      <a:cubicBezTo>
                        <a:pt x="27" y="3"/>
                        <a:pt x="27" y="3"/>
                        <a:pt x="27" y="3"/>
                      </a:cubicBezTo>
                      <a:cubicBezTo>
                        <a:pt x="26" y="3"/>
                        <a:pt x="26" y="3"/>
                        <a:pt x="26" y="3"/>
                      </a:cubicBezTo>
                      <a:cubicBezTo>
                        <a:pt x="24" y="3"/>
                        <a:pt x="24" y="3"/>
                        <a:pt x="24" y="3"/>
                      </a:cubicBezTo>
                      <a:cubicBezTo>
                        <a:pt x="23" y="3"/>
                        <a:pt x="23" y="3"/>
                        <a:pt x="23" y="3"/>
                      </a:cubicBezTo>
                      <a:cubicBezTo>
                        <a:pt x="20" y="0"/>
                        <a:pt x="20" y="0"/>
                        <a:pt x="20" y="0"/>
                      </a:cubicBezTo>
                      <a:lnTo>
                        <a:pt x="15" y="1"/>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1" name="íṩlïḓè"/>
                <p:cNvSpPr/>
                <p:nvPr userDrawn="1"/>
              </p:nvSpPr>
              <p:spPr bwMode="auto">
                <a:xfrm>
                  <a:off x="5826126" y="3273425"/>
                  <a:ext cx="223838" cy="293688"/>
                </a:xfrm>
                <a:custGeom>
                  <a:avLst/>
                  <a:gdLst>
                    <a:gd name="T0" fmla="*/ 38 w 68"/>
                    <a:gd name="T1" fmla="*/ 16 h 88"/>
                    <a:gd name="T2" fmla="*/ 40 w 68"/>
                    <a:gd name="T3" fmla="*/ 5 h 88"/>
                    <a:gd name="T4" fmla="*/ 36 w 68"/>
                    <a:gd name="T5" fmla="*/ 1 h 88"/>
                    <a:gd name="T6" fmla="*/ 36 w 68"/>
                    <a:gd name="T7" fmla="*/ 1 h 88"/>
                    <a:gd name="T8" fmla="*/ 33 w 68"/>
                    <a:gd name="T9" fmla="*/ 0 h 88"/>
                    <a:gd name="T10" fmla="*/ 24 w 68"/>
                    <a:gd name="T11" fmla="*/ 7 h 88"/>
                    <a:gd name="T12" fmla="*/ 24 w 68"/>
                    <a:gd name="T13" fmla="*/ 8 h 88"/>
                    <a:gd name="T14" fmla="*/ 26 w 68"/>
                    <a:gd name="T15" fmla="*/ 18 h 88"/>
                    <a:gd name="T16" fmla="*/ 27 w 68"/>
                    <a:gd name="T17" fmla="*/ 28 h 88"/>
                    <a:gd name="T18" fmla="*/ 27 w 68"/>
                    <a:gd name="T19" fmla="*/ 39 h 88"/>
                    <a:gd name="T20" fmla="*/ 16 w 68"/>
                    <a:gd name="T21" fmla="*/ 48 h 88"/>
                    <a:gd name="T22" fmla="*/ 7 w 68"/>
                    <a:gd name="T23" fmla="*/ 49 h 88"/>
                    <a:gd name="T24" fmla="*/ 5 w 68"/>
                    <a:gd name="T25" fmla="*/ 49 h 88"/>
                    <a:gd name="T26" fmla="*/ 4 w 68"/>
                    <a:gd name="T27" fmla="*/ 49 h 88"/>
                    <a:gd name="T28" fmla="*/ 0 w 68"/>
                    <a:gd name="T29" fmla="*/ 54 h 88"/>
                    <a:gd name="T30" fmla="*/ 5 w 68"/>
                    <a:gd name="T31" fmla="*/ 60 h 88"/>
                    <a:gd name="T32" fmla="*/ 11 w 68"/>
                    <a:gd name="T33" fmla="*/ 60 h 88"/>
                    <a:gd name="T34" fmla="*/ 13 w 68"/>
                    <a:gd name="T35" fmla="*/ 59 h 88"/>
                    <a:gd name="T36" fmla="*/ 20 w 68"/>
                    <a:gd name="T37" fmla="*/ 66 h 88"/>
                    <a:gd name="T38" fmla="*/ 17 w 68"/>
                    <a:gd name="T39" fmla="*/ 72 h 88"/>
                    <a:gd name="T40" fmla="*/ 13 w 68"/>
                    <a:gd name="T41" fmla="*/ 76 h 88"/>
                    <a:gd name="T42" fmla="*/ 2 w 68"/>
                    <a:gd name="T43" fmla="*/ 82 h 88"/>
                    <a:gd name="T44" fmla="*/ 2 w 68"/>
                    <a:gd name="T45" fmla="*/ 83 h 88"/>
                    <a:gd name="T46" fmla="*/ 2 w 68"/>
                    <a:gd name="T47" fmla="*/ 87 h 88"/>
                    <a:gd name="T48" fmla="*/ 4 w 68"/>
                    <a:gd name="T49" fmla="*/ 88 h 88"/>
                    <a:gd name="T50" fmla="*/ 25 w 68"/>
                    <a:gd name="T51" fmla="*/ 77 h 88"/>
                    <a:gd name="T52" fmla="*/ 31 w 68"/>
                    <a:gd name="T53" fmla="*/ 69 h 88"/>
                    <a:gd name="T54" fmla="*/ 40 w 68"/>
                    <a:gd name="T55" fmla="*/ 63 h 88"/>
                    <a:gd name="T56" fmla="*/ 52 w 68"/>
                    <a:gd name="T57" fmla="*/ 70 h 88"/>
                    <a:gd name="T58" fmla="*/ 48 w 68"/>
                    <a:gd name="T59" fmla="*/ 79 h 88"/>
                    <a:gd name="T60" fmla="*/ 59 w 68"/>
                    <a:gd name="T61" fmla="*/ 81 h 88"/>
                    <a:gd name="T62" fmla="*/ 68 w 68"/>
                    <a:gd name="T63" fmla="*/ 71 h 88"/>
                    <a:gd name="T64" fmla="*/ 59 w 68"/>
                    <a:gd name="T65" fmla="*/ 62 h 88"/>
                    <a:gd name="T66" fmla="*/ 44 w 68"/>
                    <a:gd name="T67" fmla="*/ 60 h 88"/>
                    <a:gd name="T68" fmla="*/ 42 w 68"/>
                    <a:gd name="T69" fmla="*/ 60 h 88"/>
                    <a:gd name="T70" fmla="*/ 36 w 68"/>
                    <a:gd name="T71" fmla="*/ 53 h 88"/>
                    <a:gd name="T72" fmla="*/ 48 w 68"/>
                    <a:gd name="T73" fmla="*/ 42 h 88"/>
                    <a:gd name="T74" fmla="*/ 59 w 68"/>
                    <a:gd name="T75" fmla="*/ 32 h 88"/>
                    <a:gd name="T76" fmla="*/ 59 w 68"/>
                    <a:gd name="T77" fmla="*/ 30 h 88"/>
                    <a:gd name="T78" fmla="*/ 59 w 68"/>
                    <a:gd name="T79" fmla="*/ 29 h 88"/>
                    <a:gd name="T80" fmla="*/ 54 w 68"/>
                    <a:gd name="T81" fmla="*/ 26 h 88"/>
                    <a:gd name="T82" fmla="*/ 51 w 68"/>
                    <a:gd name="T83" fmla="*/ 27 h 88"/>
                    <a:gd name="T84" fmla="*/ 50 w 68"/>
                    <a:gd name="T85" fmla="*/ 27 h 88"/>
                    <a:gd name="T86" fmla="*/ 41 w 68"/>
                    <a:gd name="T87" fmla="*/ 33 h 88"/>
                    <a:gd name="T88" fmla="*/ 38 w 68"/>
                    <a:gd name="T89" fmla="*/ 28 h 88"/>
                    <a:gd name="T90" fmla="*/ 38 w 68"/>
                    <a:gd name="T91" fmla="*/ 27 h 88"/>
                    <a:gd name="T92" fmla="*/ 38 w 68"/>
                    <a:gd name="T93"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38" y="16"/>
                      </a:moveTo>
                      <a:cubicBezTo>
                        <a:pt x="39" y="11"/>
                        <a:pt x="40" y="9"/>
                        <a:pt x="40" y="5"/>
                      </a:cubicBezTo>
                      <a:cubicBezTo>
                        <a:pt x="40" y="3"/>
                        <a:pt x="38" y="1"/>
                        <a:pt x="36" y="1"/>
                      </a:cubicBezTo>
                      <a:cubicBezTo>
                        <a:pt x="36" y="1"/>
                        <a:pt x="36" y="1"/>
                        <a:pt x="36" y="1"/>
                      </a:cubicBezTo>
                      <a:cubicBezTo>
                        <a:pt x="34" y="1"/>
                        <a:pt x="34" y="1"/>
                        <a:pt x="33" y="0"/>
                      </a:cubicBezTo>
                      <a:cubicBezTo>
                        <a:pt x="28" y="3"/>
                        <a:pt x="28" y="1"/>
                        <a:pt x="24" y="7"/>
                      </a:cubicBezTo>
                      <a:cubicBezTo>
                        <a:pt x="24" y="8"/>
                        <a:pt x="24" y="8"/>
                        <a:pt x="24" y="8"/>
                      </a:cubicBezTo>
                      <a:cubicBezTo>
                        <a:pt x="24" y="12"/>
                        <a:pt x="26" y="14"/>
                        <a:pt x="26" y="18"/>
                      </a:cubicBezTo>
                      <a:cubicBezTo>
                        <a:pt x="27" y="28"/>
                        <a:pt x="27" y="28"/>
                        <a:pt x="27" y="28"/>
                      </a:cubicBezTo>
                      <a:cubicBezTo>
                        <a:pt x="27" y="39"/>
                        <a:pt x="27" y="39"/>
                        <a:pt x="27" y="39"/>
                      </a:cubicBezTo>
                      <a:cubicBezTo>
                        <a:pt x="28" y="45"/>
                        <a:pt x="22" y="48"/>
                        <a:pt x="16" y="48"/>
                      </a:cubicBezTo>
                      <a:cubicBezTo>
                        <a:pt x="7" y="49"/>
                        <a:pt x="7" y="49"/>
                        <a:pt x="7" y="49"/>
                      </a:cubicBezTo>
                      <a:cubicBezTo>
                        <a:pt x="5" y="49"/>
                        <a:pt x="5" y="49"/>
                        <a:pt x="5" y="49"/>
                      </a:cubicBezTo>
                      <a:cubicBezTo>
                        <a:pt x="4" y="49"/>
                        <a:pt x="4" y="49"/>
                        <a:pt x="4" y="49"/>
                      </a:cubicBezTo>
                      <a:cubicBezTo>
                        <a:pt x="2" y="50"/>
                        <a:pt x="0" y="51"/>
                        <a:pt x="0" y="54"/>
                      </a:cubicBezTo>
                      <a:cubicBezTo>
                        <a:pt x="0" y="56"/>
                        <a:pt x="3" y="60"/>
                        <a:pt x="5" y="60"/>
                      </a:cubicBezTo>
                      <a:cubicBezTo>
                        <a:pt x="11" y="60"/>
                        <a:pt x="11" y="60"/>
                        <a:pt x="11" y="60"/>
                      </a:cubicBezTo>
                      <a:cubicBezTo>
                        <a:pt x="12" y="60"/>
                        <a:pt x="12" y="60"/>
                        <a:pt x="13" y="59"/>
                      </a:cubicBezTo>
                      <a:cubicBezTo>
                        <a:pt x="17" y="62"/>
                        <a:pt x="17" y="60"/>
                        <a:pt x="20" y="66"/>
                      </a:cubicBezTo>
                      <a:cubicBezTo>
                        <a:pt x="18" y="69"/>
                        <a:pt x="20" y="68"/>
                        <a:pt x="17" y="72"/>
                      </a:cubicBezTo>
                      <a:cubicBezTo>
                        <a:pt x="15" y="73"/>
                        <a:pt x="15" y="75"/>
                        <a:pt x="13" y="76"/>
                      </a:cubicBezTo>
                      <a:cubicBezTo>
                        <a:pt x="8" y="79"/>
                        <a:pt x="7" y="80"/>
                        <a:pt x="2" y="82"/>
                      </a:cubicBezTo>
                      <a:cubicBezTo>
                        <a:pt x="2" y="83"/>
                        <a:pt x="2" y="83"/>
                        <a:pt x="2" y="83"/>
                      </a:cubicBezTo>
                      <a:cubicBezTo>
                        <a:pt x="2" y="87"/>
                        <a:pt x="2" y="87"/>
                        <a:pt x="2" y="87"/>
                      </a:cubicBezTo>
                      <a:cubicBezTo>
                        <a:pt x="4" y="87"/>
                        <a:pt x="3" y="88"/>
                        <a:pt x="4" y="88"/>
                      </a:cubicBezTo>
                      <a:cubicBezTo>
                        <a:pt x="13" y="88"/>
                        <a:pt x="20" y="82"/>
                        <a:pt x="25" y="77"/>
                      </a:cubicBezTo>
                      <a:cubicBezTo>
                        <a:pt x="26" y="76"/>
                        <a:pt x="30" y="71"/>
                        <a:pt x="31" y="69"/>
                      </a:cubicBezTo>
                      <a:cubicBezTo>
                        <a:pt x="33" y="65"/>
                        <a:pt x="35" y="63"/>
                        <a:pt x="40" y="63"/>
                      </a:cubicBezTo>
                      <a:cubicBezTo>
                        <a:pt x="45" y="63"/>
                        <a:pt x="49" y="67"/>
                        <a:pt x="52" y="70"/>
                      </a:cubicBezTo>
                      <a:cubicBezTo>
                        <a:pt x="48" y="79"/>
                        <a:pt x="48" y="79"/>
                        <a:pt x="48" y="79"/>
                      </a:cubicBezTo>
                      <a:cubicBezTo>
                        <a:pt x="50" y="79"/>
                        <a:pt x="58" y="81"/>
                        <a:pt x="59" y="81"/>
                      </a:cubicBezTo>
                      <a:cubicBezTo>
                        <a:pt x="65" y="81"/>
                        <a:pt x="67" y="76"/>
                        <a:pt x="68" y="71"/>
                      </a:cubicBezTo>
                      <a:cubicBezTo>
                        <a:pt x="67" y="65"/>
                        <a:pt x="63" y="64"/>
                        <a:pt x="59" y="62"/>
                      </a:cubicBezTo>
                      <a:cubicBezTo>
                        <a:pt x="53" y="59"/>
                        <a:pt x="51" y="60"/>
                        <a:pt x="44" y="60"/>
                      </a:cubicBezTo>
                      <a:cubicBezTo>
                        <a:pt x="43" y="60"/>
                        <a:pt x="43" y="60"/>
                        <a:pt x="42" y="60"/>
                      </a:cubicBezTo>
                      <a:cubicBezTo>
                        <a:pt x="40" y="59"/>
                        <a:pt x="36" y="56"/>
                        <a:pt x="36" y="53"/>
                      </a:cubicBezTo>
                      <a:cubicBezTo>
                        <a:pt x="36" y="51"/>
                        <a:pt x="45" y="44"/>
                        <a:pt x="48" y="42"/>
                      </a:cubicBezTo>
                      <a:cubicBezTo>
                        <a:pt x="50" y="41"/>
                        <a:pt x="59" y="34"/>
                        <a:pt x="59" y="32"/>
                      </a:cubicBezTo>
                      <a:cubicBezTo>
                        <a:pt x="59" y="30"/>
                        <a:pt x="59" y="30"/>
                        <a:pt x="59" y="30"/>
                      </a:cubicBezTo>
                      <a:cubicBezTo>
                        <a:pt x="59" y="29"/>
                        <a:pt x="59" y="29"/>
                        <a:pt x="59" y="29"/>
                      </a:cubicBezTo>
                      <a:cubicBezTo>
                        <a:pt x="54" y="26"/>
                        <a:pt x="54" y="26"/>
                        <a:pt x="54" y="26"/>
                      </a:cubicBezTo>
                      <a:cubicBezTo>
                        <a:pt x="53" y="27"/>
                        <a:pt x="53" y="27"/>
                        <a:pt x="51" y="27"/>
                      </a:cubicBezTo>
                      <a:cubicBezTo>
                        <a:pt x="50" y="27"/>
                        <a:pt x="50" y="27"/>
                        <a:pt x="50" y="27"/>
                      </a:cubicBezTo>
                      <a:cubicBezTo>
                        <a:pt x="46" y="32"/>
                        <a:pt x="46" y="30"/>
                        <a:pt x="41" y="33"/>
                      </a:cubicBezTo>
                      <a:cubicBezTo>
                        <a:pt x="40" y="31"/>
                        <a:pt x="39" y="30"/>
                        <a:pt x="38" y="28"/>
                      </a:cubicBezTo>
                      <a:cubicBezTo>
                        <a:pt x="38" y="27"/>
                        <a:pt x="38" y="27"/>
                        <a:pt x="38" y="27"/>
                      </a:cubicBezTo>
                      <a:lnTo>
                        <a:pt x="38" y="16"/>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2" name="ísḷïďè"/>
                <p:cNvSpPr/>
                <p:nvPr userDrawn="1"/>
              </p:nvSpPr>
              <p:spPr bwMode="auto">
                <a:xfrm>
                  <a:off x="4518026" y="3506788"/>
                  <a:ext cx="53975" cy="71438"/>
                </a:xfrm>
                <a:custGeom>
                  <a:avLst/>
                  <a:gdLst>
                    <a:gd name="T0" fmla="*/ 14 w 16"/>
                    <a:gd name="T1" fmla="*/ 17 h 21"/>
                    <a:gd name="T2" fmla="*/ 16 w 16"/>
                    <a:gd name="T3" fmla="*/ 12 h 21"/>
                    <a:gd name="T4" fmla="*/ 11 w 16"/>
                    <a:gd name="T5" fmla="*/ 5 h 21"/>
                    <a:gd name="T6" fmla="*/ 5 w 16"/>
                    <a:gd name="T7" fmla="*/ 0 h 21"/>
                    <a:gd name="T8" fmla="*/ 2 w 16"/>
                    <a:gd name="T9" fmla="*/ 4 h 21"/>
                    <a:gd name="T10" fmla="*/ 2 w 16"/>
                    <a:gd name="T11" fmla="*/ 5 h 21"/>
                    <a:gd name="T12" fmla="*/ 2 w 16"/>
                    <a:gd name="T13" fmla="*/ 8 h 21"/>
                    <a:gd name="T14" fmla="*/ 2 w 16"/>
                    <a:gd name="T15" fmla="*/ 9 h 21"/>
                    <a:gd name="T16" fmla="*/ 0 w 16"/>
                    <a:gd name="T17" fmla="*/ 17 h 21"/>
                    <a:gd name="T18" fmla="*/ 3 w 16"/>
                    <a:gd name="T19" fmla="*/ 21 h 21"/>
                    <a:gd name="T20" fmla="*/ 4 w 16"/>
                    <a:gd name="T21" fmla="*/ 21 h 21"/>
                    <a:gd name="T22" fmla="*/ 5 w 16"/>
                    <a:gd name="T23" fmla="*/ 21 h 21"/>
                    <a:gd name="T24" fmla="*/ 14 w 16"/>
                    <a:gd name="T2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17"/>
                      </a:moveTo>
                      <a:cubicBezTo>
                        <a:pt x="14" y="15"/>
                        <a:pt x="16" y="13"/>
                        <a:pt x="16" y="12"/>
                      </a:cubicBezTo>
                      <a:cubicBezTo>
                        <a:pt x="16" y="11"/>
                        <a:pt x="12" y="7"/>
                        <a:pt x="11" y="5"/>
                      </a:cubicBezTo>
                      <a:cubicBezTo>
                        <a:pt x="11" y="3"/>
                        <a:pt x="8" y="0"/>
                        <a:pt x="5" y="0"/>
                      </a:cubicBezTo>
                      <a:cubicBezTo>
                        <a:pt x="4" y="0"/>
                        <a:pt x="3" y="3"/>
                        <a:pt x="2" y="4"/>
                      </a:cubicBezTo>
                      <a:cubicBezTo>
                        <a:pt x="2" y="5"/>
                        <a:pt x="2" y="5"/>
                        <a:pt x="2" y="5"/>
                      </a:cubicBezTo>
                      <a:cubicBezTo>
                        <a:pt x="2" y="8"/>
                        <a:pt x="2" y="8"/>
                        <a:pt x="2" y="8"/>
                      </a:cubicBezTo>
                      <a:cubicBezTo>
                        <a:pt x="2" y="9"/>
                        <a:pt x="2" y="9"/>
                        <a:pt x="2" y="9"/>
                      </a:cubicBezTo>
                      <a:cubicBezTo>
                        <a:pt x="1" y="11"/>
                        <a:pt x="0" y="14"/>
                        <a:pt x="0" y="17"/>
                      </a:cubicBezTo>
                      <a:cubicBezTo>
                        <a:pt x="0" y="19"/>
                        <a:pt x="1" y="20"/>
                        <a:pt x="3" y="21"/>
                      </a:cubicBezTo>
                      <a:cubicBezTo>
                        <a:pt x="4" y="21"/>
                        <a:pt x="4" y="21"/>
                        <a:pt x="4" y="21"/>
                      </a:cubicBezTo>
                      <a:cubicBezTo>
                        <a:pt x="5" y="21"/>
                        <a:pt x="5" y="21"/>
                        <a:pt x="5" y="21"/>
                      </a:cubicBezTo>
                      <a:cubicBezTo>
                        <a:pt x="7" y="21"/>
                        <a:pt x="11" y="17"/>
                        <a:pt x="14" y="17"/>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3" name="îṧļîḓé"/>
                <p:cNvSpPr/>
                <p:nvPr userDrawn="1"/>
              </p:nvSpPr>
              <p:spPr bwMode="auto">
                <a:xfrm>
                  <a:off x="5319713" y="3133725"/>
                  <a:ext cx="222250" cy="500063"/>
                </a:xfrm>
                <a:custGeom>
                  <a:avLst/>
                  <a:gdLst>
                    <a:gd name="T0" fmla="*/ 47 w 67"/>
                    <a:gd name="T1" fmla="*/ 96 h 150"/>
                    <a:gd name="T2" fmla="*/ 51 w 67"/>
                    <a:gd name="T3" fmla="*/ 96 h 150"/>
                    <a:gd name="T4" fmla="*/ 46 w 67"/>
                    <a:gd name="T5" fmla="*/ 114 h 150"/>
                    <a:gd name="T6" fmla="*/ 42 w 67"/>
                    <a:gd name="T7" fmla="*/ 113 h 150"/>
                    <a:gd name="T8" fmla="*/ 39 w 67"/>
                    <a:gd name="T9" fmla="*/ 108 h 150"/>
                    <a:gd name="T10" fmla="*/ 21 w 67"/>
                    <a:gd name="T11" fmla="*/ 78 h 150"/>
                    <a:gd name="T12" fmla="*/ 29 w 67"/>
                    <a:gd name="T13" fmla="*/ 73 h 150"/>
                    <a:gd name="T14" fmla="*/ 32 w 67"/>
                    <a:gd name="T15" fmla="*/ 74 h 150"/>
                    <a:gd name="T16" fmla="*/ 32 w 67"/>
                    <a:gd name="T17" fmla="*/ 77 h 150"/>
                    <a:gd name="T18" fmla="*/ 32 w 67"/>
                    <a:gd name="T19" fmla="*/ 79 h 150"/>
                    <a:gd name="T20" fmla="*/ 21 w 67"/>
                    <a:gd name="T21" fmla="*/ 78 h 150"/>
                    <a:gd name="T22" fmla="*/ 53 w 67"/>
                    <a:gd name="T23" fmla="*/ 118 h 150"/>
                    <a:gd name="T24" fmla="*/ 66 w 67"/>
                    <a:gd name="T25" fmla="*/ 108 h 150"/>
                    <a:gd name="T26" fmla="*/ 60 w 67"/>
                    <a:gd name="T27" fmla="*/ 98 h 150"/>
                    <a:gd name="T28" fmla="*/ 51 w 67"/>
                    <a:gd name="T29" fmla="*/ 82 h 150"/>
                    <a:gd name="T30" fmla="*/ 47 w 67"/>
                    <a:gd name="T31" fmla="*/ 71 h 150"/>
                    <a:gd name="T32" fmla="*/ 60 w 67"/>
                    <a:gd name="T33" fmla="*/ 58 h 150"/>
                    <a:gd name="T34" fmla="*/ 53 w 67"/>
                    <a:gd name="T35" fmla="*/ 52 h 150"/>
                    <a:gd name="T36" fmla="*/ 44 w 67"/>
                    <a:gd name="T37" fmla="*/ 50 h 150"/>
                    <a:gd name="T38" fmla="*/ 48 w 67"/>
                    <a:gd name="T39" fmla="*/ 38 h 150"/>
                    <a:gd name="T40" fmla="*/ 66 w 67"/>
                    <a:gd name="T41" fmla="*/ 17 h 150"/>
                    <a:gd name="T42" fmla="*/ 66 w 67"/>
                    <a:gd name="T43" fmla="*/ 13 h 150"/>
                    <a:gd name="T44" fmla="*/ 56 w 67"/>
                    <a:gd name="T45" fmla="*/ 1 h 150"/>
                    <a:gd name="T46" fmla="*/ 55 w 67"/>
                    <a:gd name="T47" fmla="*/ 7 h 150"/>
                    <a:gd name="T48" fmla="*/ 50 w 67"/>
                    <a:gd name="T49" fmla="*/ 18 h 150"/>
                    <a:gd name="T50" fmla="*/ 42 w 67"/>
                    <a:gd name="T51" fmla="*/ 15 h 150"/>
                    <a:gd name="T52" fmla="*/ 40 w 67"/>
                    <a:gd name="T53" fmla="*/ 15 h 150"/>
                    <a:gd name="T54" fmla="*/ 41 w 67"/>
                    <a:gd name="T55" fmla="*/ 26 h 150"/>
                    <a:gd name="T56" fmla="*/ 41 w 67"/>
                    <a:gd name="T57" fmla="*/ 30 h 150"/>
                    <a:gd name="T58" fmla="*/ 37 w 67"/>
                    <a:gd name="T59" fmla="*/ 33 h 150"/>
                    <a:gd name="T60" fmla="*/ 30 w 67"/>
                    <a:gd name="T61" fmla="*/ 29 h 150"/>
                    <a:gd name="T62" fmla="*/ 9 w 67"/>
                    <a:gd name="T63" fmla="*/ 50 h 150"/>
                    <a:gd name="T64" fmla="*/ 4 w 67"/>
                    <a:gd name="T65" fmla="*/ 59 h 150"/>
                    <a:gd name="T66" fmla="*/ 23 w 67"/>
                    <a:gd name="T67" fmla="*/ 51 h 150"/>
                    <a:gd name="T68" fmla="*/ 30 w 67"/>
                    <a:gd name="T69" fmla="*/ 58 h 150"/>
                    <a:gd name="T70" fmla="*/ 26 w 67"/>
                    <a:gd name="T71" fmla="*/ 65 h 150"/>
                    <a:gd name="T72" fmla="*/ 19 w 67"/>
                    <a:gd name="T73" fmla="*/ 64 h 150"/>
                    <a:gd name="T74" fmla="*/ 16 w 67"/>
                    <a:gd name="T75" fmla="*/ 67 h 150"/>
                    <a:gd name="T76" fmla="*/ 16 w 67"/>
                    <a:gd name="T77" fmla="*/ 72 h 150"/>
                    <a:gd name="T78" fmla="*/ 3 w 67"/>
                    <a:gd name="T79" fmla="*/ 105 h 150"/>
                    <a:gd name="T80" fmla="*/ 6 w 67"/>
                    <a:gd name="T81" fmla="*/ 110 h 150"/>
                    <a:gd name="T82" fmla="*/ 9 w 67"/>
                    <a:gd name="T83" fmla="*/ 111 h 150"/>
                    <a:gd name="T84" fmla="*/ 24 w 67"/>
                    <a:gd name="T85" fmla="*/ 89 h 150"/>
                    <a:gd name="T86" fmla="*/ 32 w 67"/>
                    <a:gd name="T87" fmla="*/ 93 h 150"/>
                    <a:gd name="T88" fmla="*/ 32 w 67"/>
                    <a:gd name="T89" fmla="*/ 96 h 150"/>
                    <a:gd name="T90" fmla="*/ 29 w 67"/>
                    <a:gd name="T91" fmla="*/ 113 h 150"/>
                    <a:gd name="T92" fmla="*/ 29 w 67"/>
                    <a:gd name="T93" fmla="*/ 115 h 150"/>
                    <a:gd name="T94" fmla="*/ 22 w 67"/>
                    <a:gd name="T95" fmla="*/ 122 h 150"/>
                    <a:gd name="T96" fmla="*/ 10 w 67"/>
                    <a:gd name="T97" fmla="*/ 124 h 150"/>
                    <a:gd name="T98" fmla="*/ 15 w 67"/>
                    <a:gd name="T99" fmla="*/ 144 h 150"/>
                    <a:gd name="T100" fmla="*/ 17 w 67"/>
                    <a:gd name="T101" fmla="*/ 150 h 150"/>
                    <a:gd name="T102" fmla="*/ 38 w 67"/>
                    <a:gd name="T103" fmla="*/ 1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50">
                      <a:moveTo>
                        <a:pt x="39" y="107"/>
                      </a:moveTo>
                      <a:cubicBezTo>
                        <a:pt x="39" y="103"/>
                        <a:pt x="44" y="96"/>
                        <a:pt x="47" y="96"/>
                      </a:cubicBezTo>
                      <a:cubicBezTo>
                        <a:pt x="50" y="96"/>
                        <a:pt x="50" y="96"/>
                        <a:pt x="50" y="96"/>
                      </a:cubicBezTo>
                      <a:cubicBezTo>
                        <a:pt x="51" y="96"/>
                        <a:pt x="51" y="96"/>
                        <a:pt x="51" y="96"/>
                      </a:cubicBezTo>
                      <a:cubicBezTo>
                        <a:pt x="53" y="98"/>
                        <a:pt x="55" y="101"/>
                        <a:pt x="55" y="104"/>
                      </a:cubicBezTo>
                      <a:cubicBezTo>
                        <a:pt x="55" y="108"/>
                        <a:pt x="49" y="112"/>
                        <a:pt x="46" y="114"/>
                      </a:cubicBezTo>
                      <a:cubicBezTo>
                        <a:pt x="45" y="114"/>
                        <a:pt x="45" y="113"/>
                        <a:pt x="43" y="113"/>
                      </a:cubicBezTo>
                      <a:cubicBezTo>
                        <a:pt x="42" y="113"/>
                        <a:pt x="42" y="113"/>
                        <a:pt x="42" y="113"/>
                      </a:cubicBezTo>
                      <a:cubicBezTo>
                        <a:pt x="39" y="109"/>
                        <a:pt x="39" y="109"/>
                        <a:pt x="39" y="109"/>
                      </a:cubicBezTo>
                      <a:cubicBezTo>
                        <a:pt x="39" y="108"/>
                        <a:pt x="39" y="108"/>
                        <a:pt x="39" y="108"/>
                      </a:cubicBezTo>
                      <a:cubicBezTo>
                        <a:pt x="39" y="107"/>
                        <a:pt x="39" y="107"/>
                        <a:pt x="39" y="107"/>
                      </a:cubicBezTo>
                      <a:close/>
                      <a:moveTo>
                        <a:pt x="21" y="78"/>
                      </a:moveTo>
                      <a:cubicBezTo>
                        <a:pt x="21" y="77"/>
                        <a:pt x="25" y="73"/>
                        <a:pt x="26" y="73"/>
                      </a:cubicBezTo>
                      <a:cubicBezTo>
                        <a:pt x="27" y="73"/>
                        <a:pt x="27" y="73"/>
                        <a:pt x="29" y="73"/>
                      </a:cubicBezTo>
                      <a:cubicBezTo>
                        <a:pt x="30" y="73"/>
                        <a:pt x="30" y="73"/>
                        <a:pt x="30" y="73"/>
                      </a:cubicBezTo>
                      <a:cubicBezTo>
                        <a:pt x="32" y="74"/>
                        <a:pt x="32" y="74"/>
                        <a:pt x="32" y="74"/>
                      </a:cubicBezTo>
                      <a:cubicBezTo>
                        <a:pt x="32" y="76"/>
                        <a:pt x="32" y="76"/>
                        <a:pt x="32" y="76"/>
                      </a:cubicBezTo>
                      <a:cubicBezTo>
                        <a:pt x="32" y="77"/>
                        <a:pt x="32" y="77"/>
                        <a:pt x="32" y="77"/>
                      </a:cubicBezTo>
                      <a:cubicBezTo>
                        <a:pt x="32" y="78"/>
                        <a:pt x="32" y="78"/>
                        <a:pt x="32" y="78"/>
                      </a:cubicBezTo>
                      <a:cubicBezTo>
                        <a:pt x="32" y="79"/>
                        <a:pt x="32" y="79"/>
                        <a:pt x="32" y="79"/>
                      </a:cubicBezTo>
                      <a:cubicBezTo>
                        <a:pt x="31" y="82"/>
                        <a:pt x="29" y="83"/>
                        <a:pt x="25" y="83"/>
                      </a:cubicBezTo>
                      <a:cubicBezTo>
                        <a:pt x="23" y="83"/>
                        <a:pt x="21" y="81"/>
                        <a:pt x="21" y="78"/>
                      </a:cubicBezTo>
                      <a:close/>
                      <a:moveTo>
                        <a:pt x="38" y="125"/>
                      </a:moveTo>
                      <a:cubicBezTo>
                        <a:pt x="43" y="122"/>
                        <a:pt x="47" y="120"/>
                        <a:pt x="53" y="118"/>
                      </a:cubicBezTo>
                      <a:cubicBezTo>
                        <a:pt x="57" y="116"/>
                        <a:pt x="57" y="116"/>
                        <a:pt x="60" y="114"/>
                      </a:cubicBezTo>
                      <a:cubicBezTo>
                        <a:pt x="64" y="111"/>
                        <a:pt x="63" y="110"/>
                        <a:pt x="66" y="108"/>
                      </a:cubicBezTo>
                      <a:cubicBezTo>
                        <a:pt x="67" y="104"/>
                        <a:pt x="67" y="104"/>
                        <a:pt x="67" y="104"/>
                      </a:cubicBezTo>
                      <a:cubicBezTo>
                        <a:pt x="64" y="100"/>
                        <a:pt x="64" y="101"/>
                        <a:pt x="60" y="98"/>
                      </a:cubicBezTo>
                      <a:cubicBezTo>
                        <a:pt x="58" y="96"/>
                        <a:pt x="55" y="95"/>
                        <a:pt x="54" y="92"/>
                      </a:cubicBezTo>
                      <a:cubicBezTo>
                        <a:pt x="53" y="88"/>
                        <a:pt x="53" y="84"/>
                        <a:pt x="51" y="82"/>
                      </a:cubicBezTo>
                      <a:cubicBezTo>
                        <a:pt x="49" y="79"/>
                        <a:pt x="47" y="77"/>
                        <a:pt x="47" y="73"/>
                      </a:cubicBezTo>
                      <a:cubicBezTo>
                        <a:pt x="47" y="72"/>
                        <a:pt x="47" y="72"/>
                        <a:pt x="47" y="71"/>
                      </a:cubicBezTo>
                      <a:cubicBezTo>
                        <a:pt x="49" y="67"/>
                        <a:pt x="47" y="67"/>
                        <a:pt x="53" y="64"/>
                      </a:cubicBezTo>
                      <a:cubicBezTo>
                        <a:pt x="55" y="64"/>
                        <a:pt x="60" y="60"/>
                        <a:pt x="60" y="58"/>
                      </a:cubicBezTo>
                      <a:cubicBezTo>
                        <a:pt x="60" y="55"/>
                        <a:pt x="60" y="55"/>
                        <a:pt x="60" y="55"/>
                      </a:cubicBezTo>
                      <a:cubicBezTo>
                        <a:pt x="60" y="53"/>
                        <a:pt x="56" y="51"/>
                        <a:pt x="53" y="52"/>
                      </a:cubicBezTo>
                      <a:cubicBezTo>
                        <a:pt x="47" y="52"/>
                        <a:pt x="47" y="52"/>
                        <a:pt x="47" y="52"/>
                      </a:cubicBezTo>
                      <a:cubicBezTo>
                        <a:pt x="46" y="52"/>
                        <a:pt x="45" y="51"/>
                        <a:pt x="44" y="50"/>
                      </a:cubicBezTo>
                      <a:cubicBezTo>
                        <a:pt x="44" y="47"/>
                        <a:pt x="44" y="47"/>
                        <a:pt x="44" y="47"/>
                      </a:cubicBezTo>
                      <a:cubicBezTo>
                        <a:pt x="44" y="44"/>
                        <a:pt x="47" y="41"/>
                        <a:pt x="48" y="38"/>
                      </a:cubicBezTo>
                      <a:cubicBezTo>
                        <a:pt x="49" y="34"/>
                        <a:pt x="50" y="33"/>
                        <a:pt x="53" y="30"/>
                      </a:cubicBezTo>
                      <a:cubicBezTo>
                        <a:pt x="56" y="27"/>
                        <a:pt x="66" y="22"/>
                        <a:pt x="66" y="17"/>
                      </a:cubicBezTo>
                      <a:cubicBezTo>
                        <a:pt x="66" y="14"/>
                        <a:pt x="66" y="14"/>
                        <a:pt x="66" y="14"/>
                      </a:cubicBezTo>
                      <a:cubicBezTo>
                        <a:pt x="66" y="13"/>
                        <a:pt x="66" y="13"/>
                        <a:pt x="66" y="13"/>
                      </a:cubicBezTo>
                      <a:cubicBezTo>
                        <a:pt x="65" y="10"/>
                        <a:pt x="62" y="0"/>
                        <a:pt x="58" y="0"/>
                      </a:cubicBezTo>
                      <a:cubicBezTo>
                        <a:pt x="57" y="0"/>
                        <a:pt x="57" y="0"/>
                        <a:pt x="56" y="1"/>
                      </a:cubicBezTo>
                      <a:cubicBezTo>
                        <a:pt x="56" y="3"/>
                        <a:pt x="55" y="3"/>
                        <a:pt x="55" y="5"/>
                      </a:cubicBezTo>
                      <a:cubicBezTo>
                        <a:pt x="55" y="7"/>
                        <a:pt x="55" y="7"/>
                        <a:pt x="55" y="7"/>
                      </a:cubicBezTo>
                      <a:cubicBezTo>
                        <a:pt x="55" y="11"/>
                        <a:pt x="53" y="15"/>
                        <a:pt x="51" y="18"/>
                      </a:cubicBezTo>
                      <a:cubicBezTo>
                        <a:pt x="50" y="18"/>
                        <a:pt x="50" y="18"/>
                        <a:pt x="50" y="18"/>
                      </a:cubicBezTo>
                      <a:cubicBezTo>
                        <a:pt x="48" y="18"/>
                        <a:pt x="48" y="18"/>
                        <a:pt x="47" y="19"/>
                      </a:cubicBezTo>
                      <a:cubicBezTo>
                        <a:pt x="42" y="15"/>
                        <a:pt x="42" y="15"/>
                        <a:pt x="42" y="15"/>
                      </a:cubicBezTo>
                      <a:cubicBezTo>
                        <a:pt x="41" y="15"/>
                        <a:pt x="41" y="15"/>
                        <a:pt x="41" y="15"/>
                      </a:cubicBezTo>
                      <a:cubicBezTo>
                        <a:pt x="40" y="15"/>
                        <a:pt x="40" y="15"/>
                        <a:pt x="40" y="15"/>
                      </a:cubicBezTo>
                      <a:cubicBezTo>
                        <a:pt x="39" y="15"/>
                        <a:pt x="38" y="16"/>
                        <a:pt x="38" y="17"/>
                      </a:cubicBezTo>
                      <a:cubicBezTo>
                        <a:pt x="38" y="19"/>
                        <a:pt x="41" y="22"/>
                        <a:pt x="41" y="26"/>
                      </a:cubicBezTo>
                      <a:cubicBezTo>
                        <a:pt x="41" y="29"/>
                        <a:pt x="41" y="29"/>
                        <a:pt x="41" y="29"/>
                      </a:cubicBezTo>
                      <a:cubicBezTo>
                        <a:pt x="41" y="30"/>
                        <a:pt x="41" y="30"/>
                        <a:pt x="41" y="30"/>
                      </a:cubicBezTo>
                      <a:cubicBezTo>
                        <a:pt x="38" y="33"/>
                        <a:pt x="38" y="33"/>
                        <a:pt x="38" y="33"/>
                      </a:cubicBezTo>
                      <a:cubicBezTo>
                        <a:pt x="37" y="33"/>
                        <a:pt x="37" y="33"/>
                        <a:pt x="37" y="33"/>
                      </a:cubicBezTo>
                      <a:cubicBezTo>
                        <a:pt x="35" y="33"/>
                        <a:pt x="35" y="34"/>
                        <a:pt x="34" y="34"/>
                      </a:cubicBezTo>
                      <a:cubicBezTo>
                        <a:pt x="32" y="33"/>
                        <a:pt x="31" y="31"/>
                        <a:pt x="30" y="29"/>
                      </a:cubicBezTo>
                      <a:cubicBezTo>
                        <a:pt x="24" y="29"/>
                        <a:pt x="30" y="41"/>
                        <a:pt x="19" y="45"/>
                      </a:cubicBezTo>
                      <a:cubicBezTo>
                        <a:pt x="16" y="46"/>
                        <a:pt x="12" y="48"/>
                        <a:pt x="9" y="50"/>
                      </a:cubicBezTo>
                      <a:cubicBezTo>
                        <a:pt x="6" y="51"/>
                        <a:pt x="1" y="53"/>
                        <a:pt x="0" y="55"/>
                      </a:cubicBezTo>
                      <a:cubicBezTo>
                        <a:pt x="1" y="58"/>
                        <a:pt x="1" y="57"/>
                        <a:pt x="4" y="59"/>
                      </a:cubicBezTo>
                      <a:cubicBezTo>
                        <a:pt x="6" y="59"/>
                        <a:pt x="6" y="59"/>
                        <a:pt x="6" y="59"/>
                      </a:cubicBezTo>
                      <a:cubicBezTo>
                        <a:pt x="10" y="59"/>
                        <a:pt x="20" y="51"/>
                        <a:pt x="23" y="51"/>
                      </a:cubicBezTo>
                      <a:cubicBezTo>
                        <a:pt x="25" y="51"/>
                        <a:pt x="24" y="51"/>
                        <a:pt x="27" y="52"/>
                      </a:cubicBezTo>
                      <a:cubicBezTo>
                        <a:pt x="29" y="54"/>
                        <a:pt x="29" y="55"/>
                        <a:pt x="30" y="58"/>
                      </a:cubicBezTo>
                      <a:cubicBezTo>
                        <a:pt x="30" y="59"/>
                        <a:pt x="30" y="59"/>
                        <a:pt x="30" y="59"/>
                      </a:cubicBezTo>
                      <a:cubicBezTo>
                        <a:pt x="30" y="62"/>
                        <a:pt x="28" y="64"/>
                        <a:pt x="26" y="65"/>
                      </a:cubicBezTo>
                      <a:cubicBezTo>
                        <a:pt x="21" y="64"/>
                        <a:pt x="21" y="64"/>
                        <a:pt x="21" y="64"/>
                      </a:cubicBezTo>
                      <a:cubicBezTo>
                        <a:pt x="20" y="64"/>
                        <a:pt x="20" y="64"/>
                        <a:pt x="19" y="64"/>
                      </a:cubicBezTo>
                      <a:cubicBezTo>
                        <a:pt x="18" y="64"/>
                        <a:pt x="18" y="64"/>
                        <a:pt x="18" y="64"/>
                      </a:cubicBezTo>
                      <a:cubicBezTo>
                        <a:pt x="16" y="67"/>
                        <a:pt x="16" y="67"/>
                        <a:pt x="16" y="67"/>
                      </a:cubicBezTo>
                      <a:cubicBezTo>
                        <a:pt x="16" y="68"/>
                        <a:pt x="16" y="68"/>
                        <a:pt x="16" y="68"/>
                      </a:cubicBezTo>
                      <a:cubicBezTo>
                        <a:pt x="16" y="72"/>
                        <a:pt x="16" y="72"/>
                        <a:pt x="16" y="72"/>
                      </a:cubicBezTo>
                      <a:cubicBezTo>
                        <a:pt x="16" y="78"/>
                        <a:pt x="13" y="85"/>
                        <a:pt x="11" y="90"/>
                      </a:cubicBezTo>
                      <a:cubicBezTo>
                        <a:pt x="9" y="94"/>
                        <a:pt x="3" y="100"/>
                        <a:pt x="3" y="105"/>
                      </a:cubicBezTo>
                      <a:cubicBezTo>
                        <a:pt x="3" y="106"/>
                        <a:pt x="4" y="109"/>
                        <a:pt x="5" y="110"/>
                      </a:cubicBezTo>
                      <a:cubicBezTo>
                        <a:pt x="6" y="110"/>
                        <a:pt x="6" y="110"/>
                        <a:pt x="6" y="110"/>
                      </a:cubicBezTo>
                      <a:cubicBezTo>
                        <a:pt x="7" y="110"/>
                        <a:pt x="7" y="110"/>
                        <a:pt x="7" y="110"/>
                      </a:cubicBezTo>
                      <a:cubicBezTo>
                        <a:pt x="9" y="110"/>
                        <a:pt x="8" y="110"/>
                        <a:pt x="9" y="111"/>
                      </a:cubicBezTo>
                      <a:cubicBezTo>
                        <a:pt x="11" y="109"/>
                        <a:pt x="15" y="101"/>
                        <a:pt x="15" y="98"/>
                      </a:cubicBezTo>
                      <a:cubicBezTo>
                        <a:pt x="17" y="94"/>
                        <a:pt x="20" y="89"/>
                        <a:pt x="24" y="89"/>
                      </a:cubicBezTo>
                      <a:cubicBezTo>
                        <a:pt x="25" y="89"/>
                        <a:pt x="25" y="89"/>
                        <a:pt x="26" y="88"/>
                      </a:cubicBezTo>
                      <a:cubicBezTo>
                        <a:pt x="28" y="90"/>
                        <a:pt x="32" y="90"/>
                        <a:pt x="32" y="93"/>
                      </a:cubicBezTo>
                      <a:cubicBezTo>
                        <a:pt x="32" y="94"/>
                        <a:pt x="32" y="94"/>
                        <a:pt x="32" y="94"/>
                      </a:cubicBezTo>
                      <a:cubicBezTo>
                        <a:pt x="32" y="96"/>
                        <a:pt x="32" y="96"/>
                        <a:pt x="32" y="96"/>
                      </a:cubicBezTo>
                      <a:cubicBezTo>
                        <a:pt x="28" y="102"/>
                        <a:pt x="25" y="101"/>
                        <a:pt x="23" y="104"/>
                      </a:cubicBezTo>
                      <a:cubicBezTo>
                        <a:pt x="26" y="109"/>
                        <a:pt x="27" y="108"/>
                        <a:pt x="29" y="113"/>
                      </a:cubicBezTo>
                      <a:cubicBezTo>
                        <a:pt x="29" y="114"/>
                        <a:pt x="29" y="114"/>
                        <a:pt x="29" y="114"/>
                      </a:cubicBezTo>
                      <a:cubicBezTo>
                        <a:pt x="29" y="115"/>
                        <a:pt x="29" y="115"/>
                        <a:pt x="29" y="115"/>
                      </a:cubicBezTo>
                      <a:cubicBezTo>
                        <a:pt x="29" y="116"/>
                        <a:pt x="29" y="116"/>
                        <a:pt x="29" y="116"/>
                      </a:cubicBezTo>
                      <a:cubicBezTo>
                        <a:pt x="28" y="119"/>
                        <a:pt x="26" y="123"/>
                        <a:pt x="22" y="122"/>
                      </a:cubicBezTo>
                      <a:cubicBezTo>
                        <a:pt x="15" y="122"/>
                        <a:pt x="15" y="122"/>
                        <a:pt x="15" y="122"/>
                      </a:cubicBezTo>
                      <a:cubicBezTo>
                        <a:pt x="14" y="122"/>
                        <a:pt x="11" y="124"/>
                        <a:pt x="10" y="124"/>
                      </a:cubicBezTo>
                      <a:cubicBezTo>
                        <a:pt x="13" y="127"/>
                        <a:pt x="23" y="129"/>
                        <a:pt x="23" y="133"/>
                      </a:cubicBezTo>
                      <a:cubicBezTo>
                        <a:pt x="23" y="137"/>
                        <a:pt x="18" y="142"/>
                        <a:pt x="15" y="144"/>
                      </a:cubicBezTo>
                      <a:cubicBezTo>
                        <a:pt x="15" y="150"/>
                        <a:pt x="15" y="150"/>
                        <a:pt x="15" y="150"/>
                      </a:cubicBezTo>
                      <a:cubicBezTo>
                        <a:pt x="17" y="150"/>
                        <a:pt x="17" y="150"/>
                        <a:pt x="17" y="150"/>
                      </a:cubicBezTo>
                      <a:cubicBezTo>
                        <a:pt x="20" y="150"/>
                        <a:pt x="27" y="141"/>
                        <a:pt x="29" y="139"/>
                      </a:cubicBezTo>
                      <a:cubicBezTo>
                        <a:pt x="33" y="135"/>
                        <a:pt x="34" y="129"/>
                        <a:pt x="38" y="12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4" name="iSļïḑé"/>
                <p:cNvSpPr/>
                <p:nvPr userDrawn="1"/>
              </p:nvSpPr>
              <p:spPr bwMode="auto">
                <a:xfrm>
                  <a:off x="4422776" y="3106738"/>
                  <a:ext cx="412750" cy="596900"/>
                </a:xfrm>
                <a:custGeom>
                  <a:avLst/>
                  <a:gdLst>
                    <a:gd name="T0" fmla="*/ 63 w 125"/>
                    <a:gd name="T1" fmla="*/ 83 h 179"/>
                    <a:gd name="T2" fmla="*/ 69 w 125"/>
                    <a:gd name="T3" fmla="*/ 84 h 179"/>
                    <a:gd name="T4" fmla="*/ 71 w 125"/>
                    <a:gd name="T5" fmla="*/ 95 h 179"/>
                    <a:gd name="T6" fmla="*/ 56 w 125"/>
                    <a:gd name="T7" fmla="*/ 91 h 179"/>
                    <a:gd name="T8" fmla="*/ 77 w 125"/>
                    <a:gd name="T9" fmla="*/ 77 h 179"/>
                    <a:gd name="T10" fmla="*/ 90 w 125"/>
                    <a:gd name="T11" fmla="*/ 82 h 179"/>
                    <a:gd name="T12" fmla="*/ 93 w 125"/>
                    <a:gd name="T13" fmla="*/ 96 h 179"/>
                    <a:gd name="T14" fmla="*/ 88 w 125"/>
                    <a:gd name="T15" fmla="*/ 106 h 179"/>
                    <a:gd name="T16" fmla="*/ 75 w 125"/>
                    <a:gd name="T17" fmla="*/ 89 h 179"/>
                    <a:gd name="T18" fmla="*/ 91 w 125"/>
                    <a:gd name="T19" fmla="*/ 29 h 179"/>
                    <a:gd name="T20" fmla="*/ 95 w 125"/>
                    <a:gd name="T21" fmla="*/ 4 h 179"/>
                    <a:gd name="T22" fmla="*/ 92 w 125"/>
                    <a:gd name="T23" fmla="*/ 0 h 179"/>
                    <a:gd name="T24" fmla="*/ 86 w 125"/>
                    <a:gd name="T25" fmla="*/ 0 h 179"/>
                    <a:gd name="T26" fmla="*/ 80 w 125"/>
                    <a:gd name="T27" fmla="*/ 7 h 179"/>
                    <a:gd name="T28" fmla="*/ 83 w 125"/>
                    <a:gd name="T29" fmla="*/ 30 h 179"/>
                    <a:gd name="T30" fmla="*/ 86 w 125"/>
                    <a:gd name="T31" fmla="*/ 50 h 179"/>
                    <a:gd name="T32" fmla="*/ 46 w 125"/>
                    <a:gd name="T33" fmla="*/ 84 h 179"/>
                    <a:gd name="T34" fmla="*/ 0 w 125"/>
                    <a:gd name="T35" fmla="*/ 99 h 179"/>
                    <a:gd name="T36" fmla="*/ 13 w 125"/>
                    <a:gd name="T37" fmla="*/ 108 h 179"/>
                    <a:gd name="T38" fmla="*/ 30 w 125"/>
                    <a:gd name="T39" fmla="*/ 100 h 179"/>
                    <a:gd name="T40" fmla="*/ 47 w 125"/>
                    <a:gd name="T41" fmla="*/ 92 h 179"/>
                    <a:gd name="T42" fmla="*/ 51 w 125"/>
                    <a:gd name="T43" fmla="*/ 109 h 179"/>
                    <a:gd name="T44" fmla="*/ 50 w 125"/>
                    <a:gd name="T45" fmla="*/ 118 h 179"/>
                    <a:gd name="T46" fmla="*/ 54 w 125"/>
                    <a:gd name="T47" fmla="*/ 125 h 179"/>
                    <a:gd name="T48" fmla="*/ 62 w 125"/>
                    <a:gd name="T49" fmla="*/ 119 h 179"/>
                    <a:gd name="T50" fmla="*/ 62 w 125"/>
                    <a:gd name="T51" fmla="*/ 113 h 179"/>
                    <a:gd name="T52" fmla="*/ 78 w 125"/>
                    <a:gd name="T53" fmla="*/ 111 h 179"/>
                    <a:gd name="T54" fmla="*/ 78 w 125"/>
                    <a:gd name="T55" fmla="*/ 113 h 179"/>
                    <a:gd name="T56" fmla="*/ 78 w 125"/>
                    <a:gd name="T57" fmla="*/ 118 h 179"/>
                    <a:gd name="T58" fmla="*/ 46 w 125"/>
                    <a:gd name="T59" fmla="*/ 147 h 179"/>
                    <a:gd name="T60" fmla="*/ 28 w 125"/>
                    <a:gd name="T61" fmla="*/ 158 h 179"/>
                    <a:gd name="T62" fmla="*/ 1 w 125"/>
                    <a:gd name="T63" fmla="*/ 170 h 179"/>
                    <a:gd name="T64" fmla="*/ 14 w 125"/>
                    <a:gd name="T65" fmla="*/ 178 h 179"/>
                    <a:gd name="T66" fmla="*/ 20 w 125"/>
                    <a:gd name="T67" fmla="*/ 179 h 179"/>
                    <a:gd name="T68" fmla="*/ 22 w 125"/>
                    <a:gd name="T69" fmla="*/ 179 h 179"/>
                    <a:gd name="T70" fmla="*/ 38 w 125"/>
                    <a:gd name="T71" fmla="*/ 169 h 179"/>
                    <a:gd name="T72" fmla="*/ 61 w 125"/>
                    <a:gd name="T73" fmla="*/ 150 h 179"/>
                    <a:gd name="T74" fmla="*/ 79 w 125"/>
                    <a:gd name="T75" fmla="*/ 135 h 179"/>
                    <a:gd name="T76" fmla="*/ 96 w 125"/>
                    <a:gd name="T77" fmla="*/ 119 h 179"/>
                    <a:gd name="T78" fmla="*/ 106 w 125"/>
                    <a:gd name="T79" fmla="*/ 149 h 179"/>
                    <a:gd name="T80" fmla="*/ 125 w 125"/>
                    <a:gd name="T81" fmla="*/ 152 h 179"/>
                    <a:gd name="T82" fmla="*/ 116 w 125"/>
                    <a:gd name="T83" fmla="*/ 120 h 179"/>
                    <a:gd name="T84" fmla="*/ 115 w 125"/>
                    <a:gd name="T85" fmla="*/ 125 h 179"/>
                    <a:gd name="T86" fmla="*/ 109 w 125"/>
                    <a:gd name="T87" fmla="*/ 129 h 179"/>
                    <a:gd name="T88" fmla="*/ 97 w 125"/>
                    <a:gd name="T89" fmla="*/ 92 h 179"/>
                    <a:gd name="T90" fmla="*/ 94 w 125"/>
                    <a:gd name="T91" fmla="*/ 76 h 179"/>
                    <a:gd name="T92" fmla="*/ 110 w 125"/>
                    <a:gd name="T93" fmla="*/ 60 h 179"/>
                    <a:gd name="T94" fmla="*/ 105 w 125"/>
                    <a:gd name="T95" fmla="*/ 57 h 179"/>
                    <a:gd name="T96" fmla="*/ 101 w 125"/>
                    <a:gd name="T97" fmla="*/ 59 h 179"/>
                    <a:gd name="T98" fmla="*/ 91 w 125"/>
                    <a:gd name="T99" fmla="*/ 54 h 179"/>
                    <a:gd name="T100" fmla="*/ 91 w 125"/>
                    <a:gd name="T10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79">
                      <a:moveTo>
                        <a:pt x="56" y="91"/>
                      </a:moveTo>
                      <a:cubicBezTo>
                        <a:pt x="56" y="87"/>
                        <a:pt x="60" y="85"/>
                        <a:pt x="63" y="83"/>
                      </a:cubicBezTo>
                      <a:cubicBezTo>
                        <a:pt x="64" y="83"/>
                        <a:pt x="64" y="83"/>
                        <a:pt x="64" y="83"/>
                      </a:cubicBezTo>
                      <a:cubicBezTo>
                        <a:pt x="67" y="83"/>
                        <a:pt x="67" y="84"/>
                        <a:pt x="69" y="84"/>
                      </a:cubicBezTo>
                      <a:cubicBezTo>
                        <a:pt x="71" y="94"/>
                        <a:pt x="71" y="94"/>
                        <a:pt x="71" y="94"/>
                      </a:cubicBezTo>
                      <a:cubicBezTo>
                        <a:pt x="71" y="95"/>
                        <a:pt x="71" y="95"/>
                        <a:pt x="71" y="95"/>
                      </a:cubicBezTo>
                      <a:cubicBezTo>
                        <a:pt x="68" y="100"/>
                        <a:pt x="68" y="99"/>
                        <a:pt x="63" y="101"/>
                      </a:cubicBezTo>
                      <a:cubicBezTo>
                        <a:pt x="61" y="99"/>
                        <a:pt x="56" y="95"/>
                        <a:pt x="56" y="91"/>
                      </a:cubicBezTo>
                      <a:close/>
                      <a:moveTo>
                        <a:pt x="72" y="83"/>
                      </a:moveTo>
                      <a:cubicBezTo>
                        <a:pt x="74" y="79"/>
                        <a:pt x="73" y="79"/>
                        <a:pt x="77" y="77"/>
                      </a:cubicBezTo>
                      <a:cubicBezTo>
                        <a:pt x="79" y="75"/>
                        <a:pt x="82" y="75"/>
                        <a:pt x="83" y="73"/>
                      </a:cubicBezTo>
                      <a:cubicBezTo>
                        <a:pt x="88" y="76"/>
                        <a:pt x="89" y="76"/>
                        <a:pt x="90" y="82"/>
                      </a:cubicBezTo>
                      <a:cubicBezTo>
                        <a:pt x="92" y="95"/>
                        <a:pt x="92" y="95"/>
                        <a:pt x="92" y="95"/>
                      </a:cubicBezTo>
                      <a:cubicBezTo>
                        <a:pt x="93" y="96"/>
                        <a:pt x="93" y="96"/>
                        <a:pt x="93" y="96"/>
                      </a:cubicBezTo>
                      <a:cubicBezTo>
                        <a:pt x="94" y="99"/>
                        <a:pt x="94" y="99"/>
                        <a:pt x="94" y="99"/>
                      </a:cubicBezTo>
                      <a:cubicBezTo>
                        <a:pt x="91" y="105"/>
                        <a:pt x="93" y="103"/>
                        <a:pt x="88" y="106"/>
                      </a:cubicBezTo>
                      <a:cubicBezTo>
                        <a:pt x="83" y="101"/>
                        <a:pt x="82" y="101"/>
                        <a:pt x="79" y="95"/>
                      </a:cubicBezTo>
                      <a:cubicBezTo>
                        <a:pt x="77" y="93"/>
                        <a:pt x="77" y="91"/>
                        <a:pt x="75" y="89"/>
                      </a:cubicBezTo>
                      <a:cubicBezTo>
                        <a:pt x="73" y="87"/>
                        <a:pt x="73" y="86"/>
                        <a:pt x="72" y="83"/>
                      </a:cubicBezTo>
                      <a:close/>
                      <a:moveTo>
                        <a:pt x="91" y="29"/>
                      </a:moveTo>
                      <a:cubicBezTo>
                        <a:pt x="91" y="22"/>
                        <a:pt x="95" y="12"/>
                        <a:pt x="95" y="4"/>
                      </a:cubicBezTo>
                      <a:cubicBezTo>
                        <a:pt x="95" y="4"/>
                        <a:pt x="95" y="4"/>
                        <a:pt x="95" y="4"/>
                      </a:cubicBezTo>
                      <a:cubicBezTo>
                        <a:pt x="95" y="3"/>
                        <a:pt x="95" y="3"/>
                        <a:pt x="95" y="3"/>
                      </a:cubicBezTo>
                      <a:cubicBezTo>
                        <a:pt x="93" y="0"/>
                        <a:pt x="95" y="1"/>
                        <a:pt x="92" y="0"/>
                      </a:cubicBezTo>
                      <a:cubicBezTo>
                        <a:pt x="91" y="0"/>
                        <a:pt x="91" y="0"/>
                        <a:pt x="91" y="0"/>
                      </a:cubicBezTo>
                      <a:cubicBezTo>
                        <a:pt x="86" y="0"/>
                        <a:pt x="86" y="0"/>
                        <a:pt x="86" y="0"/>
                      </a:cubicBezTo>
                      <a:cubicBezTo>
                        <a:pt x="85" y="0"/>
                        <a:pt x="85" y="0"/>
                        <a:pt x="85" y="0"/>
                      </a:cubicBezTo>
                      <a:cubicBezTo>
                        <a:pt x="82" y="1"/>
                        <a:pt x="80" y="4"/>
                        <a:pt x="80" y="7"/>
                      </a:cubicBezTo>
                      <a:cubicBezTo>
                        <a:pt x="83" y="30"/>
                        <a:pt x="83" y="30"/>
                        <a:pt x="83" y="30"/>
                      </a:cubicBezTo>
                      <a:cubicBezTo>
                        <a:pt x="83" y="30"/>
                        <a:pt x="83" y="30"/>
                        <a:pt x="83" y="30"/>
                      </a:cubicBezTo>
                      <a:cubicBezTo>
                        <a:pt x="83" y="38"/>
                        <a:pt x="86" y="44"/>
                        <a:pt x="86" y="49"/>
                      </a:cubicBezTo>
                      <a:cubicBezTo>
                        <a:pt x="86" y="50"/>
                        <a:pt x="86" y="50"/>
                        <a:pt x="86" y="50"/>
                      </a:cubicBezTo>
                      <a:cubicBezTo>
                        <a:pt x="87" y="62"/>
                        <a:pt x="87" y="62"/>
                        <a:pt x="87" y="62"/>
                      </a:cubicBezTo>
                      <a:cubicBezTo>
                        <a:pt x="87" y="68"/>
                        <a:pt x="52" y="81"/>
                        <a:pt x="46" y="84"/>
                      </a:cubicBezTo>
                      <a:cubicBezTo>
                        <a:pt x="39" y="87"/>
                        <a:pt x="31" y="89"/>
                        <a:pt x="23" y="92"/>
                      </a:cubicBezTo>
                      <a:cubicBezTo>
                        <a:pt x="20" y="94"/>
                        <a:pt x="0" y="96"/>
                        <a:pt x="0" y="99"/>
                      </a:cubicBezTo>
                      <a:cubicBezTo>
                        <a:pt x="0" y="101"/>
                        <a:pt x="9" y="108"/>
                        <a:pt x="11" y="108"/>
                      </a:cubicBezTo>
                      <a:cubicBezTo>
                        <a:pt x="13" y="108"/>
                        <a:pt x="13" y="108"/>
                        <a:pt x="13" y="108"/>
                      </a:cubicBezTo>
                      <a:cubicBezTo>
                        <a:pt x="14" y="108"/>
                        <a:pt x="14" y="108"/>
                        <a:pt x="14" y="108"/>
                      </a:cubicBezTo>
                      <a:cubicBezTo>
                        <a:pt x="20" y="105"/>
                        <a:pt x="24" y="103"/>
                        <a:pt x="30" y="100"/>
                      </a:cubicBezTo>
                      <a:cubicBezTo>
                        <a:pt x="34" y="98"/>
                        <a:pt x="41" y="93"/>
                        <a:pt x="45" y="93"/>
                      </a:cubicBezTo>
                      <a:cubicBezTo>
                        <a:pt x="46" y="93"/>
                        <a:pt x="46" y="93"/>
                        <a:pt x="47" y="92"/>
                      </a:cubicBezTo>
                      <a:cubicBezTo>
                        <a:pt x="49" y="94"/>
                        <a:pt x="52" y="96"/>
                        <a:pt x="51" y="101"/>
                      </a:cubicBezTo>
                      <a:cubicBezTo>
                        <a:pt x="51" y="109"/>
                        <a:pt x="51" y="109"/>
                        <a:pt x="51" y="109"/>
                      </a:cubicBezTo>
                      <a:cubicBezTo>
                        <a:pt x="51" y="110"/>
                        <a:pt x="51" y="110"/>
                        <a:pt x="51" y="110"/>
                      </a:cubicBezTo>
                      <a:cubicBezTo>
                        <a:pt x="50" y="118"/>
                        <a:pt x="50" y="118"/>
                        <a:pt x="50" y="118"/>
                      </a:cubicBezTo>
                      <a:cubicBezTo>
                        <a:pt x="50" y="119"/>
                        <a:pt x="50" y="119"/>
                        <a:pt x="50" y="120"/>
                      </a:cubicBezTo>
                      <a:cubicBezTo>
                        <a:pt x="51" y="123"/>
                        <a:pt x="51" y="123"/>
                        <a:pt x="54" y="125"/>
                      </a:cubicBezTo>
                      <a:cubicBezTo>
                        <a:pt x="56" y="125"/>
                        <a:pt x="56" y="125"/>
                        <a:pt x="56" y="125"/>
                      </a:cubicBezTo>
                      <a:cubicBezTo>
                        <a:pt x="59" y="125"/>
                        <a:pt x="60" y="121"/>
                        <a:pt x="62" y="119"/>
                      </a:cubicBezTo>
                      <a:cubicBezTo>
                        <a:pt x="62" y="118"/>
                        <a:pt x="62" y="118"/>
                        <a:pt x="62" y="118"/>
                      </a:cubicBezTo>
                      <a:cubicBezTo>
                        <a:pt x="62" y="113"/>
                        <a:pt x="62" y="113"/>
                        <a:pt x="62" y="113"/>
                      </a:cubicBezTo>
                      <a:cubicBezTo>
                        <a:pt x="63" y="110"/>
                        <a:pt x="68" y="106"/>
                        <a:pt x="71" y="106"/>
                      </a:cubicBezTo>
                      <a:cubicBezTo>
                        <a:pt x="75" y="106"/>
                        <a:pt x="77" y="109"/>
                        <a:pt x="78" y="111"/>
                      </a:cubicBezTo>
                      <a:cubicBezTo>
                        <a:pt x="78" y="112"/>
                        <a:pt x="78" y="112"/>
                        <a:pt x="78" y="112"/>
                      </a:cubicBezTo>
                      <a:cubicBezTo>
                        <a:pt x="78" y="113"/>
                        <a:pt x="78" y="113"/>
                        <a:pt x="78" y="113"/>
                      </a:cubicBezTo>
                      <a:cubicBezTo>
                        <a:pt x="78" y="115"/>
                        <a:pt x="78" y="115"/>
                        <a:pt x="79" y="116"/>
                      </a:cubicBezTo>
                      <a:cubicBezTo>
                        <a:pt x="78" y="117"/>
                        <a:pt x="78" y="117"/>
                        <a:pt x="78" y="118"/>
                      </a:cubicBezTo>
                      <a:cubicBezTo>
                        <a:pt x="78" y="119"/>
                        <a:pt x="78" y="119"/>
                        <a:pt x="78" y="119"/>
                      </a:cubicBezTo>
                      <a:cubicBezTo>
                        <a:pt x="72" y="130"/>
                        <a:pt x="57" y="140"/>
                        <a:pt x="46" y="147"/>
                      </a:cubicBezTo>
                      <a:cubicBezTo>
                        <a:pt x="44" y="148"/>
                        <a:pt x="40" y="151"/>
                        <a:pt x="37" y="152"/>
                      </a:cubicBezTo>
                      <a:cubicBezTo>
                        <a:pt x="35" y="153"/>
                        <a:pt x="29" y="157"/>
                        <a:pt x="28" y="158"/>
                      </a:cubicBezTo>
                      <a:cubicBezTo>
                        <a:pt x="25" y="161"/>
                        <a:pt x="12" y="165"/>
                        <a:pt x="6" y="165"/>
                      </a:cubicBezTo>
                      <a:cubicBezTo>
                        <a:pt x="4" y="165"/>
                        <a:pt x="2" y="168"/>
                        <a:pt x="1" y="170"/>
                      </a:cubicBezTo>
                      <a:cubicBezTo>
                        <a:pt x="4" y="171"/>
                        <a:pt x="4" y="173"/>
                        <a:pt x="7" y="175"/>
                      </a:cubicBezTo>
                      <a:cubicBezTo>
                        <a:pt x="10" y="176"/>
                        <a:pt x="12" y="176"/>
                        <a:pt x="14" y="178"/>
                      </a:cubicBezTo>
                      <a:cubicBezTo>
                        <a:pt x="18" y="179"/>
                        <a:pt x="18" y="179"/>
                        <a:pt x="18" y="179"/>
                      </a:cubicBezTo>
                      <a:cubicBezTo>
                        <a:pt x="20" y="179"/>
                        <a:pt x="18" y="179"/>
                        <a:pt x="20" y="179"/>
                      </a:cubicBezTo>
                      <a:cubicBezTo>
                        <a:pt x="21" y="179"/>
                        <a:pt x="21" y="179"/>
                        <a:pt x="21" y="179"/>
                      </a:cubicBezTo>
                      <a:cubicBezTo>
                        <a:pt x="22" y="179"/>
                        <a:pt x="22" y="179"/>
                        <a:pt x="22" y="179"/>
                      </a:cubicBezTo>
                      <a:cubicBezTo>
                        <a:pt x="26" y="177"/>
                        <a:pt x="30" y="175"/>
                        <a:pt x="33" y="173"/>
                      </a:cubicBezTo>
                      <a:cubicBezTo>
                        <a:pt x="35" y="171"/>
                        <a:pt x="36" y="170"/>
                        <a:pt x="38" y="169"/>
                      </a:cubicBezTo>
                      <a:cubicBezTo>
                        <a:pt x="39" y="168"/>
                        <a:pt x="43" y="166"/>
                        <a:pt x="43" y="166"/>
                      </a:cubicBezTo>
                      <a:cubicBezTo>
                        <a:pt x="49" y="160"/>
                        <a:pt x="55" y="156"/>
                        <a:pt x="61" y="150"/>
                      </a:cubicBezTo>
                      <a:cubicBezTo>
                        <a:pt x="64" y="148"/>
                        <a:pt x="67" y="145"/>
                        <a:pt x="70" y="143"/>
                      </a:cubicBezTo>
                      <a:cubicBezTo>
                        <a:pt x="73" y="140"/>
                        <a:pt x="76" y="137"/>
                        <a:pt x="79" y="135"/>
                      </a:cubicBezTo>
                      <a:cubicBezTo>
                        <a:pt x="82" y="132"/>
                        <a:pt x="85" y="130"/>
                        <a:pt x="87" y="127"/>
                      </a:cubicBezTo>
                      <a:cubicBezTo>
                        <a:pt x="90" y="124"/>
                        <a:pt x="91" y="119"/>
                        <a:pt x="96" y="119"/>
                      </a:cubicBezTo>
                      <a:cubicBezTo>
                        <a:pt x="98" y="119"/>
                        <a:pt x="100" y="126"/>
                        <a:pt x="100" y="128"/>
                      </a:cubicBezTo>
                      <a:cubicBezTo>
                        <a:pt x="100" y="132"/>
                        <a:pt x="105" y="145"/>
                        <a:pt x="106" y="149"/>
                      </a:cubicBezTo>
                      <a:cubicBezTo>
                        <a:pt x="108" y="155"/>
                        <a:pt x="111" y="165"/>
                        <a:pt x="118" y="165"/>
                      </a:cubicBezTo>
                      <a:cubicBezTo>
                        <a:pt x="119" y="163"/>
                        <a:pt x="125" y="161"/>
                        <a:pt x="125" y="152"/>
                      </a:cubicBezTo>
                      <a:cubicBezTo>
                        <a:pt x="125" y="143"/>
                        <a:pt x="120" y="120"/>
                        <a:pt x="117" y="116"/>
                      </a:cubicBezTo>
                      <a:cubicBezTo>
                        <a:pt x="117" y="118"/>
                        <a:pt x="116" y="118"/>
                        <a:pt x="116" y="120"/>
                      </a:cubicBezTo>
                      <a:cubicBezTo>
                        <a:pt x="116" y="123"/>
                        <a:pt x="115" y="121"/>
                        <a:pt x="115" y="124"/>
                      </a:cubicBezTo>
                      <a:cubicBezTo>
                        <a:pt x="115" y="125"/>
                        <a:pt x="115" y="125"/>
                        <a:pt x="115" y="125"/>
                      </a:cubicBezTo>
                      <a:cubicBezTo>
                        <a:pt x="115" y="126"/>
                        <a:pt x="114" y="129"/>
                        <a:pt x="112" y="129"/>
                      </a:cubicBezTo>
                      <a:cubicBezTo>
                        <a:pt x="109" y="129"/>
                        <a:pt x="109" y="129"/>
                        <a:pt x="109" y="129"/>
                      </a:cubicBezTo>
                      <a:cubicBezTo>
                        <a:pt x="105" y="129"/>
                        <a:pt x="102" y="110"/>
                        <a:pt x="100" y="105"/>
                      </a:cubicBezTo>
                      <a:cubicBezTo>
                        <a:pt x="98" y="101"/>
                        <a:pt x="98" y="97"/>
                        <a:pt x="97" y="92"/>
                      </a:cubicBezTo>
                      <a:cubicBezTo>
                        <a:pt x="96" y="87"/>
                        <a:pt x="94" y="86"/>
                        <a:pt x="94" y="79"/>
                      </a:cubicBezTo>
                      <a:cubicBezTo>
                        <a:pt x="94" y="76"/>
                        <a:pt x="94" y="76"/>
                        <a:pt x="94" y="76"/>
                      </a:cubicBezTo>
                      <a:cubicBezTo>
                        <a:pt x="94" y="65"/>
                        <a:pt x="110" y="67"/>
                        <a:pt x="110" y="61"/>
                      </a:cubicBezTo>
                      <a:cubicBezTo>
                        <a:pt x="110" y="60"/>
                        <a:pt x="110" y="60"/>
                        <a:pt x="110" y="60"/>
                      </a:cubicBezTo>
                      <a:cubicBezTo>
                        <a:pt x="110" y="58"/>
                        <a:pt x="109" y="57"/>
                        <a:pt x="108" y="57"/>
                      </a:cubicBezTo>
                      <a:cubicBezTo>
                        <a:pt x="105" y="57"/>
                        <a:pt x="105" y="57"/>
                        <a:pt x="105" y="57"/>
                      </a:cubicBezTo>
                      <a:cubicBezTo>
                        <a:pt x="104" y="57"/>
                        <a:pt x="104" y="57"/>
                        <a:pt x="104" y="57"/>
                      </a:cubicBezTo>
                      <a:cubicBezTo>
                        <a:pt x="103" y="58"/>
                        <a:pt x="102" y="59"/>
                        <a:pt x="101" y="59"/>
                      </a:cubicBezTo>
                      <a:cubicBezTo>
                        <a:pt x="99" y="60"/>
                        <a:pt x="99" y="59"/>
                        <a:pt x="97" y="60"/>
                      </a:cubicBezTo>
                      <a:cubicBezTo>
                        <a:pt x="95" y="59"/>
                        <a:pt x="91" y="56"/>
                        <a:pt x="91" y="54"/>
                      </a:cubicBezTo>
                      <a:cubicBezTo>
                        <a:pt x="91" y="41"/>
                        <a:pt x="91" y="41"/>
                        <a:pt x="91" y="41"/>
                      </a:cubicBezTo>
                      <a:lnTo>
                        <a:pt x="91" y="29"/>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5" name="íšlïďè"/>
                <p:cNvSpPr/>
                <p:nvPr userDrawn="1"/>
              </p:nvSpPr>
              <p:spPr bwMode="auto">
                <a:xfrm>
                  <a:off x="5478463" y="3581400"/>
                  <a:ext cx="46038" cy="76200"/>
                </a:xfrm>
                <a:custGeom>
                  <a:avLst/>
                  <a:gdLst>
                    <a:gd name="T0" fmla="*/ 14 w 14"/>
                    <a:gd name="T1" fmla="*/ 15 h 23"/>
                    <a:gd name="T2" fmla="*/ 10 w 14"/>
                    <a:gd name="T3" fmla="*/ 6 h 23"/>
                    <a:gd name="T4" fmla="*/ 3 w 14"/>
                    <a:gd name="T5" fmla="*/ 0 h 23"/>
                    <a:gd name="T6" fmla="*/ 0 w 14"/>
                    <a:gd name="T7" fmla="*/ 3 h 23"/>
                    <a:gd name="T8" fmla="*/ 5 w 14"/>
                    <a:gd name="T9" fmla="*/ 11 h 23"/>
                    <a:gd name="T10" fmla="*/ 5 w 14"/>
                    <a:gd name="T11" fmla="*/ 12 h 23"/>
                    <a:gd name="T12" fmla="*/ 5 w 14"/>
                    <a:gd name="T13" fmla="*/ 14 h 23"/>
                    <a:gd name="T14" fmla="*/ 5 w 14"/>
                    <a:gd name="T15" fmla="*/ 15 h 23"/>
                    <a:gd name="T16" fmla="*/ 2 w 14"/>
                    <a:gd name="T17" fmla="*/ 19 h 23"/>
                    <a:gd name="T18" fmla="*/ 2 w 14"/>
                    <a:gd name="T19" fmla="*/ 22 h 23"/>
                    <a:gd name="T20" fmla="*/ 5 w 14"/>
                    <a:gd name="T21" fmla="*/ 23 h 23"/>
                    <a:gd name="T22" fmla="*/ 6 w 14"/>
                    <a:gd name="T23" fmla="*/ 23 h 23"/>
                    <a:gd name="T24" fmla="*/ 11 w 14"/>
                    <a:gd name="T25" fmla="*/ 20 h 23"/>
                    <a:gd name="T26" fmla="*/ 14 w 14"/>
                    <a:gd name="T2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14" y="15"/>
                      </a:moveTo>
                      <a:cubicBezTo>
                        <a:pt x="14" y="11"/>
                        <a:pt x="12" y="9"/>
                        <a:pt x="10" y="6"/>
                      </a:cubicBezTo>
                      <a:cubicBezTo>
                        <a:pt x="8" y="5"/>
                        <a:pt x="3" y="1"/>
                        <a:pt x="3" y="0"/>
                      </a:cubicBezTo>
                      <a:cubicBezTo>
                        <a:pt x="0" y="3"/>
                        <a:pt x="0" y="3"/>
                        <a:pt x="0" y="3"/>
                      </a:cubicBezTo>
                      <a:cubicBezTo>
                        <a:pt x="5" y="11"/>
                        <a:pt x="5" y="11"/>
                        <a:pt x="5" y="11"/>
                      </a:cubicBezTo>
                      <a:cubicBezTo>
                        <a:pt x="5" y="12"/>
                        <a:pt x="5" y="12"/>
                        <a:pt x="5" y="12"/>
                      </a:cubicBezTo>
                      <a:cubicBezTo>
                        <a:pt x="5" y="14"/>
                        <a:pt x="5" y="14"/>
                        <a:pt x="5" y="14"/>
                      </a:cubicBezTo>
                      <a:cubicBezTo>
                        <a:pt x="5" y="15"/>
                        <a:pt x="5" y="15"/>
                        <a:pt x="5" y="15"/>
                      </a:cubicBezTo>
                      <a:cubicBezTo>
                        <a:pt x="2" y="19"/>
                        <a:pt x="2" y="19"/>
                        <a:pt x="2" y="19"/>
                      </a:cubicBezTo>
                      <a:cubicBezTo>
                        <a:pt x="2" y="22"/>
                        <a:pt x="2" y="22"/>
                        <a:pt x="2" y="22"/>
                      </a:cubicBezTo>
                      <a:cubicBezTo>
                        <a:pt x="5" y="23"/>
                        <a:pt x="5" y="23"/>
                        <a:pt x="5" y="23"/>
                      </a:cubicBezTo>
                      <a:cubicBezTo>
                        <a:pt x="6" y="23"/>
                        <a:pt x="6" y="23"/>
                        <a:pt x="6" y="23"/>
                      </a:cubicBezTo>
                      <a:cubicBezTo>
                        <a:pt x="7" y="23"/>
                        <a:pt x="11" y="21"/>
                        <a:pt x="11" y="20"/>
                      </a:cubicBezTo>
                      <a:cubicBezTo>
                        <a:pt x="13" y="19"/>
                        <a:pt x="13" y="17"/>
                        <a:pt x="14" y="15"/>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6" name="işḷîḑe"/>
                <p:cNvSpPr/>
                <p:nvPr userDrawn="1"/>
              </p:nvSpPr>
              <p:spPr bwMode="auto">
                <a:xfrm>
                  <a:off x="6310313" y="3136900"/>
                  <a:ext cx="406400" cy="554038"/>
                </a:xfrm>
                <a:custGeom>
                  <a:avLst/>
                  <a:gdLst>
                    <a:gd name="T0" fmla="*/ 101 w 123"/>
                    <a:gd name="T1" fmla="*/ 9 h 166"/>
                    <a:gd name="T2" fmla="*/ 96 w 123"/>
                    <a:gd name="T3" fmla="*/ 0 h 166"/>
                    <a:gd name="T4" fmla="*/ 76 w 123"/>
                    <a:gd name="T5" fmla="*/ 23 h 166"/>
                    <a:gd name="T6" fmla="*/ 66 w 123"/>
                    <a:gd name="T7" fmla="*/ 20 h 166"/>
                    <a:gd name="T8" fmla="*/ 69 w 123"/>
                    <a:gd name="T9" fmla="*/ 29 h 166"/>
                    <a:gd name="T10" fmla="*/ 64 w 123"/>
                    <a:gd name="T11" fmla="*/ 38 h 166"/>
                    <a:gd name="T12" fmla="*/ 71 w 123"/>
                    <a:gd name="T13" fmla="*/ 37 h 166"/>
                    <a:gd name="T14" fmla="*/ 78 w 123"/>
                    <a:gd name="T15" fmla="*/ 38 h 166"/>
                    <a:gd name="T16" fmla="*/ 104 w 123"/>
                    <a:gd name="T17" fmla="*/ 37 h 166"/>
                    <a:gd name="T18" fmla="*/ 97 w 123"/>
                    <a:gd name="T19" fmla="*/ 43 h 166"/>
                    <a:gd name="T20" fmla="*/ 85 w 123"/>
                    <a:gd name="T21" fmla="*/ 56 h 166"/>
                    <a:gd name="T22" fmla="*/ 78 w 123"/>
                    <a:gd name="T23" fmla="*/ 67 h 166"/>
                    <a:gd name="T24" fmla="*/ 72 w 123"/>
                    <a:gd name="T25" fmla="*/ 62 h 166"/>
                    <a:gd name="T26" fmla="*/ 72 w 123"/>
                    <a:gd name="T27" fmla="*/ 48 h 166"/>
                    <a:gd name="T28" fmla="*/ 63 w 123"/>
                    <a:gd name="T29" fmla="*/ 57 h 166"/>
                    <a:gd name="T30" fmla="*/ 56 w 123"/>
                    <a:gd name="T31" fmla="*/ 57 h 166"/>
                    <a:gd name="T32" fmla="*/ 61 w 123"/>
                    <a:gd name="T33" fmla="*/ 66 h 166"/>
                    <a:gd name="T34" fmla="*/ 59 w 123"/>
                    <a:gd name="T35" fmla="*/ 70 h 166"/>
                    <a:gd name="T36" fmla="*/ 68 w 123"/>
                    <a:gd name="T37" fmla="*/ 74 h 166"/>
                    <a:gd name="T38" fmla="*/ 68 w 123"/>
                    <a:gd name="T39" fmla="*/ 78 h 166"/>
                    <a:gd name="T40" fmla="*/ 40 w 123"/>
                    <a:gd name="T41" fmla="*/ 92 h 166"/>
                    <a:gd name="T42" fmla="*/ 24 w 123"/>
                    <a:gd name="T43" fmla="*/ 99 h 166"/>
                    <a:gd name="T44" fmla="*/ 3 w 123"/>
                    <a:gd name="T45" fmla="*/ 105 h 166"/>
                    <a:gd name="T46" fmla="*/ 2 w 123"/>
                    <a:gd name="T47" fmla="*/ 112 h 166"/>
                    <a:gd name="T48" fmla="*/ 14 w 123"/>
                    <a:gd name="T49" fmla="*/ 120 h 166"/>
                    <a:gd name="T50" fmla="*/ 32 w 123"/>
                    <a:gd name="T51" fmla="*/ 108 h 166"/>
                    <a:gd name="T52" fmla="*/ 55 w 123"/>
                    <a:gd name="T53" fmla="*/ 93 h 166"/>
                    <a:gd name="T54" fmla="*/ 63 w 123"/>
                    <a:gd name="T55" fmla="*/ 89 h 166"/>
                    <a:gd name="T56" fmla="*/ 82 w 123"/>
                    <a:gd name="T57" fmla="*/ 83 h 166"/>
                    <a:gd name="T58" fmla="*/ 82 w 123"/>
                    <a:gd name="T59" fmla="*/ 86 h 166"/>
                    <a:gd name="T60" fmla="*/ 74 w 123"/>
                    <a:gd name="T61" fmla="*/ 97 h 166"/>
                    <a:gd name="T62" fmla="*/ 61 w 123"/>
                    <a:gd name="T63" fmla="*/ 107 h 166"/>
                    <a:gd name="T64" fmla="*/ 64 w 123"/>
                    <a:gd name="T65" fmla="*/ 118 h 166"/>
                    <a:gd name="T66" fmla="*/ 55 w 123"/>
                    <a:gd name="T67" fmla="*/ 126 h 166"/>
                    <a:gd name="T68" fmla="*/ 40 w 123"/>
                    <a:gd name="T69" fmla="*/ 129 h 166"/>
                    <a:gd name="T70" fmla="*/ 30 w 123"/>
                    <a:gd name="T71" fmla="*/ 130 h 166"/>
                    <a:gd name="T72" fmla="*/ 35 w 123"/>
                    <a:gd name="T73" fmla="*/ 141 h 166"/>
                    <a:gd name="T74" fmla="*/ 38 w 123"/>
                    <a:gd name="T75" fmla="*/ 141 h 166"/>
                    <a:gd name="T76" fmla="*/ 56 w 123"/>
                    <a:gd name="T77" fmla="*/ 133 h 166"/>
                    <a:gd name="T78" fmla="*/ 63 w 123"/>
                    <a:gd name="T79" fmla="*/ 141 h 166"/>
                    <a:gd name="T80" fmla="*/ 56 w 123"/>
                    <a:gd name="T81" fmla="*/ 154 h 166"/>
                    <a:gd name="T82" fmla="*/ 53 w 123"/>
                    <a:gd name="T83" fmla="*/ 154 h 166"/>
                    <a:gd name="T84" fmla="*/ 49 w 123"/>
                    <a:gd name="T85" fmla="*/ 154 h 166"/>
                    <a:gd name="T86" fmla="*/ 46 w 123"/>
                    <a:gd name="T87" fmla="*/ 156 h 166"/>
                    <a:gd name="T88" fmla="*/ 56 w 123"/>
                    <a:gd name="T89" fmla="*/ 166 h 166"/>
                    <a:gd name="T90" fmla="*/ 71 w 123"/>
                    <a:gd name="T91" fmla="*/ 160 h 166"/>
                    <a:gd name="T92" fmla="*/ 75 w 123"/>
                    <a:gd name="T93" fmla="*/ 146 h 166"/>
                    <a:gd name="T94" fmla="*/ 80 w 123"/>
                    <a:gd name="T95" fmla="*/ 124 h 166"/>
                    <a:gd name="T96" fmla="*/ 94 w 123"/>
                    <a:gd name="T97" fmla="*/ 120 h 166"/>
                    <a:gd name="T98" fmla="*/ 81 w 123"/>
                    <a:gd name="T99" fmla="*/ 117 h 166"/>
                    <a:gd name="T100" fmla="*/ 72 w 123"/>
                    <a:gd name="T101" fmla="*/ 107 h 166"/>
                    <a:gd name="T102" fmla="*/ 78 w 123"/>
                    <a:gd name="T103" fmla="*/ 96 h 166"/>
                    <a:gd name="T104" fmla="*/ 92 w 123"/>
                    <a:gd name="T105" fmla="*/ 89 h 166"/>
                    <a:gd name="T106" fmla="*/ 102 w 123"/>
                    <a:gd name="T107" fmla="*/ 78 h 166"/>
                    <a:gd name="T108" fmla="*/ 95 w 123"/>
                    <a:gd name="T109" fmla="*/ 61 h 166"/>
                    <a:gd name="T110" fmla="*/ 109 w 123"/>
                    <a:gd name="T111" fmla="*/ 48 h 166"/>
                    <a:gd name="T112" fmla="*/ 116 w 123"/>
                    <a:gd name="T113" fmla="*/ 42 h 166"/>
                    <a:gd name="T114" fmla="*/ 121 w 123"/>
                    <a:gd name="T115" fmla="*/ 32 h 166"/>
                    <a:gd name="T116" fmla="*/ 116 w 123"/>
                    <a:gd name="T117" fmla="*/ 17 h 166"/>
                    <a:gd name="T118" fmla="*/ 104 w 123"/>
                    <a:gd name="T119" fmla="*/ 20 h 166"/>
                    <a:gd name="T120" fmla="*/ 93 w 123"/>
                    <a:gd name="T121" fmla="*/ 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166">
                      <a:moveTo>
                        <a:pt x="93" y="21"/>
                      </a:moveTo>
                      <a:cubicBezTo>
                        <a:pt x="94" y="14"/>
                        <a:pt x="98" y="14"/>
                        <a:pt x="101" y="9"/>
                      </a:cubicBezTo>
                      <a:cubicBezTo>
                        <a:pt x="101" y="8"/>
                        <a:pt x="101" y="8"/>
                        <a:pt x="101" y="8"/>
                      </a:cubicBezTo>
                      <a:cubicBezTo>
                        <a:pt x="101" y="5"/>
                        <a:pt x="97" y="1"/>
                        <a:pt x="96" y="0"/>
                      </a:cubicBezTo>
                      <a:cubicBezTo>
                        <a:pt x="89" y="3"/>
                        <a:pt x="91" y="6"/>
                        <a:pt x="88" y="13"/>
                      </a:cubicBezTo>
                      <a:cubicBezTo>
                        <a:pt x="85" y="17"/>
                        <a:pt x="82" y="23"/>
                        <a:pt x="76" y="23"/>
                      </a:cubicBezTo>
                      <a:cubicBezTo>
                        <a:pt x="75" y="23"/>
                        <a:pt x="70" y="18"/>
                        <a:pt x="67" y="17"/>
                      </a:cubicBezTo>
                      <a:cubicBezTo>
                        <a:pt x="66" y="20"/>
                        <a:pt x="66" y="20"/>
                        <a:pt x="66" y="20"/>
                      </a:cubicBezTo>
                      <a:cubicBezTo>
                        <a:pt x="67" y="23"/>
                        <a:pt x="69" y="24"/>
                        <a:pt x="69" y="28"/>
                      </a:cubicBezTo>
                      <a:cubicBezTo>
                        <a:pt x="69" y="29"/>
                        <a:pt x="69" y="29"/>
                        <a:pt x="69" y="29"/>
                      </a:cubicBezTo>
                      <a:cubicBezTo>
                        <a:pt x="69" y="29"/>
                        <a:pt x="63" y="36"/>
                        <a:pt x="62" y="37"/>
                      </a:cubicBezTo>
                      <a:cubicBezTo>
                        <a:pt x="63" y="38"/>
                        <a:pt x="61" y="38"/>
                        <a:pt x="64" y="38"/>
                      </a:cubicBezTo>
                      <a:cubicBezTo>
                        <a:pt x="64" y="38"/>
                        <a:pt x="64" y="38"/>
                        <a:pt x="64" y="38"/>
                      </a:cubicBezTo>
                      <a:cubicBezTo>
                        <a:pt x="71" y="37"/>
                        <a:pt x="71" y="37"/>
                        <a:pt x="71" y="37"/>
                      </a:cubicBezTo>
                      <a:cubicBezTo>
                        <a:pt x="74" y="37"/>
                        <a:pt x="74" y="38"/>
                        <a:pt x="78" y="38"/>
                      </a:cubicBezTo>
                      <a:cubicBezTo>
                        <a:pt x="78" y="38"/>
                        <a:pt x="78" y="38"/>
                        <a:pt x="78" y="38"/>
                      </a:cubicBezTo>
                      <a:cubicBezTo>
                        <a:pt x="79" y="38"/>
                        <a:pt x="84" y="33"/>
                        <a:pt x="91" y="32"/>
                      </a:cubicBezTo>
                      <a:cubicBezTo>
                        <a:pt x="96" y="31"/>
                        <a:pt x="104" y="30"/>
                        <a:pt x="104" y="37"/>
                      </a:cubicBezTo>
                      <a:cubicBezTo>
                        <a:pt x="104" y="39"/>
                        <a:pt x="102" y="41"/>
                        <a:pt x="101" y="43"/>
                      </a:cubicBezTo>
                      <a:cubicBezTo>
                        <a:pt x="98" y="43"/>
                        <a:pt x="99" y="43"/>
                        <a:pt x="97" y="43"/>
                      </a:cubicBezTo>
                      <a:cubicBezTo>
                        <a:pt x="96" y="43"/>
                        <a:pt x="93" y="42"/>
                        <a:pt x="92" y="41"/>
                      </a:cubicBezTo>
                      <a:cubicBezTo>
                        <a:pt x="85" y="46"/>
                        <a:pt x="88" y="49"/>
                        <a:pt x="85" y="56"/>
                      </a:cubicBezTo>
                      <a:cubicBezTo>
                        <a:pt x="84" y="57"/>
                        <a:pt x="81" y="64"/>
                        <a:pt x="81" y="64"/>
                      </a:cubicBezTo>
                      <a:cubicBezTo>
                        <a:pt x="80" y="66"/>
                        <a:pt x="80" y="64"/>
                        <a:pt x="78" y="67"/>
                      </a:cubicBezTo>
                      <a:cubicBezTo>
                        <a:pt x="77" y="70"/>
                        <a:pt x="78" y="68"/>
                        <a:pt x="76" y="70"/>
                      </a:cubicBezTo>
                      <a:cubicBezTo>
                        <a:pt x="74" y="67"/>
                        <a:pt x="72" y="66"/>
                        <a:pt x="72" y="62"/>
                      </a:cubicBezTo>
                      <a:cubicBezTo>
                        <a:pt x="72" y="61"/>
                        <a:pt x="75" y="55"/>
                        <a:pt x="76" y="54"/>
                      </a:cubicBezTo>
                      <a:cubicBezTo>
                        <a:pt x="75" y="51"/>
                        <a:pt x="75" y="48"/>
                        <a:pt x="72" y="48"/>
                      </a:cubicBezTo>
                      <a:cubicBezTo>
                        <a:pt x="71" y="48"/>
                        <a:pt x="70" y="49"/>
                        <a:pt x="70" y="49"/>
                      </a:cubicBezTo>
                      <a:cubicBezTo>
                        <a:pt x="70" y="55"/>
                        <a:pt x="67" y="55"/>
                        <a:pt x="63" y="57"/>
                      </a:cubicBezTo>
                      <a:cubicBezTo>
                        <a:pt x="62" y="56"/>
                        <a:pt x="60" y="55"/>
                        <a:pt x="59" y="55"/>
                      </a:cubicBezTo>
                      <a:cubicBezTo>
                        <a:pt x="58" y="55"/>
                        <a:pt x="56" y="57"/>
                        <a:pt x="56" y="57"/>
                      </a:cubicBezTo>
                      <a:cubicBezTo>
                        <a:pt x="58" y="60"/>
                        <a:pt x="59" y="60"/>
                        <a:pt x="61" y="64"/>
                      </a:cubicBezTo>
                      <a:cubicBezTo>
                        <a:pt x="61" y="66"/>
                        <a:pt x="61" y="66"/>
                        <a:pt x="61" y="66"/>
                      </a:cubicBezTo>
                      <a:cubicBezTo>
                        <a:pt x="61" y="67"/>
                        <a:pt x="61" y="67"/>
                        <a:pt x="61" y="67"/>
                      </a:cubicBezTo>
                      <a:cubicBezTo>
                        <a:pt x="59" y="70"/>
                        <a:pt x="59" y="70"/>
                        <a:pt x="59" y="70"/>
                      </a:cubicBezTo>
                      <a:cubicBezTo>
                        <a:pt x="60" y="71"/>
                        <a:pt x="58" y="71"/>
                        <a:pt x="61" y="71"/>
                      </a:cubicBezTo>
                      <a:cubicBezTo>
                        <a:pt x="64" y="71"/>
                        <a:pt x="66" y="72"/>
                        <a:pt x="68" y="74"/>
                      </a:cubicBezTo>
                      <a:cubicBezTo>
                        <a:pt x="68" y="75"/>
                        <a:pt x="68" y="75"/>
                        <a:pt x="68" y="75"/>
                      </a:cubicBezTo>
                      <a:cubicBezTo>
                        <a:pt x="68" y="78"/>
                        <a:pt x="68" y="78"/>
                        <a:pt x="68" y="78"/>
                      </a:cubicBezTo>
                      <a:cubicBezTo>
                        <a:pt x="68" y="82"/>
                        <a:pt x="58" y="85"/>
                        <a:pt x="55" y="86"/>
                      </a:cubicBezTo>
                      <a:cubicBezTo>
                        <a:pt x="50" y="88"/>
                        <a:pt x="44" y="91"/>
                        <a:pt x="40" y="92"/>
                      </a:cubicBezTo>
                      <a:cubicBezTo>
                        <a:pt x="36" y="94"/>
                        <a:pt x="35" y="94"/>
                        <a:pt x="32" y="96"/>
                      </a:cubicBezTo>
                      <a:cubicBezTo>
                        <a:pt x="29" y="97"/>
                        <a:pt x="27" y="97"/>
                        <a:pt x="24" y="99"/>
                      </a:cubicBezTo>
                      <a:cubicBezTo>
                        <a:pt x="20" y="101"/>
                        <a:pt x="13" y="104"/>
                        <a:pt x="9" y="104"/>
                      </a:cubicBezTo>
                      <a:cubicBezTo>
                        <a:pt x="3" y="105"/>
                        <a:pt x="3" y="105"/>
                        <a:pt x="3" y="105"/>
                      </a:cubicBezTo>
                      <a:cubicBezTo>
                        <a:pt x="1" y="105"/>
                        <a:pt x="1" y="106"/>
                        <a:pt x="0" y="107"/>
                      </a:cubicBezTo>
                      <a:cubicBezTo>
                        <a:pt x="0" y="108"/>
                        <a:pt x="0" y="111"/>
                        <a:pt x="2" y="112"/>
                      </a:cubicBezTo>
                      <a:cubicBezTo>
                        <a:pt x="4" y="114"/>
                        <a:pt x="3" y="114"/>
                        <a:pt x="5" y="115"/>
                      </a:cubicBezTo>
                      <a:cubicBezTo>
                        <a:pt x="6" y="116"/>
                        <a:pt x="12" y="119"/>
                        <a:pt x="14" y="120"/>
                      </a:cubicBezTo>
                      <a:cubicBezTo>
                        <a:pt x="15" y="119"/>
                        <a:pt x="15" y="119"/>
                        <a:pt x="17" y="119"/>
                      </a:cubicBezTo>
                      <a:cubicBezTo>
                        <a:pt x="20" y="119"/>
                        <a:pt x="30" y="110"/>
                        <a:pt x="32" y="108"/>
                      </a:cubicBezTo>
                      <a:cubicBezTo>
                        <a:pt x="36" y="104"/>
                        <a:pt x="42" y="101"/>
                        <a:pt x="47" y="98"/>
                      </a:cubicBezTo>
                      <a:cubicBezTo>
                        <a:pt x="50" y="96"/>
                        <a:pt x="52" y="95"/>
                        <a:pt x="55" y="93"/>
                      </a:cubicBezTo>
                      <a:cubicBezTo>
                        <a:pt x="57" y="92"/>
                        <a:pt x="58" y="92"/>
                        <a:pt x="59" y="91"/>
                      </a:cubicBezTo>
                      <a:cubicBezTo>
                        <a:pt x="61" y="90"/>
                        <a:pt x="61" y="90"/>
                        <a:pt x="63" y="89"/>
                      </a:cubicBezTo>
                      <a:cubicBezTo>
                        <a:pt x="68" y="87"/>
                        <a:pt x="74" y="80"/>
                        <a:pt x="79" y="80"/>
                      </a:cubicBezTo>
                      <a:cubicBezTo>
                        <a:pt x="81" y="80"/>
                        <a:pt x="82" y="82"/>
                        <a:pt x="82" y="83"/>
                      </a:cubicBezTo>
                      <a:cubicBezTo>
                        <a:pt x="82" y="85"/>
                        <a:pt x="82" y="85"/>
                        <a:pt x="82" y="85"/>
                      </a:cubicBezTo>
                      <a:cubicBezTo>
                        <a:pt x="82" y="86"/>
                        <a:pt x="82" y="86"/>
                        <a:pt x="82" y="86"/>
                      </a:cubicBezTo>
                      <a:cubicBezTo>
                        <a:pt x="80" y="90"/>
                        <a:pt x="79" y="89"/>
                        <a:pt x="78" y="93"/>
                      </a:cubicBezTo>
                      <a:cubicBezTo>
                        <a:pt x="75" y="94"/>
                        <a:pt x="75" y="94"/>
                        <a:pt x="74" y="97"/>
                      </a:cubicBezTo>
                      <a:cubicBezTo>
                        <a:pt x="69" y="98"/>
                        <a:pt x="71" y="99"/>
                        <a:pt x="67" y="101"/>
                      </a:cubicBezTo>
                      <a:cubicBezTo>
                        <a:pt x="63" y="103"/>
                        <a:pt x="63" y="103"/>
                        <a:pt x="61" y="107"/>
                      </a:cubicBezTo>
                      <a:cubicBezTo>
                        <a:pt x="61" y="110"/>
                        <a:pt x="64" y="114"/>
                        <a:pt x="64" y="117"/>
                      </a:cubicBezTo>
                      <a:cubicBezTo>
                        <a:pt x="64" y="118"/>
                        <a:pt x="64" y="118"/>
                        <a:pt x="64" y="118"/>
                      </a:cubicBezTo>
                      <a:cubicBezTo>
                        <a:pt x="64" y="119"/>
                        <a:pt x="64" y="119"/>
                        <a:pt x="64" y="119"/>
                      </a:cubicBezTo>
                      <a:cubicBezTo>
                        <a:pt x="61" y="123"/>
                        <a:pt x="60" y="125"/>
                        <a:pt x="55" y="126"/>
                      </a:cubicBezTo>
                      <a:cubicBezTo>
                        <a:pt x="51" y="127"/>
                        <a:pt x="43" y="129"/>
                        <a:pt x="41" y="129"/>
                      </a:cubicBezTo>
                      <a:cubicBezTo>
                        <a:pt x="40" y="129"/>
                        <a:pt x="40" y="129"/>
                        <a:pt x="40" y="129"/>
                      </a:cubicBezTo>
                      <a:cubicBezTo>
                        <a:pt x="32" y="130"/>
                        <a:pt x="32" y="130"/>
                        <a:pt x="32" y="130"/>
                      </a:cubicBezTo>
                      <a:cubicBezTo>
                        <a:pt x="30" y="130"/>
                        <a:pt x="30" y="130"/>
                        <a:pt x="30" y="130"/>
                      </a:cubicBezTo>
                      <a:cubicBezTo>
                        <a:pt x="27" y="132"/>
                        <a:pt x="27" y="132"/>
                        <a:pt x="27" y="132"/>
                      </a:cubicBezTo>
                      <a:cubicBezTo>
                        <a:pt x="30" y="136"/>
                        <a:pt x="30" y="138"/>
                        <a:pt x="35" y="141"/>
                      </a:cubicBezTo>
                      <a:cubicBezTo>
                        <a:pt x="36" y="141"/>
                        <a:pt x="36" y="141"/>
                        <a:pt x="36" y="141"/>
                      </a:cubicBezTo>
                      <a:cubicBezTo>
                        <a:pt x="38" y="141"/>
                        <a:pt x="38" y="141"/>
                        <a:pt x="38" y="141"/>
                      </a:cubicBezTo>
                      <a:cubicBezTo>
                        <a:pt x="39" y="141"/>
                        <a:pt x="39" y="141"/>
                        <a:pt x="39" y="141"/>
                      </a:cubicBezTo>
                      <a:cubicBezTo>
                        <a:pt x="43" y="138"/>
                        <a:pt x="51" y="133"/>
                        <a:pt x="56" y="133"/>
                      </a:cubicBezTo>
                      <a:cubicBezTo>
                        <a:pt x="58" y="133"/>
                        <a:pt x="58" y="133"/>
                        <a:pt x="58" y="133"/>
                      </a:cubicBezTo>
                      <a:cubicBezTo>
                        <a:pt x="62" y="133"/>
                        <a:pt x="63" y="137"/>
                        <a:pt x="63" y="141"/>
                      </a:cubicBezTo>
                      <a:cubicBezTo>
                        <a:pt x="63" y="143"/>
                        <a:pt x="63" y="143"/>
                        <a:pt x="63" y="143"/>
                      </a:cubicBezTo>
                      <a:cubicBezTo>
                        <a:pt x="63" y="150"/>
                        <a:pt x="60" y="152"/>
                        <a:pt x="56" y="154"/>
                      </a:cubicBezTo>
                      <a:cubicBezTo>
                        <a:pt x="55" y="154"/>
                        <a:pt x="55" y="154"/>
                        <a:pt x="55" y="154"/>
                      </a:cubicBezTo>
                      <a:cubicBezTo>
                        <a:pt x="53" y="154"/>
                        <a:pt x="53" y="154"/>
                        <a:pt x="53" y="154"/>
                      </a:cubicBezTo>
                      <a:cubicBezTo>
                        <a:pt x="52" y="154"/>
                        <a:pt x="52" y="154"/>
                        <a:pt x="51" y="153"/>
                      </a:cubicBezTo>
                      <a:cubicBezTo>
                        <a:pt x="50" y="154"/>
                        <a:pt x="50" y="154"/>
                        <a:pt x="49" y="154"/>
                      </a:cubicBezTo>
                      <a:cubicBezTo>
                        <a:pt x="47" y="154"/>
                        <a:pt x="47" y="154"/>
                        <a:pt x="47" y="154"/>
                      </a:cubicBezTo>
                      <a:cubicBezTo>
                        <a:pt x="47" y="155"/>
                        <a:pt x="46" y="155"/>
                        <a:pt x="46" y="156"/>
                      </a:cubicBezTo>
                      <a:cubicBezTo>
                        <a:pt x="46" y="158"/>
                        <a:pt x="53" y="165"/>
                        <a:pt x="55" y="166"/>
                      </a:cubicBezTo>
                      <a:cubicBezTo>
                        <a:pt x="56" y="166"/>
                        <a:pt x="56" y="166"/>
                        <a:pt x="56" y="166"/>
                      </a:cubicBezTo>
                      <a:cubicBezTo>
                        <a:pt x="61" y="166"/>
                        <a:pt x="61" y="166"/>
                        <a:pt x="61" y="166"/>
                      </a:cubicBezTo>
                      <a:cubicBezTo>
                        <a:pt x="66" y="166"/>
                        <a:pt x="69" y="163"/>
                        <a:pt x="71" y="160"/>
                      </a:cubicBezTo>
                      <a:cubicBezTo>
                        <a:pt x="74" y="155"/>
                        <a:pt x="74" y="151"/>
                        <a:pt x="76" y="148"/>
                      </a:cubicBezTo>
                      <a:cubicBezTo>
                        <a:pt x="75" y="146"/>
                        <a:pt x="75" y="148"/>
                        <a:pt x="75" y="146"/>
                      </a:cubicBezTo>
                      <a:cubicBezTo>
                        <a:pt x="75" y="138"/>
                        <a:pt x="75" y="138"/>
                        <a:pt x="75" y="138"/>
                      </a:cubicBezTo>
                      <a:cubicBezTo>
                        <a:pt x="75" y="130"/>
                        <a:pt x="74" y="128"/>
                        <a:pt x="80" y="124"/>
                      </a:cubicBezTo>
                      <a:cubicBezTo>
                        <a:pt x="81" y="124"/>
                        <a:pt x="81" y="124"/>
                        <a:pt x="81" y="124"/>
                      </a:cubicBezTo>
                      <a:cubicBezTo>
                        <a:pt x="90" y="124"/>
                        <a:pt x="90" y="127"/>
                        <a:pt x="94" y="120"/>
                      </a:cubicBezTo>
                      <a:cubicBezTo>
                        <a:pt x="92" y="117"/>
                        <a:pt x="91" y="116"/>
                        <a:pt x="88" y="115"/>
                      </a:cubicBezTo>
                      <a:cubicBezTo>
                        <a:pt x="86" y="116"/>
                        <a:pt x="84" y="117"/>
                        <a:pt x="81" y="117"/>
                      </a:cubicBezTo>
                      <a:cubicBezTo>
                        <a:pt x="79" y="117"/>
                        <a:pt x="79" y="117"/>
                        <a:pt x="79" y="117"/>
                      </a:cubicBezTo>
                      <a:cubicBezTo>
                        <a:pt x="77" y="116"/>
                        <a:pt x="72" y="109"/>
                        <a:pt x="72" y="107"/>
                      </a:cubicBezTo>
                      <a:cubicBezTo>
                        <a:pt x="72" y="105"/>
                        <a:pt x="72" y="105"/>
                        <a:pt x="72" y="105"/>
                      </a:cubicBezTo>
                      <a:cubicBezTo>
                        <a:pt x="72" y="99"/>
                        <a:pt x="75" y="100"/>
                        <a:pt x="78" y="96"/>
                      </a:cubicBezTo>
                      <a:cubicBezTo>
                        <a:pt x="80" y="96"/>
                        <a:pt x="80" y="96"/>
                        <a:pt x="80" y="96"/>
                      </a:cubicBezTo>
                      <a:cubicBezTo>
                        <a:pt x="82" y="93"/>
                        <a:pt x="89" y="90"/>
                        <a:pt x="92" y="89"/>
                      </a:cubicBezTo>
                      <a:cubicBezTo>
                        <a:pt x="95" y="87"/>
                        <a:pt x="101" y="83"/>
                        <a:pt x="101" y="80"/>
                      </a:cubicBezTo>
                      <a:cubicBezTo>
                        <a:pt x="101" y="77"/>
                        <a:pt x="101" y="79"/>
                        <a:pt x="102" y="78"/>
                      </a:cubicBezTo>
                      <a:cubicBezTo>
                        <a:pt x="101" y="77"/>
                        <a:pt x="101" y="79"/>
                        <a:pt x="101" y="77"/>
                      </a:cubicBezTo>
                      <a:cubicBezTo>
                        <a:pt x="101" y="73"/>
                        <a:pt x="96" y="64"/>
                        <a:pt x="95" y="61"/>
                      </a:cubicBezTo>
                      <a:cubicBezTo>
                        <a:pt x="95" y="61"/>
                        <a:pt x="101" y="55"/>
                        <a:pt x="102" y="55"/>
                      </a:cubicBezTo>
                      <a:cubicBezTo>
                        <a:pt x="104" y="52"/>
                        <a:pt x="106" y="51"/>
                        <a:pt x="109" y="48"/>
                      </a:cubicBezTo>
                      <a:cubicBezTo>
                        <a:pt x="110" y="47"/>
                        <a:pt x="112" y="46"/>
                        <a:pt x="113" y="45"/>
                      </a:cubicBezTo>
                      <a:cubicBezTo>
                        <a:pt x="114" y="44"/>
                        <a:pt x="115" y="43"/>
                        <a:pt x="116" y="42"/>
                      </a:cubicBezTo>
                      <a:cubicBezTo>
                        <a:pt x="118" y="39"/>
                        <a:pt x="118" y="35"/>
                        <a:pt x="121" y="34"/>
                      </a:cubicBezTo>
                      <a:cubicBezTo>
                        <a:pt x="121" y="32"/>
                        <a:pt x="121" y="32"/>
                        <a:pt x="121" y="32"/>
                      </a:cubicBezTo>
                      <a:cubicBezTo>
                        <a:pt x="121" y="27"/>
                        <a:pt x="123" y="30"/>
                        <a:pt x="120" y="24"/>
                      </a:cubicBezTo>
                      <a:cubicBezTo>
                        <a:pt x="118" y="20"/>
                        <a:pt x="118" y="20"/>
                        <a:pt x="116" y="17"/>
                      </a:cubicBezTo>
                      <a:cubicBezTo>
                        <a:pt x="113" y="17"/>
                        <a:pt x="113" y="17"/>
                        <a:pt x="113" y="17"/>
                      </a:cubicBezTo>
                      <a:cubicBezTo>
                        <a:pt x="111" y="17"/>
                        <a:pt x="105" y="19"/>
                        <a:pt x="104" y="20"/>
                      </a:cubicBezTo>
                      <a:cubicBezTo>
                        <a:pt x="101" y="23"/>
                        <a:pt x="102" y="23"/>
                        <a:pt x="96" y="24"/>
                      </a:cubicBezTo>
                      <a:lnTo>
                        <a:pt x="93" y="21"/>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37" name="íṥḻiďê"/>
                <p:cNvSpPr/>
                <p:nvPr userDrawn="1"/>
              </p:nvSpPr>
              <p:spPr bwMode="auto">
                <a:xfrm>
                  <a:off x="5159376" y="3357563"/>
                  <a:ext cx="117475" cy="366713"/>
                </a:xfrm>
                <a:custGeom>
                  <a:avLst/>
                  <a:gdLst>
                    <a:gd name="T0" fmla="*/ 23 w 36"/>
                    <a:gd name="T1" fmla="*/ 14 h 110"/>
                    <a:gd name="T2" fmla="*/ 23 w 36"/>
                    <a:gd name="T3" fmla="*/ 12 h 110"/>
                    <a:gd name="T4" fmla="*/ 18 w 36"/>
                    <a:gd name="T5" fmla="*/ 6 h 110"/>
                    <a:gd name="T6" fmla="*/ 13 w 36"/>
                    <a:gd name="T7" fmla="*/ 0 h 110"/>
                    <a:gd name="T8" fmla="*/ 11 w 36"/>
                    <a:gd name="T9" fmla="*/ 4 h 110"/>
                    <a:gd name="T10" fmla="*/ 13 w 36"/>
                    <a:gd name="T11" fmla="*/ 16 h 110"/>
                    <a:gd name="T12" fmla="*/ 12 w 36"/>
                    <a:gd name="T13" fmla="*/ 34 h 110"/>
                    <a:gd name="T14" fmla="*/ 7 w 36"/>
                    <a:gd name="T15" fmla="*/ 65 h 110"/>
                    <a:gd name="T16" fmla="*/ 3 w 36"/>
                    <a:gd name="T17" fmla="*/ 80 h 110"/>
                    <a:gd name="T18" fmla="*/ 0 w 36"/>
                    <a:gd name="T19" fmla="*/ 95 h 110"/>
                    <a:gd name="T20" fmla="*/ 0 w 36"/>
                    <a:gd name="T21" fmla="*/ 98 h 110"/>
                    <a:gd name="T22" fmla="*/ 0 w 36"/>
                    <a:gd name="T23" fmla="*/ 100 h 110"/>
                    <a:gd name="T24" fmla="*/ 4 w 36"/>
                    <a:gd name="T25" fmla="*/ 105 h 110"/>
                    <a:gd name="T26" fmla="*/ 9 w 36"/>
                    <a:gd name="T27" fmla="*/ 110 h 110"/>
                    <a:gd name="T28" fmla="*/ 15 w 36"/>
                    <a:gd name="T29" fmla="*/ 104 h 110"/>
                    <a:gd name="T30" fmla="*/ 18 w 36"/>
                    <a:gd name="T31" fmla="*/ 96 h 110"/>
                    <a:gd name="T32" fmla="*/ 18 w 36"/>
                    <a:gd name="T33" fmla="*/ 90 h 110"/>
                    <a:gd name="T34" fmla="*/ 21 w 36"/>
                    <a:gd name="T35" fmla="*/ 71 h 110"/>
                    <a:gd name="T36" fmla="*/ 25 w 36"/>
                    <a:gd name="T37" fmla="*/ 53 h 110"/>
                    <a:gd name="T38" fmla="*/ 30 w 36"/>
                    <a:gd name="T39" fmla="*/ 36 h 110"/>
                    <a:gd name="T40" fmla="*/ 35 w 36"/>
                    <a:gd name="T41" fmla="*/ 20 h 110"/>
                    <a:gd name="T42" fmla="*/ 33 w 36"/>
                    <a:gd name="T43" fmla="*/ 20 h 110"/>
                    <a:gd name="T44" fmla="*/ 30 w 36"/>
                    <a:gd name="T45" fmla="*/ 22 h 110"/>
                    <a:gd name="T46" fmla="*/ 23 w 36"/>
                    <a:gd name="T47" fmla="*/ 17 h 110"/>
                    <a:gd name="T48" fmla="*/ 23 w 36"/>
                    <a:gd name="T49" fmla="*/ 15 h 110"/>
                    <a:gd name="T50" fmla="*/ 23 w 36"/>
                    <a:gd name="T51" fmla="*/ 1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10">
                      <a:moveTo>
                        <a:pt x="23" y="14"/>
                      </a:moveTo>
                      <a:cubicBezTo>
                        <a:pt x="23" y="12"/>
                        <a:pt x="23" y="12"/>
                        <a:pt x="23" y="12"/>
                      </a:cubicBezTo>
                      <a:cubicBezTo>
                        <a:pt x="21" y="8"/>
                        <a:pt x="22" y="9"/>
                        <a:pt x="18" y="6"/>
                      </a:cubicBezTo>
                      <a:cubicBezTo>
                        <a:pt x="17" y="4"/>
                        <a:pt x="15" y="2"/>
                        <a:pt x="13" y="0"/>
                      </a:cubicBezTo>
                      <a:cubicBezTo>
                        <a:pt x="12" y="1"/>
                        <a:pt x="11" y="3"/>
                        <a:pt x="11" y="4"/>
                      </a:cubicBezTo>
                      <a:cubicBezTo>
                        <a:pt x="11" y="7"/>
                        <a:pt x="13" y="12"/>
                        <a:pt x="13" y="16"/>
                      </a:cubicBezTo>
                      <a:cubicBezTo>
                        <a:pt x="12" y="34"/>
                        <a:pt x="12" y="34"/>
                        <a:pt x="12" y="34"/>
                      </a:cubicBezTo>
                      <a:cubicBezTo>
                        <a:pt x="12" y="43"/>
                        <a:pt x="9" y="56"/>
                        <a:pt x="7" y="65"/>
                      </a:cubicBezTo>
                      <a:cubicBezTo>
                        <a:pt x="6" y="72"/>
                        <a:pt x="4" y="75"/>
                        <a:pt x="3" y="80"/>
                      </a:cubicBezTo>
                      <a:cubicBezTo>
                        <a:pt x="2" y="85"/>
                        <a:pt x="0" y="91"/>
                        <a:pt x="0" y="95"/>
                      </a:cubicBezTo>
                      <a:cubicBezTo>
                        <a:pt x="0" y="98"/>
                        <a:pt x="0" y="98"/>
                        <a:pt x="0" y="98"/>
                      </a:cubicBezTo>
                      <a:cubicBezTo>
                        <a:pt x="0" y="100"/>
                        <a:pt x="0" y="100"/>
                        <a:pt x="0" y="100"/>
                      </a:cubicBezTo>
                      <a:cubicBezTo>
                        <a:pt x="2" y="102"/>
                        <a:pt x="2" y="103"/>
                        <a:pt x="4" y="105"/>
                      </a:cubicBezTo>
                      <a:cubicBezTo>
                        <a:pt x="6" y="108"/>
                        <a:pt x="7" y="108"/>
                        <a:pt x="9" y="110"/>
                      </a:cubicBezTo>
                      <a:cubicBezTo>
                        <a:pt x="12" y="108"/>
                        <a:pt x="13" y="108"/>
                        <a:pt x="15" y="104"/>
                      </a:cubicBezTo>
                      <a:cubicBezTo>
                        <a:pt x="16" y="102"/>
                        <a:pt x="18" y="99"/>
                        <a:pt x="18" y="96"/>
                      </a:cubicBezTo>
                      <a:cubicBezTo>
                        <a:pt x="18" y="90"/>
                        <a:pt x="18" y="90"/>
                        <a:pt x="18" y="90"/>
                      </a:cubicBezTo>
                      <a:cubicBezTo>
                        <a:pt x="18" y="83"/>
                        <a:pt x="20" y="77"/>
                        <a:pt x="21" y="71"/>
                      </a:cubicBezTo>
                      <a:cubicBezTo>
                        <a:pt x="23" y="65"/>
                        <a:pt x="23" y="59"/>
                        <a:pt x="25" y="53"/>
                      </a:cubicBezTo>
                      <a:cubicBezTo>
                        <a:pt x="26" y="47"/>
                        <a:pt x="29" y="42"/>
                        <a:pt x="30" y="36"/>
                      </a:cubicBezTo>
                      <a:cubicBezTo>
                        <a:pt x="31" y="28"/>
                        <a:pt x="34" y="27"/>
                        <a:pt x="35" y="20"/>
                      </a:cubicBezTo>
                      <a:cubicBezTo>
                        <a:pt x="34" y="19"/>
                        <a:pt x="36" y="20"/>
                        <a:pt x="33" y="20"/>
                      </a:cubicBezTo>
                      <a:cubicBezTo>
                        <a:pt x="33" y="20"/>
                        <a:pt x="30" y="22"/>
                        <a:pt x="30" y="22"/>
                      </a:cubicBezTo>
                      <a:cubicBezTo>
                        <a:pt x="25" y="21"/>
                        <a:pt x="25" y="21"/>
                        <a:pt x="23" y="17"/>
                      </a:cubicBezTo>
                      <a:cubicBezTo>
                        <a:pt x="23" y="15"/>
                        <a:pt x="23" y="15"/>
                        <a:pt x="23" y="15"/>
                      </a:cubicBezTo>
                      <a:lnTo>
                        <a:pt x="23" y="14"/>
                      </a:ln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nvGrpSpPr>
              <p:cNvPr id="11" name="ïšľîḍê"/>
              <p:cNvGrpSpPr/>
              <p:nvPr userDrawn="1"/>
            </p:nvGrpSpPr>
            <p:grpSpPr>
              <a:xfrm>
                <a:off x="4412452" y="3781425"/>
                <a:ext cx="2312689" cy="166461"/>
                <a:chOff x="6986588" y="3521075"/>
                <a:chExt cx="1654176" cy="119063"/>
              </a:xfrm>
            </p:grpSpPr>
            <p:sp>
              <p:nvSpPr>
                <p:cNvPr id="12" name="îṩľîḑê"/>
                <p:cNvSpPr/>
                <p:nvPr userDrawn="1"/>
              </p:nvSpPr>
              <p:spPr bwMode="auto">
                <a:xfrm>
                  <a:off x="6986588" y="3521075"/>
                  <a:ext cx="155575" cy="119063"/>
                </a:xfrm>
                <a:custGeom>
                  <a:avLst/>
                  <a:gdLst>
                    <a:gd name="T0" fmla="*/ 84 w 98"/>
                    <a:gd name="T1" fmla="*/ 0 h 75"/>
                    <a:gd name="T2" fmla="*/ 59 w 98"/>
                    <a:gd name="T3" fmla="*/ 52 h 75"/>
                    <a:gd name="T4" fmla="*/ 57 w 98"/>
                    <a:gd name="T5" fmla="*/ 0 h 75"/>
                    <a:gd name="T6" fmla="*/ 40 w 98"/>
                    <a:gd name="T7" fmla="*/ 0 h 75"/>
                    <a:gd name="T8" fmla="*/ 15 w 98"/>
                    <a:gd name="T9" fmla="*/ 52 h 75"/>
                    <a:gd name="T10" fmla="*/ 15 w 98"/>
                    <a:gd name="T11" fmla="*/ 0 h 75"/>
                    <a:gd name="T12" fmla="*/ 0 w 98"/>
                    <a:gd name="T13" fmla="*/ 0 h 75"/>
                    <a:gd name="T14" fmla="*/ 2 w 98"/>
                    <a:gd name="T15" fmla="*/ 75 h 75"/>
                    <a:gd name="T16" fmla="*/ 19 w 98"/>
                    <a:gd name="T17" fmla="*/ 75 h 75"/>
                    <a:gd name="T18" fmla="*/ 44 w 98"/>
                    <a:gd name="T19" fmla="*/ 21 h 75"/>
                    <a:gd name="T20" fmla="*/ 46 w 98"/>
                    <a:gd name="T21" fmla="*/ 75 h 75"/>
                    <a:gd name="T22" fmla="*/ 63 w 98"/>
                    <a:gd name="T23" fmla="*/ 75 h 75"/>
                    <a:gd name="T24" fmla="*/ 98 w 98"/>
                    <a:gd name="T25" fmla="*/ 0 h 75"/>
                    <a:gd name="T26" fmla="*/ 84 w 98"/>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5">
                      <a:moveTo>
                        <a:pt x="84" y="0"/>
                      </a:moveTo>
                      <a:lnTo>
                        <a:pt x="59" y="52"/>
                      </a:lnTo>
                      <a:lnTo>
                        <a:pt x="57" y="0"/>
                      </a:lnTo>
                      <a:lnTo>
                        <a:pt x="40" y="0"/>
                      </a:lnTo>
                      <a:lnTo>
                        <a:pt x="15" y="52"/>
                      </a:lnTo>
                      <a:lnTo>
                        <a:pt x="15" y="0"/>
                      </a:lnTo>
                      <a:lnTo>
                        <a:pt x="0" y="0"/>
                      </a:lnTo>
                      <a:lnTo>
                        <a:pt x="2" y="75"/>
                      </a:lnTo>
                      <a:lnTo>
                        <a:pt x="19" y="75"/>
                      </a:lnTo>
                      <a:lnTo>
                        <a:pt x="44" y="21"/>
                      </a:lnTo>
                      <a:lnTo>
                        <a:pt x="46" y="75"/>
                      </a:lnTo>
                      <a:lnTo>
                        <a:pt x="63" y="75"/>
                      </a:lnTo>
                      <a:lnTo>
                        <a:pt x="98" y="0"/>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3" name="îṩḷîde"/>
                <p:cNvSpPr/>
                <p:nvPr userDrawn="1"/>
              </p:nvSpPr>
              <p:spPr bwMode="auto">
                <a:xfrm>
                  <a:off x="7135813" y="3521075"/>
                  <a:ext cx="112713" cy="119063"/>
                </a:xfrm>
                <a:custGeom>
                  <a:avLst/>
                  <a:gdLst>
                    <a:gd name="T0" fmla="*/ 22 w 34"/>
                    <a:gd name="T1" fmla="*/ 20 h 36"/>
                    <a:gd name="T2" fmla="*/ 20 w 34"/>
                    <a:gd name="T3" fmla="*/ 26 h 36"/>
                    <a:gd name="T4" fmla="*/ 18 w 34"/>
                    <a:gd name="T5" fmla="*/ 29 h 36"/>
                    <a:gd name="T6" fmla="*/ 13 w 34"/>
                    <a:gd name="T7" fmla="*/ 30 h 36"/>
                    <a:gd name="T8" fmla="*/ 9 w 34"/>
                    <a:gd name="T9" fmla="*/ 29 h 36"/>
                    <a:gd name="T10" fmla="*/ 7 w 34"/>
                    <a:gd name="T11" fmla="*/ 25 h 36"/>
                    <a:gd name="T12" fmla="*/ 7 w 34"/>
                    <a:gd name="T13" fmla="*/ 24 h 36"/>
                    <a:gd name="T14" fmla="*/ 8 w 34"/>
                    <a:gd name="T15" fmla="*/ 19 h 36"/>
                    <a:gd name="T16" fmla="*/ 12 w 34"/>
                    <a:gd name="T17" fmla="*/ 0 h 36"/>
                    <a:gd name="T18" fmla="*/ 5 w 34"/>
                    <a:gd name="T19" fmla="*/ 0 h 36"/>
                    <a:gd name="T20" fmla="*/ 1 w 34"/>
                    <a:gd name="T21" fmla="*/ 19 h 36"/>
                    <a:gd name="T22" fmla="*/ 0 w 34"/>
                    <a:gd name="T23" fmla="*/ 23 h 36"/>
                    <a:gd name="T24" fmla="*/ 0 w 34"/>
                    <a:gd name="T25" fmla="*/ 25 h 36"/>
                    <a:gd name="T26" fmla="*/ 3 w 34"/>
                    <a:gd name="T27" fmla="*/ 33 h 36"/>
                    <a:gd name="T28" fmla="*/ 13 w 34"/>
                    <a:gd name="T29" fmla="*/ 36 h 36"/>
                    <a:gd name="T30" fmla="*/ 22 w 34"/>
                    <a:gd name="T31" fmla="*/ 34 h 36"/>
                    <a:gd name="T32" fmla="*/ 27 w 34"/>
                    <a:gd name="T33" fmla="*/ 29 h 36"/>
                    <a:gd name="T34" fmla="*/ 30 w 34"/>
                    <a:gd name="T35" fmla="*/ 20 h 36"/>
                    <a:gd name="T36" fmla="*/ 34 w 34"/>
                    <a:gd name="T37" fmla="*/ 0 h 36"/>
                    <a:gd name="T38" fmla="*/ 26 w 34"/>
                    <a:gd name="T39" fmla="*/ 0 h 36"/>
                    <a:gd name="T40" fmla="*/ 22 w 34"/>
                    <a:gd name="T4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22" y="20"/>
                      </a:moveTo>
                      <a:cubicBezTo>
                        <a:pt x="22" y="23"/>
                        <a:pt x="21" y="25"/>
                        <a:pt x="20" y="26"/>
                      </a:cubicBezTo>
                      <a:cubicBezTo>
                        <a:pt x="20" y="28"/>
                        <a:pt x="19" y="29"/>
                        <a:pt x="18" y="29"/>
                      </a:cubicBezTo>
                      <a:cubicBezTo>
                        <a:pt x="17" y="30"/>
                        <a:pt x="15" y="30"/>
                        <a:pt x="13" y="30"/>
                      </a:cubicBezTo>
                      <a:cubicBezTo>
                        <a:pt x="11" y="30"/>
                        <a:pt x="10" y="30"/>
                        <a:pt x="9" y="29"/>
                      </a:cubicBezTo>
                      <a:cubicBezTo>
                        <a:pt x="8" y="28"/>
                        <a:pt x="7" y="27"/>
                        <a:pt x="7" y="25"/>
                      </a:cubicBezTo>
                      <a:cubicBezTo>
                        <a:pt x="7" y="25"/>
                        <a:pt x="7" y="25"/>
                        <a:pt x="7" y="24"/>
                      </a:cubicBezTo>
                      <a:cubicBezTo>
                        <a:pt x="8" y="19"/>
                        <a:pt x="8" y="19"/>
                        <a:pt x="8" y="19"/>
                      </a:cubicBezTo>
                      <a:cubicBezTo>
                        <a:pt x="12" y="0"/>
                        <a:pt x="12" y="0"/>
                        <a:pt x="12" y="0"/>
                      </a:cubicBezTo>
                      <a:cubicBezTo>
                        <a:pt x="5" y="0"/>
                        <a:pt x="5" y="0"/>
                        <a:pt x="5" y="0"/>
                      </a:cubicBezTo>
                      <a:cubicBezTo>
                        <a:pt x="1" y="19"/>
                        <a:pt x="1" y="19"/>
                        <a:pt x="1" y="19"/>
                      </a:cubicBezTo>
                      <a:cubicBezTo>
                        <a:pt x="1" y="21"/>
                        <a:pt x="0" y="23"/>
                        <a:pt x="0" y="23"/>
                      </a:cubicBezTo>
                      <a:cubicBezTo>
                        <a:pt x="0" y="24"/>
                        <a:pt x="0" y="25"/>
                        <a:pt x="0" y="25"/>
                      </a:cubicBezTo>
                      <a:cubicBezTo>
                        <a:pt x="0" y="29"/>
                        <a:pt x="1" y="31"/>
                        <a:pt x="3" y="33"/>
                      </a:cubicBezTo>
                      <a:cubicBezTo>
                        <a:pt x="6" y="35"/>
                        <a:pt x="9" y="36"/>
                        <a:pt x="13" y="36"/>
                      </a:cubicBezTo>
                      <a:cubicBezTo>
                        <a:pt x="16" y="36"/>
                        <a:pt x="19" y="36"/>
                        <a:pt x="22" y="34"/>
                      </a:cubicBezTo>
                      <a:cubicBezTo>
                        <a:pt x="24" y="33"/>
                        <a:pt x="25" y="31"/>
                        <a:pt x="27" y="29"/>
                      </a:cubicBezTo>
                      <a:cubicBezTo>
                        <a:pt x="28" y="27"/>
                        <a:pt x="29" y="24"/>
                        <a:pt x="30" y="20"/>
                      </a:cubicBezTo>
                      <a:cubicBezTo>
                        <a:pt x="34" y="0"/>
                        <a:pt x="34" y="0"/>
                        <a:pt x="34" y="0"/>
                      </a:cubicBezTo>
                      <a:cubicBezTo>
                        <a:pt x="26" y="0"/>
                        <a:pt x="26" y="0"/>
                        <a:pt x="26" y="0"/>
                      </a:cubicBez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4" name="îṣḻîḑê"/>
                <p:cNvSpPr/>
                <p:nvPr userDrawn="1"/>
              </p:nvSpPr>
              <p:spPr bwMode="auto">
                <a:xfrm>
                  <a:off x="7248526" y="3521075"/>
                  <a:ext cx="114300" cy="119063"/>
                </a:xfrm>
                <a:custGeom>
                  <a:avLst/>
                  <a:gdLst>
                    <a:gd name="T0" fmla="*/ 58 w 72"/>
                    <a:gd name="T1" fmla="*/ 0 h 75"/>
                    <a:gd name="T2" fmla="*/ 52 w 72"/>
                    <a:gd name="T3" fmla="*/ 29 h 75"/>
                    <a:gd name="T4" fmla="*/ 22 w 72"/>
                    <a:gd name="T5" fmla="*/ 29 h 75"/>
                    <a:gd name="T6" fmla="*/ 29 w 72"/>
                    <a:gd name="T7" fmla="*/ 0 h 75"/>
                    <a:gd name="T8" fmla="*/ 14 w 72"/>
                    <a:gd name="T9" fmla="*/ 0 h 75"/>
                    <a:gd name="T10" fmla="*/ 0 w 72"/>
                    <a:gd name="T11" fmla="*/ 75 h 75"/>
                    <a:gd name="T12" fmla="*/ 14 w 72"/>
                    <a:gd name="T13" fmla="*/ 75 h 75"/>
                    <a:gd name="T14" fmla="*/ 20 w 72"/>
                    <a:gd name="T15" fmla="*/ 42 h 75"/>
                    <a:gd name="T16" fmla="*/ 50 w 72"/>
                    <a:gd name="T17" fmla="*/ 42 h 75"/>
                    <a:gd name="T18" fmla="*/ 43 w 72"/>
                    <a:gd name="T19" fmla="*/ 75 h 75"/>
                    <a:gd name="T20" fmla="*/ 58 w 72"/>
                    <a:gd name="T21" fmla="*/ 75 h 75"/>
                    <a:gd name="T22" fmla="*/ 72 w 72"/>
                    <a:gd name="T23" fmla="*/ 0 h 75"/>
                    <a:gd name="T24" fmla="*/ 58 w 72"/>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75">
                      <a:moveTo>
                        <a:pt x="58" y="0"/>
                      </a:moveTo>
                      <a:lnTo>
                        <a:pt x="52" y="29"/>
                      </a:lnTo>
                      <a:lnTo>
                        <a:pt x="22" y="29"/>
                      </a:lnTo>
                      <a:lnTo>
                        <a:pt x="29" y="0"/>
                      </a:lnTo>
                      <a:lnTo>
                        <a:pt x="14" y="0"/>
                      </a:lnTo>
                      <a:lnTo>
                        <a:pt x="0" y="75"/>
                      </a:lnTo>
                      <a:lnTo>
                        <a:pt x="14" y="75"/>
                      </a:lnTo>
                      <a:lnTo>
                        <a:pt x="20" y="42"/>
                      </a:lnTo>
                      <a:lnTo>
                        <a:pt x="50" y="42"/>
                      </a:lnTo>
                      <a:lnTo>
                        <a:pt x="43" y="75"/>
                      </a:lnTo>
                      <a:lnTo>
                        <a:pt x="58" y="75"/>
                      </a:lnTo>
                      <a:lnTo>
                        <a:pt x="72"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5" name="ïṥlíḑê"/>
                <p:cNvSpPr/>
                <p:nvPr userDrawn="1"/>
              </p:nvSpPr>
              <p:spPr bwMode="auto">
                <a:xfrm>
                  <a:off x="7356476" y="3521075"/>
                  <a:ext cx="112713" cy="119063"/>
                </a:xfrm>
                <a:custGeom>
                  <a:avLst/>
                  <a:gdLst>
                    <a:gd name="T0" fmla="*/ 42 w 71"/>
                    <a:gd name="T1" fmla="*/ 0 h 75"/>
                    <a:gd name="T2" fmla="*/ 0 w 71"/>
                    <a:gd name="T3" fmla="*/ 75 h 75"/>
                    <a:gd name="T4" fmla="*/ 15 w 71"/>
                    <a:gd name="T5" fmla="*/ 75 h 75"/>
                    <a:gd name="T6" fmla="*/ 23 w 71"/>
                    <a:gd name="T7" fmla="*/ 59 h 75"/>
                    <a:gd name="T8" fmla="*/ 54 w 71"/>
                    <a:gd name="T9" fmla="*/ 59 h 75"/>
                    <a:gd name="T10" fmla="*/ 56 w 71"/>
                    <a:gd name="T11" fmla="*/ 75 h 75"/>
                    <a:gd name="T12" fmla="*/ 71 w 71"/>
                    <a:gd name="T13" fmla="*/ 75 h 75"/>
                    <a:gd name="T14" fmla="*/ 58 w 71"/>
                    <a:gd name="T15" fmla="*/ 0 h 75"/>
                    <a:gd name="T16" fmla="*/ 42 w 71"/>
                    <a:gd name="T17" fmla="*/ 0 h 75"/>
                    <a:gd name="T18" fmla="*/ 29 w 71"/>
                    <a:gd name="T19" fmla="*/ 46 h 75"/>
                    <a:gd name="T20" fmla="*/ 48 w 71"/>
                    <a:gd name="T21" fmla="*/ 17 h 75"/>
                    <a:gd name="T22" fmla="*/ 52 w 71"/>
                    <a:gd name="T23" fmla="*/ 46 h 75"/>
                    <a:gd name="T24" fmla="*/ 29 w 71"/>
                    <a:gd name="T2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75">
                      <a:moveTo>
                        <a:pt x="42" y="0"/>
                      </a:moveTo>
                      <a:lnTo>
                        <a:pt x="0" y="75"/>
                      </a:lnTo>
                      <a:lnTo>
                        <a:pt x="15" y="75"/>
                      </a:lnTo>
                      <a:lnTo>
                        <a:pt x="23" y="59"/>
                      </a:lnTo>
                      <a:lnTo>
                        <a:pt x="54" y="59"/>
                      </a:lnTo>
                      <a:lnTo>
                        <a:pt x="56" y="75"/>
                      </a:lnTo>
                      <a:lnTo>
                        <a:pt x="71" y="75"/>
                      </a:lnTo>
                      <a:lnTo>
                        <a:pt x="58" y="0"/>
                      </a:lnTo>
                      <a:lnTo>
                        <a:pt x="42" y="0"/>
                      </a:lnTo>
                      <a:close/>
                      <a:moveTo>
                        <a:pt x="29" y="46"/>
                      </a:moveTo>
                      <a:lnTo>
                        <a:pt x="48" y="17"/>
                      </a:lnTo>
                      <a:lnTo>
                        <a:pt x="52" y="46"/>
                      </a:lnTo>
                      <a:lnTo>
                        <a:pt x="29" y="4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6" name="îş1íḋe"/>
                <p:cNvSpPr/>
                <p:nvPr userDrawn="1"/>
              </p:nvSpPr>
              <p:spPr bwMode="auto">
                <a:xfrm>
                  <a:off x="7481888" y="3521075"/>
                  <a:ext cx="119063" cy="119063"/>
                </a:xfrm>
                <a:custGeom>
                  <a:avLst/>
                  <a:gdLst>
                    <a:gd name="T0" fmla="*/ 50 w 75"/>
                    <a:gd name="T1" fmla="*/ 50 h 75"/>
                    <a:gd name="T2" fmla="*/ 31 w 75"/>
                    <a:gd name="T3" fmla="*/ 0 h 75"/>
                    <a:gd name="T4" fmla="*/ 17 w 75"/>
                    <a:gd name="T5" fmla="*/ 0 h 75"/>
                    <a:gd name="T6" fmla="*/ 0 w 75"/>
                    <a:gd name="T7" fmla="*/ 75 h 75"/>
                    <a:gd name="T8" fmla="*/ 15 w 75"/>
                    <a:gd name="T9" fmla="*/ 75 h 75"/>
                    <a:gd name="T10" fmla="*/ 25 w 75"/>
                    <a:gd name="T11" fmla="*/ 25 h 75"/>
                    <a:gd name="T12" fmla="*/ 46 w 75"/>
                    <a:gd name="T13" fmla="*/ 75 h 75"/>
                    <a:gd name="T14" fmla="*/ 58 w 75"/>
                    <a:gd name="T15" fmla="*/ 75 h 75"/>
                    <a:gd name="T16" fmla="*/ 75 w 75"/>
                    <a:gd name="T17" fmla="*/ 0 h 75"/>
                    <a:gd name="T18" fmla="*/ 61 w 75"/>
                    <a:gd name="T19" fmla="*/ 0 h 75"/>
                    <a:gd name="T20" fmla="*/ 50 w 75"/>
                    <a:gd name="T2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5">
                      <a:moveTo>
                        <a:pt x="50" y="50"/>
                      </a:moveTo>
                      <a:lnTo>
                        <a:pt x="31" y="0"/>
                      </a:lnTo>
                      <a:lnTo>
                        <a:pt x="17" y="0"/>
                      </a:lnTo>
                      <a:lnTo>
                        <a:pt x="0" y="75"/>
                      </a:lnTo>
                      <a:lnTo>
                        <a:pt x="15" y="75"/>
                      </a:lnTo>
                      <a:lnTo>
                        <a:pt x="25" y="25"/>
                      </a:lnTo>
                      <a:lnTo>
                        <a:pt x="46" y="75"/>
                      </a:lnTo>
                      <a:lnTo>
                        <a:pt x="58" y="75"/>
                      </a:lnTo>
                      <a:lnTo>
                        <a:pt x="75" y="0"/>
                      </a:lnTo>
                      <a:lnTo>
                        <a:pt x="61" y="0"/>
                      </a:lnTo>
                      <a:lnTo>
                        <a:pt x="5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7" name="îş1ïḋe"/>
                <p:cNvSpPr/>
                <p:nvPr userDrawn="1"/>
              </p:nvSpPr>
              <p:spPr bwMode="auto">
                <a:xfrm>
                  <a:off x="7653338" y="3521075"/>
                  <a:ext cx="112713" cy="119063"/>
                </a:xfrm>
                <a:custGeom>
                  <a:avLst/>
                  <a:gdLst>
                    <a:gd name="T0" fmla="*/ 22 w 34"/>
                    <a:gd name="T1" fmla="*/ 20 h 36"/>
                    <a:gd name="T2" fmla="*/ 20 w 34"/>
                    <a:gd name="T3" fmla="*/ 26 h 36"/>
                    <a:gd name="T4" fmla="*/ 18 w 34"/>
                    <a:gd name="T5" fmla="*/ 29 h 36"/>
                    <a:gd name="T6" fmla="*/ 13 w 34"/>
                    <a:gd name="T7" fmla="*/ 30 h 36"/>
                    <a:gd name="T8" fmla="*/ 9 w 34"/>
                    <a:gd name="T9" fmla="*/ 29 h 36"/>
                    <a:gd name="T10" fmla="*/ 7 w 34"/>
                    <a:gd name="T11" fmla="*/ 25 h 36"/>
                    <a:gd name="T12" fmla="*/ 7 w 34"/>
                    <a:gd name="T13" fmla="*/ 24 h 36"/>
                    <a:gd name="T14" fmla="*/ 8 w 34"/>
                    <a:gd name="T15" fmla="*/ 19 h 36"/>
                    <a:gd name="T16" fmla="*/ 12 w 34"/>
                    <a:gd name="T17" fmla="*/ 0 h 36"/>
                    <a:gd name="T18" fmla="*/ 5 w 34"/>
                    <a:gd name="T19" fmla="*/ 0 h 36"/>
                    <a:gd name="T20" fmla="*/ 1 w 34"/>
                    <a:gd name="T21" fmla="*/ 19 h 36"/>
                    <a:gd name="T22" fmla="*/ 0 w 34"/>
                    <a:gd name="T23" fmla="*/ 23 h 36"/>
                    <a:gd name="T24" fmla="*/ 0 w 34"/>
                    <a:gd name="T25" fmla="*/ 25 h 36"/>
                    <a:gd name="T26" fmla="*/ 3 w 34"/>
                    <a:gd name="T27" fmla="*/ 33 h 36"/>
                    <a:gd name="T28" fmla="*/ 13 w 34"/>
                    <a:gd name="T29" fmla="*/ 36 h 36"/>
                    <a:gd name="T30" fmla="*/ 22 w 34"/>
                    <a:gd name="T31" fmla="*/ 34 h 36"/>
                    <a:gd name="T32" fmla="*/ 27 w 34"/>
                    <a:gd name="T33" fmla="*/ 29 h 36"/>
                    <a:gd name="T34" fmla="*/ 30 w 34"/>
                    <a:gd name="T35" fmla="*/ 20 h 36"/>
                    <a:gd name="T36" fmla="*/ 34 w 34"/>
                    <a:gd name="T37" fmla="*/ 0 h 36"/>
                    <a:gd name="T38" fmla="*/ 26 w 34"/>
                    <a:gd name="T39" fmla="*/ 0 h 36"/>
                    <a:gd name="T40" fmla="*/ 22 w 34"/>
                    <a:gd name="T4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6">
                      <a:moveTo>
                        <a:pt x="22" y="20"/>
                      </a:moveTo>
                      <a:cubicBezTo>
                        <a:pt x="22" y="23"/>
                        <a:pt x="21" y="25"/>
                        <a:pt x="20" y="26"/>
                      </a:cubicBezTo>
                      <a:cubicBezTo>
                        <a:pt x="20" y="28"/>
                        <a:pt x="19" y="29"/>
                        <a:pt x="18" y="29"/>
                      </a:cubicBezTo>
                      <a:cubicBezTo>
                        <a:pt x="17" y="30"/>
                        <a:pt x="15" y="30"/>
                        <a:pt x="13" y="30"/>
                      </a:cubicBezTo>
                      <a:cubicBezTo>
                        <a:pt x="11" y="30"/>
                        <a:pt x="10" y="30"/>
                        <a:pt x="9" y="29"/>
                      </a:cubicBezTo>
                      <a:cubicBezTo>
                        <a:pt x="8" y="28"/>
                        <a:pt x="7" y="27"/>
                        <a:pt x="7" y="25"/>
                      </a:cubicBezTo>
                      <a:cubicBezTo>
                        <a:pt x="7" y="25"/>
                        <a:pt x="7" y="25"/>
                        <a:pt x="7" y="24"/>
                      </a:cubicBezTo>
                      <a:cubicBezTo>
                        <a:pt x="8" y="19"/>
                        <a:pt x="8" y="19"/>
                        <a:pt x="8" y="19"/>
                      </a:cubicBezTo>
                      <a:cubicBezTo>
                        <a:pt x="12" y="0"/>
                        <a:pt x="12" y="0"/>
                        <a:pt x="12" y="0"/>
                      </a:cubicBezTo>
                      <a:cubicBezTo>
                        <a:pt x="5" y="0"/>
                        <a:pt x="5" y="0"/>
                        <a:pt x="5" y="0"/>
                      </a:cubicBezTo>
                      <a:cubicBezTo>
                        <a:pt x="1" y="19"/>
                        <a:pt x="1" y="19"/>
                        <a:pt x="1" y="19"/>
                      </a:cubicBezTo>
                      <a:cubicBezTo>
                        <a:pt x="1" y="21"/>
                        <a:pt x="0" y="23"/>
                        <a:pt x="0" y="23"/>
                      </a:cubicBezTo>
                      <a:cubicBezTo>
                        <a:pt x="0" y="24"/>
                        <a:pt x="0" y="25"/>
                        <a:pt x="0" y="25"/>
                      </a:cubicBezTo>
                      <a:cubicBezTo>
                        <a:pt x="0" y="29"/>
                        <a:pt x="1" y="31"/>
                        <a:pt x="3" y="33"/>
                      </a:cubicBezTo>
                      <a:cubicBezTo>
                        <a:pt x="6" y="35"/>
                        <a:pt x="9" y="36"/>
                        <a:pt x="13" y="36"/>
                      </a:cubicBezTo>
                      <a:cubicBezTo>
                        <a:pt x="16" y="36"/>
                        <a:pt x="19" y="36"/>
                        <a:pt x="22" y="34"/>
                      </a:cubicBezTo>
                      <a:cubicBezTo>
                        <a:pt x="24" y="33"/>
                        <a:pt x="25" y="31"/>
                        <a:pt x="27" y="29"/>
                      </a:cubicBezTo>
                      <a:cubicBezTo>
                        <a:pt x="28" y="27"/>
                        <a:pt x="29" y="24"/>
                        <a:pt x="30" y="20"/>
                      </a:cubicBezTo>
                      <a:cubicBezTo>
                        <a:pt x="34" y="0"/>
                        <a:pt x="34" y="0"/>
                        <a:pt x="34" y="0"/>
                      </a:cubicBezTo>
                      <a:cubicBezTo>
                        <a:pt x="26" y="0"/>
                        <a:pt x="26" y="0"/>
                        <a:pt x="26" y="0"/>
                      </a:cubicBez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8" name="íšlídè"/>
                <p:cNvSpPr/>
                <p:nvPr userDrawn="1"/>
              </p:nvSpPr>
              <p:spPr bwMode="auto">
                <a:xfrm>
                  <a:off x="7766051" y="3521075"/>
                  <a:ext cx="115888" cy="119063"/>
                </a:xfrm>
                <a:custGeom>
                  <a:avLst/>
                  <a:gdLst>
                    <a:gd name="T0" fmla="*/ 58 w 73"/>
                    <a:gd name="T1" fmla="*/ 0 h 75"/>
                    <a:gd name="T2" fmla="*/ 50 w 73"/>
                    <a:gd name="T3" fmla="*/ 50 h 75"/>
                    <a:gd name="T4" fmla="*/ 29 w 73"/>
                    <a:gd name="T5" fmla="*/ 0 h 75"/>
                    <a:gd name="T6" fmla="*/ 15 w 73"/>
                    <a:gd name="T7" fmla="*/ 0 h 75"/>
                    <a:gd name="T8" fmla="*/ 0 w 73"/>
                    <a:gd name="T9" fmla="*/ 75 h 75"/>
                    <a:gd name="T10" fmla="*/ 13 w 73"/>
                    <a:gd name="T11" fmla="*/ 75 h 75"/>
                    <a:gd name="T12" fmla="*/ 23 w 73"/>
                    <a:gd name="T13" fmla="*/ 25 h 75"/>
                    <a:gd name="T14" fmla="*/ 44 w 73"/>
                    <a:gd name="T15" fmla="*/ 75 h 75"/>
                    <a:gd name="T16" fmla="*/ 58 w 73"/>
                    <a:gd name="T17" fmla="*/ 75 h 75"/>
                    <a:gd name="T18" fmla="*/ 73 w 73"/>
                    <a:gd name="T19" fmla="*/ 0 h 75"/>
                    <a:gd name="T20" fmla="*/ 58 w 73"/>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5">
                      <a:moveTo>
                        <a:pt x="58" y="0"/>
                      </a:moveTo>
                      <a:lnTo>
                        <a:pt x="50" y="50"/>
                      </a:lnTo>
                      <a:lnTo>
                        <a:pt x="29" y="0"/>
                      </a:lnTo>
                      <a:lnTo>
                        <a:pt x="15" y="0"/>
                      </a:lnTo>
                      <a:lnTo>
                        <a:pt x="0" y="75"/>
                      </a:lnTo>
                      <a:lnTo>
                        <a:pt x="13" y="75"/>
                      </a:lnTo>
                      <a:lnTo>
                        <a:pt x="23" y="25"/>
                      </a:lnTo>
                      <a:lnTo>
                        <a:pt x="44" y="75"/>
                      </a:lnTo>
                      <a:lnTo>
                        <a:pt x="58" y="75"/>
                      </a:lnTo>
                      <a:lnTo>
                        <a:pt x="73"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19" name="îṣḻîďe"/>
                <p:cNvSpPr/>
                <p:nvPr userDrawn="1"/>
              </p:nvSpPr>
              <p:spPr bwMode="auto">
                <a:xfrm>
                  <a:off x="7881938" y="3521075"/>
                  <a:ext cx="49213" cy="119063"/>
                </a:xfrm>
                <a:custGeom>
                  <a:avLst/>
                  <a:gdLst>
                    <a:gd name="T0" fmla="*/ 0 w 31"/>
                    <a:gd name="T1" fmla="*/ 75 h 75"/>
                    <a:gd name="T2" fmla="*/ 14 w 31"/>
                    <a:gd name="T3" fmla="*/ 75 h 75"/>
                    <a:gd name="T4" fmla="*/ 31 w 31"/>
                    <a:gd name="T5" fmla="*/ 0 h 75"/>
                    <a:gd name="T6" fmla="*/ 14 w 31"/>
                    <a:gd name="T7" fmla="*/ 0 h 75"/>
                    <a:gd name="T8" fmla="*/ 0 w 31"/>
                    <a:gd name="T9" fmla="*/ 75 h 75"/>
                  </a:gdLst>
                  <a:ahLst/>
                  <a:cxnLst>
                    <a:cxn ang="0">
                      <a:pos x="T0" y="T1"/>
                    </a:cxn>
                    <a:cxn ang="0">
                      <a:pos x="T2" y="T3"/>
                    </a:cxn>
                    <a:cxn ang="0">
                      <a:pos x="T4" y="T5"/>
                    </a:cxn>
                    <a:cxn ang="0">
                      <a:pos x="T6" y="T7"/>
                    </a:cxn>
                    <a:cxn ang="0">
                      <a:pos x="T8" y="T9"/>
                    </a:cxn>
                  </a:cxnLst>
                  <a:rect l="0" t="0" r="r" b="b"/>
                  <a:pathLst>
                    <a:path w="31" h="75">
                      <a:moveTo>
                        <a:pt x="0" y="75"/>
                      </a:moveTo>
                      <a:lnTo>
                        <a:pt x="14" y="75"/>
                      </a:lnTo>
                      <a:lnTo>
                        <a:pt x="31" y="0"/>
                      </a:lnTo>
                      <a:lnTo>
                        <a:pt x="14"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0" name="íŝḻiḋè"/>
                <p:cNvSpPr/>
                <p:nvPr userDrawn="1"/>
              </p:nvSpPr>
              <p:spPr bwMode="auto">
                <a:xfrm>
                  <a:off x="7940676" y="3521075"/>
                  <a:ext cx="109538" cy="119063"/>
                </a:xfrm>
                <a:custGeom>
                  <a:avLst/>
                  <a:gdLst>
                    <a:gd name="T0" fmla="*/ 54 w 69"/>
                    <a:gd name="T1" fmla="*/ 0 h 75"/>
                    <a:gd name="T2" fmla="*/ 23 w 69"/>
                    <a:gd name="T3" fmla="*/ 57 h 75"/>
                    <a:gd name="T4" fmla="*/ 15 w 69"/>
                    <a:gd name="T5" fmla="*/ 0 h 75"/>
                    <a:gd name="T6" fmla="*/ 0 w 69"/>
                    <a:gd name="T7" fmla="*/ 0 h 75"/>
                    <a:gd name="T8" fmla="*/ 13 w 69"/>
                    <a:gd name="T9" fmla="*/ 75 h 75"/>
                    <a:gd name="T10" fmla="*/ 29 w 69"/>
                    <a:gd name="T11" fmla="*/ 75 h 75"/>
                    <a:gd name="T12" fmla="*/ 69 w 69"/>
                    <a:gd name="T13" fmla="*/ 0 h 75"/>
                    <a:gd name="T14" fmla="*/ 54 w 69"/>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75">
                      <a:moveTo>
                        <a:pt x="54" y="0"/>
                      </a:moveTo>
                      <a:lnTo>
                        <a:pt x="23" y="57"/>
                      </a:lnTo>
                      <a:lnTo>
                        <a:pt x="15" y="0"/>
                      </a:lnTo>
                      <a:lnTo>
                        <a:pt x="0" y="0"/>
                      </a:lnTo>
                      <a:lnTo>
                        <a:pt x="13" y="75"/>
                      </a:lnTo>
                      <a:lnTo>
                        <a:pt x="29" y="75"/>
                      </a:lnTo>
                      <a:lnTo>
                        <a:pt x="69"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1" name="î$ḷíďé"/>
                <p:cNvSpPr/>
                <p:nvPr userDrawn="1"/>
              </p:nvSpPr>
              <p:spPr bwMode="auto">
                <a:xfrm>
                  <a:off x="8037513" y="3521075"/>
                  <a:ext cx="111125" cy="119063"/>
                </a:xfrm>
                <a:custGeom>
                  <a:avLst/>
                  <a:gdLst>
                    <a:gd name="T0" fmla="*/ 68 w 70"/>
                    <a:gd name="T1" fmla="*/ 12 h 75"/>
                    <a:gd name="T2" fmla="*/ 70 w 70"/>
                    <a:gd name="T3" fmla="*/ 0 h 75"/>
                    <a:gd name="T4" fmla="*/ 16 w 70"/>
                    <a:gd name="T5" fmla="*/ 0 h 75"/>
                    <a:gd name="T6" fmla="*/ 0 w 70"/>
                    <a:gd name="T7" fmla="*/ 75 h 75"/>
                    <a:gd name="T8" fmla="*/ 58 w 70"/>
                    <a:gd name="T9" fmla="*/ 75 h 75"/>
                    <a:gd name="T10" fmla="*/ 60 w 70"/>
                    <a:gd name="T11" fmla="*/ 63 h 75"/>
                    <a:gd name="T12" fmla="*/ 16 w 70"/>
                    <a:gd name="T13" fmla="*/ 63 h 75"/>
                    <a:gd name="T14" fmla="*/ 22 w 70"/>
                    <a:gd name="T15" fmla="*/ 42 h 75"/>
                    <a:gd name="T16" fmla="*/ 60 w 70"/>
                    <a:gd name="T17" fmla="*/ 42 h 75"/>
                    <a:gd name="T18" fmla="*/ 62 w 70"/>
                    <a:gd name="T19" fmla="*/ 29 h 75"/>
                    <a:gd name="T20" fmla="*/ 24 w 70"/>
                    <a:gd name="T21" fmla="*/ 29 h 75"/>
                    <a:gd name="T22" fmla="*/ 29 w 70"/>
                    <a:gd name="T23" fmla="*/ 12 h 75"/>
                    <a:gd name="T24" fmla="*/ 68 w 70"/>
                    <a:gd name="T25"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5">
                      <a:moveTo>
                        <a:pt x="68" y="12"/>
                      </a:moveTo>
                      <a:lnTo>
                        <a:pt x="70" y="0"/>
                      </a:lnTo>
                      <a:lnTo>
                        <a:pt x="16" y="0"/>
                      </a:lnTo>
                      <a:lnTo>
                        <a:pt x="0" y="75"/>
                      </a:lnTo>
                      <a:lnTo>
                        <a:pt x="58" y="75"/>
                      </a:lnTo>
                      <a:lnTo>
                        <a:pt x="60" y="63"/>
                      </a:lnTo>
                      <a:lnTo>
                        <a:pt x="16" y="63"/>
                      </a:lnTo>
                      <a:lnTo>
                        <a:pt x="22" y="42"/>
                      </a:lnTo>
                      <a:lnTo>
                        <a:pt x="60" y="42"/>
                      </a:lnTo>
                      <a:lnTo>
                        <a:pt x="62" y="29"/>
                      </a:lnTo>
                      <a:lnTo>
                        <a:pt x="24" y="29"/>
                      </a:lnTo>
                      <a:lnTo>
                        <a:pt x="29" y="12"/>
                      </a:lnTo>
                      <a:lnTo>
                        <a:pt x="6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2" name="îṡlîďe"/>
                <p:cNvSpPr/>
                <p:nvPr userDrawn="1"/>
              </p:nvSpPr>
              <p:spPr bwMode="auto">
                <a:xfrm>
                  <a:off x="8145463" y="3521075"/>
                  <a:ext cx="115888" cy="119063"/>
                </a:xfrm>
                <a:custGeom>
                  <a:avLst/>
                  <a:gdLst>
                    <a:gd name="T0" fmla="*/ 30 w 35"/>
                    <a:gd name="T1" fmla="*/ 1 h 36"/>
                    <a:gd name="T2" fmla="*/ 24 w 35"/>
                    <a:gd name="T3" fmla="*/ 0 h 36"/>
                    <a:gd name="T4" fmla="*/ 8 w 35"/>
                    <a:gd name="T5" fmla="*/ 0 h 36"/>
                    <a:gd name="T6" fmla="*/ 0 w 35"/>
                    <a:gd name="T7" fmla="*/ 36 h 36"/>
                    <a:gd name="T8" fmla="*/ 8 w 35"/>
                    <a:gd name="T9" fmla="*/ 36 h 36"/>
                    <a:gd name="T10" fmla="*/ 11 w 35"/>
                    <a:gd name="T11" fmla="*/ 21 h 36"/>
                    <a:gd name="T12" fmla="*/ 14 w 35"/>
                    <a:gd name="T13" fmla="*/ 21 h 36"/>
                    <a:gd name="T14" fmla="*/ 17 w 35"/>
                    <a:gd name="T15" fmla="*/ 22 h 36"/>
                    <a:gd name="T16" fmla="*/ 21 w 35"/>
                    <a:gd name="T17" fmla="*/ 26 h 36"/>
                    <a:gd name="T18" fmla="*/ 24 w 35"/>
                    <a:gd name="T19" fmla="*/ 36 h 36"/>
                    <a:gd name="T20" fmla="*/ 32 w 35"/>
                    <a:gd name="T21" fmla="*/ 36 h 36"/>
                    <a:gd name="T22" fmla="*/ 27 w 35"/>
                    <a:gd name="T23" fmla="*/ 24 h 36"/>
                    <a:gd name="T24" fmla="*/ 24 w 35"/>
                    <a:gd name="T25" fmla="*/ 21 h 36"/>
                    <a:gd name="T26" fmla="*/ 32 w 35"/>
                    <a:gd name="T27" fmla="*/ 17 h 36"/>
                    <a:gd name="T28" fmla="*/ 35 w 35"/>
                    <a:gd name="T29" fmla="*/ 9 h 36"/>
                    <a:gd name="T30" fmla="*/ 34 w 35"/>
                    <a:gd name="T31" fmla="*/ 4 h 36"/>
                    <a:gd name="T32" fmla="*/ 30 w 35"/>
                    <a:gd name="T33" fmla="*/ 1 h 36"/>
                    <a:gd name="T34" fmla="*/ 27 w 35"/>
                    <a:gd name="T35" fmla="*/ 13 h 36"/>
                    <a:gd name="T36" fmla="*/ 24 w 35"/>
                    <a:gd name="T37" fmla="*/ 15 h 36"/>
                    <a:gd name="T38" fmla="*/ 16 w 35"/>
                    <a:gd name="T39" fmla="*/ 16 h 36"/>
                    <a:gd name="T40" fmla="*/ 12 w 35"/>
                    <a:gd name="T41" fmla="*/ 16 h 36"/>
                    <a:gd name="T42" fmla="*/ 14 w 35"/>
                    <a:gd name="T43" fmla="*/ 6 h 36"/>
                    <a:gd name="T44" fmla="*/ 22 w 35"/>
                    <a:gd name="T45" fmla="*/ 6 h 36"/>
                    <a:gd name="T46" fmla="*/ 26 w 35"/>
                    <a:gd name="T47" fmla="*/ 7 h 36"/>
                    <a:gd name="T48" fmla="*/ 28 w 35"/>
                    <a:gd name="T49" fmla="*/ 10 h 36"/>
                    <a:gd name="T50" fmla="*/ 27 w 35"/>
                    <a:gd name="T51"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36">
                      <a:moveTo>
                        <a:pt x="30" y="1"/>
                      </a:moveTo>
                      <a:cubicBezTo>
                        <a:pt x="28" y="0"/>
                        <a:pt x="26" y="0"/>
                        <a:pt x="24" y="0"/>
                      </a:cubicBezTo>
                      <a:cubicBezTo>
                        <a:pt x="8" y="0"/>
                        <a:pt x="8" y="0"/>
                        <a:pt x="8" y="0"/>
                      </a:cubicBezTo>
                      <a:cubicBezTo>
                        <a:pt x="0" y="36"/>
                        <a:pt x="0" y="36"/>
                        <a:pt x="0" y="36"/>
                      </a:cubicBezTo>
                      <a:cubicBezTo>
                        <a:pt x="8" y="36"/>
                        <a:pt x="8" y="36"/>
                        <a:pt x="8" y="36"/>
                      </a:cubicBezTo>
                      <a:cubicBezTo>
                        <a:pt x="11" y="21"/>
                        <a:pt x="11" y="21"/>
                        <a:pt x="11" y="21"/>
                      </a:cubicBezTo>
                      <a:cubicBezTo>
                        <a:pt x="14" y="21"/>
                        <a:pt x="14" y="21"/>
                        <a:pt x="14" y="21"/>
                      </a:cubicBezTo>
                      <a:cubicBezTo>
                        <a:pt x="15" y="21"/>
                        <a:pt x="17" y="21"/>
                        <a:pt x="17" y="22"/>
                      </a:cubicBezTo>
                      <a:cubicBezTo>
                        <a:pt x="18" y="22"/>
                        <a:pt x="20" y="24"/>
                        <a:pt x="21" y="26"/>
                      </a:cubicBezTo>
                      <a:cubicBezTo>
                        <a:pt x="22" y="31"/>
                        <a:pt x="24" y="34"/>
                        <a:pt x="24" y="36"/>
                      </a:cubicBezTo>
                      <a:cubicBezTo>
                        <a:pt x="32" y="36"/>
                        <a:pt x="32" y="36"/>
                        <a:pt x="32" y="36"/>
                      </a:cubicBezTo>
                      <a:cubicBezTo>
                        <a:pt x="30" y="31"/>
                        <a:pt x="28" y="27"/>
                        <a:pt x="27" y="24"/>
                      </a:cubicBezTo>
                      <a:cubicBezTo>
                        <a:pt x="26" y="23"/>
                        <a:pt x="25" y="21"/>
                        <a:pt x="24" y="21"/>
                      </a:cubicBezTo>
                      <a:cubicBezTo>
                        <a:pt x="28" y="20"/>
                        <a:pt x="30" y="19"/>
                        <a:pt x="32" y="17"/>
                      </a:cubicBezTo>
                      <a:cubicBezTo>
                        <a:pt x="34" y="15"/>
                        <a:pt x="35" y="13"/>
                        <a:pt x="35" y="9"/>
                      </a:cubicBezTo>
                      <a:cubicBezTo>
                        <a:pt x="35" y="7"/>
                        <a:pt x="34" y="6"/>
                        <a:pt x="34" y="4"/>
                      </a:cubicBezTo>
                      <a:cubicBezTo>
                        <a:pt x="33" y="3"/>
                        <a:pt x="31" y="2"/>
                        <a:pt x="30" y="1"/>
                      </a:cubicBezTo>
                      <a:close/>
                      <a:moveTo>
                        <a:pt x="27" y="13"/>
                      </a:moveTo>
                      <a:cubicBezTo>
                        <a:pt x="26" y="14"/>
                        <a:pt x="25" y="14"/>
                        <a:pt x="24" y="15"/>
                      </a:cubicBezTo>
                      <a:cubicBezTo>
                        <a:pt x="22" y="15"/>
                        <a:pt x="20" y="16"/>
                        <a:pt x="16" y="16"/>
                      </a:cubicBezTo>
                      <a:cubicBezTo>
                        <a:pt x="12" y="16"/>
                        <a:pt x="12" y="16"/>
                        <a:pt x="12" y="16"/>
                      </a:cubicBezTo>
                      <a:cubicBezTo>
                        <a:pt x="14" y="6"/>
                        <a:pt x="14" y="6"/>
                        <a:pt x="14" y="6"/>
                      </a:cubicBezTo>
                      <a:cubicBezTo>
                        <a:pt x="22" y="6"/>
                        <a:pt x="22" y="6"/>
                        <a:pt x="22" y="6"/>
                      </a:cubicBezTo>
                      <a:cubicBezTo>
                        <a:pt x="24" y="6"/>
                        <a:pt x="25" y="6"/>
                        <a:pt x="26" y="7"/>
                      </a:cubicBezTo>
                      <a:cubicBezTo>
                        <a:pt x="27" y="7"/>
                        <a:pt x="28" y="8"/>
                        <a:pt x="28" y="10"/>
                      </a:cubicBezTo>
                      <a:cubicBezTo>
                        <a:pt x="28" y="11"/>
                        <a:pt x="27" y="12"/>
                        <a:pt x="27"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3" name="ïşľîḍé"/>
                <p:cNvSpPr/>
                <p:nvPr userDrawn="1"/>
              </p:nvSpPr>
              <p:spPr bwMode="auto">
                <a:xfrm>
                  <a:off x="8267701" y="3521075"/>
                  <a:ext cx="98425" cy="119063"/>
                </a:xfrm>
                <a:custGeom>
                  <a:avLst/>
                  <a:gdLst>
                    <a:gd name="T0" fmla="*/ 17 w 30"/>
                    <a:gd name="T1" fmla="*/ 5 h 36"/>
                    <a:gd name="T2" fmla="*/ 22 w 30"/>
                    <a:gd name="T3" fmla="*/ 7 h 36"/>
                    <a:gd name="T4" fmla="*/ 23 w 30"/>
                    <a:gd name="T5" fmla="*/ 11 h 36"/>
                    <a:gd name="T6" fmla="*/ 30 w 30"/>
                    <a:gd name="T7" fmla="*/ 10 h 36"/>
                    <a:gd name="T8" fmla="*/ 27 w 30"/>
                    <a:gd name="T9" fmla="*/ 3 h 36"/>
                    <a:gd name="T10" fmla="*/ 17 w 30"/>
                    <a:gd name="T11" fmla="*/ 0 h 36"/>
                    <a:gd name="T12" fmla="*/ 8 w 30"/>
                    <a:gd name="T13" fmla="*/ 3 h 36"/>
                    <a:gd name="T14" fmla="*/ 4 w 30"/>
                    <a:gd name="T15" fmla="*/ 10 h 36"/>
                    <a:gd name="T16" fmla="*/ 6 w 30"/>
                    <a:gd name="T17" fmla="*/ 14 h 36"/>
                    <a:gd name="T18" fmla="*/ 8 w 30"/>
                    <a:gd name="T19" fmla="*/ 18 h 36"/>
                    <a:gd name="T20" fmla="*/ 15 w 30"/>
                    <a:gd name="T21" fmla="*/ 21 h 36"/>
                    <a:gd name="T22" fmla="*/ 20 w 30"/>
                    <a:gd name="T23" fmla="*/ 23 h 36"/>
                    <a:gd name="T24" fmla="*/ 21 w 30"/>
                    <a:gd name="T25" fmla="*/ 26 h 36"/>
                    <a:gd name="T26" fmla="*/ 19 w 30"/>
                    <a:gd name="T27" fmla="*/ 29 h 36"/>
                    <a:gd name="T28" fmla="*/ 14 w 30"/>
                    <a:gd name="T29" fmla="*/ 30 h 36"/>
                    <a:gd name="T30" fmla="*/ 8 w 30"/>
                    <a:gd name="T31" fmla="*/ 28 h 36"/>
                    <a:gd name="T32" fmla="*/ 7 w 30"/>
                    <a:gd name="T33" fmla="*/ 24 h 36"/>
                    <a:gd name="T34" fmla="*/ 0 w 30"/>
                    <a:gd name="T35" fmla="*/ 24 h 36"/>
                    <a:gd name="T36" fmla="*/ 1 w 30"/>
                    <a:gd name="T37" fmla="*/ 30 h 36"/>
                    <a:gd name="T38" fmla="*/ 6 w 30"/>
                    <a:gd name="T39" fmla="*/ 35 h 36"/>
                    <a:gd name="T40" fmla="*/ 14 w 30"/>
                    <a:gd name="T41" fmla="*/ 36 h 36"/>
                    <a:gd name="T42" fmla="*/ 24 w 30"/>
                    <a:gd name="T43" fmla="*/ 33 h 36"/>
                    <a:gd name="T44" fmla="*/ 28 w 30"/>
                    <a:gd name="T45" fmla="*/ 25 h 36"/>
                    <a:gd name="T46" fmla="*/ 26 w 30"/>
                    <a:gd name="T47" fmla="*/ 19 h 36"/>
                    <a:gd name="T48" fmla="*/ 18 w 30"/>
                    <a:gd name="T49" fmla="*/ 14 h 36"/>
                    <a:gd name="T50" fmla="*/ 13 w 30"/>
                    <a:gd name="T51" fmla="*/ 12 h 36"/>
                    <a:gd name="T52" fmla="*/ 11 w 30"/>
                    <a:gd name="T53" fmla="*/ 9 h 36"/>
                    <a:gd name="T54" fmla="*/ 13 w 30"/>
                    <a:gd name="T55" fmla="*/ 6 h 36"/>
                    <a:gd name="T56" fmla="*/ 17 w 30"/>
                    <a:gd name="T5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6">
                      <a:moveTo>
                        <a:pt x="17" y="5"/>
                      </a:moveTo>
                      <a:cubicBezTo>
                        <a:pt x="19" y="5"/>
                        <a:pt x="21" y="6"/>
                        <a:pt x="22" y="7"/>
                      </a:cubicBezTo>
                      <a:cubicBezTo>
                        <a:pt x="23" y="8"/>
                        <a:pt x="23" y="9"/>
                        <a:pt x="23" y="11"/>
                      </a:cubicBezTo>
                      <a:cubicBezTo>
                        <a:pt x="30" y="10"/>
                        <a:pt x="30" y="10"/>
                        <a:pt x="30" y="10"/>
                      </a:cubicBezTo>
                      <a:cubicBezTo>
                        <a:pt x="30" y="7"/>
                        <a:pt x="29" y="4"/>
                        <a:pt x="27" y="3"/>
                      </a:cubicBezTo>
                      <a:cubicBezTo>
                        <a:pt x="24" y="1"/>
                        <a:pt x="21" y="0"/>
                        <a:pt x="17" y="0"/>
                      </a:cubicBezTo>
                      <a:cubicBezTo>
                        <a:pt x="13" y="0"/>
                        <a:pt x="10" y="1"/>
                        <a:pt x="8" y="3"/>
                      </a:cubicBezTo>
                      <a:cubicBezTo>
                        <a:pt x="5" y="5"/>
                        <a:pt x="4" y="7"/>
                        <a:pt x="4" y="10"/>
                      </a:cubicBezTo>
                      <a:cubicBezTo>
                        <a:pt x="4" y="12"/>
                        <a:pt x="5" y="13"/>
                        <a:pt x="6" y="14"/>
                      </a:cubicBezTo>
                      <a:cubicBezTo>
                        <a:pt x="6" y="16"/>
                        <a:pt x="7" y="17"/>
                        <a:pt x="8" y="18"/>
                      </a:cubicBezTo>
                      <a:cubicBezTo>
                        <a:pt x="10" y="18"/>
                        <a:pt x="12" y="19"/>
                        <a:pt x="15" y="21"/>
                      </a:cubicBezTo>
                      <a:cubicBezTo>
                        <a:pt x="17" y="22"/>
                        <a:pt x="19" y="23"/>
                        <a:pt x="20" y="23"/>
                      </a:cubicBezTo>
                      <a:cubicBezTo>
                        <a:pt x="20" y="24"/>
                        <a:pt x="21" y="25"/>
                        <a:pt x="21" y="26"/>
                      </a:cubicBezTo>
                      <a:cubicBezTo>
                        <a:pt x="21" y="27"/>
                        <a:pt x="20" y="28"/>
                        <a:pt x="19" y="29"/>
                      </a:cubicBezTo>
                      <a:cubicBezTo>
                        <a:pt x="18" y="30"/>
                        <a:pt x="16" y="30"/>
                        <a:pt x="14" y="30"/>
                      </a:cubicBezTo>
                      <a:cubicBezTo>
                        <a:pt x="11" y="30"/>
                        <a:pt x="9" y="30"/>
                        <a:pt x="8" y="28"/>
                      </a:cubicBezTo>
                      <a:cubicBezTo>
                        <a:pt x="8" y="28"/>
                        <a:pt x="7" y="26"/>
                        <a:pt x="7" y="24"/>
                      </a:cubicBezTo>
                      <a:cubicBezTo>
                        <a:pt x="0" y="24"/>
                        <a:pt x="0" y="24"/>
                        <a:pt x="0" y="24"/>
                      </a:cubicBezTo>
                      <a:cubicBezTo>
                        <a:pt x="0" y="27"/>
                        <a:pt x="0" y="29"/>
                        <a:pt x="1" y="30"/>
                      </a:cubicBezTo>
                      <a:cubicBezTo>
                        <a:pt x="2" y="32"/>
                        <a:pt x="4" y="34"/>
                        <a:pt x="6" y="35"/>
                      </a:cubicBezTo>
                      <a:cubicBezTo>
                        <a:pt x="8" y="36"/>
                        <a:pt x="11" y="36"/>
                        <a:pt x="14" y="36"/>
                      </a:cubicBezTo>
                      <a:cubicBezTo>
                        <a:pt x="18" y="36"/>
                        <a:pt x="22" y="35"/>
                        <a:pt x="24" y="33"/>
                      </a:cubicBezTo>
                      <a:cubicBezTo>
                        <a:pt x="27" y="31"/>
                        <a:pt x="28" y="28"/>
                        <a:pt x="28" y="25"/>
                      </a:cubicBezTo>
                      <a:cubicBezTo>
                        <a:pt x="28" y="22"/>
                        <a:pt x="27" y="20"/>
                        <a:pt x="26" y="19"/>
                      </a:cubicBezTo>
                      <a:cubicBezTo>
                        <a:pt x="25" y="18"/>
                        <a:pt x="22" y="16"/>
                        <a:pt x="18" y="14"/>
                      </a:cubicBezTo>
                      <a:cubicBezTo>
                        <a:pt x="15" y="13"/>
                        <a:pt x="13" y="12"/>
                        <a:pt x="13" y="12"/>
                      </a:cubicBezTo>
                      <a:cubicBezTo>
                        <a:pt x="12" y="11"/>
                        <a:pt x="11" y="10"/>
                        <a:pt x="11" y="9"/>
                      </a:cubicBezTo>
                      <a:cubicBezTo>
                        <a:pt x="11" y="8"/>
                        <a:pt x="12" y="7"/>
                        <a:pt x="13" y="6"/>
                      </a:cubicBezTo>
                      <a:cubicBezTo>
                        <a:pt x="14" y="6"/>
                        <a:pt x="15" y="5"/>
                        <a:pt x="1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4" name="îṩľîďe"/>
                <p:cNvSpPr/>
                <p:nvPr userDrawn="1"/>
              </p:nvSpPr>
              <p:spPr bwMode="auto">
                <a:xfrm>
                  <a:off x="8374063" y="3521075"/>
                  <a:ext cx="46038" cy="119063"/>
                </a:xfrm>
                <a:custGeom>
                  <a:avLst/>
                  <a:gdLst>
                    <a:gd name="T0" fmla="*/ 0 w 29"/>
                    <a:gd name="T1" fmla="*/ 75 h 75"/>
                    <a:gd name="T2" fmla="*/ 14 w 29"/>
                    <a:gd name="T3" fmla="*/ 75 h 75"/>
                    <a:gd name="T4" fmla="*/ 29 w 29"/>
                    <a:gd name="T5" fmla="*/ 0 h 75"/>
                    <a:gd name="T6" fmla="*/ 14 w 29"/>
                    <a:gd name="T7" fmla="*/ 0 h 75"/>
                    <a:gd name="T8" fmla="*/ 0 w 29"/>
                    <a:gd name="T9" fmla="*/ 75 h 75"/>
                  </a:gdLst>
                  <a:ahLst/>
                  <a:cxnLst>
                    <a:cxn ang="0">
                      <a:pos x="T0" y="T1"/>
                    </a:cxn>
                    <a:cxn ang="0">
                      <a:pos x="T2" y="T3"/>
                    </a:cxn>
                    <a:cxn ang="0">
                      <a:pos x="T4" y="T5"/>
                    </a:cxn>
                    <a:cxn ang="0">
                      <a:pos x="T6" y="T7"/>
                    </a:cxn>
                    <a:cxn ang="0">
                      <a:pos x="T8" y="T9"/>
                    </a:cxn>
                  </a:cxnLst>
                  <a:rect l="0" t="0" r="r" b="b"/>
                  <a:pathLst>
                    <a:path w="29" h="75">
                      <a:moveTo>
                        <a:pt x="0" y="75"/>
                      </a:moveTo>
                      <a:lnTo>
                        <a:pt x="14" y="75"/>
                      </a:lnTo>
                      <a:lnTo>
                        <a:pt x="29" y="0"/>
                      </a:lnTo>
                      <a:lnTo>
                        <a:pt x="14"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5" name="iS1idè"/>
                <p:cNvSpPr/>
                <p:nvPr userDrawn="1"/>
              </p:nvSpPr>
              <p:spPr bwMode="auto">
                <a:xfrm>
                  <a:off x="8432801" y="3521075"/>
                  <a:ext cx="95250" cy="119063"/>
                </a:xfrm>
                <a:custGeom>
                  <a:avLst/>
                  <a:gdLst>
                    <a:gd name="T0" fmla="*/ 0 w 60"/>
                    <a:gd name="T1" fmla="*/ 12 h 75"/>
                    <a:gd name="T2" fmla="*/ 21 w 60"/>
                    <a:gd name="T3" fmla="*/ 12 h 75"/>
                    <a:gd name="T4" fmla="*/ 8 w 60"/>
                    <a:gd name="T5" fmla="*/ 75 h 75"/>
                    <a:gd name="T6" fmla="*/ 23 w 60"/>
                    <a:gd name="T7" fmla="*/ 75 h 75"/>
                    <a:gd name="T8" fmla="*/ 35 w 60"/>
                    <a:gd name="T9" fmla="*/ 12 h 75"/>
                    <a:gd name="T10" fmla="*/ 58 w 60"/>
                    <a:gd name="T11" fmla="*/ 12 h 75"/>
                    <a:gd name="T12" fmla="*/ 60 w 60"/>
                    <a:gd name="T13" fmla="*/ 0 h 75"/>
                    <a:gd name="T14" fmla="*/ 2 w 60"/>
                    <a:gd name="T15" fmla="*/ 0 h 75"/>
                    <a:gd name="T16" fmla="*/ 0 w 60"/>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5">
                      <a:moveTo>
                        <a:pt x="0" y="12"/>
                      </a:moveTo>
                      <a:lnTo>
                        <a:pt x="21" y="12"/>
                      </a:lnTo>
                      <a:lnTo>
                        <a:pt x="8" y="75"/>
                      </a:lnTo>
                      <a:lnTo>
                        <a:pt x="23" y="75"/>
                      </a:lnTo>
                      <a:lnTo>
                        <a:pt x="35" y="12"/>
                      </a:lnTo>
                      <a:lnTo>
                        <a:pt x="58" y="12"/>
                      </a:lnTo>
                      <a:lnTo>
                        <a:pt x="60" y="0"/>
                      </a:lnTo>
                      <a:lnTo>
                        <a:pt x="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sp>
              <p:nvSpPr>
                <p:cNvPr id="26" name="iṣḷîḋe"/>
                <p:cNvSpPr/>
                <p:nvPr userDrawn="1"/>
              </p:nvSpPr>
              <p:spPr bwMode="auto">
                <a:xfrm>
                  <a:off x="8531226" y="3521075"/>
                  <a:ext cx="109538" cy="119063"/>
                </a:xfrm>
                <a:custGeom>
                  <a:avLst/>
                  <a:gdLst>
                    <a:gd name="T0" fmla="*/ 25 w 33"/>
                    <a:gd name="T1" fmla="*/ 0 h 36"/>
                    <a:gd name="T2" fmla="*/ 19 w 33"/>
                    <a:gd name="T3" fmla="*/ 7 h 36"/>
                    <a:gd name="T4" fmla="*/ 16 w 33"/>
                    <a:gd name="T5" fmla="*/ 12 h 36"/>
                    <a:gd name="T6" fmla="*/ 14 w 33"/>
                    <a:gd name="T7" fmla="*/ 15 h 36"/>
                    <a:gd name="T8" fmla="*/ 12 w 33"/>
                    <a:gd name="T9" fmla="*/ 10 h 36"/>
                    <a:gd name="T10" fmla="*/ 8 w 33"/>
                    <a:gd name="T11" fmla="*/ 0 h 36"/>
                    <a:gd name="T12" fmla="*/ 0 w 33"/>
                    <a:gd name="T13" fmla="*/ 0 h 36"/>
                    <a:gd name="T14" fmla="*/ 10 w 33"/>
                    <a:gd name="T15" fmla="*/ 22 h 36"/>
                    <a:gd name="T16" fmla="*/ 7 w 33"/>
                    <a:gd name="T17" fmla="*/ 36 h 36"/>
                    <a:gd name="T18" fmla="*/ 14 w 33"/>
                    <a:gd name="T19" fmla="*/ 36 h 36"/>
                    <a:gd name="T20" fmla="*/ 17 w 33"/>
                    <a:gd name="T21" fmla="*/ 23 h 36"/>
                    <a:gd name="T22" fmla="*/ 33 w 33"/>
                    <a:gd name="T23" fmla="*/ 0 h 36"/>
                    <a:gd name="T24" fmla="*/ 25 w 33"/>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6">
                      <a:moveTo>
                        <a:pt x="25" y="0"/>
                      </a:moveTo>
                      <a:cubicBezTo>
                        <a:pt x="19" y="7"/>
                        <a:pt x="19" y="7"/>
                        <a:pt x="19" y="7"/>
                      </a:cubicBezTo>
                      <a:cubicBezTo>
                        <a:pt x="16" y="12"/>
                        <a:pt x="16" y="12"/>
                        <a:pt x="16" y="12"/>
                      </a:cubicBezTo>
                      <a:cubicBezTo>
                        <a:pt x="15" y="13"/>
                        <a:pt x="15" y="14"/>
                        <a:pt x="14" y="15"/>
                      </a:cubicBezTo>
                      <a:cubicBezTo>
                        <a:pt x="14" y="14"/>
                        <a:pt x="13" y="13"/>
                        <a:pt x="12" y="10"/>
                      </a:cubicBezTo>
                      <a:cubicBezTo>
                        <a:pt x="8" y="0"/>
                        <a:pt x="8" y="0"/>
                        <a:pt x="8" y="0"/>
                      </a:cubicBezTo>
                      <a:cubicBezTo>
                        <a:pt x="0" y="0"/>
                        <a:pt x="0" y="0"/>
                        <a:pt x="0" y="0"/>
                      </a:cubicBezTo>
                      <a:cubicBezTo>
                        <a:pt x="10" y="22"/>
                        <a:pt x="10" y="22"/>
                        <a:pt x="10" y="22"/>
                      </a:cubicBezTo>
                      <a:cubicBezTo>
                        <a:pt x="7" y="36"/>
                        <a:pt x="7" y="36"/>
                        <a:pt x="7" y="36"/>
                      </a:cubicBezTo>
                      <a:cubicBezTo>
                        <a:pt x="14" y="36"/>
                        <a:pt x="14" y="36"/>
                        <a:pt x="14" y="36"/>
                      </a:cubicBezTo>
                      <a:cubicBezTo>
                        <a:pt x="17" y="23"/>
                        <a:pt x="17" y="23"/>
                        <a:pt x="17" y="23"/>
                      </a:cubicBezTo>
                      <a:cubicBezTo>
                        <a:pt x="33" y="0"/>
                        <a:pt x="33" y="0"/>
                        <a:pt x="33" y="0"/>
                      </a:cubicBez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p>
              </p:txBody>
            </p:sp>
          </p:grpSp>
        </p:grpSp>
      </p:grpSp>
      <p:cxnSp>
        <p:nvCxnSpPr>
          <p:cNvPr id="6" name="直线连接符 5"/>
          <p:cNvCxnSpPr/>
          <p:nvPr userDrawn="1"/>
        </p:nvCxnSpPr>
        <p:spPr>
          <a:xfrm>
            <a:off x="0" y="876670"/>
            <a:ext cx="12190413" cy="0"/>
          </a:xfrm>
          <a:prstGeom prst="line">
            <a:avLst/>
          </a:prstGeom>
          <a:ln w="12700">
            <a:solidFill>
              <a:srgbClr val="3A643F"/>
            </a:solidFill>
          </a:ln>
        </p:spPr>
        <p:style>
          <a:lnRef idx="1">
            <a:schemeClr val="accent1"/>
          </a:lnRef>
          <a:fillRef idx="0">
            <a:schemeClr val="accent1"/>
          </a:fillRef>
          <a:effectRef idx="0">
            <a:schemeClr val="accent1"/>
          </a:effectRef>
          <a:fontRef idx="minor">
            <a:schemeClr val="tx1"/>
          </a:fontRef>
        </p:style>
      </p:cxnSp>
      <p:pic>
        <p:nvPicPr>
          <p:cNvPr id="7" name="图片 6" descr="图片包含 天空, 户外, 建筑物, 日落&#10;&#10;描述已自动生成"/>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0000" b="99500" l="10000" r="98000">
                        <a14:foregroundMark x1="45583" y1="28625" x2="72750" y2="47875"/>
                        <a14:foregroundMark x1="72750" y1="47875" x2="79000" y2="48875"/>
                        <a14:foregroundMark x1="79000" y1="48875" x2="87083" y2="44750"/>
                        <a14:foregroundMark x1="87083" y1="44750" x2="89333" y2="42875"/>
                        <a14:foregroundMark x1="49697" y1="28104" x2="51500" y2="30625"/>
                        <a14:foregroundMark x1="46583" y1="23750" x2="49595" y2="27961"/>
                        <a14:foregroundMark x1="46917" y1="21000" x2="48333" y2="17125"/>
                        <a14:foregroundMark x1="62917" y1="48125" x2="65250" y2="51750"/>
                        <a14:foregroundMark x1="65250" y1="51750" x2="86750" y2="67750"/>
                        <a14:foregroundMark x1="94417" y1="36500" x2="92917" y2="90875"/>
                        <a14:foregroundMark x1="98000" y1="30875" x2="91667" y2="84250"/>
                        <a14:foregroundMark x1="91667" y1="84250" x2="91333" y2="85500"/>
                        <a14:foregroundMark x1="70000" y1="67000" x2="89333" y2="84250"/>
                        <a14:foregroundMark x1="89333" y1="84250" x2="89333" y2="84250"/>
                        <a14:foregroundMark x1="70500" y1="67000" x2="66333" y2="64125"/>
                        <a14:foregroundMark x1="66333" y1="64125" x2="59333" y2="53500"/>
                        <a14:foregroundMark x1="79333" y1="90625" x2="80167" y2="96250"/>
                        <a14:foregroundMark x1="80167" y1="96250" x2="85167" y2="96625"/>
                        <a14:foregroundMark x1="85167" y1="96625" x2="88083" y2="94625"/>
                        <a14:foregroundMark x1="88083" y1="94625" x2="88167" y2="94625"/>
                        <a14:foregroundMark x1="96750" y1="97500" x2="76750" y2="99500"/>
                        <a14:foregroundMark x1="77799" y1="89875" x2="77667" y2="86250"/>
                        <a14:foregroundMark x1="77984" y1="94938" x2="77927" y2="93375"/>
                        <a14:foregroundMark x1="78000" y1="95375" x2="78056" y2="96909"/>
                        <a14:foregroundMark x1="68667" y1="40875" x2="68417" y2="41125"/>
                        <a14:backgroundMark x1="77667" y1="89875" x2="77667" y2="93375"/>
                        <a14:backgroundMark x1="77833" y1="95625" x2="78167" y2="90625"/>
                        <a14:backgroundMark x1="78500" y1="96125" x2="79000" y2="90375"/>
                        <a14:backgroundMark x1="19833" y1="30625" x2="46417" y2="71000"/>
                        <a14:backgroundMark x1="46417" y1="71000" x2="46417" y2="71000"/>
                        <a14:backgroundMark x1="17000" y1="72500" x2="23583" y2="72625"/>
                        <a14:backgroundMark x1="23583" y1="72625" x2="37833" y2="71875"/>
                        <a14:backgroundMark x1="37833" y1="71875" x2="57167" y2="75375"/>
                        <a14:backgroundMark x1="61667" y1="37000" x2="62000" y2="37375"/>
                        <a14:backgroundMark x1="66667" y1="39375" x2="66917" y2="39750"/>
                        <a14:backgroundMark x1="50917" y1="27125" x2="51000" y2="27625"/>
                      </a14:backgroundRemoval>
                    </a14:imgEffect>
                    <a14:imgEffect>
                      <a14:brightnessContrast bright="72000"/>
                    </a14:imgEffect>
                    <a14:imgEffect>
                      <a14:colorTemperature colorTemp="9660"/>
                    </a14:imgEffect>
                    <a14:imgEffect>
                      <a14:saturation sat="111000"/>
                    </a14:imgEffect>
                  </a14:imgLayer>
                </a14:imgProps>
              </a:ext>
              <a:ext uri="{28A0092B-C50C-407E-A947-70E740481C1C}">
                <a14:useLocalDpi xmlns:a14="http://schemas.microsoft.com/office/drawing/2010/main" val="0"/>
              </a:ext>
            </a:extLst>
          </a:blip>
          <a:srcRect l="38743" t="8413"/>
          <a:stretch>
            <a:fillRect/>
          </a:stretch>
        </p:blipFill>
        <p:spPr>
          <a:xfrm flipH="1">
            <a:off x="0" y="0"/>
            <a:ext cx="868182" cy="8654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E93BA8-845B-4E43-8B41-67950F8F1692}" type="datetime1">
              <a:rPr lang="zh-CN" altLang="en-US" smtClean="0"/>
              <a:t>2022/5/22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79B724-7E38-4A6E-89B0-3DEEF8E21B9F}" type="datetime1">
              <a:rPr lang="zh-CN" altLang="en-US" smtClean="0"/>
              <a:t>2022/5/22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A8586A-3E18-4657-B8B0-547C9D931ED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753EA-2EE9-452C-95D0-948688891819}" type="datetime1">
              <a:rPr lang="zh-CN" altLang="en-US" smtClean="0"/>
              <a:t>2022/5/22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8586A-3E18-4657-B8B0-547C9D931E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825" y="2334954"/>
            <a:ext cx="11360351" cy="1846659"/>
          </a:xfrm>
          <a:prstGeom prst="rect">
            <a:avLst/>
          </a:prstGeom>
        </p:spPr>
        <p:txBody>
          <a:bodyPr wrap="square" lIns="0" tIns="0" rIns="0" bIns="0" rtlCol="0" anchor="ctr">
            <a:spAutoFit/>
          </a:bodyPr>
          <a:lstStyle/>
          <a:p>
            <a:pPr algn="ctr" latinLnBrk="1"/>
            <a:r>
              <a:rPr lang="en-US" altLang="zh-CN" sz="4000" b="1" dirty="0">
                <a:latin typeface="Times New Roman" panose="02020503050405090304" charset="0"/>
                <a:ea typeface="Times New Roman" panose="02020503050405090304" charset="0"/>
                <a:cs typeface="Times New Roman" panose="02020503050405090304" charset="0"/>
              </a:rPr>
              <a:t>Electromagnetic Ion Cyclotron Harmonic Waves </a:t>
            </a:r>
          </a:p>
          <a:p>
            <a:pPr algn="ctr" latinLnBrk="1"/>
            <a:r>
              <a:rPr lang="en-US" altLang="zh-CN" sz="4000" b="1" dirty="0">
                <a:latin typeface="Times New Roman" panose="02020503050405090304" charset="0"/>
                <a:ea typeface="Times New Roman" panose="02020503050405090304" charset="0"/>
                <a:cs typeface="Times New Roman" panose="02020503050405090304" charset="0"/>
              </a:rPr>
              <a:t>Generated via Nonlinear Wave-Wave Couplings</a:t>
            </a:r>
          </a:p>
          <a:p>
            <a:pPr algn="ctr" latinLnBrk="1"/>
            <a:endParaRPr lang="en-US" altLang="zh-CN" sz="4000" b="1" dirty="0">
              <a:latin typeface="Times New Roman" panose="02020503050405090304" charset="0"/>
              <a:ea typeface="Times New Roman" panose="02020503050405090304" charset="0"/>
              <a:cs typeface="Times New Roman" panose="02020503050405090304" charset="0"/>
            </a:endParaRPr>
          </a:p>
        </p:txBody>
      </p:sp>
      <p:pic>
        <p:nvPicPr>
          <p:cNvPr id="80" name="图片占位符 4" descr="图片包含 树, 户外, 天空, 火车&#10;&#10;描述已自动生成"/>
          <p:cNvPicPr>
            <a:picLocks noChangeAspect="1"/>
          </p:cNvPicPr>
          <p:nvPr/>
        </p:nvPicPr>
        <p:blipFill>
          <a:blip r:embed="rId3">
            <a:extLst>
              <a:ext uri="{28A0092B-C50C-407E-A947-70E740481C1C}">
                <a14:useLocalDpi xmlns:a14="http://schemas.microsoft.com/office/drawing/2010/main" val="0"/>
              </a:ext>
            </a:extLst>
          </a:blip>
          <a:srcRect t="5667" b="5667"/>
          <a:stretch>
            <a:fillRect/>
          </a:stretch>
        </p:blipFill>
        <p:spPr>
          <a:xfrm>
            <a:off x="1489" y="1"/>
            <a:ext cx="12189023" cy="1647933"/>
          </a:xfrm>
          <a:custGeom>
            <a:avLst/>
            <a:gdLst>
              <a:gd name="connsiteX0" fmla="*/ 0 w 12192000"/>
              <a:gd name="connsiteY0" fmla="*/ 0 h 3632200"/>
              <a:gd name="connsiteX1" fmla="*/ 12192000 w 12192000"/>
              <a:gd name="connsiteY1" fmla="*/ 0 h 3632200"/>
              <a:gd name="connsiteX2" fmla="*/ 12192000 w 12192000"/>
              <a:gd name="connsiteY2" fmla="*/ 2602097 h 3632200"/>
              <a:gd name="connsiteX3" fmla="*/ 11858362 w 12192000"/>
              <a:gd name="connsiteY3" fmla="*/ 2747371 h 3632200"/>
              <a:gd name="connsiteX4" fmla="*/ 6859519 w 12192000"/>
              <a:gd name="connsiteY4" fmla="*/ 3619648 h 3632200"/>
              <a:gd name="connsiteX5" fmla="*/ 6096062 w 12192000"/>
              <a:gd name="connsiteY5" fmla="*/ 3632200 h 3632200"/>
              <a:gd name="connsiteX6" fmla="*/ 6095939 w 12192000"/>
              <a:gd name="connsiteY6" fmla="*/ 3632200 h 3632200"/>
              <a:gd name="connsiteX7" fmla="*/ 5332482 w 12192000"/>
              <a:gd name="connsiteY7" fmla="*/ 3619648 h 3632200"/>
              <a:gd name="connsiteX8" fmla="*/ 333638 w 12192000"/>
              <a:gd name="connsiteY8" fmla="*/ 2747371 h 3632200"/>
              <a:gd name="connsiteX9" fmla="*/ 0 w 12192000"/>
              <a:gd name="connsiteY9" fmla="*/ 2602097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632200">
                <a:moveTo>
                  <a:pt x="0" y="0"/>
                </a:moveTo>
                <a:lnTo>
                  <a:pt x="12192000" y="0"/>
                </a:lnTo>
                <a:lnTo>
                  <a:pt x="12192000" y="2602097"/>
                </a:lnTo>
                <a:lnTo>
                  <a:pt x="11858362" y="2747371"/>
                </a:lnTo>
                <a:cubicBezTo>
                  <a:pt x="10640880" y="3227716"/>
                  <a:pt x="8867829" y="3553239"/>
                  <a:pt x="6859519" y="3619648"/>
                </a:cubicBezTo>
                <a:lnTo>
                  <a:pt x="6096062" y="3632200"/>
                </a:lnTo>
                <a:lnTo>
                  <a:pt x="6095939" y="3632200"/>
                </a:lnTo>
                <a:lnTo>
                  <a:pt x="5332482" y="3619648"/>
                </a:lnTo>
                <a:cubicBezTo>
                  <a:pt x="3324171" y="3553239"/>
                  <a:pt x="1551120" y="3227716"/>
                  <a:pt x="333638" y="2747371"/>
                </a:cubicBezTo>
                <a:lnTo>
                  <a:pt x="0" y="2602097"/>
                </a:lnTo>
                <a:close/>
              </a:path>
            </a:pathLst>
          </a:custGeom>
        </p:spPr>
      </p:pic>
      <p:grpSp>
        <p:nvGrpSpPr>
          <p:cNvPr id="9" name="íšḻîďê"/>
          <p:cNvGrpSpPr/>
          <p:nvPr/>
        </p:nvGrpSpPr>
        <p:grpSpPr>
          <a:xfrm>
            <a:off x="5457273" y="996574"/>
            <a:ext cx="1277455" cy="1285875"/>
            <a:chOff x="3551238" y="3067050"/>
            <a:chExt cx="722313" cy="727075"/>
          </a:xfrm>
        </p:grpSpPr>
        <p:sp>
          <p:nvSpPr>
            <p:cNvPr id="10" name="ïş1íḍê"/>
            <p:cNvSpPr/>
            <p:nvPr/>
          </p:nvSpPr>
          <p:spPr bwMode="auto">
            <a:xfrm>
              <a:off x="3575051" y="3087688"/>
              <a:ext cx="673100" cy="679450"/>
            </a:xfrm>
            <a:custGeom>
              <a:avLst/>
              <a:gdLst>
                <a:gd name="T0" fmla="*/ 102 w 204"/>
                <a:gd name="T1" fmla="*/ 0 h 204"/>
                <a:gd name="T2" fmla="*/ 204 w 204"/>
                <a:gd name="T3" fmla="*/ 102 h 204"/>
                <a:gd name="T4" fmla="*/ 102 w 204"/>
                <a:gd name="T5" fmla="*/ 204 h 204"/>
                <a:gd name="T6" fmla="*/ 0 w 204"/>
                <a:gd name="T7" fmla="*/ 102 h 204"/>
                <a:gd name="T8" fmla="*/ 102 w 204"/>
                <a:gd name="T9" fmla="*/ 0 h 204"/>
                <a:gd name="T10" fmla="*/ 102 w 204"/>
                <a:gd name="T11" fmla="*/ 25 h 204"/>
                <a:gd name="T12" fmla="*/ 24 w 204"/>
                <a:gd name="T13" fmla="*/ 103 h 204"/>
                <a:gd name="T14" fmla="*/ 102 w 204"/>
                <a:gd name="T15" fmla="*/ 181 h 204"/>
                <a:gd name="T16" fmla="*/ 180 w 204"/>
                <a:gd name="T17" fmla="*/ 103 h 204"/>
                <a:gd name="T18" fmla="*/ 102 w 204"/>
                <a:gd name="T19" fmla="*/ 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102" y="0"/>
                  </a:moveTo>
                  <a:cubicBezTo>
                    <a:pt x="159" y="0"/>
                    <a:pt x="204" y="46"/>
                    <a:pt x="204" y="102"/>
                  </a:cubicBezTo>
                  <a:cubicBezTo>
                    <a:pt x="204" y="158"/>
                    <a:pt x="159" y="204"/>
                    <a:pt x="102" y="204"/>
                  </a:cubicBezTo>
                  <a:cubicBezTo>
                    <a:pt x="46" y="204"/>
                    <a:pt x="0" y="158"/>
                    <a:pt x="0" y="102"/>
                  </a:cubicBezTo>
                  <a:cubicBezTo>
                    <a:pt x="0" y="46"/>
                    <a:pt x="46" y="0"/>
                    <a:pt x="102" y="0"/>
                  </a:cubicBezTo>
                  <a:close/>
                  <a:moveTo>
                    <a:pt x="102" y="25"/>
                  </a:moveTo>
                  <a:cubicBezTo>
                    <a:pt x="59" y="25"/>
                    <a:pt x="24" y="60"/>
                    <a:pt x="24" y="103"/>
                  </a:cubicBezTo>
                  <a:cubicBezTo>
                    <a:pt x="24" y="146"/>
                    <a:pt x="59" y="181"/>
                    <a:pt x="102" y="181"/>
                  </a:cubicBezTo>
                  <a:cubicBezTo>
                    <a:pt x="145" y="181"/>
                    <a:pt x="180" y="146"/>
                    <a:pt x="180" y="103"/>
                  </a:cubicBezTo>
                  <a:cubicBezTo>
                    <a:pt x="180" y="60"/>
                    <a:pt x="145" y="25"/>
                    <a:pt x="102" y="25"/>
                  </a:cubicBezTo>
                  <a:close/>
                </a:path>
              </a:pathLst>
            </a:custGeom>
            <a:solidFill>
              <a:srgbClr val="0052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11" name="íšḻïḍè"/>
            <p:cNvSpPr/>
            <p:nvPr/>
          </p:nvSpPr>
          <p:spPr bwMode="auto">
            <a:xfrm>
              <a:off x="3621088" y="3103563"/>
              <a:ext cx="584200" cy="203200"/>
            </a:xfrm>
            <a:custGeom>
              <a:avLst/>
              <a:gdLst>
                <a:gd name="T0" fmla="*/ 8 w 177"/>
                <a:gd name="T1" fmla="*/ 53 h 61"/>
                <a:gd name="T2" fmla="*/ 0 w 177"/>
                <a:gd name="T3" fmla="*/ 56 h 61"/>
                <a:gd name="T4" fmla="*/ 5 w 177"/>
                <a:gd name="T5" fmla="*/ 52 h 61"/>
                <a:gd name="T6" fmla="*/ 4 w 177"/>
                <a:gd name="T7" fmla="*/ 50 h 61"/>
                <a:gd name="T8" fmla="*/ 5 w 177"/>
                <a:gd name="T9" fmla="*/ 48 h 61"/>
                <a:gd name="T10" fmla="*/ 10 w 177"/>
                <a:gd name="T11" fmla="*/ 41 h 61"/>
                <a:gd name="T12" fmla="*/ 17 w 177"/>
                <a:gd name="T13" fmla="*/ 50 h 61"/>
                <a:gd name="T14" fmla="*/ 14 w 177"/>
                <a:gd name="T15" fmla="*/ 35 h 61"/>
                <a:gd name="T16" fmla="*/ 23 w 177"/>
                <a:gd name="T17" fmla="*/ 46 h 61"/>
                <a:gd name="T18" fmla="*/ 31 w 177"/>
                <a:gd name="T19" fmla="*/ 38 h 61"/>
                <a:gd name="T20" fmla="*/ 29 w 177"/>
                <a:gd name="T21" fmla="*/ 40 h 61"/>
                <a:gd name="T22" fmla="*/ 18 w 177"/>
                <a:gd name="T23" fmla="*/ 32 h 61"/>
                <a:gd name="T24" fmla="*/ 19 w 177"/>
                <a:gd name="T25" fmla="*/ 30 h 61"/>
                <a:gd name="T26" fmla="*/ 21 w 177"/>
                <a:gd name="T27" fmla="*/ 27 h 61"/>
                <a:gd name="T28" fmla="*/ 41 w 177"/>
                <a:gd name="T29" fmla="*/ 29 h 61"/>
                <a:gd name="T30" fmla="*/ 43 w 177"/>
                <a:gd name="T31" fmla="*/ 29 h 61"/>
                <a:gd name="T32" fmla="*/ 35 w 177"/>
                <a:gd name="T33" fmla="*/ 35 h 61"/>
                <a:gd name="T34" fmla="*/ 31 w 177"/>
                <a:gd name="T35" fmla="*/ 21 h 61"/>
                <a:gd name="T36" fmla="*/ 46 w 177"/>
                <a:gd name="T37" fmla="*/ 11 h 61"/>
                <a:gd name="T38" fmla="*/ 47 w 177"/>
                <a:gd name="T39" fmla="*/ 11 h 61"/>
                <a:gd name="T40" fmla="*/ 47 w 177"/>
                <a:gd name="T41" fmla="*/ 26 h 61"/>
                <a:gd name="T42" fmla="*/ 39 w 177"/>
                <a:gd name="T43" fmla="*/ 15 h 61"/>
                <a:gd name="T44" fmla="*/ 72 w 177"/>
                <a:gd name="T45" fmla="*/ 16 h 61"/>
                <a:gd name="T46" fmla="*/ 71 w 177"/>
                <a:gd name="T47" fmla="*/ 2 h 61"/>
                <a:gd name="T48" fmla="*/ 65 w 177"/>
                <a:gd name="T49" fmla="*/ 15 h 61"/>
                <a:gd name="T50" fmla="*/ 64 w 177"/>
                <a:gd name="T51" fmla="*/ 4 h 61"/>
                <a:gd name="T52" fmla="*/ 84 w 177"/>
                <a:gd name="T53" fmla="*/ 1 h 61"/>
                <a:gd name="T54" fmla="*/ 84 w 177"/>
                <a:gd name="T55" fmla="*/ 1 h 61"/>
                <a:gd name="T56" fmla="*/ 78 w 177"/>
                <a:gd name="T57" fmla="*/ 16 h 61"/>
                <a:gd name="T58" fmla="*/ 77 w 177"/>
                <a:gd name="T59" fmla="*/ 15 h 61"/>
                <a:gd name="T60" fmla="*/ 90 w 177"/>
                <a:gd name="T61" fmla="*/ 1 h 61"/>
                <a:gd name="T62" fmla="*/ 94 w 177"/>
                <a:gd name="T63" fmla="*/ 15 h 61"/>
                <a:gd name="T64" fmla="*/ 92 w 177"/>
                <a:gd name="T65" fmla="*/ 15 h 61"/>
                <a:gd name="T66" fmla="*/ 113 w 177"/>
                <a:gd name="T67" fmla="*/ 3 h 61"/>
                <a:gd name="T68" fmla="*/ 102 w 177"/>
                <a:gd name="T69" fmla="*/ 2 h 61"/>
                <a:gd name="T70" fmla="*/ 105 w 177"/>
                <a:gd name="T71" fmla="*/ 14 h 61"/>
                <a:gd name="T72" fmla="*/ 117 w 177"/>
                <a:gd name="T73" fmla="*/ 5 h 61"/>
                <a:gd name="T74" fmla="*/ 122 w 177"/>
                <a:gd name="T75" fmla="*/ 19 h 61"/>
                <a:gd name="T76" fmla="*/ 119 w 177"/>
                <a:gd name="T77" fmla="*/ 13 h 61"/>
                <a:gd name="T78" fmla="*/ 121 w 177"/>
                <a:gd name="T79" fmla="*/ 12 h 61"/>
                <a:gd name="T80" fmla="*/ 124 w 177"/>
                <a:gd name="T81" fmla="*/ 10 h 61"/>
                <a:gd name="T82" fmla="*/ 131 w 177"/>
                <a:gd name="T83" fmla="*/ 26 h 61"/>
                <a:gd name="T84" fmla="*/ 126 w 177"/>
                <a:gd name="T85" fmla="*/ 23 h 61"/>
                <a:gd name="T86" fmla="*/ 124 w 177"/>
                <a:gd name="T87" fmla="*/ 23 h 61"/>
                <a:gd name="T88" fmla="*/ 137 w 177"/>
                <a:gd name="T89" fmla="*/ 14 h 61"/>
                <a:gd name="T90" fmla="*/ 133 w 177"/>
                <a:gd name="T91" fmla="*/ 11 h 61"/>
                <a:gd name="T92" fmla="*/ 137 w 177"/>
                <a:gd name="T93" fmla="*/ 32 h 61"/>
                <a:gd name="T94" fmla="*/ 137 w 177"/>
                <a:gd name="T95" fmla="*/ 32 h 61"/>
                <a:gd name="T96" fmla="*/ 145 w 177"/>
                <a:gd name="T97" fmla="*/ 19 h 61"/>
                <a:gd name="T98" fmla="*/ 146 w 177"/>
                <a:gd name="T99" fmla="*/ 19 h 61"/>
                <a:gd name="T100" fmla="*/ 159 w 177"/>
                <a:gd name="T101" fmla="*/ 31 h 61"/>
                <a:gd name="T102" fmla="*/ 149 w 177"/>
                <a:gd name="T103" fmla="*/ 42 h 61"/>
                <a:gd name="T104" fmla="*/ 155 w 177"/>
                <a:gd name="T105" fmla="*/ 27 h 61"/>
                <a:gd name="T106" fmla="*/ 166 w 177"/>
                <a:gd name="T107" fmla="*/ 40 h 61"/>
                <a:gd name="T108" fmla="*/ 160 w 177"/>
                <a:gd name="T109" fmla="*/ 37 h 61"/>
                <a:gd name="T110" fmla="*/ 153 w 177"/>
                <a:gd name="T111" fmla="*/ 46 h 61"/>
                <a:gd name="T112" fmla="*/ 177 w 177"/>
                <a:gd name="T113" fmla="*/ 55 h 61"/>
                <a:gd name="T114" fmla="*/ 162 w 177"/>
                <a:gd name="T115" fmla="*/ 60 h 61"/>
                <a:gd name="T116" fmla="*/ 165 w 177"/>
                <a:gd name="T117" fmla="*/ 55 h 61"/>
                <a:gd name="T118" fmla="*/ 173 w 177"/>
                <a:gd name="T119"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61">
                  <a:moveTo>
                    <a:pt x="6" y="46"/>
                  </a:moveTo>
                  <a:cubicBezTo>
                    <a:pt x="6" y="46"/>
                    <a:pt x="6" y="46"/>
                    <a:pt x="6" y="46"/>
                  </a:cubicBezTo>
                  <a:cubicBezTo>
                    <a:pt x="6" y="46"/>
                    <a:pt x="6" y="46"/>
                    <a:pt x="6" y="46"/>
                  </a:cubicBezTo>
                  <a:cubicBezTo>
                    <a:pt x="6" y="46"/>
                    <a:pt x="6" y="47"/>
                    <a:pt x="6" y="47"/>
                  </a:cubicBezTo>
                  <a:cubicBezTo>
                    <a:pt x="6" y="47"/>
                    <a:pt x="6" y="47"/>
                    <a:pt x="6" y="47"/>
                  </a:cubicBezTo>
                  <a:cubicBezTo>
                    <a:pt x="17" y="57"/>
                    <a:pt x="17" y="57"/>
                    <a:pt x="17" y="57"/>
                  </a:cubicBezTo>
                  <a:cubicBezTo>
                    <a:pt x="17" y="57"/>
                    <a:pt x="17" y="57"/>
                    <a:pt x="17" y="57"/>
                  </a:cubicBezTo>
                  <a:cubicBezTo>
                    <a:pt x="8" y="53"/>
                    <a:pt x="8" y="53"/>
                    <a:pt x="8" y="53"/>
                  </a:cubicBezTo>
                  <a:cubicBezTo>
                    <a:pt x="8" y="54"/>
                    <a:pt x="8" y="54"/>
                    <a:pt x="8" y="54"/>
                  </a:cubicBezTo>
                  <a:cubicBezTo>
                    <a:pt x="15" y="60"/>
                    <a:pt x="15" y="60"/>
                    <a:pt x="15" y="60"/>
                  </a:cubicBezTo>
                  <a:cubicBezTo>
                    <a:pt x="15" y="61"/>
                    <a:pt x="15" y="61"/>
                    <a:pt x="15" y="61"/>
                  </a:cubicBezTo>
                  <a:cubicBezTo>
                    <a:pt x="1" y="55"/>
                    <a:pt x="1" y="55"/>
                    <a:pt x="1" y="55"/>
                  </a:cubicBezTo>
                  <a:cubicBezTo>
                    <a:pt x="1" y="55"/>
                    <a:pt x="1" y="55"/>
                    <a:pt x="1" y="55"/>
                  </a:cubicBezTo>
                  <a:cubicBezTo>
                    <a:pt x="1" y="55"/>
                    <a:pt x="1" y="55"/>
                    <a:pt x="1" y="55"/>
                  </a:cubicBezTo>
                  <a:cubicBezTo>
                    <a:pt x="0" y="56"/>
                    <a:pt x="0" y="56"/>
                    <a:pt x="0" y="56"/>
                  </a:cubicBezTo>
                  <a:cubicBezTo>
                    <a:pt x="0" y="56"/>
                    <a:pt x="0" y="56"/>
                    <a:pt x="0" y="56"/>
                  </a:cubicBezTo>
                  <a:cubicBezTo>
                    <a:pt x="2" y="53"/>
                    <a:pt x="2" y="53"/>
                    <a:pt x="2" y="53"/>
                  </a:cubicBezTo>
                  <a:cubicBezTo>
                    <a:pt x="2" y="53"/>
                    <a:pt x="2" y="53"/>
                    <a:pt x="2" y="53"/>
                  </a:cubicBezTo>
                  <a:cubicBezTo>
                    <a:pt x="2" y="53"/>
                    <a:pt x="2" y="53"/>
                    <a:pt x="2" y="53"/>
                  </a:cubicBezTo>
                  <a:cubicBezTo>
                    <a:pt x="2" y="53"/>
                    <a:pt x="2" y="54"/>
                    <a:pt x="2" y="54"/>
                  </a:cubicBezTo>
                  <a:cubicBezTo>
                    <a:pt x="2" y="54"/>
                    <a:pt x="2" y="54"/>
                    <a:pt x="2" y="54"/>
                  </a:cubicBezTo>
                  <a:cubicBezTo>
                    <a:pt x="11" y="58"/>
                    <a:pt x="11" y="58"/>
                    <a:pt x="11" y="58"/>
                  </a:cubicBezTo>
                  <a:cubicBezTo>
                    <a:pt x="12" y="58"/>
                    <a:pt x="12" y="58"/>
                    <a:pt x="12" y="58"/>
                  </a:cubicBezTo>
                  <a:cubicBezTo>
                    <a:pt x="5" y="52"/>
                    <a:pt x="5" y="52"/>
                    <a:pt x="5" y="52"/>
                  </a:cubicBezTo>
                  <a:cubicBezTo>
                    <a:pt x="4" y="52"/>
                    <a:pt x="4" y="52"/>
                    <a:pt x="4" y="52"/>
                  </a:cubicBezTo>
                  <a:cubicBezTo>
                    <a:pt x="3" y="52"/>
                    <a:pt x="3" y="52"/>
                    <a:pt x="3" y="52"/>
                  </a:cubicBezTo>
                  <a:cubicBezTo>
                    <a:pt x="3" y="52"/>
                    <a:pt x="3" y="52"/>
                    <a:pt x="3" y="52"/>
                  </a:cubicBezTo>
                  <a:cubicBezTo>
                    <a:pt x="3" y="52"/>
                    <a:pt x="3" y="52"/>
                    <a:pt x="3" y="52"/>
                  </a:cubicBezTo>
                  <a:cubicBezTo>
                    <a:pt x="2" y="52"/>
                    <a:pt x="2" y="52"/>
                    <a:pt x="2" y="52"/>
                  </a:cubicBezTo>
                  <a:cubicBezTo>
                    <a:pt x="4" y="49"/>
                    <a:pt x="4" y="49"/>
                    <a:pt x="4" y="49"/>
                  </a:cubicBezTo>
                  <a:cubicBezTo>
                    <a:pt x="4" y="49"/>
                    <a:pt x="4" y="49"/>
                    <a:pt x="4" y="49"/>
                  </a:cubicBezTo>
                  <a:cubicBezTo>
                    <a:pt x="4" y="50"/>
                    <a:pt x="4" y="50"/>
                    <a:pt x="4" y="50"/>
                  </a:cubicBezTo>
                  <a:cubicBezTo>
                    <a:pt x="4" y="50"/>
                    <a:pt x="4" y="50"/>
                    <a:pt x="4" y="50"/>
                  </a:cubicBezTo>
                  <a:cubicBezTo>
                    <a:pt x="4" y="50"/>
                    <a:pt x="4" y="50"/>
                    <a:pt x="4" y="51"/>
                  </a:cubicBezTo>
                  <a:cubicBezTo>
                    <a:pt x="13" y="54"/>
                    <a:pt x="13" y="54"/>
                    <a:pt x="13" y="54"/>
                  </a:cubicBezTo>
                  <a:cubicBezTo>
                    <a:pt x="13" y="54"/>
                    <a:pt x="13" y="54"/>
                    <a:pt x="13" y="54"/>
                  </a:cubicBezTo>
                  <a:cubicBezTo>
                    <a:pt x="6" y="48"/>
                    <a:pt x="6" y="48"/>
                    <a:pt x="6" y="48"/>
                  </a:cubicBezTo>
                  <a:cubicBezTo>
                    <a:pt x="6" y="48"/>
                    <a:pt x="6" y="48"/>
                    <a:pt x="5" y="48"/>
                  </a:cubicBezTo>
                  <a:cubicBezTo>
                    <a:pt x="5" y="48"/>
                    <a:pt x="5" y="48"/>
                    <a:pt x="5" y="48"/>
                  </a:cubicBezTo>
                  <a:cubicBezTo>
                    <a:pt x="5" y="48"/>
                    <a:pt x="5" y="48"/>
                    <a:pt x="5" y="48"/>
                  </a:cubicBezTo>
                  <a:cubicBezTo>
                    <a:pt x="4" y="48"/>
                    <a:pt x="4" y="48"/>
                    <a:pt x="4" y="48"/>
                  </a:cubicBezTo>
                  <a:cubicBezTo>
                    <a:pt x="6" y="46"/>
                    <a:pt x="6" y="46"/>
                    <a:pt x="6" y="46"/>
                  </a:cubicBezTo>
                  <a:close/>
                  <a:moveTo>
                    <a:pt x="22" y="48"/>
                  </a:moveTo>
                  <a:cubicBezTo>
                    <a:pt x="22" y="49"/>
                    <a:pt x="21" y="49"/>
                    <a:pt x="21" y="49"/>
                  </a:cubicBezTo>
                  <a:cubicBezTo>
                    <a:pt x="20" y="50"/>
                    <a:pt x="19" y="49"/>
                    <a:pt x="18" y="48"/>
                  </a:cubicBezTo>
                  <a:cubicBezTo>
                    <a:pt x="10" y="42"/>
                    <a:pt x="10" y="42"/>
                    <a:pt x="10" y="42"/>
                  </a:cubicBezTo>
                  <a:cubicBezTo>
                    <a:pt x="10" y="42"/>
                    <a:pt x="10" y="41"/>
                    <a:pt x="10" y="41"/>
                  </a:cubicBezTo>
                  <a:cubicBezTo>
                    <a:pt x="10" y="41"/>
                    <a:pt x="10" y="41"/>
                    <a:pt x="10" y="41"/>
                  </a:cubicBezTo>
                  <a:cubicBezTo>
                    <a:pt x="10" y="40"/>
                    <a:pt x="10" y="40"/>
                    <a:pt x="10" y="40"/>
                  </a:cubicBezTo>
                  <a:cubicBezTo>
                    <a:pt x="10" y="40"/>
                    <a:pt x="10" y="40"/>
                    <a:pt x="10" y="40"/>
                  </a:cubicBezTo>
                  <a:cubicBezTo>
                    <a:pt x="7" y="43"/>
                    <a:pt x="7" y="43"/>
                    <a:pt x="7" y="43"/>
                  </a:cubicBezTo>
                  <a:cubicBezTo>
                    <a:pt x="8" y="43"/>
                    <a:pt x="8" y="43"/>
                    <a:pt x="8" y="43"/>
                  </a:cubicBezTo>
                  <a:cubicBezTo>
                    <a:pt x="8" y="43"/>
                    <a:pt x="8" y="43"/>
                    <a:pt x="8" y="43"/>
                  </a:cubicBezTo>
                  <a:cubicBezTo>
                    <a:pt x="8" y="43"/>
                    <a:pt x="8" y="43"/>
                    <a:pt x="8" y="43"/>
                  </a:cubicBezTo>
                  <a:cubicBezTo>
                    <a:pt x="9" y="43"/>
                    <a:pt x="9" y="43"/>
                    <a:pt x="9" y="43"/>
                  </a:cubicBezTo>
                  <a:cubicBezTo>
                    <a:pt x="17" y="50"/>
                    <a:pt x="17" y="50"/>
                    <a:pt x="17" y="50"/>
                  </a:cubicBezTo>
                  <a:cubicBezTo>
                    <a:pt x="18" y="50"/>
                    <a:pt x="19" y="51"/>
                    <a:pt x="20" y="50"/>
                  </a:cubicBezTo>
                  <a:cubicBezTo>
                    <a:pt x="21" y="50"/>
                    <a:pt x="22" y="50"/>
                    <a:pt x="23" y="49"/>
                  </a:cubicBezTo>
                  <a:cubicBezTo>
                    <a:pt x="24" y="48"/>
                    <a:pt x="24" y="47"/>
                    <a:pt x="24" y="46"/>
                  </a:cubicBezTo>
                  <a:cubicBezTo>
                    <a:pt x="24" y="45"/>
                    <a:pt x="23" y="44"/>
                    <a:pt x="22" y="43"/>
                  </a:cubicBezTo>
                  <a:cubicBezTo>
                    <a:pt x="14" y="36"/>
                    <a:pt x="14" y="36"/>
                    <a:pt x="14" y="36"/>
                  </a:cubicBezTo>
                  <a:cubicBezTo>
                    <a:pt x="14" y="36"/>
                    <a:pt x="14" y="36"/>
                    <a:pt x="14" y="36"/>
                  </a:cubicBezTo>
                  <a:cubicBezTo>
                    <a:pt x="14" y="36"/>
                    <a:pt x="14" y="36"/>
                    <a:pt x="14" y="35"/>
                  </a:cubicBezTo>
                  <a:cubicBezTo>
                    <a:pt x="14" y="35"/>
                    <a:pt x="14" y="35"/>
                    <a:pt x="14" y="35"/>
                  </a:cubicBezTo>
                  <a:cubicBezTo>
                    <a:pt x="14" y="35"/>
                    <a:pt x="14" y="35"/>
                    <a:pt x="14" y="35"/>
                  </a:cubicBezTo>
                  <a:cubicBezTo>
                    <a:pt x="12" y="37"/>
                    <a:pt x="12" y="37"/>
                    <a:pt x="12" y="37"/>
                  </a:cubicBezTo>
                  <a:cubicBezTo>
                    <a:pt x="12" y="38"/>
                    <a:pt x="12" y="38"/>
                    <a:pt x="12" y="38"/>
                  </a:cubicBezTo>
                  <a:cubicBezTo>
                    <a:pt x="13" y="37"/>
                    <a:pt x="13" y="37"/>
                    <a:pt x="13" y="37"/>
                  </a:cubicBezTo>
                  <a:cubicBezTo>
                    <a:pt x="13" y="37"/>
                    <a:pt x="13" y="37"/>
                    <a:pt x="13" y="37"/>
                  </a:cubicBezTo>
                  <a:cubicBezTo>
                    <a:pt x="13" y="37"/>
                    <a:pt x="14" y="37"/>
                    <a:pt x="14" y="37"/>
                  </a:cubicBezTo>
                  <a:cubicBezTo>
                    <a:pt x="22" y="44"/>
                    <a:pt x="22" y="44"/>
                    <a:pt x="22" y="44"/>
                  </a:cubicBezTo>
                  <a:cubicBezTo>
                    <a:pt x="23" y="44"/>
                    <a:pt x="23" y="45"/>
                    <a:pt x="23" y="46"/>
                  </a:cubicBezTo>
                  <a:cubicBezTo>
                    <a:pt x="23" y="47"/>
                    <a:pt x="23" y="47"/>
                    <a:pt x="22" y="48"/>
                  </a:cubicBezTo>
                  <a:close/>
                  <a:moveTo>
                    <a:pt x="33" y="36"/>
                  </a:moveTo>
                  <a:cubicBezTo>
                    <a:pt x="33" y="36"/>
                    <a:pt x="33" y="36"/>
                    <a:pt x="33" y="36"/>
                  </a:cubicBezTo>
                  <a:cubicBezTo>
                    <a:pt x="33" y="36"/>
                    <a:pt x="34" y="36"/>
                    <a:pt x="34" y="36"/>
                  </a:cubicBezTo>
                  <a:cubicBezTo>
                    <a:pt x="34" y="35"/>
                    <a:pt x="34" y="35"/>
                    <a:pt x="34" y="35"/>
                  </a:cubicBezTo>
                  <a:cubicBezTo>
                    <a:pt x="35" y="36"/>
                    <a:pt x="35" y="36"/>
                    <a:pt x="35" y="36"/>
                  </a:cubicBezTo>
                  <a:cubicBezTo>
                    <a:pt x="32" y="39"/>
                    <a:pt x="32" y="39"/>
                    <a:pt x="32" y="39"/>
                  </a:cubicBezTo>
                  <a:cubicBezTo>
                    <a:pt x="31" y="38"/>
                    <a:pt x="31" y="38"/>
                    <a:pt x="31" y="38"/>
                  </a:cubicBezTo>
                  <a:cubicBezTo>
                    <a:pt x="32" y="38"/>
                    <a:pt x="32" y="38"/>
                    <a:pt x="32" y="38"/>
                  </a:cubicBezTo>
                  <a:cubicBezTo>
                    <a:pt x="32" y="38"/>
                    <a:pt x="32" y="37"/>
                    <a:pt x="32" y="37"/>
                  </a:cubicBezTo>
                  <a:cubicBezTo>
                    <a:pt x="32" y="37"/>
                    <a:pt x="32" y="37"/>
                    <a:pt x="32" y="37"/>
                  </a:cubicBezTo>
                  <a:cubicBezTo>
                    <a:pt x="27" y="32"/>
                    <a:pt x="27" y="32"/>
                    <a:pt x="27" y="32"/>
                  </a:cubicBezTo>
                  <a:cubicBezTo>
                    <a:pt x="23" y="36"/>
                    <a:pt x="23" y="36"/>
                    <a:pt x="23" y="36"/>
                  </a:cubicBezTo>
                  <a:cubicBezTo>
                    <a:pt x="28" y="40"/>
                    <a:pt x="28" y="40"/>
                    <a:pt x="28" y="40"/>
                  </a:cubicBezTo>
                  <a:cubicBezTo>
                    <a:pt x="28" y="41"/>
                    <a:pt x="28" y="41"/>
                    <a:pt x="28" y="41"/>
                  </a:cubicBezTo>
                  <a:cubicBezTo>
                    <a:pt x="28" y="41"/>
                    <a:pt x="29" y="41"/>
                    <a:pt x="29" y="40"/>
                  </a:cubicBezTo>
                  <a:cubicBezTo>
                    <a:pt x="29" y="40"/>
                    <a:pt x="29" y="40"/>
                    <a:pt x="29" y="40"/>
                  </a:cubicBezTo>
                  <a:cubicBezTo>
                    <a:pt x="30" y="41"/>
                    <a:pt x="30" y="41"/>
                    <a:pt x="30" y="41"/>
                  </a:cubicBezTo>
                  <a:cubicBezTo>
                    <a:pt x="27" y="43"/>
                    <a:pt x="27" y="43"/>
                    <a:pt x="27" y="43"/>
                  </a:cubicBezTo>
                  <a:cubicBezTo>
                    <a:pt x="26" y="43"/>
                    <a:pt x="26" y="43"/>
                    <a:pt x="26" y="43"/>
                  </a:cubicBezTo>
                  <a:cubicBezTo>
                    <a:pt x="27" y="43"/>
                    <a:pt x="27" y="43"/>
                    <a:pt x="27" y="43"/>
                  </a:cubicBezTo>
                  <a:cubicBezTo>
                    <a:pt x="27" y="42"/>
                    <a:pt x="27" y="42"/>
                    <a:pt x="27" y="42"/>
                  </a:cubicBezTo>
                  <a:cubicBezTo>
                    <a:pt x="27" y="42"/>
                    <a:pt x="27" y="42"/>
                    <a:pt x="27" y="41"/>
                  </a:cubicBezTo>
                  <a:cubicBezTo>
                    <a:pt x="18" y="32"/>
                    <a:pt x="18" y="32"/>
                    <a:pt x="18" y="32"/>
                  </a:cubicBezTo>
                  <a:cubicBezTo>
                    <a:pt x="18" y="32"/>
                    <a:pt x="17" y="32"/>
                    <a:pt x="17" y="32"/>
                  </a:cubicBezTo>
                  <a:cubicBezTo>
                    <a:pt x="17" y="32"/>
                    <a:pt x="17" y="32"/>
                    <a:pt x="17" y="32"/>
                  </a:cubicBezTo>
                  <a:cubicBezTo>
                    <a:pt x="16" y="32"/>
                    <a:pt x="16" y="32"/>
                    <a:pt x="16" y="32"/>
                  </a:cubicBezTo>
                  <a:cubicBezTo>
                    <a:pt x="16" y="32"/>
                    <a:pt x="16" y="32"/>
                    <a:pt x="16" y="32"/>
                  </a:cubicBezTo>
                  <a:cubicBezTo>
                    <a:pt x="19" y="29"/>
                    <a:pt x="19" y="29"/>
                    <a:pt x="19" y="29"/>
                  </a:cubicBezTo>
                  <a:cubicBezTo>
                    <a:pt x="19" y="29"/>
                    <a:pt x="19" y="29"/>
                    <a:pt x="19" y="29"/>
                  </a:cubicBezTo>
                  <a:cubicBezTo>
                    <a:pt x="19" y="30"/>
                    <a:pt x="19" y="30"/>
                    <a:pt x="19" y="30"/>
                  </a:cubicBezTo>
                  <a:cubicBezTo>
                    <a:pt x="19" y="30"/>
                    <a:pt x="19" y="30"/>
                    <a:pt x="19" y="30"/>
                  </a:cubicBezTo>
                  <a:cubicBezTo>
                    <a:pt x="19" y="30"/>
                    <a:pt x="19" y="31"/>
                    <a:pt x="19" y="31"/>
                  </a:cubicBezTo>
                  <a:cubicBezTo>
                    <a:pt x="23" y="35"/>
                    <a:pt x="23" y="35"/>
                    <a:pt x="23" y="35"/>
                  </a:cubicBezTo>
                  <a:cubicBezTo>
                    <a:pt x="27" y="31"/>
                    <a:pt x="27" y="31"/>
                    <a:pt x="27" y="31"/>
                  </a:cubicBezTo>
                  <a:cubicBezTo>
                    <a:pt x="23" y="27"/>
                    <a:pt x="23" y="27"/>
                    <a:pt x="23" y="27"/>
                  </a:cubicBezTo>
                  <a:cubicBezTo>
                    <a:pt x="23" y="27"/>
                    <a:pt x="22" y="27"/>
                    <a:pt x="22" y="27"/>
                  </a:cubicBezTo>
                  <a:cubicBezTo>
                    <a:pt x="22" y="27"/>
                    <a:pt x="22" y="27"/>
                    <a:pt x="22" y="27"/>
                  </a:cubicBezTo>
                  <a:cubicBezTo>
                    <a:pt x="21" y="27"/>
                    <a:pt x="21" y="27"/>
                    <a:pt x="21" y="27"/>
                  </a:cubicBezTo>
                  <a:cubicBezTo>
                    <a:pt x="21" y="27"/>
                    <a:pt x="21" y="27"/>
                    <a:pt x="21" y="27"/>
                  </a:cubicBezTo>
                  <a:cubicBezTo>
                    <a:pt x="24" y="24"/>
                    <a:pt x="24" y="24"/>
                    <a:pt x="24" y="24"/>
                  </a:cubicBezTo>
                  <a:cubicBezTo>
                    <a:pt x="24" y="25"/>
                    <a:pt x="24" y="25"/>
                    <a:pt x="24" y="25"/>
                  </a:cubicBezTo>
                  <a:cubicBezTo>
                    <a:pt x="24" y="25"/>
                    <a:pt x="24" y="25"/>
                    <a:pt x="24" y="25"/>
                  </a:cubicBezTo>
                  <a:cubicBezTo>
                    <a:pt x="24" y="25"/>
                    <a:pt x="24" y="25"/>
                    <a:pt x="24" y="26"/>
                  </a:cubicBezTo>
                  <a:cubicBezTo>
                    <a:pt x="24" y="26"/>
                    <a:pt x="24" y="26"/>
                    <a:pt x="24" y="26"/>
                  </a:cubicBezTo>
                  <a:cubicBezTo>
                    <a:pt x="33" y="36"/>
                    <a:pt x="33" y="36"/>
                    <a:pt x="33" y="36"/>
                  </a:cubicBezTo>
                  <a:close/>
                  <a:moveTo>
                    <a:pt x="38" y="26"/>
                  </a:moveTo>
                  <a:cubicBezTo>
                    <a:pt x="41" y="29"/>
                    <a:pt x="41" y="29"/>
                    <a:pt x="41" y="29"/>
                  </a:cubicBezTo>
                  <a:cubicBezTo>
                    <a:pt x="41" y="29"/>
                    <a:pt x="41" y="30"/>
                    <a:pt x="41" y="30"/>
                  </a:cubicBezTo>
                  <a:cubicBezTo>
                    <a:pt x="41" y="30"/>
                    <a:pt x="41" y="30"/>
                    <a:pt x="41" y="30"/>
                  </a:cubicBezTo>
                  <a:cubicBezTo>
                    <a:pt x="41" y="31"/>
                    <a:pt x="41" y="31"/>
                    <a:pt x="41" y="31"/>
                  </a:cubicBezTo>
                  <a:cubicBezTo>
                    <a:pt x="41" y="31"/>
                    <a:pt x="41" y="31"/>
                    <a:pt x="41" y="31"/>
                  </a:cubicBezTo>
                  <a:cubicBezTo>
                    <a:pt x="44" y="29"/>
                    <a:pt x="44" y="29"/>
                    <a:pt x="44" y="29"/>
                  </a:cubicBezTo>
                  <a:cubicBezTo>
                    <a:pt x="44" y="28"/>
                    <a:pt x="44" y="28"/>
                    <a:pt x="44" y="28"/>
                  </a:cubicBezTo>
                  <a:cubicBezTo>
                    <a:pt x="44" y="29"/>
                    <a:pt x="44" y="29"/>
                    <a:pt x="44" y="29"/>
                  </a:cubicBezTo>
                  <a:cubicBezTo>
                    <a:pt x="43" y="29"/>
                    <a:pt x="43" y="29"/>
                    <a:pt x="43" y="29"/>
                  </a:cubicBezTo>
                  <a:cubicBezTo>
                    <a:pt x="43" y="29"/>
                    <a:pt x="42" y="29"/>
                    <a:pt x="42" y="28"/>
                  </a:cubicBezTo>
                  <a:cubicBezTo>
                    <a:pt x="31" y="18"/>
                    <a:pt x="31" y="18"/>
                    <a:pt x="31" y="18"/>
                  </a:cubicBezTo>
                  <a:cubicBezTo>
                    <a:pt x="30" y="20"/>
                    <a:pt x="30" y="20"/>
                    <a:pt x="30" y="20"/>
                  </a:cubicBezTo>
                  <a:cubicBezTo>
                    <a:pt x="35" y="33"/>
                    <a:pt x="35" y="33"/>
                    <a:pt x="35" y="33"/>
                  </a:cubicBezTo>
                  <a:cubicBezTo>
                    <a:pt x="35" y="33"/>
                    <a:pt x="35" y="34"/>
                    <a:pt x="35" y="34"/>
                  </a:cubicBezTo>
                  <a:cubicBezTo>
                    <a:pt x="35" y="34"/>
                    <a:pt x="35" y="34"/>
                    <a:pt x="35" y="35"/>
                  </a:cubicBezTo>
                  <a:cubicBezTo>
                    <a:pt x="35" y="35"/>
                    <a:pt x="35" y="35"/>
                    <a:pt x="35" y="35"/>
                  </a:cubicBezTo>
                  <a:cubicBezTo>
                    <a:pt x="35" y="35"/>
                    <a:pt x="35" y="35"/>
                    <a:pt x="35" y="35"/>
                  </a:cubicBezTo>
                  <a:cubicBezTo>
                    <a:pt x="38" y="33"/>
                    <a:pt x="38" y="33"/>
                    <a:pt x="38" y="33"/>
                  </a:cubicBezTo>
                  <a:cubicBezTo>
                    <a:pt x="38" y="33"/>
                    <a:pt x="38" y="33"/>
                    <a:pt x="38" y="33"/>
                  </a:cubicBezTo>
                  <a:cubicBezTo>
                    <a:pt x="37" y="33"/>
                    <a:pt x="37" y="33"/>
                    <a:pt x="37" y="33"/>
                  </a:cubicBezTo>
                  <a:cubicBezTo>
                    <a:pt x="37" y="33"/>
                    <a:pt x="37" y="33"/>
                    <a:pt x="36" y="33"/>
                  </a:cubicBezTo>
                  <a:cubicBezTo>
                    <a:pt x="36" y="33"/>
                    <a:pt x="36" y="32"/>
                    <a:pt x="36" y="32"/>
                  </a:cubicBezTo>
                  <a:cubicBezTo>
                    <a:pt x="34" y="29"/>
                    <a:pt x="34" y="29"/>
                    <a:pt x="34" y="29"/>
                  </a:cubicBezTo>
                  <a:cubicBezTo>
                    <a:pt x="38" y="26"/>
                    <a:pt x="38" y="26"/>
                    <a:pt x="38" y="26"/>
                  </a:cubicBezTo>
                  <a:close/>
                  <a:moveTo>
                    <a:pt x="31" y="21"/>
                  </a:moveTo>
                  <a:cubicBezTo>
                    <a:pt x="31" y="21"/>
                    <a:pt x="31" y="21"/>
                    <a:pt x="31" y="21"/>
                  </a:cubicBezTo>
                  <a:cubicBezTo>
                    <a:pt x="34" y="28"/>
                    <a:pt x="34" y="28"/>
                    <a:pt x="34" y="28"/>
                  </a:cubicBezTo>
                  <a:cubicBezTo>
                    <a:pt x="37" y="26"/>
                    <a:pt x="37" y="26"/>
                    <a:pt x="37" y="26"/>
                  </a:cubicBezTo>
                  <a:cubicBezTo>
                    <a:pt x="31" y="21"/>
                    <a:pt x="31" y="21"/>
                    <a:pt x="31" y="21"/>
                  </a:cubicBezTo>
                  <a:close/>
                  <a:moveTo>
                    <a:pt x="51" y="21"/>
                  </a:moveTo>
                  <a:cubicBezTo>
                    <a:pt x="51" y="21"/>
                    <a:pt x="51" y="21"/>
                    <a:pt x="51" y="21"/>
                  </a:cubicBezTo>
                  <a:cubicBezTo>
                    <a:pt x="46" y="11"/>
                    <a:pt x="46" y="11"/>
                    <a:pt x="46" y="11"/>
                  </a:cubicBezTo>
                  <a:cubicBezTo>
                    <a:pt x="46" y="11"/>
                    <a:pt x="46" y="11"/>
                    <a:pt x="46" y="11"/>
                  </a:cubicBezTo>
                  <a:cubicBezTo>
                    <a:pt x="46" y="11"/>
                    <a:pt x="46" y="11"/>
                    <a:pt x="45" y="11"/>
                  </a:cubicBezTo>
                  <a:cubicBezTo>
                    <a:pt x="45" y="11"/>
                    <a:pt x="45" y="11"/>
                    <a:pt x="45" y="11"/>
                  </a:cubicBezTo>
                  <a:cubicBezTo>
                    <a:pt x="44" y="11"/>
                    <a:pt x="44" y="11"/>
                    <a:pt x="44" y="11"/>
                  </a:cubicBezTo>
                  <a:cubicBezTo>
                    <a:pt x="48" y="9"/>
                    <a:pt x="48" y="9"/>
                    <a:pt x="48" y="9"/>
                  </a:cubicBezTo>
                  <a:cubicBezTo>
                    <a:pt x="48" y="10"/>
                    <a:pt x="48" y="10"/>
                    <a:pt x="48" y="10"/>
                  </a:cubicBezTo>
                  <a:cubicBezTo>
                    <a:pt x="47" y="10"/>
                    <a:pt x="47" y="10"/>
                    <a:pt x="47" y="10"/>
                  </a:cubicBezTo>
                  <a:cubicBezTo>
                    <a:pt x="47" y="10"/>
                    <a:pt x="47" y="10"/>
                    <a:pt x="47" y="10"/>
                  </a:cubicBezTo>
                  <a:cubicBezTo>
                    <a:pt x="47" y="10"/>
                    <a:pt x="47" y="11"/>
                    <a:pt x="47" y="11"/>
                  </a:cubicBezTo>
                  <a:cubicBezTo>
                    <a:pt x="53" y="24"/>
                    <a:pt x="53" y="24"/>
                    <a:pt x="53" y="24"/>
                  </a:cubicBezTo>
                  <a:cubicBezTo>
                    <a:pt x="53" y="24"/>
                    <a:pt x="53" y="24"/>
                    <a:pt x="53" y="24"/>
                  </a:cubicBezTo>
                  <a:cubicBezTo>
                    <a:pt x="53" y="24"/>
                    <a:pt x="53" y="24"/>
                    <a:pt x="53" y="24"/>
                  </a:cubicBezTo>
                  <a:cubicBezTo>
                    <a:pt x="40" y="15"/>
                    <a:pt x="40" y="15"/>
                    <a:pt x="40" y="15"/>
                  </a:cubicBezTo>
                  <a:cubicBezTo>
                    <a:pt x="40" y="15"/>
                    <a:pt x="40" y="15"/>
                    <a:pt x="40" y="15"/>
                  </a:cubicBezTo>
                  <a:cubicBezTo>
                    <a:pt x="46" y="26"/>
                    <a:pt x="46" y="26"/>
                    <a:pt x="46" y="26"/>
                  </a:cubicBezTo>
                  <a:cubicBezTo>
                    <a:pt x="46" y="26"/>
                    <a:pt x="46" y="26"/>
                    <a:pt x="46" y="26"/>
                  </a:cubicBezTo>
                  <a:cubicBezTo>
                    <a:pt x="47" y="26"/>
                    <a:pt x="47" y="26"/>
                    <a:pt x="47" y="26"/>
                  </a:cubicBezTo>
                  <a:cubicBezTo>
                    <a:pt x="48" y="26"/>
                    <a:pt x="48" y="26"/>
                    <a:pt x="48" y="26"/>
                  </a:cubicBezTo>
                  <a:cubicBezTo>
                    <a:pt x="48" y="26"/>
                    <a:pt x="48" y="26"/>
                    <a:pt x="48" y="26"/>
                  </a:cubicBezTo>
                  <a:cubicBezTo>
                    <a:pt x="45" y="28"/>
                    <a:pt x="45" y="28"/>
                    <a:pt x="45" y="28"/>
                  </a:cubicBezTo>
                  <a:cubicBezTo>
                    <a:pt x="44" y="28"/>
                    <a:pt x="44" y="28"/>
                    <a:pt x="44" y="28"/>
                  </a:cubicBezTo>
                  <a:cubicBezTo>
                    <a:pt x="45" y="27"/>
                    <a:pt x="45" y="27"/>
                    <a:pt x="45" y="27"/>
                  </a:cubicBezTo>
                  <a:cubicBezTo>
                    <a:pt x="45" y="27"/>
                    <a:pt x="45" y="27"/>
                    <a:pt x="45" y="27"/>
                  </a:cubicBezTo>
                  <a:cubicBezTo>
                    <a:pt x="46" y="27"/>
                    <a:pt x="46" y="26"/>
                    <a:pt x="45" y="26"/>
                  </a:cubicBezTo>
                  <a:cubicBezTo>
                    <a:pt x="39" y="15"/>
                    <a:pt x="39" y="15"/>
                    <a:pt x="39" y="15"/>
                  </a:cubicBezTo>
                  <a:cubicBezTo>
                    <a:pt x="39" y="14"/>
                    <a:pt x="39" y="14"/>
                    <a:pt x="39" y="14"/>
                  </a:cubicBezTo>
                  <a:cubicBezTo>
                    <a:pt x="39" y="14"/>
                    <a:pt x="39" y="14"/>
                    <a:pt x="38" y="14"/>
                  </a:cubicBezTo>
                  <a:cubicBezTo>
                    <a:pt x="38" y="15"/>
                    <a:pt x="38" y="15"/>
                    <a:pt x="38" y="15"/>
                  </a:cubicBezTo>
                  <a:cubicBezTo>
                    <a:pt x="37" y="14"/>
                    <a:pt x="37" y="14"/>
                    <a:pt x="37" y="14"/>
                  </a:cubicBezTo>
                  <a:cubicBezTo>
                    <a:pt x="40" y="13"/>
                    <a:pt x="40" y="13"/>
                    <a:pt x="40" y="13"/>
                  </a:cubicBezTo>
                  <a:cubicBezTo>
                    <a:pt x="51" y="21"/>
                    <a:pt x="51" y="21"/>
                    <a:pt x="51" y="21"/>
                  </a:cubicBezTo>
                  <a:close/>
                  <a:moveTo>
                    <a:pt x="70" y="17"/>
                  </a:moveTo>
                  <a:cubicBezTo>
                    <a:pt x="70" y="17"/>
                    <a:pt x="71" y="17"/>
                    <a:pt x="72" y="16"/>
                  </a:cubicBezTo>
                  <a:cubicBezTo>
                    <a:pt x="72" y="15"/>
                    <a:pt x="72" y="14"/>
                    <a:pt x="72" y="14"/>
                  </a:cubicBezTo>
                  <a:cubicBezTo>
                    <a:pt x="70" y="3"/>
                    <a:pt x="70" y="3"/>
                    <a:pt x="70" y="3"/>
                  </a:cubicBezTo>
                  <a:cubicBezTo>
                    <a:pt x="70" y="3"/>
                    <a:pt x="69" y="3"/>
                    <a:pt x="69" y="3"/>
                  </a:cubicBezTo>
                  <a:cubicBezTo>
                    <a:pt x="69" y="3"/>
                    <a:pt x="69" y="3"/>
                    <a:pt x="69" y="3"/>
                  </a:cubicBezTo>
                  <a:cubicBezTo>
                    <a:pt x="68" y="3"/>
                    <a:pt x="68" y="3"/>
                    <a:pt x="68" y="3"/>
                  </a:cubicBezTo>
                  <a:cubicBezTo>
                    <a:pt x="68" y="2"/>
                    <a:pt x="68" y="2"/>
                    <a:pt x="68" y="2"/>
                  </a:cubicBezTo>
                  <a:cubicBezTo>
                    <a:pt x="71" y="1"/>
                    <a:pt x="71" y="1"/>
                    <a:pt x="71" y="1"/>
                  </a:cubicBezTo>
                  <a:cubicBezTo>
                    <a:pt x="71" y="2"/>
                    <a:pt x="71" y="2"/>
                    <a:pt x="71" y="2"/>
                  </a:cubicBezTo>
                  <a:cubicBezTo>
                    <a:pt x="71" y="2"/>
                    <a:pt x="71" y="2"/>
                    <a:pt x="71" y="2"/>
                  </a:cubicBezTo>
                  <a:cubicBezTo>
                    <a:pt x="71" y="2"/>
                    <a:pt x="70" y="2"/>
                    <a:pt x="70" y="2"/>
                  </a:cubicBezTo>
                  <a:cubicBezTo>
                    <a:pt x="70" y="3"/>
                    <a:pt x="70" y="3"/>
                    <a:pt x="70" y="3"/>
                  </a:cubicBezTo>
                  <a:cubicBezTo>
                    <a:pt x="73" y="13"/>
                    <a:pt x="73" y="13"/>
                    <a:pt x="73" y="13"/>
                  </a:cubicBezTo>
                  <a:cubicBezTo>
                    <a:pt x="73" y="15"/>
                    <a:pt x="73" y="16"/>
                    <a:pt x="72" y="16"/>
                  </a:cubicBezTo>
                  <a:cubicBezTo>
                    <a:pt x="71" y="17"/>
                    <a:pt x="71" y="18"/>
                    <a:pt x="70" y="18"/>
                  </a:cubicBezTo>
                  <a:cubicBezTo>
                    <a:pt x="68" y="18"/>
                    <a:pt x="67" y="18"/>
                    <a:pt x="66" y="18"/>
                  </a:cubicBezTo>
                  <a:cubicBezTo>
                    <a:pt x="66" y="17"/>
                    <a:pt x="65" y="17"/>
                    <a:pt x="65" y="15"/>
                  </a:cubicBezTo>
                  <a:cubicBezTo>
                    <a:pt x="62" y="5"/>
                    <a:pt x="62" y="5"/>
                    <a:pt x="62" y="5"/>
                  </a:cubicBezTo>
                  <a:cubicBezTo>
                    <a:pt x="62" y="5"/>
                    <a:pt x="62" y="4"/>
                    <a:pt x="62" y="4"/>
                  </a:cubicBezTo>
                  <a:cubicBezTo>
                    <a:pt x="62" y="4"/>
                    <a:pt x="62" y="4"/>
                    <a:pt x="61" y="4"/>
                  </a:cubicBezTo>
                  <a:cubicBezTo>
                    <a:pt x="61" y="4"/>
                    <a:pt x="61" y="4"/>
                    <a:pt x="61" y="4"/>
                  </a:cubicBezTo>
                  <a:cubicBezTo>
                    <a:pt x="61" y="4"/>
                    <a:pt x="61" y="4"/>
                    <a:pt x="61" y="4"/>
                  </a:cubicBezTo>
                  <a:cubicBezTo>
                    <a:pt x="65" y="3"/>
                    <a:pt x="65" y="3"/>
                    <a:pt x="65" y="3"/>
                  </a:cubicBezTo>
                  <a:cubicBezTo>
                    <a:pt x="65" y="4"/>
                    <a:pt x="65" y="4"/>
                    <a:pt x="65" y="4"/>
                  </a:cubicBezTo>
                  <a:cubicBezTo>
                    <a:pt x="64" y="4"/>
                    <a:pt x="64" y="4"/>
                    <a:pt x="64" y="4"/>
                  </a:cubicBezTo>
                  <a:cubicBezTo>
                    <a:pt x="64" y="4"/>
                    <a:pt x="64" y="4"/>
                    <a:pt x="64" y="4"/>
                  </a:cubicBezTo>
                  <a:cubicBezTo>
                    <a:pt x="64" y="4"/>
                    <a:pt x="64" y="4"/>
                    <a:pt x="64" y="5"/>
                  </a:cubicBezTo>
                  <a:cubicBezTo>
                    <a:pt x="66" y="15"/>
                    <a:pt x="66" y="15"/>
                    <a:pt x="66" y="15"/>
                  </a:cubicBezTo>
                  <a:cubicBezTo>
                    <a:pt x="66" y="16"/>
                    <a:pt x="67" y="17"/>
                    <a:pt x="67" y="17"/>
                  </a:cubicBezTo>
                  <a:cubicBezTo>
                    <a:pt x="68" y="18"/>
                    <a:pt x="69" y="18"/>
                    <a:pt x="70" y="17"/>
                  </a:cubicBezTo>
                  <a:close/>
                  <a:moveTo>
                    <a:pt x="84" y="12"/>
                  </a:moveTo>
                  <a:cubicBezTo>
                    <a:pt x="84" y="12"/>
                    <a:pt x="84" y="12"/>
                    <a:pt x="84" y="12"/>
                  </a:cubicBezTo>
                  <a:cubicBezTo>
                    <a:pt x="84" y="1"/>
                    <a:pt x="84" y="1"/>
                    <a:pt x="84" y="1"/>
                  </a:cubicBezTo>
                  <a:cubicBezTo>
                    <a:pt x="84" y="1"/>
                    <a:pt x="84" y="1"/>
                    <a:pt x="83" y="1"/>
                  </a:cubicBezTo>
                  <a:cubicBezTo>
                    <a:pt x="83" y="1"/>
                    <a:pt x="83" y="1"/>
                    <a:pt x="83" y="1"/>
                  </a:cubicBezTo>
                  <a:cubicBezTo>
                    <a:pt x="82" y="1"/>
                    <a:pt x="82" y="1"/>
                    <a:pt x="82" y="1"/>
                  </a:cubicBezTo>
                  <a:cubicBezTo>
                    <a:pt x="82" y="0"/>
                    <a:pt x="82" y="0"/>
                    <a:pt x="82" y="0"/>
                  </a:cubicBezTo>
                  <a:cubicBezTo>
                    <a:pt x="86" y="0"/>
                    <a:pt x="86" y="0"/>
                    <a:pt x="86" y="0"/>
                  </a:cubicBezTo>
                  <a:cubicBezTo>
                    <a:pt x="86" y="1"/>
                    <a:pt x="86" y="1"/>
                    <a:pt x="86" y="1"/>
                  </a:cubicBezTo>
                  <a:cubicBezTo>
                    <a:pt x="85" y="1"/>
                    <a:pt x="85" y="1"/>
                    <a:pt x="85" y="1"/>
                  </a:cubicBezTo>
                  <a:cubicBezTo>
                    <a:pt x="85" y="1"/>
                    <a:pt x="85" y="1"/>
                    <a:pt x="84" y="1"/>
                  </a:cubicBezTo>
                  <a:cubicBezTo>
                    <a:pt x="84" y="1"/>
                    <a:pt x="84" y="1"/>
                    <a:pt x="84" y="1"/>
                  </a:cubicBezTo>
                  <a:cubicBezTo>
                    <a:pt x="85" y="16"/>
                    <a:pt x="85" y="16"/>
                    <a:pt x="85" y="16"/>
                  </a:cubicBezTo>
                  <a:cubicBezTo>
                    <a:pt x="85" y="16"/>
                    <a:pt x="85" y="16"/>
                    <a:pt x="85" y="16"/>
                  </a:cubicBezTo>
                  <a:cubicBezTo>
                    <a:pt x="85" y="16"/>
                    <a:pt x="85" y="16"/>
                    <a:pt x="85" y="16"/>
                  </a:cubicBezTo>
                  <a:cubicBezTo>
                    <a:pt x="77" y="3"/>
                    <a:pt x="77" y="3"/>
                    <a:pt x="77" y="3"/>
                  </a:cubicBezTo>
                  <a:cubicBezTo>
                    <a:pt x="77" y="3"/>
                    <a:pt x="77" y="3"/>
                    <a:pt x="77" y="3"/>
                  </a:cubicBezTo>
                  <a:cubicBezTo>
                    <a:pt x="77" y="15"/>
                    <a:pt x="77" y="15"/>
                    <a:pt x="77" y="15"/>
                  </a:cubicBezTo>
                  <a:cubicBezTo>
                    <a:pt x="77" y="15"/>
                    <a:pt x="78" y="15"/>
                    <a:pt x="78" y="16"/>
                  </a:cubicBezTo>
                  <a:cubicBezTo>
                    <a:pt x="78" y="16"/>
                    <a:pt x="78" y="16"/>
                    <a:pt x="78" y="16"/>
                  </a:cubicBezTo>
                  <a:cubicBezTo>
                    <a:pt x="79" y="16"/>
                    <a:pt x="79" y="16"/>
                    <a:pt x="79" y="16"/>
                  </a:cubicBezTo>
                  <a:cubicBezTo>
                    <a:pt x="79" y="16"/>
                    <a:pt x="79" y="16"/>
                    <a:pt x="79" y="16"/>
                  </a:cubicBezTo>
                  <a:cubicBezTo>
                    <a:pt x="75" y="16"/>
                    <a:pt x="75" y="16"/>
                    <a:pt x="75" y="16"/>
                  </a:cubicBezTo>
                  <a:cubicBezTo>
                    <a:pt x="75" y="16"/>
                    <a:pt x="75" y="16"/>
                    <a:pt x="75" y="16"/>
                  </a:cubicBezTo>
                  <a:cubicBezTo>
                    <a:pt x="76" y="16"/>
                    <a:pt x="76" y="16"/>
                    <a:pt x="76" y="16"/>
                  </a:cubicBezTo>
                  <a:cubicBezTo>
                    <a:pt x="76" y="16"/>
                    <a:pt x="77" y="16"/>
                    <a:pt x="77" y="16"/>
                  </a:cubicBezTo>
                  <a:cubicBezTo>
                    <a:pt x="77" y="15"/>
                    <a:pt x="77" y="15"/>
                    <a:pt x="77" y="15"/>
                  </a:cubicBezTo>
                  <a:cubicBezTo>
                    <a:pt x="76" y="2"/>
                    <a:pt x="76" y="2"/>
                    <a:pt x="76" y="2"/>
                  </a:cubicBezTo>
                  <a:cubicBezTo>
                    <a:pt x="76" y="2"/>
                    <a:pt x="76" y="2"/>
                    <a:pt x="76" y="1"/>
                  </a:cubicBezTo>
                  <a:cubicBezTo>
                    <a:pt x="76" y="1"/>
                    <a:pt x="75" y="1"/>
                    <a:pt x="75" y="1"/>
                  </a:cubicBezTo>
                  <a:cubicBezTo>
                    <a:pt x="74" y="1"/>
                    <a:pt x="74" y="1"/>
                    <a:pt x="74" y="1"/>
                  </a:cubicBezTo>
                  <a:cubicBezTo>
                    <a:pt x="74" y="1"/>
                    <a:pt x="74" y="1"/>
                    <a:pt x="74" y="1"/>
                  </a:cubicBezTo>
                  <a:cubicBezTo>
                    <a:pt x="77" y="1"/>
                    <a:pt x="77" y="1"/>
                    <a:pt x="77" y="1"/>
                  </a:cubicBezTo>
                  <a:cubicBezTo>
                    <a:pt x="84" y="12"/>
                    <a:pt x="84" y="12"/>
                    <a:pt x="84" y="12"/>
                  </a:cubicBezTo>
                  <a:close/>
                  <a:moveTo>
                    <a:pt x="90" y="1"/>
                  </a:moveTo>
                  <a:cubicBezTo>
                    <a:pt x="90" y="0"/>
                    <a:pt x="90" y="0"/>
                    <a:pt x="90" y="0"/>
                  </a:cubicBezTo>
                  <a:cubicBezTo>
                    <a:pt x="98" y="1"/>
                    <a:pt x="98" y="1"/>
                    <a:pt x="98" y="1"/>
                  </a:cubicBezTo>
                  <a:cubicBezTo>
                    <a:pt x="98" y="1"/>
                    <a:pt x="98" y="1"/>
                    <a:pt x="98" y="1"/>
                  </a:cubicBezTo>
                  <a:cubicBezTo>
                    <a:pt x="96" y="1"/>
                    <a:pt x="96" y="1"/>
                    <a:pt x="96" y="1"/>
                  </a:cubicBezTo>
                  <a:cubicBezTo>
                    <a:pt x="95" y="1"/>
                    <a:pt x="95" y="1"/>
                    <a:pt x="95" y="1"/>
                  </a:cubicBezTo>
                  <a:cubicBezTo>
                    <a:pt x="95" y="1"/>
                    <a:pt x="95" y="1"/>
                    <a:pt x="95" y="2"/>
                  </a:cubicBezTo>
                  <a:cubicBezTo>
                    <a:pt x="94" y="15"/>
                    <a:pt x="94" y="15"/>
                    <a:pt x="94" y="15"/>
                  </a:cubicBezTo>
                  <a:cubicBezTo>
                    <a:pt x="94" y="15"/>
                    <a:pt x="94" y="15"/>
                    <a:pt x="94" y="15"/>
                  </a:cubicBezTo>
                  <a:cubicBezTo>
                    <a:pt x="94" y="15"/>
                    <a:pt x="94" y="15"/>
                    <a:pt x="95" y="15"/>
                  </a:cubicBezTo>
                  <a:cubicBezTo>
                    <a:pt x="97" y="16"/>
                    <a:pt x="97" y="16"/>
                    <a:pt x="97" y="16"/>
                  </a:cubicBezTo>
                  <a:cubicBezTo>
                    <a:pt x="97" y="16"/>
                    <a:pt x="97" y="16"/>
                    <a:pt x="97" y="16"/>
                  </a:cubicBezTo>
                  <a:cubicBezTo>
                    <a:pt x="89" y="16"/>
                    <a:pt x="89" y="16"/>
                    <a:pt x="89" y="16"/>
                  </a:cubicBezTo>
                  <a:cubicBezTo>
                    <a:pt x="89" y="15"/>
                    <a:pt x="89" y="15"/>
                    <a:pt x="89" y="15"/>
                  </a:cubicBezTo>
                  <a:cubicBezTo>
                    <a:pt x="91" y="15"/>
                    <a:pt x="91" y="15"/>
                    <a:pt x="91" y="15"/>
                  </a:cubicBezTo>
                  <a:cubicBezTo>
                    <a:pt x="92" y="15"/>
                    <a:pt x="92" y="15"/>
                    <a:pt x="92" y="15"/>
                  </a:cubicBezTo>
                  <a:cubicBezTo>
                    <a:pt x="92" y="15"/>
                    <a:pt x="92" y="15"/>
                    <a:pt x="92" y="15"/>
                  </a:cubicBezTo>
                  <a:cubicBezTo>
                    <a:pt x="93" y="2"/>
                    <a:pt x="93" y="2"/>
                    <a:pt x="93" y="2"/>
                  </a:cubicBezTo>
                  <a:cubicBezTo>
                    <a:pt x="93" y="1"/>
                    <a:pt x="93" y="1"/>
                    <a:pt x="93" y="1"/>
                  </a:cubicBezTo>
                  <a:cubicBezTo>
                    <a:pt x="93" y="1"/>
                    <a:pt x="93" y="1"/>
                    <a:pt x="92" y="1"/>
                  </a:cubicBezTo>
                  <a:cubicBezTo>
                    <a:pt x="90" y="1"/>
                    <a:pt x="90" y="1"/>
                    <a:pt x="90" y="1"/>
                  </a:cubicBezTo>
                  <a:close/>
                  <a:moveTo>
                    <a:pt x="109" y="3"/>
                  </a:moveTo>
                  <a:cubicBezTo>
                    <a:pt x="109" y="2"/>
                    <a:pt x="109" y="2"/>
                    <a:pt x="109" y="2"/>
                  </a:cubicBezTo>
                  <a:cubicBezTo>
                    <a:pt x="113" y="3"/>
                    <a:pt x="113" y="3"/>
                    <a:pt x="113" y="3"/>
                  </a:cubicBezTo>
                  <a:cubicBezTo>
                    <a:pt x="113" y="3"/>
                    <a:pt x="113" y="3"/>
                    <a:pt x="113" y="3"/>
                  </a:cubicBezTo>
                  <a:cubicBezTo>
                    <a:pt x="112" y="3"/>
                    <a:pt x="112" y="3"/>
                    <a:pt x="112" y="3"/>
                  </a:cubicBezTo>
                  <a:cubicBezTo>
                    <a:pt x="112" y="3"/>
                    <a:pt x="112" y="3"/>
                    <a:pt x="111" y="4"/>
                  </a:cubicBezTo>
                  <a:cubicBezTo>
                    <a:pt x="111" y="4"/>
                    <a:pt x="111" y="4"/>
                    <a:pt x="111" y="4"/>
                  </a:cubicBezTo>
                  <a:cubicBezTo>
                    <a:pt x="105" y="17"/>
                    <a:pt x="105" y="17"/>
                    <a:pt x="105" y="17"/>
                  </a:cubicBezTo>
                  <a:cubicBezTo>
                    <a:pt x="104" y="17"/>
                    <a:pt x="104" y="17"/>
                    <a:pt x="104" y="17"/>
                  </a:cubicBezTo>
                  <a:cubicBezTo>
                    <a:pt x="103" y="3"/>
                    <a:pt x="103" y="3"/>
                    <a:pt x="103" y="3"/>
                  </a:cubicBezTo>
                  <a:cubicBezTo>
                    <a:pt x="103" y="3"/>
                    <a:pt x="103" y="2"/>
                    <a:pt x="103" y="2"/>
                  </a:cubicBezTo>
                  <a:cubicBezTo>
                    <a:pt x="103" y="2"/>
                    <a:pt x="103" y="2"/>
                    <a:pt x="102" y="2"/>
                  </a:cubicBezTo>
                  <a:cubicBezTo>
                    <a:pt x="102" y="2"/>
                    <a:pt x="102" y="2"/>
                    <a:pt x="102" y="2"/>
                  </a:cubicBezTo>
                  <a:cubicBezTo>
                    <a:pt x="102" y="1"/>
                    <a:pt x="102" y="1"/>
                    <a:pt x="102" y="1"/>
                  </a:cubicBezTo>
                  <a:cubicBezTo>
                    <a:pt x="106" y="2"/>
                    <a:pt x="106" y="2"/>
                    <a:pt x="106" y="2"/>
                  </a:cubicBezTo>
                  <a:cubicBezTo>
                    <a:pt x="106" y="2"/>
                    <a:pt x="106" y="2"/>
                    <a:pt x="106" y="2"/>
                  </a:cubicBezTo>
                  <a:cubicBezTo>
                    <a:pt x="105" y="2"/>
                    <a:pt x="105" y="2"/>
                    <a:pt x="105" y="2"/>
                  </a:cubicBezTo>
                  <a:cubicBezTo>
                    <a:pt x="105" y="2"/>
                    <a:pt x="105" y="2"/>
                    <a:pt x="105" y="2"/>
                  </a:cubicBezTo>
                  <a:cubicBezTo>
                    <a:pt x="105" y="3"/>
                    <a:pt x="105" y="3"/>
                    <a:pt x="105" y="3"/>
                  </a:cubicBezTo>
                  <a:cubicBezTo>
                    <a:pt x="105" y="14"/>
                    <a:pt x="105" y="14"/>
                    <a:pt x="105" y="14"/>
                  </a:cubicBezTo>
                  <a:cubicBezTo>
                    <a:pt x="106" y="14"/>
                    <a:pt x="106" y="14"/>
                    <a:pt x="106" y="14"/>
                  </a:cubicBezTo>
                  <a:cubicBezTo>
                    <a:pt x="110" y="4"/>
                    <a:pt x="110" y="4"/>
                    <a:pt x="110" y="4"/>
                  </a:cubicBezTo>
                  <a:cubicBezTo>
                    <a:pt x="110" y="4"/>
                    <a:pt x="110" y="4"/>
                    <a:pt x="110" y="3"/>
                  </a:cubicBezTo>
                  <a:cubicBezTo>
                    <a:pt x="110" y="3"/>
                    <a:pt x="110" y="3"/>
                    <a:pt x="110" y="3"/>
                  </a:cubicBezTo>
                  <a:cubicBezTo>
                    <a:pt x="109" y="3"/>
                    <a:pt x="109" y="3"/>
                    <a:pt x="109" y="3"/>
                  </a:cubicBezTo>
                  <a:close/>
                  <a:moveTo>
                    <a:pt x="116" y="5"/>
                  </a:moveTo>
                  <a:cubicBezTo>
                    <a:pt x="116" y="5"/>
                    <a:pt x="116" y="5"/>
                    <a:pt x="116" y="5"/>
                  </a:cubicBezTo>
                  <a:cubicBezTo>
                    <a:pt x="117" y="5"/>
                    <a:pt x="117" y="5"/>
                    <a:pt x="117" y="5"/>
                  </a:cubicBezTo>
                  <a:cubicBezTo>
                    <a:pt x="117" y="5"/>
                    <a:pt x="117" y="6"/>
                    <a:pt x="117" y="6"/>
                  </a:cubicBezTo>
                  <a:cubicBezTo>
                    <a:pt x="113" y="18"/>
                    <a:pt x="113" y="18"/>
                    <a:pt x="113" y="18"/>
                  </a:cubicBezTo>
                  <a:cubicBezTo>
                    <a:pt x="113" y="18"/>
                    <a:pt x="113" y="19"/>
                    <a:pt x="113" y="19"/>
                  </a:cubicBezTo>
                  <a:cubicBezTo>
                    <a:pt x="112" y="19"/>
                    <a:pt x="112" y="19"/>
                    <a:pt x="112" y="19"/>
                  </a:cubicBezTo>
                  <a:cubicBezTo>
                    <a:pt x="111" y="18"/>
                    <a:pt x="111" y="18"/>
                    <a:pt x="111" y="18"/>
                  </a:cubicBezTo>
                  <a:cubicBezTo>
                    <a:pt x="111" y="19"/>
                    <a:pt x="111" y="19"/>
                    <a:pt x="111" y="19"/>
                  </a:cubicBezTo>
                  <a:cubicBezTo>
                    <a:pt x="120" y="22"/>
                    <a:pt x="120" y="22"/>
                    <a:pt x="120" y="22"/>
                  </a:cubicBezTo>
                  <a:cubicBezTo>
                    <a:pt x="122" y="19"/>
                    <a:pt x="122" y="19"/>
                    <a:pt x="122" y="19"/>
                  </a:cubicBezTo>
                  <a:cubicBezTo>
                    <a:pt x="122" y="18"/>
                    <a:pt x="122" y="18"/>
                    <a:pt x="122" y="18"/>
                  </a:cubicBezTo>
                  <a:cubicBezTo>
                    <a:pt x="121" y="19"/>
                    <a:pt x="120" y="20"/>
                    <a:pt x="120" y="20"/>
                  </a:cubicBezTo>
                  <a:cubicBezTo>
                    <a:pt x="119" y="21"/>
                    <a:pt x="118" y="21"/>
                    <a:pt x="117" y="20"/>
                  </a:cubicBezTo>
                  <a:cubicBezTo>
                    <a:pt x="115" y="20"/>
                    <a:pt x="115" y="20"/>
                    <a:pt x="115" y="20"/>
                  </a:cubicBezTo>
                  <a:cubicBezTo>
                    <a:pt x="115" y="20"/>
                    <a:pt x="114" y="19"/>
                    <a:pt x="114" y="19"/>
                  </a:cubicBezTo>
                  <a:cubicBezTo>
                    <a:pt x="114" y="19"/>
                    <a:pt x="114" y="19"/>
                    <a:pt x="114" y="19"/>
                  </a:cubicBezTo>
                  <a:cubicBezTo>
                    <a:pt x="116" y="12"/>
                    <a:pt x="116" y="12"/>
                    <a:pt x="116" y="12"/>
                  </a:cubicBezTo>
                  <a:cubicBezTo>
                    <a:pt x="119" y="13"/>
                    <a:pt x="119" y="13"/>
                    <a:pt x="119" y="13"/>
                  </a:cubicBezTo>
                  <a:cubicBezTo>
                    <a:pt x="120" y="13"/>
                    <a:pt x="120" y="13"/>
                    <a:pt x="120" y="14"/>
                  </a:cubicBezTo>
                  <a:cubicBezTo>
                    <a:pt x="120" y="14"/>
                    <a:pt x="120" y="15"/>
                    <a:pt x="120" y="15"/>
                  </a:cubicBezTo>
                  <a:cubicBezTo>
                    <a:pt x="120" y="16"/>
                    <a:pt x="120" y="16"/>
                    <a:pt x="120" y="16"/>
                  </a:cubicBezTo>
                  <a:cubicBezTo>
                    <a:pt x="120" y="16"/>
                    <a:pt x="120" y="16"/>
                    <a:pt x="120" y="16"/>
                  </a:cubicBezTo>
                  <a:cubicBezTo>
                    <a:pt x="122" y="11"/>
                    <a:pt x="122" y="11"/>
                    <a:pt x="122" y="11"/>
                  </a:cubicBezTo>
                  <a:cubicBezTo>
                    <a:pt x="122" y="11"/>
                    <a:pt x="122" y="11"/>
                    <a:pt x="122" y="11"/>
                  </a:cubicBezTo>
                  <a:cubicBezTo>
                    <a:pt x="121" y="11"/>
                    <a:pt x="121" y="11"/>
                    <a:pt x="121" y="11"/>
                  </a:cubicBezTo>
                  <a:cubicBezTo>
                    <a:pt x="121" y="12"/>
                    <a:pt x="121" y="12"/>
                    <a:pt x="121" y="12"/>
                  </a:cubicBezTo>
                  <a:cubicBezTo>
                    <a:pt x="120" y="13"/>
                    <a:pt x="120" y="13"/>
                    <a:pt x="119" y="12"/>
                  </a:cubicBezTo>
                  <a:cubicBezTo>
                    <a:pt x="117" y="12"/>
                    <a:pt x="117" y="12"/>
                    <a:pt x="117" y="12"/>
                  </a:cubicBezTo>
                  <a:cubicBezTo>
                    <a:pt x="118" y="6"/>
                    <a:pt x="118" y="6"/>
                    <a:pt x="118" y="6"/>
                  </a:cubicBezTo>
                  <a:cubicBezTo>
                    <a:pt x="118" y="6"/>
                    <a:pt x="119" y="6"/>
                    <a:pt x="119" y="6"/>
                  </a:cubicBezTo>
                  <a:cubicBezTo>
                    <a:pt x="119" y="6"/>
                    <a:pt x="119" y="6"/>
                    <a:pt x="119" y="6"/>
                  </a:cubicBezTo>
                  <a:cubicBezTo>
                    <a:pt x="122" y="7"/>
                    <a:pt x="122" y="7"/>
                    <a:pt x="122" y="7"/>
                  </a:cubicBezTo>
                  <a:cubicBezTo>
                    <a:pt x="122" y="7"/>
                    <a:pt x="123" y="7"/>
                    <a:pt x="123" y="8"/>
                  </a:cubicBezTo>
                  <a:cubicBezTo>
                    <a:pt x="124" y="8"/>
                    <a:pt x="124" y="9"/>
                    <a:pt x="124" y="10"/>
                  </a:cubicBezTo>
                  <a:cubicBezTo>
                    <a:pt x="125" y="10"/>
                    <a:pt x="125" y="10"/>
                    <a:pt x="125" y="10"/>
                  </a:cubicBezTo>
                  <a:cubicBezTo>
                    <a:pt x="125" y="7"/>
                    <a:pt x="125" y="7"/>
                    <a:pt x="125" y="7"/>
                  </a:cubicBezTo>
                  <a:cubicBezTo>
                    <a:pt x="116" y="4"/>
                    <a:pt x="116" y="4"/>
                    <a:pt x="116" y="4"/>
                  </a:cubicBezTo>
                  <a:cubicBezTo>
                    <a:pt x="116" y="5"/>
                    <a:pt x="116" y="5"/>
                    <a:pt x="116" y="5"/>
                  </a:cubicBezTo>
                  <a:close/>
                  <a:moveTo>
                    <a:pt x="136" y="17"/>
                  </a:moveTo>
                  <a:cubicBezTo>
                    <a:pt x="136" y="18"/>
                    <a:pt x="135" y="19"/>
                    <a:pt x="134" y="19"/>
                  </a:cubicBezTo>
                  <a:cubicBezTo>
                    <a:pt x="133" y="19"/>
                    <a:pt x="133" y="19"/>
                    <a:pt x="132" y="19"/>
                  </a:cubicBezTo>
                  <a:cubicBezTo>
                    <a:pt x="131" y="26"/>
                    <a:pt x="131" y="26"/>
                    <a:pt x="131" y="26"/>
                  </a:cubicBezTo>
                  <a:cubicBezTo>
                    <a:pt x="131" y="26"/>
                    <a:pt x="131" y="27"/>
                    <a:pt x="131" y="27"/>
                  </a:cubicBezTo>
                  <a:cubicBezTo>
                    <a:pt x="131" y="27"/>
                    <a:pt x="131" y="27"/>
                    <a:pt x="132" y="27"/>
                  </a:cubicBezTo>
                  <a:cubicBezTo>
                    <a:pt x="132" y="27"/>
                    <a:pt x="132" y="27"/>
                    <a:pt x="132" y="27"/>
                  </a:cubicBezTo>
                  <a:cubicBezTo>
                    <a:pt x="132" y="28"/>
                    <a:pt x="132" y="28"/>
                    <a:pt x="132" y="28"/>
                  </a:cubicBezTo>
                  <a:cubicBezTo>
                    <a:pt x="130" y="27"/>
                    <a:pt x="130" y="27"/>
                    <a:pt x="130" y="27"/>
                  </a:cubicBezTo>
                  <a:cubicBezTo>
                    <a:pt x="130" y="18"/>
                    <a:pt x="130" y="18"/>
                    <a:pt x="130" y="18"/>
                  </a:cubicBezTo>
                  <a:cubicBezTo>
                    <a:pt x="129" y="17"/>
                    <a:pt x="129" y="17"/>
                    <a:pt x="129" y="17"/>
                  </a:cubicBezTo>
                  <a:cubicBezTo>
                    <a:pt x="126" y="23"/>
                    <a:pt x="126" y="23"/>
                    <a:pt x="126" y="23"/>
                  </a:cubicBezTo>
                  <a:cubicBezTo>
                    <a:pt x="125" y="24"/>
                    <a:pt x="125" y="24"/>
                    <a:pt x="126" y="24"/>
                  </a:cubicBezTo>
                  <a:cubicBezTo>
                    <a:pt x="126" y="24"/>
                    <a:pt x="126" y="24"/>
                    <a:pt x="126" y="24"/>
                  </a:cubicBezTo>
                  <a:cubicBezTo>
                    <a:pt x="126" y="25"/>
                    <a:pt x="126" y="25"/>
                    <a:pt x="126" y="25"/>
                  </a:cubicBezTo>
                  <a:cubicBezTo>
                    <a:pt x="126" y="25"/>
                    <a:pt x="126" y="25"/>
                    <a:pt x="126" y="25"/>
                  </a:cubicBezTo>
                  <a:cubicBezTo>
                    <a:pt x="122" y="23"/>
                    <a:pt x="122" y="23"/>
                    <a:pt x="122" y="23"/>
                  </a:cubicBezTo>
                  <a:cubicBezTo>
                    <a:pt x="123" y="23"/>
                    <a:pt x="123" y="23"/>
                    <a:pt x="123" y="23"/>
                  </a:cubicBezTo>
                  <a:cubicBezTo>
                    <a:pt x="123" y="23"/>
                    <a:pt x="123" y="23"/>
                    <a:pt x="123" y="23"/>
                  </a:cubicBezTo>
                  <a:cubicBezTo>
                    <a:pt x="123" y="23"/>
                    <a:pt x="124" y="23"/>
                    <a:pt x="124" y="23"/>
                  </a:cubicBezTo>
                  <a:cubicBezTo>
                    <a:pt x="124" y="23"/>
                    <a:pt x="124" y="23"/>
                    <a:pt x="124" y="23"/>
                  </a:cubicBezTo>
                  <a:cubicBezTo>
                    <a:pt x="130" y="11"/>
                    <a:pt x="130" y="11"/>
                    <a:pt x="130" y="11"/>
                  </a:cubicBezTo>
                  <a:cubicBezTo>
                    <a:pt x="130" y="11"/>
                    <a:pt x="130" y="11"/>
                    <a:pt x="130" y="10"/>
                  </a:cubicBezTo>
                  <a:cubicBezTo>
                    <a:pt x="130" y="10"/>
                    <a:pt x="130" y="10"/>
                    <a:pt x="130" y="10"/>
                  </a:cubicBezTo>
                  <a:cubicBezTo>
                    <a:pt x="129" y="10"/>
                    <a:pt x="129" y="10"/>
                    <a:pt x="129" y="10"/>
                  </a:cubicBezTo>
                  <a:cubicBezTo>
                    <a:pt x="130" y="9"/>
                    <a:pt x="130" y="9"/>
                    <a:pt x="130" y="9"/>
                  </a:cubicBezTo>
                  <a:cubicBezTo>
                    <a:pt x="134" y="12"/>
                    <a:pt x="134" y="12"/>
                    <a:pt x="134" y="12"/>
                  </a:cubicBezTo>
                  <a:cubicBezTo>
                    <a:pt x="135" y="12"/>
                    <a:pt x="136" y="13"/>
                    <a:pt x="137" y="14"/>
                  </a:cubicBezTo>
                  <a:cubicBezTo>
                    <a:pt x="137" y="15"/>
                    <a:pt x="137" y="16"/>
                    <a:pt x="136" y="17"/>
                  </a:cubicBezTo>
                  <a:close/>
                  <a:moveTo>
                    <a:pt x="129" y="17"/>
                  </a:moveTo>
                  <a:cubicBezTo>
                    <a:pt x="131" y="18"/>
                    <a:pt x="131" y="18"/>
                    <a:pt x="131" y="18"/>
                  </a:cubicBezTo>
                  <a:cubicBezTo>
                    <a:pt x="131" y="18"/>
                    <a:pt x="132" y="18"/>
                    <a:pt x="133" y="18"/>
                  </a:cubicBezTo>
                  <a:cubicBezTo>
                    <a:pt x="134" y="18"/>
                    <a:pt x="134" y="17"/>
                    <a:pt x="135" y="16"/>
                  </a:cubicBezTo>
                  <a:cubicBezTo>
                    <a:pt x="135" y="15"/>
                    <a:pt x="136" y="15"/>
                    <a:pt x="135" y="14"/>
                  </a:cubicBezTo>
                  <a:cubicBezTo>
                    <a:pt x="135" y="13"/>
                    <a:pt x="135" y="12"/>
                    <a:pt x="133" y="12"/>
                  </a:cubicBezTo>
                  <a:cubicBezTo>
                    <a:pt x="133" y="11"/>
                    <a:pt x="133" y="11"/>
                    <a:pt x="133" y="11"/>
                  </a:cubicBezTo>
                  <a:cubicBezTo>
                    <a:pt x="132" y="11"/>
                    <a:pt x="132" y="11"/>
                    <a:pt x="132" y="11"/>
                  </a:cubicBezTo>
                  <a:cubicBezTo>
                    <a:pt x="132" y="11"/>
                    <a:pt x="132" y="11"/>
                    <a:pt x="132" y="12"/>
                  </a:cubicBezTo>
                  <a:cubicBezTo>
                    <a:pt x="129" y="17"/>
                    <a:pt x="129" y="17"/>
                    <a:pt x="129" y="17"/>
                  </a:cubicBezTo>
                  <a:close/>
                  <a:moveTo>
                    <a:pt x="141" y="25"/>
                  </a:moveTo>
                  <a:cubicBezTo>
                    <a:pt x="142" y="27"/>
                    <a:pt x="142" y="28"/>
                    <a:pt x="142" y="28"/>
                  </a:cubicBezTo>
                  <a:cubicBezTo>
                    <a:pt x="142" y="29"/>
                    <a:pt x="142" y="30"/>
                    <a:pt x="142" y="30"/>
                  </a:cubicBezTo>
                  <a:cubicBezTo>
                    <a:pt x="141" y="31"/>
                    <a:pt x="141" y="32"/>
                    <a:pt x="140" y="32"/>
                  </a:cubicBezTo>
                  <a:cubicBezTo>
                    <a:pt x="139" y="32"/>
                    <a:pt x="138" y="32"/>
                    <a:pt x="137" y="32"/>
                  </a:cubicBezTo>
                  <a:cubicBezTo>
                    <a:pt x="137" y="31"/>
                    <a:pt x="136" y="30"/>
                    <a:pt x="136" y="29"/>
                  </a:cubicBezTo>
                  <a:cubicBezTo>
                    <a:pt x="135" y="28"/>
                    <a:pt x="136" y="27"/>
                    <a:pt x="136" y="26"/>
                  </a:cubicBezTo>
                  <a:cubicBezTo>
                    <a:pt x="136" y="26"/>
                    <a:pt x="136" y="26"/>
                    <a:pt x="136" y="26"/>
                  </a:cubicBezTo>
                  <a:cubicBezTo>
                    <a:pt x="134" y="30"/>
                    <a:pt x="134" y="30"/>
                    <a:pt x="134" y="30"/>
                  </a:cubicBezTo>
                  <a:cubicBezTo>
                    <a:pt x="134" y="30"/>
                    <a:pt x="134" y="30"/>
                    <a:pt x="134" y="30"/>
                  </a:cubicBezTo>
                  <a:cubicBezTo>
                    <a:pt x="135" y="30"/>
                    <a:pt x="135" y="30"/>
                    <a:pt x="135" y="30"/>
                  </a:cubicBezTo>
                  <a:cubicBezTo>
                    <a:pt x="135" y="30"/>
                    <a:pt x="135" y="30"/>
                    <a:pt x="136" y="31"/>
                  </a:cubicBezTo>
                  <a:cubicBezTo>
                    <a:pt x="136" y="31"/>
                    <a:pt x="136" y="32"/>
                    <a:pt x="137" y="32"/>
                  </a:cubicBezTo>
                  <a:cubicBezTo>
                    <a:pt x="138" y="33"/>
                    <a:pt x="139" y="33"/>
                    <a:pt x="140" y="33"/>
                  </a:cubicBezTo>
                  <a:cubicBezTo>
                    <a:pt x="142" y="33"/>
                    <a:pt x="142" y="32"/>
                    <a:pt x="143" y="31"/>
                  </a:cubicBezTo>
                  <a:cubicBezTo>
                    <a:pt x="144" y="30"/>
                    <a:pt x="144" y="29"/>
                    <a:pt x="144" y="28"/>
                  </a:cubicBezTo>
                  <a:cubicBezTo>
                    <a:pt x="144" y="27"/>
                    <a:pt x="143" y="26"/>
                    <a:pt x="142" y="25"/>
                  </a:cubicBezTo>
                  <a:cubicBezTo>
                    <a:pt x="141" y="23"/>
                    <a:pt x="141" y="22"/>
                    <a:pt x="141" y="22"/>
                  </a:cubicBezTo>
                  <a:cubicBezTo>
                    <a:pt x="141" y="21"/>
                    <a:pt x="141" y="20"/>
                    <a:pt x="141" y="20"/>
                  </a:cubicBezTo>
                  <a:cubicBezTo>
                    <a:pt x="142" y="19"/>
                    <a:pt x="142" y="19"/>
                    <a:pt x="143" y="19"/>
                  </a:cubicBezTo>
                  <a:cubicBezTo>
                    <a:pt x="144" y="18"/>
                    <a:pt x="144" y="18"/>
                    <a:pt x="145" y="19"/>
                  </a:cubicBezTo>
                  <a:cubicBezTo>
                    <a:pt x="146" y="20"/>
                    <a:pt x="147" y="20"/>
                    <a:pt x="147" y="21"/>
                  </a:cubicBezTo>
                  <a:cubicBezTo>
                    <a:pt x="147" y="22"/>
                    <a:pt x="147" y="23"/>
                    <a:pt x="147" y="24"/>
                  </a:cubicBezTo>
                  <a:cubicBezTo>
                    <a:pt x="147" y="24"/>
                    <a:pt x="147" y="24"/>
                    <a:pt x="147" y="24"/>
                  </a:cubicBezTo>
                  <a:cubicBezTo>
                    <a:pt x="149" y="21"/>
                    <a:pt x="149" y="21"/>
                    <a:pt x="149" y="21"/>
                  </a:cubicBezTo>
                  <a:cubicBezTo>
                    <a:pt x="149" y="21"/>
                    <a:pt x="149" y="21"/>
                    <a:pt x="148" y="21"/>
                  </a:cubicBezTo>
                  <a:cubicBezTo>
                    <a:pt x="148" y="21"/>
                    <a:pt x="148" y="21"/>
                    <a:pt x="148" y="21"/>
                  </a:cubicBezTo>
                  <a:cubicBezTo>
                    <a:pt x="148" y="21"/>
                    <a:pt x="147" y="20"/>
                    <a:pt x="147" y="20"/>
                  </a:cubicBezTo>
                  <a:cubicBezTo>
                    <a:pt x="147" y="19"/>
                    <a:pt x="146" y="19"/>
                    <a:pt x="146" y="19"/>
                  </a:cubicBezTo>
                  <a:cubicBezTo>
                    <a:pt x="145" y="18"/>
                    <a:pt x="144" y="18"/>
                    <a:pt x="143" y="18"/>
                  </a:cubicBezTo>
                  <a:cubicBezTo>
                    <a:pt x="141" y="18"/>
                    <a:pt x="141" y="19"/>
                    <a:pt x="140" y="19"/>
                  </a:cubicBezTo>
                  <a:cubicBezTo>
                    <a:pt x="139" y="20"/>
                    <a:pt x="139" y="21"/>
                    <a:pt x="139" y="22"/>
                  </a:cubicBezTo>
                  <a:cubicBezTo>
                    <a:pt x="140" y="23"/>
                    <a:pt x="140" y="24"/>
                    <a:pt x="141" y="25"/>
                  </a:cubicBezTo>
                  <a:close/>
                  <a:moveTo>
                    <a:pt x="154" y="26"/>
                  </a:moveTo>
                  <a:cubicBezTo>
                    <a:pt x="154" y="26"/>
                    <a:pt x="154" y="26"/>
                    <a:pt x="154" y="26"/>
                  </a:cubicBezTo>
                  <a:cubicBezTo>
                    <a:pt x="159" y="31"/>
                    <a:pt x="159" y="31"/>
                    <a:pt x="159" y="31"/>
                  </a:cubicBezTo>
                  <a:cubicBezTo>
                    <a:pt x="159" y="31"/>
                    <a:pt x="159" y="31"/>
                    <a:pt x="159" y="31"/>
                  </a:cubicBezTo>
                  <a:cubicBezTo>
                    <a:pt x="158" y="30"/>
                    <a:pt x="158" y="30"/>
                    <a:pt x="158" y="30"/>
                  </a:cubicBezTo>
                  <a:cubicBezTo>
                    <a:pt x="157" y="29"/>
                    <a:pt x="157" y="29"/>
                    <a:pt x="157" y="29"/>
                  </a:cubicBezTo>
                  <a:cubicBezTo>
                    <a:pt x="157" y="29"/>
                    <a:pt x="157" y="29"/>
                    <a:pt x="156" y="30"/>
                  </a:cubicBezTo>
                  <a:cubicBezTo>
                    <a:pt x="147" y="39"/>
                    <a:pt x="147" y="39"/>
                    <a:pt x="147" y="39"/>
                  </a:cubicBezTo>
                  <a:cubicBezTo>
                    <a:pt x="147" y="39"/>
                    <a:pt x="147" y="39"/>
                    <a:pt x="147" y="40"/>
                  </a:cubicBezTo>
                  <a:cubicBezTo>
                    <a:pt x="147" y="40"/>
                    <a:pt x="147" y="40"/>
                    <a:pt x="148" y="40"/>
                  </a:cubicBezTo>
                  <a:cubicBezTo>
                    <a:pt x="149" y="42"/>
                    <a:pt x="149" y="42"/>
                    <a:pt x="149" y="42"/>
                  </a:cubicBezTo>
                  <a:cubicBezTo>
                    <a:pt x="149" y="42"/>
                    <a:pt x="149" y="42"/>
                    <a:pt x="149" y="42"/>
                  </a:cubicBezTo>
                  <a:cubicBezTo>
                    <a:pt x="143" y="37"/>
                    <a:pt x="143" y="37"/>
                    <a:pt x="143" y="37"/>
                  </a:cubicBezTo>
                  <a:cubicBezTo>
                    <a:pt x="144" y="37"/>
                    <a:pt x="144" y="37"/>
                    <a:pt x="144" y="37"/>
                  </a:cubicBezTo>
                  <a:cubicBezTo>
                    <a:pt x="145" y="38"/>
                    <a:pt x="145" y="38"/>
                    <a:pt x="145" y="38"/>
                  </a:cubicBezTo>
                  <a:cubicBezTo>
                    <a:pt x="146" y="38"/>
                    <a:pt x="146" y="38"/>
                    <a:pt x="146" y="38"/>
                  </a:cubicBezTo>
                  <a:cubicBezTo>
                    <a:pt x="146" y="38"/>
                    <a:pt x="146" y="38"/>
                    <a:pt x="146" y="38"/>
                  </a:cubicBezTo>
                  <a:cubicBezTo>
                    <a:pt x="155" y="29"/>
                    <a:pt x="155" y="29"/>
                    <a:pt x="155" y="29"/>
                  </a:cubicBezTo>
                  <a:cubicBezTo>
                    <a:pt x="155" y="28"/>
                    <a:pt x="156" y="28"/>
                    <a:pt x="156" y="28"/>
                  </a:cubicBezTo>
                  <a:cubicBezTo>
                    <a:pt x="156" y="28"/>
                    <a:pt x="155" y="28"/>
                    <a:pt x="155" y="27"/>
                  </a:cubicBezTo>
                  <a:cubicBezTo>
                    <a:pt x="154" y="26"/>
                    <a:pt x="154" y="26"/>
                    <a:pt x="154" y="26"/>
                  </a:cubicBezTo>
                  <a:close/>
                  <a:moveTo>
                    <a:pt x="155" y="50"/>
                  </a:moveTo>
                  <a:cubicBezTo>
                    <a:pt x="156" y="50"/>
                    <a:pt x="156" y="50"/>
                    <a:pt x="156" y="50"/>
                  </a:cubicBezTo>
                  <a:cubicBezTo>
                    <a:pt x="155" y="49"/>
                    <a:pt x="155" y="49"/>
                    <a:pt x="155" y="49"/>
                  </a:cubicBezTo>
                  <a:cubicBezTo>
                    <a:pt x="155" y="49"/>
                    <a:pt x="155" y="49"/>
                    <a:pt x="155" y="49"/>
                  </a:cubicBezTo>
                  <a:cubicBezTo>
                    <a:pt x="155" y="49"/>
                    <a:pt x="155" y="48"/>
                    <a:pt x="155" y="48"/>
                  </a:cubicBezTo>
                  <a:cubicBezTo>
                    <a:pt x="165" y="40"/>
                    <a:pt x="165" y="40"/>
                    <a:pt x="165" y="40"/>
                  </a:cubicBezTo>
                  <a:cubicBezTo>
                    <a:pt x="166" y="40"/>
                    <a:pt x="166" y="40"/>
                    <a:pt x="166" y="40"/>
                  </a:cubicBezTo>
                  <a:cubicBezTo>
                    <a:pt x="166" y="40"/>
                    <a:pt x="166" y="40"/>
                    <a:pt x="167" y="40"/>
                  </a:cubicBezTo>
                  <a:cubicBezTo>
                    <a:pt x="167" y="41"/>
                    <a:pt x="167" y="42"/>
                    <a:pt x="167" y="42"/>
                  </a:cubicBezTo>
                  <a:cubicBezTo>
                    <a:pt x="167" y="43"/>
                    <a:pt x="167" y="43"/>
                    <a:pt x="166" y="45"/>
                  </a:cubicBezTo>
                  <a:cubicBezTo>
                    <a:pt x="166" y="45"/>
                    <a:pt x="166" y="45"/>
                    <a:pt x="166" y="45"/>
                  </a:cubicBezTo>
                  <a:cubicBezTo>
                    <a:pt x="169" y="42"/>
                    <a:pt x="169" y="42"/>
                    <a:pt x="169" y="42"/>
                  </a:cubicBezTo>
                  <a:cubicBezTo>
                    <a:pt x="163" y="35"/>
                    <a:pt x="163" y="35"/>
                    <a:pt x="163" y="35"/>
                  </a:cubicBezTo>
                  <a:cubicBezTo>
                    <a:pt x="160" y="37"/>
                    <a:pt x="160" y="37"/>
                    <a:pt x="160" y="37"/>
                  </a:cubicBezTo>
                  <a:cubicBezTo>
                    <a:pt x="160" y="37"/>
                    <a:pt x="160" y="37"/>
                    <a:pt x="160" y="37"/>
                  </a:cubicBezTo>
                  <a:cubicBezTo>
                    <a:pt x="162" y="37"/>
                    <a:pt x="163" y="37"/>
                    <a:pt x="163" y="37"/>
                  </a:cubicBezTo>
                  <a:cubicBezTo>
                    <a:pt x="163" y="37"/>
                    <a:pt x="164" y="37"/>
                    <a:pt x="164" y="38"/>
                  </a:cubicBezTo>
                  <a:cubicBezTo>
                    <a:pt x="165" y="38"/>
                    <a:pt x="165" y="38"/>
                    <a:pt x="165" y="38"/>
                  </a:cubicBezTo>
                  <a:cubicBezTo>
                    <a:pt x="165" y="39"/>
                    <a:pt x="165" y="39"/>
                    <a:pt x="164" y="39"/>
                  </a:cubicBezTo>
                  <a:cubicBezTo>
                    <a:pt x="154" y="47"/>
                    <a:pt x="154" y="47"/>
                    <a:pt x="154" y="47"/>
                  </a:cubicBezTo>
                  <a:cubicBezTo>
                    <a:pt x="154" y="47"/>
                    <a:pt x="154" y="47"/>
                    <a:pt x="154" y="47"/>
                  </a:cubicBezTo>
                  <a:cubicBezTo>
                    <a:pt x="154" y="47"/>
                    <a:pt x="153" y="47"/>
                    <a:pt x="153" y="47"/>
                  </a:cubicBezTo>
                  <a:cubicBezTo>
                    <a:pt x="153" y="46"/>
                    <a:pt x="153" y="46"/>
                    <a:pt x="153" y="46"/>
                  </a:cubicBezTo>
                  <a:cubicBezTo>
                    <a:pt x="152" y="47"/>
                    <a:pt x="152" y="47"/>
                    <a:pt x="152" y="47"/>
                  </a:cubicBezTo>
                  <a:cubicBezTo>
                    <a:pt x="155" y="50"/>
                    <a:pt x="155" y="50"/>
                    <a:pt x="155" y="50"/>
                  </a:cubicBezTo>
                  <a:close/>
                  <a:moveTo>
                    <a:pt x="174" y="54"/>
                  </a:moveTo>
                  <a:cubicBezTo>
                    <a:pt x="174" y="54"/>
                    <a:pt x="175" y="54"/>
                    <a:pt x="175" y="53"/>
                  </a:cubicBezTo>
                  <a:cubicBezTo>
                    <a:pt x="175" y="53"/>
                    <a:pt x="175" y="53"/>
                    <a:pt x="174" y="53"/>
                  </a:cubicBezTo>
                  <a:cubicBezTo>
                    <a:pt x="174" y="52"/>
                    <a:pt x="174" y="52"/>
                    <a:pt x="174" y="52"/>
                  </a:cubicBezTo>
                  <a:cubicBezTo>
                    <a:pt x="175" y="52"/>
                    <a:pt x="175" y="52"/>
                    <a:pt x="175" y="52"/>
                  </a:cubicBezTo>
                  <a:cubicBezTo>
                    <a:pt x="177" y="55"/>
                    <a:pt x="177" y="55"/>
                    <a:pt x="177" y="55"/>
                  </a:cubicBezTo>
                  <a:cubicBezTo>
                    <a:pt x="176" y="55"/>
                    <a:pt x="176" y="55"/>
                    <a:pt x="176" y="55"/>
                  </a:cubicBezTo>
                  <a:cubicBezTo>
                    <a:pt x="176" y="55"/>
                    <a:pt x="176" y="55"/>
                    <a:pt x="176" y="55"/>
                  </a:cubicBezTo>
                  <a:cubicBezTo>
                    <a:pt x="176" y="55"/>
                    <a:pt x="176" y="55"/>
                    <a:pt x="175" y="55"/>
                  </a:cubicBezTo>
                  <a:cubicBezTo>
                    <a:pt x="175" y="55"/>
                    <a:pt x="175" y="55"/>
                    <a:pt x="174" y="55"/>
                  </a:cubicBezTo>
                  <a:cubicBezTo>
                    <a:pt x="166" y="56"/>
                    <a:pt x="166" y="56"/>
                    <a:pt x="166" y="56"/>
                  </a:cubicBezTo>
                  <a:cubicBezTo>
                    <a:pt x="162" y="58"/>
                    <a:pt x="162" y="58"/>
                    <a:pt x="162" y="58"/>
                  </a:cubicBezTo>
                  <a:cubicBezTo>
                    <a:pt x="162" y="59"/>
                    <a:pt x="162" y="59"/>
                    <a:pt x="162" y="59"/>
                  </a:cubicBezTo>
                  <a:cubicBezTo>
                    <a:pt x="161" y="59"/>
                    <a:pt x="162" y="59"/>
                    <a:pt x="162" y="60"/>
                  </a:cubicBezTo>
                  <a:cubicBezTo>
                    <a:pt x="162" y="60"/>
                    <a:pt x="162" y="60"/>
                    <a:pt x="162" y="60"/>
                  </a:cubicBezTo>
                  <a:cubicBezTo>
                    <a:pt x="162" y="61"/>
                    <a:pt x="162" y="61"/>
                    <a:pt x="162" y="61"/>
                  </a:cubicBezTo>
                  <a:cubicBezTo>
                    <a:pt x="159" y="56"/>
                    <a:pt x="159" y="56"/>
                    <a:pt x="159" y="56"/>
                  </a:cubicBezTo>
                  <a:cubicBezTo>
                    <a:pt x="160" y="56"/>
                    <a:pt x="160" y="56"/>
                    <a:pt x="160" y="56"/>
                  </a:cubicBezTo>
                  <a:cubicBezTo>
                    <a:pt x="160" y="57"/>
                    <a:pt x="160" y="57"/>
                    <a:pt x="160" y="57"/>
                  </a:cubicBezTo>
                  <a:cubicBezTo>
                    <a:pt x="160" y="57"/>
                    <a:pt x="160" y="57"/>
                    <a:pt x="161" y="57"/>
                  </a:cubicBezTo>
                  <a:cubicBezTo>
                    <a:pt x="161" y="57"/>
                    <a:pt x="161" y="57"/>
                    <a:pt x="161" y="57"/>
                  </a:cubicBezTo>
                  <a:cubicBezTo>
                    <a:pt x="165" y="55"/>
                    <a:pt x="165" y="55"/>
                    <a:pt x="165" y="55"/>
                  </a:cubicBezTo>
                  <a:cubicBezTo>
                    <a:pt x="171" y="48"/>
                    <a:pt x="171" y="48"/>
                    <a:pt x="171" y="48"/>
                  </a:cubicBezTo>
                  <a:cubicBezTo>
                    <a:pt x="171" y="48"/>
                    <a:pt x="171" y="48"/>
                    <a:pt x="171" y="47"/>
                  </a:cubicBezTo>
                  <a:cubicBezTo>
                    <a:pt x="171" y="47"/>
                    <a:pt x="171" y="47"/>
                    <a:pt x="171" y="47"/>
                  </a:cubicBezTo>
                  <a:cubicBezTo>
                    <a:pt x="171" y="46"/>
                    <a:pt x="171" y="46"/>
                    <a:pt x="171" y="46"/>
                  </a:cubicBezTo>
                  <a:cubicBezTo>
                    <a:pt x="171" y="46"/>
                    <a:pt x="171" y="46"/>
                    <a:pt x="171" y="46"/>
                  </a:cubicBezTo>
                  <a:cubicBezTo>
                    <a:pt x="173" y="50"/>
                    <a:pt x="173" y="50"/>
                    <a:pt x="173" y="50"/>
                  </a:cubicBezTo>
                  <a:cubicBezTo>
                    <a:pt x="173" y="50"/>
                    <a:pt x="173" y="50"/>
                    <a:pt x="173" y="50"/>
                  </a:cubicBezTo>
                  <a:cubicBezTo>
                    <a:pt x="173" y="49"/>
                    <a:pt x="173" y="49"/>
                    <a:pt x="173" y="49"/>
                  </a:cubicBezTo>
                  <a:cubicBezTo>
                    <a:pt x="172" y="49"/>
                    <a:pt x="172" y="49"/>
                    <a:pt x="172" y="49"/>
                  </a:cubicBezTo>
                  <a:cubicBezTo>
                    <a:pt x="172" y="49"/>
                    <a:pt x="172" y="49"/>
                    <a:pt x="171" y="49"/>
                  </a:cubicBezTo>
                  <a:cubicBezTo>
                    <a:pt x="167" y="55"/>
                    <a:pt x="167" y="55"/>
                    <a:pt x="167" y="55"/>
                  </a:cubicBezTo>
                  <a:cubicBezTo>
                    <a:pt x="167" y="55"/>
                    <a:pt x="167" y="55"/>
                    <a:pt x="167" y="55"/>
                  </a:cubicBezTo>
                  <a:lnTo>
                    <a:pt x="174" y="54"/>
                  </a:lnTo>
                  <a:close/>
                </a:path>
              </a:pathLst>
            </a:custGeom>
            <a:solidFill>
              <a:srgbClr val="FFFFFF"/>
            </a:solidFill>
            <a:ln w="3175" cap="flat">
              <a:solidFill>
                <a:srgbClr val="FFFFFF"/>
              </a:solidFill>
              <a:prstDash val="solid"/>
              <a:miter lim="800000"/>
            </a:ln>
          </p:spPr>
          <p:txBody>
            <a:bodyPr anchor="ctr"/>
            <a:lstStyle/>
            <a:p>
              <a:pPr algn="ctr"/>
              <a:endParaRPr sz="1900"/>
            </a:p>
          </p:txBody>
        </p:sp>
        <p:sp>
          <p:nvSpPr>
            <p:cNvPr id="12" name="ïśľíḓé"/>
            <p:cNvSpPr/>
            <p:nvPr/>
          </p:nvSpPr>
          <p:spPr bwMode="auto">
            <a:xfrm>
              <a:off x="3667126" y="3184525"/>
              <a:ext cx="492125" cy="496888"/>
            </a:xfrm>
            <a:custGeom>
              <a:avLst/>
              <a:gdLst>
                <a:gd name="T0" fmla="*/ 74 w 149"/>
                <a:gd name="T1" fmla="*/ 0 h 149"/>
                <a:gd name="T2" fmla="*/ 149 w 149"/>
                <a:gd name="T3" fmla="*/ 74 h 149"/>
                <a:gd name="T4" fmla="*/ 74 w 149"/>
                <a:gd name="T5" fmla="*/ 149 h 149"/>
                <a:gd name="T6" fmla="*/ 0 w 149"/>
                <a:gd name="T7" fmla="*/ 74 h 149"/>
                <a:gd name="T8" fmla="*/ 74 w 149"/>
                <a:gd name="T9" fmla="*/ 0 h 149"/>
                <a:gd name="T10" fmla="*/ 74 w 149"/>
                <a:gd name="T11" fmla="*/ 2 h 149"/>
                <a:gd name="T12" fmla="*/ 2 w 149"/>
                <a:gd name="T13" fmla="*/ 74 h 149"/>
                <a:gd name="T14" fmla="*/ 74 w 149"/>
                <a:gd name="T15" fmla="*/ 146 h 149"/>
                <a:gd name="T16" fmla="*/ 146 w 149"/>
                <a:gd name="T17" fmla="*/ 74 h 149"/>
                <a:gd name="T18" fmla="*/ 74 w 149"/>
                <a:gd name="T19"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49">
                  <a:moveTo>
                    <a:pt x="74" y="0"/>
                  </a:moveTo>
                  <a:cubicBezTo>
                    <a:pt x="115" y="0"/>
                    <a:pt x="149" y="33"/>
                    <a:pt x="149" y="74"/>
                  </a:cubicBezTo>
                  <a:cubicBezTo>
                    <a:pt x="149" y="115"/>
                    <a:pt x="115" y="149"/>
                    <a:pt x="74" y="149"/>
                  </a:cubicBezTo>
                  <a:cubicBezTo>
                    <a:pt x="33" y="149"/>
                    <a:pt x="0" y="115"/>
                    <a:pt x="0" y="74"/>
                  </a:cubicBezTo>
                  <a:cubicBezTo>
                    <a:pt x="0" y="33"/>
                    <a:pt x="33" y="0"/>
                    <a:pt x="74" y="0"/>
                  </a:cubicBezTo>
                  <a:close/>
                  <a:moveTo>
                    <a:pt x="74" y="2"/>
                  </a:moveTo>
                  <a:cubicBezTo>
                    <a:pt x="35" y="2"/>
                    <a:pt x="2" y="34"/>
                    <a:pt x="2" y="74"/>
                  </a:cubicBezTo>
                  <a:cubicBezTo>
                    <a:pt x="2" y="114"/>
                    <a:pt x="35" y="146"/>
                    <a:pt x="74" y="146"/>
                  </a:cubicBezTo>
                  <a:cubicBezTo>
                    <a:pt x="114" y="146"/>
                    <a:pt x="146" y="114"/>
                    <a:pt x="146" y="74"/>
                  </a:cubicBezTo>
                  <a:cubicBezTo>
                    <a:pt x="146" y="34"/>
                    <a:pt x="114" y="2"/>
                    <a:pt x="74" y="2"/>
                  </a:cubicBezTo>
                  <a:close/>
                </a:path>
              </a:pathLst>
            </a:custGeom>
            <a:solidFill>
              <a:srgbClr val="0052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13" name="ïslíḍê"/>
            <p:cNvSpPr/>
            <p:nvPr/>
          </p:nvSpPr>
          <p:spPr bwMode="auto">
            <a:xfrm>
              <a:off x="3775076" y="3248025"/>
              <a:ext cx="274638" cy="146050"/>
            </a:xfrm>
            <a:custGeom>
              <a:avLst/>
              <a:gdLst>
                <a:gd name="T0" fmla="*/ 10 w 83"/>
                <a:gd name="T1" fmla="*/ 43 h 44"/>
                <a:gd name="T2" fmla="*/ 18 w 83"/>
                <a:gd name="T3" fmla="*/ 39 h 44"/>
                <a:gd name="T4" fmla="*/ 67 w 83"/>
                <a:gd name="T5" fmla="*/ 39 h 44"/>
                <a:gd name="T6" fmla="*/ 73 w 83"/>
                <a:gd name="T7" fmla="*/ 42 h 44"/>
                <a:gd name="T8" fmla="*/ 76 w 83"/>
                <a:gd name="T9" fmla="*/ 43 h 44"/>
                <a:gd name="T10" fmla="*/ 83 w 83"/>
                <a:gd name="T11" fmla="*/ 35 h 44"/>
                <a:gd name="T12" fmla="*/ 76 w 83"/>
                <a:gd name="T13" fmla="*/ 37 h 44"/>
                <a:gd name="T14" fmla="*/ 69 w 83"/>
                <a:gd name="T15" fmla="*/ 33 h 44"/>
                <a:gd name="T16" fmla="*/ 70 w 83"/>
                <a:gd name="T17" fmla="*/ 26 h 44"/>
                <a:gd name="T18" fmla="*/ 64 w 83"/>
                <a:gd name="T19" fmla="*/ 30 h 44"/>
                <a:gd name="T20" fmla="*/ 59 w 83"/>
                <a:gd name="T21" fmla="*/ 31 h 44"/>
                <a:gd name="T22" fmla="*/ 56 w 83"/>
                <a:gd name="T23" fmla="*/ 29 h 44"/>
                <a:gd name="T24" fmla="*/ 56 w 83"/>
                <a:gd name="T25" fmla="*/ 24 h 44"/>
                <a:gd name="T26" fmla="*/ 58 w 83"/>
                <a:gd name="T27" fmla="*/ 23 h 44"/>
                <a:gd name="T28" fmla="*/ 58 w 83"/>
                <a:gd name="T29" fmla="*/ 19 h 44"/>
                <a:gd name="T30" fmla="*/ 54 w 83"/>
                <a:gd name="T31" fmla="*/ 19 h 44"/>
                <a:gd name="T32" fmla="*/ 53 w 83"/>
                <a:gd name="T33" fmla="*/ 21 h 44"/>
                <a:gd name="T34" fmla="*/ 44 w 83"/>
                <a:gd name="T35" fmla="*/ 21 h 44"/>
                <a:gd name="T36" fmla="*/ 43 w 83"/>
                <a:gd name="T37" fmla="*/ 18 h 44"/>
                <a:gd name="T38" fmla="*/ 44 w 83"/>
                <a:gd name="T39" fmla="*/ 13 h 44"/>
                <a:gd name="T40" fmla="*/ 43 w 83"/>
                <a:gd name="T41" fmla="*/ 8 h 44"/>
                <a:gd name="T42" fmla="*/ 43 w 83"/>
                <a:gd name="T43" fmla="*/ 6 h 44"/>
                <a:gd name="T44" fmla="*/ 43 w 83"/>
                <a:gd name="T45" fmla="*/ 2 h 44"/>
                <a:gd name="T46" fmla="*/ 43 w 83"/>
                <a:gd name="T47" fmla="*/ 0 h 44"/>
                <a:gd name="T48" fmla="*/ 40 w 83"/>
                <a:gd name="T49" fmla="*/ 0 h 44"/>
                <a:gd name="T50" fmla="*/ 39 w 83"/>
                <a:gd name="T51" fmla="*/ 2 h 44"/>
                <a:gd name="T52" fmla="*/ 39 w 83"/>
                <a:gd name="T53" fmla="*/ 6 h 44"/>
                <a:gd name="T54" fmla="*/ 39 w 83"/>
                <a:gd name="T55" fmla="*/ 8 h 44"/>
                <a:gd name="T56" fmla="*/ 38 w 83"/>
                <a:gd name="T57" fmla="*/ 13 h 44"/>
                <a:gd name="T58" fmla="*/ 38 w 83"/>
                <a:gd name="T59" fmla="*/ 18 h 44"/>
                <a:gd name="T60" fmla="*/ 38 w 83"/>
                <a:gd name="T61" fmla="*/ 21 h 44"/>
                <a:gd name="T62" fmla="*/ 30 w 83"/>
                <a:gd name="T63" fmla="*/ 21 h 44"/>
                <a:gd name="T64" fmla="*/ 29 w 83"/>
                <a:gd name="T65" fmla="*/ 19 h 44"/>
                <a:gd name="T66" fmla="*/ 25 w 83"/>
                <a:gd name="T67" fmla="*/ 19 h 44"/>
                <a:gd name="T68" fmla="*/ 25 w 83"/>
                <a:gd name="T69" fmla="*/ 23 h 44"/>
                <a:gd name="T70" fmla="*/ 26 w 83"/>
                <a:gd name="T71" fmla="*/ 24 h 44"/>
                <a:gd name="T72" fmla="*/ 27 w 83"/>
                <a:gd name="T73" fmla="*/ 29 h 44"/>
                <a:gd name="T74" fmla="*/ 22 w 83"/>
                <a:gd name="T75" fmla="*/ 31 h 44"/>
                <a:gd name="T76" fmla="*/ 13 w 83"/>
                <a:gd name="T77" fmla="*/ 26 h 44"/>
                <a:gd name="T78" fmla="*/ 13 w 83"/>
                <a:gd name="T79" fmla="*/ 35 h 44"/>
                <a:gd name="T80" fmla="*/ 7 w 83"/>
                <a:gd name="T81" fmla="*/ 37 h 44"/>
                <a:gd name="T82" fmla="*/ 0 w 83"/>
                <a:gd name="T83" fmla="*/ 34 h 44"/>
                <a:gd name="T84" fmla="*/ 5 w 83"/>
                <a:gd name="T85" fmla="*/ 42 h 44"/>
                <a:gd name="T86" fmla="*/ 10 w 83"/>
                <a:gd name="T8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 h="44">
                  <a:moveTo>
                    <a:pt x="10" y="43"/>
                  </a:moveTo>
                  <a:cubicBezTo>
                    <a:pt x="18" y="39"/>
                    <a:pt x="18" y="39"/>
                    <a:pt x="18" y="39"/>
                  </a:cubicBezTo>
                  <a:cubicBezTo>
                    <a:pt x="67" y="39"/>
                    <a:pt x="67" y="39"/>
                    <a:pt x="67" y="39"/>
                  </a:cubicBezTo>
                  <a:cubicBezTo>
                    <a:pt x="73" y="42"/>
                    <a:pt x="73" y="42"/>
                    <a:pt x="73" y="42"/>
                  </a:cubicBezTo>
                  <a:cubicBezTo>
                    <a:pt x="74" y="43"/>
                    <a:pt x="75" y="43"/>
                    <a:pt x="76" y="43"/>
                  </a:cubicBezTo>
                  <a:cubicBezTo>
                    <a:pt x="80" y="42"/>
                    <a:pt x="83" y="35"/>
                    <a:pt x="83" y="35"/>
                  </a:cubicBezTo>
                  <a:cubicBezTo>
                    <a:pt x="83" y="35"/>
                    <a:pt x="79" y="38"/>
                    <a:pt x="76" y="37"/>
                  </a:cubicBezTo>
                  <a:cubicBezTo>
                    <a:pt x="73" y="37"/>
                    <a:pt x="69" y="36"/>
                    <a:pt x="69" y="33"/>
                  </a:cubicBezTo>
                  <a:cubicBezTo>
                    <a:pt x="69" y="30"/>
                    <a:pt x="70" y="27"/>
                    <a:pt x="70" y="26"/>
                  </a:cubicBezTo>
                  <a:cubicBezTo>
                    <a:pt x="70" y="26"/>
                    <a:pt x="67" y="29"/>
                    <a:pt x="64" y="30"/>
                  </a:cubicBezTo>
                  <a:cubicBezTo>
                    <a:pt x="61" y="32"/>
                    <a:pt x="60" y="31"/>
                    <a:pt x="59" y="31"/>
                  </a:cubicBezTo>
                  <a:cubicBezTo>
                    <a:pt x="57" y="30"/>
                    <a:pt x="56" y="29"/>
                    <a:pt x="56" y="29"/>
                  </a:cubicBezTo>
                  <a:cubicBezTo>
                    <a:pt x="56" y="24"/>
                    <a:pt x="56" y="24"/>
                    <a:pt x="56" y="24"/>
                  </a:cubicBezTo>
                  <a:cubicBezTo>
                    <a:pt x="58" y="23"/>
                    <a:pt x="58" y="23"/>
                    <a:pt x="58" y="23"/>
                  </a:cubicBezTo>
                  <a:cubicBezTo>
                    <a:pt x="58" y="19"/>
                    <a:pt x="58" y="19"/>
                    <a:pt x="58" y="19"/>
                  </a:cubicBezTo>
                  <a:cubicBezTo>
                    <a:pt x="54" y="19"/>
                    <a:pt x="54" y="19"/>
                    <a:pt x="54" y="19"/>
                  </a:cubicBezTo>
                  <a:cubicBezTo>
                    <a:pt x="54" y="19"/>
                    <a:pt x="54" y="21"/>
                    <a:pt x="53" y="21"/>
                  </a:cubicBezTo>
                  <a:cubicBezTo>
                    <a:pt x="52" y="21"/>
                    <a:pt x="44" y="21"/>
                    <a:pt x="44" y="21"/>
                  </a:cubicBezTo>
                  <a:cubicBezTo>
                    <a:pt x="44" y="21"/>
                    <a:pt x="43" y="20"/>
                    <a:pt x="43" y="18"/>
                  </a:cubicBezTo>
                  <a:cubicBezTo>
                    <a:pt x="44" y="17"/>
                    <a:pt x="44" y="17"/>
                    <a:pt x="44" y="13"/>
                  </a:cubicBezTo>
                  <a:cubicBezTo>
                    <a:pt x="44" y="10"/>
                    <a:pt x="44" y="9"/>
                    <a:pt x="43" y="8"/>
                  </a:cubicBezTo>
                  <a:cubicBezTo>
                    <a:pt x="43" y="7"/>
                    <a:pt x="42" y="7"/>
                    <a:pt x="43" y="6"/>
                  </a:cubicBezTo>
                  <a:cubicBezTo>
                    <a:pt x="44" y="5"/>
                    <a:pt x="44" y="4"/>
                    <a:pt x="43" y="2"/>
                  </a:cubicBezTo>
                  <a:cubicBezTo>
                    <a:pt x="42" y="1"/>
                    <a:pt x="43" y="2"/>
                    <a:pt x="43" y="0"/>
                  </a:cubicBezTo>
                  <a:cubicBezTo>
                    <a:pt x="40" y="0"/>
                    <a:pt x="40" y="0"/>
                    <a:pt x="40" y="0"/>
                  </a:cubicBezTo>
                  <a:cubicBezTo>
                    <a:pt x="39" y="0"/>
                    <a:pt x="40" y="1"/>
                    <a:pt x="39" y="2"/>
                  </a:cubicBezTo>
                  <a:cubicBezTo>
                    <a:pt x="38" y="3"/>
                    <a:pt x="38" y="5"/>
                    <a:pt x="39" y="6"/>
                  </a:cubicBezTo>
                  <a:cubicBezTo>
                    <a:pt x="39" y="7"/>
                    <a:pt x="40" y="7"/>
                    <a:pt x="39" y="8"/>
                  </a:cubicBezTo>
                  <a:cubicBezTo>
                    <a:pt x="38" y="9"/>
                    <a:pt x="38" y="10"/>
                    <a:pt x="38" y="13"/>
                  </a:cubicBezTo>
                  <a:cubicBezTo>
                    <a:pt x="38" y="16"/>
                    <a:pt x="38" y="17"/>
                    <a:pt x="38" y="18"/>
                  </a:cubicBezTo>
                  <a:cubicBezTo>
                    <a:pt x="39" y="20"/>
                    <a:pt x="38" y="21"/>
                    <a:pt x="38" y="21"/>
                  </a:cubicBezTo>
                  <a:cubicBezTo>
                    <a:pt x="37" y="21"/>
                    <a:pt x="30" y="21"/>
                    <a:pt x="30" y="21"/>
                  </a:cubicBezTo>
                  <a:cubicBezTo>
                    <a:pt x="30" y="21"/>
                    <a:pt x="29" y="20"/>
                    <a:pt x="29" y="19"/>
                  </a:cubicBezTo>
                  <a:cubicBezTo>
                    <a:pt x="25" y="19"/>
                    <a:pt x="25" y="19"/>
                    <a:pt x="25" y="19"/>
                  </a:cubicBezTo>
                  <a:cubicBezTo>
                    <a:pt x="25" y="23"/>
                    <a:pt x="25" y="23"/>
                    <a:pt x="25" y="23"/>
                  </a:cubicBezTo>
                  <a:cubicBezTo>
                    <a:pt x="26" y="24"/>
                    <a:pt x="26" y="24"/>
                    <a:pt x="26" y="24"/>
                  </a:cubicBezTo>
                  <a:cubicBezTo>
                    <a:pt x="27" y="29"/>
                    <a:pt x="27" y="29"/>
                    <a:pt x="27" y="29"/>
                  </a:cubicBezTo>
                  <a:cubicBezTo>
                    <a:pt x="27" y="29"/>
                    <a:pt x="24" y="31"/>
                    <a:pt x="22" y="31"/>
                  </a:cubicBezTo>
                  <a:cubicBezTo>
                    <a:pt x="19" y="31"/>
                    <a:pt x="13" y="26"/>
                    <a:pt x="13" y="26"/>
                  </a:cubicBezTo>
                  <a:cubicBezTo>
                    <a:pt x="13" y="26"/>
                    <a:pt x="14" y="33"/>
                    <a:pt x="13" y="35"/>
                  </a:cubicBezTo>
                  <a:cubicBezTo>
                    <a:pt x="13" y="37"/>
                    <a:pt x="10" y="37"/>
                    <a:pt x="7" y="37"/>
                  </a:cubicBezTo>
                  <a:cubicBezTo>
                    <a:pt x="4" y="37"/>
                    <a:pt x="0" y="35"/>
                    <a:pt x="0" y="34"/>
                  </a:cubicBezTo>
                  <a:cubicBezTo>
                    <a:pt x="0" y="34"/>
                    <a:pt x="3" y="40"/>
                    <a:pt x="5" y="42"/>
                  </a:cubicBezTo>
                  <a:cubicBezTo>
                    <a:pt x="7" y="44"/>
                    <a:pt x="10" y="43"/>
                    <a:pt x="10" y="43"/>
                  </a:cubicBez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14" name="íṡļïdê"/>
            <p:cNvSpPr/>
            <p:nvPr/>
          </p:nvSpPr>
          <p:spPr bwMode="auto">
            <a:xfrm>
              <a:off x="3614738" y="3370263"/>
              <a:ext cx="596900" cy="241300"/>
            </a:xfrm>
            <a:custGeom>
              <a:avLst/>
              <a:gdLst>
                <a:gd name="T0" fmla="*/ 58 w 181"/>
                <a:gd name="T1" fmla="*/ 72 h 72"/>
                <a:gd name="T2" fmla="*/ 8 w 181"/>
                <a:gd name="T3" fmla="*/ 72 h 72"/>
                <a:gd name="T4" fmla="*/ 3 w 181"/>
                <a:gd name="T5" fmla="*/ 63 h 72"/>
                <a:gd name="T6" fmla="*/ 6 w 181"/>
                <a:gd name="T7" fmla="*/ 63 h 72"/>
                <a:gd name="T8" fmla="*/ 11 w 181"/>
                <a:gd name="T9" fmla="*/ 55 h 72"/>
                <a:gd name="T10" fmla="*/ 14 w 181"/>
                <a:gd name="T11" fmla="*/ 55 h 72"/>
                <a:gd name="T12" fmla="*/ 14 w 181"/>
                <a:gd name="T13" fmla="*/ 29 h 72"/>
                <a:gd name="T14" fmla="*/ 0 w 181"/>
                <a:gd name="T15" fmla="*/ 4 h 72"/>
                <a:gd name="T16" fmla="*/ 30 w 181"/>
                <a:gd name="T17" fmla="*/ 0 h 72"/>
                <a:gd name="T18" fmla="*/ 58 w 181"/>
                <a:gd name="T19" fmla="*/ 8 h 72"/>
                <a:gd name="T20" fmla="*/ 51 w 181"/>
                <a:gd name="T21" fmla="*/ 25 h 72"/>
                <a:gd name="T22" fmla="*/ 131 w 181"/>
                <a:gd name="T23" fmla="*/ 25 h 72"/>
                <a:gd name="T24" fmla="*/ 122 w 181"/>
                <a:gd name="T25" fmla="*/ 8 h 72"/>
                <a:gd name="T26" fmla="*/ 150 w 181"/>
                <a:gd name="T27" fmla="*/ 0 h 72"/>
                <a:gd name="T28" fmla="*/ 181 w 181"/>
                <a:gd name="T29" fmla="*/ 5 h 72"/>
                <a:gd name="T30" fmla="*/ 166 w 181"/>
                <a:gd name="T31" fmla="*/ 28 h 72"/>
                <a:gd name="T32" fmla="*/ 166 w 181"/>
                <a:gd name="T33" fmla="*/ 55 h 72"/>
                <a:gd name="T34" fmla="*/ 171 w 181"/>
                <a:gd name="T35" fmla="*/ 55 h 72"/>
                <a:gd name="T36" fmla="*/ 178 w 181"/>
                <a:gd name="T37" fmla="*/ 65 h 72"/>
                <a:gd name="T38" fmla="*/ 174 w 181"/>
                <a:gd name="T39" fmla="*/ 72 h 72"/>
                <a:gd name="T40" fmla="*/ 58 w 181"/>
                <a:gd name="T4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72">
                  <a:moveTo>
                    <a:pt x="58" y="72"/>
                  </a:moveTo>
                  <a:cubicBezTo>
                    <a:pt x="8" y="72"/>
                    <a:pt x="8" y="72"/>
                    <a:pt x="8" y="72"/>
                  </a:cubicBezTo>
                  <a:cubicBezTo>
                    <a:pt x="3" y="63"/>
                    <a:pt x="3" y="63"/>
                    <a:pt x="3" y="63"/>
                  </a:cubicBezTo>
                  <a:cubicBezTo>
                    <a:pt x="6" y="63"/>
                    <a:pt x="6" y="63"/>
                    <a:pt x="6" y="63"/>
                  </a:cubicBezTo>
                  <a:cubicBezTo>
                    <a:pt x="7" y="61"/>
                    <a:pt x="10" y="57"/>
                    <a:pt x="11" y="55"/>
                  </a:cubicBezTo>
                  <a:cubicBezTo>
                    <a:pt x="12" y="55"/>
                    <a:pt x="13" y="55"/>
                    <a:pt x="14" y="55"/>
                  </a:cubicBezTo>
                  <a:cubicBezTo>
                    <a:pt x="14" y="45"/>
                    <a:pt x="14" y="39"/>
                    <a:pt x="14" y="29"/>
                  </a:cubicBezTo>
                  <a:cubicBezTo>
                    <a:pt x="6" y="25"/>
                    <a:pt x="0" y="19"/>
                    <a:pt x="0" y="4"/>
                  </a:cubicBezTo>
                  <a:cubicBezTo>
                    <a:pt x="13" y="19"/>
                    <a:pt x="25" y="20"/>
                    <a:pt x="30" y="0"/>
                  </a:cubicBezTo>
                  <a:cubicBezTo>
                    <a:pt x="40" y="22"/>
                    <a:pt x="50" y="16"/>
                    <a:pt x="58" y="8"/>
                  </a:cubicBezTo>
                  <a:cubicBezTo>
                    <a:pt x="59" y="17"/>
                    <a:pt x="51" y="24"/>
                    <a:pt x="51" y="25"/>
                  </a:cubicBezTo>
                  <a:cubicBezTo>
                    <a:pt x="131" y="25"/>
                    <a:pt x="131" y="25"/>
                    <a:pt x="131" y="25"/>
                  </a:cubicBezTo>
                  <a:cubicBezTo>
                    <a:pt x="128" y="21"/>
                    <a:pt x="123" y="15"/>
                    <a:pt x="122" y="8"/>
                  </a:cubicBezTo>
                  <a:cubicBezTo>
                    <a:pt x="131" y="18"/>
                    <a:pt x="141" y="23"/>
                    <a:pt x="150" y="0"/>
                  </a:cubicBezTo>
                  <a:cubicBezTo>
                    <a:pt x="160" y="23"/>
                    <a:pt x="169" y="16"/>
                    <a:pt x="181" y="5"/>
                  </a:cubicBezTo>
                  <a:cubicBezTo>
                    <a:pt x="178" y="23"/>
                    <a:pt x="174" y="23"/>
                    <a:pt x="166" y="28"/>
                  </a:cubicBezTo>
                  <a:cubicBezTo>
                    <a:pt x="166" y="38"/>
                    <a:pt x="166" y="45"/>
                    <a:pt x="166" y="55"/>
                  </a:cubicBezTo>
                  <a:cubicBezTo>
                    <a:pt x="168" y="55"/>
                    <a:pt x="169" y="55"/>
                    <a:pt x="171" y="55"/>
                  </a:cubicBezTo>
                  <a:cubicBezTo>
                    <a:pt x="178" y="65"/>
                    <a:pt x="178" y="65"/>
                    <a:pt x="178" y="65"/>
                  </a:cubicBezTo>
                  <a:cubicBezTo>
                    <a:pt x="174" y="72"/>
                    <a:pt x="174" y="72"/>
                    <a:pt x="174" y="72"/>
                  </a:cubicBezTo>
                  <a:lnTo>
                    <a:pt x="5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15" name="iş1ïďe"/>
            <p:cNvSpPr/>
            <p:nvPr/>
          </p:nvSpPr>
          <p:spPr bwMode="auto">
            <a:xfrm>
              <a:off x="3624263" y="3381375"/>
              <a:ext cx="577850" cy="200025"/>
            </a:xfrm>
            <a:custGeom>
              <a:avLst/>
              <a:gdLst>
                <a:gd name="T0" fmla="*/ 130 w 175"/>
                <a:gd name="T1" fmla="*/ 51 h 60"/>
                <a:gd name="T2" fmla="*/ 130 w 175"/>
                <a:gd name="T3" fmla="*/ 50 h 60"/>
                <a:gd name="T4" fmla="*/ 48 w 175"/>
                <a:gd name="T5" fmla="*/ 50 h 60"/>
                <a:gd name="T6" fmla="*/ 48 w 175"/>
                <a:gd name="T7" fmla="*/ 51 h 60"/>
                <a:gd name="T8" fmla="*/ 52 w 175"/>
                <a:gd name="T9" fmla="*/ 51 h 60"/>
                <a:gd name="T10" fmla="*/ 48 w 175"/>
                <a:gd name="T11" fmla="*/ 60 h 60"/>
                <a:gd name="T12" fmla="*/ 7 w 175"/>
                <a:gd name="T13" fmla="*/ 60 h 60"/>
                <a:gd name="T14" fmla="*/ 10 w 175"/>
                <a:gd name="T15" fmla="*/ 54 h 60"/>
                <a:gd name="T16" fmla="*/ 14 w 175"/>
                <a:gd name="T17" fmla="*/ 54 h 60"/>
                <a:gd name="T18" fmla="*/ 13 w 175"/>
                <a:gd name="T19" fmla="*/ 25 h 60"/>
                <a:gd name="T20" fmla="*/ 0 w 175"/>
                <a:gd name="T21" fmla="*/ 7 h 60"/>
                <a:gd name="T22" fmla="*/ 28 w 175"/>
                <a:gd name="T23" fmla="*/ 0 h 60"/>
                <a:gd name="T24" fmla="*/ 55 w 175"/>
                <a:gd name="T25" fmla="*/ 7 h 60"/>
                <a:gd name="T26" fmla="*/ 48 w 175"/>
                <a:gd name="T27" fmla="*/ 22 h 60"/>
                <a:gd name="T28" fmla="*/ 127 w 175"/>
                <a:gd name="T29" fmla="*/ 22 h 60"/>
                <a:gd name="T30" fmla="*/ 119 w 175"/>
                <a:gd name="T31" fmla="*/ 7 h 60"/>
                <a:gd name="T32" fmla="*/ 147 w 175"/>
                <a:gd name="T33" fmla="*/ 0 h 60"/>
                <a:gd name="T34" fmla="*/ 175 w 175"/>
                <a:gd name="T35" fmla="*/ 7 h 60"/>
                <a:gd name="T36" fmla="*/ 161 w 175"/>
                <a:gd name="T37" fmla="*/ 24 h 60"/>
                <a:gd name="T38" fmla="*/ 161 w 175"/>
                <a:gd name="T39" fmla="*/ 53 h 60"/>
                <a:gd name="T40" fmla="*/ 165 w 175"/>
                <a:gd name="T41" fmla="*/ 53 h 60"/>
                <a:gd name="T42" fmla="*/ 169 w 175"/>
                <a:gd name="T43" fmla="*/ 60 h 60"/>
                <a:gd name="T44" fmla="*/ 128 w 175"/>
                <a:gd name="T45" fmla="*/ 60 h 60"/>
                <a:gd name="T46" fmla="*/ 124 w 175"/>
                <a:gd name="T47" fmla="*/ 51 h 60"/>
                <a:gd name="T48" fmla="*/ 130 w 175"/>
                <a:gd name="T4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60">
                  <a:moveTo>
                    <a:pt x="130" y="51"/>
                  </a:moveTo>
                  <a:cubicBezTo>
                    <a:pt x="130" y="50"/>
                    <a:pt x="130" y="50"/>
                    <a:pt x="130" y="50"/>
                  </a:cubicBezTo>
                  <a:cubicBezTo>
                    <a:pt x="48" y="50"/>
                    <a:pt x="48" y="50"/>
                    <a:pt x="48" y="50"/>
                  </a:cubicBezTo>
                  <a:cubicBezTo>
                    <a:pt x="48" y="51"/>
                    <a:pt x="48" y="51"/>
                    <a:pt x="48" y="51"/>
                  </a:cubicBezTo>
                  <a:cubicBezTo>
                    <a:pt x="52" y="51"/>
                    <a:pt x="52" y="51"/>
                    <a:pt x="52" y="51"/>
                  </a:cubicBezTo>
                  <a:cubicBezTo>
                    <a:pt x="48" y="60"/>
                    <a:pt x="48" y="60"/>
                    <a:pt x="48" y="60"/>
                  </a:cubicBezTo>
                  <a:cubicBezTo>
                    <a:pt x="34" y="60"/>
                    <a:pt x="20" y="60"/>
                    <a:pt x="7" y="60"/>
                  </a:cubicBezTo>
                  <a:cubicBezTo>
                    <a:pt x="8" y="58"/>
                    <a:pt x="9" y="56"/>
                    <a:pt x="10" y="54"/>
                  </a:cubicBezTo>
                  <a:cubicBezTo>
                    <a:pt x="11" y="54"/>
                    <a:pt x="12" y="54"/>
                    <a:pt x="14" y="54"/>
                  </a:cubicBezTo>
                  <a:cubicBezTo>
                    <a:pt x="14" y="44"/>
                    <a:pt x="13" y="34"/>
                    <a:pt x="13" y="25"/>
                  </a:cubicBezTo>
                  <a:cubicBezTo>
                    <a:pt x="5" y="20"/>
                    <a:pt x="1" y="14"/>
                    <a:pt x="0" y="7"/>
                  </a:cubicBezTo>
                  <a:cubicBezTo>
                    <a:pt x="12" y="18"/>
                    <a:pt x="22" y="17"/>
                    <a:pt x="28" y="0"/>
                  </a:cubicBezTo>
                  <a:cubicBezTo>
                    <a:pt x="37" y="22"/>
                    <a:pt x="47" y="15"/>
                    <a:pt x="55" y="7"/>
                  </a:cubicBezTo>
                  <a:cubicBezTo>
                    <a:pt x="55" y="14"/>
                    <a:pt x="50" y="17"/>
                    <a:pt x="48" y="22"/>
                  </a:cubicBezTo>
                  <a:cubicBezTo>
                    <a:pt x="127" y="22"/>
                    <a:pt x="127" y="22"/>
                    <a:pt x="127" y="22"/>
                  </a:cubicBezTo>
                  <a:cubicBezTo>
                    <a:pt x="125" y="18"/>
                    <a:pt x="120" y="14"/>
                    <a:pt x="119" y="7"/>
                  </a:cubicBezTo>
                  <a:cubicBezTo>
                    <a:pt x="127" y="15"/>
                    <a:pt x="137" y="22"/>
                    <a:pt x="147" y="0"/>
                  </a:cubicBezTo>
                  <a:cubicBezTo>
                    <a:pt x="153" y="17"/>
                    <a:pt x="163" y="18"/>
                    <a:pt x="175" y="7"/>
                  </a:cubicBezTo>
                  <a:cubicBezTo>
                    <a:pt x="173" y="14"/>
                    <a:pt x="169" y="19"/>
                    <a:pt x="161" y="24"/>
                  </a:cubicBezTo>
                  <a:cubicBezTo>
                    <a:pt x="161" y="34"/>
                    <a:pt x="161" y="44"/>
                    <a:pt x="161" y="53"/>
                  </a:cubicBezTo>
                  <a:cubicBezTo>
                    <a:pt x="162" y="53"/>
                    <a:pt x="164" y="53"/>
                    <a:pt x="165" y="53"/>
                  </a:cubicBezTo>
                  <a:cubicBezTo>
                    <a:pt x="166" y="55"/>
                    <a:pt x="167" y="58"/>
                    <a:pt x="169" y="60"/>
                  </a:cubicBezTo>
                  <a:cubicBezTo>
                    <a:pt x="155" y="60"/>
                    <a:pt x="142" y="60"/>
                    <a:pt x="128" y="60"/>
                  </a:cubicBezTo>
                  <a:cubicBezTo>
                    <a:pt x="124" y="51"/>
                    <a:pt x="124" y="51"/>
                    <a:pt x="124" y="51"/>
                  </a:cubicBezTo>
                  <a:lnTo>
                    <a:pt x="130" y="51"/>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16" name="ïṩḷíḍé"/>
            <p:cNvSpPr/>
            <p:nvPr/>
          </p:nvSpPr>
          <p:spPr bwMode="auto">
            <a:xfrm>
              <a:off x="4065588"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17" name="ïśľíḍè"/>
            <p:cNvSpPr/>
            <p:nvPr/>
          </p:nvSpPr>
          <p:spPr bwMode="auto">
            <a:xfrm>
              <a:off x="3740151"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18" name="í$ḻîḋè"/>
            <p:cNvSpPr/>
            <p:nvPr/>
          </p:nvSpPr>
          <p:spPr bwMode="auto">
            <a:xfrm>
              <a:off x="4125913"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19" name="iṣļíḋe"/>
            <p:cNvSpPr/>
            <p:nvPr/>
          </p:nvSpPr>
          <p:spPr bwMode="auto">
            <a:xfrm>
              <a:off x="3709988" y="3490913"/>
              <a:ext cx="158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0" name="iṩḷiḓé"/>
            <p:cNvSpPr/>
            <p:nvPr/>
          </p:nvSpPr>
          <p:spPr bwMode="auto">
            <a:xfrm>
              <a:off x="4095751"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1" name="iSľiḍè"/>
            <p:cNvSpPr/>
            <p:nvPr/>
          </p:nvSpPr>
          <p:spPr bwMode="auto">
            <a:xfrm>
              <a:off x="3663951" y="3460750"/>
              <a:ext cx="4953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2" name="ïṩḷîḍe"/>
            <p:cNvSpPr/>
            <p:nvPr/>
          </p:nvSpPr>
          <p:spPr bwMode="auto">
            <a:xfrm>
              <a:off x="3663951" y="3473450"/>
              <a:ext cx="115888"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3" name="íšḻiḑê"/>
            <p:cNvSpPr/>
            <p:nvPr/>
          </p:nvSpPr>
          <p:spPr bwMode="auto">
            <a:xfrm>
              <a:off x="3789363" y="3473450"/>
              <a:ext cx="428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4" name="ïṩļïďè"/>
            <p:cNvSpPr/>
            <p:nvPr/>
          </p:nvSpPr>
          <p:spPr bwMode="auto">
            <a:xfrm>
              <a:off x="3851276" y="3473450"/>
              <a:ext cx="57150"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5" name="îṥlïḋê"/>
            <p:cNvSpPr/>
            <p:nvPr/>
          </p:nvSpPr>
          <p:spPr bwMode="auto">
            <a:xfrm>
              <a:off x="3917951" y="3473450"/>
              <a:ext cx="555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6" name="îṧľïdè"/>
            <p:cNvSpPr/>
            <p:nvPr/>
          </p:nvSpPr>
          <p:spPr bwMode="auto">
            <a:xfrm>
              <a:off x="3994151" y="3473450"/>
              <a:ext cx="4286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7" name="iSḷîḓê"/>
            <p:cNvSpPr/>
            <p:nvPr/>
          </p:nvSpPr>
          <p:spPr bwMode="auto">
            <a:xfrm>
              <a:off x="4046538" y="3473450"/>
              <a:ext cx="112713"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8" name="îślíďè"/>
            <p:cNvSpPr/>
            <p:nvPr/>
          </p:nvSpPr>
          <p:spPr bwMode="auto">
            <a:xfrm>
              <a:off x="3979863" y="3473450"/>
              <a:ext cx="7938"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29" name="iSḻïḍè"/>
            <p:cNvSpPr/>
            <p:nvPr/>
          </p:nvSpPr>
          <p:spPr bwMode="auto">
            <a:xfrm>
              <a:off x="3838576" y="3473450"/>
              <a:ext cx="6350"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30" name="ïṡliḑê"/>
            <p:cNvSpPr/>
            <p:nvPr/>
          </p:nvSpPr>
          <p:spPr bwMode="auto">
            <a:xfrm>
              <a:off x="3851276" y="3384550"/>
              <a:ext cx="26988"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1" name="islïďé"/>
            <p:cNvSpPr/>
            <p:nvPr/>
          </p:nvSpPr>
          <p:spPr bwMode="auto">
            <a:xfrm>
              <a:off x="3817938" y="3384550"/>
              <a:ext cx="26988" cy="15875"/>
            </a:xfrm>
            <a:custGeom>
              <a:avLst/>
              <a:gdLst>
                <a:gd name="T0" fmla="*/ 7 w 8"/>
                <a:gd name="T1" fmla="*/ 0 h 5"/>
                <a:gd name="T2" fmla="*/ 8 w 8"/>
                <a:gd name="T3" fmla="*/ 2 h 5"/>
                <a:gd name="T4" fmla="*/ 1 w 8"/>
                <a:gd name="T5" fmla="*/ 5 h 5"/>
                <a:gd name="T6" fmla="*/ 7 w 8"/>
                <a:gd name="T7" fmla="*/ 0 h 5"/>
                <a:gd name="T8" fmla="*/ 7 w 8"/>
                <a:gd name="T9" fmla="*/ 0 h 5"/>
                <a:gd name="T10" fmla="*/ 7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7" y="0"/>
                  </a:moveTo>
                  <a:cubicBezTo>
                    <a:pt x="8" y="2"/>
                    <a:pt x="8" y="2"/>
                    <a:pt x="8" y="2"/>
                  </a:cubicBezTo>
                  <a:cubicBezTo>
                    <a:pt x="1" y="5"/>
                    <a:pt x="1" y="5"/>
                    <a:pt x="1" y="5"/>
                  </a:cubicBezTo>
                  <a:cubicBezTo>
                    <a:pt x="1" y="5"/>
                    <a:pt x="0" y="2"/>
                    <a:pt x="7" y="0"/>
                  </a:cubicBezTo>
                  <a:close/>
                  <a:moveTo>
                    <a:pt x="7" y="0"/>
                  </a:moveTo>
                  <a:cubicBezTo>
                    <a:pt x="7" y="0"/>
                    <a:pt x="7" y="0"/>
                    <a:pt x="7"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2" name="îṥḷîdé"/>
            <p:cNvSpPr/>
            <p:nvPr/>
          </p:nvSpPr>
          <p:spPr bwMode="auto">
            <a:xfrm>
              <a:off x="3983038" y="3384550"/>
              <a:ext cx="26988" cy="15875"/>
            </a:xfrm>
            <a:custGeom>
              <a:avLst/>
              <a:gdLst>
                <a:gd name="T0" fmla="*/ 1 w 8"/>
                <a:gd name="T1" fmla="*/ 0 h 5"/>
                <a:gd name="T2" fmla="*/ 0 w 8"/>
                <a:gd name="T3" fmla="*/ 2 h 5"/>
                <a:gd name="T4" fmla="*/ 7 w 8"/>
                <a:gd name="T5" fmla="*/ 5 h 5"/>
                <a:gd name="T6" fmla="*/ 1 w 8"/>
                <a:gd name="T7" fmla="*/ 0 h 5"/>
                <a:gd name="T8" fmla="*/ 1 w 8"/>
                <a:gd name="T9" fmla="*/ 0 h 5"/>
                <a:gd name="T10" fmla="*/ 1 w 8"/>
                <a:gd name="T11" fmla="*/ 0 h 5"/>
              </a:gdLst>
              <a:ahLst/>
              <a:cxnLst>
                <a:cxn ang="0">
                  <a:pos x="T0" y="T1"/>
                </a:cxn>
                <a:cxn ang="0">
                  <a:pos x="T2" y="T3"/>
                </a:cxn>
                <a:cxn ang="0">
                  <a:pos x="T4" y="T5"/>
                </a:cxn>
                <a:cxn ang="0">
                  <a:pos x="T6" y="T7"/>
                </a:cxn>
                <a:cxn ang="0">
                  <a:pos x="T8" y="T9"/>
                </a:cxn>
                <a:cxn ang="0">
                  <a:pos x="T10" y="T11"/>
                </a:cxn>
              </a:cxnLst>
              <a:rect l="0" t="0" r="r" b="b"/>
              <a:pathLst>
                <a:path w="8" h="5">
                  <a:moveTo>
                    <a:pt x="1" y="0"/>
                  </a:moveTo>
                  <a:cubicBezTo>
                    <a:pt x="0" y="2"/>
                    <a:pt x="0" y="2"/>
                    <a:pt x="0" y="2"/>
                  </a:cubicBezTo>
                  <a:cubicBezTo>
                    <a:pt x="7" y="5"/>
                    <a:pt x="7" y="5"/>
                    <a:pt x="7" y="5"/>
                  </a:cubicBezTo>
                  <a:cubicBezTo>
                    <a:pt x="7" y="5"/>
                    <a:pt x="8" y="2"/>
                    <a:pt x="1" y="0"/>
                  </a:cubicBezTo>
                  <a:close/>
                  <a:moveTo>
                    <a:pt x="1" y="0"/>
                  </a:moveTo>
                  <a:cubicBezTo>
                    <a:pt x="1" y="0"/>
                    <a:pt x="1" y="0"/>
                    <a:pt x="1"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3" name="isḷîḋé"/>
            <p:cNvSpPr/>
            <p:nvPr/>
          </p:nvSpPr>
          <p:spPr bwMode="auto">
            <a:xfrm>
              <a:off x="3884613" y="3384550"/>
              <a:ext cx="26988"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4" name="iśḷïḑè"/>
            <p:cNvSpPr/>
            <p:nvPr/>
          </p:nvSpPr>
          <p:spPr bwMode="auto">
            <a:xfrm>
              <a:off x="3917951" y="3384550"/>
              <a:ext cx="25400"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5" name="iṧľiďé"/>
            <p:cNvSpPr/>
            <p:nvPr/>
          </p:nvSpPr>
          <p:spPr bwMode="auto">
            <a:xfrm>
              <a:off x="3951288" y="3384550"/>
              <a:ext cx="25400" cy="6350"/>
            </a:xfrm>
            <a:custGeom>
              <a:avLst/>
              <a:gdLst>
                <a:gd name="T0" fmla="*/ 8 w 8"/>
                <a:gd name="T1" fmla="*/ 0 h 2"/>
                <a:gd name="T2" fmla="*/ 8 w 8"/>
                <a:gd name="T3" fmla="*/ 2 h 2"/>
                <a:gd name="T4" fmla="*/ 0 w 8"/>
                <a:gd name="T5" fmla="*/ 2 h 2"/>
                <a:gd name="T6" fmla="*/ 8 w 8"/>
                <a:gd name="T7" fmla="*/ 0 h 2"/>
                <a:gd name="T8" fmla="*/ 8 w 8"/>
                <a:gd name="T9" fmla="*/ 0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8" y="2"/>
                    <a:pt x="8" y="2"/>
                    <a:pt x="8" y="2"/>
                  </a:cubicBezTo>
                  <a:cubicBezTo>
                    <a:pt x="0" y="2"/>
                    <a:pt x="0" y="2"/>
                    <a:pt x="0" y="2"/>
                  </a:cubicBezTo>
                  <a:cubicBezTo>
                    <a:pt x="0" y="2"/>
                    <a:pt x="0" y="0"/>
                    <a:pt x="8" y="0"/>
                  </a:cubicBezTo>
                  <a:close/>
                  <a:moveTo>
                    <a:pt x="8" y="0"/>
                  </a:moveTo>
                  <a:cubicBezTo>
                    <a:pt x="8" y="0"/>
                    <a:pt x="8" y="0"/>
                    <a:pt x="8" y="0"/>
                  </a:cubicBezTo>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6" name="išľïḍé"/>
            <p:cNvSpPr/>
            <p:nvPr/>
          </p:nvSpPr>
          <p:spPr bwMode="auto">
            <a:xfrm>
              <a:off x="3771901" y="3484563"/>
              <a:ext cx="7938" cy="60325"/>
            </a:xfrm>
            <a:prstGeom prst="rect">
              <a:avLst/>
            </a:prstGeom>
            <a:solidFill>
              <a:srgbClr val="FFFFFF"/>
            </a:solidFill>
            <a:ln w="0" cap="flat">
              <a:solidFill>
                <a:srgbClr val="FFFFFF"/>
              </a:solidFill>
              <a:prstDash val="solid"/>
              <a:miter lim="800000"/>
            </a:ln>
          </p:spPr>
          <p:txBody>
            <a:bodyPr anchor="ctr"/>
            <a:lstStyle/>
            <a:p>
              <a:pPr algn="ctr"/>
              <a:endParaRPr sz="1900"/>
            </a:p>
          </p:txBody>
        </p:sp>
        <p:sp>
          <p:nvSpPr>
            <p:cNvPr id="37" name="îŝlîḑè"/>
            <p:cNvSpPr/>
            <p:nvPr/>
          </p:nvSpPr>
          <p:spPr bwMode="auto">
            <a:xfrm>
              <a:off x="3786188" y="3484563"/>
              <a:ext cx="46038" cy="60325"/>
            </a:xfrm>
            <a:custGeom>
              <a:avLst/>
              <a:gdLst>
                <a:gd name="T0" fmla="*/ 8 w 29"/>
                <a:gd name="T1" fmla="*/ 0 h 38"/>
                <a:gd name="T2" fmla="*/ 20 w 29"/>
                <a:gd name="T3" fmla="*/ 0 h 38"/>
                <a:gd name="T4" fmla="*/ 29 w 29"/>
                <a:gd name="T5" fmla="*/ 8 h 38"/>
                <a:gd name="T6" fmla="*/ 29 w 29"/>
                <a:gd name="T7" fmla="*/ 38 h 38"/>
                <a:gd name="T8" fmla="*/ 0 w 29"/>
                <a:gd name="T9" fmla="*/ 38 h 38"/>
                <a:gd name="T10" fmla="*/ 0 w 29"/>
                <a:gd name="T11" fmla="*/ 8 h 38"/>
                <a:gd name="T12" fmla="*/ 8 w 2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8" y="0"/>
                  </a:moveTo>
                  <a:lnTo>
                    <a:pt x="20" y="0"/>
                  </a:lnTo>
                  <a:lnTo>
                    <a:pt x="29" y="8"/>
                  </a:lnTo>
                  <a:lnTo>
                    <a:pt x="29" y="38"/>
                  </a:lnTo>
                  <a:lnTo>
                    <a:pt x="0" y="38"/>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8" name="îṩḻíḓe"/>
            <p:cNvSpPr/>
            <p:nvPr/>
          </p:nvSpPr>
          <p:spPr bwMode="auto">
            <a:xfrm>
              <a:off x="3994151" y="3484563"/>
              <a:ext cx="46038" cy="60325"/>
            </a:xfrm>
            <a:custGeom>
              <a:avLst/>
              <a:gdLst>
                <a:gd name="T0" fmla="*/ 8 w 29"/>
                <a:gd name="T1" fmla="*/ 0 h 38"/>
                <a:gd name="T2" fmla="*/ 18 w 29"/>
                <a:gd name="T3" fmla="*/ 0 h 38"/>
                <a:gd name="T4" fmla="*/ 29 w 29"/>
                <a:gd name="T5" fmla="*/ 8 h 38"/>
                <a:gd name="T6" fmla="*/ 29 w 29"/>
                <a:gd name="T7" fmla="*/ 38 h 38"/>
                <a:gd name="T8" fmla="*/ 0 w 29"/>
                <a:gd name="T9" fmla="*/ 38 h 38"/>
                <a:gd name="T10" fmla="*/ 0 w 29"/>
                <a:gd name="T11" fmla="*/ 8 h 38"/>
                <a:gd name="T12" fmla="*/ 8 w 2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9" h="38">
                  <a:moveTo>
                    <a:pt x="8" y="0"/>
                  </a:moveTo>
                  <a:lnTo>
                    <a:pt x="18" y="0"/>
                  </a:lnTo>
                  <a:lnTo>
                    <a:pt x="29" y="8"/>
                  </a:lnTo>
                  <a:lnTo>
                    <a:pt x="29" y="38"/>
                  </a:lnTo>
                  <a:lnTo>
                    <a:pt x="0" y="38"/>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39" name="î$1îdè"/>
            <p:cNvSpPr/>
            <p:nvPr/>
          </p:nvSpPr>
          <p:spPr bwMode="auto">
            <a:xfrm>
              <a:off x="3851276" y="3484563"/>
              <a:ext cx="122238" cy="60325"/>
            </a:xfrm>
            <a:custGeom>
              <a:avLst/>
              <a:gdLst>
                <a:gd name="T0" fmla="*/ 9 w 77"/>
                <a:gd name="T1" fmla="*/ 0 h 38"/>
                <a:gd name="T2" fmla="*/ 69 w 77"/>
                <a:gd name="T3" fmla="*/ 0 h 38"/>
                <a:gd name="T4" fmla="*/ 77 w 77"/>
                <a:gd name="T5" fmla="*/ 8 h 38"/>
                <a:gd name="T6" fmla="*/ 77 w 77"/>
                <a:gd name="T7" fmla="*/ 38 h 38"/>
                <a:gd name="T8" fmla="*/ 0 w 77"/>
                <a:gd name="T9" fmla="*/ 38 h 38"/>
                <a:gd name="T10" fmla="*/ 0 w 77"/>
                <a:gd name="T11" fmla="*/ 8 h 38"/>
                <a:gd name="T12" fmla="*/ 9 w 7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77" h="38">
                  <a:moveTo>
                    <a:pt x="9" y="0"/>
                  </a:moveTo>
                  <a:lnTo>
                    <a:pt x="69" y="0"/>
                  </a:lnTo>
                  <a:lnTo>
                    <a:pt x="77" y="8"/>
                  </a:lnTo>
                  <a:lnTo>
                    <a:pt x="77" y="38"/>
                  </a:lnTo>
                  <a:lnTo>
                    <a:pt x="0" y="38"/>
                  </a:lnTo>
                  <a:lnTo>
                    <a:pt x="0" y="8"/>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40" name="iśľïḓe"/>
            <p:cNvSpPr/>
            <p:nvPr/>
          </p:nvSpPr>
          <p:spPr bwMode="auto">
            <a:xfrm>
              <a:off x="4046538" y="3484563"/>
              <a:ext cx="6350" cy="60325"/>
            </a:xfrm>
            <a:prstGeom prst="rect">
              <a:avLst/>
            </a:prstGeom>
            <a:solidFill>
              <a:srgbClr val="FFFFFF"/>
            </a:solidFill>
            <a:ln w="0" cap="flat">
              <a:solidFill>
                <a:srgbClr val="FFFFFF"/>
              </a:solidFill>
              <a:prstDash val="solid"/>
              <a:miter lim="800000"/>
            </a:ln>
          </p:spPr>
          <p:txBody>
            <a:bodyPr anchor="ctr"/>
            <a:lstStyle/>
            <a:p>
              <a:pPr algn="ctr"/>
              <a:endParaRPr sz="1900"/>
            </a:p>
          </p:txBody>
        </p:sp>
        <p:sp>
          <p:nvSpPr>
            <p:cNvPr id="41" name="iṣļïḑè"/>
            <p:cNvSpPr/>
            <p:nvPr/>
          </p:nvSpPr>
          <p:spPr bwMode="auto">
            <a:xfrm>
              <a:off x="3838576" y="3484563"/>
              <a:ext cx="6350" cy="60325"/>
            </a:xfrm>
            <a:prstGeom prst="rect">
              <a:avLst/>
            </a:prstGeom>
            <a:solidFill>
              <a:srgbClr val="FFFFFF"/>
            </a:solidFill>
            <a:ln w="0" cap="flat">
              <a:solidFill>
                <a:srgbClr val="FFFFFF"/>
              </a:solidFill>
              <a:prstDash val="solid"/>
              <a:miter lim="800000"/>
            </a:ln>
          </p:spPr>
          <p:txBody>
            <a:bodyPr anchor="ctr"/>
            <a:lstStyle/>
            <a:p>
              <a:pPr algn="ctr"/>
              <a:endParaRPr sz="1900"/>
            </a:p>
          </p:txBody>
        </p:sp>
        <p:sp>
          <p:nvSpPr>
            <p:cNvPr id="42" name="iṡḷidé"/>
            <p:cNvSpPr/>
            <p:nvPr/>
          </p:nvSpPr>
          <p:spPr bwMode="auto">
            <a:xfrm>
              <a:off x="3979863" y="3484563"/>
              <a:ext cx="3175" cy="60325"/>
            </a:xfrm>
            <a:prstGeom prst="rect">
              <a:avLst/>
            </a:prstGeom>
            <a:solidFill>
              <a:srgbClr val="FFFFFF"/>
            </a:solidFill>
            <a:ln w="0" cap="flat">
              <a:solidFill>
                <a:srgbClr val="FFFFFF"/>
              </a:solidFill>
              <a:prstDash val="solid"/>
              <a:miter lim="800000"/>
            </a:ln>
          </p:spPr>
          <p:txBody>
            <a:bodyPr anchor="ctr"/>
            <a:lstStyle/>
            <a:p>
              <a:pPr algn="ctr"/>
              <a:endParaRPr sz="1900"/>
            </a:p>
          </p:txBody>
        </p:sp>
        <p:sp>
          <p:nvSpPr>
            <p:cNvPr id="43" name="íṡḷíḋe"/>
            <p:cNvSpPr/>
            <p:nvPr/>
          </p:nvSpPr>
          <p:spPr bwMode="auto">
            <a:xfrm>
              <a:off x="3811588" y="3551238"/>
              <a:ext cx="20478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44" name="íŝ1iḑê"/>
            <p:cNvSpPr/>
            <p:nvPr/>
          </p:nvSpPr>
          <p:spPr bwMode="auto">
            <a:xfrm>
              <a:off x="3805238" y="3557588"/>
              <a:ext cx="214313"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45" name="îṩḷiḑe"/>
            <p:cNvSpPr/>
            <p:nvPr/>
          </p:nvSpPr>
          <p:spPr bwMode="auto">
            <a:xfrm>
              <a:off x="3802063" y="3567113"/>
              <a:ext cx="220663" cy="1588"/>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46" name="iṧḻiḑê"/>
            <p:cNvSpPr/>
            <p:nvPr/>
          </p:nvSpPr>
          <p:spPr bwMode="auto">
            <a:xfrm>
              <a:off x="3802063" y="3570288"/>
              <a:ext cx="22383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47" name="ïṣḻîḋè"/>
            <p:cNvSpPr/>
            <p:nvPr/>
          </p:nvSpPr>
          <p:spPr bwMode="auto">
            <a:xfrm>
              <a:off x="3795713" y="3581400"/>
              <a:ext cx="234950"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48" name="îṡ1îḍé"/>
            <p:cNvSpPr/>
            <p:nvPr/>
          </p:nvSpPr>
          <p:spPr bwMode="auto">
            <a:xfrm>
              <a:off x="3633788" y="3587750"/>
              <a:ext cx="560388" cy="6350"/>
            </a:xfrm>
            <a:custGeom>
              <a:avLst/>
              <a:gdLst>
                <a:gd name="T0" fmla="*/ 0 w 353"/>
                <a:gd name="T1" fmla="*/ 0 h 4"/>
                <a:gd name="T2" fmla="*/ 353 w 353"/>
                <a:gd name="T3" fmla="*/ 0 h 4"/>
                <a:gd name="T4" fmla="*/ 351 w 353"/>
                <a:gd name="T5" fmla="*/ 4 h 4"/>
                <a:gd name="T6" fmla="*/ 2 w 353"/>
                <a:gd name="T7" fmla="*/ 4 h 4"/>
                <a:gd name="T8" fmla="*/ 0 w 353"/>
                <a:gd name="T9" fmla="*/ 0 h 4"/>
              </a:gdLst>
              <a:ahLst/>
              <a:cxnLst>
                <a:cxn ang="0">
                  <a:pos x="T0" y="T1"/>
                </a:cxn>
                <a:cxn ang="0">
                  <a:pos x="T2" y="T3"/>
                </a:cxn>
                <a:cxn ang="0">
                  <a:pos x="T4" y="T5"/>
                </a:cxn>
                <a:cxn ang="0">
                  <a:pos x="T6" y="T7"/>
                </a:cxn>
                <a:cxn ang="0">
                  <a:pos x="T8" y="T9"/>
                </a:cxn>
              </a:cxnLst>
              <a:rect l="0" t="0" r="r" b="b"/>
              <a:pathLst>
                <a:path w="353" h="4">
                  <a:moveTo>
                    <a:pt x="0" y="0"/>
                  </a:moveTo>
                  <a:lnTo>
                    <a:pt x="353" y="0"/>
                  </a:lnTo>
                  <a:lnTo>
                    <a:pt x="351" y="4"/>
                  </a:lnTo>
                  <a:lnTo>
                    <a:pt x="2" y="4"/>
                  </a:lnTo>
                  <a:lnTo>
                    <a:pt x="0" y="0"/>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49" name="îš1íḑe"/>
            <p:cNvSpPr/>
            <p:nvPr/>
          </p:nvSpPr>
          <p:spPr bwMode="auto">
            <a:xfrm>
              <a:off x="3640138" y="3600450"/>
              <a:ext cx="547688" cy="6350"/>
            </a:xfrm>
            <a:custGeom>
              <a:avLst/>
              <a:gdLst>
                <a:gd name="T0" fmla="*/ 0 w 345"/>
                <a:gd name="T1" fmla="*/ 0 h 4"/>
                <a:gd name="T2" fmla="*/ 345 w 345"/>
                <a:gd name="T3" fmla="*/ 0 h 4"/>
                <a:gd name="T4" fmla="*/ 343 w 345"/>
                <a:gd name="T5" fmla="*/ 4 h 4"/>
                <a:gd name="T6" fmla="*/ 2 w 345"/>
                <a:gd name="T7" fmla="*/ 4 h 4"/>
                <a:gd name="T8" fmla="*/ 0 w 345"/>
                <a:gd name="T9" fmla="*/ 0 h 4"/>
              </a:gdLst>
              <a:ahLst/>
              <a:cxnLst>
                <a:cxn ang="0">
                  <a:pos x="T0" y="T1"/>
                </a:cxn>
                <a:cxn ang="0">
                  <a:pos x="T2" y="T3"/>
                </a:cxn>
                <a:cxn ang="0">
                  <a:pos x="T4" y="T5"/>
                </a:cxn>
                <a:cxn ang="0">
                  <a:pos x="T6" y="T7"/>
                </a:cxn>
                <a:cxn ang="0">
                  <a:pos x="T8" y="T9"/>
                </a:cxn>
              </a:cxnLst>
              <a:rect l="0" t="0" r="r" b="b"/>
              <a:pathLst>
                <a:path w="345" h="4">
                  <a:moveTo>
                    <a:pt x="0" y="0"/>
                  </a:moveTo>
                  <a:lnTo>
                    <a:pt x="345" y="0"/>
                  </a:lnTo>
                  <a:lnTo>
                    <a:pt x="343" y="4"/>
                  </a:lnTo>
                  <a:lnTo>
                    <a:pt x="2" y="4"/>
                  </a:lnTo>
                  <a:lnTo>
                    <a:pt x="0" y="0"/>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50" name="iš1ïḍe"/>
            <p:cNvSpPr/>
            <p:nvPr/>
          </p:nvSpPr>
          <p:spPr bwMode="auto">
            <a:xfrm>
              <a:off x="3736976" y="3406775"/>
              <a:ext cx="352425" cy="4763"/>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51" name="îSḻîde"/>
            <p:cNvSpPr/>
            <p:nvPr/>
          </p:nvSpPr>
          <p:spPr bwMode="auto">
            <a:xfrm>
              <a:off x="3746501" y="3417888"/>
              <a:ext cx="3333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52" name="î$ḻîḑé"/>
            <p:cNvSpPr/>
            <p:nvPr/>
          </p:nvSpPr>
          <p:spPr bwMode="auto">
            <a:xfrm>
              <a:off x="3805238" y="3417888"/>
              <a:ext cx="211138" cy="1588"/>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53" name="íŝļïḓe"/>
            <p:cNvSpPr/>
            <p:nvPr/>
          </p:nvSpPr>
          <p:spPr bwMode="auto">
            <a:xfrm>
              <a:off x="3811588"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54" name="îS1iḍé"/>
            <p:cNvSpPr/>
            <p:nvPr/>
          </p:nvSpPr>
          <p:spPr bwMode="auto">
            <a:xfrm>
              <a:off x="3802063"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55" name="išlïdé"/>
            <p:cNvSpPr/>
            <p:nvPr/>
          </p:nvSpPr>
          <p:spPr bwMode="auto">
            <a:xfrm>
              <a:off x="3789363" y="3421063"/>
              <a:ext cx="6350"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56" name="ïSlïde"/>
            <p:cNvSpPr/>
            <p:nvPr/>
          </p:nvSpPr>
          <p:spPr bwMode="auto">
            <a:xfrm>
              <a:off x="3822701"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57" name="îşľïďe"/>
            <p:cNvSpPr/>
            <p:nvPr/>
          </p:nvSpPr>
          <p:spPr bwMode="auto">
            <a:xfrm>
              <a:off x="3832226"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58" name="ïşľíďê"/>
            <p:cNvSpPr/>
            <p:nvPr/>
          </p:nvSpPr>
          <p:spPr bwMode="auto">
            <a:xfrm>
              <a:off x="38449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59" name="íś1ïdè"/>
            <p:cNvSpPr/>
            <p:nvPr/>
          </p:nvSpPr>
          <p:spPr bwMode="auto">
            <a:xfrm>
              <a:off x="3854451"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0" y="0"/>
                    <a:pt x="1" y="0"/>
                    <a:pt x="2" y="0"/>
                  </a:cubicBezTo>
                  <a:cubicBezTo>
                    <a:pt x="2" y="3"/>
                    <a:pt x="2" y="6"/>
                    <a:pt x="2"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0" name="iṩḷiḍe"/>
            <p:cNvSpPr/>
            <p:nvPr/>
          </p:nvSpPr>
          <p:spPr bwMode="auto">
            <a:xfrm>
              <a:off x="3865563"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1" name="ïŝ1iďè"/>
            <p:cNvSpPr/>
            <p:nvPr/>
          </p:nvSpPr>
          <p:spPr bwMode="auto">
            <a:xfrm>
              <a:off x="3878263"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2" name="íṩļíḋê"/>
            <p:cNvSpPr/>
            <p:nvPr/>
          </p:nvSpPr>
          <p:spPr bwMode="auto">
            <a:xfrm>
              <a:off x="3887788"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3" name="ïṧ1ïdè"/>
            <p:cNvSpPr/>
            <p:nvPr/>
          </p:nvSpPr>
          <p:spPr bwMode="auto">
            <a:xfrm>
              <a:off x="3897313"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4" name="íŝḻîḍé"/>
            <p:cNvSpPr/>
            <p:nvPr/>
          </p:nvSpPr>
          <p:spPr bwMode="auto">
            <a:xfrm>
              <a:off x="3908426"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5" name="îşḻïḓé"/>
            <p:cNvSpPr/>
            <p:nvPr/>
          </p:nvSpPr>
          <p:spPr bwMode="auto">
            <a:xfrm>
              <a:off x="39211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6" name="íśļíďè"/>
            <p:cNvSpPr/>
            <p:nvPr/>
          </p:nvSpPr>
          <p:spPr bwMode="auto">
            <a:xfrm>
              <a:off x="3930651"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7" name="iŝ1ïdé"/>
            <p:cNvSpPr/>
            <p:nvPr/>
          </p:nvSpPr>
          <p:spPr bwMode="auto">
            <a:xfrm>
              <a:off x="3940176"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8" name="is1ídè"/>
            <p:cNvSpPr/>
            <p:nvPr/>
          </p:nvSpPr>
          <p:spPr bwMode="auto">
            <a:xfrm>
              <a:off x="3951288"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2" y="0"/>
                    <a:pt x="2" y="0"/>
                  </a:cubicBezTo>
                  <a:cubicBezTo>
                    <a:pt x="2" y="3"/>
                    <a:pt x="2" y="6"/>
                    <a:pt x="2" y="9"/>
                  </a:cubicBezTo>
                  <a:cubicBezTo>
                    <a:pt x="2"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69" name="islíďê"/>
            <p:cNvSpPr/>
            <p:nvPr/>
          </p:nvSpPr>
          <p:spPr bwMode="auto">
            <a:xfrm>
              <a:off x="3963988"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70" name="iṩlíḑê"/>
            <p:cNvSpPr/>
            <p:nvPr/>
          </p:nvSpPr>
          <p:spPr bwMode="auto">
            <a:xfrm>
              <a:off x="3973513" y="3421063"/>
              <a:ext cx="6350"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71" name="îṥḷïďê"/>
            <p:cNvSpPr/>
            <p:nvPr/>
          </p:nvSpPr>
          <p:spPr bwMode="auto">
            <a:xfrm>
              <a:off x="3983038" y="3421063"/>
              <a:ext cx="7938" cy="30163"/>
            </a:xfrm>
            <a:custGeom>
              <a:avLst/>
              <a:gdLst>
                <a:gd name="T0" fmla="*/ 0 w 2"/>
                <a:gd name="T1" fmla="*/ 0 h 9"/>
                <a:gd name="T2" fmla="*/ 2 w 2"/>
                <a:gd name="T3" fmla="*/ 0 h 9"/>
                <a:gd name="T4" fmla="*/ 2 w 2"/>
                <a:gd name="T5" fmla="*/ 9 h 9"/>
                <a:gd name="T6" fmla="*/ 0 w 2"/>
                <a:gd name="T7" fmla="*/ 9 h 9"/>
                <a:gd name="T8" fmla="*/ 0 w 2"/>
                <a:gd name="T9" fmla="*/ 0 h 9"/>
              </a:gdLst>
              <a:ahLst/>
              <a:cxnLst>
                <a:cxn ang="0">
                  <a:pos x="T0" y="T1"/>
                </a:cxn>
                <a:cxn ang="0">
                  <a:pos x="T2" y="T3"/>
                </a:cxn>
                <a:cxn ang="0">
                  <a:pos x="T4" y="T5"/>
                </a:cxn>
                <a:cxn ang="0">
                  <a:pos x="T6" y="T7"/>
                </a:cxn>
                <a:cxn ang="0">
                  <a:pos x="T8" y="T9"/>
                </a:cxn>
              </a:cxnLst>
              <a:rect l="0" t="0" r="r" b="b"/>
              <a:pathLst>
                <a:path w="2" h="9">
                  <a:moveTo>
                    <a:pt x="0" y="0"/>
                  </a:moveTo>
                  <a:cubicBezTo>
                    <a:pt x="1" y="0"/>
                    <a:pt x="1" y="0"/>
                    <a:pt x="2" y="0"/>
                  </a:cubicBezTo>
                  <a:cubicBezTo>
                    <a:pt x="2" y="3"/>
                    <a:pt x="2" y="6"/>
                    <a:pt x="2" y="9"/>
                  </a:cubicBezTo>
                  <a:cubicBezTo>
                    <a:pt x="1" y="9"/>
                    <a:pt x="1"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72" name="íṥḻïďè"/>
            <p:cNvSpPr/>
            <p:nvPr/>
          </p:nvSpPr>
          <p:spPr bwMode="auto">
            <a:xfrm>
              <a:off x="3997326" y="3421063"/>
              <a:ext cx="3175" cy="30163"/>
            </a:xfrm>
            <a:custGeom>
              <a:avLst/>
              <a:gdLst>
                <a:gd name="T0" fmla="*/ 0 w 1"/>
                <a:gd name="T1" fmla="*/ 0 h 9"/>
                <a:gd name="T2" fmla="*/ 1 w 1"/>
                <a:gd name="T3" fmla="*/ 0 h 9"/>
                <a:gd name="T4" fmla="*/ 1 w 1"/>
                <a:gd name="T5" fmla="*/ 9 h 9"/>
                <a:gd name="T6" fmla="*/ 0 w 1"/>
                <a:gd name="T7" fmla="*/ 9 h 9"/>
                <a:gd name="T8" fmla="*/ 0 w 1"/>
                <a:gd name="T9" fmla="*/ 0 h 9"/>
              </a:gdLst>
              <a:ahLst/>
              <a:cxnLst>
                <a:cxn ang="0">
                  <a:pos x="T0" y="T1"/>
                </a:cxn>
                <a:cxn ang="0">
                  <a:pos x="T2" y="T3"/>
                </a:cxn>
                <a:cxn ang="0">
                  <a:pos x="T4" y="T5"/>
                </a:cxn>
                <a:cxn ang="0">
                  <a:pos x="T6" y="T7"/>
                </a:cxn>
                <a:cxn ang="0">
                  <a:pos x="T8" y="T9"/>
                </a:cxn>
              </a:cxnLst>
              <a:rect l="0" t="0" r="r" b="b"/>
              <a:pathLst>
                <a:path w="1" h="9">
                  <a:moveTo>
                    <a:pt x="0" y="0"/>
                  </a:moveTo>
                  <a:cubicBezTo>
                    <a:pt x="0" y="0"/>
                    <a:pt x="1" y="0"/>
                    <a:pt x="1" y="0"/>
                  </a:cubicBezTo>
                  <a:cubicBezTo>
                    <a:pt x="1" y="3"/>
                    <a:pt x="1" y="6"/>
                    <a:pt x="1" y="9"/>
                  </a:cubicBezTo>
                  <a:cubicBezTo>
                    <a:pt x="1" y="9"/>
                    <a:pt x="0" y="9"/>
                    <a:pt x="0" y="9"/>
                  </a:cubicBezTo>
                  <a:cubicBezTo>
                    <a:pt x="0" y="6"/>
                    <a:pt x="0" y="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73" name="íṡḷíḍè"/>
            <p:cNvSpPr/>
            <p:nvPr/>
          </p:nvSpPr>
          <p:spPr bwMode="auto">
            <a:xfrm>
              <a:off x="4006851" y="3421063"/>
              <a:ext cx="3175"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74" name="î$ḷîḑé"/>
            <p:cNvSpPr/>
            <p:nvPr/>
          </p:nvSpPr>
          <p:spPr bwMode="auto">
            <a:xfrm>
              <a:off x="4016376" y="3421063"/>
              <a:ext cx="6350"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75" name="í$ľîdè"/>
            <p:cNvSpPr/>
            <p:nvPr/>
          </p:nvSpPr>
          <p:spPr bwMode="auto">
            <a:xfrm>
              <a:off x="4025901" y="3421063"/>
              <a:ext cx="7938" cy="30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76" name="iṥ1iḍè"/>
            <p:cNvSpPr/>
            <p:nvPr/>
          </p:nvSpPr>
          <p:spPr bwMode="auto">
            <a:xfrm>
              <a:off x="4040188" y="3417888"/>
              <a:ext cx="39688" cy="3175"/>
            </a:xfrm>
            <a:prstGeom prst="rect">
              <a:avLst/>
            </a:prstGeom>
            <a:solidFill>
              <a:srgbClr val="1E26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77" name="ïslidé"/>
            <p:cNvSpPr/>
            <p:nvPr/>
          </p:nvSpPr>
          <p:spPr bwMode="auto">
            <a:xfrm>
              <a:off x="3679826" y="3490913"/>
              <a:ext cx="17463"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900"/>
            </a:p>
          </p:txBody>
        </p:sp>
        <p:sp>
          <p:nvSpPr>
            <p:cNvPr id="78" name="íṡlïďè"/>
            <p:cNvSpPr/>
            <p:nvPr/>
          </p:nvSpPr>
          <p:spPr bwMode="auto">
            <a:xfrm>
              <a:off x="3884613" y="3490913"/>
              <a:ext cx="55563" cy="53975"/>
            </a:xfrm>
            <a:custGeom>
              <a:avLst/>
              <a:gdLst>
                <a:gd name="T0" fmla="*/ 0 w 35"/>
                <a:gd name="T1" fmla="*/ 0 h 34"/>
                <a:gd name="T2" fmla="*/ 35 w 35"/>
                <a:gd name="T3" fmla="*/ 0 h 34"/>
                <a:gd name="T4" fmla="*/ 35 w 35"/>
                <a:gd name="T5" fmla="*/ 34 h 34"/>
                <a:gd name="T6" fmla="*/ 0 w 35"/>
                <a:gd name="T7" fmla="*/ 34 h 34"/>
                <a:gd name="T8" fmla="*/ 0 w 35"/>
                <a:gd name="T9" fmla="*/ 0 h 34"/>
                <a:gd name="T10" fmla="*/ 0 w 35"/>
                <a:gd name="T11" fmla="*/ 0 h 34"/>
                <a:gd name="T12" fmla="*/ 4 w 35"/>
                <a:gd name="T13" fmla="*/ 8 h 34"/>
                <a:gd name="T14" fmla="*/ 4 w 35"/>
                <a:gd name="T15" fmla="*/ 27 h 34"/>
                <a:gd name="T16" fmla="*/ 8 w 35"/>
                <a:gd name="T17" fmla="*/ 27 h 34"/>
                <a:gd name="T18" fmla="*/ 8 w 35"/>
                <a:gd name="T19" fmla="*/ 8 h 34"/>
                <a:gd name="T20" fmla="*/ 4 w 35"/>
                <a:gd name="T21" fmla="*/ 8 h 34"/>
                <a:gd name="T22" fmla="*/ 4 w 35"/>
                <a:gd name="T23" fmla="*/ 8 h 34"/>
                <a:gd name="T24" fmla="*/ 29 w 35"/>
                <a:gd name="T25" fmla="*/ 8 h 34"/>
                <a:gd name="T26" fmla="*/ 29 w 35"/>
                <a:gd name="T27" fmla="*/ 27 h 34"/>
                <a:gd name="T28" fmla="*/ 31 w 35"/>
                <a:gd name="T29" fmla="*/ 27 h 34"/>
                <a:gd name="T30" fmla="*/ 31 w 35"/>
                <a:gd name="T31" fmla="*/ 8 h 34"/>
                <a:gd name="T32" fmla="*/ 29 w 3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0" y="0"/>
                  </a:moveTo>
                  <a:lnTo>
                    <a:pt x="35" y="0"/>
                  </a:lnTo>
                  <a:lnTo>
                    <a:pt x="35" y="34"/>
                  </a:lnTo>
                  <a:lnTo>
                    <a:pt x="0" y="34"/>
                  </a:lnTo>
                  <a:lnTo>
                    <a:pt x="0" y="0"/>
                  </a:lnTo>
                  <a:lnTo>
                    <a:pt x="0" y="0"/>
                  </a:lnTo>
                  <a:close/>
                  <a:moveTo>
                    <a:pt x="4" y="8"/>
                  </a:moveTo>
                  <a:lnTo>
                    <a:pt x="4" y="27"/>
                  </a:lnTo>
                  <a:lnTo>
                    <a:pt x="8" y="27"/>
                  </a:lnTo>
                  <a:lnTo>
                    <a:pt x="8" y="8"/>
                  </a:lnTo>
                  <a:lnTo>
                    <a:pt x="4" y="8"/>
                  </a:lnTo>
                  <a:lnTo>
                    <a:pt x="4" y="8"/>
                  </a:lnTo>
                  <a:close/>
                  <a:moveTo>
                    <a:pt x="29" y="8"/>
                  </a:moveTo>
                  <a:lnTo>
                    <a:pt x="29" y="27"/>
                  </a:lnTo>
                  <a:lnTo>
                    <a:pt x="31" y="27"/>
                  </a:lnTo>
                  <a:lnTo>
                    <a:pt x="31" y="8"/>
                  </a:lnTo>
                  <a:lnTo>
                    <a:pt x="29" y="8"/>
                  </a:ln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sp>
          <p:nvSpPr>
            <p:cNvPr id="79" name="iṧ1ïḓè"/>
            <p:cNvSpPr/>
            <p:nvPr/>
          </p:nvSpPr>
          <p:spPr bwMode="auto">
            <a:xfrm>
              <a:off x="3551238" y="3067050"/>
              <a:ext cx="722313" cy="727075"/>
            </a:xfrm>
            <a:custGeom>
              <a:avLst/>
              <a:gdLst>
                <a:gd name="T0" fmla="*/ 109 w 219"/>
                <a:gd name="T1" fmla="*/ 0 h 218"/>
                <a:gd name="T2" fmla="*/ 219 w 219"/>
                <a:gd name="T3" fmla="*/ 109 h 218"/>
                <a:gd name="T4" fmla="*/ 109 w 219"/>
                <a:gd name="T5" fmla="*/ 218 h 218"/>
                <a:gd name="T6" fmla="*/ 0 w 219"/>
                <a:gd name="T7" fmla="*/ 109 h 218"/>
                <a:gd name="T8" fmla="*/ 109 w 219"/>
                <a:gd name="T9" fmla="*/ 0 h 218"/>
                <a:gd name="T10" fmla="*/ 109 w 219"/>
                <a:gd name="T11" fmla="*/ 3 h 218"/>
                <a:gd name="T12" fmla="*/ 4 w 219"/>
                <a:gd name="T13" fmla="*/ 109 h 218"/>
                <a:gd name="T14" fmla="*/ 109 w 219"/>
                <a:gd name="T15" fmla="*/ 215 h 218"/>
                <a:gd name="T16" fmla="*/ 215 w 219"/>
                <a:gd name="T17" fmla="*/ 109 h 218"/>
                <a:gd name="T18" fmla="*/ 109 w 219"/>
                <a:gd name="T1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8">
                  <a:moveTo>
                    <a:pt x="109" y="0"/>
                  </a:moveTo>
                  <a:cubicBezTo>
                    <a:pt x="170" y="0"/>
                    <a:pt x="219" y="49"/>
                    <a:pt x="219" y="109"/>
                  </a:cubicBezTo>
                  <a:cubicBezTo>
                    <a:pt x="219" y="169"/>
                    <a:pt x="170" y="218"/>
                    <a:pt x="109" y="218"/>
                  </a:cubicBezTo>
                  <a:cubicBezTo>
                    <a:pt x="49" y="218"/>
                    <a:pt x="0" y="169"/>
                    <a:pt x="0" y="109"/>
                  </a:cubicBezTo>
                  <a:cubicBezTo>
                    <a:pt x="0" y="49"/>
                    <a:pt x="49" y="0"/>
                    <a:pt x="109" y="0"/>
                  </a:cubicBezTo>
                  <a:close/>
                  <a:moveTo>
                    <a:pt x="109" y="3"/>
                  </a:moveTo>
                  <a:cubicBezTo>
                    <a:pt x="51" y="3"/>
                    <a:pt x="4" y="51"/>
                    <a:pt x="4" y="109"/>
                  </a:cubicBezTo>
                  <a:cubicBezTo>
                    <a:pt x="4" y="167"/>
                    <a:pt x="51" y="215"/>
                    <a:pt x="109" y="215"/>
                  </a:cubicBezTo>
                  <a:cubicBezTo>
                    <a:pt x="168" y="215"/>
                    <a:pt x="215" y="167"/>
                    <a:pt x="215" y="109"/>
                  </a:cubicBezTo>
                  <a:cubicBezTo>
                    <a:pt x="215" y="51"/>
                    <a:pt x="168" y="3"/>
                    <a:pt x="109" y="3"/>
                  </a:cubicBezTo>
                  <a:close/>
                </a:path>
              </a:pathLst>
            </a:custGeom>
            <a:solidFill>
              <a:srgbClr val="1E26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900"/>
            </a:p>
          </p:txBody>
        </p:sp>
      </p:grpSp>
      <p:sp>
        <p:nvSpPr>
          <p:cNvPr id="4" name="灯片编号占位符 3">
            <a:extLst>
              <a:ext uri="{FF2B5EF4-FFF2-40B4-BE49-F238E27FC236}">
                <a16:creationId xmlns:a16="http://schemas.microsoft.com/office/drawing/2014/main" id="{A288C9AB-CC5F-4AE4-BCC5-8C3E214E5358}"/>
              </a:ext>
            </a:extLst>
          </p:cNvPr>
          <p:cNvSpPr>
            <a:spLocks noGrp="1"/>
          </p:cNvSpPr>
          <p:nvPr>
            <p:ph type="sldNum" sz="quarter" idx="12"/>
          </p:nvPr>
        </p:nvSpPr>
        <p:spPr/>
        <p:txBody>
          <a:bodyPr/>
          <a:lstStyle/>
          <a:p>
            <a:fld id="{02A8586A-3E18-4657-B8B0-547C9D931ED2}" type="slidenum">
              <a:rPr lang="zh-CN" altLang="en-US" smtClean="0"/>
              <a:t>1</a:t>
            </a:fld>
            <a:endParaRPr lang="zh-CN" altLang="en-US" dirty="0"/>
          </a:p>
        </p:txBody>
      </p:sp>
      <p:sp>
        <p:nvSpPr>
          <p:cNvPr id="2" name="矩形 1"/>
          <p:cNvSpPr/>
          <p:nvPr/>
        </p:nvSpPr>
        <p:spPr>
          <a:xfrm>
            <a:off x="2678793" y="4714983"/>
            <a:ext cx="6834414" cy="1107996"/>
          </a:xfrm>
          <a:prstGeom prst="rect">
            <a:avLst/>
          </a:prstGeom>
        </p:spPr>
        <p:txBody>
          <a:bodyPr wrap="square">
            <a:spAutoFit/>
          </a:bodyPr>
          <a:lstStyle/>
          <a:p>
            <a:pPr algn="ctr"/>
            <a:r>
              <a:rPr lang="en-US" altLang="zh-CN" b="1" dirty="0">
                <a:latin typeface="Times New Roman" panose="02020603050405020304" pitchFamily="18" charset="0"/>
                <a:cs typeface="Times New Roman" panose="02020603050405020304" pitchFamily="18" charset="0"/>
              </a:rPr>
              <a:t>Dan Deng</a:t>
            </a:r>
            <a:r>
              <a:rPr lang="en-US" altLang="zh-CN" b="1"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Zhigang</a:t>
            </a:r>
            <a:r>
              <a:rPr lang="en-US" altLang="zh-CN" dirty="0">
                <a:latin typeface="Times New Roman" panose="02020603050405020304" pitchFamily="18" charset="0"/>
                <a:cs typeface="Times New Roman" panose="02020603050405020304" pitchFamily="18" charset="0"/>
              </a:rPr>
              <a:t> Yuan</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Shiyong</a:t>
            </a:r>
            <a:r>
              <a:rPr lang="en-US" altLang="zh-CN" dirty="0">
                <a:latin typeface="Times New Roman" panose="02020603050405020304" pitchFamily="18" charset="0"/>
                <a:cs typeface="Times New Roman" panose="02020603050405020304" pitchFamily="18" charset="0"/>
              </a:rPr>
              <a:t> Huang</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Zuxiang</a:t>
            </a:r>
            <a:r>
              <a:rPr lang="en-US" altLang="zh-CN" dirty="0">
                <a:latin typeface="Times New Roman" panose="02020603050405020304" pitchFamily="18" charset="0"/>
                <a:cs typeface="Times New Roman" panose="02020603050405020304" pitchFamily="18" charset="0"/>
              </a:rPr>
              <a:t> Xue</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 </a:t>
            </a:r>
          </a:p>
          <a:p>
            <a:pPr algn="ctr"/>
            <a:r>
              <a:rPr lang="en-US" altLang="zh-CN" dirty="0">
                <a:latin typeface="Times New Roman" panose="02020603050405020304" pitchFamily="18" charset="0"/>
                <a:cs typeface="Times New Roman" panose="02020603050405020304" pitchFamily="18" charset="0"/>
              </a:rPr>
              <a:t>Zheng Huang</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and </a:t>
            </a:r>
            <a:r>
              <a:rPr lang="en-US" altLang="zh-CN" dirty="0" err="1">
                <a:latin typeface="Times New Roman" panose="02020603050405020304" pitchFamily="18" charset="0"/>
                <a:cs typeface="Times New Roman" panose="02020603050405020304" pitchFamily="18" charset="0"/>
              </a:rPr>
              <a:t>Xiongdong</a:t>
            </a:r>
            <a:r>
              <a:rPr lang="en-US" altLang="zh-CN" dirty="0">
                <a:latin typeface="Times New Roman" panose="02020603050405020304" pitchFamily="18" charset="0"/>
                <a:cs typeface="Times New Roman" panose="02020603050405020304" pitchFamily="18" charset="0"/>
              </a:rPr>
              <a:t> Yu</a:t>
            </a:r>
            <a:r>
              <a:rPr lang="en-US" altLang="zh-CN" baseline="30000" dirty="0">
                <a:latin typeface="Times New Roman" panose="02020603050405020304" pitchFamily="18" charset="0"/>
                <a:cs typeface="Times New Roman" panose="02020603050405020304" pitchFamily="18" charset="0"/>
              </a:rPr>
              <a:t>1</a:t>
            </a:r>
          </a:p>
          <a:p>
            <a:pPr algn="ctr"/>
            <a:endParaRPr lang="en-US" altLang="zh-CN" baseline="30000" dirty="0">
              <a:latin typeface="Times New Roman" panose="02020603050405020304" pitchFamily="18" charset="0"/>
              <a:cs typeface="Times New Roman" panose="02020603050405020304" pitchFamily="18" charset="0"/>
            </a:endParaRPr>
          </a:p>
          <a:p>
            <a:pPr algn="ct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School of Electronic Information, Wuhan University, Wuhan, China</a:t>
            </a:r>
            <a:endParaRPr lang="zh-CN" altLang="zh-C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10</a:t>
            </a:fld>
            <a:endParaRPr lang="zh-CN" altLang="en-US"/>
          </a:p>
        </p:txBody>
      </p:sp>
      <p:sp>
        <p:nvSpPr>
          <p:cNvPr id="7" name="文本框 6">
            <a:extLst>
              <a:ext uri="{FF2B5EF4-FFF2-40B4-BE49-F238E27FC236}">
                <a16:creationId xmlns:a16="http://schemas.microsoft.com/office/drawing/2014/main" id="{E40D5A96-44FB-4239-AA6D-E7DA7A7D84B5}"/>
              </a:ext>
            </a:extLst>
          </p:cNvPr>
          <p:cNvSpPr txBox="1"/>
          <p:nvPr/>
        </p:nvSpPr>
        <p:spPr>
          <a:xfrm>
            <a:off x="4107402" y="2921169"/>
            <a:ext cx="3977196" cy="1015663"/>
          </a:xfrm>
          <a:prstGeom prst="rect">
            <a:avLst/>
          </a:prstGeom>
          <a:noFill/>
        </p:spPr>
        <p:txBody>
          <a:bodyPr wrap="square" rtlCol="0">
            <a:spAutoFit/>
          </a:bodyPr>
          <a:lstStyle/>
          <a:p>
            <a:pPr algn="ctr"/>
            <a:r>
              <a:rPr lang="en-US" altLang="zh-CN" sz="6000" dirty="0">
                <a:latin typeface="Times New Roman" panose="02020603050405020304" pitchFamily="18" charset="0"/>
                <a:cs typeface="Times New Roman" panose="02020603050405020304" pitchFamily="18" charset="0"/>
              </a:rPr>
              <a:t>Thank You !</a:t>
            </a:r>
            <a:endParaRPr lang="zh-CN" altLang="en-US" sz="6000" dirty="0">
              <a:latin typeface="Times New Roman" panose="02020603050405020304" pitchFamily="18" charset="0"/>
              <a:cs typeface="Times New Roman" panose="02020603050405020304" pitchFamily="18" charset="0"/>
            </a:endParaRPr>
          </a:p>
        </p:txBody>
      </p:sp>
      <p:pic>
        <p:nvPicPr>
          <p:cNvPr id="4" name="Picture 2" descr="https://cdn.egu.eu/static/eb0120b0/awards/egu_ospp_label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436" y="4091096"/>
            <a:ext cx="1410634" cy="1879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cdn.egu.eu/static/eb0120b0/awards/egu_ospp_label_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2070" y="4091096"/>
            <a:ext cx="1410634" cy="187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5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0667" y="169333"/>
            <a:ext cx="1342034" cy="523220"/>
          </a:xfrm>
          <a:prstGeom prst="rect">
            <a:avLst/>
          </a:prstGeom>
          <a:noFill/>
        </p:spPr>
        <p:txBody>
          <a:bodyPr wrap="none" rtlCol="0">
            <a:spAutoFit/>
          </a:bodyPr>
          <a:lstStyle/>
          <a:p>
            <a:r>
              <a:rPr kumimoji="1" lang="en-US" altLang="zh-CN" sz="2800" b="1" dirty="0">
                <a:latin typeface="Times New Roman" charset="0"/>
                <a:ea typeface="Times New Roman" charset="0"/>
                <a:cs typeface="Times New Roman" charset="0"/>
              </a:rPr>
              <a:t>Outline</a:t>
            </a:r>
            <a:endParaRPr kumimoji="1" lang="zh-CN" altLang="en-US" sz="2800" b="1" dirty="0">
              <a:latin typeface="Times New Roman" charset="0"/>
              <a:ea typeface="Times New Roman" charset="0"/>
              <a:cs typeface="Times New Roman" charset="0"/>
            </a:endParaRPr>
          </a:p>
        </p:txBody>
      </p:sp>
      <p:sp>
        <p:nvSpPr>
          <p:cNvPr id="3" name="文本框 2"/>
          <p:cNvSpPr txBox="1"/>
          <p:nvPr/>
        </p:nvSpPr>
        <p:spPr>
          <a:xfrm>
            <a:off x="1100667" y="1288840"/>
            <a:ext cx="7272368" cy="4893647"/>
          </a:xfrm>
          <a:prstGeom prst="rect">
            <a:avLst/>
          </a:prstGeom>
          <a:noFill/>
        </p:spPr>
        <p:txBody>
          <a:bodyPr wrap="square" rtlCol="0">
            <a:spAutoFit/>
          </a:bodyPr>
          <a:lstStyle/>
          <a:p>
            <a:r>
              <a:rPr kumimoji="1" lang="en-US" altLang="zh-CN" sz="2400" b="1" dirty="0">
                <a:latin typeface="Times New Roman" charset="0"/>
                <a:ea typeface="Times New Roman" charset="0"/>
                <a:cs typeface="Times New Roman" charset="0"/>
              </a:rPr>
              <a:t>Introductions </a:t>
            </a:r>
          </a:p>
          <a:p>
            <a:endParaRPr kumimoji="1" lang="en-US" altLang="zh-CN" sz="2400" b="1" dirty="0">
              <a:latin typeface="Times New Roman" charset="0"/>
              <a:ea typeface="Times New Roman" charset="0"/>
              <a:cs typeface="Times New Roman" charset="0"/>
            </a:endParaRPr>
          </a:p>
          <a:p>
            <a:endParaRPr kumimoji="1" lang="en-US" altLang="zh-CN" sz="2400" b="1" dirty="0">
              <a:latin typeface="Times New Roman" charset="0"/>
              <a:ea typeface="Times New Roman" charset="0"/>
              <a:cs typeface="Times New Roman" charset="0"/>
            </a:endParaRPr>
          </a:p>
          <a:p>
            <a:r>
              <a:rPr kumimoji="1" lang="en-US" altLang="zh-CN" sz="2400" b="1" dirty="0">
                <a:latin typeface="Times New Roman" charset="0"/>
                <a:ea typeface="Times New Roman" charset="0"/>
                <a:cs typeface="Times New Roman" charset="0"/>
              </a:rPr>
              <a:t>RBSP observations of EMIC waves</a:t>
            </a:r>
          </a:p>
          <a:p>
            <a:endParaRPr kumimoji="1" lang="en-US" altLang="zh-CN" sz="2400" b="1" dirty="0">
              <a:latin typeface="Times New Roman" charset="0"/>
              <a:ea typeface="Times New Roman" charset="0"/>
              <a:cs typeface="Times New Roman" charset="0"/>
            </a:endParaRPr>
          </a:p>
          <a:p>
            <a:endParaRPr kumimoji="1" lang="en-US" altLang="zh-CN" sz="2400" b="1" dirty="0">
              <a:latin typeface="Times New Roman" charset="0"/>
              <a:ea typeface="Times New Roman" charset="0"/>
              <a:cs typeface="Times New Roman" charset="0"/>
            </a:endParaRPr>
          </a:p>
          <a:p>
            <a:r>
              <a:rPr kumimoji="1" lang="en-US" altLang="zh-CN" sz="2400" b="1" dirty="0">
                <a:latin typeface="Times New Roman" charset="0"/>
                <a:ea typeface="Times New Roman" charset="0"/>
                <a:cs typeface="Times New Roman" charset="0"/>
              </a:rPr>
              <a:t>Hybrid Simulations</a:t>
            </a:r>
          </a:p>
          <a:p>
            <a:endParaRPr kumimoji="1" lang="en-US" altLang="zh-CN" sz="2400" b="1" dirty="0">
              <a:latin typeface="Times New Roman" charset="0"/>
              <a:ea typeface="Times New Roman" charset="0"/>
              <a:cs typeface="Times New Roman" charset="0"/>
            </a:endParaRPr>
          </a:p>
          <a:p>
            <a:endParaRPr kumimoji="1" lang="en-US" altLang="zh-CN" sz="2400" b="1" dirty="0">
              <a:latin typeface="Times New Roman" charset="0"/>
              <a:ea typeface="Times New Roman" charset="0"/>
              <a:cs typeface="Times New Roman" charset="0"/>
            </a:endParaRPr>
          </a:p>
          <a:p>
            <a:r>
              <a:rPr kumimoji="1" lang="en-US" altLang="zh-CN" sz="2400" b="1" dirty="0">
                <a:latin typeface="Times New Roman" charset="0"/>
                <a:ea typeface="Times New Roman" charset="0"/>
                <a:cs typeface="Times New Roman" charset="0"/>
              </a:rPr>
              <a:t>Discussions about the role of the second harmonic</a:t>
            </a:r>
          </a:p>
          <a:p>
            <a:endParaRPr kumimoji="1" lang="en-US" altLang="zh-CN" sz="2400" b="1" dirty="0">
              <a:latin typeface="Times New Roman" charset="0"/>
              <a:ea typeface="Times New Roman" charset="0"/>
              <a:cs typeface="Times New Roman" charset="0"/>
            </a:endParaRPr>
          </a:p>
          <a:p>
            <a:endParaRPr kumimoji="1" lang="en-US" altLang="zh-CN" sz="2400" b="1" dirty="0">
              <a:latin typeface="Times New Roman" charset="0"/>
              <a:ea typeface="Times New Roman" charset="0"/>
              <a:cs typeface="Times New Roman" charset="0"/>
            </a:endParaRPr>
          </a:p>
          <a:p>
            <a:r>
              <a:rPr kumimoji="1" lang="en-US" altLang="zh-CN" sz="2400" b="1" dirty="0">
                <a:latin typeface="Times New Roman" charset="0"/>
                <a:ea typeface="Times New Roman" charset="0"/>
                <a:cs typeface="Times New Roman" charset="0"/>
              </a:rPr>
              <a:t>Conclusions</a:t>
            </a:r>
          </a:p>
        </p:txBody>
      </p:sp>
      <p:sp>
        <p:nvSpPr>
          <p:cNvPr id="5" name="灯片编号占位符 4">
            <a:extLst>
              <a:ext uri="{FF2B5EF4-FFF2-40B4-BE49-F238E27FC236}">
                <a16:creationId xmlns:a16="http://schemas.microsoft.com/office/drawing/2014/main" id="{6CC56DC3-2518-461E-BB16-5030A62BEE53}"/>
              </a:ext>
            </a:extLst>
          </p:cNvPr>
          <p:cNvSpPr>
            <a:spLocks noGrp="1"/>
          </p:cNvSpPr>
          <p:nvPr>
            <p:ph type="sldNum" sz="quarter" idx="12"/>
          </p:nvPr>
        </p:nvSpPr>
        <p:spPr/>
        <p:txBody>
          <a:bodyPr/>
          <a:lstStyle/>
          <a:p>
            <a:fld id="{02A8586A-3E18-4657-B8B0-547C9D931ED2}" type="slidenum">
              <a:rPr lang="zh-CN" altLang="en-US" smtClean="0"/>
              <a:t>2</a:t>
            </a:fld>
            <a:endParaRPr lang="zh-CN" altLang="en-US"/>
          </a:p>
        </p:txBody>
      </p:sp>
    </p:spTree>
    <p:extLst>
      <p:ext uri="{BB962C8B-B14F-4D97-AF65-F5344CB8AC3E}">
        <p14:creationId xmlns:p14="http://schemas.microsoft.com/office/powerpoint/2010/main" val="176992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401" y="178484"/>
            <a:ext cx="4467826"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Introductions: EMIC waves</a:t>
            </a:r>
          </a:p>
        </p:txBody>
      </p:sp>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3</a:t>
            </a:fld>
            <a:endParaRPr lang="zh-CN" altLang="en-US"/>
          </a:p>
        </p:txBody>
      </p:sp>
      <p:sp>
        <p:nvSpPr>
          <p:cNvPr id="13" name="文本框 12">
            <a:extLst>
              <a:ext uri="{FF2B5EF4-FFF2-40B4-BE49-F238E27FC236}">
                <a16:creationId xmlns:a16="http://schemas.microsoft.com/office/drawing/2014/main" id="{3B4458ED-31E3-4C39-9097-D2189763249E}"/>
              </a:ext>
            </a:extLst>
          </p:cNvPr>
          <p:cNvSpPr txBox="1"/>
          <p:nvPr/>
        </p:nvSpPr>
        <p:spPr>
          <a:xfrm>
            <a:off x="343949" y="897622"/>
            <a:ext cx="11504102" cy="1200329"/>
          </a:xfrm>
          <a:prstGeom prst="rect">
            <a:avLst/>
          </a:prstGeom>
          <a:noFill/>
        </p:spPr>
        <p:txBody>
          <a:bodyPr wrap="square" rtlCol="0">
            <a:spAutoFit/>
          </a:bodyPr>
          <a:lstStyle/>
          <a:p>
            <a:pPr algn="just"/>
            <a:r>
              <a:rPr lang="en-US" altLang="zh-CN" dirty="0"/>
              <a:t>Electromagnetic ion cyclotron (EMIC) wave often appear near the magnetic equator with frequencies below the local proton </a:t>
            </a:r>
            <a:r>
              <a:rPr lang="en-US" altLang="zh-CN" dirty="0" err="1"/>
              <a:t>gyrofrequency</a:t>
            </a:r>
            <a:r>
              <a:rPr lang="en-US" altLang="zh-CN" dirty="0"/>
              <a:t> (Anderson et al., 1992; </a:t>
            </a:r>
            <a:r>
              <a:rPr lang="en-US" altLang="zh-CN" dirty="0" err="1"/>
              <a:t>Jordanova</a:t>
            </a:r>
            <a:r>
              <a:rPr lang="en-US" altLang="zh-CN" dirty="0"/>
              <a:t> et al., 1997; </a:t>
            </a:r>
            <a:r>
              <a:rPr lang="en-US" altLang="zh-CN" dirty="0" err="1"/>
              <a:t>Loto'aniu</a:t>
            </a:r>
            <a:r>
              <a:rPr lang="en-US" altLang="zh-CN" dirty="0"/>
              <a:t> et al., 2005). EMIC waves are generally considered to result from the cyclotron resonance instability driven by the ring current protons with temperature anisotropies (Cornwall, 1965).</a:t>
            </a:r>
          </a:p>
        </p:txBody>
      </p:sp>
      <p:grpSp>
        <p:nvGrpSpPr>
          <p:cNvPr id="3" name="组合 2"/>
          <p:cNvGrpSpPr/>
          <p:nvPr/>
        </p:nvGrpSpPr>
        <p:grpSpPr>
          <a:xfrm>
            <a:off x="6885149" y="1927408"/>
            <a:ext cx="3788711" cy="4798274"/>
            <a:chOff x="6885149" y="1927408"/>
            <a:chExt cx="3788711" cy="4798274"/>
          </a:xfrm>
        </p:grpSpPr>
        <p:pic>
          <p:nvPicPr>
            <p:cNvPr id="11" name="Picture 2" descr="jgra52052-fig-0001-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149" y="1927408"/>
              <a:ext cx="3788711" cy="43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094607" y="6355400"/>
              <a:ext cx="3369795" cy="370282"/>
            </a:xfrm>
            <a:prstGeom prst="rect">
              <a:avLst/>
            </a:prstGeom>
          </p:spPr>
          <p:txBody>
            <a:bodyPr wrap="square">
              <a:spAutoFit/>
            </a:bodyPr>
            <a:lstStyle/>
            <a:p>
              <a:pPr algn="ctr"/>
              <a:r>
                <a:rPr lang="en-US" altLang="zh-CN" dirty="0" err="1">
                  <a:latin typeface="Times New Roman" panose="02020603050405020304" pitchFamily="18" charset="0"/>
                  <a:ea typeface="宋体" panose="02010600030101010101" pitchFamily="2" charset="-122"/>
                  <a:cs typeface="Times New Roman" panose="02020603050405020304" pitchFamily="18" charset="0"/>
                </a:rPr>
                <a:t>Kozyra</a:t>
              </a:r>
              <a:r>
                <a:rPr lang="en-US" altLang="zh-CN" dirty="0">
                  <a:latin typeface="Times New Roman" panose="02020603050405020304" pitchFamily="18" charset="0"/>
                  <a:ea typeface="宋体" panose="02010600030101010101" pitchFamily="2" charset="-122"/>
                  <a:cs typeface="Times New Roman" panose="02020603050405020304" pitchFamily="18" charset="0"/>
                </a:rPr>
                <a:t> et al., </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1984</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p>
          </p:txBody>
        </p:sp>
      </p:grpSp>
      <p:grpSp>
        <p:nvGrpSpPr>
          <p:cNvPr id="4" name="组合 3"/>
          <p:cNvGrpSpPr/>
          <p:nvPr/>
        </p:nvGrpSpPr>
        <p:grpSpPr>
          <a:xfrm>
            <a:off x="1050401" y="2582936"/>
            <a:ext cx="4761314" cy="4142746"/>
            <a:chOff x="1050401" y="2582936"/>
            <a:chExt cx="4761314" cy="4142746"/>
          </a:xfrm>
        </p:grpSpPr>
        <p:pic>
          <p:nvPicPr>
            <p:cNvPr id="14" name="图片 13"/>
            <p:cNvPicPr/>
            <p:nvPr/>
          </p:nvPicPr>
          <p:blipFill rotWithShape="1">
            <a:blip r:embed="rId4"/>
            <a:srcRect b="8942"/>
            <a:stretch/>
          </p:blipFill>
          <p:spPr bwMode="auto">
            <a:xfrm>
              <a:off x="1050401" y="2582936"/>
              <a:ext cx="4761314" cy="3702188"/>
            </a:xfrm>
            <a:prstGeom prst="rect">
              <a:avLst/>
            </a:prstGeom>
            <a:ln>
              <a:noFill/>
            </a:ln>
            <a:extLst>
              <a:ext uri="{53640926-AAD7-44D8-BBD7-CCE9431645EC}">
                <a14:shadowObscured xmlns:a14="http://schemas.microsoft.com/office/drawing/2010/main"/>
              </a:ext>
            </a:extLst>
          </p:spPr>
        </p:pic>
        <p:sp>
          <p:nvSpPr>
            <p:cNvPr id="15" name="矩形 14"/>
            <p:cNvSpPr/>
            <p:nvPr/>
          </p:nvSpPr>
          <p:spPr>
            <a:xfrm>
              <a:off x="2272222" y="6356350"/>
              <a:ext cx="2317673" cy="369332"/>
            </a:xfrm>
            <a:prstGeom prst="rect">
              <a:avLst/>
            </a:prstGeom>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Reeves et al., </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2016</a:t>
              </a:r>
              <a:r>
                <a:rPr lang="zh-CN" altLang="en-US"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7434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2A8586A-3E18-4657-B8B0-547C9D931ED2}" type="slidenum">
              <a:rPr lang="zh-CN" altLang="en-US" smtClean="0"/>
              <a:t>4</a:t>
            </a:fld>
            <a:endParaRPr lang="zh-CN" altLang="en-US"/>
          </a:p>
        </p:txBody>
      </p:sp>
      <p:pic>
        <p:nvPicPr>
          <p:cNvPr id="3" name="图片 2"/>
          <p:cNvPicPr>
            <a:picLocks noChangeAspect="1"/>
          </p:cNvPicPr>
          <p:nvPr/>
        </p:nvPicPr>
        <p:blipFill>
          <a:blip r:embed="rId3"/>
          <a:stretch>
            <a:fillRect/>
          </a:stretch>
        </p:blipFill>
        <p:spPr>
          <a:xfrm>
            <a:off x="1572016" y="4154430"/>
            <a:ext cx="2523993" cy="2223621"/>
          </a:xfrm>
          <a:prstGeom prst="rect">
            <a:avLst/>
          </a:prstGeom>
        </p:spPr>
      </p:pic>
      <p:pic>
        <p:nvPicPr>
          <p:cNvPr id="4" name="图片 3"/>
          <p:cNvPicPr>
            <a:picLocks noChangeAspect="1"/>
          </p:cNvPicPr>
          <p:nvPr/>
        </p:nvPicPr>
        <p:blipFill>
          <a:blip r:embed="rId4"/>
          <a:stretch>
            <a:fillRect/>
          </a:stretch>
        </p:blipFill>
        <p:spPr>
          <a:xfrm>
            <a:off x="931858" y="946187"/>
            <a:ext cx="3804310" cy="3208243"/>
          </a:xfrm>
          <a:prstGeom prst="rect">
            <a:avLst/>
          </a:prstGeom>
        </p:spPr>
      </p:pic>
      <p:sp>
        <p:nvSpPr>
          <p:cNvPr id="5" name="矩形 4"/>
          <p:cNvSpPr/>
          <p:nvPr/>
        </p:nvSpPr>
        <p:spPr>
          <a:xfrm>
            <a:off x="1050401" y="178484"/>
            <a:ext cx="6639766"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Introductions: nonlinear wave structures  </a:t>
            </a:r>
          </a:p>
        </p:txBody>
      </p:sp>
      <p:sp>
        <p:nvSpPr>
          <p:cNvPr id="6" name="矩形 5">
            <a:extLst>
              <a:ext uri="{FF2B5EF4-FFF2-40B4-BE49-F238E27FC236}">
                <a16:creationId xmlns:a16="http://schemas.microsoft.com/office/drawing/2014/main" id="{E8FC81B7-C8DC-4077-9F71-381C8B9E8B86}"/>
              </a:ext>
            </a:extLst>
          </p:cNvPr>
          <p:cNvSpPr/>
          <p:nvPr/>
        </p:nvSpPr>
        <p:spPr>
          <a:xfrm>
            <a:off x="1572282" y="6352143"/>
            <a:ext cx="2730235" cy="369332"/>
          </a:xfrm>
          <a:prstGeom prst="rect">
            <a:avLst/>
          </a:prstGeom>
        </p:spPr>
        <p:txBody>
          <a:bodyPr wrap="none">
            <a:spAutoFit/>
          </a:bodyPr>
          <a:lstStyle/>
          <a:p>
            <a:pPr algn="ctr"/>
            <a:r>
              <a:rPr lang="en-US" altLang="zh-CN" dirty="0"/>
              <a:t>Zhu and Chen et al. (2018) </a:t>
            </a:r>
            <a:endParaRPr lang="zh-CN" altLang="en-US" dirty="0"/>
          </a:p>
        </p:txBody>
      </p:sp>
      <p:sp>
        <p:nvSpPr>
          <p:cNvPr id="7" name="矩形 6">
            <a:extLst>
              <a:ext uri="{FF2B5EF4-FFF2-40B4-BE49-F238E27FC236}">
                <a16:creationId xmlns:a16="http://schemas.microsoft.com/office/drawing/2014/main" id="{E8FC81B7-C8DC-4077-9F71-381C8B9E8B86}"/>
              </a:ext>
            </a:extLst>
          </p:cNvPr>
          <p:cNvSpPr/>
          <p:nvPr/>
        </p:nvSpPr>
        <p:spPr>
          <a:xfrm>
            <a:off x="8581813" y="6352143"/>
            <a:ext cx="2094861" cy="369332"/>
          </a:xfrm>
          <a:prstGeom prst="rect">
            <a:avLst/>
          </a:prstGeom>
        </p:spPr>
        <p:txBody>
          <a:bodyPr wrap="square">
            <a:spAutoFit/>
          </a:bodyPr>
          <a:lstStyle/>
          <a:p>
            <a:pPr algn="ctr"/>
            <a:r>
              <a:rPr lang="en-US" altLang="zh-CN" dirty="0"/>
              <a:t>Chen et al. (2018) </a:t>
            </a:r>
            <a:endParaRPr lang="zh-CN" altLang="en-US" dirty="0"/>
          </a:p>
        </p:txBody>
      </p:sp>
      <p:pic>
        <p:nvPicPr>
          <p:cNvPr id="8" name="图片 7"/>
          <p:cNvPicPr>
            <a:picLocks noChangeAspect="1"/>
          </p:cNvPicPr>
          <p:nvPr/>
        </p:nvPicPr>
        <p:blipFill>
          <a:blip r:embed="rId5"/>
          <a:stretch>
            <a:fillRect/>
          </a:stretch>
        </p:blipFill>
        <p:spPr>
          <a:xfrm>
            <a:off x="9550837" y="3916775"/>
            <a:ext cx="2646770" cy="2327026"/>
          </a:xfrm>
          <a:prstGeom prst="rect">
            <a:avLst/>
          </a:prstGeom>
        </p:spPr>
      </p:pic>
      <p:pic>
        <p:nvPicPr>
          <p:cNvPr id="9" name="图片 8"/>
          <p:cNvPicPr>
            <a:picLocks noChangeAspect="1"/>
          </p:cNvPicPr>
          <p:nvPr/>
        </p:nvPicPr>
        <p:blipFill>
          <a:blip r:embed="rId6"/>
          <a:stretch>
            <a:fillRect/>
          </a:stretch>
        </p:blipFill>
        <p:spPr>
          <a:xfrm>
            <a:off x="9550837" y="1352950"/>
            <a:ext cx="2424456" cy="2455482"/>
          </a:xfrm>
          <a:prstGeom prst="rect">
            <a:avLst/>
          </a:prstGeom>
        </p:spPr>
      </p:pic>
      <p:pic>
        <p:nvPicPr>
          <p:cNvPr id="10" name="图片 9"/>
          <p:cNvPicPr>
            <a:picLocks noChangeAspect="1"/>
          </p:cNvPicPr>
          <p:nvPr/>
        </p:nvPicPr>
        <p:blipFill>
          <a:blip r:embed="rId7"/>
          <a:stretch>
            <a:fillRect/>
          </a:stretch>
        </p:blipFill>
        <p:spPr>
          <a:xfrm>
            <a:off x="5732125" y="1396406"/>
            <a:ext cx="3818712" cy="4847395"/>
          </a:xfrm>
          <a:prstGeom prst="rect">
            <a:avLst/>
          </a:prstGeom>
        </p:spPr>
      </p:pic>
    </p:spTree>
    <p:extLst>
      <p:ext uri="{BB962C8B-B14F-4D97-AF65-F5344CB8AC3E}">
        <p14:creationId xmlns:p14="http://schemas.microsoft.com/office/powerpoint/2010/main" val="79984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401" y="178484"/>
            <a:ext cx="5984331"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Observations: overview of EMIC case</a:t>
            </a:r>
          </a:p>
        </p:txBody>
      </p:sp>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5</a:t>
            </a:fld>
            <a:endParaRPr lang="zh-CN" altLang="en-US"/>
          </a:p>
        </p:txBody>
      </p:sp>
      <p:sp>
        <p:nvSpPr>
          <p:cNvPr id="5" name="文本框 4">
            <a:extLst>
              <a:ext uri="{FF2B5EF4-FFF2-40B4-BE49-F238E27FC236}">
                <a16:creationId xmlns:a16="http://schemas.microsoft.com/office/drawing/2014/main" id="{DEE8EF6D-41DD-4511-B1E4-87DE4A4599E8}"/>
              </a:ext>
            </a:extLst>
          </p:cNvPr>
          <p:cNvSpPr txBox="1"/>
          <p:nvPr/>
        </p:nvSpPr>
        <p:spPr>
          <a:xfrm>
            <a:off x="6822829" y="2405586"/>
            <a:ext cx="4592517" cy="295106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n-US" altLang="zh-CN" dirty="0"/>
              <a:t>lower density</a:t>
            </a:r>
          </a:p>
          <a:p>
            <a:pPr marL="285750" indent="-285750" algn="just">
              <a:lnSpc>
                <a:spcPct val="150000"/>
              </a:lnSpc>
              <a:buFont typeface="Wingdings" panose="05000000000000000000" pitchFamily="2" charset="2"/>
              <a:buChar char="ü"/>
            </a:pPr>
            <a:r>
              <a:rPr lang="en-US" altLang="zh-CN" dirty="0"/>
              <a:t>six emissions are observed</a:t>
            </a:r>
          </a:p>
          <a:p>
            <a:pPr marL="285750" indent="-285750" algn="just">
              <a:lnSpc>
                <a:spcPct val="150000"/>
              </a:lnSpc>
              <a:buFont typeface="Wingdings" panose="05000000000000000000" pitchFamily="2" charset="2"/>
              <a:buChar char="ü"/>
            </a:pPr>
            <a:r>
              <a:rPr lang="en-US" altLang="zh-CN" dirty="0"/>
              <a:t>frequencies between 0.2 and 2.5 Hz</a:t>
            </a:r>
          </a:p>
          <a:p>
            <a:pPr marL="285750" indent="-285750" algn="just">
              <a:lnSpc>
                <a:spcPct val="150000"/>
              </a:lnSpc>
              <a:buFont typeface="Wingdings" panose="05000000000000000000" pitchFamily="2" charset="2"/>
              <a:buChar char="ü"/>
            </a:pPr>
            <a:r>
              <a:rPr lang="en-US" altLang="zh-CN" kern="100" dirty="0">
                <a:latin typeface="Times New Roman" panose="02020603050405020304" pitchFamily="18" charset="0"/>
                <a:ea typeface="等线" panose="02010600030101010101" pitchFamily="2" charset="-122"/>
              </a:rPr>
              <a:t>linearly polarized (∼0, panel e)</a:t>
            </a:r>
          </a:p>
          <a:p>
            <a:pPr marL="285750" indent="-285750" algn="just">
              <a:lnSpc>
                <a:spcPct val="150000"/>
              </a:lnSpc>
              <a:buFont typeface="Wingdings" panose="05000000000000000000" pitchFamily="2" charset="2"/>
              <a:buChar char="ü"/>
            </a:pPr>
            <a:r>
              <a:rPr lang="en-US" altLang="zh-CN" kern="100" dirty="0">
                <a:latin typeface="Times New Roman" panose="02020603050405020304" pitchFamily="18" charset="0"/>
                <a:ea typeface="等线" panose="02010600030101010101" pitchFamily="2" charset="-122"/>
              </a:rPr>
              <a:t>quasi-parallel propagation</a:t>
            </a:r>
            <a:r>
              <a:rPr lang="zh-CN" altLang="en-US" kern="100" dirty="0">
                <a:latin typeface="Times New Roman" panose="02020603050405020304" pitchFamily="18" charset="0"/>
                <a:ea typeface="等线" panose="02010600030101010101" pitchFamily="2" charset="-122"/>
              </a:rPr>
              <a:t> </a:t>
            </a:r>
            <a:r>
              <a:rPr lang="en-US" altLang="zh-CN" kern="100" dirty="0">
                <a:latin typeface="Times New Roman" panose="02020603050405020304" pitchFamily="18" charset="0"/>
                <a:ea typeface="等线" panose="02010600030101010101" pitchFamily="2" charset="-122"/>
              </a:rPr>
              <a:t>(∼15◦ , </a:t>
            </a:r>
            <a:r>
              <a:rPr lang="en-US" altLang="zh-CN" kern="100" dirty="0" err="1">
                <a:latin typeface="Times New Roman" panose="02020603050405020304" pitchFamily="18" charset="0"/>
                <a:ea typeface="等线" panose="02010600030101010101" pitchFamily="2" charset="-122"/>
              </a:rPr>
              <a:t>panelf</a:t>
            </a:r>
            <a:r>
              <a:rPr lang="en-US" altLang="zh-CN" kern="100" dirty="0">
                <a:latin typeface="Times New Roman" panose="02020603050405020304" pitchFamily="18" charset="0"/>
                <a:ea typeface="等线" panose="02010600030101010101" pitchFamily="2" charset="-122"/>
              </a:rPr>
              <a:t>)</a:t>
            </a:r>
          </a:p>
          <a:p>
            <a:pPr marL="285750" indent="-285750" algn="just">
              <a:lnSpc>
                <a:spcPct val="150000"/>
              </a:lnSpc>
              <a:buFont typeface="Wingdings" panose="05000000000000000000" pitchFamily="2" charset="2"/>
              <a:buChar char="ü"/>
            </a:pPr>
            <a:endParaRPr lang="en-US" altLang="zh-CN" kern="100" dirty="0">
              <a:latin typeface="Times New Roman" panose="02020603050405020304" pitchFamily="18" charset="0"/>
              <a:ea typeface="等线" panose="02010600030101010101" pitchFamily="2" charset="-122"/>
            </a:endParaRPr>
          </a:p>
          <a:p>
            <a:pPr marL="285750" indent="-285750" algn="just">
              <a:lnSpc>
                <a:spcPct val="150000"/>
              </a:lnSpc>
              <a:buFont typeface="Wingdings" panose="05000000000000000000" pitchFamily="2" charset="2"/>
              <a:buChar char="p"/>
            </a:pPr>
            <a:r>
              <a:rPr lang="en-US" altLang="zh-CN" kern="100" dirty="0">
                <a:latin typeface="Times New Roman" panose="02020603050405020304" pitchFamily="18" charset="0"/>
                <a:ea typeface="等线" panose="02010600030101010101" pitchFamily="2" charset="-122"/>
              </a:rPr>
              <a:t>EMIC waves</a:t>
            </a:r>
            <a:endParaRPr lang="en-US" altLang="zh-CN" dirty="0"/>
          </a:p>
        </p:txBody>
      </p:sp>
      <p:pic>
        <p:nvPicPr>
          <p:cNvPr id="6" name="图片 5"/>
          <p:cNvPicPr>
            <a:picLocks noChangeAspect="1"/>
          </p:cNvPicPr>
          <p:nvPr/>
        </p:nvPicPr>
        <p:blipFill>
          <a:blip r:embed="rId3"/>
          <a:stretch>
            <a:fillRect/>
          </a:stretch>
        </p:blipFill>
        <p:spPr>
          <a:xfrm>
            <a:off x="1050401" y="1142641"/>
            <a:ext cx="4721357" cy="5476953"/>
          </a:xfrm>
          <a:prstGeom prst="rect">
            <a:avLst/>
          </a:prstGeom>
        </p:spPr>
      </p:pic>
    </p:spTree>
    <p:extLst>
      <p:ext uri="{BB962C8B-B14F-4D97-AF65-F5344CB8AC3E}">
        <p14:creationId xmlns:p14="http://schemas.microsoft.com/office/powerpoint/2010/main" val="163880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401" y="178484"/>
            <a:ext cx="5024068"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Observations: </a:t>
            </a:r>
            <a:r>
              <a:rPr kumimoji="1" lang="en-US" altLang="zh-CN" sz="2800" b="1" dirty="0" err="1">
                <a:latin typeface="Times New Roman" charset="0"/>
                <a:ea typeface="Times New Roman" charset="0"/>
                <a:cs typeface="Times New Roman" charset="0"/>
              </a:rPr>
              <a:t>Bicoherent</a:t>
            </a:r>
            <a:r>
              <a:rPr kumimoji="1" lang="en-US" altLang="zh-CN" sz="2800" b="1" dirty="0">
                <a:latin typeface="Times New Roman" charset="0"/>
                <a:ea typeface="Times New Roman" charset="0"/>
                <a:cs typeface="Times New Roman" charset="0"/>
              </a:rPr>
              <a:t> index</a:t>
            </a:r>
          </a:p>
        </p:txBody>
      </p:sp>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6</a:t>
            </a:fld>
            <a:endParaRPr lang="zh-CN" altLang="en-US" dirty="0"/>
          </a:p>
        </p:txBody>
      </p:sp>
      <p:sp>
        <p:nvSpPr>
          <p:cNvPr id="15" name="矩形 14">
            <a:extLst>
              <a:ext uri="{FF2B5EF4-FFF2-40B4-BE49-F238E27FC236}">
                <a16:creationId xmlns:a16="http://schemas.microsoft.com/office/drawing/2014/main" id="{049FD572-CEFD-48C6-9B88-405F0EDA0F5B}"/>
              </a:ext>
            </a:extLst>
          </p:cNvPr>
          <p:cNvSpPr/>
          <p:nvPr/>
        </p:nvSpPr>
        <p:spPr>
          <a:xfrm>
            <a:off x="171974" y="3607877"/>
            <a:ext cx="343949" cy="11507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6563041" y="1975758"/>
            <a:ext cx="4299677" cy="3754800"/>
          </a:xfrm>
          <a:prstGeom prst="rect">
            <a:avLst/>
          </a:prstGeom>
        </p:spPr>
      </p:pic>
      <p:pic>
        <p:nvPicPr>
          <p:cNvPr id="10" name="图片 9"/>
          <p:cNvPicPr>
            <a:picLocks noChangeAspect="1"/>
          </p:cNvPicPr>
          <p:nvPr/>
        </p:nvPicPr>
        <p:blipFill>
          <a:blip r:embed="rId4"/>
          <a:stretch>
            <a:fillRect/>
          </a:stretch>
        </p:blipFill>
        <p:spPr>
          <a:xfrm>
            <a:off x="1050401" y="1169249"/>
            <a:ext cx="4072368" cy="4561310"/>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1299270" y="5800493"/>
                <a:ext cx="4653541" cy="923330"/>
              </a:xfrm>
              <a:prstGeom prst="rect">
                <a:avLst/>
              </a:prstGeom>
            </p:spPr>
            <p:txBody>
              <a:bodyPr wrap="square">
                <a:spAutoFit/>
              </a:bodyPr>
              <a:lstStyle/>
              <a:p>
                <a:pPr marL="285750" indent="-285750">
                  <a:buFont typeface="Wingdings" panose="05000000000000000000" pitchFamily="2" charset="2"/>
                  <a:buChar char="ü"/>
                </a:pPr>
                <a14:m>
                  <m:oMath xmlns:m="http://schemas.openxmlformats.org/officeDocument/2006/math">
                    <m:sSub>
                      <m:sSubPr>
                        <m:ctrlPr>
                          <a:rPr lang="zh-CN" altLang="en-US" i="1" smtClean="0">
                            <a:latin typeface="Cambria Math" panose="02040503050406030204" pitchFamily="18" charset="0"/>
                          </a:rPr>
                        </m:ctrlPr>
                      </m:sSubPr>
                      <m:e>
                        <m:r>
                          <a:rPr lang="en-US" altLang="zh-CN" i="1" smtClean="0">
                            <a:latin typeface="Cambria Math" panose="02040503050406030204" pitchFamily="18" charset="0"/>
                          </a:rPr>
                          <m:t>𝑓</m:t>
                        </m:r>
                      </m:e>
                      <m:sub>
                        <m:r>
                          <a:rPr lang="zh-CN" altLang="en-US" i="1">
                            <a:latin typeface="Cambria Math" panose="02040503050406030204" pitchFamily="18" charset="0"/>
                          </a:rPr>
                          <m:t>𝑛</m:t>
                        </m:r>
                      </m:sub>
                    </m:sSub>
                    <m:r>
                      <a:rPr lang="zh-CN" altLang="en-US" i="1"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𝑛</m:t>
                        </m:r>
                        <m:r>
                          <a:rPr lang="en-US" altLang="zh-CN" b="0" i="1" smtClean="0">
                            <a:latin typeface="Cambria Math" panose="02040503050406030204" pitchFamily="18" charset="0"/>
                          </a:rPr>
                          <m:t>𝑓</m:t>
                        </m:r>
                      </m:e>
                      <m:sub>
                        <m:r>
                          <a:rPr lang="zh-CN" altLang="en-US" i="0">
                            <a:latin typeface="Cambria Math" panose="02040503050406030204" pitchFamily="18" charset="0"/>
                          </a:rPr>
                          <m:t>1</m:t>
                        </m:r>
                      </m:sub>
                    </m:sSub>
                  </m:oMath>
                </a14:m>
                <a:endParaRPr lang="en-US" altLang="zh-CN" dirty="0"/>
              </a:p>
              <a:p>
                <a:pPr marL="285750" indent="-285750">
                  <a:buFont typeface="Wingdings" panose="05000000000000000000" pitchFamily="2" charset="2"/>
                  <a:buChar char="p"/>
                </a:pPr>
                <a:r>
                  <a:rPr lang="en-US" altLang="zh-CN" dirty="0"/>
                  <a:t>EMIC harmonics with a fundamental wave frequency of </a:t>
                </a:r>
                <a14:m>
                  <m:oMath xmlns:m="http://schemas.openxmlformats.org/officeDocument/2006/math">
                    <m:sSub>
                      <m:sSubPr>
                        <m:ctrlPr>
                          <a:rPr lang="zh-CN" altLang="en-US" i="1">
                            <a:latin typeface="Cambria Math" panose="02040503050406030204" pitchFamily="18" charset="0"/>
                          </a:rPr>
                        </m:ctrlPr>
                      </m:sSubPr>
                      <m:e>
                        <m:r>
                          <a:rPr lang="en-US" altLang="zh-CN" i="1">
                            <a:latin typeface="Cambria Math" panose="02040503050406030204" pitchFamily="18" charset="0"/>
                          </a:rPr>
                          <m:t>𝑓</m:t>
                        </m:r>
                      </m:e>
                      <m:sub>
                        <m:r>
                          <a:rPr lang="zh-CN" altLang="en-US">
                            <a:latin typeface="Cambria Math" panose="02040503050406030204" pitchFamily="18" charset="0"/>
                          </a:rPr>
                          <m:t>1</m:t>
                        </m:r>
                      </m:sub>
                    </m:sSub>
                  </m:oMath>
                </a14:m>
                <a:r>
                  <a:rPr lang="en-US" altLang="zh-CN" dirty="0"/>
                  <a:t>.</a:t>
                </a:r>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1299270" y="5800493"/>
                <a:ext cx="4653541" cy="923330"/>
              </a:xfrm>
              <a:prstGeom prst="rect">
                <a:avLst/>
              </a:prstGeom>
              <a:blipFill>
                <a:blip r:embed="rId5"/>
                <a:stretch>
                  <a:fillRect l="-785" t="-1325" b="-9934"/>
                </a:stretch>
              </a:blipFill>
            </p:spPr>
            <p:txBody>
              <a:bodyPr/>
              <a:lstStyle/>
              <a:p>
                <a:r>
                  <a:rPr lang="zh-CN" altLang="en-US">
                    <a:noFill/>
                  </a:rPr>
                  <a:t> </a:t>
                </a:r>
              </a:p>
            </p:txBody>
          </p:sp>
        </mc:Fallback>
      </mc:AlternateContent>
      <p:sp>
        <p:nvSpPr>
          <p:cNvPr id="13" name="AutoShape 2" descr="urn:x-wiley:00948276:media:grl63683:grl63683-math-00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4" descr="urn:x-wiley:00948276:media:grl63683:grl63683-math-00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mc:AlternateContent xmlns:mc="http://schemas.openxmlformats.org/markup-compatibility/2006" xmlns:a14="http://schemas.microsoft.com/office/drawing/2010/main">
        <mc:Choice Requires="a14">
          <p:sp>
            <p:nvSpPr>
              <p:cNvPr id="4" name="矩形 3"/>
              <p:cNvSpPr/>
              <p:nvPr/>
            </p:nvSpPr>
            <p:spPr>
              <a:xfrm>
                <a:off x="6239190" y="5800493"/>
                <a:ext cx="5851210" cy="923330"/>
              </a:xfrm>
              <a:prstGeom prst="rect">
                <a:avLst/>
              </a:prstGeom>
            </p:spPr>
            <p:txBody>
              <a:bodyPr wrap="square">
                <a:spAutoFit/>
              </a:bodyPr>
              <a:lstStyle/>
              <a:p>
                <a:pPr marL="285750" indent="-285750">
                  <a:buFont typeface="Wingdings" panose="05000000000000000000" pitchFamily="2" charset="2"/>
                  <a:buChar char="ü"/>
                </a:pPr>
                <a:r>
                  <a:rPr lang="en-US" altLang="zh-CN" dirty="0">
                    <a:latin typeface="Times New Roman" panose="02020603050405020304" pitchFamily="18" charset="0"/>
                    <a:ea typeface="宋体" panose="02010600030101010101" pitchFamily="2" charset="-122"/>
                  </a:rPr>
                  <a:t>larger  bicoherence index is mainly located at </a:t>
                </a:r>
                <a14:m>
                  <m:oMath xmlns:m="http://schemas.openxmlformats.org/officeDocument/2006/math">
                    <m:r>
                      <a:rPr lang="en-US" altLang="zh-CN">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a:latin typeface="Cambria Math" panose="02040503050406030204" pitchFamily="18" charset="0"/>
                        <a:ea typeface="宋体" panose="02010600030101010101" pitchFamily="2" charset="-122"/>
                        <a:cs typeface="Times New Roman" panose="02020603050405020304" pitchFamily="18" charset="0"/>
                      </a:rPr>
                      <m:t>m</m:t>
                    </m:r>
                    <m:sSub>
                      <m:sSubPr>
                        <m:ctrlPr>
                          <a:rPr lang="zh-CN" altLang="zh-CN" i="1">
                            <a:effectLst/>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a:latin typeface="Cambria Math" panose="02040503050406030204" pitchFamily="18" charset="0"/>
                        <a:ea typeface="宋体" panose="02010600030101010101" pitchFamily="2" charset="-122"/>
                        <a:cs typeface="Times New Roman" panose="02020603050405020304" pitchFamily="18" charset="0"/>
                      </a:rPr>
                      <m:t>n</m:t>
                    </m:r>
                    <m:sSub>
                      <m:sSubPr>
                        <m:ctrlPr>
                          <a:rPr lang="zh-CN" altLang="zh-CN" i="1">
                            <a:effectLst/>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a:latin typeface="Cambria Math" panose="02040503050406030204" pitchFamily="18" charset="0"/>
                        <a:ea typeface="宋体" panose="02010600030101010101" pitchFamily="2" charset="-122"/>
                        <a:cs typeface="Times New Roman" panose="02020603050405020304" pitchFamily="18" charset="0"/>
                      </a:rPr>
                      <m:t>)</m:t>
                    </m:r>
                  </m:oMath>
                </a14:m>
                <a:endParaRPr lang="en-US" altLang="zh-CN" dirty="0"/>
              </a:p>
              <a:p>
                <a:pPr marL="285750" indent="-285750">
                  <a:buFont typeface="Wingdings" panose="05000000000000000000" pitchFamily="2" charset="2"/>
                  <a:buChar char="p"/>
                </a:pPr>
                <a:r>
                  <a:rPr lang="en-US" altLang="zh-CN" dirty="0"/>
                  <a:t>wave-wave resonance might be account for the generation of EMIC harmonic waves</a:t>
                </a:r>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6239190" y="5800493"/>
                <a:ext cx="5851210" cy="923330"/>
              </a:xfrm>
              <a:prstGeom prst="rect">
                <a:avLst/>
              </a:prstGeom>
              <a:blipFill>
                <a:blip r:embed="rId6"/>
                <a:stretch>
                  <a:fillRect l="-625" t="-3974" r="-938"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329089" y="1038259"/>
                <a:ext cx="4390817" cy="1156599"/>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𝑖𝑛𝑑𝑒𝑥</m:t>
                      </m:r>
                      <m:r>
                        <a:rPr lang="zh-CN" altLang="en-US" i="0">
                          <a:latin typeface="Cambria Math" panose="02040503050406030204" pitchFamily="18" charset="0"/>
                        </a:rPr>
                        <m:t>=</m:t>
                      </m:r>
                      <m:f>
                        <m:fPr>
                          <m:ctrlPr>
                            <a:rPr lang="zh-CN" altLang="en-US" i="1">
                              <a:latin typeface="Cambria Math" panose="02040503050406030204" pitchFamily="18" charset="0"/>
                            </a:rPr>
                          </m:ctrlPr>
                        </m:fPr>
                        <m:num>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𝐸</m:t>
                                          </m:r>
                                        </m:e>
                                      </m:acc>
                                    </m:e>
                                    <m:sub>
                                      <m:r>
                                        <a:rPr lang="zh-CN" altLang="en-US" i="1">
                                          <a:latin typeface="Cambria Math" panose="02040503050406030204" pitchFamily="18" charset="0"/>
                                        </a:rPr>
                                        <m:t>𝑧</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m:rPr>
                                              <m:sty m:val="p"/>
                                            </m:rPr>
                                            <a:rPr lang="zh-CN" altLang="en-US" i="0">
                                              <a:latin typeface="Cambria Math" panose="02040503050406030204" pitchFamily="18" charset="0"/>
                                            </a:rPr>
                                            <m:t>a</m:t>
                                          </m:r>
                                        </m:sub>
                                      </m:sSub>
                                    </m:e>
                                  </m:d>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𝐵</m:t>
                                          </m:r>
                                        </m:e>
                                      </m:acc>
                                    </m:e>
                                    <m:sub>
                                      <m:r>
                                        <a:rPr lang="en-US" altLang="zh-CN" b="0" i="1" smtClean="0">
                                          <a:latin typeface="Cambria Math" panose="02040503050406030204" pitchFamily="18" charset="0"/>
                                        </a:rPr>
                                        <m:t>𝑦</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m:rPr>
                                              <m:sty m:val="p"/>
                                            </m:rPr>
                                            <a:rPr lang="zh-CN" altLang="en-US" i="0">
                                              <a:latin typeface="Cambria Math" panose="02040503050406030204" pitchFamily="18" charset="0"/>
                                            </a:rPr>
                                            <m:t>b</m:t>
                                          </m:r>
                                        </m:sub>
                                      </m:sSub>
                                    </m:e>
                                  </m:d>
                                  <m:sSubSup>
                                    <m:sSubSupPr>
                                      <m:ctrlPr>
                                        <a:rPr lang="zh-CN" altLang="en-US" i="1">
                                          <a:latin typeface="Cambria Math" panose="02040503050406030204" pitchFamily="18" charset="0"/>
                                        </a:rPr>
                                      </m:ctrlPr>
                                    </m:sSubSup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𝐵</m:t>
                                          </m:r>
                                        </m:e>
                                      </m:acc>
                                    </m:e>
                                    <m:sub>
                                      <m:r>
                                        <a:rPr lang="en-US" altLang="zh-CN" b="0" i="1" smtClean="0">
                                          <a:latin typeface="Cambria Math" panose="02040503050406030204" pitchFamily="18" charset="0"/>
                                        </a:rPr>
                                        <m:t>𝑦</m:t>
                                      </m:r>
                                    </m:sub>
                                    <m:sup>
                                      <m:r>
                                        <a:rPr lang="zh-CN" altLang="en-US" i="0">
                                          <a:latin typeface="Cambria Math" panose="02040503050406030204" pitchFamily="18" charset="0"/>
                                        </a:rPr>
                                        <m:t>∗</m:t>
                                      </m:r>
                                    </m:sup>
                                  </m:sSubSup>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a:rPr lang="zh-CN" altLang="en-US" i="1">
                                              <a:latin typeface="Cambria Math" panose="02040503050406030204" pitchFamily="18" charset="0"/>
                                            </a:rPr>
                                            <m:t>𝑐</m:t>
                                          </m:r>
                                        </m:sub>
                                      </m:sSub>
                                    </m:e>
                                  </m:d>
                                  <m:r>
                                    <a:rPr lang="zh-CN" altLang="en-US" i="0">
                                      <a:latin typeface="Cambria Math" panose="02040503050406030204" pitchFamily="18" charset="0"/>
                                    </a:rPr>
                                    <m:t>&gt;</m:t>
                                  </m:r>
                                </m:e>
                              </m:d>
                            </m:e>
                            <m:sup>
                              <m:r>
                                <a:rPr lang="zh-CN" altLang="en-US" i="0">
                                  <a:latin typeface="Cambria Math" panose="02040503050406030204" pitchFamily="18" charset="0"/>
                                </a:rPr>
                                <m:t>2</m:t>
                              </m:r>
                            </m:sup>
                          </m:sSup>
                        </m:num>
                        <m:den>
                          <m:sSup>
                            <m:sSupPr>
                              <m:ctrlPr>
                                <a:rPr lang="zh-CN" altLang="en-US" i="1">
                                  <a:latin typeface="Cambria Math" panose="02040503050406030204" pitchFamily="18" charset="0"/>
                                </a:rPr>
                              </m:ctrlPr>
                            </m:sSupPr>
                            <m:e>
                              <m:r>
                                <a:rPr lang="zh-CN" altLang="en-US" i="0">
                                  <a:latin typeface="Cambria Math" panose="02040503050406030204" pitchFamily="18" charset="0"/>
                                </a:rPr>
                                <m:t>&lt;</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𝐸</m:t>
                                          </m:r>
                                        </m:e>
                                      </m:acc>
                                    </m:e>
                                    <m:sub>
                                      <m:r>
                                        <a:rPr lang="zh-CN" altLang="en-US" i="1">
                                          <a:latin typeface="Cambria Math" panose="02040503050406030204" pitchFamily="18" charset="0"/>
                                        </a:rPr>
                                        <m:t>𝑧</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m:rPr>
                                              <m:sty m:val="p"/>
                                            </m:rPr>
                                            <a:rPr lang="zh-CN" altLang="en-US" i="0">
                                              <a:latin typeface="Cambria Math" panose="02040503050406030204" pitchFamily="18" charset="0"/>
                                            </a:rPr>
                                            <m:t>a</m:t>
                                          </m:r>
                                        </m:sub>
                                      </m:sSub>
                                    </m:e>
                                  </m:d>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𝐵</m:t>
                                          </m:r>
                                        </m:e>
                                      </m:acc>
                                    </m:e>
                                    <m:sub>
                                      <m:r>
                                        <a:rPr lang="en-US" altLang="zh-CN" b="0" i="1" smtClean="0">
                                          <a:latin typeface="Cambria Math" panose="02040503050406030204" pitchFamily="18" charset="0"/>
                                        </a:rPr>
                                        <m:t>𝑦</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m:rPr>
                                              <m:sty m:val="p"/>
                                            </m:rPr>
                                            <a:rPr lang="zh-CN" altLang="en-US" i="0">
                                              <a:latin typeface="Cambria Math" panose="02040503050406030204" pitchFamily="18" charset="0"/>
                                            </a:rPr>
                                            <m:t>b</m:t>
                                          </m:r>
                                        </m:sub>
                                      </m:sSub>
                                    </m:e>
                                  </m:d>
                                </m:e>
                              </m:d>
                            </m:e>
                            <m:sup>
                              <m:r>
                                <a:rPr lang="zh-CN" altLang="en-US" i="0">
                                  <a:latin typeface="Cambria Math" panose="02040503050406030204" pitchFamily="18" charset="0"/>
                                </a:rPr>
                                <m:t>2</m:t>
                              </m:r>
                            </m:sup>
                          </m:sSup>
                          <m:r>
                            <a:rPr lang="zh-CN" altLang="en-US" i="0">
                              <a:latin typeface="Cambria Math" panose="02040503050406030204" pitchFamily="18" charset="0"/>
                            </a:rPr>
                            <m:t>&gt;</m:t>
                          </m:r>
                          <m:sSup>
                            <m:sSupPr>
                              <m:ctrlPr>
                                <a:rPr lang="zh-CN" altLang="en-US" i="1">
                                  <a:latin typeface="Cambria Math" panose="02040503050406030204" pitchFamily="18" charset="0"/>
                                </a:rPr>
                              </m:ctrlPr>
                            </m:sSupPr>
                            <m:e>
                              <m:r>
                                <a:rPr lang="zh-CN" altLang="en-US" i="0">
                                  <a:latin typeface="Cambria Math" panose="02040503050406030204" pitchFamily="18" charset="0"/>
                                </a:rPr>
                                <m:t>&lt;</m:t>
                              </m:r>
                              <m:d>
                                <m:dPr>
                                  <m:begChr m:val="|"/>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𝐵</m:t>
                                          </m:r>
                                        </m:e>
                                      </m:acc>
                                    </m:e>
                                    <m:sub>
                                      <m:r>
                                        <a:rPr lang="en-US" altLang="zh-CN" b="0" i="1" smtClean="0">
                                          <a:latin typeface="Cambria Math" panose="02040503050406030204" pitchFamily="18" charset="0"/>
                                        </a:rPr>
                                        <m:t>𝑦</m:t>
                                      </m:r>
                                    </m:sub>
                                    <m:sup>
                                      <m:r>
                                        <a:rPr lang="zh-CN" altLang="en-US" i="0">
                                          <a:latin typeface="Cambria Math" panose="02040503050406030204" pitchFamily="18" charset="0"/>
                                        </a:rPr>
                                        <m:t>∗</m:t>
                                      </m:r>
                                    </m:sup>
                                  </m:sSubSup>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𝑓</m:t>
                                          </m:r>
                                        </m:e>
                                        <m:sub>
                                          <m:r>
                                            <a:rPr lang="zh-CN" altLang="en-US" i="1">
                                              <a:latin typeface="Cambria Math" panose="02040503050406030204" pitchFamily="18" charset="0"/>
                                            </a:rPr>
                                            <m:t>𝑐</m:t>
                                          </m:r>
                                        </m:sub>
                                      </m:sSub>
                                    </m:e>
                                  </m:d>
                                </m:e>
                              </m:d>
                            </m:e>
                            <m:sup>
                              <m:r>
                                <a:rPr lang="zh-CN" altLang="en-US" i="0">
                                  <a:latin typeface="Cambria Math" panose="02040503050406030204" pitchFamily="18" charset="0"/>
                                </a:rPr>
                                <m:t>2</m:t>
                              </m:r>
                            </m:sup>
                          </m:sSup>
                          <m:r>
                            <a:rPr lang="zh-CN" altLang="en-US" i="0">
                              <a:latin typeface="Cambria Math" panose="02040503050406030204" pitchFamily="18" charset="0"/>
                            </a:rPr>
                            <m:t>&gt;</m:t>
                          </m:r>
                        </m:den>
                      </m:f>
                    </m:oMath>
                  </m:oMathPara>
                </a14:m>
                <a:endParaRPr lang="en-US" altLang="zh-CN" dirty="0"/>
              </a:p>
              <a:p>
                <a:pPr algn="ctr"/>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6329089" y="1038259"/>
                <a:ext cx="4390817" cy="1156599"/>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69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401" y="178484"/>
            <a:ext cx="3209533"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Hybrid Simulations</a:t>
            </a:r>
          </a:p>
        </p:txBody>
      </p:sp>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7</a:t>
            </a:fld>
            <a:endParaRPr lang="zh-CN" altLang="en-US"/>
          </a:p>
        </p:txBody>
      </p:sp>
      <p:sp>
        <p:nvSpPr>
          <p:cNvPr id="15" name="矩形 14">
            <a:extLst>
              <a:ext uri="{FF2B5EF4-FFF2-40B4-BE49-F238E27FC236}">
                <a16:creationId xmlns:a16="http://schemas.microsoft.com/office/drawing/2014/main" id="{049FD572-CEFD-48C6-9B88-405F0EDA0F5B}"/>
              </a:ext>
            </a:extLst>
          </p:cNvPr>
          <p:cNvSpPr/>
          <p:nvPr/>
        </p:nvSpPr>
        <p:spPr>
          <a:xfrm>
            <a:off x="171974" y="3607877"/>
            <a:ext cx="343949" cy="11507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50401" y="979837"/>
            <a:ext cx="4149752" cy="5737785"/>
            <a:chOff x="190020" y="1061492"/>
            <a:chExt cx="4149752" cy="5737785"/>
          </a:xfrm>
        </p:grpSpPr>
        <p:pic>
          <p:nvPicPr>
            <p:cNvPr id="8" name="图片 7"/>
            <p:cNvPicPr>
              <a:picLocks noChangeAspect="1"/>
            </p:cNvPicPr>
            <p:nvPr/>
          </p:nvPicPr>
          <p:blipFill>
            <a:blip r:embed="rId3"/>
            <a:stretch>
              <a:fillRect/>
            </a:stretch>
          </p:blipFill>
          <p:spPr>
            <a:xfrm>
              <a:off x="190020" y="1061492"/>
              <a:ext cx="4149752" cy="5737785"/>
            </a:xfrm>
            <a:prstGeom prst="rect">
              <a:avLst/>
            </a:prstGeom>
          </p:spPr>
        </p:pic>
        <p:pic>
          <p:nvPicPr>
            <p:cNvPr id="12" name="图片 11"/>
            <p:cNvPicPr>
              <a:picLocks noChangeAspect="1"/>
            </p:cNvPicPr>
            <p:nvPr/>
          </p:nvPicPr>
          <p:blipFill>
            <a:blip r:embed="rId4"/>
            <a:stretch>
              <a:fillRect/>
            </a:stretch>
          </p:blipFill>
          <p:spPr>
            <a:xfrm>
              <a:off x="838200" y="6623974"/>
              <a:ext cx="285750" cy="171451"/>
            </a:xfrm>
            <a:prstGeom prst="rect">
              <a:avLst/>
            </a:prstGeom>
          </p:spPr>
        </p:pic>
        <p:pic>
          <p:nvPicPr>
            <p:cNvPr id="13" name="图片 12"/>
            <p:cNvPicPr>
              <a:picLocks noChangeAspect="1"/>
            </p:cNvPicPr>
            <p:nvPr/>
          </p:nvPicPr>
          <p:blipFill>
            <a:blip r:embed="rId4"/>
            <a:stretch>
              <a:fillRect/>
            </a:stretch>
          </p:blipFill>
          <p:spPr>
            <a:xfrm>
              <a:off x="2617430" y="6623973"/>
              <a:ext cx="228862" cy="171451"/>
            </a:xfrm>
            <a:prstGeom prst="rect">
              <a:avLst/>
            </a:prstGeom>
          </p:spPr>
        </p:pic>
      </p:gr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4FCB4B9D-F1EA-2948-9964-1CF97603BADD}"/>
                  </a:ext>
                </a:extLst>
              </p:cNvPr>
              <p:cNvSpPr/>
              <p:nvPr/>
            </p:nvSpPr>
            <p:spPr>
              <a:xfrm>
                <a:off x="5846173" y="1032224"/>
                <a:ext cx="3393115" cy="922688"/>
              </a:xfrm>
              <a:prstGeom prst="rect">
                <a:avLst/>
              </a:prstGeom>
            </p:spPr>
            <p:txBody>
              <a:bodyPr wrap="square">
                <a:spAutoFit/>
              </a:bodyPr>
              <a:lstStyle/>
              <a:p>
                <a:pPr marL="285750" indent="-285750" algn="just">
                  <a:lnSpc>
                    <a:spcPct val="150000"/>
                  </a:lnSpc>
                  <a:buFont typeface="Wingdings" panose="05000000000000000000" pitchFamily="2" charset="2"/>
                  <a:buChar char="ü"/>
                </a:pPr>
                <a14:m>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𝐵</m:t>
                        </m:r>
                      </m:e>
                      <m:sub>
                        <m:r>
                          <a:rPr lang="en-US" altLang="zh-CN">
                            <a:solidFill>
                              <a:schemeClr val="tx1"/>
                            </a:solidFill>
                            <a:latin typeface="Cambria Math" panose="02040503050406030204" pitchFamily="18" charset="0"/>
                          </a:rPr>
                          <m:t>0</m:t>
                        </m:r>
                      </m:sub>
                    </m:sSub>
                    <m:r>
                      <a:rPr lang="zh-CN" altLang="en-US" i="0">
                        <a:solidFill>
                          <a:schemeClr val="tx1"/>
                        </a:solidFill>
                        <a:latin typeface="Cambria Math" panose="02040503050406030204" pitchFamily="18" charset="0"/>
                      </a:rPr>
                      <m:t>=</m:t>
                    </m:r>
                    <m:r>
                      <a:rPr lang="en-US" altLang="zh-CN" b="0" i="0" smtClean="0">
                        <a:solidFill>
                          <a:schemeClr val="tx1"/>
                        </a:solidFill>
                        <a:latin typeface="Cambria Math" panose="02040503050406030204" pitchFamily="18" charset="0"/>
                      </a:rPr>
                      <m:t>185 </m:t>
                    </m:r>
                    <m:r>
                      <a:rPr lang="en-US" altLang="zh-CN" b="0" i="1" smtClean="0">
                        <a:solidFill>
                          <a:schemeClr val="tx1"/>
                        </a:solidFill>
                        <a:latin typeface="Cambria Math" panose="02040503050406030204" pitchFamily="18" charset="0"/>
                      </a:rPr>
                      <m:t>𝑛</m:t>
                    </m:r>
                    <m:r>
                      <m:rPr>
                        <m:sty m:val="p"/>
                      </m:rPr>
                      <a:rPr lang="en-US" altLang="zh-CN" b="0" i="0" smtClean="0">
                        <a:solidFill>
                          <a:schemeClr val="tx1"/>
                        </a:solidFill>
                        <a:latin typeface="Cambria Math" panose="02040503050406030204" pitchFamily="18" charset="0"/>
                      </a:rPr>
                      <m:t>T</m:t>
                    </m:r>
                    <m:r>
                      <a:rPr lang="en-US" altLang="zh-CN" b="0" i="0" smtClean="0">
                        <a:solidFill>
                          <a:schemeClr val="tx1"/>
                        </a:solidFill>
                        <a:latin typeface="Cambria Math" panose="02040503050406030204" pitchFamily="18" charset="0"/>
                      </a:rPr>
                      <m:t>   </m:t>
                    </m:r>
                    <m:sSub>
                      <m:sSubPr>
                        <m:ctrlPr>
                          <a:rPr lang="zh-CN" altLang="en-US"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𝑛</m:t>
                        </m:r>
                      </m:e>
                      <m:sub>
                        <m:r>
                          <m:rPr>
                            <m:sty m:val="p"/>
                          </m:rPr>
                          <a:rPr lang="en-US" altLang="zh-CN">
                            <a:solidFill>
                              <a:schemeClr val="tx1"/>
                            </a:solidFill>
                            <a:latin typeface="Cambria Math" panose="02040503050406030204" pitchFamily="18" charset="0"/>
                          </a:rPr>
                          <m:t>e</m:t>
                        </m:r>
                      </m:sub>
                    </m:sSub>
                    <m:r>
                      <a:rPr lang="zh-CN" altLang="en-US">
                        <a:solidFill>
                          <a:schemeClr val="tx1"/>
                        </a:solidFill>
                        <a:latin typeface="Cambria Math" panose="02040503050406030204" pitchFamily="18" charset="0"/>
                      </a:rPr>
                      <m:t>=</m:t>
                    </m:r>
                    <m:r>
                      <a:rPr lang="en-US" altLang="zh-CN">
                        <a:solidFill>
                          <a:schemeClr val="tx1"/>
                        </a:solidFill>
                        <a:latin typeface="Cambria Math" panose="02040503050406030204" pitchFamily="18" charset="0"/>
                      </a:rPr>
                      <m:t>5 </m:t>
                    </m:r>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𝑐𝑚</m:t>
                        </m:r>
                      </m:e>
                      <m:sup>
                        <m:r>
                          <a:rPr lang="en-US" altLang="zh-CN" i="1">
                            <a:solidFill>
                              <a:schemeClr val="tx1"/>
                            </a:solidFill>
                            <a:latin typeface="Cambria Math" panose="02040503050406030204" pitchFamily="18" charset="0"/>
                          </a:rPr>
                          <m:t>−3</m:t>
                        </m:r>
                      </m:sup>
                    </m:sSup>
                  </m:oMath>
                </a14:m>
                <a:endParaRPr lang="en-US" altLang="zh-CN" dirty="0">
                  <a:solidFill>
                    <a:schemeClr val="tx1"/>
                  </a:solidFill>
                </a:endParaRPr>
              </a:p>
              <a:p>
                <a:pPr marL="285750" indent="-285750" algn="just">
                  <a:lnSpc>
                    <a:spcPct val="150000"/>
                  </a:lnSpc>
                  <a:buFont typeface="Wingdings" panose="05000000000000000000" pitchFamily="2" charset="2"/>
                  <a:buChar char="ü"/>
                </a:pPr>
                <a14:m>
                  <m:oMath xmlns:m="http://schemas.openxmlformats.org/officeDocument/2006/math">
                    <m:r>
                      <m:rPr>
                        <m:sty m:val="p"/>
                      </m:rPr>
                      <a:rPr lang="el-GR" altLang="zh-CN" i="1">
                        <a:solidFill>
                          <a:schemeClr val="tx1"/>
                        </a:solidFill>
                        <a:latin typeface="Cambria Math" panose="02040503050406030204" pitchFamily="18" charset="0"/>
                        <a:ea typeface="Cambria Math" panose="02040503050406030204" pitchFamily="18" charset="0"/>
                      </a:rPr>
                      <m:t>φ</m:t>
                    </m:r>
                    <m:r>
                      <a:rPr lang="zh-CN" altLang="en-US">
                        <a:solidFill>
                          <a:schemeClr val="tx1"/>
                        </a:solidFill>
                        <a:latin typeface="Cambria Math" panose="02040503050406030204" pitchFamily="18" charset="0"/>
                      </a:rPr>
                      <m:t>=</m:t>
                    </m:r>
                    <m:r>
                      <a:rPr lang="en-US" altLang="zh-CN">
                        <a:solidFill>
                          <a:schemeClr val="tx1"/>
                        </a:solidFill>
                        <a:latin typeface="Cambria Math" panose="02040503050406030204" pitchFamily="18" charset="0"/>
                      </a:rPr>
                      <m:t>15</m:t>
                    </m:r>
                    <m:r>
                      <a:rPr lang="en-US" altLang="zh-CN" i="1">
                        <a:solidFill>
                          <a:schemeClr val="tx1"/>
                        </a:solidFill>
                        <a:latin typeface="Cambria Math" panose="02040503050406030204" pitchFamily="18" charset="0"/>
                        <a:ea typeface="Cambria Math" panose="02040503050406030204" pitchFamily="18" charset="0"/>
                      </a:rPr>
                      <m:t>°</m:t>
                    </m:r>
                    <m:r>
                      <a:rPr lang="en-US" altLang="zh-CN" b="0" i="0" smtClean="0">
                        <a:solidFill>
                          <a:schemeClr val="tx1"/>
                        </a:solidFill>
                        <a:latin typeface="Cambria Math" panose="02040503050406030204" pitchFamily="18" charset="0"/>
                        <a:ea typeface="Cambria Math" panose="02040503050406030204" pitchFamily="18" charset="0"/>
                      </a:rPr>
                      <m:t>     </m:t>
                    </m:r>
                    <m:sSub>
                      <m:sSubPr>
                        <m:ctrlPr>
                          <a:rPr lang="zh-CN" altLang="en-US"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𝐸</m:t>
                        </m:r>
                      </m:e>
                      <m:sub>
                        <m:r>
                          <m:rPr>
                            <m:sty m:val="p"/>
                          </m:rPr>
                          <a:rPr lang="en-US" altLang="zh-CN">
                            <a:solidFill>
                              <a:schemeClr val="tx1"/>
                            </a:solidFill>
                            <a:latin typeface="Cambria Math" panose="02040503050406030204" pitchFamily="18" charset="0"/>
                          </a:rPr>
                          <m:t>pw</m:t>
                        </m:r>
                      </m:sub>
                    </m:sSub>
                    <m:r>
                      <a:rPr lang="zh-CN" altLang="en-US">
                        <a:solidFill>
                          <a:schemeClr val="tx1"/>
                        </a:solidFill>
                        <a:latin typeface="Cambria Math" panose="02040503050406030204" pitchFamily="18" charset="0"/>
                      </a:rPr>
                      <m:t>=</m:t>
                    </m:r>
                    <m:r>
                      <a:rPr lang="en-US" altLang="zh-CN">
                        <a:solidFill>
                          <a:schemeClr val="tx1"/>
                        </a:solidFill>
                        <a:latin typeface="Cambria Math" panose="02040503050406030204" pitchFamily="18" charset="0"/>
                      </a:rPr>
                      <m:t>0.04 </m:t>
                    </m:r>
                    <m:r>
                      <a:rPr lang="en-US" altLang="zh-CN" i="1">
                        <a:solidFill>
                          <a:schemeClr val="tx1"/>
                        </a:solidFill>
                        <a:latin typeface="Cambria Math" panose="02040503050406030204" pitchFamily="18" charset="0"/>
                      </a:rPr>
                      <m:t>𝑚𝑉</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𝑚</m:t>
                    </m:r>
                  </m:oMath>
                </a14:m>
                <a:endParaRPr lang="zh-CN" altLang="en-US" i="1" dirty="0">
                  <a:solidFill>
                    <a:schemeClr val="tx1"/>
                  </a:solidFill>
                </a:endParaRPr>
              </a:p>
            </p:txBody>
          </p:sp>
        </mc:Choice>
        <mc:Fallback xmlns="">
          <p:sp>
            <p:nvSpPr>
              <p:cNvPr id="18" name="矩形 17">
                <a:extLst>
                  <a:ext uri="{FF2B5EF4-FFF2-40B4-BE49-F238E27FC236}">
                    <a16:creationId xmlns:a16="http://schemas.microsoft.com/office/drawing/2014/main" id="{4FCB4B9D-F1EA-2948-9964-1CF97603BADD}"/>
                  </a:ext>
                </a:extLst>
              </p:cNvPr>
              <p:cNvSpPr>
                <a:spLocks noRot="1" noChangeAspect="1" noMove="1" noResize="1" noEditPoints="1" noAdjustHandles="1" noChangeArrowheads="1" noChangeShapeType="1" noTextEdit="1"/>
              </p:cNvSpPr>
              <p:nvPr/>
            </p:nvSpPr>
            <p:spPr>
              <a:xfrm>
                <a:off x="5846173" y="1032224"/>
                <a:ext cx="3393115" cy="922688"/>
              </a:xfrm>
              <a:prstGeom prst="rect">
                <a:avLst/>
              </a:prstGeom>
              <a:blipFill>
                <a:blip r:embed="rId5"/>
                <a:stretch>
                  <a:fillRect l="-1077" b="-46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3808186E-7304-384A-1194-211AD6F2B40A}"/>
                  </a:ext>
                </a:extLst>
              </p:cNvPr>
              <p:cNvSpPr/>
              <p:nvPr/>
            </p:nvSpPr>
            <p:spPr>
              <a:xfrm>
                <a:off x="5846173" y="3049903"/>
                <a:ext cx="2083647" cy="1115947"/>
              </a:xfrm>
              <a:prstGeom prst="rect">
                <a:avLst/>
              </a:prstGeom>
            </p:spPr>
            <p:txBody>
              <a:bodyPr wrap="none">
                <a:spAutoFit/>
              </a:bodyPr>
              <a:lstStyle/>
              <a:p>
                <a:pPr marL="285750" indent="-285750">
                  <a:lnSpc>
                    <a:spcPct val="200000"/>
                  </a:lnSpc>
                  <a:buFont typeface="Wingdings" panose="05000000000000000000" pitchFamily="2" charset="2"/>
                  <a:buChar char="ü"/>
                </a:pPr>
                <a:r>
                  <a:rPr lang="en-US" altLang="zh-CN" dirty="0">
                    <a:latin typeface="Cambria Math" panose="02040503050406030204" pitchFamily="18" charset="0"/>
                  </a:rPr>
                  <a:t>enhanced at</a:t>
                </a:r>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𝑛</m:t>
                        </m:r>
                        <m:r>
                          <a:rPr lang="en-US" altLang="zh-CN" b="0" i="1" smtClean="0">
                            <a:latin typeface="Cambria Math" panose="02040503050406030204" pitchFamily="18" charset="0"/>
                          </a:rPr>
                          <m:t>𝑘</m:t>
                        </m:r>
                      </m:e>
                      <m:sub>
                        <m:r>
                          <a:rPr lang="zh-CN" altLang="en-US" i="1">
                            <a:latin typeface="Cambria Math" panose="02040503050406030204" pitchFamily="18" charset="0"/>
                          </a:rPr>
                          <m:t>1</m:t>
                        </m:r>
                      </m:sub>
                    </m:sSub>
                  </m:oMath>
                </a14:m>
                <a:endParaRPr lang="en-US" altLang="zh-CN" i="1" dirty="0">
                  <a:latin typeface="Cambria Math" panose="02040503050406030204" pitchFamily="18" charset="0"/>
                </a:endParaRPr>
              </a:p>
              <a:p>
                <a:pPr marL="285750" indent="-285750">
                  <a:lnSpc>
                    <a:spcPct val="200000"/>
                  </a:lnSpc>
                  <a:buFont typeface="Wingdings" panose="05000000000000000000" pitchFamily="2" charset="2"/>
                  <a:buChar char="ü"/>
                </a:pPr>
                <a14:m>
                  <m:oMath xmlns:m="http://schemas.openxmlformats.org/officeDocument/2006/math">
                    <m:sSub>
                      <m:sSubPr>
                        <m:ctrlPr>
                          <a:rPr lang="zh-CN" altLang="en-US" i="1" smtClean="0">
                            <a:latin typeface="Cambria Math" panose="02040503050406030204" pitchFamily="18" charset="0"/>
                          </a:rPr>
                        </m:ctrlPr>
                      </m:sSubPr>
                      <m:e>
                        <m:r>
                          <a:rPr lang="en-US" altLang="zh-CN" b="0" i="1" smtClean="0">
                            <a:latin typeface="Cambria Math" panose="02040503050406030204" pitchFamily="18" charset="0"/>
                          </a:rPr>
                          <m:t>𝑘</m:t>
                        </m:r>
                      </m:e>
                      <m:sub>
                        <m:r>
                          <a:rPr lang="zh-CN" altLang="en-US" i="1">
                            <a:latin typeface="Cambria Math" panose="02040503050406030204" pitchFamily="18" charset="0"/>
                          </a:rPr>
                          <m:t>𝑛</m:t>
                        </m:r>
                      </m:sub>
                    </m:sSub>
                    <m:r>
                      <a:rPr lang="zh-CN" altLang="en-US" i="1"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𝑛</m:t>
                        </m:r>
                        <m:r>
                          <a:rPr lang="en-US" altLang="zh-CN" b="0" i="1" smtClean="0">
                            <a:latin typeface="Cambria Math" panose="02040503050406030204" pitchFamily="18" charset="0"/>
                          </a:rPr>
                          <m:t>𝑘</m:t>
                        </m:r>
                      </m:e>
                      <m:sub>
                        <m:r>
                          <a:rPr lang="zh-CN" altLang="en-US" i="0">
                            <a:latin typeface="Cambria Math" panose="02040503050406030204" pitchFamily="18" charset="0"/>
                          </a:rPr>
                          <m:t>1</m:t>
                        </m:r>
                      </m:sub>
                    </m:sSub>
                  </m:oMath>
                </a14:m>
                <a:endParaRPr lang="zh-CN" altLang="en-US" dirty="0"/>
              </a:p>
            </p:txBody>
          </p:sp>
        </mc:Choice>
        <mc:Fallback xmlns="">
          <p:sp>
            <p:nvSpPr>
              <p:cNvPr id="19" name="矩形 18">
                <a:extLst>
                  <a:ext uri="{FF2B5EF4-FFF2-40B4-BE49-F238E27FC236}">
                    <a16:creationId xmlns:a16="http://schemas.microsoft.com/office/drawing/2014/main" id="{3808186E-7304-384A-1194-211AD6F2B40A}"/>
                  </a:ext>
                </a:extLst>
              </p:cNvPr>
              <p:cNvSpPr>
                <a:spLocks noRot="1" noChangeAspect="1" noMove="1" noResize="1" noEditPoints="1" noAdjustHandles="1" noChangeArrowheads="1" noChangeShapeType="1" noTextEdit="1"/>
              </p:cNvSpPr>
              <p:nvPr/>
            </p:nvSpPr>
            <p:spPr>
              <a:xfrm>
                <a:off x="5846173" y="3049903"/>
                <a:ext cx="2083647" cy="1115947"/>
              </a:xfrm>
              <a:prstGeom prst="rect">
                <a:avLst/>
              </a:prstGeom>
              <a:blipFill>
                <a:blip r:embed="rId6"/>
                <a:stretch>
                  <a:fillRect l="-1754" b="-6557"/>
                </a:stretch>
              </a:blipFill>
            </p:spPr>
            <p:txBody>
              <a:bodyPr/>
              <a:lstStyle/>
              <a:p>
                <a:r>
                  <a:rPr lang="zh-CN" altLang="en-US">
                    <a:noFill/>
                  </a:rPr>
                  <a:t> </a:t>
                </a:r>
              </a:p>
            </p:txBody>
          </p:sp>
        </mc:Fallback>
      </mc:AlternateContent>
      <p:sp>
        <p:nvSpPr>
          <p:cNvPr id="4" name="矩形 3"/>
          <p:cNvSpPr/>
          <p:nvPr/>
        </p:nvSpPr>
        <p:spPr>
          <a:xfrm>
            <a:off x="5846173" y="2162861"/>
            <a:ext cx="5398089" cy="369332"/>
          </a:xfrm>
          <a:prstGeom prst="rect">
            <a:avLst/>
          </a:prstGeom>
        </p:spPr>
        <p:txBody>
          <a:bodyPr wrap="square">
            <a:spAutoFit/>
          </a:bodyPr>
          <a:lstStyle/>
          <a:p>
            <a:pPr marL="342900" indent="-342900">
              <a:buFont typeface="Wingdings" panose="05000000000000000000" pitchFamily="2" charset="2"/>
              <a:buChar char="p"/>
            </a:pPr>
            <a:r>
              <a:rPr lang="en-US" altLang="zh-CN" dirty="0">
                <a:latin typeface="Times New Roman" panose="02020603050405020304" pitchFamily="18" charset="0"/>
                <a:ea typeface="宋体" panose="02010600030101010101" pitchFamily="2" charset="-122"/>
              </a:rPr>
              <a:t>harmonics are successively generated order by order</a:t>
            </a:r>
            <a:endParaRPr lang="zh-CN" altLang="en-US" dirty="0"/>
          </a:p>
        </p:txBody>
      </p:sp>
      <p:sp>
        <p:nvSpPr>
          <p:cNvPr id="21" name="文本框 20">
            <a:extLst>
              <a:ext uri="{FF2B5EF4-FFF2-40B4-BE49-F238E27FC236}">
                <a16:creationId xmlns:a16="http://schemas.microsoft.com/office/drawing/2014/main" id="{6192B262-C69D-040C-9DC3-64E6A140054B}"/>
              </a:ext>
            </a:extLst>
          </p:cNvPr>
          <p:cNvSpPr txBox="1"/>
          <p:nvPr/>
        </p:nvSpPr>
        <p:spPr>
          <a:xfrm>
            <a:off x="5846173" y="4939398"/>
            <a:ext cx="6060077" cy="646331"/>
          </a:xfrm>
          <a:prstGeom prst="rect">
            <a:avLst/>
          </a:prstGeom>
          <a:noFill/>
        </p:spPr>
        <p:txBody>
          <a:bodyPr wrap="square">
            <a:spAutoFit/>
          </a:bodyPr>
          <a:lstStyle/>
          <a:p>
            <a:pPr marL="285750" indent="-285750">
              <a:buFont typeface="Wingdings" panose="05000000000000000000" pitchFamily="2" charset="2"/>
              <a:buChar char="p"/>
            </a:pPr>
            <a:r>
              <a:rPr lang="en-US" altLang="zh-CN" sz="1800" dirty="0">
                <a:effectLst/>
                <a:latin typeface="Times New Roman" panose="02020603050405020304" pitchFamily="18" charset="0"/>
                <a:ea typeface="宋体" panose="02010600030101010101" pitchFamily="2" charset="-122"/>
              </a:rPr>
              <a:t>the second harmonic plays an essential role in the generation of higher harmonics</a:t>
            </a:r>
            <a:endParaRPr lang="zh-CN" altLang="en-US" dirty="0"/>
          </a:p>
        </p:txBody>
      </p:sp>
    </p:spTree>
    <p:extLst>
      <p:ext uri="{BB962C8B-B14F-4D97-AF65-F5344CB8AC3E}">
        <p14:creationId xmlns:p14="http://schemas.microsoft.com/office/powerpoint/2010/main" val="417382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401" y="178484"/>
            <a:ext cx="6960495"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Discussions: the role of the second harmonic</a:t>
            </a:r>
          </a:p>
        </p:txBody>
      </p:sp>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8</a:t>
            </a:fld>
            <a:endParaRPr lang="zh-CN" altLang="en-US"/>
          </a:p>
        </p:txBody>
      </p:sp>
      <p:pic>
        <p:nvPicPr>
          <p:cNvPr id="8" name="图片 7"/>
          <p:cNvPicPr>
            <a:picLocks noChangeAspect="1"/>
          </p:cNvPicPr>
          <p:nvPr/>
        </p:nvPicPr>
        <p:blipFill>
          <a:blip r:embed="rId3"/>
          <a:stretch>
            <a:fillRect/>
          </a:stretch>
        </p:blipFill>
        <p:spPr>
          <a:xfrm>
            <a:off x="1050401" y="1150597"/>
            <a:ext cx="5696610" cy="5570878"/>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6811607" y="1189294"/>
                <a:ext cx="5275618" cy="4751557"/>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n-US" altLang="zh-CN" dirty="0">
                    <a:ea typeface="Times New Roman" panose="02020603050405020304" pitchFamily="18" charset="0"/>
                  </a:rPr>
                  <a:t>From 1 October 2012 to 31 December 2018</a:t>
                </a:r>
              </a:p>
              <a:p>
                <a:pPr marL="285750" indent="-285750" algn="just">
                  <a:lnSpc>
                    <a:spcPct val="200000"/>
                  </a:lnSpc>
                  <a:buFont typeface="Wingdings" panose="05000000000000000000" pitchFamily="2" charset="2"/>
                  <a:buChar char="ü"/>
                </a:pPr>
                <a:r>
                  <a:rPr lang="zh-CN" altLang="zh-CN" dirty="0">
                    <a:ea typeface="Times New Roman" panose="02020603050405020304" pitchFamily="18" charset="0"/>
                  </a:rPr>
                  <a:t> </a:t>
                </a:r>
                <a:r>
                  <a:rPr lang="en-US" altLang="zh-CN" i="1" dirty="0">
                    <a:ea typeface="Times New Roman" panose="02020603050405020304" pitchFamily="18" charset="0"/>
                  </a:rPr>
                  <a:t>f</a:t>
                </a:r>
                <a:r>
                  <a:rPr lang="en-US" altLang="zh-CN" baseline="-25000" dirty="0">
                    <a:ea typeface="Times New Roman" panose="02020603050405020304" pitchFamily="18" charset="0"/>
                  </a:rPr>
                  <a:t>1 </a:t>
                </a:r>
                <a:r>
                  <a:rPr lang="en-US" altLang="zh-CN" dirty="0">
                    <a:ea typeface="Times New Roman" panose="02020603050405020304" pitchFamily="18" charset="0"/>
                  </a:rPr>
                  <a:t>&lt; </a:t>
                </a:r>
                <a:r>
                  <a:rPr lang="en-US" altLang="zh-CN" i="1" dirty="0" err="1">
                    <a:ea typeface="Times New Roman" panose="02020603050405020304" pitchFamily="18" charset="0"/>
                  </a:rPr>
                  <a:t>f</a:t>
                </a:r>
                <a:r>
                  <a:rPr lang="en-US" altLang="zh-CN" baseline="-25000" dirty="0" err="1">
                    <a:ea typeface="Times New Roman" panose="02020603050405020304" pitchFamily="18" charset="0"/>
                  </a:rPr>
                  <a:t>cH</a:t>
                </a:r>
                <a:r>
                  <a:rPr lang="en-US" altLang="zh-CN" dirty="0">
                    <a:ea typeface="Times New Roman" panose="02020603050405020304" pitchFamily="18" charset="0"/>
                  </a:rPr>
                  <a:t>, </a:t>
                </a:r>
                <a:r>
                  <a:rPr lang="en-US" altLang="zh-CN" i="1" dirty="0">
                    <a:ea typeface="Times New Roman" panose="02020603050405020304" pitchFamily="18" charset="0"/>
                  </a:rPr>
                  <a:t>f</a:t>
                </a:r>
                <a:r>
                  <a:rPr lang="en-US" altLang="zh-CN" baseline="-25000" dirty="0">
                    <a:ea typeface="Times New Roman" panose="02020603050405020304" pitchFamily="18" charset="0"/>
                  </a:rPr>
                  <a:t>1</a:t>
                </a:r>
                <a:r>
                  <a:rPr lang="en-US" altLang="zh-CN" dirty="0">
                    <a:ea typeface="Times New Roman" panose="02020603050405020304" pitchFamily="18" charset="0"/>
                  </a:rPr>
                  <a:t>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ea typeface="Times New Roman" panose="02020603050405020304" pitchFamily="18" charset="0"/>
                  </a:rPr>
                  <a:t> </a:t>
                </a:r>
                <a:r>
                  <a:rPr lang="en-US" altLang="zh-CN" i="1" dirty="0">
                    <a:ea typeface="Times New Roman" panose="02020603050405020304" pitchFamily="18" charset="0"/>
                  </a:rPr>
                  <a:t>f</a:t>
                </a:r>
                <a:r>
                  <a:rPr lang="en-US" altLang="zh-CN" baseline="-25000" dirty="0">
                    <a:ea typeface="Times New Roman" panose="02020603050405020304" pitchFamily="18" charset="0"/>
                  </a:rPr>
                  <a:t>cHe</a:t>
                </a:r>
                <a:r>
                  <a:rPr lang="en-US" altLang="zh-CN" dirty="0">
                    <a:ea typeface="Times New Roman" panose="02020603050405020304" pitchFamily="18" charset="0"/>
                  </a:rPr>
                  <a:t>, </a:t>
                </a:r>
                <a:r>
                  <a:rPr lang="en-US" altLang="zh-CN" i="1" dirty="0">
                    <a:ea typeface="Times New Roman" panose="02020603050405020304" pitchFamily="18" charset="0"/>
                  </a:rPr>
                  <a:t>f</a:t>
                </a:r>
                <a:r>
                  <a:rPr lang="en-US" altLang="zh-CN" baseline="-25000" dirty="0">
                    <a:ea typeface="Times New Roman" panose="02020603050405020304" pitchFamily="18" charset="0"/>
                  </a:rPr>
                  <a:t>1</a:t>
                </a:r>
                <a:r>
                  <a:rPr lang="en-US" altLang="zh-CN" dirty="0">
                    <a:ea typeface="Times New Roman" panose="02020603050405020304" pitchFamily="18" charset="0"/>
                  </a:rPr>
                  <a:t>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ea typeface="Times New Roman" panose="02020603050405020304" pitchFamily="18" charset="0"/>
                  </a:rPr>
                  <a:t> </a:t>
                </a:r>
                <a:r>
                  <a:rPr lang="en-US" altLang="zh-CN" i="1" dirty="0">
                    <a:ea typeface="Times New Roman" panose="02020603050405020304" pitchFamily="18" charset="0"/>
                  </a:rPr>
                  <a:t>f</a:t>
                </a:r>
                <a:r>
                  <a:rPr lang="en-US" altLang="zh-CN" baseline="-25000" dirty="0">
                    <a:ea typeface="Times New Roman" panose="02020603050405020304" pitchFamily="18" charset="0"/>
                  </a:rPr>
                  <a:t>cO</a:t>
                </a:r>
              </a:p>
              <a:p>
                <a:pPr marL="285750" indent="-285750" algn="just">
                  <a:lnSpc>
                    <a:spcPct val="200000"/>
                  </a:lnSpc>
                  <a:buFont typeface="Wingdings" panose="05000000000000000000" pitchFamily="2" charset="2"/>
                  <a:buChar char="ü"/>
                </a:pPr>
                <a:r>
                  <a:rPr lang="en-US" altLang="zh-CN" dirty="0"/>
                  <a:t>WNA&lt;45°</a:t>
                </a:r>
              </a:p>
              <a:p>
                <a:pPr marL="285750" indent="-285750" algn="just">
                  <a:lnSpc>
                    <a:spcPct val="200000"/>
                  </a:lnSpc>
                  <a:buFont typeface="Wingdings" panose="05000000000000000000" pitchFamily="2" charset="2"/>
                  <a:buChar char="ü"/>
                </a:pPr>
                <a:r>
                  <a:rPr lang="en-US" altLang="zh-CN" dirty="0"/>
                  <a:t>1.9 </a:t>
                </a:r>
                <a:r>
                  <a:rPr lang="en-US" altLang="zh-CN" i="1" dirty="0">
                    <a:latin typeface="Times New Roman" panose="02020603050405020304" pitchFamily="18" charset="0"/>
                    <a:ea typeface="宋体" panose="02010600030101010101" pitchFamily="2" charset="-122"/>
                  </a:rPr>
                  <a:t>f</a:t>
                </a:r>
                <a:r>
                  <a:rPr lang="en-US" altLang="zh-CN" baseline="-25000" dirty="0">
                    <a:latin typeface="Times New Roman" panose="02020603050405020304" pitchFamily="18" charset="0"/>
                    <a:ea typeface="宋体" panose="02010600030101010101" pitchFamily="2" charset="-122"/>
                  </a:rPr>
                  <a:t>1 </a:t>
                </a:r>
                <a:r>
                  <a:rPr lang="en-US" altLang="zh-CN" dirty="0"/>
                  <a:t>&lt;</a:t>
                </a:r>
                <a:r>
                  <a:rPr lang="en-US" altLang="zh-CN" i="1" dirty="0">
                    <a:latin typeface="Times New Roman" panose="02020603050405020304" pitchFamily="18" charset="0"/>
                    <a:ea typeface="宋体" panose="02010600030101010101" pitchFamily="2" charset="-122"/>
                  </a:rPr>
                  <a:t> f</a:t>
                </a:r>
                <a:r>
                  <a:rPr lang="en-US" altLang="zh-CN" baseline="-25000" dirty="0">
                    <a:latin typeface="Times New Roman" panose="02020603050405020304" pitchFamily="18" charset="0"/>
                    <a:ea typeface="宋体" panose="02010600030101010101" pitchFamily="2" charset="-122"/>
                  </a:rPr>
                  <a:t>2 </a:t>
                </a:r>
                <a:r>
                  <a:rPr lang="en-US" altLang="zh-CN" dirty="0"/>
                  <a:t>&lt;</a:t>
                </a:r>
                <a:r>
                  <a:rPr lang="en-US" altLang="zh-CN" i="1"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2.1 </a:t>
                </a:r>
                <a:r>
                  <a:rPr lang="en-US" altLang="zh-CN" i="1" dirty="0">
                    <a:latin typeface="Times New Roman" panose="02020603050405020304" pitchFamily="18" charset="0"/>
                    <a:ea typeface="宋体" panose="02010600030101010101" pitchFamily="2" charset="-122"/>
                  </a:rPr>
                  <a:t>f</a:t>
                </a:r>
                <a:r>
                  <a:rPr lang="en-US" altLang="zh-CN" baseline="-25000" dirty="0">
                    <a:latin typeface="Times New Roman" panose="02020603050405020304" pitchFamily="18" charset="0"/>
                    <a:ea typeface="宋体" panose="02010600030101010101" pitchFamily="2" charset="-122"/>
                  </a:rPr>
                  <a:t>1</a:t>
                </a:r>
                <a:r>
                  <a:rPr lang="en-US" altLang="zh-CN" dirty="0"/>
                  <a:t> </a:t>
                </a:r>
              </a:p>
              <a:p>
                <a:pPr marL="285750" indent="-285750" algn="just">
                  <a:lnSpc>
                    <a:spcPct val="150000"/>
                  </a:lnSpc>
                  <a:buFont typeface="Wingdings" panose="05000000000000000000" pitchFamily="2" charset="2"/>
                  <a:buChar char="p"/>
                </a:pPr>
                <a:r>
                  <a:rPr lang="en-US" altLang="zh-CN" dirty="0"/>
                  <a:t>total 240 EMIC harmonic wave events, including 57 higher harmonic events</a:t>
                </a:r>
              </a:p>
              <a:p>
                <a:pPr marL="285750" indent="-285750" algn="just">
                  <a:lnSpc>
                    <a:spcPct val="150000"/>
                  </a:lnSpc>
                  <a:buFont typeface="Wingdings" panose="05000000000000000000" pitchFamily="2" charset="2"/>
                  <a:buChar char="p"/>
                </a:pPr>
                <a:endParaRPr lang="en-US" altLang="zh-CN" dirty="0"/>
              </a:p>
              <a:p>
                <a:pPr marL="285750" indent="-285750" algn="just">
                  <a:lnSpc>
                    <a:spcPct val="150000"/>
                  </a:lnSpc>
                  <a:buFont typeface="Wingdings" panose="05000000000000000000" pitchFamily="2" charset="2"/>
                  <a:buChar char="ü"/>
                </a:pPr>
                <a:r>
                  <a:rPr lang="en-US" altLang="zh-CN" dirty="0"/>
                  <a:t>the energy transfer rate is mainly less than 2%</a:t>
                </a:r>
              </a:p>
              <a:p>
                <a:pPr marL="285750" indent="-285750" algn="just">
                  <a:lnSpc>
                    <a:spcPct val="150000"/>
                  </a:lnSpc>
                  <a:buFont typeface="Wingdings" panose="05000000000000000000" pitchFamily="2" charset="2"/>
                  <a:buChar char="p"/>
                </a:pPr>
                <a:r>
                  <a:rPr lang="en-US" altLang="zh-CN" dirty="0"/>
                  <a:t>a bridge role of the second harmonic of EMIC waves in the generation of higher harmonics</a:t>
                </a:r>
              </a:p>
            </p:txBody>
          </p:sp>
        </mc:Choice>
        <mc:Fallback xmlns="">
          <p:sp>
            <p:nvSpPr>
              <p:cNvPr id="5" name="矩形 4"/>
              <p:cNvSpPr>
                <a:spLocks noRot="1" noChangeAspect="1" noMove="1" noResize="1" noEditPoints="1" noAdjustHandles="1" noChangeArrowheads="1" noChangeShapeType="1" noTextEdit="1"/>
              </p:cNvSpPr>
              <p:nvPr/>
            </p:nvSpPr>
            <p:spPr>
              <a:xfrm>
                <a:off x="6811607" y="1189294"/>
                <a:ext cx="5275618" cy="4751557"/>
              </a:xfrm>
              <a:prstGeom prst="rect">
                <a:avLst/>
              </a:prstGeom>
              <a:blipFill>
                <a:blip r:embed="rId4"/>
                <a:stretch>
                  <a:fillRect l="-693" r="-924" b="-10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90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0401" y="178484"/>
            <a:ext cx="2130711" cy="523220"/>
          </a:xfrm>
          <a:prstGeom prst="rect">
            <a:avLst/>
          </a:prstGeom>
        </p:spPr>
        <p:txBody>
          <a:bodyPr wrap="none">
            <a:spAutoFit/>
          </a:bodyPr>
          <a:lstStyle/>
          <a:p>
            <a:r>
              <a:rPr kumimoji="1" lang="en-US" altLang="zh-CN" sz="2800" b="1" dirty="0">
                <a:latin typeface="Times New Roman" charset="0"/>
                <a:ea typeface="Times New Roman" charset="0"/>
                <a:cs typeface="Times New Roman" charset="0"/>
              </a:rPr>
              <a:t>Conclusions </a:t>
            </a:r>
          </a:p>
        </p:txBody>
      </p:sp>
      <p:sp>
        <p:nvSpPr>
          <p:cNvPr id="9" name="灯片编号占位符 8">
            <a:extLst>
              <a:ext uri="{FF2B5EF4-FFF2-40B4-BE49-F238E27FC236}">
                <a16:creationId xmlns:a16="http://schemas.microsoft.com/office/drawing/2014/main" id="{7DFAB01D-CBE4-47B8-8A64-289B2E11024E}"/>
              </a:ext>
            </a:extLst>
          </p:cNvPr>
          <p:cNvSpPr>
            <a:spLocks noGrp="1"/>
          </p:cNvSpPr>
          <p:nvPr>
            <p:ph type="sldNum" sz="quarter" idx="12"/>
          </p:nvPr>
        </p:nvSpPr>
        <p:spPr/>
        <p:txBody>
          <a:bodyPr/>
          <a:lstStyle/>
          <a:p>
            <a:fld id="{02A8586A-3E18-4657-B8B0-547C9D931ED2}" type="slidenum">
              <a:rPr lang="zh-CN" altLang="en-US" smtClean="0"/>
              <a:t>9</a:t>
            </a:fld>
            <a:endParaRPr lang="zh-CN" altLang="en-US"/>
          </a:p>
        </p:txBody>
      </p:sp>
      <p:sp>
        <p:nvSpPr>
          <p:cNvPr id="3" name="矩形 2">
            <a:extLst>
              <a:ext uri="{FF2B5EF4-FFF2-40B4-BE49-F238E27FC236}">
                <a16:creationId xmlns:a16="http://schemas.microsoft.com/office/drawing/2014/main" id="{B514175C-3794-4E83-8C22-6BA959D01C0F}"/>
              </a:ext>
            </a:extLst>
          </p:cNvPr>
          <p:cNvSpPr/>
          <p:nvPr/>
        </p:nvSpPr>
        <p:spPr>
          <a:xfrm>
            <a:off x="572549" y="1424136"/>
            <a:ext cx="11000326" cy="4247317"/>
          </a:xfrm>
          <a:prstGeom prst="rect">
            <a:avLst/>
          </a:prstGeom>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With the help of Van Allen Probe B, we study an interesting event of electromagnetic ion cyclotron (EMIC) waves with up to sixth harmonics in detail.</a:t>
            </a:r>
          </a:p>
          <a:p>
            <a:pPr algn="just"/>
            <a:endParaRPr lang="en-US" altLang="zh-CN"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dirty="0">
                <a:latin typeface="Times New Roman" panose="02020603050405020304" pitchFamily="18" charset="0"/>
                <a:cs typeface="Times New Roman" panose="02020603050405020304" pitchFamily="18" charset="0"/>
              </a:rPr>
              <a:t>An interesting observational event of EMIC harmonic emissions has been demonstrated to be generated via nonlinear wave-wave coupling.</a:t>
            </a:r>
          </a:p>
          <a:p>
            <a:pPr marL="342900" indent="-342900" algn="just">
              <a:buAutoNum type="arabicPeriod"/>
            </a:pPr>
            <a:endParaRPr lang="en-US" altLang="zh-CN"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dirty="0">
                <a:latin typeface="Times New Roman" panose="02020603050405020304" pitchFamily="18" charset="0"/>
                <a:cs typeface="Times New Roman" panose="02020603050405020304" pitchFamily="18" charset="0"/>
              </a:rPr>
              <a:t>(n + m)-</a:t>
            </a:r>
            <a:r>
              <a:rPr lang="en-US" altLang="zh-CN" dirty="0" err="1">
                <a:latin typeface="Times New Roman" panose="02020603050405020304" pitchFamily="18" charset="0"/>
                <a:cs typeface="Times New Roman" panose="02020603050405020304" pitchFamily="18" charset="0"/>
              </a:rPr>
              <a:t>th</a:t>
            </a:r>
            <a:r>
              <a:rPr lang="en-US" altLang="zh-CN" dirty="0">
                <a:latin typeface="Times New Roman" panose="02020603050405020304" pitchFamily="18" charset="0"/>
                <a:cs typeface="Times New Roman" panose="02020603050405020304" pitchFamily="18" charset="0"/>
              </a:rPr>
              <a:t> harmonic waves could be driven by nth harmonic and </a:t>
            </a:r>
            <a:r>
              <a:rPr lang="en-US" altLang="zh-CN" dirty="0" err="1">
                <a:latin typeface="Times New Roman" panose="02020603050405020304" pitchFamily="18" charset="0"/>
                <a:cs typeface="Times New Roman" panose="02020603050405020304" pitchFamily="18" charset="0"/>
              </a:rPr>
              <a:t>mth</a:t>
            </a:r>
            <a:r>
              <a:rPr lang="en-US" altLang="zh-CN" dirty="0">
                <a:latin typeface="Times New Roman" panose="02020603050405020304" pitchFamily="18" charset="0"/>
                <a:cs typeface="Times New Roman" panose="02020603050405020304" pitchFamily="18" charset="0"/>
              </a:rPr>
              <a:t> harmonic through the nonlinear wave-wave couplings</a:t>
            </a:r>
          </a:p>
          <a:p>
            <a:pPr marL="342900" indent="-342900">
              <a:buAutoNum type="arabicPeriod"/>
            </a:pPr>
            <a:endParaRPr lang="en-US" altLang="zh-CN" dirty="0">
              <a:latin typeface="Times New Roman" panose="02020603050405020304" pitchFamily="18" charset="0"/>
              <a:cs typeface="Times New Roman" panose="02020603050405020304" pitchFamily="18" charset="0"/>
            </a:endParaRPr>
          </a:p>
          <a:p>
            <a:pPr marL="342900" indent="-342900" algn="just">
              <a:buAutoNum type="arabicPeriod"/>
            </a:pPr>
            <a:r>
              <a:rPr lang="en-US" altLang="zh-CN" dirty="0">
                <a:latin typeface="Times New Roman" panose="02020603050405020304" pitchFamily="18" charset="0"/>
                <a:cs typeface="Times New Roman" panose="02020603050405020304" pitchFamily="18" charset="0"/>
              </a:rPr>
              <a:t>EMIC harmonics are successively generated order by order, implying essential role of the second harmonic in generation of higher harmonics.</a:t>
            </a:r>
          </a:p>
          <a:p>
            <a:pPr marL="342900" indent="-342900">
              <a:buAutoNum type="arabicPeriod"/>
            </a:pPr>
            <a:endParaRPr lang="en-US" altLang="zh-CN" dirty="0">
              <a:latin typeface="Times New Roman" panose="02020603050405020304" pitchFamily="18" charset="0"/>
              <a:cs typeface="Times New Roman" panose="02020603050405020304" pitchFamily="18" charset="0"/>
            </a:endParaRPr>
          </a:p>
          <a:p>
            <a:pPr marL="342900" indent="-342900" algn="just">
              <a:buFontTx/>
              <a:buAutoNum type="arabicPeriod"/>
            </a:pPr>
            <a:r>
              <a:rPr lang="en-US" altLang="zh-CN" dirty="0">
                <a:latin typeface="Times New Roman" panose="02020603050405020304" pitchFamily="18" charset="0"/>
                <a:cs typeface="Times New Roman" panose="02020603050405020304" pitchFamily="18" charset="0"/>
              </a:rPr>
              <a:t>Statistical results from satellite observations suggest a bridge role of the second harmonic of EMIC waves in the generation of higher harmonics.</a:t>
            </a:r>
          </a:p>
          <a:p>
            <a:pPr marL="342900" indent="-342900" algn="just">
              <a:buAutoNum type="arabicPeriod"/>
            </a:pPr>
            <a:endParaRPr lang="zh-CN" altLang="en-US" b="1" dirty="0"/>
          </a:p>
        </p:txBody>
      </p:sp>
    </p:spTree>
    <p:extLst>
      <p:ext uri="{BB962C8B-B14F-4D97-AF65-F5344CB8AC3E}">
        <p14:creationId xmlns:p14="http://schemas.microsoft.com/office/powerpoint/2010/main" val="366458351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11372</TotalTime>
  <Words>475</Words>
  <Application>Microsoft Office PowerPoint</Application>
  <PresentationFormat>宽屏</PresentationFormat>
  <Paragraphs>88</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等线</vt:lpstr>
      <vt:lpstr>等线</vt:lpstr>
      <vt:lpstr>楷体</vt:lpstr>
      <vt:lpstr>宋体</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 Siyuan</dc:creator>
  <cp:lastModifiedBy>dan Deng</cp:lastModifiedBy>
  <cp:revision>498</cp:revision>
  <dcterms:created xsi:type="dcterms:W3CDTF">2020-06-24T09:06:43Z</dcterms:created>
  <dcterms:modified xsi:type="dcterms:W3CDTF">2022-05-22T12:46:16Z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2052-2.2.0.3563</vt:lpwstr>
  </property>
</Properties>
</file>