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85" r:id="rId1"/>
  </p:sldMasterIdLst>
  <p:notesMasterIdLst>
    <p:notesMasterId r:id="rId12"/>
  </p:notesMasterIdLst>
  <p:sldIdLst>
    <p:sldId id="256" r:id="rId2"/>
    <p:sldId id="257" r:id="rId3"/>
    <p:sldId id="260" r:id="rId4"/>
    <p:sldId id="276" r:id="rId5"/>
    <p:sldId id="277" r:id="rId6"/>
    <p:sldId id="266" r:id="rId7"/>
    <p:sldId id="267" r:id="rId8"/>
    <p:sldId id="259" r:id="rId9"/>
    <p:sldId id="268" r:id="rId10"/>
    <p:sldId id="263" r:id="rId11"/>
  </p:sldIdLst>
  <p:sldSz cx="12192000" cy="6858000"/>
  <p:notesSz cx="6794500" cy="99314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521415D9-36F7-43E2-AB2F-B90AF26B5E84}">
      <p14:sectionLst xmlns:p14="http://schemas.microsoft.com/office/powerpoint/2010/main">
        <p14:section name="Untitled Section" id="{C2BACF94-AA37-4824-859F-EE93F885A1E7}">
          <p14:sldIdLst>
            <p14:sldId id="256"/>
            <p14:sldId id="257"/>
            <p14:sldId id="260"/>
            <p14:sldId id="276"/>
            <p14:sldId id="277"/>
            <p14:sldId id="266"/>
            <p14:sldId id="267"/>
            <p14:sldId id="259"/>
            <p14:sldId id="268"/>
            <p14:sldId id="263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Andreas Grøvan Aspaas" initials="" lastIdx="3" clrIdx="0"/>
  <p:cmAuthor id="1" name="" initials="" lastIdx="5" clrIdx="1"/>
  <p:cmAuthor id="2" name="Andreas Grøvan Aspaas" initials="AGA" lastIdx="6" clrIdx="2">
    <p:extLst>
      <p:ext uri="{19B8F6BF-5375-455C-9EA6-DF929625EA0E}">
        <p15:presenceInfo xmlns:p15="http://schemas.microsoft.com/office/powerpoint/2012/main" userId="S-1-5-21-1927809936-1189766144-1318725885-602141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0714" autoAdjust="0"/>
  </p:normalViewPr>
  <p:slideViewPr>
    <p:cSldViewPr snapToGrid="0">
      <p:cViewPr>
        <p:scale>
          <a:sx n="100" d="100"/>
          <a:sy n="100" d="100"/>
        </p:scale>
        <p:origin x="954" y="21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commentAuthors" Target="commentAuthor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44813" cy="4984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48100" y="0"/>
            <a:ext cx="2944813" cy="4984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419100" y="1241425"/>
            <a:ext cx="5956300" cy="335121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79450" y="4779963"/>
            <a:ext cx="5435600" cy="39100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9432925"/>
            <a:ext cx="2944813" cy="4984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48100" y="9432925"/>
            <a:ext cx="2944813" cy="4984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CA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2" name="Google Shape;322;g1183b3089f0_0_407:notes"/>
          <p:cNvSpPr txBox="1">
            <a:spLocks noGrp="1"/>
          </p:cNvSpPr>
          <p:nvPr>
            <p:ph type="body" idx="1"/>
          </p:nvPr>
        </p:nvSpPr>
        <p:spPr>
          <a:xfrm>
            <a:off x="679450" y="4779486"/>
            <a:ext cx="5435700" cy="3910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b-NO" dirty="0" smtClean="0"/>
              <a:t>Hi, </a:t>
            </a:r>
            <a:r>
              <a:rPr lang="nb-NO" dirty="0" smtClean="0"/>
              <a:t>my</a:t>
            </a:r>
            <a:r>
              <a:rPr lang="nb-NO" baseline="0" dirty="0" smtClean="0"/>
              <a:t> </a:t>
            </a:r>
            <a:r>
              <a:rPr lang="nb-NO" baseline="0" dirty="0" err="1" smtClean="0"/>
              <a:t>name</a:t>
            </a:r>
            <a:r>
              <a:rPr lang="nb-NO" dirty="0" smtClean="0"/>
              <a:t> </a:t>
            </a:r>
            <a:r>
              <a:rPr lang="nb-NO" dirty="0" smtClean="0"/>
              <a:t>Andreas</a:t>
            </a:r>
            <a:r>
              <a:rPr lang="nb-NO" baseline="0" dirty="0" smtClean="0"/>
              <a:t> Aspaas, </a:t>
            </a:r>
            <a:r>
              <a:rPr lang="nb-NO" baseline="0" dirty="0" err="1" smtClean="0"/>
              <a:t>phd</a:t>
            </a:r>
            <a:r>
              <a:rPr lang="nb-NO" baseline="0" dirty="0" smtClean="0"/>
              <a:t> student at </a:t>
            </a:r>
            <a:r>
              <a:rPr lang="nb-NO" baseline="0" dirty="0" smtClean="0"/>
              <a:t>UiO and </a:t>
            </a:r>
            <a:r>
              <a:rPr lang="nb-NO" baseline="0" dirty="0" err="1" smtClean="0"/>
              <a:t>geologist</a:t>
            </a:r>
            <a:r>
              <a:rPr lang="nb-NO" baseline="0" dirty="0" smtClean="0"/>
              <a:t> NVE</a:t>
            </a:r>
            <a:r>
              <a:rPr lang="nb-NO" baseline="0" dirty="0" smtClean="0"/>
              <a:t>. </a:t>
            </a:r>
            <a:r>
              <a:rPr lang="nb-NO" baseline="0" dirty="0" err="1" smtClean="0"/>
              <a:t>Today</a:t>
            </a:r>
            <a:r>
              <a:rPr lang="nb-NO" baseline="0" dirty="0" smtClean="0"/>
              <a:t> I am </a:t>
            </a:r>
            <a:r>
              <a:rPr lang="nb-NO" baseline="0" dirty="0" err="1" smtClean="0"/>
              <a:t>going</a:t>
            </a:r>
            <a:r>
              <a:rPr lang="nb-NO" baseline="0" dirty="0" smtClean="0"/>
              <a:t> to t</a:t>
            </a:r>
            <a:r>
              <a:rPr lang="nb-NO" dirty="0" smtClean="0"/>
              <a:t>alk </a:t>
            </a:r>
            <a:r>
              <a:rPr lang="nb-NO" dirty="0" err="1" smtClean="0"/>
              <a:t>about</a:t>
            </a:r>
            <a:r>
              <a:rPr lang="nb-NO" dirty="0" smtClean="0"/>
              <a:t> </a:t>
            </a:r>
            <a:r>
              <a:rPr lang="nb-NO" dirty="0" err="1" smtClean="0"/>
              <a:t>landslides</a:t>
            </a:r>
            <a:r>
              <a:rPr lang="nb-NO" dirty="0" smtClean="0"/>
              <a:t>, in </a:t>
            </a:r>
            <a:r>
              <a:rPr lang="nb-NO" dirty="0" err="1" smtClean="0"/>
              <a:t>particular</a:t>
            </a:r>
            <a:r>
              <a:rPr lang="nb-NO" dirty="0" smtClean="0"/>
              <a:t> </a:t>
            </a:r>
            <a:r>
              <a:rPr lang="nb-NO" dirty="0" err="1" smtClean="0"/>
              <a:t>the</a:t>
            </a:r>
            <a:r>
              <a:rPr lang="nb-NO" dirty="0" smtClean="0"/>
              <a:t> Åknes </a:t>
            </a:r>
            <a:r>
              <a:rPr lang="nb-NO" dirty="0" err="1" smtClean="0"/>
              <a:t>landslide</a:t>
            </a:r>
            <a:r>
              <a:rPr lang="nb-NO" baseline="0" dirty="0" smtClean="0"/>
              <a:t> in Norway.</a:t>
            </a:r>
          </a:p>
        </p:txBody>
      </p:sp>
      <p:sp>
        <p:nvSpPr>
          <p:cNvPr id="323" name="Google Shape;323;g1183b3089f0_0_407:notes"/>
          <p:cNvSpPr>
            <a:spLocks noGrp="1" noRot="1" noChangeAspect="1"/>
          </p:cNvSpPr>
          <p:nvPr>
            <p:ph type="sldImg" idx="2"/>
          </p:nvPr>
        </p:nvSpPr>
        <p:spPr>
          <a:xfrm>
            <a:off x="419100" y="1241425"/>
            <a:ext cx="5956300" cy="335121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5" name="Google Shape;425;g1183b3089f0_0_501:notes"/>
          <p:cNvSpPr>
            <a:spLocks noGrp="1" noRot="1" noChangeAspect="1"/>
          </p:cNvSpPr>
          <p:nvPr>
            <p:ph type="sldImg" idx="2"/>
          </p:nvPr>
        </p:nvSpPr>
        <p:spPr>
          <a:xfrm>
            <a:off x="419100" y="1241425"/>
            <a:ext cx="5956300" cy="335121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26" name="Google Shape;426;g1183b3089f0_0_501:notes"/>
          <p:cNvSpPr txBox="1">
            <a:spLocks noGrp="1"/>
          </p:cNvSpPr>
          <p:nvPr>
            <p:ph type="body" idx="1"/>
          </p:nvPr>
        </p:nvSpPr>
        <p:spPr>
          <a:xfrm>
            <a:off x="679450" y="4779486"/>
            <a:ext cx="5435700" cy="3910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CA" dirty="0" smtClean="0"/>
              <a:t>To detect transients, filtering noise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CA" dirty="0" smtClean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CA" dirty="0" smtClean="0"/>
              <a:t>1 day cut off best</a:t>
            </a:r>
            <a:r>
              <a:rPr lang="en-CA" baseline="0" dirty="0" smtClean="0"/>
              <a:t> fit to remove noise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CA" baseline="0" dirty="0" smtClean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CA" baseline="0" dirty="0" err="1" smtClean="0"/>
              <a:t>Avg</a:t>
            </a:r>
            <a:r>
              <a:rPr lang="en-CA" baseline="0" dirty="0" smtClean="0"/>
              <a:t> velocity on 20 days</a:t>
            </a:r>
            <a:endParaRPr dirty="0"/>
          </a:p>
        </p:txBody>
      </p:sp>
      <p:sp>
        <p:nvSpPr>
          <p:cNvPr id="427" name="Google Shape;427;g1183b3089f0_0_501:notes"/>
          <p:cNvSpPr txBox="1">
            <a:spLocks noGrp="1"/>
          </p:cNvSpPr>
          <p:nvPr>
            <p:ph type="sldNum" idx="12"/>
          </p:nvPr>
        </p:nvSpPr>
        <p:spPr>
          <a:xfrm>
            <a:off x="3848644" y="9433106"/>
            <a:ext cx="2944200" cy="4983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CA"/>
              <a:t>10</a:t>
            </a:fld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3" name="Google Shape;333;g1183b3089f0_0_4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419100" y="1241425"/>
            <a:ext cx="5956300" cy="335121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4" name="Google Shape;334;g1183b3089f0_0_417:notes"/>
          <p:cNvSpPr txBox="1">
            <a:spLocks noGrp="1"/>
          </p:cNvSpPr>
          <p:nvPr>
            <p:ph type="body" idx="1"/>
          </p:nvPr>
        </p:nvSpPr>
        <p:spPr>
          <a:xfrm>
            <a:off x="679450" y="4779486"/>
            <a:ext cx="5435700" cy="3910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CA" sz="1200" dirty="0"/>
              <a:t>mm to m/</a:t>
            </a:r>
            <a:r>
              <a:rPr lang="en-CA" sz="1200" dirty="0" err="1"/>
              <a:t>yr</a:t>
            </a:r>
            <a:r>
              <a:rPr lang="en-CA" sz="1200" dirty="0"/>
              <a:t>, accelerate </a:t>
            </a:r>
            <a:r>
              <a:rPr lang="en-CA" sz="1200" dirty="0" smtClean="0"/>
              <a:t>m/s</a:t>
            </a:r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CA" sz="1200" dirty="0" smtClean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dirty="0" err="1" smtClean="0"/>
              <a:t>Accelrations</a:t>
            </a:r>
            <a:r>
              <a:rPr lang="en-US" sz="1200" dirty="0" smtClean="0"/>
              <a:t> on landslides and earthquake</a:t>
            </a:r>
            <a:r>
              <a:rPr lang="en-US" sz="1200" baseline="0" dirty="0" smtClean="0"/>
              <a:t> faults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sz="1200" baseline="0" dirty="0" smtClean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aseline="0" dirty="0" smtClean="0"/>
              <a:t>These accelerations defined as creep bursts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sz="1200" baseline="0" dirty="0" smtClean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aseline="0" dirty="0" err="1" smtClean="0"/>
              <a:t>Repetative</a:t>
            </a:r>
            <a:r>
              <a:rPr lang="en-US" sz="1200" baseline="0" dirty="0" smtClean="0"/>
              <a:t> cause slips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sz="1200" baseline="0" dirty="0" smtClean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aseline="0" dirty="0" smtClean="0"/>
              <a:t>Unknown mechanisms and dynamics</a:t>
            </a:r>
            <a:endParaRPr lang="en-US" sz="1200" dirty="0" smtClean="0"/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CA" sz="2800" dirty="0" smtClean="0"/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CA" sz="2800" dirty="0" smtClean="0"/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335" name="Google Shape;335;g1183b3089f0_0_417:notes"/>
          <p:cNvSpPr txBox="1">
            <a:spLocks noGrp="1"/>
          </p:cNvSpPr>
          <p:nvPr>
            <p:ph type="sldNum" idx="12"/>
          </p:nvPr>
        </p:nvSpPr>
        <p:spPr>
          <a:xfrm>
            <a:off x="3848644" y="9433106"/>
            <a:ext cx="2944200" cy="4983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CA"/>
              <a:t>2</a:t>
            </a:fld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2" name="Google Shape;372;g1183b3089f0_0_464:notes"/>
          <p:cNvSpPr>
            <a:spLocks noGrp="1" noRot="1" noChangeAspect="1"/>
          </p:cNvSpPr>
          <p:nvPr>
            <p:ph type="sldImg" idx="2"/>
          </p:nvPr>
        </p:nvSpPr>
        <p:spPr>
          <a:xfrm>
            <a:off x="419100" y="1241425"/>
            <a:ext cx="5956300" cy="335121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3" name="Google Shape;373;g1183b3089f0_0_464:notes"/>
          <p:cNvSpPr txBox="1">
            <a:spLocks noGrp="1"/>
          </p:cNvSpPr>
          <p:nvPr>
            <p:ph type="body" idx="1"/>
          </p:nvPr>
        </p:nvSpPr>
        <p:spPr>
          <a:xfrm>
            <a:off x="679450" y="4779486"/>
            <a:ext cx="5435700" cy="3910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CA" sz="1200" dirty="0"/>
              <a:t>Why </a:t>
            </a:r>
            <a:r>
              <a:rPr lang="en-CA" sz="1200" dirty="0" err="1"/>
              <a:t>Åknes</a:t>
            </a:r>
            <a:r>
              <a:rPr lang="en-CA" sz="1200" dirty="0" smtClean="0"/>
              <a:t>??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CA" sz="1200" dirty="0" smtClean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CA" sz="1200" dirty="0" smtClean="0"/>
              <a:t>Large landslide that</a:t>
            </a:r>
            <a:r>
              <a:rPr lang="en-CA" sz="1200" baseline="0" dirty="0" smtClean="0"/>
              <a:t> is well instrumented over 20 </a:t>
            </a:r>
            <a:r>
              <a:rPr lang="en-CA" sz="1200" baseline="0" dirty="0" err="1" smtClean="0"/>
              <a:t>yrs</a:t>
            </a:r>
            <a:r>
              <a:rPr lang="en-CA" sz="1200" baseline="0" dirty="0" smtClean="0"/>
              <a:t> due to high risk, </a:t>
            </a:r>
            <a:r>
              <a:rPr lang="en-CA" sz="1200" baseline="0" dirty="0" smtClean="0"/>
              <a:t>, (boreholes, crack meters, GPSs, total station, lasers, seismic array, meteorological station)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nb-NO" sz="1200" dirty="0" smtClean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b-NO" sz="1200" dirty="0" err="1" smtClean="0"/>
              <a:t>Geology</a:t>
            </a:r>
            <a:r>
              <a:rPr lang="nb-NO" sz="1200" dirty="0" smtClean="0"/>
              <a:t>, </a:t>
            </a:r>
            <a:r>
              <a:rPr lang="nb-NO" sz="1200" dirty="0" err="1" smtClean="0"/>
              <a:t>foliation</a:t>
            </a:r>
            <a:r>
              <a:rPr lang="nb-NO" sz="1200" dirty="0" smtClean="0"/>
              <a:t> parallell </a:t>
            </a:r>
            <a:r>
              <a:rPr lang="nb-NO" sz="1200" dirty="0" err="1" smtClean="0"/>
              <a:t>sliding</a:t>
            </a:r>
            <a:r>
              <a:rPr lang="nb-NO" sz="1200" dirty="0" smtClean="0"/>
              <a:t> plane</a:t>
            </a:r>
            <a:endParaRPr sz="1200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CA" sz="1200" dirty="0"/>
              <a:t>Focus on boreholes in this </a:t>
            </a:r>
            <a:r>
              <a:rPr lang="en-CA" sz="1200" dirty="0" smtClean="0"/>
              <a:t>presentation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CA" sz="1200" dirty="0" smtClean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CA" sz="1200" dirty="0" smtClean="0"/>
              <a:t>Borehole include:</a:t>
            </a:r>
          </a:p>
          <a:p>
            <a:pPr marL="457200" lvl="0" indent="-3810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400"/>
              <a:buChar char="•"/>
            </a:pPr>
            <a:r>
              <a:rPr lang="en-CA" sz="1200" dirty="0" smtClean="0"/>
              <a:t>Biaxial inclinometers</a:t>
            </a:r>
          </a:p>
          <a:p>
            <a:pPr marL="914400" lvl="1" indent="-355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000"/>
              <a:buChar char="•"/>
            </a:pPr>
            <a:r>
              <a:rPr lang="en-CA" sz="1200" dirty="0" smtClean="0"/>
              <a:t>1 meter spacing from 0-100 m</a:t>
            </a:r>
          </a:p>
          <a:p>
            <a:pPr marL="914400" lvl="1" indent="-355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000"/>
              <a:buChar char="•"/>
            </a:pPr>
            <a:r>
              <a:rPr lang="en-CA" sz="1200" dirty="0" smtClean="0"/>
              <a:t>Sporadic from 100-200 m</a:t>
            </a:r>
          </a:p>
          <a:p>
            <a:pPr marL="457200" lvl="0" indent="-3810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400"/>
              <a:buChar char="•"/>
            </a:pPr>
            <a:r>
              <a:rPr lang="en-CA" sz="1200" dirty="0" smtClean="0"/>
              <a:t>Packers isolating fracture zones</a:t>
            </a:r>
          </a:p>
          <a:p>
            <a:pPr marL="457200" lvl="0" indent="-3810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400"/>
              <a:buChar char="•"/>
            </a:pPr>
            <a:r>
              <a:rPr lang="en-CA" sz="1200" dirty="0" smtClean="0"/>
              <a:t>Piezometer in each zone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nb-NO" sz="1200" dirty="0" smtClean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r>
              <a:rPr lang="en-CA" sz="1200" dirty="0" smtClean="0"/>
              <a:t>Displacement from modules, in following plots, from module in shear zone only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dirty="0"/>
          </a:p>
        </p:txBody>
      </p:sp>
      <p:sp>
        <p:nvSpPr>
          <p:cNvPr id="374" name="Google Shape;374;g1183b3089f0_0_464:notes"/>
          <p:cNvSpPr txBox="1">
            <a:spLocks noGrp="1"/>
          </p:cNvSpPr>
          <p:nvPr>
            <p:ph type="sldNum" idx="12"/>
          </p:nvPr>
        </p:nvSpPr>
        <p:spPr>
          <a:xfrm>
            <a:off x="3848644" y="9433106"/>
            <a:ext cx="2944200" cy="4983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CA"/>
              <a:t>3</a:t>
            </a:fld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5" name="Google Shape;445;g119aa009f32_0_48:notes"/>
          <p:cNvSpPr>
            <a:spLocks noGrp="1" noRot="1" noChangeAspect="1"/>
          </p:cNvSpPr>
          <p:nvPr>
            <p:ph type="sldImg" idx="2"/>
          </p:nvPr>
        </p:nvSpPr>
        <p:spPr>
          <a:xfrm>
            <a:off x="419100" y="1241425"/>
            <a:ext cx="5956300" cy="335121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46" name="Google Shape;446;g119aa009f32_0_48:notes"/>
          <p:cNvSpPr txBox="1">
            <a:spLocks noGrp="1"/>
          </p:cNvSpPr>
          <p:nvPr>
            <p:ph type="body" idx="1"/>
          </p:nvPr>
        </p:nvSpPr>
        <p:spPr>
          <a:xfrm>
            <a:off x="679450" y="4779486"/>
            <a:ext cx="5435700" cy="3910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r>
              <a:rPr lang="en-US" dirty="0" smtClean="0"/>
              <a:t>removing noise Butterworth filter (1 day cut off</a:t>
            </a:r>
            <a:r>
              <a:rPr lang="en-US" baseline="0" dirty="0" smtClean="0"/>
              <a:t>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lang="en-US" baseline="0" dirty="0" smtClean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r>
              <a:rPr lang="en-US" baseline="0" dirty="0" smtClean="0"/>
              <a:t>calculated velocity by a linear fit over a period of time.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lang="en-US" baseline="0" dirty="0" smtClean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r>
              <a:rPr lang="en-US" baseline="0" dirty="0" smtClean="0"/>
              <a:t>Long term average is 30 times short term average.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lang="en-US" baseline="0" dirty="0" smtClean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r>
              <a:rPr lang="en-US" baseline="0" dirty="0" smtClean="0"/>
              <a:t>Defining creep bursts above green line, and length of burst by red line</a:t>
            </a:r>
            <a:endParaRPr lang="en-US" dirty="0"/>
          </a:p>
        </p:txBody>
      </p:sp>
      <p:sp>
        <p:nvSpPr>
          <p:cNvPr id="447" name="Google Shape;447;g119aa009f32_0_48:notes"/>
          <p:cNvSpPr txBox="1">
            <a:spLocks noGrp="1"/>
          </p:cNvSpPr>
          <p:nvPr>
            <p:ph type="sldNum" idx="12"/>
          </p:nvPr>
        </p:nvSpPr>
        <p:spPr>
          <a:xfrm>
            <a:off x="3848644" y="9433106"/>
            <a:ext cx="2944200" cy="4983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CA"/>
              <a:t>4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01020576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5" name="Google Shape;445;g119aa009f32_0_48:notes"/>
          <p:cNvSpPr>
            <a:spLocks noGrp="1" noRot="1" noChangeAspect="1"/>
          </p:cNvSpPr>
          <p:nvPr>
            <p:ph type="sldImg" idx="2"/>
          </p:nvPr>
        </p:nvSpPr>
        <p:spPr>
          <a:xfrm>
            <a:off x="419100" y="1241425"/>
            <a:ext cx="5956300" cy="335121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46" name="Google Shape;446;g119aa009f32_0_48:notes"/>
          <p:cNvSpPr txBox="1">
            <a:spLocks noGrp="1"/>
          </p:cNvSpPr>
          <p:nvPr>
            <p:ph type="body" idx="1"/>
          </p:nvPr>
        </p:nvSpPr>
        <p:spPr>
          <a:xfrm>
            <a:off x="679450" y="4779486"/>
            <a:ext cx="5435700" cy="3910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CA" dirty="0" smtClean="0"/>
              <a:t>Typical creep burst with s-shape. </a:t>
            </a:r>
            <a:endParaRPr lang="en-CA" dirty="0" smtClean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CA" dirty="0" smtClean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CA" dirty="0" smtClean="0"/>
              <a:t>increased</a:t>
            </a:r>
            <a:r>
              <a:rPr lang="en-CA" baseline="0" dirty="0" smtClean="0"/>
              <a:t> </a:t>
            </a:r>
            <a:r>
              <a:rPr lang="en-CA" baseline="0" dirty="0" smtClean="0"/>
              <a:t>duration correlates </a:t>
            </a:r>
            <a:r>
              <a:rPr lang="en-CA" baseline="0" dirty="0" smtClean="0"/>
              <a:t>increasing </a:t>
            </a:r>
            <a:r>
              <a:rPr lang="en-CA" baseline="0" dirty="0" smtClean="0"/>
              <a:t>distance. </a:t>
            </a:r>
            <a:endParaRPr lang="en-CA" baseline="0" dirty="0" smtClean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CA" baseline="0" dirty="0" smtClean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CA" baseline="0" dirty="0" smtClean="0"/>
              <a:t>no </a:t>
            </a:r>
            <a:r>
              <a:rPr lang="en-CA" baseline="0" dirty="0" smtClean="0"/>
              <a:t>correlation between velocity and duration and slip distance </a:t>
            </a:r>
            <a:endParaRPr dirty="0"/>
          </a:p>
        </p:txBody>
      </p:sp>
      <p:sp>
        <p:nvSpPr>
          <p:cNvPr id="447" name="Google Shape;447;g119aa009f32_0_48:notes"/>
          <p:cNvSpPr txBox="1">
            <a:spLocks noGrp="1"/>
          </p:cNvSpPr>
          <p:nvPr>
            <p:ph type="sldNum" idx="12"/>
          </p:nvPr>
        </p:nvSpPr>
        <p:spPr>
          <a:xfrm>
            <a:off x="3848644" y="9433106"/>
            <a:ext cx="2944200" cy="4983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CA"/>
              <a:t>5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65120390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7" name="Google Shape;457;g119aa009f32_0_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419100" y="1241425"/>
            <a:ext cx="5956300" cy="335121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58" name="Google Shape;458;g119aa009f32_0_17:notes"/>
          <p:cNvSpPr txBox="1">
            <a:spLocks noGrp="1"/>
          </p:cNvSpPr>
          <p:nvPr>
            <p:ph type="body" idx="1"/>
          </p:nvPr>
        </p:nvSpPr>
        <p:spPr>
          <a:xfrm>
            <a:off x="679450" y="4779963"/>
            <a:ext cx="5435700" cy="39099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b-NO" dirty="0" smtClean="0"/>
              <a:t>On-</a:t>
            </a:r>
            <a:r>
              <a:rPr lang="nb-NO" dirty="0" err="1" smtClean="0"/>
              <a:t>going</a:t>
            </a:r>
            <a:r>
              <a:rPr lang="nb-NO" dirty="0" smtClean="0"/>
              <a:t> </a:t>
            </a:r>
            <a:r>
              <a:rPr lang="nb-NO" dirty="0" err="1" smtClean="0"/>
              <a:t>analysis</a:t>
            </a:r>
            <a:r>
              <a:rPr lang="nb-NO" dirty="0" smtClean="0"/>
              <a:t>: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nb-NO" dirty="0" smtClean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b-NO" dirty="0" smtClean="0"/>
              <a:t>Water </a:t>
            </a:r>
            <a:r>
              <a:rPr lang="nb-NO" dirty="0" err="1" smtClean="0"/>
              <a:t>pressure</a:t>
            </a:r>
            <a:r>
              <a:rPr lang="nb-NO" dirty="0" smtClean="0"/>
              <a:t> </a:t>
            </a:r>
            <a:r>
              <a:rPr lang="nb-NO" dirty="0" err="1" smtClean="0"/>
              <a:t>causing</a:t>
            </a:r>
            <a:r>
              <a:rPr lang="nb-NO" dirty="0" smtClean="0"/>
              <a:t> </a:t>
            </a:r>
            <a:r>
              <a:rPr lang="nb-NO" dirty="0" err="1" smtClean="0"/>
              <a:t>creep</a:t>
            </a:r>
            <a:r>
              <a:rPr lang="nb-NO" baseline="0" dirty="0" smtClean="0"/>
              <a:t> </a:t>
            </a:r>
            <a:r>
              <a:rPr lang="nb-NO" baseline="0" dirty="0" err="1" smtClean="0"/>
              <a:t>bursts</a:t>
            </a:r>
            <a:r>
              <a:rPr lang="nb-NO" baseline="0" dirty="0" smtClean="0"/>
              <a:t> ? </a:t>
            </a:r>
            <a:r>
              <a:rPr lang="nb-NO" baseline="0" dirty="0" err="1" smtClean="0"/>
              <a:t>Borehole</a:t>
            </a:r>
            <a:r>
              <a:rPr lang="nb-NO" baseline="0" dirty="0" smtClean="0"/>
              <a:t> </a:t>
            </a:r>
            <a:r>
              <a:rPr lang="nb-NO" baseline="0" dirty="0" err="1" smtClean="0"/>
              <a:t>correlate</a:t>
            </a:r>
            <a:r>
              <a:rPr lang="nb-NO" baseline="0" dirty="0" smtClean="0"/>
              <a:t> </a:t>
            </a:r>
            <a:r>
              <a:rPr lang="nb-NO" baseline="0" dirty="0" err="1" smtClean="0"/>
              <a:t>indicating</a:t>
            </a:r>
            <a:r>
              <a:rPr lang="nb-NO" baseline="0" dirty="0" smtClean="0"/>
              <a:t> </a:t>
            </a:r>
            <a:r>
              <a:rPr lang="nb-NO" baseline="0" dirty="0" err="1" smtClean="0"/>
              <a:t>sliding</a:t>
            </a:r>
            <a:r>
              <a:rPr lang="nb-NO" baseline="0" dirty="0" smtClean="0"/>
              <a:t> </a:t>
            </a:r>
            <a:r>
              <a:rPr lang="nb-NO" baseline="0" dirty="0" err="1" smtClean="0"/>
              <a:t>on</a:t>
            </a:r>
            <a:r>
              <a:rPr lang="nb-NO" baseline="0" dirty="0" smtClean="0"/>
              <a:t> </a:t>
            </a:r>
            <a:r>
              <a:rPr lang="nb-NO" baseline="0" dirty="0" err="1" smtClean="0"/>
              <a:t>the</a:t>
            </a:r>
            <a:r>
              <a:rPr lang="nb-NO" baseline="0" dirty="0" smtClean="0"/>
              <a:t> same </a:t>
            </a:r>
            <a:r>
              <a:rPr lang="nb-NO" baseline="0" dirty="0" err="1" smtClean="0"/>
              <a:t>sliding</a:t>
            </a:r>
            <a:r>
              <a:rPr lang="nb-NO" baseline="0" dirty="0" smtClean="0"/>
              <a:t> plane?</a:t>
            </a:r>
            <a:endParaRPr lang="nb-NO" dirty="0" smtClean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nb-NO" dirty="0" smtClean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b-NO" dirty="0" err="1" smtClean="0"/>
              <a:t>Seismic</a:t>
            </a:r>
            <a:r>
              <a:rPr lang="nb-NO" dirty="0" smtClean="0"/>
              <a:t> </a:t>
            </a:r>
            <a:r>
              <a:rPr lang="nb-NO" dirty="0" err="1" smtClean="0"/>
              <a:t>events</a:t>
            </a:r>
            <a:r>
              <a:rPr lang="nb-NO" dirty="0" smtClean="0"/>
              <a:t> from </a:t>
            </a:r>
            <a:r>
              <a:rPr lang="nb-NO" dirty="0" err="1" smtClean="0"/>
              <a:t>the</a:t>
            </a:r>
            <a:r>
              <a:rPr lang="nb-NO" dirty="0" smtClean="0"/>
              <a:t> </a:t>
            </a:r>
            <a:r>
              <a:rPr lang="nb-NO" dirty="0" err="1" smtClean="0"/>
              <a:t>seismic</a:t>
            </a:r>
            <a:r>
              <a:rPr lang="nb-NO" dirty="0" smtClean="0"/>
              <a:t> </a:t>
            </a:r>
            <a:r>
              <a:rPr lang="nb-NO" dirty="0" err="1" smtClean="0"/>
              <a:t>catalog</a:t>
            </a:r>
            <a:r>
              <a:rPr lang="nb-NO" baseline="0" dirty="0" smtClean="0"/>
              <a:t> </a:t>
            </a:r>
            <a:r>
              <a:rPr lang="nb-NO" baseline="0" dirty="0" err="1" smtClean="0"/>
              <a:t>related</a:t>
            </a:r>
            <a:r>
              <a:rPr lang="nb-NO" baseline="0" dirty="0" smtClean="0"/>
              <a:t> to cracking or </a:t>
            </a:r>
            <a:r>
              <a:rPr lang="nb-NO" baseline="0" dirty="0" err="1" smtClean="0"/>
              <a:t>sliding</a:t>
            </a:r>
            <a:r>
              <a:rPr lang="nb-NO" baseline="0" dirty="0" smtClean="0"/>
              <a:t>. 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nb-NO" baseline="0" dirty="0" smtClean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b-NO" baseline="0" dirty="0" err="1" smtClean="0"/>
              <a:t>Meteorological</a:t>
            </a:r>
            <a:r>
              <a:rPr lang="nb-NO" baseline="0" dirty="0" smtClean="0"/>
              <a:t> parameters as </a:t>
            </a:r>
            <a:r>
              <a:rPr lang="nb-NO" baseline="0" dirty="0" err="1" smtClean="0"/>
              <a:t>climatic</a:t>
            </a:r>
            <a:r>
              <a:rPr lang="nb-NO" baseline="0" dirty="0" smtClean="0"/>
              <a:t> </a:t>
            </a:r>
            <a:r>
              <a:rPr lang="nb-NO" baseline="0" dirty="0" err="1" smtClean="0"/>
              <a:t>forcing</a:t>
            </a:r>
            <a:r>
              <a:rPr lang="nb-NO" baseline="0" dirty="0" smtClean="0"/>
              <a:t> by </a:t>
            </a:r>
            <a:r>
              <a:rPr lang="nb-NO" baseline="0" dirty="0" err="1" smtClean="0"/>
              <a:t>temperature</a:t>
            </a:r>
            <a:r>
              <a:rPr lang="nb-NO" baseline="0" dirty="0" smtClean="0"/>
              <a:t>, </a:t>
            </a:r>
            <a:r>
              <a:rPr lang="nb-NO" baseline="0" dirty="0" err="1" smtClean="0"/>
              <a:t>snow</a:t>
            </a:r>
            <a:r>
              <a:rPr lang="nb-NO" baseline="0" dirty="0" smtClean="0"/>
              <a:t>, and </a:t>
            </a:r>
            <a:r>
              <a:rPr lang="nb-NO" baseline="0" dirty="0" err="1" smtClean="0"/>
              <a:t>rain</a:t>
            </a:r>
            <a:endParaRPr lang="nb-NO" baseline="0" dirty="0" smtClean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459" name="Google Shape;459;g119aa009f32_0_17:notes"/>
          <p:cNvSpPr txBox="1">
            <a:spLocks noGrp="1"/>
          </p:cNvSpPr>
          <p:nvPr>
            <p:ph type="sldNum" idx="12"/>
          </p:nvPr>
        </p:nvSpPr>
        <p:spPr>
          <a:xfrm>
            <a:off x="3848100" y="9432925"/>
            <a:ext cx="2944800" cy="4986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CA"/>
              <a:t>6</a:t>
            </a:fld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7" name="Google Shape;467;g1183b3089f0_0_5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419100" y="1241425"/>
            <a:ext cx="5956300" cy="335121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68" name="Google Shape;468;g1183b3089f0_0_532:notes"/>
          <p:cNvSpPr txBox="1">
            <a:spLocks noGrp="1"/>
          </p:cNvSpPr>
          <p:nvPr>
            <p:ph type="body" idx="1"/>
          </p:nvPr>
        </p:nvSpPr>
        <p:spPr>
          <a:xfrm>
            <a:off x="679450" y="4779486"/>
            <a:ext cx="5435700" cy="3910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9" name="Google Shape;469;g1183b3089f0_0_532:notes"/>
          <p:cNvSpPr txBox="1">
            <a:spLocks noGrp="1"/>
          </p:cNvSpPr>
          <p:nvPr>
            <p:ph type="sldNum" idx="12"/>
          </p:nvPr>
        </p:nvSpPr>
        <p:spPr>
          <a:xfrm>
            <a:off x="3848644" y="9433106"/>
            <a:ext cx="2944200" cy="4983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CA"/>
              <a:t>7</a:t>
            </a:fld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2" name="Google Shape;362;g1183b3089f0_0_454:notes"/>
          <p:cNvSpPr>
            <a:spLocks noGrp="1" noRot="1" noChangeAspect="1"/>
          </p:cNvSpPr>
          <p:nvPr>
            <p:ph type="sldImg" idx="2"/>
          </p:nvPr>
        </p:nvSpPr>
        <p:spPr>
          <a:xfrm>
            <a:off x="419100" y="1241425"/>
            <a:ext cx="5956300" cy="335121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3" name="Google Shape;363;g1183b3089f0_0_454:notes"/>
          <p:cNvSpPr txBox="1">
            <a:spLocks noGrp="1"/>
          </p:cNvSpPr>
          <p:nvPr>
            <p:ph type="body" idx="1"/>
          </p:nvPr>
        </p:nvSpPr>
        <p:spPr>
          <a:xfrm>
            <a:off x="679450" y="4779486"/>
            <a:ext cx="5435700" cy="3910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CA" dirty="0" smtClean="0"/>
              <a:t>Understand mechanics and dynamics of </a:t>
            </a:r>
            <a:r>
              <a:rPr lang="en-CA" dirty="0"/>
              <a:t>creep bursts </a:t>
            </a:r>
            <a:r>
              <a:rPr lang="en-CA" dirty="0" smtClean="0"/>
              <a:t>at </a:t>
            </a:r>
            <a:r>
              <a:rPr lang="en-CA" dirty="0" err="1" smtClean="0"/>
              <a:t>Åknes</a:t>
            </a:r>
            <a:endParaRPr lang="en-CA" dirty="0" smtClean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CA" dirty="0" smtClean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CA" dirty="0" smtClean="0"/>
              <a:t>Detect them in time series and correlate in space and time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CA" dirty="0" smtClean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CA" dirty="0" smtClean="0"/>
              <a:t>Characterize creep bursts by their signal, spatial location and correlation with meteorological parameters and seismic events</a:t>
            </a:r>
          </a:p>
        </p:txBody>
      </p:sp>
      <p:sp>
        <p:nvSpPr>
          <p:cNvPr id="364" name="Google Shape;364;g1183b3089f0_0_454:notes"/>
          <p:cNvSpPr txBox="1">
            <a:spLocks noGrp="1"/>
          </p:cNvSpPr>
          <p:nvPr>
            <p:ph type="sldNum" idx="12"/>
          </p:nvPr>
        </p:nvSpPr>
        <p:spPr>
          <a:xfrm>
            <a:off x="3848644" y="9433106"/>
            <a:ext cx="2944200" cy="4983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CA"/>
              <a:t>8</a:t>
            </a:fld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4" name="Google Shape;404;g1183b3089f0_0_490:notes"/>
          <p:cNvSpPr>
            <a:spLocks noGrp="1" noRot="1" noChangeAspect="1"/>
          </p:cNvSpPr>
          <p:nvPr>
            <p:ph type="sldImg" idx="2"/>
          </p:nvPr>
        </p:nvSpPr>
        <p:spPr>
          <a:xfrm>
            <a:off x="419100" y="1241425"/>
            <a:ext cx="5956300" cy="335121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5" name="Google Shape;405;g1183b3089f0_0_490:notes"/>
          <p:cNvSpPr txBox="1">
            <a:spLocks noGrp="1"/>
          </p:cNvSpPr>
          <p:nvPr>
            <p:ph type="body" idx="1"/>
          </p:nvPr>
        </p:nvSpPr>
        <p:spPr>
          <a:xfrm>
            <a:off x="679450" y="4779486"/>
            <a:ext cx="5435700" cy="3910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406" name="Google Shape;406;g1183b3089f0_0_490:notes"/>
          <p:cNvSpPr txBox="1">
            <a:spLocks noGrp="1"/>
          </p:cNvSpPr>
          <p:nvPr>
            <p:ph type="sldNum" idx="12"/>
          </p:nvPr>
        </p:nvSpPr>
        <p:spPr>
          <a:xfrm>
            <a:off x="3848644" y="9433106"/>
            <a:ext cx="2944200" cy="4983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CA"/>
              <a:t>9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0421213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Frontpage Center Color/Content">
  <p:cSld name="Frontpage Center Color/Content"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14" descr="Background"/>
          <p:cNvSpPr txBox="1">
            <a:spLocks noGrp="1"/>
          </p:cNvSpPr>
          <p:nvPr>
            <p:ph type="body" idx="1"/>
          </p:nvPr>
        </p:nvSpPr>
        <p:spPr>
          <a:xfrm>
            <a:off x="1828800" y="0"/>
            <a:ext cx="10359900" cy="56964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 rtl="0">
              <a:lnSpc>
                <a:spcPct val="100000"/>
              </a:lnSpc>
              <a:spcBef>
                <a:spcPts val="1150"/>
              </a:spcBef>
              <a:spcAft>
                <a:spcPts val="0"/>
              </a:spcAft>
              <a:buClr>
                <a:srgbClr val="010000"/>
              </a:buClr>
              <a:buSzPts val="200"/>
              <a:buNone/>
              <a:defRPr sz="200">
                <a:solidFill>
                  <a:srgbClr val="010000"/>
                </a:solidFill>
              </a:defRPr>
            </a:lvl1pPr>
            <a:lvl2pPr marL="914400" lvl="1" indent="-3429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93" name="Google Shape;93;p14"/>
          <p:cNvSpPr txBox="1">
            <a:spLocks noGrp="1"/>
          </p:cNvSpPr>
          <p:nvPr>
            <p:ph type="body" idx="2"/>
          </p:nvPr>
        </p:nvSpPr>
        <p:spPr>
          <a:xfrm>
            <a:off x="1848885" y="0"/>
            <a:ext cx="10343100" cy="569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 rtl="0">
              <a:lnSpc>
                <a:spcPct val="100000"/>
              </a:lnSpc>
              <a:spcBef>
                <a:spcPts val="115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/>
            </a:lvl1pPr>
            <a:lvl2pPr marL="914400" lvl="1" indent="-3429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94" name="Google Shape;94;p14"/>
          <p:cNvSpPr txBox="1">
            <a:spLocks noGrp="1"/>
          </p:cNvSpPr>
          <p:nvPr>
            <p:ph type="title"/>
          </p:nvPr>
        </p:nvSpPr>
        <p:spPr>
          <a:xfrm>
            <a:off x="381224" y="98854"/>
            <a:ext cx="6933900" cy="236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None/>
              <a:defRPr sz="4500">
                <a:solidFill>
                  <a:schemeClr val="dk1"/>
                </a:solidFill>
                <a:highlight>
                  <a:srgbClr val="FFFFFF"/>
                </a:highlight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5" name="Google Shape;95;p14"/>
          <p:cNvSpPr txBox="1">
            <a:spLocks noGrp="1"/>
          </p:cNvSpPr>
          <p:nvPr>
            <p:ph type="subTitle" idx="3"/>
          </p:nvPr>
        </p:nvSpPr>
        <p:spPr>
          <a:xfrm>
            <a:off x="381225" y="4124064"/>
            <a:ext cx="1574100" cy="26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50"/>
              <a:buNone/>
              <a:defRPr sz="1750">
                <a:solidFill>
                  <a:schemeClr val="dk1"/>
                </a:solidFill>
                <a:highlight>
                  <a:srgbClr val="FFFFFF"/>
                </a:highlight>
              </a:defRPr>
            </a:lvl1pPr>
            <a:lvl2pPr lvl="1" algn="ctr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96" name="Google Shape;96;p14"/>
          <p:cNvSpPr txBox="1">
            <a:spLocks noGrp="1"/>
          </p:cNvSpPr>
          <p:nvPr>
            <p:ph type="body" idx="4"/>
          </p:nvPr>
        </p:nvSpPr>
        <p:spPr>
          <a:xfrm>
            <a:off x="381224" y="4393811"/>
            <a:ext cx="416400" cy="26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457200" lvl="0" indent="-228600" algn="l" rtl="0">
              <a:lnSpc>
                <a:spcPct val="100000"/>
              </a:lnSpc>
              <a:spcBef>
                <a:spcPts val="1150"/>
              </a:spcBef>
              <a:spcAft>
                <a:spcPts val="0"/>
              </a:spcAft>
              <a:buClr>
                <a:schemeClr val="dk1"/>
              </a:buClr>
              <a:buSzPts val="1750"/>
              <a:buNone/>
              <a:defRPr sz="1750">
                <a:highlight>
                  <a:srgbClr val="FFFFFF"/>
                </a:highlight>
              </a:defRPr>
            </a:lvl1pPr>
            <a:lvl2pPr marL="914400" lvl="1" indent="-3429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97" name="Google Shape;97;p14"/>
          <p:cNvSpPr txBox="1">
            <a:spLocks noGrp="1"/>
          </p:cNvSpPr>
          <p:nvPr>
            <p:ph type="body" idx="5"/>
          </p:nvPr>
        </p:nvSpPr>
        <p:spPr>
          <a:xfrm>
            <a:off x="381224" y="4660542"/>
            <a:ext cx="399000" cy="26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457200" lvl="0" indent="-228600" algn="l" rtl="0">
              <a:lnSpc>
                <a:spcPct val="100000"/>
              </a:lnSpc>
              <a:spcBef>
                <a:spcPts val="1150"/>
              </a:spcBef>
              <a:spcAft>
                <a:spcPts val="0"/>
              </a:spcAft>
              <a:buClr>
                <a:schemeClr val="dk1"/>
              </a:buClr>
              <a:buSzPts val="1750"/>
              <a:buNone/>
              <a:defRPr sz="1750">
                <a:solidFill>
                  <a:schemeClr val="dk1"/>
                </a:solidFill>
                <a:highlight>
                  <a:srgbClr val="FFFFFF"/>
                </a:highlight>
              </a:defRPr>
            </a:lvl1pPr>
            <a:lvl2pPr marL="914400" lvl="1" indent="-3429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98" name="Google Shape;98;p14"/>
          <p:cNvSpPr txBox="1">
            <a:spLocks noGrp="1"/>
          </p:cNvSpPr>
          <p:nvPr>
            <p:ph type="dt" idx="10"/>
          </p:nvPr>
        </p:nvSpPr>
        <p:spPr>
          <a:xfrm>
            <a:off x="381225" y="5189595"/>
            <a:ext cx="1161600" cy="26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sp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750">
                <a:solidFill>
                  <a:schemeClr val="dk1"/>
                </a:solidFill>
                <a:highlight>
                  <a:srgbClr val="FFFFFF"/>
                </a:highlight>
              </a:defRPr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pic>
        <p:nvPicPr>
          <p:cNvPr id="99" name="Google Shape;99;p14" descr="Logo university of oslo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828801" y="6102564"/>
            <a:ext cx="1452650" cy="38396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Agenda 02">
  <p:cSld name="Agenda 02">
    <p:bg>
      <p:bgPr>
        <a:solidFill>
          <a:schemeClr val="accent4"/>
        </a:solidFill>
        <a:effectLst/>
      </p:bgPr>
    </p:bg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p24"/>
          <p:cNvSpPr txBox="1">
            <a:spLocks noGrp="1"/>
          </p:cNvSpPr>
          <p:nvPr>
            <p:ph type="title"/>
          </p:nvPr>
        </p:nvSpPr>
        <p:spPr>
          <a:xfrm>
            <a:off x="382933" y="2503593"/>
            <a:ext cx="3717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1"/>
              <a:buFont typeface="Arial"/>
              <a:buNone/>
              <a:defRPr sz="4501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4" name="Google Shape;194;p24"/>
          <p:cNvSpPr txBox="1">
            <a:spLocks noGrp="1"/>
          </p:cNvSpPr>
          <p:nvPr>
            <p:ph type="body" idx="1"/>
          </p:nvPr>
        </p:nvSpPr>
        <p:spPr>
          <a:xfrm>
            <a:off x="4736716" y="881598"/>
            <a:ext cx="2970000" cy="152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419163" algn="l" rtl="0">
              <a:lnSpc>
                <a:spcPct val="100000"/>
              </a:lnSpc>
              <a:spcBef>
                <a:spcPts val="1150"/>
              </a:spcBef>
              <a:spcAft>
                <a:spcPts val="0"/>
              </a:spcAft>
              <a:buClr>
                <a:schemeClr val="dk1"/>
              </a:buClr>
              <a:buSzPts val="3001"/>
              <a:buFont typeface="Arial"/>
              <a:buChar char="​"/>
              <a:defRPr sz="3001"/>
            </a:lvl1pPr>
            <a:lvl2pPr marL="914400" lvl="1" indent="-323850" algn="l" rtl="0">
              <a:lnSpc>
                <a:spcPct val="100000"/>
              </a:lnSpc>
              <a:spcBef>
                <a:spcPts val="1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/>
            </a:lvl2pPr>
            <a:lvl3pPr marL="1371600" lvl="2" indent="-3429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95" name="Google Shape;195;p24"/>
          <p:cNvSpPr txBox="1">
            <a:spLocks noGrp="1"/>
          </p:cNvSpPr>
          <p:nvPr>
            <p:ph type="body" idx="2"/>
          </p:nvPr>
        </p:nvSpPr>
        <p:spPr>
          <a:xfrm>
            <a:off x="8413844" y="881597"/>
            <a:ext cx="2970000" cy="152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419163" algn="l" rtl="0">
              <a:lnSpc>
                <a:spcPct val="100000"/>
              </a:lnSpc>
              <a:spcBef>
                <a:spcPts val="1150"/>
              </a:spcBef>
              <a:spcAft>
                <a:spcPts val="0"/>
              </a:spcAft>
              <a:buClr>
                <a:schemeClr val="dk1"/>
              </a:buClr>
              <a:buSzPts val="3001"/>
              <a:buFont typeface="Arial"/>
              <a:buChar char="​"/>
              <a:defRPr sz="3001"/>
            </a:lvl1pPr>
            <a:lvl2pPr marL="914400" lvl="1" indent="-323850" algn="l" rtl="0">
              <a:lnSpc>
                <a:spcPct val="100000"/>
              </a:lnSpc>
              <a:spcBef>
                <a:spcPts val="1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/>
            </a:lvl2pPr>
            <a:lvl3pPr marL="1371600" lvl="2" indent="-3429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96" name="Google Shape;196;p24"/>
          <p:cNvSpPr txBox="1">
            <a:spLocks noGrp="1"/>
          </p:cNvSpPr>
          <p:nvPr>
            <p:ph type="body" idx="3"/>
          </p:nvPr>
        </p:nvSpPr>
        <p:spPr>
          <a:xfrm>
            <a:off x="4736715" y="2527399"/>
            <a:ext cx="2970000" cy="152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419163" algn="l" rtl="0">
              <a:lnSpc>
                <a:spcPct val="100000"/>
              </a:lnSpc>
              <a:spcBef>
                <a:spcPts val="1150"/>
              </a:spcBef>
              <a:spcAft>
                <a:spcPts val="0"/>
              </a:spcAft>
              <a:buClr>
                <a:schemeClr val="dk1"/>
              </a:buClr>
              <a:buSzPts val="3001"/>
              <a:buFont typeface="Arial"/>
              <a:buChar char="​"/>
              <a:defRPr sz="3001"/>
            </a:lvl1pPr>
            <a:lvl2pPr marL="914400" lvl="1" indent="-323850" algn="l" rtl="0">
              <a:lnSpc>
                <a:spcPct val="100000"/>
              </a:lnSpc>
              <a:spcBef>
                <a:spcPts val="1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/>
            </a:lvl2pPr>
            <a:lvl3pPr marL="1371600" lvl="2" indent="-3429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97" name="Google Shape;197;p24"/>
          <p:cNvSpPr txBox="1">
            <a:spLocks noGrp="1"/>
          </p:cNvSpPr>
          <p:nvPr>
            <p:ph type="body" idx="4"/>
          </p:nvPr>
        </p:nvSpPr>
        <p:spPr>
          <a:xfrm>
            <a:off x="8413843" y="2527399"/>
            <a:ext cx="2970000" cy="152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419163" algn="l" rtl="0">
              <a:lnSpc>
                <a:spcPct val="100000"/>
              </a:lnSpc>
              <a:spcBef>
                <a:spcPts val="1150"/>
              </a:spcBef>
              <a:spcAft>
                <a:spcPts val="0"/>
              </a:spcAft>
              <a:buClr>
                <a:schemeClr val="dk1"/>
              </a:buClr>
              <a:buSzPts val="3001"/>
              <a:buFont typeface="Arial"/>
              <a:buChar char="​"/>
              <a:defRPr sz="3001"/>
            </a:lvl1pPr>
            <a:lvl2pPr marL="914400" lvl="1" indent="-323850" algn="l" rtl="0">
              <a:lnSpc>
                <a:spcPct val="100000"/>
              </a:lnSpc>
              <a:spcBef>
                <a:spcPts val="1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/>
            </a:lvl2pPr>
            <a:lvl3pPr marL="1371600" lvl="2" indent="-3429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98" name="Google Shape;198;p24"/>
          <p:cNvSpPr txBox="1">
            <a:spLocks noGrp="1"/>
          </p:cNvSpPr>
          <p:nvPr>
            <p:ph type="body" idx="5"/>
          </p:nvPr>
        </p:nvSpPr>
        <p:spPr>
          <a:xfrm>
            <a:off x="4736715" y="4173201"/>
            <a:ext cx="2970000" cy="152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419163" algn="l" rtl="0">
              <a:lnSpc>
                <a:spcPct val="100000"/>
              </a:lnSpc>
              <a:spcBef>
                <a:spcPts val="1150"/>
              </a:spcBef>
              <a:spcAft>
                <a:spcPts val="0"/>
              </a:spcAft>
              <a:buClr>
                <a:schemeClr val="dk1"/>
              </a:buClr>
              <a:buSzPts val="3001"/>
              <a:buFont typeface="Arial"/>
              <a:buChar char="​"/>
              <a:defRPr sz="3001"/>
            </a:lvl1pPr>
            <a:lvl2pPr marL="914400" lvl="1" indent="-323850" algn="l" rtl="0">
              <a:lnSpc>
                <a:spcPct val="100000"/>
              </a:lnSpc>
              <a:spcBef>
                <a:spcPts val="1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/>
            </a:lvl2pPr>
            <a:lvl3pPr marL="1371600" lvl="2" indent="-3429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99" name="Google Shape;199;p24"/>
          <p:cNvSpPr txBox="1">
            <a:spLocks noGrp="1"/>
          </p:cNvSpPr>
          <p:nvPr>
            <p:ph type="body" idx="6"/>
          </p:nvPr>
        </p:nvSpPr>
        <p:spPr>
          <a:xfrm>
            <a:off x="8413845" y="4173201"/>
            <a:ext cx="2970000" cy="152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419163" algn="l" rtl="0">
              <a:lnSpc>
                <a:spcPct val="100000"/>
              </a:lnSpc>
              <a:spcBef>
                <a:spcPts val="1150"/>
              </a:spcBef>
              <a:spcAft>
                <a:spcPts val="0"/>
              </a:spcAft>
              <a:buClr>
                <a:schemeClr val="dk1"/>
              </a:buClr>
              <a:buSzPts val="3001"/>
              <a:buFont typeface="Arial"/>
              <a:buChar char="​"/>
              <a:defRPr sz="3001"/>
            </a:lvl1pPr>
            <a:lvl2pPr marL="914400" lvl="1" indent="-323850" algn="l" rtl="0">
              <a:lnSpc>
                <a:spcPct val="100000"/>
              </a:lnSpc>
              <a:spcBef>
                <a:spcPts val="1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/>
            </a:lvl2pPr>
            <a:lvl3pPr marL="1371600" lvl="2" indent="-3429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00" name="Google Shape;200;p24"/>
          <p:cNvSpPr txBox="1">
            <a:spLocks noGrp="1"/>
          </p:cNvSpPr>
          <p:nvPr>
            <p:ph type="ftr" idx="11"/>
          </p:nvPr>
        </p:nvSpPr>
        <p:spPr>
          <a:xfrm>
            <a:off x="1837732" y="6243181"/>
            <a:ext cx="1501200" cy="25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1" name="Google Shape;201;p24"/>
          <p:cNvSpPr txBox="1">
            <a:spLocks noGrp="1"/>
          </p:cNvSpPr>
          <p:nvPr>
            <p:ph type="sldNum" idx="12"/>
          </p:nvPr>
        </p:nvSpPr>
        <p:spPr>
          <a:xfrm>
            <a:off x="11266367" y="6263528"/>
            <a:ext cx="5994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CA"/>
              <a:t>Page </a:t>
            </a:r>
            <a:fld id="{00000000-1234-1234-1234-123412341234}" type="slidenum">
              <a:rPr lang="en-C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Chapter page">
  <p:cSld name="Chapter page">
    <p:bg>
      <p:bgPr>
        <a:solidFill>
          <a:schemeClr val="accent2"/>
        </a:solidFill>
        <a:effectLst/>
      </p:bgPr>
    </p:bg>
    <p:spTree>
      <p:nvGrpSpPr>
        <p:cNvPr id="1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p25"/>
          <p:cNvSpPr>
            <a:spLocks noGrp="1"/>
          </p:cNvSpPr>
          <p:nvPr>
            <p:ph type="pic" idx="2"/>
          </p:nvPr>
        </p:nvSpPr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sp>
      <p:sp>
        <p:nvSpPr>
          <p:cNvPr id="204" name="Google Shape;204;p25"/>
          <p:cNvSpPr txBox="1">
            <a:spLocks noGrp="1"/>
          </p:cNvSpPr>
          <p:nvPr>
            <p:ph type="subTitle" idx="1"/>
          </p:nvPr>
        </p:nvSpPr>
        <p:spPr>
          <a:xfrm>
            <a:off x="1524000" y="1144304"/>
            <a:ext cx="9144000" cy="165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1150"/>
              </a:spcBef>
              <a:spcAft>
                <a:spcPts val="0"/>
              </a:spcAft>
              <a:buClr>
                <a:schemeClr val="dk1"/>
              </a:buClr>
              <a:buSzPts val="1750"/>
              <a:buNone/>
              <a:defRPr sz="1750">
                <a:highlight>
                  <a:srgbClr val="FFFFFF"/>
                </a:highlight>
              </a:defRPr>
            </a:lvl1pPr>
            <a:lvl2pPr lvl="1" algn="ctr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205" name="Google Shape;205;p25"/>
          <p:cNvSpPr txBox="1">
            <a:spLocks noGrp="1"/>
          </p:cNvSpPr>
          <p:nvPr>
            <p:ph type="ctrTitle"/>
          </p:nvPr>
        </p:nvSpPr>
        <p:spPr>
          <a:xfrm>
            <a:off x="1524000" y="3151019"/>
            <a:ext cx="9144000" cy="187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1"/>
              <a:buFont typeface="Arial"/>
              <a:buNone/>
              <a:defRPr sz="4501">
                <a:highlight>
                  <a:srgbClr val="FFFFFF"/>
                </a:highlight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6" name="Google Shape;206;p25"/>
          <p:cNvSpPr txBox="1">
            <a:spLocks noGrp="1"/>
          </p:cNvSpPr>
          <p:nvPr>
            <p:ph type="ftr" idx="11"/>
          </p:nvPr>
        </p:nvSpPr>
        <p:spPr>
          <a:xfrm>
            <a:off x="1837732" y="6243181"/>
            <a:ext cx="1501200" cy="25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7" name="Google Shape;207;p25"/>
          <p:cNvSpPr txBox="1">
            <a:spLocks noGrp="1"/>
          </p:cNvSpPr>
          <p:nvPr>
            <p:ph type="sldNum" idx="12"/>
          </p:nvPr>
        </p:nvSpPr>
        <p:spPr>
          <a:xfrm>
            <a:off x="11266367" y="6263528"/>
            <a:ext cx="5994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CA"/>
              <a:t>Page </a:t>
            </a:r>
            <a:fld id="{00000000-1234-1234-1234-123412341234}" type="slidenum">
              <a:rPr lang="en-CA"/>
              <a:t>‹#›</a:t>
            </a:fld>
            <a:endParaRPr/>
          </a:p>
        </p:txBody>
      </p:sp>
      <p:sp>
        <p:nvSpPr>
          <p:cNvPr id="208" name="Google Shape;208;p25" descr="Logo university of oslo"/>
          <p:cNvSpPr txBox="1">
            <a:spLocks noGrp="1"/>
          </p:cNvSpPr>
          <p:nvPr>
            <p:ph type="body" idx="3"/>
          </p:nvPr>
        </p:nvSpPr>
        <p:spPr>
          <a:xfrm>
            <a:off x="381001" y="6280142"/>
            <a:ext cx="767400" cy="203100"/>
          </a:xfrm>
          <a:prstGeom prst="rect">
            <a:avLst/>
          </a:prstGeom>
          <a:blipFill rotWithShape="1">
            <a:blip r:embed="rId2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 rtl="0">
              <a:lnSpc>
                <a:spcPct val="100000"/>
              </a:lnSpc>
              <a:spcBef>
                <a:spcPts val="115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/>
            </a:lvl1pPr>
            <a:lvl2pPr marL="914400" lvl="1" indent="-3429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Quote">
  <p:cSld name="Quote">
    <p:bg>
      <p:bgPr>
        <a:solidFill>
          <a:schemeClr val="accent6"/>
        </a:solidFill>
        <a:effectLst/>
      </p:bgPr>
    </p:bg>
    <p:spTree>
      <p:nvGrpSpPr>
        <p:cNvPr id="1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p26"/>
          <p:cNvSpPr>
            <a:spLocks noGrp="1"/>
          </p:cNvSpPr>
          <p:nvPr>
            <p:ph type="pic" idx="2"/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</p:sp>
      <p:sp>
        <p:nvSpPr>
          <p:cNvPr id="211" name="Google Shape;211;p26"/>
          <p:cNvSpPr txBox="1">
            <a:spLocks noGrp="1"/>
          </p:cNvSpPr>
          <p:nvPr>
            <p:ph type="ctrTitle"/>
          </p:nvPr>
        </p:nvSpPr>
        <p:spPr>
          <a:xfrm>
            <a:off x="1524000" y="2057638"/>
            <a:ext cx="9144000" cy="273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1"/>
              <a:buFont typeface="Arial"/>
              <a:buNone/>
              <a:defRPr sz="4501">
                <a:solidFill>
                  <a:schemeClr val="dk1"/>
                </a:solidFill>
                <a:highlight>
                  <a:srgbClr val="FFFFFF"/>
                </a:highlight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2" name="Google Shape;212;p26" descr="Logo university of oslo"/>
          <p:cNvSpPr txBox="1">
            <a:spLocks noGrp="1"/>
          </p:cNvSpPr>
          <p:nvPr>
            <p:ph type="body" idx="1"/>
          </p:nvPr>
        </p:nvSpPr>
        <p:spPr>
          <a:xfrm>
            <a:off x="381001" y="6280142"/>
            <a:ext cx="767400" cy="203100"/>
          </a:xfrm>
          <a:prstGeom prst="rect">
            <a:avLst/>
          </a:prstGeom>
          <a:blipFill rotWithShape="1">
            <a:blip r:embed="rId2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 rtl="0">
              <a:lnSpc>
                <a:spcPct val="100000"/>
              </a:lnSpc>
              <a:spcBef>
                <a:spcPts val="115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/>
            </a:lvl1pPr>
            <a:lvl2pPr marL="914400" lvl="1" indent="-3429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textbox with subheading">
  <p:cSld name="One textbox with subheading">
    <p:spTree>
      <p:nvGrpSpPr>
        <p:cNvPr id="1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p27"/>
          <p:cNvSpPr txBox="1">
            <a:spLocks noGrp="1"/>
          </p:cNvSpPr>
          <p:nvPr>
            <p:ph type="title"/>
          </p:nvPr>
        </p:nvSpPr>
        <p:spPr>
          <a:xfrm>
            <a:off x="380168" y="161944"/>
            <a:ext cx="11431800" cy="75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rial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5" name="Google Shape;215;p27"/>
          <p:cNvSpPr txBox="1">
            <a:spLocks noGrp="1"/>
          </p:cNvSpPr>
          <p:nvPr>
            <p:ph type="subTitle" idx="1"/>
          </p:nvPr>
        </p:nvSpPr>
        <p:spPr>
          <a:xfrm>
            <a:off x="380168" y="1003335"/>
            <a:ext cx="11431800" cy="49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115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1pPr>
            <a:lvl2pPr lvl="1" algn="ctr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216" name="Google Shape;216;p27"/>
          <p:cNvSpPr txBox="1">
            <a:spLocks noGrp="1"/>
          </p:cNvSpPr>
          <p:nvPr>
            <p:ph type="body" idx="2"/>
          </p:nvPr>
        </p:nvSpPr>
        <p:spPr>
          <a:xfrm>
            <a:off x="380169" y="1704042"/>
            <a:ext cx="11431800" cy="435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81000" algn="l" rtl="0">
              <a:lnSpc>
                <a:spcPct val="100000"/>
              </a:lnSpc>
              <a:spcBef>
                <a:spcPts val="115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810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2pPr>
            <a:lvl3pPr marL="1371600" lvl="2" indent="-3810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810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4pPr>
            <a:lvl5pPr marL="2286000" lvl="4" indent="-3810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5pPr>
            <a:lvl6pPr marL="274320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17" name="Google Shape;217;p27"/>
          <p:cNvSpPr txBox="1">
            <a:spLocks noGrp="1"/>
          </p:cNvSpPr>
          <p:nvPr>
            <p:ph type="ftr" idx="11"/>
          </p:nvPr>
        </p:nvSpPr>
        <p:spPr>
          <a:xfrm>
            <a:off x="1837732" y="6243181"/>
            <a:ext cx="1501200" cy="25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8" name="Google Shape;218;p27"/>
          <p:cNvSpPr txBox="1">
            <a:spLocks noGrp="1"/>
          </p:cNvSpPr>
          <p:nvPr>
            <p:ph type="sldNum" idx="12"/>
          </p:nvPr>
        </p:nvSpPr>
        <p:spPr>
          <a:xfrm>
            <a:off x="11266367" y="6263528"/>
            <a:ext cx="5994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CA"/>
              <a:t>Page </a:t>
            </a:r>
            <a:fld id="{00000000-1234-1234-1234-123412341234}" type="slidenum">
              <a:rPr lang="en-C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textboxes with subheading">
  <p:cSld name="Two textboxes with subheading">
    <p:spTree>
      <p:nvGrpSpPr>
        <p:cNvPr id="1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Google Shape;220;p28"/>
          <p:cNvSpPr txBox="1">
            <a:spLocks noGrp="1"/>
          </p:cNvSpPr>
          <p:nvPr>
            <p:ph type="title"/>
          </p:nvPr>
        </p:nvSpPr>
        <p:spPr>
          <a:xfrm>
            <a:off x="380168" y="161944"/>
            <a:ext cx="11431800" cy="75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rial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1" name="Google Shape;221;p28"/>
          <p:cNvSpPr txBox="1">
            <a:spLocks noGrp="1"/>
          </p:cNvSpPr>
          <p:nvPr>
            <p:ph type="subTitle" idx="1"/>
          </p:nvPr>
        </p:nvSpPr>
        <p:spPr>
          <a:xfrm>
            <a:off x="380168" y="1003335"/>
            <a:ext cx="5469000" cy="49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115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1pPr>
            <a:lvl2pPr lvl="1" algn="ctr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222" name="Google Shape;222;p28"/>
          <p:cNvSpPr txBox="1">
            <a:spLocks noGrp="1"/>
          </p:cNvSpPr>
          <p:nvPr>
            <p:ph type="body" idx="2"/>
          </p:nvPr>
        </p:nvSpPr>
        <p:spPr>
          <a:xfrm>
            <a:off x="380170" y="1704042"/>
            <a:ext cx="5469000" cy="435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81000" algn="l" rtl="0">
              <a:lnSpc>
                <a:spcPct val="100000"/>
              </a:lnSpc>
              <a:spcBef>
                <a:spcPts val="115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810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2pPr>
            <a:lvl3pPr marL="1371600" lvl="2" indent="-3810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810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4pPr>
            <a:lvl5pPr marL="2286000" lvl="4" indent="-3810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5pPr>
            <a:lvl6pPr marL="274320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23" name="Google Shape;223;p28"/>
          <p:cNvSpPr txBox="1">
            <a:spLocks noGrp="1"/>
          </p:cNvSpPr>
          <p:nvPr>
            <p:ph type="body" idx="3"/>
          </p:nvPr>
        </p:nvSpPr>
        <p:spPr>
          <a:xfrm>
            <a:off x="6342741" y="1003335"/>
            <a:ext cx="5469000" cy="49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 rtl="0">
              <a:lnSpc>
                <a:spcPct val="100000"/>
              </a:lnSpc>
              <a:spcBef>
                <a:spcPts val="115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3429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24" name="Google Shape;224;p28"/>
          <p:cNvSpPr txBox="1">
            <a:spLocks noGrp="1"/>
          </p:cNvSpPr>
          <p:nvPr>
            <p:ph type="body" idx="4"/>
          </p:nvPr>
        </p:nvSpPr>
        <p:spPr>
          <a:xfrm>
            <a:off x="6342741" y="1704042"/>
            <a:ext cx="5469000" cy="435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81000" algn="l" rtl="0">
              <a:lnSpc>
                <a:spcPct val="100000"/>
              </a:lnSpc>
              <a:spcBef>
                <a:spcPts val="115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810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2pPr>
            <a:lvl3pPr marL="1371600" lvl="2" indent="-3810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810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4pPr>
            <a:lvl5pPr marL="2286000" lvl="4" indent="-3810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5pPr>
            <a:lvl6pPr marL="274320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25" name="Google Shape;225;p28"/>
          <p:cNvSpPr txBox="1">
            <a:spLocks noGrp="1"/>
          </p:cNvSpPr>
          <p:nvPr>
            <p:ph type="ftr" idx="11"/>
          </p:nvPr>
        </p:nvSpPr>
        <p:spPr>
          <a:xfrm>
            <a:off x="1837732" y="6243181"/>
            <a:ext cx="1501200" cy="25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6" name="Google Shape;226;p28"/>
          <p:cNvSpPr txBox="1">
            <a:spLocks noGrp="1"/>
          </p:cNvSpPr>
          <p:nvPr>
            <p:ph type="sldNum" idx="12"/>
          </p:nvPr>
        </p:nvSpPr>
        <p:spPr>
          <a:xfrm>
            <a:off x="11266367" y="6263528"/>
            <a:ext cx="5994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CA"/>
              <a:t>Page </a:t>
            </a:r>
            <a:fld id="{00000000-1234-1234-1234-123412341234}" type="slidenum">
              <a:rPr lang="en-C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right">
  <p:cSld name="Picture right">
    <p:spTree>
      <p:nvGrpSpPr>
        <p:cNvPr id="1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Google Shape;228;p29"/>
          <p:cNvSpPr>
            <a:spLocks noGrp="1"/>
          </p:cNvSpPr>
          <p:nvPr>
            <p:ph type="pic" idx="2"/>
          </p:nvPr>
        </p:nvSpPr>
        <p:spPr>
          <a:xfrm>
            <a:off x="7659098" y="371518"/>
            <a:ext cx="4152600" cy="5325900"/>
          </a:xfrm>
          <a:prstGeom prst="rect">
            <a:avLst/>
          </a:prstGeom>
          <a:noFill/>
          <a:ln>
            <a:noFill/>
          </a:ln>
        </p:spPr>
      </p:sp>
      <p:sp>
        <p:nvSpPr>
          <p:cNvPr id="229" name="Google Shape;229;p29"/>
          <p:cNvSpPr txBox="1">
            <a:spLocks noGrp="1"/>
          </p:cNvSpPr>
          <p:nvPr>
            <p:ph type="body" idx="1"/>
          </p:nvPr>
        </p:nvSpPr>
        <p:spPr>
          <a:xfrm>
            <a:off x="7659097" y="5875993"/>
            <a:ext cx="4152600" cy="18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r" rtl="0">
              <a:lnSpc>
                <a:spcPct val="100000"/>
              </a:lnSpc>
              <a:spcBef>
                <a:spcPts val="1150"/>
              </a:spcBef>
              <a:spcAft>
                <a:spcPts val="0"/>
              </a:spcAft>
              <a:buClr>
                <a:srgbClr val="524B48"/>
              </a:buClr>
              <a:buSzPts val="750"/>
              <a:buNone/>
              <a:defRPr sz="750">
                <a:solidFill>
                  <a:srgbClr val="524B48"/>
                </a:solidFill>
              </a:defRPr>
            </a:lvl1pPr>
            <a:lvl2pPr marL="914400" lvl="1" indent="-3429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30" name="Google Shape;230;p29"/>
          <p:cNvSpPr txBox="1">
            <a:spLocks noGrp="1"/>
          </p:cNvSpPr>
          <p:nvPr>
            <p:ph type="title"/>
          </p:nvPr>
        </p:nvSpPr>
        <p:spPr>
          <a:xfrm>
            <a:off x="380168" y="161944"/>
            <a:ext cx="5715900" cy="75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rial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1" name="Google Shape;231;p29"/>
          <p:cNvSpPr txBox="1">
            <a:spLocks noGrp="1"/>
          </p:cNvSpPr>
          <p:nvPr>
            <p:ph type="subTitle" idx="3"/>
          </p:nvPr>
        </p:nvSpPr>
        <p:spPr>
          <a:xfrm>
            <a:off x="380168" y="1003335"/>
            <a:ext cx="5715900" cy="49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115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1pPr>
            <a:lvl2pPr lvl="1" algn="ctr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232" name="Google Shape;232;p29"/>
          <p:cNvSpPr txBox="1">
            <a:spLocks noGrp="1"/>
          </p:cNvSpPr>
          <p:nvPr>
            <p:ph type="body" idx="4"/>
          </p:nvPr>
        </p:nvSpPr>
        <p:spPr>
          <a:xfrm>
            <a:off x="380169" y="1704042"/>
            <a:ext cx="5715900" cy="435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81000" algn="l" rtl="0">
              <a:lnSpc>
                <a:spcPct val="100000"/>
              </a:lnSpc>
              <a:spcBef>
                <a:spcPts val="115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810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2pPr>
            <a:lvl3pPr marL="1371600" lvl="2" indent="-3810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810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4pPr>
            <a:lvl5pPr marL="2286000" lvl="4" indent="-3810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5pPr>
            <a:lvl6pPr marL="274320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33" name="Google Shape;233;p29"/>
          <p:cNvSpPr txBox="1">
            <a:spLocks noGrp="1"/>
          </p:cNvSpPr>
          <p:nvPr>
            <p:ph type="ftr" idx="11"/>
          </p:nvPr>
        </p:nvSpPr>
        <p:spPr>
          <a:xfrm>
            <a:off x="1837732" y="6243181"/>
            <a:ext cx="1501200" cy="25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4" name="Google Shape;234;p29"/>
          <p:cNvSpPr txBox="1">
            <a:spLocks noGrp="1"/>
          </p:cNvSpPr>
          <p:nvPr>
            <p:ph type="sldNum" idx="12"/>
          </p:nvPr>
        </p:nvSpPr>
        <p:spPr>
          <a:xfrm>
            <a:off x="11266367" y="6263528"/>
            <a:ext cx="5994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CA"/>
              <a:t>Page </a:t>
            </a:r>
            <a:fld id="{00000000-1234-1234-1234-123412341234}" type="slidenum">
              <a:rPr lang="en-C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">
  <p:cSld name="Content ">
    <p:spTree>
      <p:nvGrpSpPr>
        <p:cNvPr id="1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p30"/>
          <p:cNvSpPr txBox="1">
            <a:spLocks noGrp="1"/>
          </p:cNvSpPr>
          <p:nvPr>
            <p:ph type="title"/>
          </p:nvPr>
        </p:nvSpPr>
        <p:spPr>
          <a:xfrm>
            <a:off x="380168" y="161944"/>
            <a:ext cx="11431800" cy="75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rial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7" name="Google Shape;237;p30"/>
          <p:cNvSpPr txBox="1">
            <a:spLocks noGrp="1"/>
          </p:cNvSpPr>
          <p:nvPr>
            <p:ph type="body" idx="1"/>
          </p:nvPr>
        </p:nvSpPr>
        <p:spPr>
          <a:xfrm>
            <a:off x="380168" y="1180008"/>
            <a:ext cx="11431800" cy="471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 rtl="0">
              <a:lnSpc>
                <a:spcPct val="100000"/>
              </a:lnSpc>
              <a:spcBef>
                <a:spcPts val="115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1500" b="0" i="0" u="non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3429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38" name="Google Shape;238;p30"/>
          <p:cNvSpPr txBox="1">
            <a:spLocks noGrp="1"/>
          </p:cNvSpPr>
          <p:nvPr>
            <p:ph type="ftr" idx="11"/>
          </p:nvPr>
        </p:nvSpPr>
        <p:spPr>
          <a:xfrm>
            <a:off x="1837732" y="6243181"/>
            <a:ext cx="1501200" cy="25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9" name="Google Shape;239;p30"/>
          <p:cNvSpPr txBox="1">
            <a:spLocks noGrp="1"/>
          </p:cNvSpPr>
          <p:nvPr>
            <p:ph type="sldNum" idx="12"/>
          </p:nvPr>
        </p:nvSpPr>
        <p:spPr>
          <a:xfrm>
            <a:off x="11266367" y="6263528"/>
            <a:ext cx="5994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CA"/>
              <a:t>Page </a:t>
            </a:r>
            <a:fld id="{00000000-1234-1234-1234-123412341234}" type="slidenum">
              <a:rPr lang="en-C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ree textboxes with ingress">
  <p:cSld name="Three textboxes with ingress">
    <p:spTree>
      <p:nvGrpSpPr>
        <p:cNvPr id="1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Google Shape;241;p31"/>
          <p:cNvSpPr txBox="1">
            <a:spLocks noGrp="1"/>
          </p:cNvSpPr>
          <p:nvPr>
            <p:ph type="title"/>
          </p:nvPr>
        </p:nvSpPr>
        <p:spPr>
          <a:xfrm>
            <a:off x="380168" y="161944"/>
            <a:ext cx="11431800" cy="75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rial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2" name="Google Shape;242;p31"/>
          <p:cNvSpPr txBox="1">
            <a:spLocks noGrp="1"/>
          </p:cNvSpPr>
          <p:nvPr>
            <p:ph type="body" idx="1"/>
          </p:nvPr>
        </p:nvSpPr>
        <p:spPr>
          <a:xfrm>
            <a:off x="380168" y="1003335"/>
            <a:ext cx="3524400" cy="49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 rtl="0">
              <a:lnSpc>
                <a:spcPct val="100000"/>
              </a:lnSpc>
              <a:spcBef>
                <a:spcPts val="115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3429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3" name="Google Shape;243;p31"/>
          <p:cNvSpPr txBox="1">
            <a:spLocks noGrp="1"/>
          </p:cNvSpPr>
          <p:nvPr>
            <p:ph type="body" idx="2"/>
          </p:nvPr>
        </p:nvSpPr>
        <p:spPr>
          <a:xfrm>
            <a:off x="379851" y="1710199"/>
            <a:ext cx="3524400" cy="81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42900" algn="l" rtl="0">
              <a:lnSpc>
                <a:spcPct val="100000"/>
              </a:lnSpc>
              <a:spcBef>
                <a:spcPts val="115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•"/>
              <a:defRPr sz="1800" b="0" i="0" u="non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3429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•"/>
              <a:defRPr sz="1800" b="0" i="0" u="non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lvl="2" indent="-3429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•"/>
              <a:defRPr sz="1800" b="0" i="0" u="non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lvl="3" indent="-3429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•"/>
              <a:defRPr sz="1800" b="0" i="0" u="non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lvl="4" indent="-3429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•"/>
              <a:defRPr sz="1800" b="0" i="0" u="non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4" name="Google Shape;244;p31"/>
          <p:cNvSpPr txBox="1">
            <a:spLocks noGrp="1"/>
          </p:cNvSpPr>
          <p:nvPr>
            <p:ph type="body" idx="3"/>
          </p:nvPr>
        </p:nvSpPr>
        <p:spPr>
          <a:xfrm>
            <a:off x="377360" y="2793528"/>
            <a:ext cx="3524400" cy="287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81000" algn="l" rtl="0">
              <a:lnSpc>
                <a:spcPct val="100000"/>
              </a:lnSpc>
              <a:spcBef>
                <a:spcPts val="115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•"/>
              <a:defRPr sz="2400" b="0" i="0" u="non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3810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•"/>
              <a:defRPr sz="2400" b="0" i="0" u="non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lvl="2" indent="-3810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•"/>
              <a:defRPr sz="2400" b="0" i="0" u="non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lvl="3" indent="-3810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•"/>
              <a:defRPr sz="2400" b="0" i="0" u="non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lvl="4" indent="-3810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•"/>
              <a:defRPr sz="2400" b="0" i="0" u="non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5" name="Google Shape;245;p31"/>
          <p:cNvSpPr txBox="1">
            <a:spLocks noGrp="1"/>
          </p:cNvSpPr>
          <p:nvPr>
            <p:ph type="body" idx="4"/>
          </p:nvPr>
        </p:nvSpPr>
        <p:spPr>
          <a:xfrm>
            <a:off x="4333840" y="1003335"/>
            <a:ext cx="3524400" cy="49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 rtl="0">
              <a:lnSpc>
                <a:spcPct val="100000"/>
              </a:lnSpc>
              <a:spcBef>
                <a:spcPts val="115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3429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6" name="Google Shape;246;p31"/>
          <p:cNvSpPr txBox="1">
            <a:spLocks noGrp="1"/>
          </p:cNvSpPr>
          <p:nvPr>
            <p:ph type="body" idx="5"/>
          </p:nvPr>
        </p:nvSpPr>
        <p:spPr>
          <a:xfrm>
            <a:off x="4333841" y="1720927"/>
            <a:ext cx="3524400" cy="81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42900" algn="l" rtl="0">
              <a:lnSpc>
                <a:spcPct val="100000"/>
              </a:lnSpc>
              <a:spcBef>
                <a:spcPts val="115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•"/>
              <a:defRPr sz="1800" b="0" i="0" u="non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3429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•"/>
              <a:defRPr sz="1800" b="0" i="0" u="non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lvl="2" indent="-3429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•"/>
              <a:defRPr sz="1800" b="0" i="0" u="non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lvl="3" indent="-3429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•"/>
              <a:defRPr sz="1800" b="0" i="0" u="non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lvl="4" indent="-3429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•"/>
              <a:defRPr sz="1800" b="0" i="0" u="non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7" name="Google Shape;247;p31"/>
          <p:cNvSpPr txBox="1">
            <a:spLocks noGrp="1"/>
          </p:cNvSpPr>
          <p:nvPr>
            <p:ph type="body" idx="6"/>
          </p:nvPr>
        </p:nvSpPr>
        <p:spPr>
          <a:xfrm>
            <a:off x="4333839" y="2793528"/>
            <a:ext cx="3524400" cy="287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81000" algn="l" rtl="0">
              <a:lnSpc>
                <a:spcPct val="100000"/>
              </a:lnSpc>
              <a:spcBef>
                <a:spcPts val="115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•"/>
              <a:defRPr sz="2400" b="0" i="0" u="non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3810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•"/>
              <a:defRPr sz="2400" b="0" i="0" u="non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lvl="2" indent="-3810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•"/>
              <a:defRPr sz="2400" b="0" i="0" u="non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lvl="3" indent="-3810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•"/>
              <a:defRPr sz="2400" b="0" i="0" u="non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lvl="4" indent="-3810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•"/>
              <a:defRPr sz="2400" b="0" i="0" u="non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8" name="Google Shape;248;p31"/>
          <p:cNvSpPr txBox="1">
            <a:spLocks noGrp="1"/>
          </p:cNvSpPr>
          <p:nvPr>
            <p:ph type="body" idx="7"/>
          </p:nvPr>
        </p:nvSpPr>
        <p:spPr>
          <a:xfrm>
            <a:off x="8287512" y="1003335"/>
            <a:ext cx="3524400" cy="49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 rtl="0">
              <a:lnSpc>
                <a:spcPct val="100000"/>
              </a:lnSpc>
              <a:spcBef>
                <a:spcPts val="115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3429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9" name="Google Shape;249;p31"/>
          <p:cNvSpPr txBox="1">
            <a:spLocks noGrp="1"/>
          </p:cNvSpPr>
          <p:nvPr>
            <p:ph type="body" idx="8"/>
          </p:nvPr>
        </p:nvSpPr>
        <p:spPr>
          <a:xfrm>
            <a:off x="8287513" y="1710199"/>
            <a:ext cx="3524700" cy="81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42900" algn="l" rtl="0">
              <a:lnSpc>
                <a:spcPct val="100000"/>
              </a:lnSpc>
              <a:spcBef>
                <a:spcPts val="115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•"/>
              <a:defRPr sz="1800" b="0" i="0" u="non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3429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•"/>
              <a:defRPr sz="1800" b="0" i="0" u="non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lvl="2" indent="-3429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•"/>
              <a:defRPr sz="1800" b="0" i="0" u="non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lvl="3" indent="-3429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•"/>
              <a:defRPr sz="1800" b="0" i="0" u="non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lvl="4" indent="-3429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•"/>
              <a:defRPr sz="1800" b="0" i="0" u="non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50" name="Google Shape;250;p31"/>
          <p:cNvSpPr txBox="1">
            <a:spLocks noGrp="1"/>
          </p:cNvSpPr>
          <p:nvPr>
            <p:ph type="body" idx="9"/>
          </p:nvPr>
        </p:nvSpPr>
        <p:spPr>
          <a:xfrm>
            <a:off x="8284385" y="2793528"/>
            <a:ext cx="3524700" cy="287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81000" algn="l" rtl="0">
              <a:lnSpc>
                <a:spcPct val="100000"/>
              </a:lnSpc>
              <a:spcBef>
                <a:spcPts val="115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•"/>
              <a:defRPr sz="2400" b="0" i="0" u="non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3810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•"/>
              <a:defRPr sz="2400" b="0" i="0" u="non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lvl="2" indent="-3810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•"/>
              <a:defRPr sz="2400" b="0" i="0" u="non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lvl="3" indent="-3810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•"/>
              <a:defRPr sz="2400" b="0" i="0" u="non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lvl="4" indent="-3810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•"/>
              <a:defRPr sz="2400" b="0" i="0" u="non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51" name="Google Shape;251;p31"/>
          <p:cNvSpPr txBox="1">
            <a:spLocks noGrp="1"/>
          </p:cNvSpPr>
          <p:nvPr>
            <p:ph type="ftr" idx="11"/>
          </p:nvPr>
        </p:nvSpPr>
        <p:spPr>
          <a:xfrm>
            <a:off x="1837732" y="6243181"/>
            <a:ext cx="1501200" cy="25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2" name="Google Shape;252;p31"/>
          <p:cNvSpPr txBox="1">
            <a:spLocks noGrp="1"/>
          </p:cNvSpPr>
          <p:nvPr>
            <p:ph type="sldNum" idx="12"/>
          </p:nvPr>
        </p:nvSpPr>
        <p:spPr>
          <a:xfrm>
            <a:off x="11266367" y="6263528"/>
            <a:ext cx="5994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CA"/>
              <a:t>Page </a:t>
            </a:r>
            <a:fld id="{00000000-1234-1234-1234-123412341234}" type="slidenum">
              <a:rPr lang="en-C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ree pictures top">
  <p:cSld name="Three pictures top">
    <p:spTree>
      <p:nvGrpSpPr>
        <p:cNvPr id="1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Google Shape;254;p32"/>
          <p:cNvSpPr txBox="1">
            <a:spLocks noGrp="1"/>
          </p:cNvSpPr>
          <p:nvPr>
            <p:ph type="title"/>
          </p:nvPr>
        </p:nvSpPr>
        <p:spPr>
          <a:xfrm>
            <a:off x="380168" y="161944"/>
            <a:ext cx="11431800" cy="75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rial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5" name="Google Shape;255;p32"/>
          <p:cNvSpPr>
            <a:spLocks noGrp="1"/>
          </p:cNvSpPr>
          <p:nvPr>
            <p:ph type="pic" idx="2"/>
          </p:nvPr>
        </p:nvSpPr>
        <p:spPr>
          <a:xfrm>
            <a:off x="380168" y="1002716"/>
            <a:ext cx="3558900" cy="1523700"/>
          </a:xfrm>
          <a:prstGeom prst="rect">
            <a:avLst/>
          </a:prstGeom>
          <a:noFill/>
          <a:ln>
            <a:noFill/>
          </a:ln>
        </p:spPr>
      </p:sp>
      <p:sp>
        <p:nvSpPr>
          <p:cNvPr id="256" name="Google Shape;256;p32"/>
          <p:cNvSpPr txBox="1">
            <a:spLocks noGrp="1"/>
          </p:cNvSpPr>
          <p:nvPr>
            <p:ph type="body" idx="1"/>
          </p:nvPr>
        </p:nvSpPr>
        <p:spPr>
          <a:xfrm>
            <a:off x="381050" y="2604949"/>
            <a:ext cx="3558000" cy="49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 rtl="0">
              <a:lnSpc>
                <a:spcPct val="100000"/>
              </a:lnSpc>
              <a:spcBef>
                <a:spcPts val="115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3429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57" name="Google Shape;257;p32"/>
          <p:cNvSpPr txBox="1">
            <a:spLocks noGrp="1"/>
          </p:cNvSpPr>
          <p:nvPr>
            <p:ph type="body" idx="3"/>
          </p:nvPr>
        </p:nvSpPr>
        <p:spPr>
          <a:xfrm>
            <a:off x="380168" y="3302287"/>
            <a:ext cx="3612900" cy="236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81000" algn="l" rtl="0">
              <a:lnSpc>
                <a:spcPct val="100000"/>
              </a:lnSpc>
              <a:spcBef>
                <a:spcPts val="115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810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2pPr>
            <a:lvl3pPr marL="1371600" lvl="2" indent="-3810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810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4pPr>
            <a:lvl5pPr marL="2286000" lvl="4" indent="-3810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5pPr>
            <a:lvl6pPr marL="274320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58" name="Google Shape;258;p32"/>
          <p:cNvSpPr>
            <a:spLocks noGrp="1"/>
          </p:cNvSpPr>
          <p:nvPr>
            <p:ph type="pic" idx="4"/>
          </p:nvPr>
        </p:nvSpPr>
        <p:spPr>
          <a:xfrm>
            <a:off x="4319317" y="1002716"/>
            <a:ext cx="3556200" cy="1523700"/>
          </a:xfrm>
          <a:prstGeom prst="rect">
            <a:avLst/>
          </a:prstGeom>
          <a:noFill/>
          <a:ln>
            <a:noFill/>
          </a:ln>
        </p:spPr>
      </p:sp>
      <p:sp>
        <p:nvSpPr>
          <p:cNvPr id="259" name="Google Shape;259;p32"/>
          <p:cNvSpPr txBox="1">
            <a:spLocks noGrp="1"/>
          </p:cNvSpPr>
          <p:nvPr>
            <p:ph type="body" idx="5"/>
          </p:nvPr>
        </p:nvSpPr>
        <p:spPr>
          <a:xfrm>
            <a:off x="4322127" y="2604949"/>
            <a:ext cx="3553500" cy="49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 rtl="0">
              <a:lnSpc>
                <a:spcPct val="100000"/>
              </a:lnSpc>
              <a:spcBef>
                <a:spcPts val="115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3429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60" name="Google Shape;260;p32"/>
          <p:cNvSpPr txBox="1">
            <a:spLocks noGrp="1"/>
          </p:cNvSpPr>
          <p:nvPr>
            <p:ph type="body" idx="6"/>
          </p:nvPr>
        </p:nvSpPr>
        <p:spPr>
          <a:xfrm>
            <a:off x="4316509" y="3302287"/>
            <a:ext cx="3612900" cy="236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81000" algn="l" rtl="0">
              <a:lnSpc>
                <a:spcPct val="100000"/>
              </a:lnSpc>
              <a:spcBef>
                <a:spcPts val="115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810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2pPr>
            <a:lvl3pPr marL="1371600" lvl="2" indent="-3810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810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4pPr>
            <a:lvl5pPr marL="2286000" lvl="4" indent="-3810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5pPr>
            <a:lvl6pPr marL="274320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61" name="Google Shape;261;p32"/>
          <p:cNvSpPr>
            <a:spLocks noGrp="1"/>
          </p:cNvSpPr>
          <p:nvPr>
            <p:ph type="pic" idx="7"/>
          </p:nvPr>
        </p:nvSpPr>
        <p:spPr>
          <a:xfrm>
            <a:off x="8255658" y="1002716"/>
            <a:ext cx="3556200" cy="1523700"/>
          </a:xfrm>
          <a:prstGeom prst="rect">
            <a:avLst/>
          </a:prstGeom>
          <a:noFill/>
          <a:ln>
            <a:noFill/>
          </a:ln>
        </p:spPr>
      </p:sp>
      <p:sp>
        <p:nvSpPr>
          <p:cNvPr id="262" name="Google Shape;262;p32"/>
          <p:cNvSpPr txBox="1">
            <a:spLocks noGrp="1"/>
          </p:cNvSpPr>
          <p:nvPr>
            <p:ph type="body" idx="8"/>
          </p:nvPr>
        </p:nvSpPr>
        <p:spPr>
          <a:xfrm>
            <a:off x="8258468" y="2604949"/>
            <a:ext cx="3553500" cy="49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 rtl="0">
              <a:lnSpc>
                <a:spcPct val="100000"/>
              </a:lnSpc>
              <a:spcBef>
                <a:spcPts val="115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3429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63" name="Google Shape;263;p32"/>
          <p:cNvSpPr txBox="1">
            <a:spLocks noGrp="1"/>
          </p:cNvSpPr>
          <p:nvPr>
            <p:ph type="body" idx="9"/>
          </p:nvPr>
        </p:nvSpPr>
        <p:spPr>
          <a:xfrm>
            <a:off x="8252851" y="3302287"/>
            <a:ext cx="3612900" cy="236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81000" algn="l" rtl="0">
              <a:lnSpc>
                <a:spcPct val="100000"/>
              </a:lnSpc>
              <a:spcBef>
                <a:spcPts val="115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810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2pPr>
            <a:lvl3pPr marL="1371600" lvl="2" indent="-3810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810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4pPr>
            <a:lvl5pPr marL="2286000" lvl="4" indent="-3810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5pPr>
            <a:lvl6pPr marL="274320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64" name="Google Shape;264;p32"/>
          <p:cNvSpPr txBox="1">
            <a:spLocks noGrp="1"/>
          </p:cNvSpPr>
          <p:nvPr>
            <p:ph type="ftr" idx="11"/>
          </p:nvPr>
        </p:nvSpPr>
        <p:spPr>
          <a:xfrm>
            <a:off x="1837732" y="6243181"/>
            <a:ext cx="1501200" cy="25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5" name="Google Shape;265;p32"/>
          <p:cNvSpPr txBox="1">
            <a:spLocks noGrp="1"/>
          </p:cNvSpPr>
          <p:nvPr>
            <p:ph type="sldNum" idx="12"/>
          </p:nvPr>
        </p:nvSpPr>
        <p:spPr>
          <a:xfrm>
            <a:off x="11266367" y="6263528"/>
            <a:ext cx="5994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CA"/>
              <a:t>Page </a:t>
            </a:r>
            <a:fld id="{00000000-1234-1234-1234-123412341234}" type="slidenum">
              <a:rPr lang="en-C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Four textboxes">
  <p:cSld name="Four textboxes">
    <p:spTree>
      <p:nvGrpSpPr>
        <p:cNvPr id="1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Google Shape;267;p33"/>
          <p:cNvSpPr txBox="1">
            <a:spLocks noGrp="1"/>
          </p:cNvSpPr>
          <p:nvPr>
            <p:ph type="title"/>
          </p:nvPr>
        </p:nvSpPr>
        <p:spPr>
          <a:xfrm>
            <a:off x="380168" y="161944"/>
            <a:ext cx="11431800" cy="75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rial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8" name="Google Shape;268;p33"/>
          <p:cNvSpPr txBox="1">
            <a:spLocks noGrp="1"/>
          </p:cNvSpPr>
          <p:nvPr>
            <p:ph type="subTitle" idx="1"/>
          </p:nvPr>
        </p:nvSpPr>
        <p:spPr>
          <a:xfrm>
            <a:off x="380168" y="1003335"/>
            <a:ext cx="11431800" cy="49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115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1pPr>
            <a:lvl2pPr lvl="1" algn="ctr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269" name="Google Shape;269;p33"/>
          <p:cNvSpPr txBox="1">
            <a:spLocks noGrp="1"/>
          </p:cNvSpPr>
          <p:nvPr>
            <p:ph type="body" idx="2"/>
          </p:nvPr>
        </p:nvSpPr>
        <p:spPr>
          <a:xfrm>
            <a:off x="380168" y="1570739"/>
            <a:ext cx="2703600" cy="49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 rtl="0">
              <a:lnSpc>
                <a:spcPct val="100000"/>
              </a:lnSpc>
              <a:spcBef>
                <a:spcPts val="115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3429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70" name="Google Shape;270;p33"/>
          <p:cNvSpPr txBox="1">
            <a:spLocks noGrp="1"/>
          </p:cNvSpPr>
          <p:nvPr>
            <p:ph type="body" idx="3"/>
          </p:nvPr>
        </p:nvSpPr>
        <p:spPr>
          <a:xfrm>
            <a:off x="380168" y="2307944"/>
            <a:ext cx="2703600" cy="336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04800" algn="l" rtl="0">
              <a:lnSpc>
                <a:spcPct val="100000"/>
              </a:lnSpc>
              <a:spcBef>
                <a:spcPts val="115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/>
            </a:lvl1pPr>
            <a:lvl2pPr marL="914400" lvl="1" indent="-3048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/>
            </a:lvl2pPr>
            <a:lvl3pPr marL="1371600" lvl="2" indent="-3048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/>
            </a:lvl3pPr>
            <a:lvl4pPr marL="1828800" lvl="3" indent="-3048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/>
            </a:lvl4pPr>
            <a:lvl5pPr marL="2286000" lvl="4" indent="-3048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/>
            </a:lvl5pPr>
            <a:lvl6pPr marL="274320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71" name="Google Shape;271;p33"/>
          <p:cNvSpPr txBox="1">
            <a:spLocks noGrp="1"/>
          </p:cNvSpPr>
          <p:nvPr>
            <p:ph type="body" idx="4"/>
          </p:nvPr>
        </p:nvSpPr>
        <p:spPr>
          <a:xfrm>
            <a:off x="3303806" y="1570739"/>
            <a:ext cx="2703600" cy="49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 rtl="0">
              <a:lnSpc>
                <a:spcPct val="100000"/>
              </a:lnSpc>
              <a:spcBef>
                <a:spcPts val="115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3429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72" name="Google Shape;272;p33"/>
          <p:cNvSpPr txBox="1">
            <a:spLocks noGrp="1"/>
          </p:cNvSpPr>
          <p:nvPr>
            <p:ph type="body" idx="5"/>
          </p:nvPr>
        </p:nvSpPr>
        <p:spPr>
          <a:xfrm>
            <a:off x="3303806" y="2307943"/>
            <a:ext cx="2703600" cy="336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04800" algn="l" rtl="0">
              <a:lnSpc>
                <a:spcPct val="100000"/>
              </a:lnSpc>
              <a:spcBef>
                <a:spcPts val="115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/>
            </a:lvl1pPr>
            <a:lvl2pPr marL="914400" lvl="1" indent="-3048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/>
            </a:lvl2pPr>
            <a:lvl3pPr marL="1371600" lvl="2" indent="-3048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/>
            </a:lvl3pPr>
            <a:lvl4pPr marL="1828800" lvl="3" indent="-3048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/>
            </a:lvl4pPr>
            <a:lvl5pPr marL="2286000" lvl="4" indent="-3048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/>
            </a:lvl5pPr>
            <a:lvl6pPr marL="274320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73" name="Google Shape;273;p33"/>
          <p:cNvSpPr txBox="1">
            <a:spLocks noGrp="1"/>
          </p:cNvSpPr>
          <p:nvPr>
            <p:ph type="body" idx="6"/>
          </p:nvPr>
        </p:nvSpPr>
        <p:spPr>
          <a:xfrm>
            <a:off x="6205962" y="1570739"/>
            <a:ext cx="2703600" cy="49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 rtl="0">
              <a:lnSpc>
                <a:spcPct val="100000"/>
              </a:lnSpc>
              <a:spcBef>
                <a:spcPts val="115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3429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74" name="Google Shape;274;p33"/>
          <p:cNvSpPr txBox="1">
            <a:spLocks noGrp="1"/>
          </p:cNvSpPr>
          <p:nvPr>
            <p:ph type="body" idx="7"/>
          </p:nvPr>
        </p:nvSpPr>
        <p:spPr>
          <a:xfrm>
            <a:off x="6205962" y="2307944"/>
            <a:ext cx="2703600" cy="336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04800" algn="l" rtl="0">
              <a:lnSpc>
                <a:spcPct val="100000"/>
              </a:lnSpc>
              <a:spcBef>
                <a:spcPts val="115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/>
            </a:lvl1pPr>
            <a:lvl2pPr marL="914400" lvl="1" indent="-3048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/>
            </a:lvl2pPr>
            <a:lvl3pPr marL="1371600" lvl="2" indent="-3048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/>
            </a:lvl3pPr>
            <a:lvl4pPr marL="1828800" lvl="3" indent="-3048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/>
            </a:lvl4pPr>
            <a:lvl5pPr marL="2286000" lvl="4" indent="-3048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/>
            </a:lvl5pPr>
            <a:lvl6pPr marL="274320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75" name="Google Shape;275;p33"/>
          <p:cNvSpPr txBox="1">
            <a:spLocks noGrp="1"/>
          </p:cNvSpPr>
          <p:nvPr>
            <p:ph type="body" idx="8"/>
          </p:nvPr>
        </p:nvSpPr>
        <p:spPr>
          <a:xfrm>
            <a:off x="9108118" y="1570739"/>
            <a:ext cx="2703600" cy="49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 rtl="0">
              <a:lnSpc>
                <a:spcPct val="100000"/>
              </a:lnSpc>
              <a:spcBef>
                <a:spcPts val="115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3429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76" name="Google Shape;276;p33"/>
          <p:cNvSpPr txBox="1">
            <a:spLocks noGrp="1"/>
          </p:cNvSpPr>
          <p:nvPr>
            <p:ph type="body" idx="9"/>
          </p:nvPr>
        </p:nvSpPr>
        <p:spPr>
          <a:xfrm>
            <a:off x="9108118" y="2307943"/>
            <a:ext cx="2703600" cy="336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04800" algn="l" rtl="0">
              <a:lnSpc>
                <a:spcPct val="100000"/>
              </a:lnSpc>
              <a:spcBef>
                <a:spcPts val="115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/>
            </a:lvl1pPr>
            <a:lvl2pPr marL="914400" lvl="1" indent="-3048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/>
            </a:lvl2pPr>
            <a:lvl3pPr marL="1371600" lvl="2" indent="-3048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/>
            </a:lvl3pPr>
            <a:lvl4pPr marL="1828800" lvl="3" indent="-3048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/>
            </a:lvl4pPr>
            <a:lvl5pPr marL="2286000" lvl="4" indent="-3048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/>
            </a:lvl5pPr>
            <a:lvl6pPr marL="274320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77" name="Google Shape;277;p33"/>
          <p:cNvSpPr txBox="1">
            <a:spLocks noGrp="1"/>
          </p:cNvSpPr>
          <p:nvPr>
            <p:ph type="ftr" idx="11"/>
          </p:nvPr>
        </p:nvSpPr>
        <p:spPr>
          <a:xfrm>
            <a:off x="1837732" y="6243181"/>
            <a:ext cx="1501200" cy="25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8" name="Google Shape;278;p33"/>
          <p:cNvSpPr txBox="1">
            <a:spLocks noGrp="1"/>
          </p:cNvSpPr>
          <p:nvPr>
            <p:ph type="sldNum" idx="12"/>
          </p:nvPr>
        </p:nvSpPr>
        <p:spPr>
          <a:xfrm>
            <a:off x="11266367" y="6263528"/>
            <a:ext cx="5994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CA"/>
              <a:t>Page </a:t>
            </a:r>
            <a:fld id="{00000000-1234-1234-1234-123412341234}" type="slidenum">
              <a:rPr lang="en-C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Frontpage Center Highlighted Title">
  <p:cSld name="Frontpage Center Highlighted Title"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16" descr="Background"/>
          <p:cNvSpPr txBox="1">
            <a:spLocks noGrp="1"/>
          </p:cNvSpPr>
          <p:nvPr>
            <p:ph type="body" idx="1"/>
          </p:nvPr>
        </p:nvSpPr>
        <p:spPr>
          <a:xfrm>
            <a:off x="1828800" y="0"/>
            <a:ext cx="10359900" cy="56964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 rtl="0">
              <a:lnSpc>
                <a:spcPct val="100000"/>
              </a:lnSpc>
              <a:spcBef>
                <a:spcPts val="1150"/>
              </a:spcBef>
              <a:spcAft>
                <a:spcPts val="0"/>
              </a:spcAft>
              <a:buClr>
                <a:srgbClr val="010000"/>
              </a:buClr>
              <a:buSzPts val="200"/>
              <a:buNone/>
              <a:defRPr sz="200">
                <a:solidFill>
                  <a:srgbClr val="010000"/>
                </a:solidFill>
              </a:defRPr>
            </a:lvl1pPr>
            <a:lvl2pPr marL="914400" lvl="1" indent="-3429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11" name="Google Shape;111;p16"/>
          <p:cNvSpPr>
            <a:spLocks noGrp="1"/>
          </p:cNvSpPr>
          <p:nvPr>
            <p:ph type="pic" idx="2"/>
          </p:nvPr>
        </p:nvSpPr>
        <p:spPr>
          <a:xfrm>
            <a:off x="1848886" y="0"/>
            <a:ext cx="10343100" cy="5696400"/>
          </a:xfrm>
          <a:prstGeom prst="rect">
            <a:avLst/>
          </a:prstGeom>
          <a:noFill/>
          <a:ln>
            <a:noFill/>
          </a:ln>
        </p:spPr>
      </p:sp>
      <p:sp>
        <p:nvSpPr>
          <p:cNvPr id="112" name="Google Shape;112;p16"/>
          <p:cNvSpPr txBox="1">
            <a:spLocks noGrp="1"/>
          </p:cNvSpPr>
          <p:nvPr>
            <p:ph type="title"/>
          </p:nvPr>
        </p:nvSpPr>
        <p:spPr>
          <a:xfrm>
            <a:off x="381224" y="322820"/>
            <a:ext cx="6093600" cy="107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>
                <a:solidFill>
                  <a:schemeClr val="dk1"/>
                </a:solidFill>
                <a:highlight>
                  <a:srgbClr val="FFFFFF"/>
                </a:highlight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3" name="Google Shape;113;p16"/>
          <p:cNvSpPr txBox="1">
            <a:spLocks noGrp="1"/>
          </p:cNvSpPr>
          <p:nvPr>
            <p:ph type="body" idx="3"/>
          </p:nvPr>
        </p:nvSpPr>
        <p:spPr>
          <a:xfrm>
            <a:off x="377821" y="2282617"/>
            <a:ext cx="6097200" cy="170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 rtl="0">
              <a:lnSpc>
                <a:spcPct val="100000"/>
              </a:lnSpc>
              <a:spcBef>
                <a:spcPts val="1150"/>
              </a:spcBef>
              <a:spcAft>
                <a:spcPts val="0"/>
              </a:spcAft>
              <a:buClr>
                <a:schemeClr val="dk1"/>
              </a:buClr>
              <a:buSzPts val="4500"/>
              <a:buNone/>
              <a:defRPr sz="4500">
                <a:highlight>
                  <a:srgbClr val="FFFFFF"/>
                </a:highlight>
              </a:defRPr>
            </a:lvl1pPr>
            <a:lvl2pPr marL="914400" lvl="1" indent="-3429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14" name="Google Shape;114;p16"/>
          <p:cNvSpPr txBox="1">
            <a:spLocks noGrp="1"/>
          </p:cNvSpPr>
          <p:nvPr>
            <p:ph type="subTitle" idx="4"/>
          </p:nvPr>
        </p:nvSpPr>
        <p:spPr>
          <a:xfrm>
            <a:off x="381225" y="4124064"/>
            <a:ext cx="1574100" cy="26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50"/>
              <a:buNone/>
              <a:defRPr sz="1750">
                <a:solidFill>
                  <a:schemeClr val="dk1"/>
                </a:solidFill>
                <a:highlight>
                  <a:srgbClr val="FFFFFF"/>
                </a:highlight>
              </a:defRPr>
            </a:lvl1pPr>
            <a:lvl2pPr lvl="1" algn="ctr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15" name="Google Shape;115;p16"/>
          <p:cNvSpPr txBox="1">
            <a:spLocks noGrp="1"/>
          </p:cNvSpPr>
          <p:nvPr>
            <p:ph type="body" idx="5"/>
          </p:nvPr>
        </p:nvSpPr>
        <p:spPr>
          <a:xfrm>
            <a:off x="381224" y="4393811"/>
            <a:ext cx="416400" cy="26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457200" lvl="0" indent="-228600" algn="l" rtl="0">
              <a:lnSpc>
                <a:spcPct val="100000"/>
              </a:lnSpc>
              <a:spcBef>
                <a:spcPts val="1150"/>
              </a:spcBef>
              <a:spcAft>
                <a:spcPts val="0"/>
              </a:spcAft>
              <a:buClr>
                <a:schemeClr val="dk1"/>
              </a:buClr>
              <a:buSzPts val="1750"/>
              <a:buNone/>
              <a:defRPr sz="1750">
                <a:highlight>
                  <a:srgbClr val="FFFFFF"/>
                </a:highlight>
              </a:defRPr>
            </a:lvl1pPr>
            <a:lvl2pPr marL="914400" lvl="1" indent="-3429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16" name="Google Shape;116;p16"/>
          <p:cNvSpPr txBox="1">
            <a:spLocks noGrp="1"/>
          </p:cNvSpPr>
          <p:nvPr>
            <p:ph type="body" idx="6"/>
          </p:nvPr>
        </p:nvSpPr>
        <p:spPr>
          <a:xfrm>
            <a:off x="381224" y="4660542"/>
            <a:ext cx="399000" cy="26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457200" lvl="0" indent="-228600" algn="l" rtl="0">
              <a:lnSpc>
                <a:spcPct val="100000"/>
              </a:lnSpc>
              <a:spcBef>
                <a:spcPts val="1150"/>
              </a:spcBef>
              <a:spcAft>
                <a:spcPts val="0"/>
              </a:spcAft>
              <a:buClr>
                <a:schemeClr val="dk1"/>
              </a:buClr>
              <a:buSzPts val="1750"/>
              <a:buNone/>
              <a:defRPr sz="1750">
                <a:solidFill>
                  <a:schemeClr val="dk1"/>
                </a:solidFill>
                <a:highlight>
                  <a:srgbClr val="FFFFFF"/>
                </a:highlight>
              </a:defRPr>
            </a:lvl1pPr>
            <a:lvl2pPr marL="914400" lvl="1" indent="-3429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17" name="Google Shape;117;p16"/>
          <p:cNvSpPr txBox="1">
            <a:spLocks noGrp="1"/>
          </p:cNvSpPr>
          <p:nvPr>
            <p:ph type="dt" idx="10"/>
          </p:nvPr>
        </p:nvSpPr>
        <p:spPr>
          <a:xfrm>
            <a:off x="381225" y="5189595"/>
            <a:ext cx="1161600" cy="26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sp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750">
                <a:solidFill>
                  <a:schemeClr val="dk1"/>
                </a:solidFill>
                <a:highlight>
                  <a:srgbClr val="FFFFFF"/>
                </a:highlight>
              </a:defRPr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pic>
        <p:nvPicPr>
          <p:cNvPr id="118" name="Google Shape;118;p16" descr="Logo university of oslo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828801" y="6102564"/>
            <a:ext cx="1452650" cy="38396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Four pictures top">
  <p:cSld name="Four pictures top">
    <p:spTree>
      <p:nvGrpSpPr>
        <p:cNvPr id="1" name="Shape 2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" name="Google Shape;280;p34"/>
          <p:cNvSpPr txBox="1">
            <a:spLocks noGrp="1"/>
          </p:cNvSpPr>
          <p:nvPr>
            <p:ph type="title"/>
          </p:nvPr>
        </p:nvSpPr>
        <p:spPr>
          <a:xfrm>
            <a:off x="380168" y="161944"/>
            <a:ext cx="11431800" cy="75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rial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1" name="Google Shape;281;p34"/>
          <p:cNvSpPr>
            <a:spLocks noGrp="1"/>
          </p:cNvSpPr>
          <p:nvPr>
            <p:ph type="pic" idx="2"/>
          </p:nvPr>
        </p:nvSpPr>
        <p:spPr>
          <a:xfrm>
            <a:off x="380167" y="1002716"/>
            <a:ext cx="2716800" cy="1523700"/>
          </a:xfrm>
          <a:prstGeom prst="rect">
            <a:avLst/>
          </a:prstGeom>
          <a:noFill/>
          <a:ln>
            <a:noFill/>
          </a:ln>
        </p:spPr>
      </p:sp>
      <p:sp>
        <p:nvSpPr>
          <p:cNvPr id="282" name="Google Shape;282;p34"/>
          <p:cNvSpPr txBox="1">
            <a:spLocks noGrp="1"/>
          </p:cNvSpPr>
          <p:nvPr>
            <p:ph type="subTitle" idx="1"/>
          </p:nvPr>
        </p:nvSpPr>
        <p:spPr>
          <a:xfrm>
            <a:off x="380168" y="2604949"/>
            <a:ext cx="2716800" cy="49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115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1pPr>
            <a:lvl2pPr lvl="1" algn="ctr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283" name="Google Shape;283;p34"/>
          <p:cNvSpPr txBox="1">
            <a:spLocks noGrp="1"/>
          </p:cNvSpPr>
          <p:nvPr>
            <p:ph type="body" idx="3"/>
          </p:nvPr>
        </p:nvSpPr>
        <p:spPr>
          <a:xfrm>
            <a:off x="380167" y="3292760"/>
            <a:ext cx="2716800" cy="237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04800" algn="l" rtl="0">
              <a:lnSpc>
                <a:spcPct val="100000"/>
              </a:lnSpc>
              <a:spcBef>
                <a:spcPts val="115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/>
            </a:lvl1pPr>
            <a:lvl2pPr marL="914400" lvl="1" indent="-3048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/>
            </a:lvl2pPr>
            <a:lvl3pPr marL="1371600" lvl="2" indent="-3048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/>
            </a:lvl3pPr>
            <a:lvl4pPr marL="1828800" lvl="3" indent="-3048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/>
            </a:lvl4pPr>
            <a:lvl5pPr marL="2286000" lvl="4" indent="-3048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/>
            </a:lvl5pPr>
            <a:lvl6pPr marL="274320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84" name="Google Shape;284;p34"/>
          <p:cNvSpPr>
            <a:spLocks noGrp="1"/>
          </p:cNvSpPr>
          <p:nvPr>
            <p:ph type="pic" idx="4"/>
          </p:nvPr>
        </p:nvSpPr>
        <p:spPr>
          <a:xfrm>
            <a:off x="3286577" y="1002716"/>
            <a:ext cx="2716800" cy="1523700"/>
          </a:xfrm>
          <a:prstGeom prst="rect">
            <a:avLst/>
          </a:prstGeom>
          <a:noFill/>
          <a:ln>
            <a:noFill/>
          </a:ln>
        </p:spPr>
      </p:sp>
      <p:sp>
        <p:nvSpPr>
          <p:cNvPr id="285" name="Google Shape;285;p34"/>
          <p:cNvSpPr txBox="1">
            <a:spLocks noGrp="1"/>
          </p:cNvSpPr>
          <p:nvPr>
            <p:ph type="body" idx="5"/>
          </p:nvPr>
        </p:nvSpPr>
        <p:spPr>
          <a:xfrm>
            <a:off x="3286578" y="2604949"/>
            <a:ext cx="2716800" cy="49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 rtl="0">
              <a:lnSpc>
                <a:spcPct val="100000"/>
              </a:lnSpc>
              <a:spcBef>
                <a:spcPts val="115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3429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86" name="Google Shape;286;p34"/>
          <p:cNvSpPr txBox="1">
            <a:spLocks noGrp="1"/>
          </p:cNvSpPr>
          <p:nvPr>
            <p:ph type="body" idx="6"/>
          </p:nvPr>
        </p:nvSpPr>
        <p:spPr>
          <a:xfrm>
            <a:off x="3286578" y="3292761"/>
            <a:ext cx="2716800" cy="237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04800" algn="l" rtl="0">
              <a:lnSpc>
                <a:spcPct val="100000"/>
              </a:lnSpc>
              <a:spcBef>
                <a:spcPts val="115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/>
            </a:lvl1pPr>
            <a:lvl2pPr marL="914400" lvl="1" indent="-3048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/>
            </a:lvl2pPr>
            <a:lvl3pPr marL="1371600" lvl="2" indent="-3048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/>
            </a:lvl3pPr>
            <a:lvl4pPr marL="1828800" lvl="3" indent="-3048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/>
            </a:lvl4pPr>
            <a:lvl5pPr marL="2286000" lvl="4" indent="-3048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/>
            </a:lvl5pPr>
            <a:lvl6pPr marL="274320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87" name="Google Shape;287;p34"/>
          <p:cNvSpPr>
            <a:spLocks noGrp="1"/>
          </p:cNvSpPr>
          <p:nvPr>
            <p:ph type="pic" idx="7"/>
          </p:nvPr>
        </p:nvSpPr>
        <p:spPr>
          <a:xfrm>
            <a:off x="6192988" y="1002716"/>
            <a:ext cx="2716800" cy="1523700"/>
          </a:xfrm>
          <a:prstGeom prst="rect">
            <a:avLst/>
          </a:prstGeom>
          <a:noFill/>
          <a:ln>
            <a:noFill/>
          </a:ln>
        </p:spPr>
      </p:sp>
      <p:sp>
        <p:nvSpPr>
          <p:cNvPr id="288" name="Google Shape;288;p34"/>
          <p:cNvSpPr txBox="1">
            <a:spLocks noGrp="1"/>
          </p:cNvSpPr>
          <p:nvPr>
            <p:ph type="body" idx="8"/>
          </p:nvPr>
        </p:nvSpPr>
        <p:spPr>
          <a:xfrm>
            <a:off x="6192988" y="2604949"/>
            <a:ext cx="2716800" cy="49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 rtl="0">
              <a:lnSpc>
                <a:spcPct val="100000"/>
              </a:lnSpc>
              <a:spcBef>
                <a:spcPts val="115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3429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89" name="Google Shape;289;p34"/>
          <p:cNvSpPr txBox="1">
            <a:spLocks noGrp="1"/>
          </p:cNvSpPr>
          <p:nvPr>
            <p:ph type="body" idx="9"/>
          </p:nvPr>
        </p:nvSpPr>
        <p:spPr>
          <a:xfrm>
            <a:off x="6192988" y="3292761"/>
            <a:ext cx="2716800" cy="237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04800" algn="l" rtl="0">
              <a:lnSpc>
                <a:spcPct val="100000"/>
              </a:lnSpc>
              <a:spcBef>
                <a:spcPts val="115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/>
            </a:lvl1pPr>
            <a:lvl2pPr marL="914400" lvl="1" indent="-3048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/>
            </a:lvl2pPr>
            <a:lvl3pPr marL="1371600" lvl="2" indent="-3048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/>
            </a:lvl3pPr>
            <a:lvl4pPr marL="1828800" lvl="3" indent="-3048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/>
            </a:lvl4pPr>
            <a:lvl5pPr marL="2286000" lvl="4" indent="-3048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/>
            </a:lvl5pPr>
            <a:lvl6pPr marL="274320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90" name="Google Shape;290;p34"/>
          <p:cNvSpPr>
            <a:spLocks noGrp="1"/>
          </p:cNvSpPr>
          <p:nvPr>
            <p:ph type="pic" idx="13"/>
          </p:nvPr>
        </p:nvSpPr>
        <p:spPr>
          <a:xfrm>
            <a:off x="9094974" y="1040821"/>
            <a:ext cx="2716800" cy="1523700"/>
          </a:xfrm>
          <a:prstGeom prst="rect">
            <a:avLst/>
          </a:prstGeom>
          <a:noFill/>
          <a:ln>
            <a:noFill/>
          </a:ln>
        </p:spPr>
      </p:sp>
      <p:sp>
        <p:nvSpPr>
          <p:cNvPr id="291" name="Google Shape;291;p34"/>
          <p:cNvSpPr txBox="1">
            <a:spLocks noGrp="1"/>
          </p:cNvSpPr>
          <p:nvPr>
            <p:ph type="body" idx="14"/>
          </p:nvPr>
        </p:nvSpPr>
        <p:spPr>
          <a:xfrm>
            <a:off x="9094974" y="2604949"/>
            <a:ext cx="2716800" cy="49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 rtl="0">
              <a:lnSpc>
                <a:spcPct val="100000"/>
              </a:lnSpc>
              <a:spcBef>
                <a:spcPts val="115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3429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92" name="Google Shape;292;p34"/>
          <p:cNvSpPr txBox="1">
            <a:spLocks noGrp="1"/>
          </p:cNvSpPr>
          <p:nvPr>
            <p:ph type="body" idx="15"/>
          </p:nvPr>
        </p:nvSpPr>
        <p:spPr>
          <a:xfrm>
            <a:off x="9094974" y="3292761"/>
            <a:ext cx="2716800" cy="237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04800" algn="l" rtl="0">
              <a:lnSpc>
                <a:spcPct val="100000"/>
              </a:lnSpc>
              <a:spcBef>
                <a:spcPts val="115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/>
            </a:lvl1pPr>
            <a:lvl2pPr marL="914400" lvl="1" indent="-3048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/>
            </a:lvl2pPr>
            <a:lvl3pPr marL="1371600" lvl="2" indent="-3048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/>
            </a:lvl3pPr>
            <a:lvl4pPr marL="1828800" lvl="3" indent="-3048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/>
            </a:lvl4pPr>
            <a:lvl5pPr marL="2286000" lvl="4" indent="-3048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/>
            </a:lvl5pPr>
            <a:lvl6pPr marL="274320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93" name="Google Shape;293;p34"/>
          <p:cNvSpPr txBox="1">
            <a:spLocks noGrp="1"/>
          </p:cNvSpPr>
          <p:nvPr>
            <p:ph type="ftr" idx="11"/>
          </p:nvPr>
        </p:nvSpPr>
        <p:spPr>
          <a:xfrm>
            <a:off x="1837732" y="6243181"/>
            <a:ext cx="1501200" cy="25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4" name="Google Shape;294;p34"/>
          <p:cNvSpPr txBox="1">
            <a:spLocks noGrp="1"/>
          </p:cNvSpPr>
          <p:nvPr>
            <p:ph type="sldNum" idx="12"/>
          </p:nvPr>
        </p:nvSpPr>
        <p:spPr>
          <a:xfrm>
            <a:off x="11266367" y="6263528"/>
            <a:ext cx="5994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CA"/>
              <a:t>Page </a:t>
            </a:r>
            <a:fld id="{00000000-1234-1234-1234-123412341234}" type="slidenum">
              <a:rPr lang="en-C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pictures">
  <p:cSld name="Two pictures">
    <p:spTree>
      <p:nvGrpSpPr>
        <p:cNvPr id="1" name="Shape 2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" name="Google Shape;296;p35"/>
          <p:cNvSpPr txBox="1">
            <a:spLocks noGrp="1"/>
          </p:cNvSpPr>
          <p:nvPr>
            <p:ph type="title"/>
          </p:nvPr>
        </p:nvSpPr>
        <p:spPr>
          <a:xfrm>
            <a:off x="380168" y="161944"/>
            <a:ext cx="11431800" cy="75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rial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7" name="Google Shape;297;p35"/>
          <p:cNvSpPr txBox="1">
            <a:spLocks noGrp="1"/>
          </p:cNvSpPr>
          <p:nvPr>
            <p:ph type="subTitle" idx="1"/>
          </p:nvPr>
        </p:nvSpPr>
        <p:spPr>
          <a:xfrm>
            <a:off x="380168" y="1003335"/>
            <a:ext cx="11431800" cy="49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115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1pPr>
            <a:lvl2pPr lvl="1" algn="ctr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298" name="Google Shape;298;p35"/>
          <p:cNvSpPr>
            <a:spLocks noGrp="1"/>
          </p:cNvSpPr>
          <p:nvPr>
            <p:ph type="pic" idx="2"/>
          </p:nvPr>
        </p:nvSpPr>
        <p:spPr>
          <a:xfrm>
            <a:off x="380168" y="1729109"/>
            <a:ext cx="5611800" cy="3948300"/>
          </a:xfrm>
          <a:prstGeom prst="rect">
            <a:avLst/>
          </a:prstGeom>
          <a:noFill/>
          <a:ln>
            <a:noFill/>
          </a:ln>
        </p:spPr>
      </p:sp>
      <p:sp>
        <p:nvSpPr>
          <p:cNvPr id="299" name="Google Shape;299;p35"/>
          <p:cNvSpPr txBox="1">
            <a:spLocks noGrp="1"/>
          </p:cNvSpPr>
          <p:nvPr>
            <p:ph type="body" idx="3"/>
          </p:nvPr>
        </p:nvSpPr>
        <p:spPr>
          <a:xfrm>
            <a:off x="380168" y="5875993"/>
            <a:ext cx="5611800" cy="18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r" rtl="0">
              <a:lnSpc>
                <a:spcPct val="100000"/>
              </a:lnSpc>
              <a:spcBef>
                <a:spcPts val="1150"/>
              </a:spcBef>
              <a:spcAft>
                <a:spcPts val="0"/>
              </a:spcAft>
              <a:buClr>
                <a:srgbClr val="524B48"/>
              </a:buClr>
              <a:buSzPts val="750"/>
              <a:buNone/>
              <a:defRPr sz="750">
                <a:solidFill>
                  <a:srgbClr val="524B48"/>
                </a:solidFill>
              </a:defRPr>
            </a:lvl1pPr>
            <a:lvl2pPr marL="914400" lvl="1" indent="-3429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00" name="Google Shape;300;p35"/>
          <p:cNvSpPr>
            <a:spLocks noGrp="1"/>
          </p:cNvSpPr>
          <p:nvPr>
            <p:ph type="pic" idx="4"/>
          </p:nvPr>
        </p:nvSpPr>
        <p:spPr>
          <a:xfrm>
            <a:off x="6172201" y="1729109"/>
            <a:ext cx="5639700" cy="3948300"/>
          </a:xfrm>
          <a:prstGeom prst="rect">
            <a:avLst/>
          </a:prstGeom>
          <a:noFill/>
          <a:ln>
            <a:noFill/>
          </a:ln>
        </p:spPr>
      </p:sp>
      <p:sp>
        <p:nvSpPr>
          <p:cNvPr id="301" name="Google Shape;301;p35"/>
          <p:cNvSpPr txBox="1">
            <a:spLocks noGrp="1"/>
          </p:cNvSpPr>
          <p:nvPr>
            <p:ph type="body" idx="5"/>
          </p:nvPr>
        </p:nvSpPr>
        <p:spPr>
          <a:xfrm>
            <a:off x="6200072" y="5875993"/>
            <a:ext cx="5611800" cy="18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r" rtl="0">
              <a:lnSpc>
                <a:spcPct val="100000"/>
              </a:lnSpc>
              <a:spcBef>
                <a:spcPts val="1150"/>
              </a:spcBef>
              <a:spcAft>
                <a:spcPts val="0"/>
              </a:spcAft>
              <a:buClr>
                <a:srgbClr val="524B48"/>
              </a:buClr>
              <a:buSzPts val="750"/>
              <a:buNone/>
              <a:defRPr sz="750">
                <a:solidFill>
                  <a:srgbClr val="524B48"/>
                </a:solidFill>
              </a:defRPr>
            </a:lvl1pPr>
            <a:lvl2pPr marL="914400" lvl="1" indent="-3429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02" name="Google Shape;302;p35"/>
          <p:cNvSpPr txBox="1">
            <a:spLocks noGrp="1"/>
          </p:cNvSpPr>
          <p:nvPr>
            <p:ph type="ftr" idx="11"/>
          </p:nvPr>
        </p:nvSpPr>
        <p:spPr>
          <a:xfrm>
            <a:off x="1837732" y="6243181"/>
            <a:ext cx="1501200" cy="25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3" name="Google Shape;303;p35"/>
          <p:cNvSpPr txBox="1">
            <a:spLocks noGrp="1"/>
          </p:cNvSpPr>
          <p:nvPr>
            <p:ph type="sldNum" idx="12"/>
          </p:nvPr>
        </p:nvSpPr>
        <p:spPr>
          <a:xfrm>
            <a:off x="11266367" y="6263528"/>
            <a:ext cx="5994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CA"/>
              <a:t>Page </a:t>
            </a:r>
            <a:fld id="{00000000-1234-1234-1234-123412341234}" type="slidenum">
              <a:rPr lang="en-C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ree pictures">
  <p:cSld name="Three pictures">
    <p:spTree>
      <p:nvGrpSpPr>
        <p:cNvPr id="1" name="Shape 3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" name="Google Shape;305;p36"/>
          <p:cNvSpPr txBox="1">
            <a:spLocks noGrp="1"/>
          </p:cNvSpPr>
          <p:nvPr>
            <p:ph type="title"/>
          </p:nvPr>
        </p:nvSpPr>
        <p:spPr>
          <a:xfrm>
            <a:off x="380168" y="161944"/>
            <a:ext cx="11431800" cy="75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rial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6" name="Google Shape;306;p36"/>
          <p:cNvSpPr txBox="1">
            <a:spLocks noGrp="1"/>
          </p:cNvSpPr>
          <p:nvPr>
            <p:ph type="body" idx="1"/>
          </p:nvPr>
        </p:nvSpPr>
        <p:spPr>
          <a:xfrm>
            <a:off x="380168" y="1003335"/>
            <a:ext cx="3524400" cy="49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 rtl="0">
              <a:lnSpc>
                <a:spcPct val="100000"/>
              </a:lnSpc>
              <a:spcBef>
                <a:spcPts val="115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3429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07" name="Google Shape;307;p36"/>
          <p:cNvSpPr>
            <a:spLocks noGrp="1"/>
          </p:cNvSpPr>
          <p:nvPr>
            <p:ph type="pic" idx="2"/>
          </p:nvPr>
        </p:nvSpPr>
        <p:spPr>
          <a:xfrm>
            <a:off x="380170" y="1710901"/>
            <a:ext cx="3524400" cy="3958200"/>
          </a:xfrm>
          <a:prstGeom prst="rect">
            <a:avLst/>
          </a:prstGeom>
          <a:noFill/>
          <a:ln>
            <a:noFill/>
          </a:ln>
        </p:spPr>
      </p:sp>
      <p:sp>
        <p:nvSpPr>
          <p:cNvPr id="308" name="Google Shape;308;p36"/>
          <p:cNvSpPr txBox="1">
            <a:spLocks noGrp="1"/>
          </p:cNvSpPr>
          <p:nvPr>
            <p:ph type="body" idx="3"/>
          </p:nvPr>
        </p:nvSpPr>
        <p:spPr>
          <a:xfrm>
            <a:off x="4333840" y="1003335"/>
            <a:ext cx="3524400" cy="49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 rtl="0">
              <a:lnSpc>
                <a:spcPct val="100000"/>
              </a:lnSpc>
              <a:spcBef>
                <a:spcPts val="115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3429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09" name="Google Shape;309;p36"/>
          <p:cNvSpPr>
            <a:spLocks noGrp="1"/>
          </p:cNvSpPr>
          <p:nvPr>
            <p:ph type="pic" idx="4"/>
          </p:nvPr>
        </p:nvSpPr>
        <p:spPr>
          <a:xfrm>
            <a:off x="4333842" y="1703168"/>
            <a:ext cx="3524400" cy="3958200"/>
          </a:xfrm>
          <a:prstGeom prst="rect">
            <a:avLst/>
          </a:prstGeom>
          <a:noFill/>
          <a:ln>
            <a:noFill/>
          </a:ln>
        </p:spPr>
      </p:sp>
      <p:sp>
        <p:nvSpPr>
          <p:cNvPr id="310" name="Google Shape;310;p36"/>
          <p:cNvSpPr txBox="1">
            <a:spLocks noGrp="1"/>
          </p:cNvSpPr>
          <p:nvPr>
            <p:ph type="body" idx="5"/>
          </p:nvPr>
        </p:nvSpPr>
        <p:spPr>
          <a:xfrm>
            <a:off x="8287512" y="1003335"/>
            <a:ext cx="3524400" cy="49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 rtl="0">
              <a:lnSpc>
                <a:spcPct val="100000"/>
              </a:lnSpc>
              <a:spcBef>
                <a:spcPts val="115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3429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11" name="Google Shape;311;p36"/>
          <p:cNvSpPr>
            <a:spLocks noGrp="1"/>
          </p:cNvSpPr>
          <p:nvPr>
            <p:ph type="pic" idx="6"/>
          </p:nvPr>
        </p:nvSpPr>
        <p:spPr>
          <a:xfrm>
            <a:off x="8287514" y="1703168"/>
            <a:ext cx="3524400" cy="3958200"/>
          </a:xfrm>
          <a:prstGeom prst="rect">
            <a:avLst/>
          </a:prstGeom>
          <a:noFill/>
          <a:ln>
            <a:noFill/>
          </a:ln>
        </p:spPr>
      </p:sp>
      <p:sp>
        <p:nvSpPr>
          <p:cNvPr id="312" name="Google Shape;312;p36"/>
          <p:cNvSpPr txBox="1">
            <a:spLocks noGrp="1"/>
          </p:cNvSpPr>
          <p:nvPr>
            <p:ph type="ftr" idx="11"/>
          </p:nvPr>
        </p:nvSpPr>
        <p:spPr>
          <a:xfrm>
            <a:off x="1837732" y="6243181"/>
            <a:ext cx="1501200" cy="25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3" name="Google Shape;313;p36"/>
          <p:cNvSpPr txBox="1">
            <a:spLocks noGrp="1"/>
          </p:cNvSpPr>
          <p:nvPr>
            <p:ph type="sldNum" idx="12"/>
          </p:nvPr>
        </p:nvSpPr>
        <p:spPr>
          <a:xfrm>
            <a:off x="11266367" y="6263528"/>
            <a:ext cx="5994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CA"/>
              <a:t>Page </a:t>
            </a:r>
            <a:fld id="{00000000-1234-1234-1234-123412341234}" type="slidenum">
              <a:rPr lang="en-C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Large picture ">
  <p:cSld name="Large picture ">
    <p:spTree>
      <p:nvGrpSpPr>
        <p:cNvPr id="1" name="Shape 3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5" name="Google Shape;315;p37"/>
          <p:cNvSpPr txBox="1">
            <a:spLocks noGrp="1"/>
          </p:cNvSpPr>
          <p:nvPr>
            <p:ph type="title"/>
          </p:nvPr>
        </p:nvSpPr>
        <p:spPr>
          <a:xfrm>
            <a:off x="380168" y="161944"/>
            <a:ext cx="11431800" cy="75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rial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6" name="Google Shape;316;p37"/>
          <p:cNvSpPr>
            <a:spLocks noGrp="1"/>
          </p:cNvSpPr>
          <p:nvPr>
            <p:ph type="pic" idx="2"/>
          </p:nvPr>
        </p:nvSpPr>
        <p:spPr>
          <a:xfrm>
            <a:off x="0" y="1180008"/>
            <a:ext cx="12192000" cy="5678100"/>
          </a:xfrm>
          <a:prstGeom prst="rect">
            <a:avLst/>
          </a:prstGeom>
          <a:noFill/>
          <a:ln>
            <a:noFill/>
          </a:ln>
        </p:spPr>
      </p:sp>
      <p:sp>
        <p:nvSpPr>
          <p:cNvPr id="317" name="Google Shape;317;p37" descr="Logo university of oslo"/>
          <p:cNvSpPr txBox="1">
            <a:spLocks noGrp="1"/>
          </p:cNvSpPr>
          <p:nvPr>
            <p:ph type="body" idx="1"/>
          </p:nvPr>
        </p:nvSpPr>
        <p:spPr>
          <a:xfrm>
            <a:off x="381001" y="6280142"/>
            <a:ext cx="767400" cy="203100"/>
          </a:xfrm>
          <a:prstGeom prst="rect">
            <a:avLst/>
          </a:prstGeom>
          <a:blipFill rotWithShape="1">
            <a:blip r:embed="rId2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 rtl="0">
              <a:lnSpc>
                <a:spcPct val="100000"/>
              </a:lnSpc>
              <a:spcBef>
                <a:spcPts val="115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/>
            </a:lvl1pPr>
            <a:lvl2pPr marL="914400" lvl="1" indent="-3429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">
  <p:cSld name="Blank ">
    <p:spTree>
      <p:nvGrpSpPr>
        <p:cNvPr id="1" name="Shape 3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9" name="Google Shape;319;p38"/>
          <p:cNvSpPr txBox="1">
            <a:spLocks noGrp="1"/>
          </p:cNvSpPr>
          <p:nvPr>
            <p:ph type="ftr" idx="11"/>
          </p:nvPr>
        </p:nvSpPr>
        <p:spPr>
          <a:xfrm>
            <a:off x="1837732" y="6243181"/>
            <a:ext cx="1501200" cy="25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0" name="Google Shape;320;p38"/>
          <p:cNvSpPr txBox="1">
            <a:spLocks noGrp="1"/>
          </p:cNvSpPr>
          <p:nvPr>
            <p:ph type="sldNum" idx="12"/>
          </p:nvPr>
        </p:nvSpPr>
        <p:spPr>
          <a:xfrm>
            <a:off x="11266367" y="6263528"/>
            <a:ext cx="5994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CA"/>
              <a:t>Page </a:t>
            </a:r>
            <a:fld id="{00000000-1234-1234-1234-123412341234}" type="slidenum">
              <a:rPr lang="en-C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Front page Center Color/Content + Footer">
  <p:cSld name="Front page Center Color/Content + Footer"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17" descr="Background"/>
          <p:cNvSpPr txBox="1">
            <a:spLocks noGrp="1"/>
          </p:cNvSpPr>
          <p:nvPr>
            <p:ph type="body" idx="1"/>
          </p:nvPr>
        </p:nvSpPr>
        <p:spPr>
          <a:xfrm>
            <a:off x="1828800" y="0"/>
            <a:ext cx="10359900" cy="56964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 rtl="0">
              <a:lnSpc>
                <a:spcPct val="100000"/>
              </a:lnSpc>
              <a:spcBef>
                <a:spcPts val="1150"/>
              </a:spcBef>
              <a:spcAft>
                <a:spcPts val="0"/>
              </a:spcAft>
              <a:buClr>
                <a:srgbClr val="010000"/>
              </a:buClr>
              <a:buSzPts val="200"/>
              <a:buNone/>
              <a:defRPr sz="200">
                <a:solidFill>
                  <a:srgbClr val="010000"/>
                </a:solidFill>
              </a:defRPr>
            </a:lvl1pPr>
            <a:lvl2pPr marL="914400" lvl="1" indent="-3429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21" name="Google Shape;121;p17"/>
          <p:cNvSpPr txBox="1">
            <a:spLocks noGrp="1"/>
          </p:cNvSpPr>
          <p:nvPr>
            <p:ph type="body" idx="2"/>
          </p:nvPr>
        </p:nvSpPr>
        <p:spPr>
          <a:xfrm>
            <a:off x="1848885" y="0"/>
            <a:ext cx="10343100" cy="569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 rtl="0">
              <a:lnSpc>
                <a:spcPct val="100000"/>
              </a:lnSpc>
              <a:spcBef>
                <a:spcPts val="115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/>
            </a:lvl1pPr>
            <a:lvl2pPr marL="914400" lvl="1" indent="-3429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22" name="Google Shape;122;p17"/>
          <p:cNvSpPr txBox="1">
            <a:spLocks noGrp="1"/>
          </p:cNvSpPr>
          <p:nvPr>
            <p:ph type="title"/>
          </p:nvPr>
        </p:nvSpPr>
        <p:spPr>
          <a:xfrm>
            <a:off x="381224" y="98854"/>
            <a:ext cx="6933900" cy="236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None/>
              <a:defRPr sz="4500">
                <a:solidFill>
                  <a:schemeClr val="dk1"/>
                </a:solidFill>
                <a:highlight>
                  <a:srgbClr val="FFFFFF"/>
                </a:highlight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3" name="Google Shape;123;p17"/>
          <p:cNvSpPr txBox="1">
            <a:spLocks noGrp="1"/>
          </p:cNvSpPr>
          <p:nvPr>
            <p:ph type="subTitle" idx="3"/>
          </p:nvPr>
        </p:nvSpPr>
        <p:spPr>
          <a:xfrm>
            <a:off x="381225" y="4124064"/>
            <a:ext cx="1574100" cy="26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50"/>
              <a:buNone/>
              <a:defRPr sz="1750">
                <a:solidFill>
                  <a:schemeClr val="dk1"/>
                </a:solidFill>
                <a:highlight>
                  <a:srgbClr val="FFFFFF"/>
                </a:highlight>
              </a:defRPr>
            </a:lvl1pPr>
            <a:lvl2pPr lvl="1" algn="ctr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24" name="Google Shape;124;p17"/>
          <p:cNvSpPr txBox="1">
            <a:spLocks noGrp="1"/>
          </p:cNvSpPr>
          <p:nvPr>
            <p:ph type="body" idx="4"/>
          </p:nvPr>
        </p:nvSpPr>
        <p:spPr>
          <a:xfrm>
            <a:off x="381224" y="4393811"/>
            <a:ext cx="416400" cy="26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457200" lvl="0" indent="-228600" algn="l" rtl="0">
              <a:lnSpc>
                <a:spcPct val="100000"/>
              </a:lnSpc>
              <a:spcBef>
                <a:spcPts val="1150"/>
              </a:spcBef>
              <a:spcAft>
                <a:spcPts val="0"/>
              </a:spcAft>
              <a:buClr>
                <a:schemeClr val="dk1"/>
              </a:buClr>
              <a:buSzPts val="1750"/>
              <a:buNone/>
              <a:defRPr sz="1750">
                <a:highlight>
                  <a:srgbClr val="FFFFFF"/>
                </a:highlight>
              </a:defRPr>
            </a:lvl1pPr>
            <a:lvl2pPr marL="914400" lvl="1" indent="-3429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25" name="Google Shape;125;p17"/>
          <p:cNvSpPr txBox="1">
            <a:spLocks noGrp="1"/>
          </p:cNvSpPr>
          <p:nvPr>
            <p:ph type="body" idx="5"/>
          </p:nvPr>
        </p:nvSpPr>
        <p:spPr>
          <a:xfrm>
            <a:off x="381224" y="4660542"/>
            <a:ext cx="399000" cy="26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457200" lvl="0" indent="-228600" algn="l" rtl="0">
              <a:lnSpc>
                <a:spcPct val="100000"/>
              </a:lnSpc>
              <a:spcBef>
                <a:spcPts val="1150"/>
              </a:spcBef>
              <a:spcAft>
                <a:spcPts val="0"/>
              </a:spcAft>
              <a:buClr>
                <a:schemeClr val="dk1"/>
              </a:buClr>
              <a:buSzPts val="1750"/>
              <a:buNone/>
              <a:defRPr sz="1750">
                <a:solidFill>
                  <a:schemeClr val="dk1"/>
                </a:solidFill>
                <a:highlight>
                  <a:srgbClr val="FFFFFF"/>
                </a:highlight>
              </a:defRPr>
            </a:lvl1pPr>
            <a:lvl2pPr marL="914400" lvl="1" indent="-3429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26" name="Google Shape;126;p17"/>
          <p:cNvSpPr txBox="1">
            <a:spLocks noGrp="1"/>
          </p:cNvSpPr>
          <p:nvPr>
            <p:ph type="dt" idx="10"/>
          </p:nvPr>
        </p:nvSpPr>
        <p:spPr>
          <a:xfrm>
            <a:off x="381225" y="5189595"/>
            <a:ext cx="1161600" cy="26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sp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750">
                <a:solidFill>
                  <a:schemeClr val="dk1"/>
                </a:solidFill>
                <a:highlight>
                  <a:srgbClr val="FFFFFF"/>
                </a:highlight>
              </a:defRPr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pic>
        <p:nvPicPr>
          <p:cNvPr id="127" name="Google Shape;127;p17" descr="Logo university of oslo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828800" y="6276395"/>
            <a:ext cx="774245" cy="204646"/>
          </a:xfrm>
          <a:prstGeom prst="rect">
            <a:avLst/>
          </a:prstGeom>
          <a:noFill/>
          <a:ln>
            <a:noFill/>
          </a:ln>
        </p:spPr>
      </p:pic>
      <p:sp>
        <p:nvSpPr>
          <p:cNvPr id="128" name="Google Shape;128;p17"/>
          <p:cNvSpPr txBox="1">
            <a:spLocks noGrp="1"/>
          </p:cNvSpPr>
          <p:nvPr>
            <p:ph type="body" idx="6"/>
          </p:nvPr>
        </p:nvSpPr>
        <p:spPr>
          <a:xfrm>
            <a:off x="3287211" y="6243181"/>
            <a:ext cx="1501200" cy="25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L="457200" lvl="0" indent="-228600" algn="l" rtl="0">
              <a:lnSpc>
                <a:spcPct val="100000"/>
              </a:lnSpc>
              <a:spcBef>
                <a:spcPts val="115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2794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800"/>
              <a:buChar char="•"/>
              <a:defRPr sz="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lvl="2" indent="-3429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29" name="Google Shape;129;p17"/>
          <p:cNvSpPr txBox="1">
            <a:spLocks noGrp="1"/>
          </p:cNvSpPr>
          <p:nvPr>
            <p:ph type="body" idx="7"/>
          </p:nvPr>
        </p:nvSpPr>
        <p:spPr>
          <a:xfrm>
            <a:off x="5008202" y="6243181"/>
            <a:ext cx="1501200" cy="25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L="457200" lvl="0" indent="-228600" algn="l" rtl="0">
              <a:lnSpc>
                <a:spcPct val="100000"/>
              </a:lnSpc>
              <a:spcBef>
                <a:spcPts val="115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2794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800"/>
              <a:buChar char="•"/>
              <a:defRPr sz="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lvl="2" indent="-3429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Front page Center Picture + Footer">
  <p:cSld name="Front page Center Picture + Footer"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18" descr="Background"/>
          <p:cNvSpPr txBox="1">
            <a:spLocks noGrp="1"/>
          </p:cNvSpPr>
          <p:nvPr>
            <p:ph type="body" idx="1"/>
          </p:nvPr>
        </p:nvSpPr>
        <p:spPr>
          <a:xfrm>
            <a:off x="1828800" y="0"/>
            <a:ext cx="10359900" cy="56964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 rtl="0">
              <a:lnSpc>
                <a:spcPct val="100000"/>
              </a:lnSpc>
              <a:spcBef>
                <a:spcPts val="1150"/>
              </a:spcBef>
              <a:spcAft>
                <a:spcPts val="0"/>
              </a:spcAft>
              <a:buClr>
                <a:srgbClr val="010000"/>
              </a:buClr>
              <a:buSzPts val="200"/>
              <a:buNone/>
              <a:defRPr sz="200">
                <a:solidFill>
                  <a:srgbClr val="010000"/>
                </a:solidFill>
              </a:defRPr>
            </a:lvl1pPr>
            <a:lvl2pPr marL="914400" lvl="1" indent="-3429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132" name="Google Shape;132;p18"/>
          <p:cNvPicPr preferRelativeResize="0">
            <a:picLocks noGrp="1"/>
          </p:cNvPicPr>
          <p:nvPr>
            <p:ph type="pic" idx="2"/>
          </p:nvPr>
        </p:nvPicPr>
        <p:blipFill/>
        <p:spPr>
          <a:xfrm>
            <a:off x="1848886" y="0"/>
            <a:ext cx="10343100" cy="5696400"/>
          </a:xfrm>
          <a:prstGeom prst="rect">
            <a:avLst/>
          </a:prstGeom>
          <a:blipFill rotWithShape="1">
            <a:blip r:embed="rId2">
              <a:alphaModFix/>
            </a:blip>
            <a:stretch>
              <a:fillRect/>
            </a:stretch>
          </a:blipFill>
          <a:ln>
            <a:noFill/>
          </a:ln>
        </p:spPr>
      </p:pic>
      <p:sp>
        <p:nvSpPr>
          <p:cNvPr id="133" name="Google Shape;133;p18"/>
          <p:cNvSpPr txBox="1">
            <a:spLocks noGrp="1"/>
          </p:cNvSpPr>
          <p:nvPr>
            <p:ph type="title"/>
          </p:nvPr>
        </p:nvSpPr>
        <p:spPr>
          <a:xfrm>
            <a:off x="381224" y="98854"/>
            <a:ext cx="6933900" cy="236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None/>
              <a:defRPr sz="4500">
                <a:solidFill>
                  <a:schemeClr val="dk1"/>
                </a:solidFill>
                <a:highlight>
                  <a:srgbClr val="FFFFFF"/>
                </a:highlight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4" name="Google Shape;134;p18"/>
          <p:cNvSpPr txBox="1">
            <a:spLocks noGrp="1"/>
          </p:cNvSpPr>
          <p:nvPr>
            <p:ph type="subTitle" idx="3"/>
          </p:nvPr>
        </p:nvSpPr>
        <p:spPr>
          <a:xfrm>
            <a:off x="381225" y="4124064"/>
            <a:ext cx="1574100" cy="26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50"/>
              <a:buNone/>
              <a:defRPr sz="1750">
                <a:solidFill>
                  <a:schemeClr val="dk1"/>
                </a:solidFill>
                <a:highlight>
                  <a:srgbClr val="FFFFFF"/>
                </a:highlight>
              </a:defRPr>
            </a:lvl1pPr>
            <a:lvl2pPr lvl="1" algn="ctr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35" name="Google Shape;135;p18"/>
          <p:cNvSpPr txBox="1">
            <a:spLocks noGrp="1"/>
          </p:cNvSpPr>
          <p:nvPr>
            <p:ph type="body" idx="4"/>
          </p:nvPr>
        </p:nvSpPr>
        <p:spPr>
          <a:xfrm>
            <a:off x="381224" y="4393811"/>
            <a:ext cx="416400" cy="26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457200" lvl="0" indent="-228600" algn="l" rtl="0">
              <a:lnSpc>
                <a:spcPct val="100000"/>
              </a:lnSpc>
              <a:spcBef>
                <a:spcPts val="1150"/>
              </a:spcBef>
              <a:spcAft>
                <a:spcPts val="0"/>
              </a:spcAft>
              <a:buClr>
                <a:schemeClr val="dk1"/>
              </a:buClr>
              <a:buSzPts val="1750"/>
              <a:buNone/>
              <a:defRPr sz="1750">
                <a:highlight>
                  <a:srgbClr val="FFFFFF"/>
                </a:highlight>
              </a:defRPr>
            </a:lvl1pPr>
            <a:lvl2pPr marL="914400" lvl="1" indent="-3429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36" name="Google Shape;136;p18"/>
          <p:cNvSpPr txBox="1">
            <a:spLocks noGrp="1"/>
          </p:cNvSpPr>
          <p:nvPr>
            <p:ph type="body" idx="5"/>
          </p:nvPr>
        </p:nvSpPr>
        <p:spPr>
          <a:xfrm>
            <a:off x="381224" y="4660542"/>
            <a:ext cx="399000" cy="26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457200" lvl="0" indent="-228600" algn="l" rtl="0">
              <a:lnSpc>
                <a:spcPct val="100000"/>
              </a:lnSpc>
              <a:spcBef>
                <a:spcPts val="1150"/>
              </a:spcBef>
              <a:spcAft>
                <a:spcPts val="0"/>
              </a:spcAft>
              <a:buClr>
                <a:schemeClr val="dk1"/>
              </a:buClr>
              <a:buSzPts val="1750"/>
              <a:buNone/>
              <a:defRPr sz="1750">
                <a:solidFill>
                  <a:schemeClr val="dk1"/>
                </a:solidFill>
                <a:highlight>
                  <a:srgbClr val="FFFFFF"/>
                </a:highlight>
              </a:defRPr>
            </a:lvl1pPr>
            <a:lvl2pPr marL="914400" lvl="1" indent="-3429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37" name="Google Shape;137;p18"/>
          <p:cNvSpPr txBox="1">
            <a:spLocks noGrp="1"/>
          </p:cNvSpPr>
          <p:nvPr>
            <p:ph type="dt" idx="10"/>
          </p:nvPr>
        </p:nvSpPr>
        <p:spPr>
          <a:xfrm>
            <a:off x="381225" y="5189595"/>
            <a:ext cx="1161600" cy="26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sp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750">
                <a:solidFill>
                  <a:schemeClr val="dk1"/>
                </a:solidFill>
                <a:highlight>
                  <a:srgbClr val="FFFFFF"/>
                </a:highlight>
              </a:defRPr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pic>
        <p:nvPicPr>
          <p:cNvPr id="138" name="Google Shape;138;p18" descr="Logo university of oslo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828800" y="6276395"/>
            <a:ext cx="774245" cy="204646"/>
          </a:xfrm>
          <a:prstGeom prst="rect">
            <a:avLst/>
          </a:prstGeom>
          <a:noFill/>
          <a:ln>
            <a:noFill/>
          </a:ln>
        </p:spPr>
      </p:pic>
      <p:sp>
        <p:nvSpPr>
          <p:cNvPr id="139" name="Google Shape;139;p18"/>
          <p:cNvSpPr txBox="1">
            <a:spLocks noGrp="1"/>
          </p:cNvSpPr>
          <p:nvPr>
            <p:ph type="body" idx="6"/>
          </p:nvPr>
        </p:nvSpPr>
        <p:spPr>
          <a:xfrm>
            <a:off x="3287211" y="6243181"/>
            <a:ext cx="1501200" cy="25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L="457200" lvl="0" indent="-228600" algn="l" rtl="0">
              <a:lnSpc>
                <a:spcPct val="100000"/>
              </a:lnSpc>
              <a:spcBef>
                <a:spcPts val="115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2794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800"/>
              <a:buChar char="•"/>
              <a:defRPr sz="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lvl="2" indent="-3429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40" name="Google Shape;140;p18"/>
          <p:cNvSpPr txBox="1">
            <a:spLocks noGrp="1"/>
          </p:cNvSpPr>
          <p:nvPr>
            <p:ph type="body" idx="7"/>
          </p:nvPr>
        </p:nvSpPr>
        <p:spPr>
          <a:xfrm>
            <a:off x="5008202" y="6243181"/>
            <a:ext cx="1501200" cy="25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L="457200" lvl="0" indent="-228600" algn="l" rtl="0">
              <a:lnSpc>
                <a:spcPct val="100000"/>
              </a:lnSpc>
              <a:spcBef>
                <a:spcPts val="115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2794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800"/>
              <a:buChar char="•"/>
              <a:defRPr sz="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lvl="2" indent="-3429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Front page Center Highlighted Title + Footer">
  <p:cSld name="Front page Center Highlighted Title + Footer"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19" descr="Background"/>
          <p:cNvSpPr txBox="1">
            <a:spLocks noGrp="1"/>
          </p:cNvSpPr>
          <p:nvPr>
            <p:ph type="body" idx="1"/>
          </p:nvPr>
        </p:nvSpPr>
        <p:spPr>
          <a:xfrm>
            <a:off x="1828800" y="0"/>
            <a:ext cx="10359900" cy="56964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 rtl="0">
              <a:lnSpc>
                <a:spcPct val="100000"/>
              </a:lnSpc>
              <a:spcBef>
                <a:spcPts val="1150"/>
              </a:spcBef>
              <a:spcAft>
                <a:spcPts val="0"/>
              </a:spcAft>
              <a:buClr>
                <a:srgbClr val="010000"/>
              </a:buClr>
              <a:buSzPts val="200"/>
              <a:buNone/>
              <a:defRPr sz="200">
                <a:solidFill>
                  <a:srgbClr val="010000"/>
                </a:solidFill>
              </a:defRPr>
            </a:lvl1pPr>
            <a:lvl2pPr marL="914400" lvl="1" indent="-3429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43" name="Google Shape;143;p19"/>
          <p:cNvSpPr>
            <a:spLocks noGrp="1"/>
          </p:cNvSpPr>
          <p:nvPr>
            <p:ph type="pic" idx="2"/>
          </p:nvPr>
        </p:nvSpPr>
        <p:spPr>
          <a:xfrm>
            <a:off x="1848886" y="0"/>
            <a:ext cx="10343100" cy="5696400"/>
          </a:xfrm>
          <a:prstGeom prst="rect">
            <a:avLst/>
          </a:prstGeom>
          <a:noFill/>
          <a:ln>
            <a:noFill/>
          </a:ln>
        </p:spPr>
      </p:sp>
      <p:sp>
        <p:nvSpPr>
          <p:cNvPr id="144" name="Google Shape;144;p19"/>
          <p:cNvSpPr txBox="1">
            <a:spLocks noGrp="1"/>
          </p:cNvSpPr>
          <p:nvPr>
            <p:ph type="title"/>
          </p:nvPr>
        </p:nvSpPr>
        <p:spPr>
          <a:xfrm>
            <a:off x="381224" y="322820"/>
            <a:ext cx="6093600" cy="107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>
                <a:solidFill>
                  <a:schemeClr val="dk1"/>
                </a:solidFill>
                <a:highlight>
                  <a:srgbClr val="FFFFFF"/>
                </a:highlight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5" name="Google Shape;145;p19"/>
          <p:cNvSpPr txBox="1">
            <a:spLocks noGrp="1"/>
          </p:cNvSpPr>
          <p:nvPr>
            <p:ph type="body" idx="3"/>
          </p:nvPr>
        </p:nvSpPr>
        <p:spPr>
          <a:xfrm>
            <a:off x="377821" y="2282617"/>
            <a:ext cx="6097200" cy="170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 rtl="0">
              <a:lnSpc>
                <a:spcPct val="100000"/>
              </a:lnSpc>
              <a:spcBef>
                <a:spcPts val="1150"/>
              </a:spcBef>
              <a:spcAft>
                <a:spcPts val="0"/>
              </a:spcAft>
              <a:buClr>
                <a:schemeClr val="dk1"/>
              </a:buClr>
              <a:buSzPts val="4500"/>
              <a:buNone/>
              <a:defRPr sz="4500">
                <a:highlight>
                  <a:srgbClr val="FFFFFF"/>
                </a:highlight>
              </a:defRPr>
            </a:lvl1pPr>
            <a:lvl2pPr marL="914400" lvl="1" indent="-3429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46" name="Google Shape;146;p19"/>
          <p:cNvSpPr txBox="1">
            <a:spLocks noGrp="1"/>
          </p:cNvSpPr>
          <p:nvPr>
            <p:ph type="subTitle" idx="4"/>
          </p:nvPr>
        </p:nvSpPr>
        <p:spPr>
          <a:xfrm>
            <a:off x="381225" y="4124064"/>
            <a:ext cx="1574100" cy="26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50"/>
              <a:buNone/>
              <a:defRPr sz="1750">
                <a:solidFill>
                  <a:schemeClr val="dk1"/>
                </a:solidFill>
                <a:highlight>
                  <a:srgbClr val="FFFFFF"/>
                </a:highlight>
              </a:defRPr>
            </a:lvl1pPr>
            <a:lvl2pPr lvl="1" algn="ctr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47" name="Google Shape;147;p19"/>
          <p:cNvSpPr txBox="1">
            <a:spLocks noGrp="1"/>
          </p:cNvSpPr>
          <p:nvPr>
            <p:ph type="body" idx="5"/>
          </p:nvPr>
        </p:nvSpPr>
        <p:spPr>
          <a:xfrm>
            <a:off x="381224" y="4393811"/>
            <a:ext cx="416400" cy="26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457200" lvl="0" indent="-228600" algn="l" rtl="0">
              <a:lnSpc>
                <a:spcPct val="100000"/>
              </a:lnSpc>
              <a:spcBef>
                <a:spcPts val="1150"/>
              </a:spcBef>
              <a:spcAft>
                <a:spcPts val="0"/>
              </a:spcAft>
              <a:buClr>
                <a:schemeClr val="dk1"/>
              </a:buClr>
              <a:buSzPts val="1750"/>
              <a:buNone/>
              <a:defRPr sz="1750">
                <a:highlight>
                  <a:srgbClr val="FFFFFF"/>
                </a:highlight>
              </a:defRPr>
            </a:lvl1pPr>
            <a:lvl2pPr marL="914400" lvl="1" indent="-3429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48" name="Google Shape;148;p19"/>
          <p:cNvSpPr txBox="1">
            <a:spLocks noGrp="1"/>
          </p:cNvSpPr>
          <p:nvPr>
            <p:ph type="body" idx="6"/>
          </p:nvPr>
        </p:nvSpPr>
        <p:spPr>
          <a:xfrm>
            <a:off x="381224" y="4660542"/>
            <a:ext cx="399000" cy="26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457200" lvl="0" indent="-228600" algn="l" rtl="0">
              <a:lnSpc>
                <a:spcPct val="100000"/>
              </a:lnSpc>
              <a:spcBef>
                <a:spcPts val="1150"/>
              </a:spcBef>
              <a:spcAft>
                <a:spcPts val="0"/>
              </a:spcAft>
              <a:buClr>
                <a:schemeClr val="dk1"/>
              </a:buClr>
              <a:buSzPts val="1750"/>
              <a:buNone/>
              <a:defRPr sz="1750">
                <a:solidFill>
                  <a:schemeClr val="dk1"/>
                </a:solidFill>
                <a:highlight>
                  <a:srgbClr val="FFFFFF"/>
                </a:highlight>
              </a:defRPr>
            </a:lvl1pPr>
            <a:lvl2pPr marL="914400" lvl="1" indent="-3429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49" name="Google Shape;149;p19"/>
          <p:cNvSpPr txBox="1">
            <a:spLocks noGrp="1"/>
          </p:cNvSpPr>
          <p:nvPr>
            <p:ph type="dt" idx="10"/>
          </p:nvPr>
        </p:nvSpPr>
        <p:spPr>
          <a:xfrm>
            <a:off x="381225" y="5189595"/>
            <a:ext cx="1161600" cy="26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sp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750">
                <a:solidFill>
                  <a:schemeClr val="dk1"/>
                </a:solidFill>
                <a:highlight>
                  <a:srgbClr val="FFFFFF"/>
                </a:highlight>
              </a:defRPr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pic>
        <p:nvPicPr>
          <p:cNvPr id="150" name="Google Shape;150;p19" descr="Logo university of oslo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828800" y="6276395"/>
            <a:ext cx="774245" cy="204646"/>
          </a:xfrm>
          <a:prstGeom prst="rect">
            <a:avLst/>
          </a:prstGeom>
          <a:noFill/>
          <a:ln>
            <a:noFill/>
          </a:ln>
        </p:spPr>
      </p:pic>
      <p:sp>
        <p:nvSpPr>
          <p:cNvPr id="151" name="Google Shape;151;p19"/>
          <p:cNvSpPr txBox="1">
            <a:spLocks noGrp="1"/>
          </p:cNvSpPr>
          <p:nvPr>
            <p:ph type="body" idx="7"/>
          </p:nvPr>
        </p:nvSpPr>
        <p:spPr>
          <a:xfrm>
            <a:off x="3287211" y="6243181"/>
            <a:ext cx="1501200" cy="25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L="457200" lvl="0" indent="-228600" algn="l" rtl="0">
              <a:lnSpc>
                <a:spcPct val="100000"/>
              </a:lnSpc>
              <a:spcBef>
                <a:spcPts val="115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2794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800"/>
              <a:buChar char="•"/>
              <a:defRPr sz="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lvl="2" indent="-3429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52" name="Google Shape;152;p19"/>
          <p:cNvSpPr txBox="1">
            <a:spLocks noGrp="1"/>
          </p:cNvSpPr>
          <p:nvPr>
            <p:ph type="body" idx="8"/>
          </p:nvPr>
        </p:nvSpPr>
        <p:spPr>
          <a:xfrm>
            <a:off x="5008202" y="6243181"/>
            <a:ext cx="1501200" cy="25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L="457200" lvl="0" indent="-228600" algn="l" rtl="0">
              <a:lnSpc>
                <a:spcPct val="100000"/>
              </a:lnSpc>
              <a:spcBef>
                <a:spcPts val="115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2794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800"/>
              <a:buChar char="•"/>
              <a:defRPr sz="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lvl="2" indent="-3429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Front page Center Color/Content + Logo">
  <p:cSld name="Front page Center Color/Content + Logo"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20" descr="Background"/>
          <p:cNvSpPr txBox="1">
            <a:spLocks noGrp="1"/>
          </p:cNvSpPr>
          <p:nvPr>
            <p:ph type="body" idx="1"/>
          </p:nvPr>
        </p:nvSpPr>
        <p:spPr>
          <a:xfrm>
            <a:off x="1828800" y="0"/>
            <a:ext cx="10359900" cy="56964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 rtl="0">
              <a:lnSpc>
                <a:spcPct val="100000"/>
              </a:lnSpc>
              <a:spcBef>
                <a:spcPts val="1150"/>
              </a:spcBef>
              <a:spcAft>
                <a:spcPts val="0"/>
              </a:spcAft>
              <a:buClr>
                <a:srgbClr val="010000"/>
              </a:buClr>
              <a:buSzPts val="200"/>
              <a:buNone/>
              <a:defRPr sz="200">
                <a:solidFill>
                  <a:srgbClr val="010000"/>
                </a:solidFill>
              </a:defRPr>
            </a:lvl1pPr>
            <a:lvl2pPr marL="914400" lvl="1" indent="-3429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55" name="Google Shape;155;p20"/>
          <p:cNvSpPr txBox="1">
            <a:spLocks noGrp="1"/>
          </p:cNvSpPr>
          <p:nvPr>
            <p:ph type="body" idx="2"/>
          </p:nvPr>
        </p:nvSpPr>
        <p:spPr>
          <a:xfrm>
            <a:off x="1848885" y="0"/>
            <a:ext cx="10343100" cy="569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 rtl="0">
              <a:lnSpc>
                <a:spcPct val="100000"/>
              </a:lnSpc>
              <a:spcBef>
                <a:spcPts val="115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/>
            </a:lvl1pPr>
            <a:lvl2pPr marL="914400" lvl="1" indent="-3429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56" name="Google Shape;156;p20"/>
          <p:cNvSpPr txBox="1">
            <a:spLocks noGrp="1"/>
          </p:cNvSpPr>
          <p:nvPr>
            <p:ph type="title"/>
          </p:nvPr>
        </p:nvSpPr>
        <p:spPr>
          <a:xfrm>
            <a:off x="381224" y="98854"/>
            <a:ext cx="6933900" cy="236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None/>
              <a:defRPr sz="4500">
                <a:solidFill>
                  <a:schemeClr val="dk1"/>
                </a:solidFill>
                <a:highlight>
                  <a:srgbClr val="FFFFFF"/>
                </a:highlight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7" name="Google Shape;157;p20"/>
          <p:cNvSpPr txBox="1">
            <a:spLocks noGrp="1"/>
          </p:cNvSpPr>
          <p:nvPr>
            <p:ph type="subTitle" idx="3"/>
          </p:nvPr>
        </p:nvSpPr>
        <p:spPr>
          <a:xfrm>
            <a:off x="381225" y="4124064"/>
            <a:ext cx="1574100" cy="26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50"/>
              <a:buNone/>
              <a:defRPr sz="1750">
                <a:solidFill>
                  <a:schemeClr val="dk1"/>
                </a:solidFill>
                <a:highlight>
                  <a:srgbClr val="FFFFFF"/>
                </a:highlight>
              </a:defRPr>
            </a:lvl1pPr>
            <a:lvl2pPr lvl="1" algn="ctr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58" name="Google Shape;158;p20"/>
          <p:cNvSpPr txBox="1">
            <a:spLocks noGrp="1"/>
          </p:cNvSpPr>
          <p:nvPr>
            <p:ph type="body" idx="4"/>
          </p:nvPr>
        </p:nvSpPr>
        <p:spPr>
          <a:xfrm>
            <a:off x="381224" y="4393811"/>
            <a:ext cx="416400" cy="26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457200" lvl="0" indent="-228600" algn="l" rtl="0">
              <a:lnSpc>
                <a:spcPct val="100000"/>
              </a:lnSpc>
              <a:spcBef>
                <a:spcPts val="1150"/>
              </a:spcBef>
              <a:spcAft>
                <a:spcPts val="0"/>
              </a:spcAft>
              <a:buClr>
                <a:schemeClr val="dk1"/>
              </a:buClr>
              <a:buSzPts val="1750"/>
              <a:buNone/>
              <a:defRPr sz="1750">
                <a:highlight>
                  <a:srgbClr val="FFFFFF"/>
                </a:highlight>
              </a:defRPr>
            </a:lvl1pPr>
            <a:lvl2pPr marL="914400" lvl="1" indent="-3429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59" name="Google Shape;159;p20"/>
          <p:cNvSpPr txBox="1">
            <a:spLocks noGrp="1"/>
          </p:cNvSpPr>
          <p:nvPr>
            <p:ph type="body" idx="5"/>
          </p:nvPr>
        </p:nvSpPr>
        <p:spPr>
          <a:xfrm>
            <a:off x="381224" y="4660542"/>
            <a:ext cx="399000" cy="26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457200" lvl="0" indent="-228600" algn="l" rtl="0">
              <a:lnSpc>
                <a:spcPct val="100000"/>
              </a:lnSpc>
              <a:spcBef>
                <a:spcPts val="1150"/>
              </a:spcBef>
              <a:spcAft>
                <a:spcPts val="0"/>
              </a:spcAft>
              <a:buClr>
                <a:schemeClr val="dk1"/>
              </a:buClr>
              <a:buSzPts val="1750"/>
              <a:buNone/>
              <a:defRPr sz="1750">
                <a:solidFill>
                  <a:schemeClr val="dk1"/>
                </a:solidFill>
                <a:highlight>
                  <a:srgbClr val="FFFFFF"/>
                </a:highlight>
              </a:defRPr>
            </a:lvl1pPr>
            <a:lvl2pPr marL="914400" lvl="1" indent="-3429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60" name="Google Shape;160;p20"/>
          <p:cNvSpPr txBox="1">
            <a:spLocks noGrp="1"/>
          </p:cNvSpPr>
          <p:nvPr>
            <p:ph type="dt" idx="10"/>
          </p:nvPr>
        </p:nvSpPr>
        <p:spPr>
          <a:xfrm>
            <a:off x="381225" y="5189595"/>
            <a:ext cx="1161600" cy="26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sp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750">
                <a:solidFill>
                  <a:schemeClr val="dk1"/>
                </a:solidFill>
                <a:highlight>
                  <a:srgbClr val="FFFFFF"/>
                </a:highlight>
              </a:defRPr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pic>
        <p:nvPicPr>
          <p:cNvPr id="161" name="Google Shape;161;p20" descr="Logo university of oslo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828800" y="6140468"/>
            <a:ext cx="774245" cy="204646"/>
          </a:xfrm>
          <a:prstGeom prst="rect">
            <a:avLst/>
          </a:prstGeom>
          <a:noFill/>
          <a:ln>
            <a:noFill/>
          </a:ln>
        </p:spPr>
      </p:pic>
      <p:sp>
        <p:nvSpPr>
          <p:cNvPr id="162" name="Google Shape;162;p20"/>
          <p:cNvSpPr>
            <a:spLocks noGrp="1"/>
          </p:cNvSpPr>
          <p:nvPr>
            <p:ph type="pic" idx="6"/>
          </p:nvPr>
        </p:nvSpPr>
        <p:spPr>
          <a:xfrm>
            <a:off x="3187702" y="6062665"/>
            <a:ext cx="1033500" cy="462000"/>
          </a:xfrm>
          <a:prstGeom prst="rect">
            <a:avLst/>
          </a:prstGeom>
          <a:noFill/>
          <a:ln>
            <a:noFill/>
          </a:ln>
        </p:spPr>
      </p:sp>
      <p:sp>
        <p:nvSpPr>
          <p:cNvPr id="163" name="Google Shape;163;p20"/>
          <p:cNvSpPr>
            <a:spLocks noGrp="1"/>
          </p:cNvSpPr>
          <p:nvPr>
            <p:ph type="pic" idx="7"/>
          </p:nvPr>
        </p:nvSpPr>
        <p:spPr>
          <a:xfrm>
            <a:off x="4753610" y="6062664"/>
            <a:ext cx="1033500" cy="46200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Front page Center Picture + Logo">
  <p:cSld name="Front page Center Picture + Logo"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21" descr="Background"/>
          <p:cNvSpPr txBox="1">
            <a:spLocks noGrp="1"/>
          </p:cNvSpPr>
          <p:nvPr>
            <p:ph type="body" idx="1"/>
          </p:nvPr>
        </p:nvSpPr>
        <p:spPr>
          <a:xfrm>
            <a:off x="1828800" y="0"/>
            <a:ext cx="10359900" cy="56964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 rtl="0">
              <a:lnSpc>
                <a:spcPct val="100000"/>
              </a:lnSpc>
              <a:spcBef>
                <a:spcPts val="1150"/>
              </a:spcBef>
              <a:spcAft>
                <a:spcPts val="0"/>
              </a:spcAft>
              <a:buClr>
                <a:srgbClr val="010000"/>
              </a:buClr>
              <a:buSzPts val="200"/>
              <a:buNone/>
              <a:defRPr sz="200">
                <a:solidFill>
                  <a:srgbClr val="010000"/>
                </a:solidFill>
              </a:defRPr>
            </a:lvl1pPr>
            <a:lvl2pPr marL="914400" lvl="1" indent="-3429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166" name="Google Shape;166;p21"/>
          <p:cNvPicPr preferRelativeResize="0">
            <a:picLocks noGrp="1"/>
          </p:cNvPicPr>
          <p:nvPr>
            <p:ph type="pic" idx="2"/>
          </p:nvPr>
        </p:nvPicPr>
        <p:blipFill/>
        <p:spPr>
          <a:xfrm>
            <a:off x="1848886" y="0"/>
            <a:ext cx="10343100" cy="5696400"/>
          </a:xfrm>
          <a:prstGeom prst="rect">
            <a:avLst/>
          </a:prstGeom>
          <a:blipFill rotWithShape="1">
            <a:blip r:embed="rId2">
              <a:alphaModFix/>
            </a:blip>
            <a:stretch>
              <a:fillRect/>
            </a:stretch>
          </a:blipFill>
          <a:ln>
            <a:noFill/>
          </a:ln>
        </p:spPr>
      </p:pic>
      <p:sp>
        <p:nvSpPr>
          <p:cNvPr id="167" name="Google Shape;167;p21"/>
          <p:cNvSpPr txBox="1">
            <a:spLocks noGrp="1"/>
          </p:cNvSpPr>
          <p:nvPr>
            <p:ph type="title"/>
          </p:nvPr>
        </p:nvSpPr>
        <p:spPr>
          <a:xfrm>
            <a:off x="381224" y="98854"/>
            <a:ext cx="6933900" cy="236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None/>
              <a:defRPr sz="4500">
                <a:solidFill>
                  <a:schemeClr val="dk1"/>
                </a:solidFill>
                <a:highlight>
                  <a:srgbClr val="FFFFFF"/>
                </a:highlight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8" name="Google Shape;168;p21"/>
          <p:cNvSpPr txBox="1">
            <a:spLocks noGrp="1"/>
          </p:cNvSpPr>
          <p:nvPr>
            <p:ph type="subTitle" idx="3"/>
          </p:nvPr>
        </p:nvSpPr>
        <p:spPr>
          <a:xfrm>
            <a:off x="381225" y="4124064"/>
            <a:ext cx="1574100" cy="26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50"/>
              <a:buNone/>
              <a:defRPr sz="1750">
                <a:solidFill>
                  <a:schemeClr val="dk1"/>
                </a:solidFill>
                <a:highlight>
                  <a:srgbClr val="FFFFFF"/>
                </a:highlight>
              </a:defRPr>
            </a:lvl1pPr>
            <a:lvl2pPr lvl="1" algn="ctr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69" name="Google Shape;169;p21"/>
          <p:cNvSpPr txBox="1">
            <a:spLocks noGrp="1"/>
          </p:cNvSpPr>
          <p:nvPr>
            <p:ph type="body" idx="4"/>
          </p:nvPr>
        </p:nvSpPr>
        <p:spPr>
          <a:xfrm>
            <a:off x="381224" y="4393811"/>
            <a:ext cx="416400" cy="26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457200" lvl="0" indent="-228600" algn="l" rtl="0">
              <a:lnSpc>
                <a:spcPct val="100000"/>
              </a:lnSpc>
              <a:spcBef>
                <a:spcPts val="1150"/>
              </a:spcBef>
              <a:spcAft>
                <a:spcPts val="0"/>
              </a:spcAft>
              <a:buClr>
                <a:schemeClr val="dk1"/>
              </a:buClr>
              <a:buSzPts val="1750"/>
              <a:buNone/>
              <a:defRPr sz="1750">
                <a:highlight>
                  <a:srgbClr val="FFFFFF"/>
                </a:highlight>
              </a:defRPr>
            </a:lvl1pPr>
            <a:lvl2pPr marL="914400" lvl="1" indent="-3429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70" name="Google Shape;170;p21"/>
          <p:cNvSpPr txBox="1">
            <a:spLocks noGrp="1"/>
          </p:cNvSpPr>
          <p:nvPr>
            <p:ph type="body" idx="5"/>
          </p:nvPr>
        </p:nvSpPr>
        <p:spPr>
          <a:xfrm>
            <a:off x="381224" y="4660542"/>
            <a:ext cx="399000" cy="26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457200" lvl="0" indent="-228600" algn="l" rtl="0">
              <a:lnSpc>
                <a:spcPct val="100000"/>
              </a:lnSpc>
              <a:spcBef>
                <a:spcPts val="1150"/>
              </a:spcBef>
              <a:spcAft>
                <a:spcPts val="0"/>
              </a:spcAft>
              <a:buClr>
                <a:schemeClr val="dk1"/>
              </a:buClr>
              <a:buSzPts val="1750"/>
              <a:buNone/>
              <a:defRPr sz="1750">
                <a:solidFill>
                  <a:schemeClr val="dk1"/>
                </a:solidFill>
                <a:highlight>
                  <a:srgbClr val="FFFFFF"/>
                </a:highlight>
              </a:defRPr>
            </a:lvl1pPr>
            <a:lvl2pPr marL="914400" lvl="1" indent="-3429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71" name="Google Shape;171;p21"/>
          <p:cNvSpPr txBox="1">
            <a:spLocks noGrp="1"/>
          </p:cNvSpPr>
          <p:nvPr>
            <p:ph type="dt" idx="10"/>
          </p:nvPr>
        </p:nvSpPr>
        <p:spPr>
          <a:xfrm>
            <a:off x="381225" y="5189595"/>
            <a:ext cx="1161600" cy="26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sp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750">
                <a:solidFill>
                  <a:schemeClr val="dk1"/>
                </a:solidFill>
                <a:highlight>
                  <a:srgbClr val="FFFFFF"/>
                </a:highlight>
              </a:defRPr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pic>
        <p:nvPicPr>
          <p:cNvPr id="172" name="Google Shape;172;p21" descr="Logo university of oslo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828800" y="6140468"/>
            <a:ext cx="774245" cy="204646"/>
          </a:xfrm>
          <a:prstGeom prst="rect">
            <a:avLst/>
          </a:prstGeom>
          <a:noFill/>
          <a:ln>
            <a:noFill/>
          </a:ln>
        </p:spPr>
      </p:pic>
      <p:sp>
        <p:nvSpPr>
          <p:cNvPr id="173" name="Google Shape;173;p21"/>
          <p:cNvSpPr>
            <a:spLocks noGrp="1"/>
          </p:cNvSpPr>
          <p:nvPr>
            <p:ph type="pic" idx="6"/>
          </p:nvPr>
        </p:nvSpPr>
        <p:spPr>
          <a:xfrm>
            <a:off x="3187702" y="6062665"/>
            <a:ext cx="1033500" cy="462000"/>
          </a:xfrm>
          <a:prstGeom prst="rect">
            <a:avLst/>
          </a:prstGeom>
          <a:noFill/>
          <a:ln>
            <a:noFill/>
          </a:ln>
        </p:spPr>
      </p:sp>
      <p:sp>
        <p:nvSpPr>
          <p:cNvPr id="174" name="Google Shape;174;p21"/>
          <p:cNvSpPr>
            <a:spLocks noGrp="1"/>
          </p:cNvSpPr>
          <p:nvPr>
            <p:ph type="pic" idx="7"/>
          </p:nvPr>
        </p:nvSpPr>
        <p:spPr>
          <a:xfrm>
            <a:off x="4753610" y="6062664"/>
            <a:ext cx="1033500" cy="46200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Front page Center Highlighted Title + Logo">
  <p:cSld name="Front page Center Highlighted Title + Logo"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p22" descr="Background"/>
          <p:cNvSpPr txBox="1">
            <a:spLocks noGrp="1"/>
          </p:cNvSpPr>
          <p:nvPr>
            <p:ph type="body" idx="1"/>
          </p:nvPr>
        </p:nvSpPr>
        <p:spPr>
          <a:xfrm>
            <a:off x="1828800" y="0"/>
            <a:ext cx="10359900" cy="56964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 rtl="0">
              <a:lnSpc>
                <a:spcPct val="100000"/>
              </a:lnSpc>
              <a:spcBef>
                <a:spcPts val="1150"/>
              </a:spcBef>
              <a:spcAft>
                <a:spcPts val="0"/>
              </a:spcAft>
              <a:buClr>
                <a:srgbClr val="010000"/>
              </a:buClr>
              <a:buSzPts val="200"/>
              <a:buNone/>
              <a:defRPr sz="200">
                <a:solidFill>
                  <a:srgbClr val="010000"/>
                </a:solidFill>
              </a:defRPr>
            </a:lvl1pPr>
            <a:lvl2pPr marL="914400" lvl="1" indent="-3429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77" name="Google Shape;177;p22"/>
          <p:cNvSpPr>
            <a:spLocks noGrp="1"/>
          </p:cNvSpPr>
          <p:nvPr>
            <p:ph type="pic" idx="2"/>
          </p:nvPr>
        </p:nvSpPr>
        <p:spPr>
          <a:xfrm>
            <a:off x="1848886" y="0"/>
            <a:ext cx="10343100" cy="5696400"/>
          </a:xfrm>
          <a:prstGeom prst="rect">
            <a:avLst/>
          </a:prstGeom>
          <a:noFill/>
          <a:ln>
            <a:noFill/>
          </a:ln>
        </p:spPr>
      </p:sp>
      <p:sp>
        <p:nvSpPr>
          <p:cNvPr id="178" name="Google Shape;178;p22"/>
          <p:cNvSpPr txBox="1">
            <a:spLocks noGrp="1"/>
          </p:cNvSpPr>
          <p:nvPr>
            <p:ph type="title"/>
          </p:nvPr>
        </p:nvSpPr>
        <p:spPr>
          <a:xfrm>
            <a:off x="381224" y="322820"/>
            <a:ext cx="6093600" cy="107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>
                <a:solidFill>
                  <a:schemeClr val="dk1"/>
                </a:solidFill>
                <a:highlight>
                  <a:srgbClr val="FFFFFF"/>
                </a:highlight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9" name="Google Shape;179;p22"/>
          <p:cNvSpPr txBox="1">
            <a:spLocks noGrp="1"/>
          </p:cNvSpPr>
          <p:nvPr>
            <p:ph type="body" idx="3"/>
          </p:nvPr>
        </p:nvSpPr>
        <p:spPr>
          <a:xfrm>
            <a:off x="377821" y="2282617"/>
            <a:ext cx="6097200" cy="170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 rtl="0">
              <a:lnSpc>
                <a:spcPct val="100000"/>
              </a:lnSpc>
              <a:spcBef>
                <a:spcPts val="1150"/>
              </a:spcBef>
              <a:spcAft>
                <a:spcPts val="0"/>
              </a:spcAft>
              <a:buClr>
                <a:schemeClr val="dk1"/>
              </a:buClr>
              <a:buSzPts val="4500"/>
              <a:buNone/>
              <a:defRPr sz="4500">
                <a:highlight>
                  <a:srgbClr val="FFFFFF"/>
                </a:highlight>
              </a:defRPr>
            </a:lvl1pPr>
            <a:lvl2pPr marL="914400" lvl="1" indent="-3429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80" name="Google Shape;180;p22"/>
          <p:cNvSpPr txBox="1">
            <a:spLocks noGrp="1"/>
          </p:cNvSpPr>
          <p:nvPr>
            <p:ph type="subTitle" idx="4"/>
          </p:nvPr>
        </p:nvSpPr>
        <p:spPr>
          <a:xfrm>
            <a:off x="381225" y="4124064"/>
            <a:ext cx="1574100" cy="26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50"/>
              <a:buNone/>
              <a:defRPr sz="1750">
                <a:solidFill>
                  <a:schemeClr val="dk1"/>
                </a:solidFill>
                <a:highlight>
                  <a:srgbClr val="FFFFFF"/>
                </a:highlight>
              </a:defRPr>
            </a:lvl1pPr>
            <a:lvl2pPr lvl="1" algn="ctr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81" name="Google Shape;181;p22"/>
          <p:cNvSpPr txBox="1">
            <a:spLocks noGrp="1"/>
          </p:cNvSpPr>
          <p:nvPr>
            <p:ph type="body" idx="5"/>
          </p:nvPr>
        </p:nvSpPr>
        <p:spPr>
          <a:xfrm>
            <a:off x="381224" y="4393811"/>
            <a:ext cx="416400" cy="26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457200" lvl="0" indent="-228600" algn="l" rtl="0">
              <a:lnSpc>
                <a:spcPct val="100000"/>
              </a:lnSpc>
              <a:spcBef>
                <a:spcPts val="1150"/>
              </a:spcBef>
              <a:spcAft>
                <a:spcPts val="0"/>
              </a:spcAft>
              <a:buClr>
                <a:schemeClr val="dk1"/>
              </a:buClr>
              <a:buSzPts val="1750"/>
              <a:buNone/>
              <a:defRPr sz="1750">
                <a:highlight>
                  <a:srgbClr val="FFFFFF"/>
                </a:highlight>
              </a:defRPr>
            </a:lvl1pPr>
            <a:lvl2pPr marL="914400" lvl="1" indent="-3429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82" name="Google Shape;182;p22"/>
          <p:cNvSpPr txBox="1">
            <a:spLocks noGrp="1"/>
          </p:cNvSpPr>
          <p:nvPr>
            <p:ph type="body" idx="6"/>
          </p:nvPr>
        </p:nvSpPr>
        <p:spPr>
          <a:xfrm>
            <a:off x="381224" y="4660542"/>
            <a:ext cx="399000" cy="26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457200" lvl="0" indent="-228600" algn="l" rtl="0">
              <a:lnSpc>
                <a:spcPct val="100000"/>
              </a:lnSpc>
              <a:spcBef>
                <a:spcPts val="1150"/>
              </a:spcBef>
              <a:spcAft>
                <a:spcPts val="0"/>
              </a:spcAft>
              <a:buClr>
                <a:schemeClr val="dk1"/>
              </a:buClr>
              <a:buSzPts val="1750"/>
              <a:buNone/>
              <a:defRPr sz="1750">
                <a:solidFill>
                  <a:schemeClr val="dk1"/>
                </a:solidFill>
                <a:highlight>
                  <a:srgbClr val="FFFFFF"/>
                </a:highlight>
              </a:defRPr>
            </a:lvl1pPr>
            <a:lvl2pPr marL="914400" lvl="1" indent="-3429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83" name="Google Shape;183;p22"/>
          <p:cNvSpPr txBox="1">
            <a:spLocks noGrp="1"/>
          </p:cNvSpPr>
          <p:nvPr>
            <p:ph type="dt" idx="10"/>
          </p:nvPr>
        </p:nvSpPr>
        <p:spPr>
          <a:xfrm>
            <a:off x="381225" y="5189595"/>
            <a:ext cx="1161600" cy="26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sp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750">
                <a:solidFill>
                  <a:schemeClr val="dk1"/>
                </a:solidFill>
                <a:highlight>
                  <a:srgbClr val="FFFFFF"/>
                </a:highlight>
              </a:defRPr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pic>
        <p:nvPicPr>
          <p:cNvPr id="184" name="Google Shape;184;p22" descr="Logo university of oslo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828800" y="6140468"/>
            <a:ext cx="774245" cy="204646"/>
          </a:xfrm>
          <a:prstGeom prst="rect">
            <a:avLst/>
          </a:prstGeom>
          <a:noFill/>
          <a:ln>
            <a:noFill/>
          </a:ln>
        </p:spPr>
      </p:pic>
      <p:sp>
        <p:nvSpPr>
          <p:cNvPr id="185" name="Google Shape;185;p22"/>
          <p:cNvSpPr>
            <a:spLocks noGrp="1"/>
          </p:cNvSpPr>
          <p:nvPr>
            <p:ph type="pic" idx="7"/>
          </p:nvPr>
        </p:nvSpPr>
        <p:spPr>
          <a:xfrm>
            <a:off x="3187702" y="6062665"/>
            <a:ext cx="1033500" cy="462000"/>
          </a:xfrm>
          <a:prstGeom prst="rect">
            <a:avLst/>
          </a:prstGeom>
          <a:noFill/>
          <a:ln>
            <a:noFill/>
          </a:ln>
        </p:spPr>
      </p:sp>
      <p:sp>
        <p:nvSpPr>
          <p:cNvPr id="186" name="Google Shape;186;p22"/>
          <p:cNvSpPr>
            <a:spLocks noGrp="1"/>
          </p:cNvSpPr>
          <p:nvPr>
            <p:ph type="pic" idx="8"/>
          </p:nvPr>
        </p:nvSpPr>
        <p:spPr>
          <a:xfrm>
            <a:off x="4753610" y="6062664"/>
            <a:ext cx="1033500" cy="46200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Agenda 01">
  <p:cSld name="Agenda 01">
    <p:bg>
      <p:bgPr>
        <a:solidFill>
          <a:schemeClr val="accent4"/>
        </a:solidFill>
        <a:effectLst/>
      </p:bgPr>
    </p:bg>
    <p:spTree>
      <p:nvGrpSpPr>
        <p:cNvPr id="1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p23"/>
          <p:cNvSpPr txBox="1">
            <a:spLocks noGrp="1"/>
          </p:cNvSpPr>
          <p:nvPr>
            <p:ph type="title"/>
          </p:nvPr>
        </p:nvSpPr>
        <p:spPr>
          <a:xfrm>
            <a:off x="382933" y="2503593"/>
            <a:ext cx="3717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1"/>
              <a:buFont typeface="Arial"/>
              <a:buNone/>
              <a:defRPr sz="4501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9" name="Google Shape;189;p23"/>
          <p:cNvSpPr txBox="1">
            <a:spLocks noGrp="1"/>
          </p:cNvSpPr>
          <p:nvPr>
            <p:ph type="body" idx="1"/>
          </p:nvPr>
        </p:nvSpPr>
        <p:spPr>
          <a:xfrm>
            <a:off x="6002667" y="1768008"/>
            <a:ext cx="5863200" cy="43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501"/>
              <a:buFont typeface="Arial"/>
              <a:buNone/>
              <a:defRPr sz="4501" b="0" i="0" u="non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501"/>
              <a:buFont typeface="Arial"/>
              <a:buNone/>
              <a:defRPr sz="4501" b="0" i="0" u="non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501"/>
              <a:buFont typeface="Arial"/>
              <a:buNone/>
              <a:defRPr sz="4501" b="0" i="0" u="non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501"/>
              <a:buFont typeface="Arial"/>
              <a:buNone/>
              <a:defRPr sz="4501" b="0" i="0" u="non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lvl="4" indent="-3429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90" name="Google Shape;190;p23"/>
          <p:cNvSpPr txBox="1">
            <a:spLocks noGrp="1"/>
          </p:cNvSpPr>
          <p:nvPr>
            <p:ph type="ftr" idx="11"/>
          </p:nvPr>
        </p:nvSpPr>
        <p:spPr>
          <a:xfrm>
            <a:off x="1837732" y="6243181"/>
            <a:ext cx="1501200" cy="25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1" name="Google Shape;191;p23"/>
          <p:cNvSpPr txBox="1">
            <a:spLocks noGrp="1"/>
          </p:cNvSpPr>
          <p:nvPr>
            <p:ph type="sldNum" idx="12"/>
          </p:nvPr>
        </p:nvSpPr>
        <p:spPr>
          <a:xfrm>
            <a:off x="11266367" y="6263528"/>
            <a:ext cx="5994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CA"/>
              <a:t>Page </a:t>
            </a:r>
            <a:fld id="{00000000-1234-1234-1234-123412341234}" type="slidenum">
              <a:rPr lang="en-CA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3"/>
          <p:cNvSpPr txBox="1">
            <a:spLocks noGrp="1"/>
          </p:cNvSpPr>
          <p:nvPr>
            <p:ph type="title"/>
          </p:nvPr>
        </p:nvSpPr>
        <p:spPr>
          <a:xfrm>
            <a:off x="294432" y="-180924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rial"/>
              <a:buNone/>
              <a:defRPr sz="3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86" name="Google Shape;86;p13"/>
          <p:cNvSpPr txBox="1">
            <a:spLocks noGrp="1"/>
          </p:cNvSpPr>
          <p:nvPr>
            <p:ph type="body" idx="1"/>
          </p:nvPr>
        </p:nvSpPr>
        <p:spPr>
          <a:xfrm>
            <a:off x="382529" y="1711312"/>
            <a:ext cx="5563500" cy="43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marR="0" lvl="0" indent="-323850" algn="l" rtl="0">
              <a:lnSpc>
                <a:spcPct val="100000"/>
              </a:lnSpc>
              <a:spcBef>
                <a:spcPts val="115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2385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2385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2385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2385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7" name="Google Shape;87;p13"/>
          <p:cNvSpPr txBox="1">
            <a:spLocks noGrp="1"/>
          </p:cNvSpPr>
          <p:nvPr>
            <p:ph type="dt" idx="10"/>
          </p:nvPr>
        </p:nvSpPr>
        <p:spPr>
          <a:xfrm>
            <a:off x="6096000" y="6263528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8" name="Google Shape;88;p13"/>
          <p:cNvSpPr txBox="1">
            <a:spLocks noGrp="1"/>
          </p:cNvSpPr>
          <p:nvPr>
            <p:ph type="sldNum" idx="12"/>
          </p:nvPr>
        </p:nvSpPr>
        <p:spPr>
          <a:xfrm>
            <a:off x="11266367" y="6263528"/>
            <a:ext cx="5994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750" b="0" i="0" u="none" strike="noStrike" cap="none">
                <a:solidFill>
                  <a:srgbClr val="524B4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spcBef>
                <a:spcPts val="0"/>
              </a:spcBef>
              <a:buNone/>
              <a:defRPr sz="750" b="0" i="0" u="none" strike="noStrike" cap="none">
                <a:solidFill>
                  <a:srgbClr val="524B4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spcBef>
                <a:spcPts val="0"/>
              </a:spcBef>
              <a:buNone/>
              <a:defRPr sz="750" b="0" i="0" u="none" strike="noStrike" cap="none">
                <a:solidFill>
                  <a:srgbClr val="524B4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spcBef>
                <a:spcPts val="0"/>
              </a:spcBef>
              <a:buNone/>
              <a:defRPr sz="750" b="0" i="0" u="none" strike="noStrike" cap="none">
                <a:solidFill>
                  <a:srgbClr val="524B4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spcBef>
                <a:spcPts val="0"/>
              </a:spcBef>
              <a:buNone/>
              <a:defRPr sz="750" b="0" i="0" u="none" strike="noStrike" cap="none">
                <a:solidFill>
                  <a:srgbClr val="524B4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spcBef>
                <a:spcPts val="0"/>
              </a:spcBef>
              <a:buNone/>
              <a:defRPr sz="750" b="0" i="0" u="none" strike="noStrike" cap="none">
                <a:solidFill>
                  <a:srgbClr val="524B4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spcBef>
                <a:spcPts val="0"/>
              </a:spcBef>
              <a:buNone/>
              <a:defRPr sz="750" b="0" i="0" u="none" strike="noStrike" cap="none">
                <a:solidFill>
                  <a:srgbClr val="524B4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spcBef>
                <a:spcPts val="0"/>
              </a:spcBef>
              <a:buNone/>
              <a:defRPr sz="750" b="0" i="0" u="none" strike="noStrike" cap="none">
                <a:solidFill>
                  <a:srgbClr val="524B4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spcBef>
                <a:spcPts val="0"/>
              </a:spcBef>
              <a:buNone/>
              <a:defRPr sz="750" b="0" i="0" u="none" strike="noStrike" cap="none">
                <a:solidFill>
                  <a:srgbClr val="524B4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CA"/>
              <a:t>Page </a:t>
            </a:r>
            <a:fld id="{00000000-1234-1234-1234-123412341234}" type="slidenum">
              <a:rPr lang="en-CA"/>
              <a:t>‹#›</a:t>
            </a:fld>
            <a:endParaRPr/>
          </a:p>
        </p:txBody>
      </p:sp>
      <p:sp>
        <p:nvSpPr>
          <p:cNvPr id="89" name="Google Shape;89;p13"/>
          <p:cNvSpPr txBox="1">
            <a:spLocks noGrp="1"/>
          </p:cNvSpPr>
          <p:nvPr>
            <p:ph type="ftr" idx="11"/>
          </p:nvPr>
        </p:nvSpPr>
        <p:spPr>
          <a:xfrm>
            <a:off x="1837732" y="6243181"/>
            <a:ext cx="1501200" cy="25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pic>
        <p:nvPicPr>
          <p:cNvPr id="90" name="Google Shape;90;p13" descr="Logo University of oslo"/>
          <p:cNvPicPr preferRelativeResize="0"/>
          <p:nvPr/>
        </p:nvPicPr>
        <p:blipFill rotWithShape="1">
          <a:blip r:embed="rId26">
            <a:alphaModFix/>
          </a:blip>
          <a:srcRect/>
          <a:stretch/>
        </p:blipFill>
        <p:spPr>
          <a:xfrm>
            <a:off x="381001" y="6280142"/>
            <a:ext cx="767518" cy="202980"/>
          </a:xfrm>
          <a:prstGeom prst="rect">
            <a:avLst/>
          </a:prstGeom>
          <a:noFill/>
          <a:ln>
            <a:noFill/>
          </a:ln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59" r:id="rId1"/>
    <p:sldLayoutId id="2147483661" r:id="rId2"/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  <p:sldLayoutId id="2147483671" r:id="rId12"/>
    <p:sldLayoutId id="2147483672" r:id="rId13"/>
    <p:sldLayoutId id="2147483673" r:id="rId14"/>
    <p:sldLayoutId id="2147483674" r:id="rId15"/>
    <p:sldLayoutId id="2147483675" r:id="rId16"/>
    <p:sldLayoutId id="2147483676" r:id="rId17"/>
    <p:sldLayoutId id="2147483677" r:id="rId18"/>
    <p:sldLayoutId id="2147483678" r:id="rId19"/>
    <p:sldLayoutId id="2147483679" r:id="rId20"/>
    <p:sldLayoutId id="2147483680" r:id="rId21"/>
    <p:sldLayoutId id="2147483681" r:id="rId22"/>
    <p:sldLayoutId id="2147483682" r:id="rId23"/>
    <p:sldLayoutId id="2147483683" r:id="rId24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3.pn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5" name="Google Shape;325;p39"/>
          <p:cNvSpPr txBox="1">
            <a:spLocks noGrp="1"/>
          </p:cNvSpPr>
          <p:nvPr>
            <p:ph type="body" idx="1"/>
          </p:nvPr>
        </p:nvSpPr>
        <p:spPr>
          <a:xfrm>
            <a:off x="1828800" y="0"/>
            <a:ext cx="10359900" cy="56964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10000"/>
              </a:buClr>
              <a:buSzPts val="200"/>
              <a:buNone/>
            </a:pPr>
            <a:endParaRPr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326" name="Google Shape;326;p39"/>
          <p:cNvPicPr preferRelativeResize="0">
            <a:picLocks noGrp="1"/>
          </p:cNvPicPr>
          <p:nvPr>
            <p:ph type="body" idx="2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1828799" y="-1"/>
            <a:ext cx="10369871" cy="5858933"/>
          </a:xfrm>
          <a:prstGeom prst="rect">
            <a:avLst/>
          </a:prstGeom>
          <a:noFill/>
          <a:ln>
            <a:noFill/>
          </a:ln>
        </p:spPr>
      </p:pic>
      <p:sp>
        <p:nvSpPr>
          <p:cNvPr id="329" name="Google Shape;329;p39"/>
          <p:cNvSpPr txBox="1">
            <a:spLocks noGrp="1"/>
          </p:cNvSpPr>
          <p:nvPr>
            <p:ph type="dt" idx="10"/>
          </p:nvPr>
        </p:nvSpPr>
        <p:spPr>
          <a:xfrm>
            <a:off x="381224" y="5589532"/>
            <a:ext cx="1148217" cy="26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CA" dirty="0" smtClean="0"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23.05.2022</a:t>
            </a:r>
            <a:endParaRPr dirty="0">
              <a:highlight>
                <a:srgbClr val="FFFFFF"/>
              </a:highligh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330" name="Google Shape;330;p3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504225" y="6020400"/>
            <a:ext cx="996012" cy="699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31" name="Google Shape;331;p39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946175" y="6020400"/>
            <a:ext cx="589650" cy="6048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32101" y="0"/>
            <a:ext cx="556599" cy="556599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32101" y="556599"/>
            <a:ext cx="559899" cy="783858"/>
          </a:xfrm>
          <a:prstGeom prst="rect">
            <a:avLst/>
          </a:prstGeom>
        </p:spPr>
      </p:pic>
      <p:sp>
        <p:nvSpPr>
          <p:cNvPr id="11" name="Google Shape;328;p39"/>
          <p:cNvSpPr txBox="1">
            <a:spLocks/>
          </p:cNvSpPr>
          <p:nvPr/>
        </p:nvSpPr>
        <p:spPr>
          <a:xfrm>
            <a:off x="6099523" y="6092016"/>
            <a:ext cx="7248177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238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50"/>
              <a:buFont typeface="Arial"/>
              <a:buNone/>
              <a:defRPr sz="1750" b="0" i="0" u="none" strike="noStrike" cap="none">
                <a:solidFill>
                  <a:schemeClr val="dk1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23850" algn="ctr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23850" algn="ctr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23850" algn="ctr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23850" algn="ctr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indent="0">
              <a:buSzPts val="1700"/>
            </a:pPr>
            <a:r>
              <a:rPr lang="en-CA" sz="1000" baseline="30000" dirty="0" smtClean="0">
                <a:latin typeface="Calibri" panose="020F0502020204030204" pitchFamily="34" charset="0"/>
                <a:cs typeface="Calibri" panose="020F0502020204030204" pitchFamily="34" charset="0"/>
              </a:rPr>
              <a:t>1</a:t>
            </a:r>
            <a:r>
              <a:rPr lang="en-CA" sz="1000" dirty="0" smtClean="0">
                <a:latin typeface="Calibri" panose="020F0502020204030204" pitchFamily="34" charset="0"/>
                <a:cs typeface="Calibri" panose="020F0502020204030204" pitchFamily="34" charset="0"/>
              </a:rPr>
              <a:t>Department of Geosciences, Njord Centre, University of </a:t>
            </a:r>
            <a:r>
              <a:rPr lang="en-CA" sz="1000" dirty="0" smtClean="0">
                <a:latin typeface="Calibri" panose="020F0502020204030204" pitchFamily="34" charset="0"/>
                <a:cs typeface="Calibri" panose="020F0502020204030204" pitchFamily="34" charset="0"/>
              </a:rPr>
              <a:t>Oslo (email: a.g.aspaas@geo.uio.no) </a:t>
            </a:r>
            <a:endParaRPr lang="en-CA" sz="10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SzPts val="1700"/>
            </a:pPr>
            <a:r>
              <a:rPr lang="en-CA" sz="1000" baseline="30000" dirty="0" smtClean="0"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  <a:r>
              <a:rPr lang="en-CA" sz="1000" dirty="0" smtClean="0">
                <a:latin typeface="Calibri" panose="020F0502020204030204" pitchFamily="34" charset="0"/>
                <a:cs typeface="Calibri" panose="020F0502020204030204" pitchFamily="34" charset="0"/>
              </a:rPr>
              <a:t>ISTerre, Univ. Grenoble </a:t>
            </a:r>
            <a:r>
              <a:rPr lang="en-CA" sz="10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Alpes</a:t>
            </a:r>
            <a:r>
              <a:rPr lang="en-CA" sz="1000" dirty="0" smtClean="0">
                <a:latin typeface="Calibri" panose="020F0502020204030204" pitchFamily="34" charset="0"/>
                <a:cs typeface="Calibri" panose="020F0502020204030204" pitchFamily="34" charset="0"/>
              </a:rPr>
              <a:t>, Grenoble INP, Univ. </a:t>
            </a:r>
            <a:r>
              <a:rPr lang="en-CA" sz="10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Savoie</a:t>
            </a:r>
            <a:r>
              <a:rPr lang="en-CA" sz="1000" dirty="0" smtClean="0">
                <a:latin typeface="Calibri" panose="020F0502020204030204" pitchFamily="34" charset="0"/>
                <a:cs typeface="Calibri" panose="020F0502020204030204" pitchFamily="34" charset="0"/>
              </a:rPr>
              <a:t> Mont Blanc, CNRS, IRD, Univ. Gustave Eiffel</a:t>
            </a:r>
          </a:p>
          <a:p>
            <a:pPr marL="0" indent="0">
              <a:buSzPts val="1700"/>
            </a:pPr>
            <a:r>
              <a:rPr lang="en-CA" sz="1000" baseline="30000" dirty="0" smtClean="0">
                <a:latin typeface="Calibri" panose="020F0502020204030204" pitchFamily="34" charset="0"/>
                <a:cs typeface="Calibri" panose="020F0502020204030204" pitchFamily="34" charset="0"/>
              </a:rPr>
              <a:t>3</a:t>
            </a:r>
            <a:r>
              <a:rPr lang="en-CA" sz="1000" dirty="0" smtClean="0">
                <a:latin typeface="Calibri" panose="020F0502020204030204" pitchFamily="34" charset="0"/>
                <a:cs typeface="Calibri" panose="020F0502020204030204" pitchFamily="34" charset="0"/>
              </a:rPr>
              <a:t>Section for </a:t>
            </a:r>
            <a:r>
              <a:rPr lang="en-CA" sz="1000" dirty="0" smtClean="0">
                <a:latin typeface="Calibri" panose="020F0502020204030204" pitchFamily="34" charset="0"/>
                <a:cs typeface="Calibri" panose="020F0502020204030204" pitchFamily="34" charset="0"/>
              </a:rPr>
              <a:t>Landslides </a:t>
            </a:r>
            <a:r>
              <a:rPr lang="en-CA" sz="1000" dirty="0" smtClean="0">
                <a:latin typeface="Calibri" panose="020F0502020204030204" pitchFamily="34" charset="0"/>
                <a:cs typeface="Calibri" panose="020F0502020204030204" pitchFamily="34" charset="0"/>
              </a:rPr>
              <a:t>and </a:t>
            </a:r>
            <a:r>
              <a:rPr lang="en-CA" sz="1000" dirty="0" smtClean="0">
                <a:latin typeface="Calibri" panose="020F0502020204030204" pitchFamily="34" charset="0"/>
                <a:cs typeface="Calibri" panose="020F0502020204030204" pitchFamily="34" charset="0"/>
              </a:rPr>
              <a:t>Avalanches</a:t>
            </a:r>
            <a:r>
              <a:rPr lang="en-CA" sz="1000" dirty="0" smtClean="0">
                <a:latin typeface="Calibri" panose="020F0502020204030204" pitchFamily="34" charset="0"/>
                <a:cs typeface="Calibri" panose="020F0502020204030204" pitchFamily="34" charset="0"/>
              </a:rPr>
              <a:t>, Norwegian </a:t>
            </a:r>
            <a:r>
              <a:rPr lang="en-CA" sz="1000" dirty="0" smtClean="0">
                <a:latin typeface="Calibri" panose="020F0502020204030204" pitchFamily="34" charset="0"/>
                <a:cs typeface="Calibri" panose="020F0502020204030204" pitchFamily="34" charset="0"/>
              </a:rPr>
              <a:t>Water Resources </a:t>
            </a:r>
            <a:r>
              <a:rPr lang="en-CA" sz="1000" dirty="0" smtClean="0">
                <a:latin typeface="Calibri" panose="020F0502020204030204" pitchFamily="34" charset="0"/>
                <a:cs typeface="Calibri" panose="020F0502020204030204" pitchFamily="34" charset="0"/>
              </a:rPr>
              <a:t>and </a:t>
            </a:r>
            <a:r>
              <a:rPr lang="en-CA" sz="1000" dirty="0" smtClean="0">
                <a:latin typeface="Calibri" panose="020F0502020204030204" pitchFamily="34" charset="0"/>
                <a:cs typeface="Calibri" panose="020F0502020204030204" pitchFamily="34" charset="0"/>
              </a:rPr>
              <a:t>Energy Directorate</a:t>
            </a:r>
            <a:endParaRPr lang="en-CA" sz="10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601980" y="213360"/>
            <a:ext cx="6339840" cy="12420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2" name="Rectangle 1"/>
          <p:cNvSpPr/>
          <p:nvPr/>
        </p:nvSpPr>
        <p:spPr>
          <a:xfrm>
            <a:off x="1995412" y="5248247"/>
            <a:ext cx="8650238" cy="27790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328" name="Google Shape;328;p39"/>
          <p:cNvSpPr txBox="1">
            <a:spLocks noGrp="1"/>
          </p:cNvSpPr>
          <p:nvPr>
            <p:ph type="subTitle" idx="3"/>
          </p:nvPr>
        </p:nvSpPr>
        <p:spPr>
          <a:xfrm>
            <a:off x="1998712" y="5254145"/>
            <a:ext cx="10070876" cy="2779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None/>
            </a:pPr>
            <a:r>
              <a:rPr lang="en-CA" dirty="0">
                <a:latin typeface="Calibri" panose="020F0502020204030204" pitchFamily="34" charset="0"/>
                <a:cs typeface="Calibri" panose="020F0502020204030204" pitchFamily="34" charset="0"/>
              </a:rPr>
              <a:t>Andreas </a:t>
            </a:r>
            <a:r>
              <a:rPr lang="en-CA" dirty="0" smtClean="0">
                <a:latin typeface="Calibri" panose="020F0502020204030204" pitchFamily="34" charset="0"/>
                <a:cs typeface="Calibri" panose="020F0502020204030204" pitchFamily="34" charset="0"/>
              </a:rPr>
              <a:t>Aspaas</a:t>
            </a:r>
            <a:r>
              <a:rPr lang="en-CA" baseline="30000" dirty="0" smtClean="0">
                <a:latin typeface="Calibri" panose="020F0502020204030204" pitchFamily="34" charset="0"/>
                <a:cs typeface="Calibri" panose="020F0502020204030204" pitchFamily="34" charset="0"/>
              </a:rPr>
              <a:t>1,3</a:t>
            </a:r>
            <a:r>
              <a:rPr lang="en-CA" dirty="0" smtClean="0">
                <a:latin typeface="Calibri" panose="020F0502020204030204" pitchFamily="34" charset="0"/>
                <a:cs typeface="Calibri" panose="020F0502020204030204" pitchFamily="34" charset="0"/>
              </a:rPr>
              <a:t>, Pascal Lacroix</a:t>
            </a:r>
            <a:r>
              <a:rPr lang="en-CA" baseline="30000" dirty="0" smtClean="0">
                <a:latin typeface="Calibri" panose="020F0502020204030204" pitchFamily="34" charset="0"/>
                <a:cs typeface="Calibri" panose="020F0502020204030204" pitchFamily="34" charset="0"/>
              </a:rPr>
              <a:t>1,2</a:t>
            </a:r>
            <a:r>
              <a:rPr lang="en-CA" dirty="0" smtClean="0">
                <a:latin typeface="Calibri" panose="020F0502020204030204" pitchFamily="34" charset="0"/>
                <a:cs typeface="Calibri" panose="020F0502020204030204" pitchFamily="34" charset="0"/>
              </a:rPr>
              <a:t>,</a:t>
            </a:r>
            <a:r>
              <a:rPr lang="en-CA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CA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Lene</a:t>
            </a:r>
            <a:r>
              <a:rPr lang="en-CA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CA" dirty="0" smtClean="0">
                <a:latin typeface="Calibri" panose="020F0502020204030204" pitchFamily="34" charset="0"/>
                <a:cs typeface="Calibri" panose="020F0502020204030204" pitchFamily="34" charset="0"/>
              </a:rPr>
              <a:t>Kristensen</a:t>
            </a:r>
            <a:r>
              <a:rPr lang="en-CA" baseline="30000" dirty="0">
                <a:latin typeface="Calibri" panose="020F0502020204030204" pitchFamily="34" charset="0"/>
                <a:cs typeface="Calibri" panose="020F0502020204030204" pitchFamily="34" charset="0"/>
              </a:rPr>
              <a:t>3</a:t>
            </a:r>
            <a:r>
              <a:rPr lang="en-CA" dirty="0" smtClean="0">
                <a:latin typeface="Calibri" panose="020F0502020204030204" pitchFamily="34" charset="0"/>
                <a:cs typeface="Calibri" panose="020F0502020204030204" pitchFamily="34" charset="0"/>
              </a:rPr>
              <a:t>, Bernd Etzelmüller</a:t>
            </a:r>
            <a:r>
              <a:rPr lang="en-CA" baseline="30000" dirty="0" smtClean="0">
                <a:latin typeface="Calibri" panose="020F0502020204030204" pitchFamily="34" charset="0"/>
                <a:cs typeface="Calibri" panose="020F0502020204030204" pitchFamily="34" charset="0"/>
              </a:rPr>
              <a:t>1</a:t>
            </a:r>
            <a:r>
              <a:rPr lang="en-CA" dirty="0" smtClean="0">
                <a:latin typeface="Calibri" panose="020F0502020204030204" pitchFamily="34" charset="0"/>
                <a:cs typeface="Calibri" panose="020F0502020204030204" pitchFamily="34" charset="0"/>
              </a:rPr>
              <a:t> and Fran</a:t>
            </a:r>
            <a:r>
              <a:rPr lang="nb-NO" dirty="0">
                <a:latin typeface="Calibri" panose="020F0502020204030204" pitchFamily="34" charset="0"/>
                <a:cs typeface="Calibri" panose="020F0502020204030204" pitchFamily="34" charset="0"/>
              </a:rPr>
              <a:t>ç</a:t>
            </a:r>
            <a:r>
              <a:rPr lang="en-CA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ois</a:t>
            </a:r>
            <a:r>
              <a:rPr lang="en-CA" dirty="0" smtClean="0">
                <a:latin typeface="Calibri" panose="020F0502020204030204" pitchFamily="34" charset="0"/>
                <a:cs typeface="Calibri" panose="020F0502020204030204" pitchFamily="34" charset="0"/>
              </a:rPr>
              <a:t> Renard</a:t>
            </a:r>
            <a:r>
              <a:rPr lang="en-CA" baseline="30000" dirty="0" smtClean="0">
                <a:latin typeface="Calibri" panose="020F0502020204030204" pitchFamily="34" charset="0"/>
                <a:cs typeface="Calibri" panose="020F0502020204030204" pitchFamily="34" charset="0"/>
              </a:rPr>
              <a:t>1,2</a:t>
            </a:r>
          </a:p>
        </p:txBody>
      </p:sp>
      <p:sp>
        <p:nvSpPr>
          <p:cNvPr id="327" name="Google Shape;327;p39"/>
          <p:cNvSpPr txBox="1">
            <a:spLocks noGrp="1"/>
          </p:cNvSpPr>
          <p:nvPr>
            <p:ph type="title"/>
          </p:nvPr>
        </p:nvSpPr>
        <p:spPr>
          <a:xfrm>
            <a:off x="381224" y="98854"/>
            <a:ext cx="6933900" cy="15940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None/>
            </a:pPr>
            <a:r>
              <a:rPr lang="en-CA" dirty="0" smtClean="0">
                <a:latin typeface="Calibri" panose="020F0502020204030204" pitchFamily="34" charset="0"/>
                <a:cs typeface="Calibri" panose="020F0502020204030204" pitchFamily="34" charset="0"/>
              </a:rPr>
              <a:t>What </a:t>
            </a:r>
            <a:r>
              <a:rPr lang="en-CA" dirty="0">
                <a:latin typeface="Calibri" panose="020F0502020204030204" pitchFamily="34" charset="0"/>
                <a:cs typeface="Calibri" panose="020F0502020204030204" pitchFamily="34" charset="0"/>
              </a:rPr>
              <a:t>causes creep bursts in the </a:t>
            </a:r>
            <a:r>
              <a:rPr lang="en-CA" dirty="0" err="1">
                <a:latin typeface="Calibri" panose="020F0502020204030204" pitchFamily="34" charset="0"/>
                <a:cs typeface="Calibri" panose="020F0502020204030204" pitchFamily="34" charset="0"/>
              </a:rPr>
              <a:t>Åknes</a:t>
            </a:r>
            <a:r>
              <a:rPr lang="en-CA" dirty="0">
                <a:latin typeface="Calibri" panose="020F0502020204030204" pitchFamily="34" charset="0"/>
                <a:cs typeface="Calibri" panose="020F0502020204030204" pitchFamily="34" charset="0"/>
              </a:rPr>
              <a:t> landslide, Norway?</a:t>
            </a:r>
            <a:endParaRPr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Shape 4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9" name="Google Shape;429;p4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277525" y="789191"/>
            <a:ext cx="9636951" cy="5279619"/>
          </a:xfrm>
          <a:prstGeom prst="rect">
            <a:avLst/>
          </a:prstGeom>
          <a:noFill/>
          <a:ln>
            <a:noFill/>
          </a:ln>
        </p:spPr>
      </p:pic>
      <p:sp>
        <p:nvSpPr>
          <p:cNvPr id="430" name="Google Shape;430;p46"/>
          <p:cNvSpPr txBox="1">
            <a:spLocks noGrp="1"/>
          </p:cNvSpPr>
          <p:nvPr>
            <p:ph type="title"/>
          </p:nvPr>
        </p:nvSpPr>
        <p:spPr>
          <a:xfrm>
            <a:off x="380168" y="161944"/>
            <a:ext cx="11431800" cy="7542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CA" sz="4400"/>
              <a:t>Filtering displacement series of KH-02-18</a:t>
            </a:r>
            <a:endParaRPr sz="44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1" name="Google Shape;431;p46"/>
          <p:cNvSpPr txBox="1">
            <a:spLocks noGrp="1"/>
          </p:cNvSpPr>
          <p:nvPr>
            <p:ph type="sldNum" idx="12"/>
          </p:nvPr>
        </p:nvSpPr>
        <p:spPr>
          <a:xfrm>
            <a:off x="11266367" y="6263528"/>
            <a:ext cx="599400" cy="3651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CA"/>
              <a:t>Page </a:t>
            </a:r>
            <a:fld id="{00000000-1234-1234-1234-123412341234}" type="slidenum">
              <a:rPr lang="en-CA"/>
              <a:t>10</a:t>
            </a:fld>
            <a:endParaRPr/>
          </a:p>
        </p:txBody>
      </p:sp>
      <p:pic>
        <p:nvPicPr>
          <p:cNvPr id="432" name="Google Shape;432;p4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274752" y="6201425"/>
            <a:ext cx="607921" cy="427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33" name="Google Shape;433;p4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154854" y="6201425"/>
            <a:ext cx="359896" cy="369214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32101" y="0"/>
            <a:ext cx="556599" cy="55659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8" name="Google Shape;338;p40"/>
          <p:cNvSpPr txBox="1">
            <a:spLocks noGrp="1"/>
          </p:cNvSpPr>
          <p:nvPr>
            <p:ph type="title"/>
          </p:nvPr>
        </p:nvSpPr>
        <p:spPr>
          <a:xfrm>
            <a:off x="380166" y="440195"/>
            <a:ext cx="5715900" cy="7542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CA" sz="4400" dirty="0"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What are </a:t>
            </a:r>
            <a:r>
              <a:rPr lang="en-CA" sz="4400" dirty="0" smtClean="0"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landslides ?</a:t>
            </a:r>
            <a:endParaRPr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39" name="Google Shape;339;p40"/>
          <p:cNvSpPr txBox="1">
            <a:spLocks noGrp="1"/>
          </p:cNvSpPr>
          <p:nvPr>
            <p:ph type="body" idx="4"/>
          </p:nvPr>
        </p:nvSpPr>
        <p:spPr>
          <a:xfrm>
            <a:off x="380166" y="1344525"/>
            <a:ext cx="7549612" cy="1560093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457200" lvl="0" indent="-3810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400"/>
              <a:buFont typeface="Calibri"/>
              <a:buChar char="•"/>
            </a:pPr>
            <a:r>
              <a:rPr lang="en-CA" dirty="0" smtClean="0"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Active landslides </a:t>
            </a:r>
            <a:r>
              <a:rPr lang="en-CA" dirty="0"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are mass wasting events of rock or soil that can either creep or creep and accelerate to failure</a:t>
            </a:r>
            <a:endParaRPr dirty="0">
              <a:latin typeface="Calibri" panose="020F0502020204030204" pitchFamily="34" charset="0"/>
              <a:ea typeface="Calibri"/>
              <a:cs typeface="Calibri" panose="020F0502020204030204" pitchFamily="34" charset="0"/>
              <a:sym typeface="Calibri"/>
            </a:endParaRPr>
          </a:p>
          <a:p>
            <a:pPr marL="457200" lvl="0" indent="-3810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400"/>
              <a:buFont typeface="Calibri"/>
              <a:buChar char="•"/>
            </a:pPr>
            <a:r>
              <a:rPr lang="en-CA" dirty="0" smtClean="0"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Landslide hazard costs </a:t>
            </a:r>
            <a:r>
              <a:rPr lang="en-CA" dirty="0"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approximately 4.500 lives each year (2004-2018)</a:t>
            </a:r>
            <a:endParaRPr dirty="0">
              <a:latin typeface="Calibri" panose="020F0502020204030204" pitchFamily="34" charset="0"/>
              <a:ea typeface="Calibri"/>
              <a:cs typeface="Calibri" panose="020F0502020204030204" pitchFamily="34" charset="0"/>
              <a:sym typeface="Calibri"/>
            </a:endParaRPr>
          </a:p>
        </p:txBody>
      </p:sp>
      <p:sp>
        <p:nvSpPr>
          <p:cNvPr id="340" name="Google Shape;340;p40"/>
          <p:cNvSpPr txBox="1">
            <a:spLocks noGrp="1"/>
          </p:cNvSpPr>
          <p:nvPr>
            <p:ph type="sldNum" idx="12"/>
          </p:nvPr>
        </p:nvSpPr>
        <p:spPr>
          <a:xfrm>
            <a:off x="11266367" y="6263528"/>
            <a:ext cx="599400" cy="3651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rPr lang="en-CA">
                <a:latin typeface="Calibri" panose="020F0502020204030204" pitchFamily="34" charset="0"/>
                <a:cs typeface="Calibri" panose="020F0502020204030204" pitchFamily="34" charset="0"/>
              </a:rPr>
              <a:t>Page </a:t>
            </a:r>
            <a:fld id="{00000000-1234-1234-1234-123412341234}" type="slidenum">
              <a:rPr lang="en-CA">
                <a:latin typeface="Calibri" panose="020F0502020204030204" pitchFamily="34" charset="0"/>
                <a:cs typeface="Calibri" panose="020F0502020204030204" pitchFamily="34" charset="0"/>
              </a:rPr>
              <a:t>2</a:t>
            </a:fld>
            <a:endParaRPr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341" name="Google Shape;341;p40"/>
          <p:cNvPicPr preferRelativeResize="0">
            <a:picLocks noGrp="1"/>
          </p:cNvPicPr>
          <p:nvPr>
            <p:ph type="pic" idx="2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79" t="28543" r="860" b="1718"/>
          <a:stretch/>
        </p:blipFill>
        <p:spPr>
          <a:xfrm>
            <a:off x="8116454" y="314576"/>
            <a:ext cx="3328971" cy="2799640"/>
          </a:xfrm>
          <a:prstGeom prst="rect">
            <a:avLst/>
          </a:prstGeom>
        </p:spPr>
      </p:pic>
      <p:sp>
        <p:nvSpPr>
          <p:cNvPr id="343" name="Google Shape;343;p40"/>
          <p:cNvSpPr txBox="1"/>
          <p:nvPr/>
        </p:nvSpPr>
        <p:spPr>
          <a:xfrm>
            <a:off x="8053750" y="0"/>
            <a:ext cx="33633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CA">
                <a:latin typeface="Calibri" panose="020F0502020204030204" pitchFamily="34" charset="0"/>
                <a:cs typeface="Calibri" panose="020F0502020204030204" pitchFamily="34" charset="0"/>
              </a:rPr>
              <a:t>The Randa rockslide</a:t>
            </a:r>
            <a:endParaRPr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8" name="Google Shape;474;p5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274752" y="6201425"/>
            <a:ext cx="607921" cy="427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9" name="Google Shape;475;p5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154854" y="6201425"/>
            <a:ext cx="359896" cy="369214"/>
          </a:xfrm>
          <a:prstGeom prst="rect">
            <a:avLst/>
          </a:prstGeom>
          <a:noFill/>
          <a:ln>
            <a:noFill/>
          </a:ln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32101" y="0"/>
            <a:ext cx="556599" cy="556599"/>
          </a:xfrm>
          <a:prstGeom prst="rect">
            <a:avLst/>
          </a:prstGeom>
        </p:spPr>
      </p:pic>
      <p:sp>
        <p:nvSpPr>
          <p:cNvPr id="20" name="Google Shape;353;p41"/>
          <p:cNvSpPr txBox="1">
            <a:spLocks/>
          </p:cNvSpPr>
          <p:nvPr/>
        </p:nvSpPr>
        <p:spPr>
          <a:xfrm>
            <a:off x="380166" y="3287679"/>
            <a:ext cx="6075600" cy="75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rial"/>
              <a:buNone/>
              <a:defRPr sz="3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sz="4400" dirty="0" smtClean="0"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What is a creep burst?</a:t>
            </a: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21" name="Google Shape;351;p41"/>
          <p:cNvPicPr preferRelativeResize="0">
            <a:picLocks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74857" y="3543016"/>
            <a:ext cx="4610337" cy="2457173"/>
          </a:xfrm>
          <a:prstGeom prst="rect">
            <a:avLst/>
          </a:prstGeom>
          <a:noFill/>
          <a:ln>
            <a:noFill/>
          </a:ln>
        </p:spPr>
      </p:pic>
      <p:sp>
        <p:nvSpPr>
          <p:cNvPr id="22" name="Google Shape;352;p41"/>
          <p:cNvSpPr txBox="1">
            <a:spLocks/>
          </p:cNvSpPr>
          <p:nvPr/>
        </p:nvSpPr>
        <p:spPr>
          <a:xfrm>
            <a:off x="8897772" y="6000189"/>
            <a:ext cx="1872656" cy="1894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228600" algn="r" rtl="0">
              <a:lnSpc>
                <a:spcPct val="100000"/>
              </a:lnSpc>
              <a:spcBef>
                <a:spcPts val="1150"/>
              </a:spcBef>
              <a:spcAft>
                <a:spcPts val="0"/>
              </a:spcAft>
              <a:buClr>
                <a:srgbClr val="524B48"/>
              </a:buClr>
              <a:buSzPts val="750"/>
              <a:buFont typeface="Arial"/>
              <a:buNone/>
              <a:defRPr sz="750" b="0" i="0" u="none" strike="noStrike" cap="none">
                <a:solidFill>
                  <a:srgbClr val="524B4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429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429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indent="0" algn="ctr">
              <a:spcBef>
                <a:spcPts val="0"/>
              </a:spcBef>
              <a:buClr>
                <a:schemeClr val="dk1"/>
              </a:buClr>
              <a:buSzPts val="523"/>
            </a:pPr>
            <a:r>
              <a:rPr lang="en-CA" sz="1100" dirty="0" smtClean="0">
                <a:solidFill>
                  <a:schemeClr val="dk1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Gittins &amp; Hawthorne, 2022</a:t>
            </a:r>
            <a:endParaRPr lang="en-CA" sz="11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3" name="Google Shape;354;p41"/>
          <p:cNvSpPr txBox="1">
            <a:spLocks/>
          </p:cNvSpPr>
          <p:nvPr/>
        </p:nvSpPr>
        <p:spPr>
          <a:xfrm>
            <a:off x="254728" y="3918851"/>
            <a:ext cx="6791186" cy="18023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81000" algn="l" rtl="0">
              <a:lnSpc>
                <a:spcPct val="100000"/>
              </a:lnSpc>
              <a:spcBef>
                <a:spcPts val="115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810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810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lnSpc>
                <a:spcPct val="90000"/>
              </a:lnSpc>
              <a:spcBef>
                <a:spcPts val="0"/>
              </a:spcBef>
              <a:buFont typeface="Calibri"/>
              <a:buChar char="•"/>
            </a:pPr>
            <a:r>
              <a:rPr lang="en-US" dirty="0" smtClean="0"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Creep bursts are transient accelerations of slip</a:t>
            </a:r>
          </a:p>
          <a:p>
            <a:pPr>
              <a:lnSpc>
                <a:spcPct val="90000"/>
              </a:lnSpc>
              <a:spcBef>
                <a:spcPts val="0"/>
              </a:spcBef>
              <a:buFont typeface="Calibri"/>
              <a:buChar char="•"/>
            </a:pPr>
            <a:r>
              <a:rPr lang="en-US" dirty="0" smtClean="0"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They play a dominant role in surface slip</a:t>
            </a:r>
          </a:p>
          <a:p>
            <a:pPr>
              <a:lnSpc>
                <a:spcPct val="90000"/>
              </a:lnSpc>
              <a:spcBef>
                <a:spcPts val="0"/>
              </a:spcBef>
              <a:buFont typeface="Calibri"/>
              <a:buChar char="•"/>
            </a:pPr>
            <a:r>
              <a:rPr lang="en-US" dirty="0" smtClean="0"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Mechanics and dynamics of creep bursts are still unknown</a:t>
            </a: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4" name="Google Shape;358;p41"/>
          <p:cNvSpPr txBox="1"/>
          <p:nvPr/>
        </p:nvSpPr>
        <p:spPr>
          <a:xfrm>
            <a:off x="8152450" y="3386617"/>
            <a:ext cx="33633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CA" dirty="0">
                <a:latin typeface="Calibri" panose="020F0502020204030204" pitchFamily="34" charset="0"/>
                <a:cs typeface="Calibri" panose="020F0502020204030204" pitchFamily="34" charset="0"/>
              </a:rPr>
              <a:t>Creep bursts at the San Andreas Fault</a:t>
            </a:r>
            <a:endParaRPr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7" name="Google Shape;352;p41"/>
          <p:cNvSpPr txBox="1">
            <a:spLocks/>
          </p:cNvSpPr>
          <p:nvPr/>
        </p:nvSpPr>
        <p:spPr>
          <a:xfrm>
            <a:off x="8799072" y="3114216"/>
            <a:ext cx="1872656" cy="1894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228600" algn="r" rtl="0">
              <a:lnSpc>
                <a:spcPct val="100000"/>
              </a:lnSpc>
              <a:spcBef>
                <a:spcPts val="1150"/>
              </a:spcBef>
              <a:spcAft>
                <a:spcPts val="0"/>
              </a:spcAft>
              <a:buClr>
                <a:srgbClr val="524B48"/>
              </a:buClr>
              <a:buSzPts val="750"/>
              <a:buFont typeface="Arial"/>
              <a:buNone/>
              <a:defRPr sz="750" b="0" i="0" u="none" strike="noStrike" cap="none">
                <a:solidFill>
                  <a:srgbClr val="524B4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429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429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indent="0" algn="ctr">
              <a:spcBef>
                <a:spcPts val="0"/>
              </a:spcBef>
              <a:buClr>
                <a:schemeClr val="dk1"/>
              </a:buClr>
              <a:buSzPts val="523"/>
            </a:pPr>
            <a:r>
              <a:rPr lang="en-CA" sz="1100" dirty="0" err="1" smtClean="0">
                <a:solidFill>
                  <a:schemeClr val="dk1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Brideau</a:t>
            </a:r>
            <a:r>
              <a:rPr lang="en-CA" sz="1100" dirty="0" smtClean="0">
                <a:solidFill>
                  <a:schemeClr val="dk1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 et.al, 2009</a:t>
            </a:r>
            <a:endParaRPr lang="en-CA" sz="11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Google Shape;402;p44"/>
          <p:cNvPicPr preferRelativeResize="0"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8299" y="31022"/>
            <a:ext cx="5593061" cy="6721782"/>
          </a:xfrm>
          <a:prstGeom prst="rect">
            <a:avLst/>
          </a:prstGeom>
          <a:noFill/>
          <a:ln>
            <a:noFill/>
          </a:ln>
        </p:spPr>
      </p:pic>
      <p:sp>
        <p:nvSpPr>
          <p:cNvPr id="376" name="Google Shape;376;p43"/>
          <p:cNvSpPr txBox="1">
            <a:spLocks noGrp="1"/>
          </p:cNvSpPr>
          <p:nvPr>
            <p:ph type="title"/>
          </p:nvPr>
        </p:nvSpPr>
        <p:spPr>
          <a:xfrm>
            <a:off x="380168" y="161944"/>
            <a:ext cx="11431800" cy="7542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CA" sz="4400"/>
              <a:t>The Åknes landslide</a:t>
            </a:r>
            <a:endParaRPr sz="4400"/>
          </a:p>
        </p:txBody>
      </p:sp>
      <p:sp>
        <p:nvSpPr>
          <p:cNvPr id="379" name="Google Shape;379;p43"/>
          <p:cNvSpPr txBox="1">
            <a:spLocks noGrp="1"/>
          </p:cNvSpPr>
          <p:nvPr>
            <p:ph type="sldNum" idx="12"/>
          </p:nvPr>
        </p:nvSpPr>
        <p:spPr>
          <a:xfrm>
            <a:off x="11266367" y="6263528"/>
            <a:ext cx="599400" cy="3651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rPr lang="en-CA"/>
              <a:t>Page </a:t>
            </a:r>
            <a:fld id="{00000000-1234-1234-1234-123412341234}" type="slidenum">
              <a:rPr lang="en-CA"/>
              <a:t>3</a:t>
            </a:fld>
            <a:endParaRPr/>
          </a:p>
        </p:txBody>
      </p:sp>
      <p:pic>
        <p:nvPicPr>
          <p:cNvPr id="380" name="Google Shape;380;p4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274752" y="6201425"/>
            <a:ext cx="607921" cy="427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81" name="Google Shape;381;p4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154854" y="6201425"/>
            <a:ext cx="359896" cy="369214"/>
          </a:xfrm>
          <a:prstGeom prst="rect">
            <a:avLst/>
          </a:prstGeom>
          <a:noFill/>
          <a:ln>
            <a:noFill/>
          </a:ln>
        </p:spPr>
      </p:pic>
      <p:sp>
        <p:nvSpPr>
          <p:cNvPr id="383" name="Google Shape;383;p43"/>
          <p:cNvSpPr txBox="1"/>
          <p:nvPr/>
        </p:nvSpPr>
        <p:spPr>
          <a:xfrm>
            <a:off x="8958375" y="1815525"/>
            <a:ext cx="9978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32101" y="0"/>
            <a:ext cx="556599" cy="556599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4057649" y="812215"/>
            <a:ext cx="1581509" cy="59600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pic>
        <p:nvPicPr>
          <p:cNvPr id="25" name="Picture 2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2514" y="4347226"/>
            <a:ext cx="4332508" cy="2293142"/>
          </a:xfrm>
          <a:prstGeom prst="rect">
            <a:avLst/>
          </a:prstGeom>
        </p:spPr>
      </p:pic>
      <p:sp>
        <p:nvSpPr>
          <p:cNvPr id="26" name="TextBox 25"/>
          <p:cNvSpPr txBox="1"/>
          <p:nvPr/>
        </p:nvSpPr>
        <p:spPr>
          <a:xfrm rot="20362151">
            <a:off x="8068206" y="4581801"/>
            <a:ext cx="138192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1200" dirty="0" smtClean="0">
                <a:solidFill>
                  <a:srgbClr val="FF0000"/>
                </a:solidFill>
              </a:rPr>
              <a:t>Main shear zone</a:t>
            </a:r>
            <a:endParaRPr lang="en-CA" sz="1200" dirty="0">
              <a:solidFill>
                <a:srgbClr val="FF0000"/>
              </a:solidFill>
            </a:endParaRPr>
          </a:p>
        </p:txBody>
      </p:sp>
      <p:cxnSp>
        <p:nvCxnSpPr>
          <p:cNvPr id="9" name="Straight Arrow Connector 8"/>
          <p:cNvCxnSpPr/>
          <p:nvPr/>
        </p:nvCxnSpPr>
        <p:spPr>
          <a:xfrm flipH="1">
            <a:off x="8477250" y="2971800"/>
            <a:ext cx="790576" cy="64770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1" name="Google Shape;377;p43"/>
          <p:cNvPicPr preferRelativeResize="0">
            <a:picLocks noGrp="1"/>
          </p:cNvPicPr>
          <p:nvPr>
            <p:ph type="pic" idx="2"/>
          </p:nvPr>
        </p:nvPicPr>
        <p:blipFill rotWithShape="1">
          <a:blip r:embed="rId8">
            <a:alphaModFix/>
          </a:blip>
          <a:srcRect l="20425" t="28852" r="29924" b="13430"/>
          <a:stretch/>
        </p:blipFill>
        <p:spPr>
          <a:xfrm>
            <a:off x="380168" y="812215"/>
            <a:ext cx="5120750" cy="3354449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2706598" y="2140299"/>
            <a:ext cx="125501" cy="118615"/>
          </a:xfrm>
          <a:prstGeom prst="rect">
            <a:avLst/>
          </a:prstGeom>
          <a:solidFill>
            <a:srgbClr val="FFFF00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378" name="Google Shape;378;p43"/>
          <p:cNvSpPr txBox="1">
            <a:spLocks noGrp="1"/>
          </p:cNvSpPr>
          <p:nvPr>
            <p:ph type="body" idx="3"/>
          </p:nvPr>
        </p:nvSpPr>
        <p:spPr>
          <a:xfrm>
            <a:off x="123569" y="4245975"/>
            <a:ext cx="5729408" cy="19554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285750" lvl="0" indent="-323850" algn="l" rtl="0">
              <a:spcBef>
                <a:spcPts val="0"/>
              </a:spcBef>
              <a:spcAft>
                <a:spcPts val="0"/>
              </a:spcAft>
              <a:buSzPts val="2400"/>
              <a:buChar char="•"/>
            </a:pPr>
            <a:r>
              <a:rPr lang="en-CA" dirty="0">
                <a:latin typeface="Calibri"/>
                <a:ea typeface="Calibri"/>
                <a:cs typeface="Calibri"/>
                <a:sym typeface="Calibri"/>
              </a:rPr>
              <a:t>700 meter long backscarp at 700-1000 </a:t>
            </a:r>
            <a:r>
              <a:rPr lang="en-CA" dirty="0" err="1" smtClean="0">
                <a:latin typeface="Calibri"/>
                <a:ea typeface="Calibri"/>
                <a:cs typeface="Calibri"/>
                <a:sym typeface="Calibri"/>
              </a:rPr>
              <a:t>masl</a:t>
            </a:r>
            <a:endParaRPr dirty="0">
              <a:latin typeface="Calibri"/>
              <a:ea typeface="Calibri"/>
              <a:cs typeface="Calibri"/>
              <a:sym typeface="Calibri"/>
            </a:endParaRPr>
          </a:p>
          <a:p>
            <a:pPr marL="285750" lvl="0" indent="-323850" algn="l" rtl="0">
              <a:spcBef>
                <a:spcPts val="0"/>
              </a:spcBef>
              <a:spcAft>
                <a:spcPts val="0"/>
              </a:spcAft>
              <a:buSzPts val="2400"/>
              <a:buChar char="•"/>
            </a:pPr>
            <a:r>
              <a:rPr lang="en-CA" dirty="0" smtClean="0">
                <a:latin typeface="Calibri"/>
                <a:ea typeface="Calibri"/>
                <a:cs typeface="Calibri"/>
                <a:sym typeface="Calibri"/>
              </a:rPr>
              <a:t>Average slip rate of 55 mm/</a:t>
            </a:r>
            <a:r>
              <a:rPr lang="en-CA" dirty="0" err="1" smtClean="0">
                <a:latin typeface="Calibri"/>
                <a:ea typeface="Calibri"/>
                <a:cs typeface="Calibri"/>
                <a:sym typeface="Calibri"/>
              </a:rPr>
              <a:t>yr</a:t>
            </a:r>
            <a:r>
              <a:rPr lang="en-CA" dirty="0" smtClean="0">
                <a:latin typeface="Calibri"/>
                <a:ea typeface="Calibri"/>
                <a:cs typeface="Calibri"/>
                <a:sym typeface="Calibri"/>
              </a:rPr>
              <a:t> </a:t>
            </a:r>
            <a:endParaRPr dirty="0">
              <a:latin typeface="Calibri"/>
              <a:ea typeface="Calibri"/>
              <a:cs typeface="Calibri"/>
              <a:sym typeface="Calibri"/>
            </a:endParaRPr>
          </a:p>
          <a:p>
            <a:pPr marL="285750" lvl="0" indent="-323850" algn="l" rtl="0">
              <a:spcBef>
                <a:spcPts val="0"/>
              </a:spcBef>
              <a:spcAft>
                <a:spcPts val="0"/>
              </a:spcAft>
              <a:buSzPts val="2400"/>
              <a:buChar char="•"/>
            </a:pPr>
            <a:r>
              <a:rPr lang="en-CA" dirty="0">
                <a:latin typeface="Calibri"/>
                <a:ea typeface="Calibri"/>
                <a:cs typeface="Calibri"/>
                <a:sym typeface="Calibri"/>
              </a:rPr>
              <a:t>Very well </a:t>
            </a:r>
            <a:r>
              <a:rPr lang="en-CA" dirty="0" smtClean="0">
                <a:latin typeface="Calibri"/>
                <a:ea typeface="Calibri"/>
                <a:cs typeface="Calibri"/>
                <a:sym typeface="Calibri"/>
              </a:rPr>
              <a:t>instrumented over ~20 year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en-CA" dirty="0" smtClean="0">
                <a:latin typeface="Calibri"/>
                <a:ea typeface="Calibri"/>
                <a:cs typeface="Calibri"/>
                <a:sym typeface="Calibri"/>
              </a:rPr>
              <a:t>(boreholes, GPS, </a:t>
            </a:r>
            <a:r>
              <a:rPr lang="en-CA" dirty="0" smtClean="0">
                <a:latin typeface="Calibri"/>
                <a:ea typeface="Calibri"/>
                <a:cs typeface="Calibri"/>
                <a:sym typeface="Calibri"/>
              </a:rPr>
              <a:t>seismometers)</a:t>
            </a:r>
            <a:endParaRPr lang="en-CA" dirty="0" smtClean="0"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en-CA" sz="2800" b="1" dirty="0" smtClean="0">
                <a:latin typeface="Calibri"/>
                <a:ea typeface="Calibri"/>
                <a:cs typeface="Calibri"/>
                <a:sym typeface="Calibri"/>
              </a:rPr>
              <a:t>Can we detect creep bursts in Åknes?</a:t>
            </a:r>
            <a:endParaRPr sz="2800" b="1" dirty="0"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oogle Shape;443;p47"/>
          <p:cNvPicPr preferRelativeResize="0"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3649" y="777353"/>
            <a:ext cx="9964700" cy="5303291"/>
          </a:xfrm>
          <a:prstGeom prst="rect">
            <a:avLst/>
          </a:prstGeom>
          <a:noFill/>
          <a:ln>
            <a:noFill/>
          </a:ln>
        </p:spPr>
      </p:pic>
      <p:sp>
        <p:nvSpPr>
          <p:cNvPr id="449" name="Google Shape;449;p48"/>
          <p:cNvSpPr txBox="1">
            <a:spLocks noGrp="1"/>
          </p:cNvSpPr>
          <p:nvPr>
            <p:ph type="title"/>
          </p:nvPr>
        </p:nvSpPr>
        <p:spPr>
          <a:xfrm>
            <a:off x="380093" y="161944"/>
            <a:ext cx="11431800" cy="7542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lvl="0"/>
            <a:r>
              <a:rPr lang="en-CA" sz="4400" dirty="0" smtClean="0">
                <a:latin typeface="Calibri"/>
                <a:ea typeface="Calibri"/>
                <a:cs typeface="Calibri"/>
                <a:sym typeface="Calibri"/>
              </a:rPr>
              <a:t>Creating a creep burst database</a:t>
            </a:r>
            <a:endParaRPr dirty="0"/>
          </a:p>
        </p:txBody>
      </p:sp>
      <p:sp>
        <p:nvSpPr>
          <p:cNvPr id="450" name="Google Shape;450;p48"/>
          <p:cNvSpPr txBox="1">
            <a:spLocks noGrp="1"/>
          </p:cNvSpPr>
          <p:nvPr>
            <p:ph type="sldNum" idx="12"/>
          </p:nvPr>
        </p:nvSpPr>
        <p:spPr>
          <a:xfrm>
            <a:off x="11266367" y="6263528"/>
            <a:ext cx="599400" cy="3651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CA"/>
              <a:t>Page </a:t>
            </a:r>
            <a:fld id="{00000000-1234-1234-1234-123412341234}" type="slidenum">
              <a:rPr lang="en-CA"/>
              <a:t>4</a:t>
            </a:fld>
            <a:endParaRPr/>
          </a:p>
        </p:txBody>
      </p:sp>
      <p:pic>
        <p:nvPicPr>
          <p:cNvPr id="451" name="Google Shape;451;p4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274752" y="6201425"/>
            <a:ext cx="607921" cy="427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52" name="Google Shape;452;p4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154854" y="6201425"/>
            <a:ext cx="359896" cy="369214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32101" y="0"/>
            <a:ext cx="556599" cy="556599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7954131" y="442177"/>
            <a:ext cx="317106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CA" sz="2400" dirty="0">
                <a:latin typeface="Calibri"/>
                <a:ea typeface="Calibri"/>
                <a:cs typeface="Calibri"/>
                <a:sym typeface="Calibri"/>
              </a:rPr>
              <a:t>data from one borehole</a:t>
            </a:r>
            <a:endParaRPr lang="fr-FR" sz="2400" dirty="0"/>
          </a:p>
        </p:txBody>
      </p:sp>
    </p:spTree>
    <p:extLst>
      <p:ext uri="{BB962C8B-B14F-4D97-AF65-F5344CB8AC3E}">
        <p14:creationId xmlns:p14="http://schemas.microsoft.com/office/powerpoint/2010/main" val="41283696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793" y="863494"/>
            <a:ext cx="10058399" cy="5309464"/>
          </a:xfrm>
          <a:prstGeom prst="rect">
            <a:avLst/>
          </a:prstGeom>
        </p:spPr>
      </p:pic>
      <p:sp>
        <p:nvSpPr>
          <p:cNvPr id="449" name="Google Shape;449;p48"/>
          <p:cNvSpPr txBox="1">
            <a:spLocks noGrp="1"/>
          </p:cNvSpPr>
          <p:nvPr>
            <p:ph type="title"/>
          </p:nvPr>
        </p:nvSpPr>
        <p:spPr>
          <a:xfrm>
            <a:off x="380093" y="161944"/>
            <a:ext cx="11431800" cy="7542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lvl="0"/>
            <a:r>
              <a:rPr lang="en-CA" sz="4400" dirty="0" smtClean="0">
                <a:latin typeface="Calibri"/>
                <a:ea typeface="Calibri"/>
                <a:cs typeface="Calibri"/>
                <a:sym typeface="Calibri"/>
              </a:rPr>
              <a:t>The creep burst database</a:t>
            </a:r>
            <a:endParaRPr dirty="0"/>
          </a:p>
        </p:txBody>
      </p:sp>
      <p:sp>
        <p:nvSpPr>
          <p:cNvPr id="450" name="Google Shape;450;p48"/>
          <p:cNvSpPr txBox="1">
            <a:spLocks noGrp="1"/>
          </p:cNvSpPr>
          <p:nvPr>
            <p:ph type="sldNum" idx="12"/>
          </p:nvPr>
        </p:nvSpPr>
        <p:spPr>
          <a:xfrm>
            <a:off x="11266367" y="6263528"/>
            <a:ext cx="599400" cy="3651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CA"/>
              <a:t>Page </a:t>
            </a:r>
            <a:fld id="{00000000-1234-1234-1234-123412341234}" type="slidenum">
              <a:rPr lang="en-CA"/>
              <a:t>5</a:t>
            </a:fld>
            <a:endParaRPr/>
          </a:p>
        </p:txBody>
      </p:sp>
      <p:pic>
        <p:nvPicPr>
          <p:cNvPr id="451" name="Google Shape;451;p4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274752" y="6201425"/>
            <a:ext cx="607921" cy="427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52" name="Google Shape;452;p4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154854" y="6201425"/>
            <a:ext cx="359896" cy="369214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32101" y="0"/>
            <a:ext cx="556599" cy="556599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7954131" y="442177"/>
            <a:ext cx="317106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CA" sz="2400" dirty="0">
                <a:latin typeface="Calibri"/>
                <a:ea typeface="Calibri"/>
                <a:cs typeface="Calibri"/>
                <a:sym typeface="Calibri"/>
              </a:rPr>
              <a:t>data from one borehole</a:t>
            </a:r>
            <a:endParaRPr lang="fr-FR" sz="2400" dirty="0"/>
          </a:p>
        </p:txBody>
      </p:sp>
    </p:spTree>
    <p:extLst>
      <p:ext uri="{BB962C8B-B14F-4D97-AF65-F5344CB8AC3E}">
        <p14:creationId xmlns:p14="http://schemas.microsoft.com/office/powerpoint/2010/main" val="8449057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3" name="Google Shape;463;p49"/>
          <p:cNvSpPr txBox="1">
            <a:spLocks noGrp="1"/>
          </p:cNvSpPr>
          <p:nvPr>
            <p:ph type="title"/>
          </p:nvPr>
        </p:nvSpPr>
        <p:spPr>
          <a:xfrm>
            <a:off x="380167" y="161944"/>
            <a:ext cx="6079899" cy="7542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CA" dirty="0"/>
              <a:t>Conclusions and further work</a:t>
            </a:r>
            <a:endParaRPr dirty="0"/>
          </a:p>
        </p:txBody>
      </p:sp>
      <p:sp>
        <p:nvSpPr>
          <p:cNvPr id="465" name="Google Shape;465;p49"/>
          <p:cNvSpPr txBox="1">
            <a:spLocks noGrp="1"/>
          </p:cNvSpPr>
          <p:nvPr>
            <p:ph type="body" idx="4"/>
          </p:nvPr>
        </p:nvSpPr>
        <p:spPr>
          <a:xfrm>
            <a:off x="380167" y="916144"/>
            <a:ext cx="5715900" cy="430825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457200" lvl="0" indent="-381000" algn="l" rtl="0">
              <a:spcBef>
                <a:spcPts val="1150"/>
              </a:spcBef>
              <a:spcAft>
                <a:spcPts val="0"/>
              </a:spcAft>
              <a:buSzPts val="2400"/>
              <a:buChar char="•"/>
            </a:pPr>
            <a:r>
              <a:rPr lang="en-CA" dirty="0" smtClean="0"/>
              <a:t>Boreholes at </a:t>
            </a:r>
            <a:r>
              <a:rPr lang="en-CA" dirty="0" smtClean="0"/>
              <a:t>the </a:t>
            </a:r>
            <a:r>
              <a:rPr lang="en-CA" dirty="0" err="1" smtClean="0"/>
              <a:t>Åknes</a:t>
            </a:r>
            <a:r>
              <a:rPr lang="en-CA" dirty="0" smtClean="0"/>
              <a:t> </a:t>
            </a:r>
            <a:r>
              <a:rPr lang="en-CA" dirty="0" smtClean="0"/>
              <a:t>landslide have recorded numerous creep bursts</a:t>
            </a:r>
            <a:endParaRPr lang="en-CA" dirty="0"/>
          </a:p>
          <a:p>
            <a:pPr marL="457200" lvl="0" indent="-381000" algn="l" rtl="0">
              <a:spcBef>
                <a:spcPts val="1150"/>
              </a:spcBef>
              <a:spcAft>
                <a:spcPts val="0"/>
              </a:spcAft>
              <a:buSzPts val="2400"/>
              <a:buChar char="•"/>
            </a:pPr>
            <a:r>
              <a:rPr lang="en-CA" dirty="0" smtClean="0"/>
              <a:t>The mechanism of creep bursts is unknown in this </a:t>
            </a:r>
            <a:r>
              <a:rPr lang="en-CA" dirty="0" smtClean="0"/>
              <a:t>landslide</a:t>
            </a:r>
            <a:endParaRPr lang="en-CA" dirty="0" smtClean="0"/>
          </a:p>
          <a:p>
            <a:pPr marL="457200" lvl="0" indent="-381000" algn="l" rtl="0">
              <a:spcBef>
                <a:spcPts val="1150"/>
              </a:spcBef>
              <a:spcAft>
                <a:spcPts val="0"/>
              </a:spcAft>
              <a:buSzPts val="2400"/>
              <a:buChar char="•"/>
            </a:pPr>
            <a:endParaRPr lang="en-CA" dirty="0" smtClean="0"/>
          </a:p>
          <a:p>
            <a:pPr marL="76200" lvl="0" indent="0" algn="l" rtl="0">
              <a:spcBef>
                <a:spcPts val="1150"/>
              </a:spcBef>
              <a:spcAft>
                <a:spcPts val="0"/>
              </a:spcAft>
              <a:buSzPts val="2400"/>
              <a:buNone/>
            </a:pPr>
            <a:r>
              <a:rPr lang="en-CA" dirty="0" smtClean="0"/>
              <a:t>On-going analysis:</a:t>
            </a:r>
          </a:p>
          <a:p>
            <a:pPr lvl="1">
              <a:spcBef>
                <a:spcPts val="1150"/>
              </a:spcBef>
            </a:pPr>
            <a:r>
              <a:rPr lang="en-CA" dirty="0" smtClean="0"/>
              <a:t>Cross </a:t>
            </a:r>
            <a:r>
              <a:rPr lang="en-CA" dirty="0"/>
              <a:t>correlation </a:t>
            </a:r>
            <a:r>
              <a:rPr lang="en-CA" dirty="0" smtClean="0"/>
              <a:t>between </a:t>
            </a:r>
            <a:r>
              <a:rPr lang="en-CA" dirty="0" smtClean="0"/>
              <a:t>borehole </a:t>
            </a:r>
            <a:r>
              <a:rPr lang="en-CA" dirty="0" smtClean="0"/>
              <a:t>data, local </a:t>
            </a:r>
            <a:r>
              <a:rPr lang="en-CA" dirty="0" smtClean="0"/>
              <a:t>seismicity, </a:t>
            </a:r>
            <a:r>
              <a:rPr lang="en-CA" dirty="0"/>
              <a:t>and meteorological </a:t>
            </a:r>
            <a:r>
              <a:rPr lang="en-CA" dirty="0" smtClean="0"/>
              <a:t>parameters</a:t>
            </a:r>
          </a:p>
        </p:txBody>
      </p:sp>
      <p:pic>
        <p:nvPicPr>
          <p:cNvPr id="1026" name="Picture 2" descr="https://lh6.googleusercontent.com/WdryShLxXuY6V9gaGC7ZF-UPgsZzuPMRfbUzKM-6nir9jZHNxKO2UL-i9yXlZJlwKMSjs_uVPj-2iJX9o-7teuYwroKmcK_myZ7X6CtNtz6tjY_byLxhYrnZT6WLx4vs6stYXkM_vHde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r="6841"/>
          <a:stretch/>
        </p:blipFill>
        <p:spPr bwMode="auto">
          <a:xfrm>
            <a:off x="6363196" y="1932642"/>
            <a:ext cx="5448501" cy="32917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Google Shape;474;p5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274752" y="6201425"/>
            <a:ext cx="607921" cy="427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Google Shape;475;p5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154854" y="6201425"/>
            <a:ext cx="359896" cy="369214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32101" y="0"/>
            <a:ext cx="556599" cy="55659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Shape 4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" name="Google Shape;471;p50"/>
          <p:cNvSpPr txBox="1">
            <a:spLocks noGrp="1"/>
          </p:cNvSpPr>
          <p:nvPr>
            <p:ph type="title"/>
          </p:nvPr>
        </p:nvSpPr>
        <p:spPr>
          <a:xfrm>
            <a:off x="380168" y="161944"/>
            <a:ext cx="11431800" cy="7542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CA" sz="4400" dirty="0">
                <a:latin typeface="Calibri"/>
                <a:ea typeface="Calibri"/>
                <a:cs typeface="Calibri"/>
                <a:sym typeface="Calibri"/>
              </a:rPr>
              <a:t>References</a:t>
            </a:r>
            <a:endParaRPr dirty="0"/>
          </a:p>
        </p:txBody>
      </p:sp>
      <p:sp>
        <p:nvSpPr>
          <p:cNvPr id="472" name="Google Shape;472;p50"/>
          <p:cNvSpPr txBox="1">
            <a:spLocks noGrp="1"/>
          </p:cNvSpPr>
          <p:nvPr>
            <p:ph type="body" idx="2"/>
          </p:nvPr>
        </p:nvSpPr>
        <p:spPr>
          <a:xfrm>
            <a:off x="380168" y="916144"/>
            <a:ext cx="11431800" cy="4354500"/>
          </a:xfrm>
          <a:prstGeom prst="rect">
            <a:avLst/>
          </a:prstGeom>
        </p:spPr>
        <p:txBody>
          <a:bodyPr spcFirstLastPara="1" wrap="square" lIns="0" tIns="0" rIns="0" bIns="0" anchor="t" anchorCtr="0">
            <a:normAutofit/>
          </a:bodyPr>
          <a:lstStyle/>
          <a:p>
            <a:pPr marL="228600" lvl="0" indent="-2921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Calibri"/>
              <a:buChar char="•"/>
            </a:pPr>
            <a:r>
              <a:rPr lang="en-US" sz="2000" dirty="0" err="1" smtClean="0">
                <a:latin typeface="Calibri"/>
                <a:ea typeface="Calibri"/>
                <a:cs typeface="Calibri"/>
                <a:sym typeface="Calibri"/>
              </a:rPr>
              <a:t>Brideau</a:t>
            </a:r>
            <a:r>
              <a:rPr lang="en-US" sz="2000" dirty="0" smtClean="0">
                <a:latin typeface="Calibri"/>
                <a:ea typeface="Calibri"/>
                <a:cs typeface="Calibri"/>
                <a:sym typeface="Calibri"/>
              </a:rPr>
              <a:t>, M.-A., Yan, M., &amp; Stead, D. (2009). The role of tectonic damage and brittle rock fracture in the development of large rock slope failures. </a:t>
            </a:r>
            <a:r>
              <a:rPr lang="en-US" sz="2000" i="1" dirty="0" smtClean="0">
                <a:latin typeface="Calibri"/>
                <a:ea typeface="Calibri"/>
                <a:cs typeface="Calibri"/>
                <a:sym typeface="Calibri"/>
              </a:rPr>
              <a:t>Geomorphology, 103</a:t>
            </a:r>
            <a:r>
              <a:rPr lang="en-US" sz="2000" dirty="0" smtClean="0">
                <a:latin typeface="Calibri"/>
                <a:ea typeface="Calibri"/>
                <a:cs typeface="Calibri"/>
                <a:sym typeface="Calibri"/>
              </a:rPr>
              <a:t>(1), 30-49. </a:t>
            </a:r>
          </a:p>
          <a:p>
            <a:pPr marL="228600" lvl="0" indent="-2921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Calibri"/>
              <a:buChar char="•"/>
            </a:pPr>
            <a:endParaRPr lang="en-US" sz="2000" dirty="0" smtClean="0">
              <a:latin typeface="Calibri"/>
              <a:ea typeface="Calibri"/>
              <a:cs typeface="Calibri"/>
              <a:sym typeface="Calibri"/>
            </a:endParaRPr>
          </a:p>
          <a:p>
            <a:pPr marL="228600" lvl="0" indent="-2921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Calibri"/>
              <a:buChar char="•"/>
            </a:pPr>
            <a:r>
              <a:rPr lang="en-CA" sz="2000" dirty="0" err="1" smtClean="0">
                <a:latin typeface="Calibri"/>
                <a:ea typeface="Calibri"/>
                <a:cs typeface="Calibri"/>
                <a:sym typeface="Calibri"/>
              </a:rPr>
              <a:t>Ganerød</a:t>
            </a:r>
            <a:r>
              <a:rPr lang="en-CA" sz="2000" dirty="0" smtClean="0">
                <a:latin typeface="Calibri"/>
                <a:ea typeface="Calibri"/>
                <a:cs typeface="Calibri"/>
                <a:sym typeface="Calibri"/>
              </a:rPr>
              <a:t>, G. V., </a:t>
            </a:r>
            <a:r>
              <a:rPr lang="en-CA" sz="2000" dirty="0" err="1" smtClean="0">
                <a:latin typeface="Calibri"/>
                <a:ea typeface="Calibri"/>
                <a:cs typeface="Calibri"/>
                <a:sym typeface="Calibri"/>
              </a:rPr>
              <a:t>Grøneng</a:t>
            </a:r>
            <a:r>
              <a:rPr lang="en-CA" sz="2000" dirty="0" smtClean="0">
                <a:latin typeface="Calibri"/>
                <a:ea typeface="Calibri"/>
                <a:cs typeface="Calibri"/>
                <a:sym typeface="Calibri"/>
              </a:rPr>
              <a:t>, G., </a:t>
            </a:r>
            <a:r>
              <a:rPr lang="en-CA" sz="2000" dirty="0" err="1" smtClean="0">
                <a:latin typeface="Calibri"/>
                <a:ea typeface="Calibri"/>
                <a:cs typeface="Calibri"/>
                <a:sym typeface="Calibri"/>
              </a:rPr>
              <a:t>Rønning</a:t>
            </a:r>
            <a:r>
              <a:rPr lang="en-CA" sz="2000" dirty="0" smtClean="0">
                <a:latin typeface="Calibri"/>
                <a:ea typeface="Calibri"/>
                <a:cs typeface="Calibri"/>
                <a:sym typeface="Calibri"/>
              </a:rPr>
              <a:t>, J. S., </a:t>
            </a:r>
            <a:r>
              <a:rPr lang="en-CA" sz="2000" dirty="0" err="1" smtClean="0">
                <a:latin typeface="Calibri"/>
                <a:ea typeface="Calibri"/>
                <a:cs typeface="Calibri"/>
                <a:sym typeface="Calibri"/>
              </a:rPr>
              <a:t>Dalsegg</a:t>
            </a:r>
            <a:r>
              <a:rPr lang="en-CA" sz="2000" dirty="0" smtClean="0">
                <a:latin typeface="Calibri"/>
                <a:ea typeface="Calibri"/>
                <a:cs typeface="Calibri"/>
                <a:sym typeface="Calibri"/>
              </a:rPr>
              <a:t>, E., </a:t>
            </a:r>
            <a:r>
              <a:rPr lang="en-CA" sz="2000" dirty="0" err="1" smtClean="0">
                <a:latin typeface="Calibri"/>
                <a:ea typeface="Calibri"/>
                <a:cs typeface="Calibri"/>
                <a:sym typeface="Calibri"/>
              </a:rPr>
              <a:t>Elvebakk</a:t>
            </a:r>
            <a:r>
              <a:rPr lang="en-CA" sz="2000" dirty="0" smtClean="0">
                <a:latin typeface="Calibri"/>
                <a:ea typeface="Calibri"/>
                <a:cs typeface="Calibri"/>
                <a:sym typeface="Calibri"/>
              </a:rPr>
              <a:t>, H., </a:t>
            </a:r>
            <a:r>
              <a:rPr lang="en-CA" sz="2000" dirty="0" err="1" smtClean="0">
                <a:latin typeface="Calibri"/>
                <a:ea typeface="Calibri"/>
                <a:cs typeface="Calibri"/>
                <a:sym typeface="Calibri"/>
              </a:rPr>
              <a:t>Tønnesen</a:t>
            </a:r>
            <a:r>
              <a:rPr lang="en-CA" sz="2000" dirty="0" smtClean="0">
                <a:latin typeface="Calibri"/>
                <a:ea typeface="Calibri"/>
                <a:cs typeface="Calibri"/>
                <a:sym typeface="Calibri"/>
              </a:rPr>
              <a:t>, J. F., . . . </a:t>
            </a:r>
            <a:r>
              <a:rPr lang="en-CA" sz="2000" dirty="0" err="1" smtClean="0">
                <a:latin typeface="Calibri"/>
                <a:ea typeface="Calibri"/>
                <a:cs typeface="Calibri"/>
                <a:sym typeface="Calibri"/>
              </a:rPr>
              <a:t>Braathen</a:t>
            </a:r>
            <a:r>
              <a:rPr lang="en-CA" sz="2000" dirty="0" smtClean="0">
                <a:latin typeface="Calibri"/>
                <a:ea typeface="Calibri"/>
                <a:cs typeface="Calibri"/>
                <a:sym typeface="Calibri"/>
              </a:rPr>
              <a:t>, A. (2008). Geological model of the </a:t>
            </a:r>
            <a:r>
              <a:rPr lang="en-CA" sz="2000" dirty="0" err="1" smtClean="0">
                <a:latin typeface="Calibri"/>
                <a:ea typeface="Calibri"/>
                <a:cs typeface="Calibri"/>
                <a:sym typeface="Calibri"/>
              </a:rPr>
              <a:t>Åknes</a:t>
            </a:r>
            <a:r>
              <a:rPr lang="en-CA" sz="2000" dirty="0" smtClean="0">
                <a:latin typeface="Calibri"/>
                <a:ea typeface="Calibri"/>
                <a:cs typeface="Calibri"/>
                <a:sym typeface="Calibri"/>
              </a:rPr>
              <a:t> rockslide, western Norway. </a:t>
            </a:r>
            <a:r>
              <a:rPr lang="en-CA" sz="2000" i="1" dirty="0" smtClean="0">
                <a:latin typeface="Calibri"/>
                <a:ea typeface="Calibri"/>
                <a:cs typeface="Calibri"/>
                <a:sym typeface="Calibri"/>
              </a:rPr>
              <a:t>Engineering Geology, 102</a:t>
            </a:r>
            <a:r>
              <a:rPr lang="en-CA" sz="2000" dirty="0" smtClean="0">
                <a:latin typeface="Calibri"/>
                <a:ea typeface="Calibri"/>
                <a:cs typeface="Calibri"/>
                <a:sym typeface="Calibri"/>
              </a:rPr>
              <a:t>(1-2), 1-18.</a:t>
            </a:r>
          </a:p>
          <a:p>
            <a:pPr marL="228600" lvl="0" indent="-292100">
              <a:spcBef>
                <a:spcPts val="0"/>
              </a:spcBef>
              <a:buSzPts val="2800"/>
              <a:buFont typeface="Calibri"/>
              <a:buChar char="•"/>
            </a:pPr>
            <a:endParaRPr lang="en-CA" sz="2000" dirty="0" smtClean="0">
              <a:latin typeface="Calibri"/>
              <a:ea typeface="Calibri"/>
              <a:cs typeface="Calibri"/>
              <a:sym typeface="Calibri"/>
            </a:endParaRPr>
          </a:p>
          <a:p>
            <a:pPr marL="228600" lvl="0" indent="-292100">
              <a:spcBef>
                <a:spcPts val="0"/>
              </a:spcBef>
              <a:buSzPts val="2800"/>
              <a:buFont typeface="Calibri"/>
              <a:buChar char="•"/>
            </a:pPr>
            <a:r>
              <a:rPr lang="en-CA" sz="2000" dirty="0" smtClean="0">
                <a:latin typeface="Calibri"/>
                <a:ea typeface="Calibri"/>
                <a:cs typeface="Calibri"/>
                <a:sym typeface="Calibri"/>
              </a:rPr>
              <a:t>Gittins</a:t>
            </a:r>
            <a:r>
              <a:rPr lang="en-CA" sz="2000" dirty="0">
                <a:latin typeface="Calibri"/>
                <a:ea typeface="Calibri"/>
                <a:cs typeface="Calibri"/>
                <a:sym typeface="Calibri"/>
              </a:rPr>
              <a:t>, D. B., &amp; Hawthorne, J. C. (2022). Are Creep Events Big? Estimations of Along‐strike Rupture Lengths. </a:t>
            </a:r>
            <a:r>
              <a:rPr lang="en-CA" sz="2000" i="1" dirty="0">
                <a:latin typeface="Calibri"/>
                <a:ea typeface="Calibri"/>
                <a:cs typeface="Calibri"/>
                <a:sym typeface="Calibri"/>
              </a:rPr>
              <a:t>Journal of Geophysical Research: Solid Earth</a:t>
            </a:r>
            <a:r>
              <a:rPr lang="en-CA" sz="2000" dirty="0">
                <a:latin typeface="Calibri"/>
                <a:ea typeface="Calibri"/>
                <a:cs typeface="Calibri"/>
                <a:sym typeface="Calibri"/>
              </a:rPr>
              <a:t>, e2021JB023001</a:t>
            </a:r>
            <a:r>
              <a:rPr lang="en-CA" sz="2000" dirty="0" smtClean="0">
                <a:latin typeface="Calibri"/>
                <a:ea typeface="Calibri"/>
                <a:cs typeface="Calibri"/>
                <a:sym typeface="Calibri"/>
              </a:rPr>
              <a:t>.</a:t>
            </a:r>
          </a:p>
          <a:p>
            <a:pPr marL="0" lvl="0" indent="0">
              <a:spcBef>
                <a:spcPts val="0"/>
              </a:spcBef>
              <a:buSzPts val="2800"/>
              <a:buNone/>
            </a:pPr>
            <a:endParaRPr dirty="0"/>
          </a:p>
          <a:p>
            <a:pPr marL="0" lvl="0" indent="0" algn="l" rtl="0">
              <a:spcBef>
                <a:spcPts val="115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473" name="Google Shape;473;p50"/>
          <p:cNvSpPr txBox="1">
            <a:spLocks noGrp="1"/>
          </p:cNvSpPr>
          <p:nvPr>
            <p:ph type="sldNum" idx="12"/>
          </p:nvPr>
        </p:nvSpPr>
        <p:spPr>
          <a:xfrm>
            <a:off x="11266367" y="6263528"/>
            <a:ext cx="599400" cy="3651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CA"/>
              <a:t>Page </a:t>
            </a:r>
            <a:fld id="{00000000-1234-1234-1234-123412341234}" type="slidenum">
              <a:rPr lang="en-CA"/>
              <a:t>7</a:t>
            </a:fld>
            <a:endParaRPr/>
          </a:p>
        </p:txBody>
      </p:sp>
      <p:pic>
        <p:nvPicPr>
          <p:cNvPr id="474" name="Google Shape;474;p5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274752" y="6201425"/>
            <a:ext cx="607921" cy="427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75" name="Google Shape;475;p5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154854" y="6201425"/>
            <a:ext cx="359896" cy="36921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Shape 3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6" name="Google Shape;366;p42"/>
          <p:cNvSpPr txBox="1">
            <a:spLocks noGrp="1"/>
          </p:cNvSpPr>
          <p:nvPr>
            <p:ph type="title"/>
          </p:nvPr>
        </p:nvSpPr>
        <p:spPr>
          <a:xfrm>
            <a:off x="380168" y="161944"/>
            <a:ext cx="11431800" cy="7542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CA" sz="4400" dirty="0">
                <a:latin typeface="Calibri"/>
                <a:ea typeface="Calibri"/>
                <a:cs typeface="Calibri"/>
                <a:sym typeface="Calibri"/>
              </a:rPr>
              <a:t>Research questions</a:t>
            </a:r>
            <a:endParaRPr dirty="0"/>
          </a:p>
        </p:txBody>
      </p:sp>
      <p:sp>
        <p:nvSpPr>
          <p:cNvPr id="367" name="Google Shape;367;p42"/>
          <p:cNvSpPr txBox="1">
            <a:spLocks noGrp="1"/>
          </p:cNvSpPr>
          <p:nvPr>
            <p:ph type="body" idx="2"/>
          </p:nvPr>
        </p:nvSpPr>
        <p:spPr>
          <a:xfrm>
            <a:off x="380168" y="1695746"/>
            <a:ext cx="11431800" cy="52854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228600" lvl="0" indent="-2667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400"/>
              <a:buChar char="•"/>
            </a:pPr>
            <a:r>
              <a:rPr lang="en-CA" dirty="0">
                <a:latin typeface="Calibri"/>
                <a:ea typeface="Calibri"/>
                <a:cs typeface="Calibri"/>
                <a:sym typeface="Calibri"/>
              </a:rPr>
              <a:t>How to detect creep bursts in </a:t>
            </a:r>
            <a:r>
              <a:rPr lang="en-CA" dirty="0" err="1" smtClean="0">
                <a:latin typeface="Calibri"/>
                <a:ea typeface="Calibri"/>
                <a:cs typeface="Calibri"/>
                <a:sym typeface="Calibri"/>
              </a:rPr>
              <a:t>Åknes</a:t>
            </a:r>
            <a:r>
              <a:rPr lang="en-CA" dirty="0" smtClean="0">
                <a:latin typeface="Calibri"/>
                <a:ea typeface="Calibri"/>
                <a:cs typeface="Calibri"/>
                <a:sym typeface="Calibri"/>
              </a:rPr>
              <a:t>?</a:t>
            </a:r>
            <a:endParaRPr dirty="0">
              <a:latin typeface="Calibri"/>
              <a:ea typeface="Calibri"/>
              <a:cs typeface="Calibri"/>
              <a:sym typeface="Calibri"/>
            </a:endParaRPr>
          </a:p>
          <a:p>
            <a:pPr marL="685800" lvl="1" indent="-2413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000"/>
              <a:buFont typeface="Calibri"/>
              <a:buChar char="•"/>
            </a:pPr>
            <a:r>
              <a:rPr lang="en-CA" sz="2000" dirty="0">
                <a:latin typeface="Calibri"/>
                <a:ea typeface="Calibri"/>
                <a:cs typeface="Calibri"/>
                <a:sym typeface="Calibri"/>
              </a:rPr>
              <a:t>analysis of different time series</a:t>
            </a:r>
            <a:endParaRPr sz="2000" dirty="0">
              <a:latin typeface="Calibri"/>
              <a:ea typeface="Calibri"/>
              <a:cs typeface="Calibri"/>
              <a:sym typeface="Calibri"/>
            </a:endParaRPr>
          </a:p>
          <a:p>
            <a:pPr marL="685800" lvl="1" indent="-2413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000"/>
              <a:buFont typeface="Calibri"/>
              <a:buChar char="•"/>
            </a:pPr>
            <a:r>
              <a:rPr lang="en-CA" sz="2000" dirty="0">
                <a:latin typeface="Calibri"/>
                <a:ea typeface="Calibri"/>
                <a:cs typeface="Calibri"/>
                <a:sym typeface="Calibri"/>
              </a:rPr>
              <a:t>correlation between time series in space and time</a:t>
            </a:r>
            <a:endParaRPr sz="2000" dirty="0"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000" dirty="0">
              <a:latin typeface="Calibri"/>
              <a:ea typeface="Calibri"/>
              <a:cs typeface="Calibri"/>
              <a:sym typeface="Calibri"/>
            </a:endParaRPr>
          </a:p>
          <a:p>
            <a:pPr marL="228600" lvl="0" indent="-2667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400"/>
              <a:buChar char="•"/>
            </a:pPr>
            <a:r>
              <a:rPr lang="en-CA" dirty="0">
                <a:latin typeface="Calibri"/>
                <a:ea typeface="Calibri"/>
                <a:cs typeface="Calibri"/>
                <a:sym typeface="Calibri"/>
              </a:rPr>
              <a:t>What is controlling the dynamics of creep bursts?</a:t>
            </a:r>
            <a:endParaRPr dirty="0">
              <a:latin typeface="Calibri"/>
              <a:ea typeface="Calibri"/>
              <a:cs typeface="Calibri"/>
              <a:sym typeface="Calibri"/>
            </a:endParaRPr>
          </a:p>
          <a:p>
            <a:pPr marL="685800" lvl="1" indent="-2413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000"/>
              <a:buChar char="•"/>
            </a:pPr>
            <a:r>
              <a:rPr lang="en-CA" sz="2000" dirty="0">
                <a:latin typeface="Calibri"/>
                <a:ea typeface="Calibri"/>
                <a:cs typeface="Calibri"/>
                <a:sym typeface="Calibri"/>
              </a:rPr>
              <a:t>Do creep events differ in amplitude and frequency annually?</a:t>
            </a:r>
            <a:endParaRPr sz="2000" dirty="0">
              <a:latin typeface="Calibri"/>
              <a:ea typeface="Calibri"/>
              <a:cs typeface="Calibri"/>
              <a:sym typeface="Calibri"/>
            </a:endParaRPr>
          </a:p>
          <a:p>
            <a:pPr marL="685800" lvl="1" indent="-2413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000"/>
              <a:buChar char="•"/>
            </a:pPr>
            <a:r>
              <a:rPr lang="en-CA" sz="2000" dirty="0">
                <a:latin typeface="Calibri"/>
                <a:ea typeface="Calibri"/>
                <a:cs typeface="Calibri"/>
                <a:sym typeface="Calibri"/>
              </a:rPr>
              <a:t>Do creep events depend on the spatial location in regards to the landslide fall-line and are creep behaviour differing with depth along the borehole columns?</a:t>
            </a:r>
            <a:endParaRPr sz="2000" dirty="0">
              <a:latin typeface="Calibri"/>
              <a:ea typeface="Calibri"/>
              <a:cs typeface="Calibri"/>
              <a:sym typeface="Calibri"/>
            </a:endParaRPr>
          </a:p>
          <a:p>
            <a:pPr marL="685800" lvl="1" indent="-2413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000"/>
              <a:buChar char="•"/>
            </a:pPr>
            <a:r>
              <a:rPr lang="en-CA" sz="2000" dirty="0">
                <a:latin typeface="Calibri"/>
                <a:ea typeface="Calibri"/>
                <a:cs typeface="Calibri"/>
                <a:sym typeface="Calibri"/>
              </a:rPr>
              <a:t>Do creep events correlate with meteorological parameters or seismic events</a:t>
            </a:r>
            <a:r>
              <a:rPr lang="en-CA" sz="2000" dirty="0" smtClean="0">
                <a:latin typeface="Calibri"/>
                <a:ea typeface="Calibri"/>
                <a:cs typeface="Calibri"/>
                <a:sym typeface="Calibri"/>
              </a:rPr>
              <a:t>?</a:t>
            </a:r>
          </a:p>
          <a:p>
            <a:pPr marL="228600" lvl="0" indent="-266700">
              <a:lnSpc>
                <a:spcPct val="90000"/>
              </a:lnSpc>
              <a:spcBef>
                <a:spcPts val="0"/>
              </a:spcBef>
              <a:buFont typeface="Calibri"/>
              <a:buChar char="•"/>
            </a:pPr>
            <a:r>
              <a:rPr lang="en-US" dirty="0">
                <a:latin typeface="Calibri"/>
                <a:ea typeface="Calibri"/>
                <a:cs typeface="Calibri"/>
                <a:sym typeface="Calibri"/>
              </a:rPr>
              <a:t>What is the origin of these creep bursts?</a:t>
            </a:r>
          </a:p>
          <a:p>
            <a:pPr marL="0" lvl="0" indent="0">
              <a:lnSpc>
                <a:spcPct val="90000"/>
              </a:lnSpc>
              <a:spcBef>
                <a:spcPts val="500"/>
              </a:spcBef>
              <a:buNone/>
            </a:pPr>
            <a:endParaRPr lang="en-US" sz="2000" dirty="0">
              <a:latin typeface="Calibri"/>
              <a:ea typeface="Calibri"/>
              <a:cs typeface="Calibri"/>
              <a:sym typeface="Calibri"/>
            </a:endParaRPr>
          </a:p>
          <a:p>
            <a:pPr marL="228600" lvl="0" indent="-266700">
              <a:lnSpc>
                <a:spcPct val="90000"/>
              </a:lnSpc>
              <a:spcBef>
                <a:spcPts val="0"/>
              </a:spcBef>
              <a:buFont typeface="Calibri"/>
              <a:buChar char="•"/>
            </a:pPr>
            <a:r>
              <a:rPr lang="en-US" dirty="0">
                <a:latin typeface="Calibri"/>
                <a:ea typeface="Calibri"/>
                <a:cs typeface="Calibri"/>
                <a:sym typeface="Calibri"/>
              </a:rPr>
              <a:t>Under which conditions do creep event evolve into catastrophic failure?</a:t>
            </a:r>
          </a:p>
          <a:p>
            <a:pPr marL="685800" lvl="1" indent="-2413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000"/>
              <a:buChar char="•"/>
            </a:pPr>
            <a:endParaRPr dirty="0"/>
          </a:p>
        </p:txBody>
      </p:sp>
      <p:sp>
        <p:nvSpPr>
          <p:cNvPr id="368" name="Google Shape;368;p42"/>
          <p:cNvSpPr txBox="1">
            <a:spLocks noGrp="1"/>
          </p:cNvSpPr>
          <p:nvPr>
            <p:ph type="sldNum" idx="12"/>
          </p:nvPr>
        </p:nvSpPr>
        <p:spPr>
          <a:xfrm>
            <a:off x="11266367" y="6263528"/>
            <a:ext cx="599400" cy="3651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rPr lang="en-CA"/>
              <a:t>Page </a:t>
            </a:r>
            <a:fld id="{00000000-1234-1234-1234-123412341234}" type="slidenum">
              <a:rPr lang="en-CA"/>
              <a:t>8</a:t>
            </a:fld>
            <a:endParaRPr/>
          </a:p>
        </p:txBody>
      </p:sp>
      <p:pic>
        <p:nvPicPr>
          <p:cNvPr id="369" name="Google Shape;369;p4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274752" y="6201425"/>
            <a:ext cx="607921" cy="427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70" name="Google Shape;370;p4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154854" y="6201425"/>
            <a:ext cx="359896" cy="369214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32101" y="0"/>
            <a:ext cx="556599" cy="55659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Shape 4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8" name="Google Shape;408;p45"/>
          <p:cNvPicPr preferRelativeResize="0">
            <a:picLocks noGrp="1"/>
          </p:cNvPicPr>
          <p:nvPr>
            <p:ph type="pic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3925" y="991851"/>
            <a:ext cx="10124150" cy="5400072"/>
          </a:xfrm>
          <a:prstGeom prst="rect">
            <a:avLst/>
          </a:prstGeom>
          <a:noFill/>
          <a:ln>
            <a:noFill/>
          </a:ln>
        </p:spPr>
      </p:pic>
      <p:sp>
        <p:nvSpPr>
          <p:cNvPr id="409" name="Google Shape;409;p45"/>
          <p:cNvSpPr txBox="1">
            <a:spLocks noGrp="1"/>
          </p:cNvSpPr>
          <p:nvPr>
            <p:ph type="title"/>
          </p:nvPr>
        </p:nvSpPr>
        <p:spPr>
          <a:xfrm>
            <a:off x="380168" y="161944"/>
            <a:ext cx="11431800" cy="7542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CA" sz="4400" dirty="0" smtClean="0"/>
              <a:t>KH-01-18 </a:t>
            </a:r>
            <a:r>
              <a:rPr lang="en-CA" sz="4400" dirty="0"/>
              <a:t>displacement in </a:t>
            </a:r>
            <a:r>
              <a:rPr lang="en-CA" sz="4400" dirty="0" smtClean="0"/>
              <a:t>inclinometers</a:t>
            </a:r>
            <a:endParaRPr sz="4400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410" name="Google Shape;410;p45"/>
          <p:cNvSpPr txBox="1">
            <a:spLocks noGrp="1"/>
          </p:cNvSpPr>
          <p:nvPr>
            <p:ph type="sldNum" idx="12"/>
          </p:nvPr>
        </p:nvSpPr>
        <p:spPr>
          <a:xfrm>
            <a:off x="11266367" y="6263528"/>
            <a:ext cx="599400" cy="3651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rPr lang="en-CA"/>
              <a:t>Page </a:t>
            </a:r>
            <a:fld id="{00000000-1234-1234-1234-123412341234}" type="slidenum">
              <a:rPr lang="en-CA"/>
              <a:t>9</a:t>
            </a:fld>
            <a:endParaRPr/>
          </a:p>
        </p:txBody>
      </p:sp>
      <p:pic>
        <p:nvPicPr>
          <p:cNvPr id="411" name="Google Shape;411;p4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274752" y="6201425"/>
            <a:ext cx="607921" cy="427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12" name="Google Shape;412;p4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154854" y="6201425"/>
            <a:ext cx="359896" cy="369214"/>
          </a:xfrm>
          <a:prstGeom prst="rect">
            <a:avLst/>
          </a:prstGeom>
          <a:noFill/>
          <a:ln>
            <a:noFill/>
          </a:ln>
        </p:spPr>
      </p:pic>
      <p:sp>
        <p:nvSpPr>
          <p:cNvPr id="415" name="Google Shape;415;p45"/>
          <p:cNvSpPr txBox="1"/>
          <p:nvPr/>
        </p:nvSpPr>
        <p:spPr>
          <a:xfrm>
            <a:off x="10321235" y="1951630"/>
            <a:ext cx="6465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3" name="Straight Connector 2"/>
          <p:cNvCxnSpPr/>
          <p:nvPr/>
        </p:nvCxnSpPr>
        <p:spPr>
          <a:xfrm>
            <a:off x="10710067" y="4569355"/>
            <a:ext cx="0" cy="511439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10696967" y="5533324"/>
            <a:ext cx="128587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1200" dirty="0" smtClean="0">
                <a:solidFill>
                  <a:srgbClr val="FF0000"/>
                </a:solidFill>
              </a:rPr>
              <a:t>In shear zone</a:t>
            </a:r>
            <a:endParaRPr lang="en-CA" sz="1200" dirty="0">
              <a:solidFill>
                <a:srgbClr val="FF0000"/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10732687" y="4710645"/>
            <a:ext cx="141128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1200" dirty="0" smtClean="0">
                <a:solidFill>
                  <a:srgbClr val="FF0000"/>
                </a:solidFill>
              </a:rPr>
              <a:t>Out of shear zone</a:t>
            </a:r>
            <a:endParaRPr lang="en-CA" sz="1200" dirty="0">
              <a:solidFill>
                <a:srgbClr val="FF0000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10707686" y="1144014"/>
            <a:ext cx="138192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1200" dirty="0" smtClean="0">
                <a:solidFill>
                  <a:srgbClr val="FF0000"/>
                </a:solidFill>
              </a:rPr>
              <a:t>Main shear zone</a:t>
            </a:r>
            <a:endParaRPr lang="en-CA" sz="1200" dirty="0">
              <a:solidFill>
                <a:srgbClr val="FF0000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10693793" y="3458362"/>
            <a:ext cx="128587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1200" dirty="0" smtClean="0">
                <a:solidFill>
                  <a:srgbClr val="FF0000"/>
                </a:solidFill>
              </a:rPr>
              <a:t>In shear zone</a:t>
            </a:r>
            <a:endParaRPr lang="en-CA" sz="1200" dirty="0">
              <a:solidFill>
                <a:srgbClr val="FF0000"/>
              </a:solidFill>
            </a:endParaRPr>
          </a:p>
        </p:txBody>
      </p:sp>
      <p:cxnSp>
        <p:nvCxnSpPr>
          <p:cNvPr id="28" name="Straight Connector 27"/>
          <p:cNvCxnSpPr/>
          <p:nvPr/>
        </p:nvCxnSpPr>
        <p:spPr>
          <a:xfrm>
            <a:off x="10687443" y="5080794"/>
            <a:ext cx="45244" cy="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>
            <a:off x="10687443" y="4569355"/>
            <a:ext cx="45244" cy="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Picture 1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32101" y="0"/>
            <a:ext cx="556599" cy="5565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34360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FB6666"/>
      </a:accent1>
      <a:accent2>
        <a:srgbClr val="FFFEA7"/>
      </a:accent2>
      <a:accent3>
        <a:srgbClr val="86A4F7"/>
      </a:accent3>
      <a:accent4>
        <a:srgbClr val="E6ECFF"/>
      </a:accent4>
      <a:accent5>
        <a:srgbClr val="FEA11B"/>
      </a:accent5>
      <a:accent6>
        <a:srgbClr val="3E31D6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5075</TotalTime>
  <Words>853</Words>
  <Application>Microsoft Office PowerPoint</Application>
  <PresentationFormat>Widescreen</PresentationFormat>
  <Paragraphs>131</Paragraphs>
  <Slides>10</Slides>
  <Notes>10</Notes>
  <HiddenSlides>4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3" baseType="lpstr">
      <vt:lpstr>Arial</vt:lpstr>
      <vt:lpstr>Calibri</vt:lpstr>
      <vt:lpstr>Office Theme</vt:lpstr>
      <vt:lpstr>What causes creep bursts in the Åknes landslide, Norway?</vt:lpstr>
      <vt:lpstr>What are landslides ?</vt:lpstr>
      <vt:lpstr>The Åknes landslide</vt:lpstr>
      <vt:lpstr>Creating a creep burst database</vt:lpstr>
      <vt:lpstr>The creep burst database</vt:lpstr>
      <vt:lpstr>Conclusions and further work</vt:lpstr>
      <vt:lpstr>References</vt:lpstr>
      <vt:lpstr>Research questions</vt:lpstr>
      <vt:lpstr>KH-01-18 displacement in inclinometers </vt:lpstr>
      <vt:lpstr>Filtering displacement series of KH-02-18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What causes creep bursts in the Åknes landslide, Norway?</dc:title>
  <dc:creator>Andreas Grøvan Aspaas</dc:creator>
  <cp:lastModifiedBy>Andreas Grøvan Aspaas</cp:lastModifiedBy>
  <cp:revision>88</cp:revision>
  <dcterms:modified xsi:type="dcterms:W3CDTF">2022-05-20T13:10:10Z</dcterms:modified>
</cp:coreProperties>
</file>