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sldIdLst>
    <p:sldId id="257" r:id="rId2"/>
    <p:sldId id="272" r:id="rId3"/>
    <p:sldId id="265" r:id="rId4"/>
    <p:sldId id="277" r:id="rId5"/>
    <p:sldId id="276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esh Subramanian" initials="AS" lastIdx="1" clrIdx="0">
    <p:extLst>
      <p:ext uri="{19B8F6BF-5375-455C-9EA6-DF929625EA0E}">
        <p15:presenceInfo xmlns:p15="http://schemas.microsoft.com/office/powerpoint/2012/main" userId="S::ansu6268@colorado.edu::ab773951-537a-4266-8d89-611fdd80f9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2T08:59:17.125" idx="1">
    <p:pos x="10" y="10"/>
    <p:text>Add one key take home message as a bullet point (on the bottom - something like this is similar to computer vision for auto driving...)</p:text>
    <p:extLst>
      <p:ext uri="{C676402C-5697-4E1C-873F-D02D1690AC5C}">
        <p15:threadingInfo xmlns:p15="http://schemas.microsoft.com/office/powerpoint/2012/main" timeZoneBias="3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3T20:31:21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0 824 24575,'14'0'0,"2"-3"0,10-1 0,-4-3 0,1 0 0,-6 1 0,5-7 0,-7 8 0,7-7 0,-9 9 0,0-4 0,-1 1 0,-2 0 0,2-1 0,-5 1 0,2 0 0,-4 0 0,1 3 0,0-2 0,0 2 0,-1-1 0,1-1 0,0 4 0,0-4 0,0 2 0,-1 0 0,-1-3 0,1 6 0,-2-3 0,3 1 0,-1-2 0,1 1 0,-3-2 0,2 5 0,-2-6 0,1 3 0,1 0 0,-5-2 0,5 4 0,-2-4 0,3 5 0,-3-6 0,2 6 0,-5-5 0,3 2 0,-1-3 0,-1 0 0,1 1 0,-2-1 0,0 1 0,0-1 0,0 1 0,0-1 0,0 1 0,0-1 0,0 0 0,0 1 0,0-1 0,0 0 0,0 1 0,0-1 0,0 0 0,0 0 0,0 1 0,0-1 0,0 1 0,0-1 0,0 0 0,0 1 0,0-1 0,0 1 0,0-1 0,0 0 0,0 1 0,0-1 0,0 1 0,0-1 0,-2 3 0,1-2 0,-1 2 0,-1-3 0,2 0 0,-1 1 0,2-1 0,-2 0 0,1 1 0,-2-1 0,1 1 0,1-1 0,-1 0 0,2 0 0,0 1 0,0-1 0,0 0 0,0 0 0,0 1 0,0-1 0,0 0 0,0 0 0,0 0 0,0 0 0,0 0 0,0 0 0,0 1 0,0-1 0,0 0 0,0 0 0,0-3 0,0 2 0,0-1 0,0 2 0,0 0 0,0 0 0,0 0 0,0 1 0,0-1 0,0 1 0,0-1 0,0 1 0,0 0 0,0-1 0,2 3 0,-1-2 0,4 5 0,-2-3 0,3 3 0,-3-2 0,2 1 0,-2-4 0,2 5 0,-2-5 0,2 2 0,-2-3 0,2 3 0,1 1 0,-3-1 0,1 2 0,0-1 0,1 2 0,-2-3 0,2 3 0,-2-3 0,0 0 0,2 3 0,-2-3 0,3 3 0,0 0 0,-1-2 0,1 1 0,0-2 0,-1 1 0,1 1 0,0-1 0,0 2 0,-1 0 0,1-3 0,0 2 0,-1-1 0,1 2 0,0 0 0,-1-3 0,1 2 0,0-1 0,0 2 0,-1 0 0,1 0 0,0 0 0,-1 0 0,1 0 0,0 0 0,0 0 0,-1 0 0,1 0 0,0 0 0,0 0 0,0 0 0,-1 0 0,1 0 0,0 0 0,0 0 0,0 0 0,-1 0 0,1 0 0,0 0 0,-1 0 0,1 0 0,0-3 0,-1 3 0,1-3 0,-3 1 0,2 1 0,-4-4 0,4 4 0,-2-1 0,1-1 0,1 2 0,-2-1 0,3-1 0,-1 2 0,1-1 0,-3-1 0,2 3 0,-2-3 0,0 0 0,3 3 0,-3-5 0,2 4 0,1-2 0,-3 1 0,2 1 0,-4-4 0,4 4 0,-2-4 0,3 2 0,-1 0 0,1-2 0,0 2 0,-1 0 0,1-2 0,-1 4 0,-2-4 0,2 4 0,-2-1 0,0-1 0,2 2 0,-1-1 0,1-1 0,1 3 0,0-3 0,-1 1 0,1 1 0,-1-2 0,1 3 0,-1-2 0,1 1 0,0-1 0,0 2 0,-1 0 0,1 0 0,0 0 0,0 0 0,-1 0 0,4 0 0,-2 0 0,2 0 0,-3 0 0,-1 0 0,1 0 0,0 0 0,0 0 0,0 0 0,-1 0 0,1 0 0,0 0 0,0 0 0,0 0 0,-1 0 0,1 0 0,0 0 0,-1 0 0,1 0 0,0 0 0,-1 0 0,1 0 0,0 0 0,-1 0 0,1 0 0,0 0 0,-1 0 0,1 0 0,-1 0 0,1 0 0,-1 0 0,1 0 0,0 0 0,-1 0 0,-2 2 0,2-1 0,-4 4 0,4-5 0,-4 5 0,4-4 0,-2 4 0,2-2 0,1 2 0,-3 0 0,2-2 0,-5 2 0,5-2 0,-4 3 0,1-1 0,1-2 0,-2 2 0,1-1 0,-2 1 0,0 1 0,0-1 0,0 1 0,0-1 0,0 1 0,0-1 0,0 1 0,0-1 0,0 1 0,0-1 0,0 0 0,0 1 0,0-1 0,0 0 0,0 1 0,-2-1 0,1 1 0,-4-3 0,2 2 0,0-2 0,-2 0 0,4 2 0,-4-5 0,4 5 0,-4-4 0,2 4 0,-3-4 0,3 4 0,-2-5 0,1 3 0,1 0 0,-2-3 0,2 3 0,-3-1 0,0-1 0,0 4 0,0-4 0,1 1 0,-1-2 0,0 0 0,0 0 0,1 0 0,-1 0 0,0 0 0,0 0 0,0 0 0,1 3 0,-1-3 0,0 3 0,1-3 0,-1 2 0,1 1 0,-1 0 0,1 2 0,-1-4 0,0 1 0,1 0 0,-1-1 0,1 1 0,-1 1 0,0-2 0,0 1 0,0-2 0,3 3 0,-2-3 0,2 3 0,-1 0 0,-1-3 0,2 5 0,-3-2 0,3 3 0,-2-3 0,4 2 0,-4-5 0,2 5 0,-3-2 0,0 3 0,0 0 0,1-3 0,-1 2 0,3-1 0,-3 1 0,3-1 0,-3 1 0,3-2 0,-2 0 0,1 2 0,-1-4 0,1 4 0,-1-2 0,2 0 0,0 3 0,-3-6 0,6 5 0,-5-4 0,4 4 0,-4-4 0,4 4 0,-4-4 0,4 4 0,-4-5 0,4 5 0,-4-4 0,2 2 0,0-1 0,-3-1 0,3 4 0,-2-2 0,-1 3 0,0-1 0,1 1 0,-1-3 0,3 2 0,-2-5 0,2 3 0,-3-1 0,1-1 0,2 4 0,-2-5 0,2 5 0,-1-2 0,-1 0 0,5 2 0,-3-2 0,3 3 0,0 0 0,0-1 0,0 1 0,0-1 0,0 0 0,0 1 0,0-1 0,0 1 0,0-1 0,0 1 0,0-1 0,0 0 0,0 1 0,0 0 0,0-1 0,0 1 0,0 0 0,0-1 0,0 1 0,0 0 0,0 0 0,0-1 0,0 1 0,0 0 0,0 0 0,0 0 0,0-1 0,0 1 0,0 0 0,0 0 0,0-1 0,0 1 0,0 0 0,-2 0 0,1-1 0,-4 1 0,4 0 0,-4 0 0,4 0 0,-4 2 0,2-1 0,-4 2 0,1 0 0,0-3 0,0 6 0,0-5 0,0 5 0,0-6 0,-1 6 0,1-5 0,0 2 0,0-3 0,3 0 0,-2-1 0,1 4 0,-2-2 0,0 2 0,-3-3 0,2 0 0,-1 0 0,-1 0 0,2 0 0,-2 0 0,0 0 0,2 0 0,-5 0 0,5 0 0,-5 0 0,2 0 0,-2-2 0,2 1 0,-2-1 0,2-1 0,0 2 0,-2-4 0,5 2 0,-2-1 0,3-1 0,1 1 0,-1-2 0,0 3 0,0-2 0,0 1 0,0-2 0,0 0 0,1 0 0,-1 3 0,0-3 0,0 3 0,0-3 0,0 0 0,0 0 0,1 0 0,-1 0 0,0 0 0,0 3 0,0-3 0,0 3 0,1-3 0,-1 0 0,0 0 0,0 0 0,0 0 0,-3 0 0,3 0 0,-3 0 0,0 0 0,2 0 0,-5 0 0,5 0 0,-2 0 0,0 3 0,3-3 0,-3 3 0,3 0 0,0-3 0,0 3 0,0-3 0,-2 0 0,1 0 0,-2 2 0,3-1 0,0 2 0,0-3 0,0 0 0,1 0 0,-1 0 0,0 0 0,0 0 0,0 0 0,0 0 0,0 0 0,1 0 0,-1 0 0,0 0 0,0 0 0,1 0 0,-1 0 0,1 0 0,-1-3 0,3 0 0,1-2 0,2-1 0,0 0 0,0 1 0,0-1 0,0 0 0,0 1 0,2 2 0,-1-2 0,4 4 0,-5-4 0,5 2 0,-4-2 0,1 2 0,-2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4:57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0 119 24575,'5'0'0,"-1"0"0,-1 0 0,-1 0 0,0 0 0,0 0 0,1 0 0,-1 0 0,0 0 0,0-1 0,1 0 0,-1 0 0,0 1 0,0 0 0,1 0 0,-1 0 0,0 0 0,0 0 0,1 0 0,-1 0 0,0 0 0,1 0 0,-1 0 0,0 0 0,0 0 0,1 0 0,-1-1 0,0 1 0,0-1 0,1 1 0,0 0 0,0 0 0,0 0 0,0 0 0,-1 0 0,0 0 0,0-1 0,1 1 0,-1-1 0,0 1 0,0 0 0,0-1 0,1 1 0,-1-1 0,0 1 0,-1-1 0,1 0 0,-1-1 0,1 2 0,1-2 0,-1 2 0,-1-2 0,1 2 0,-1-1 0,1 0 0,1 0 0,-1-1 0,0 2 0,0-1 0,0 1 0,1 0 0,-1 0 0,0 0 0,0 0 0,0 0 0,1 0 0,-1 0 0,0 0 0,0 0 0,1 0 0,-1 0 0,0 0 0,1 0 0,0 0 0,0 0 0,0 0 0,-1 0 0,1 0 0,-1 0 0,0 0 0,0 0 0,1 0 0,-1 0 0,0 0 0,0 0 0,2 1 0,-1-1 0,0 3 0,-1-3 0,1 2 0,-1-2 0,0 1 0,0 0 0,1-1 0,-1 1 0,0-1 0,1 0 0,-1 0 0,-1 1 0,1 0 0,-1 0 0,1-1 0,1 1 0,-1-1 0,0 1 0,0 0 0,0-1 0,0 1 0,1-1 0,-1 1 0,0-1 0,0 1 0,0 0 0,0-1 0,1 2 0,-1-1 0,-1 1 0,1-2 0,-1 2 0,2-2 0,-1 1 0,0 0 0,0 0 0,1 1 0,-1 0 0,0-2 0,1 2 0,-1-2 0,0 2 0,0-1 0,1 1 0,-1 0 0,-1-1 0,1 0 0,-1 1 0,1-1 0,0 1 0,-1 0 0,1-1 0,-1 1 0,1-1 0,0 1 0,-1 0 0,1-1 0,-1 1 0,0-1 0,1 0 0,-1 1 0,1-1 0,-2 1 0,2-1 0,-1 1 0,1 0 0,1 1 0,-1-1 0,-1 0 0,1-1 0,-2 1 0,2-2 0,-1 2 0,1 0 0,0-1 0,-1 1 0,1-1 0,0 0 0,0 1 0,0-2 0,-2 2 0,2-1 0,-2 1 0,2-2 0,-1 2 0,2-2 0,-2 2 0,1-2 0,-1 2 0,1-1 0,-1 1 0,1-2 0,0 2 0,0-1 0,0 1 0,0-1 0,1 1 0,-1-1 0,-1 1 0,1-2 0,-2 2 0,2-2 0,0 2 0,0-2 0,-1 2 0,1-1 0,-1 1 0,2-1 0,-1 0 0,-1 1 0,1-2 0,-1 2 0,2 0 0,-1 0 0,0 0 0,0 0 0,-1 0 0,1-1 0,0 2 0,-1-2 0,1 0 0,-1 1 0,0-1 0,1 2 0,0-1 0,0 0 0,0 0 0,-1 1 0,1-1 0,-1 0 0,1 0 0,0-1 0,-2 1 0,2 0 0,-2 0 0,2 0 0,0-1 0,-1 1 0,1 0 0,-2 0 0,2 0 0,-1 1 0,2-1 0,-2 0 0,1 0 0,-1 2 0,2-2 0,-1 2 0,0-1 0,1 0 0,-2 0 0,1 0 0,-1 0 0,2 0 0,-1 0 0,0 0 0,0-1 0,0 0 0,-1 0 0,1 1 0,-1-1 0,1 0 0,0 1 0,-1-1 0,1 0 0,-1 0 0,1 1 0,1-1 0,-2 0 0,1 0 0,-1 1 0,1-1 0,0 1 0,-1 0 0,0 0 0,1-1 0,-1 1 0,1-1 0,0 0 0,-2 0 0,2 1 0,-2-1 0,2 0 0,-2 1 0,3-2 0,-3 1 0,1-1 0,0 0 0,-1 1 0,2 0 0,-2 0 0,2 0 0,-1 0 0,1 1 0,-2-1 0,2 0 0,-1 0 0,0 1 0,1-1 0,-1 0 0,1 0 0,-1 1 0,1-1 0,0 0 0,1 0 0,-1 1 0,0-1 0,0 0 0,1 2 0,-1 0 0,1-1 0,-1 1 0,0-1 0,1 0 0,-1 0 0,0 0 0,1-1 0,-1 0 0,0 1 0,0-1 0,0 0 0,0 0 0,-1 1 0,1-1 0,1 0 0,-1 0 0,0 1 0,0-1 0,1 0 0,-1 1 0,-1-1 0,1 0 0,-1 0 0,2 1 0,-1-1 0,1 1 0,-1 0 0,1 0 0,-3-1 0,2 1 0,-1-1 0,1 0 0,0 0 0,-2 1 0,2-1 0,-2 0 0,2 0 0,-1 1 0,1-1 0,-1 0 0,0 1 0,0-1 0,1 0 0,-1 0 0,1 0 0,-1 1 0,1-1 0,-1 0 0,1 1 0,0-1 0,0 0 0,-1 2 0,1-1 0,1 1 0,-1 1 0,1-1 0,-1 1 0,1-1 0,-1 0 0,0 0 0,1 0 0,-1-1 0,0 0 0,0 0 0,0 0 0,-1 0 0,1 0 0,1-1 0,-1 0 0,0 0 0,0 1 0,1-1 0,-1 1 0,0 0 0,1 0 0,-1 1 0,0-1 0,1 0 0,-1-1 0,0 1 0,1-1 0,-1 0 0,0 0 0,-1 1 0,1-1 0,0 0 0,0 1 0,0 1 0,1-1 0,-1 1 0,0-1 0,0-1 0,0 1 0,0 0 0,-1 0 0,1 0 0,-1-1 0,1 0 0,0 1 0,0-1 0,0 0 0,-1 0 0,1 1 0,0 0 0,0 0 0,1 0 0,-1-1 0,0 2 0,1-1 0,-1 0 0,0-1 0,0 1 0,1-1 0,-2 0 0,1-1 0,-2 1 0,1 0 0,0-1 0,-1 1 0,1-1 0,0 0 0,0 1 0,1-2 0,-2 2 0,1 0 0,0-1 0,-1 1 0,2-2 0,-2 2 0,2-1 0,0 2 0,0-1 0,0 0 0,0 0 0,0 1 0,0-1 0,-1 1 0,1 0 0,1 2 0,-1-3 0,0 2 0,1-1 0,-1 0 0,1 2 0,-1-3 0,0 3 0,1-3 0,-1 3 0,0-2 0,1 0 0,-1 0 0,1 0 0,-2 0 0,1 0 0,-1-1 0,0 1 0,1-1 0,0 0 0,-1 0 0,1 1 0,-1-1 0,1 0 0,0 1 0,-1-1 0,1 1 0,1 0 0,-1 0 0,-1 1 0,1-2 0,-1 2 0,2-1 0,-1 0 0,1 1 0,-1-2 0,0 1 0,0 0 0,1 0 0,-2-1 0,1 0 0,-2 1 0,2-1 0,-2 0 0,2-1 0,-2 1 0,2-2 0,-1 3 0,1-2 0,-1 1 0,1 0 0,0-1 0,-1 1 0,1-1 0,0 2 0,0-1 0,0 0 0,0-1 0,0 1 0,1 0 0,-1 0 0,0 0 0,1-1 0,-1 2 0,0-2 0,0 1 0,1 0 0,-1 1 0,0-1 0,0 0 0,1-1 0,-1 1 0,0 0 0,1-1 0,-1 1 0,0-2 0,-1 2 0,1 0 0,0-1 0,0 1 0,0-1 0,0 1 0,0 0 0,1 0 0,-1 1 0,0-2 0,-1 1 0,1-2 0,-1 2 0,1-2 0,0 2 0,1-2 0,-2 2 0,1-2 0,-1 2 0,1-2 0,0 2 0,0-1 0,1 0 0,-1 0 0,0-1 0,0 1 0,0-1 0,1 1 0,-1-1 0,0 1 0,0 0 0,1-1 0,-1 1 0,0 0 0,0 0 0,1 0 0,-1-1 0,0 1 0,0-1 0,1 1 0,-2 0 0,1-1 0,-1 1 0,1-1 0,-1 1 0,1-1 0,0 1 0,0-1 0,0 0 0,-1 1 0,1 0 0,-1 0 0,1 0 0,0-1 0,1 2 0,-1-2 0,0 2 0,0-2 0,0 2 0,1-1 0,-1 1 0,0-2 0,0 2 0,0-2 0,1 1 0,-1 0 0,0-1 0,1 1 0,-2 0 0,1-1 0,-1 1 0,1 0 0,1 0 0,-1 0 0,0 0 0,0-1 0,0 1 0,0 0 0,0-1 0,-1 1 0,1-1 0,-1 1 0,1-1 0,-1 1 0,1 0 0,0 0 0,-1 0 0,1-1 0,-1 1 0,1-1 0,-1 1 0,1-1 0,1 1 0,-1-1 0,0 1 0,0-1 0,0 0 0,-1 1 0,1-1 0,-1 1 0,1-1 0,1 0 0,-1 0 0,0 0 0,0 0 0,0 0 0,0 0 0,0 0 0,1 0 0,-1 0 0,0 0 0,0 0 0,0 0 0,-1-1 0,0 0 0,-1-1 0,0 0 0,0 0 0,0-1 0,0 1 0,0 0 0,0 0 0,0 0 0,0-1 0,0 1 0,0 0 0,0 0 0,0-1 0,0 1 0,0 0 0,0 0 0,0 0 0,0-1 0,0 1 0,0 0 0,0 0 0,0 0 0,0 0 0,0-1 0,0 1 0,0 0 0,0 0 0,0 0 0,0 0 0,0 0 0,-1 0 0,1 1 0,-2 0 0,2-1 0,-2 2 0,2-2 0,-2 1 0,0-1 0,1-1 0,-1 2 0,2-1 0,-2 1 0,2-1 0,-2 1 0,1-1 0,-1 1 0,2-1 0,-2 2 0,2-2 0,-2 1 0,2-1 0,-2-1 0,1 1 0,-1 0 0,2 0 0,-2-2 0,2 2 0,-2-3 0,0 1 0,1-1 0,-2 0 0,3 0 0,-2 1 0,2 0 0,-1 2 0,0 0 0,0 0 0,0-1 0,0 2 0,-1 0 0,-1 1 0,2-1 0,-1 1 0,1-2 0,-1 1 0,0-2 0,0 2 0,2-1 0,-2 1 0,1-1 0,-1 1 0,1-1 0,-1 2 0,2-2 0,-2 0 0,1 0 0,-1 0 0,2-2 0,-2 2 0,1-3 0,-1 1 0,0 0 0,1 0 0,0 0 0,-2 0 0,3 0 0,-2 2 0,2 0 0,-2 1 0,2-1 0,-2 1 0,1-1 0,-1 1 0,0-1 0,1-2 0,-1 0 0,-1-1 0,1 0 0,-1 0 0,0 0 0,2 0 0,-1 0 0,0 1 0,1 1 0,-1 0 0,2 1 0,-1 0 0,0 1 0,0 0 0,-2 0 0,1 0 0,1-2 0,-1 1 0,2 0 0,-2-1 0,2 1 0,-2 0 0,1 0 0,-1-1 0,1 1 0,-1 0 0,0 1 0,0 0 0,-1 1 0,2-1 0,-1 0 0,2-1 0,-2 2 0,1-1 0,0 0 0,-1 1 0,2-2 0,-2 2 0,1-2 0,-1 1 0,2-1 0,-2 2 0,2-2 0,-2 2 0,2-2 0,-2 0 0,0 0 0,0 0 0,0 0 0,0 1 0,0-1 0,0 0 0,1 0 0,-1 0 0,1 0 0,-1 0 0,1 1 0,-2 1 0,1-1 0,1-1 0,-1 1 0,1-1 0,-2 0 0,1 0 0,1 1 0,-1-1 0,1 1 0,-2-1 0,1 0 0,0 0 0,-1 1 0,1-1 0,0 1 0,0-1 0,-1 0 0,1 1 0,0-1 0,0 0 0,-1-1 0,2 1 0,-1 1 0,1 0 0,0 0 0,-1 1 0,1-3 0,-1 2 0,1 0 0,-1-1 0,-1 1 0,2-2 0,-1 1 0,1 0 0,-1-1 0,0 1 0,1 0 0,0 1 0,1-1 0,-2 0 0,1 0 0,0 0 0,-1 0 0,1-1 0,-1 1 0,1 0 0,0 0 0,-1-1 0,2 1 0,-2 0 0,2-1 0,-2 2 0,1-1 0,-1 2 0,2-2 0,-2 1 0,1-2 0,-2 1 0,2 0 0,-1 0 0,2-1 0,-1 1 0,0 0 0,0 1 0,-1-1 0,0 0 0,2 0 0,-2 1 0,1-1 0,-1 0 0,0 0 0,1 0 0,0-1 0,-1 2 0,1-1 0,-1 1 0,1-1 0,-1-1 0,1 1 0,-1 1 0,0-1 0,1 1 0,-1-2 0,1 1 0,-1 0 0,-1-1 0,2 1 0,-1 0 0,2 0 0,-2-1 0,0 0 0,1 0 0,-1 0 0,1 0 0,-1 1 0,0 0 0,1 0 0,0-1 0,-1 1 0,2 0 0,-3-1 0,2 1 0,0-1 0,-1 0 0,1-1 0,-2 1 0,1 0 0,-1-2 0,1 3 0,-1-3 0,1 3 0,0-2 0,-1 2 0,2-1 0,-1 2 0,2-1 0,-2 1 0,1-1 0,-2-1 0,1 1 0,0 1 0,0-1 0,0 1 0,0-2 0,1 1 0,-1 0 0,0 0 0,0 0 0,0 1 0,1-1 0,0 0 0,-1 0 0,1 0 0,-1 2 0,2-2 0,-2 2 0,1-2 0,-2 0 0,1 0 0,0 0 0,0 0 0,0-1 0,0 2 0,2-1 0,-2 1 0,1-1 0,0-1 0,-1 2 0,2-1 0,-3 2 0,2-2 0,0 1 0,-1-1 0,2 0 0,-2 1 0,0-1 0,0-1 0,0 1 0,0 0 0,-1 0 0,1 0 0,0 0 0,1 0 0,-1 2 0,0-2 0,1 1 0,-1 0 0,1-1 0,-2 0 0,1 0 0,1 0 0,-1-1 0,1 1 0,-2 0 0,1 0 0,0-1 0,0 1 0,-1 0 0,2 0 0,-1-1 0,2 1 0,-2 0 0,1 1 0,-1-1 0,0 0 0,1 1 0,0-1 0,-1 1 0,1-1 0,-1 0 0,0 1 0,1 0 0,0-1 0,-1 0 0,1 0 0,-1 0 0,2 0 0,-2 0 0,2 0 0,-2 1 0,1-1 0,-2 0 0,1-1 0,0 1 0,1 0 0,-1 0 0,0 0 0,1 0 0,-1 1 0,2-1 0,-2-1 0,0 1 0,0 0 0,1 0 0,-1 0 0,1 0 0,-1 1 0,0 0 0,1-1 0,-1 0 0,0 0 0,0 0 0,1 0 0,-1-1 0,0 1 0,0 0 0,0-1 0,1 1 0,0 0 0,-1 0 0,1-1 0,-1 1 0,1 0 0,0-1 0,-1 2 0,1-1 0,-1 1 0,0 0 0,2-1 0,-2 0 0,2 0 0,-2 0 0,0-1 0,0 2 0,1-1 0,-1 1 0,1-1 0,-2-1 0,1 2 0,1-1 0,-1 2 0,2-2 0,-2 2 0,0-2 0,0 0 0,0 1 0,0-1 0,1 1 0,-1 0 0,0-1 0,0 1 0,0-2 0,1 1 0,0 0 0,0 1 0,0-1 0,-1 1 0,2-1 0,-2 2 0,2-2 0,-2 2 0,2-2 0,-2 1 0,1-2 0,-1 2 0,2-1 0,-2 1 0,1 0 0,0-1 0,-1 1 0,1-1 0,-1-1 0,-1 1 0,1 0 0,0 0 0,1 0 0,-1 1 0,2-1 0,-2 2 0,1-2 0,-1 1 0,2-1 0,-2 1 0,1 0 0,-1-1 0,0 1 0,0-2 0,0 2 0,2-1 0,-2 2 0,2-2 0,-2 1 0,2-1 0,-2 1 0,0 0 0,1-1 0,-1 1 0,2 0 0,-2 0 0,1 0 0,-1 0 0,0 1 0,2-2 0,-2 2 0,1-2 0,-1 2 0,1-2 0,-1 1 0,0-1 0,0 2 0,0-2 0,0 2 0,0-1 0,0 0 0,0 1 0,-1-1 0,1 0 0,0 1 0,0-1 0,0 1 0,-1 0 0,1 0 0,0-1 0,0 0 0,0 0 0,-1 1 0,2-1 0,-1 1 0,1-1 0,-1 0 0,0 1 0,0-2 0,0 1 0,1-1 0,-1 1 0,0 0 0,-1-1 0,1 2 0,1-2 0,-1 1 0,1 0 0,-1 1 0,0-1 0,-1 0 0,2 0 0,-1 1 0,1-1 0,-1 1 0,0-1 0,-1 1 0,2-2 0,-1 2 0,1-2 0,-1 1 0,0 0 0,0 0 0,0 1 0,1-1 0,-1 0 0,-1 1 0,2-2 0,-1 2 0,1-1 0,0 0 0,-1 0 0,0 0 0,0 1 0,1-1 0,-1 1 0,1-1 0,-1 0 0,-1 1 0,1-2 0,0 2 0,0-2 0,0 1 0,0-1 0,0 2 0,1-2 0,-1 2 0,-1-2 0,1 2 0,0-3 0,-1 2 0,1 0 0,0-1 0,0 2 0,-1-2 0,1 1 0,0 0 0,1 0 0,-1 1 0,1-1 0,-1 0 0,0 1 0,1-1 0,-1 1 0,1-1 0,-1 1 0,0-1 0,0 1 0,0-1 0,0 0 0,-1-1 0,1 2 0,0-1 0,1 0 0,-1 1 0,0-1 0,-1 1 0,0-1 0,0 1 0,0-2 0,1 1 0,-1 0 0,0 0 0,-2 1 0,3-2 0,-3 2 0,2-1 0,0 0 0,-1 0 0,2 0 0,-2 0 0,2 1 0,0-2 0,-2 2 0,1-2 0,0 1 0,1-1 0,-2 2 0,1-2 0,0 2 0,1-2 0,-1 1 0,1 0 0,0 0 0,-1 1 0,1-2 0,0 2 0,1-2 0,-2 2 0,2-2 0,-1 1 0,0-1 0,-1 2 0,1-1 0,0 0 0,0 1 0,-1-1 0,1 0 0,0 1 0,0-1 0,-1 1 0,1 0 0,0 0 0,0 0 0,0 0 0,-1-1 0,1 0 0,0 0 0,-2 1 0,2 0 0,-3 0 0,1-1 0,0 1 0,-1-1 0,3 0 0,-2 1 0,2-1 0,0 1 0,-1 0 0,1 0 0,0 0 0,0 0 0,0 0 0,-1 0 0,2 1 0,-1-1 0,1 2 0,-1-2 0,-1 1 0,1 0 0,0-1 0,-1 1 0,2 0 0,-1 0 0,2 1 0,-2-2 0,2 2 0,-2-2 0,0 2 0,0-1 0,0 0 0,1 1 0,-1-1 0,1 1 0,-1-2 0,2 2 0,-2-1 0,1 1 0,-1 0 0,0 1 0,1-2 0,0 1 0,-1-1 0,2 1 0,-2-1 0,2 1 0,-2-1 0,1 2 0,0-1 0,-1-1 0,0 1 0,0-1 0,0 0 0,0 1 0,0-1 0,-1 1 0,1-1 0,0 0 0,0 0 0,-1 0 0,1-1 0,0 1 0,0-1 0,0 1 0,-1-1 0,1 1 0,0-1 0,0 0 0,0 0 0,-1 0 0,1 0 0,0 0 0,-1 0 0,1 0 0,0 1 0,5-4 0,-2 3 0,4-4 0,-3 2 0,1 1 0,-1-1 0,0 0 0,0-1 0,1 2 0,-1-3 0,0 3 0,1-1 0,-1 0 0,0 0 0,0 0 0,1 0 0,-1 0 0,0 0 0,0 1 0,1-1 0,-1-1 0,1 2 0,0-1 0,0 2 0,0-2 0,-1 1 0,0 0 0,0 0 0,1 1 0,-1-1 0,0 0 0,2 1 0,-2-1 0,1 1 0,0 0 0,-1 0 0,0 0 0,0 0 0,1 0 0,-1 0 0,0 0 0,0 0 0,0 0 0,1 0 0,-1 0 0,0 0 0,0 0 0,0 0 0,-1 1 0,0 0 0,-1 1 0,0 0 0,0 0 0,0 1 0,0-1 0,0 0 0,0 0 0,0 0 0,0 1 0,0-1 0,0 0 0,0 0 0,0 1 0,0-1 0,0 0 0,0 2 0,0-1 0,0 1 0,0 0 0,0-2 0,-1 0 0,0 0 0,-1 1 0,-2-1 0,2 0 0,-3 0 0,2 0 0,0-2 0,-1 1 0,2 0 0,-2-1 0,2 2 0,1-1 0,-1 1 0,2-1 0,-2 0 0,1 1 0,3-6 0,-1 3 0,4-6 0,-2 3 0,2 0 0,-3 0 0,3 1 0,-2-1 0,0 2 0,1-1 0,-2 0 0,2 0 0,-2 0 0,1-1 0,-1 2 0,0-2 0,1 1 0,-1 0 0,2 0 0,-2 1 0,2 2 0,-2-2 0,1 2 0,0-1 0,0 1 0,0 0 0,-1 0 0,0 0 0,0 0 0,1 0 0,-1 0 0,0 0 0,1 0 0,-1 0 0,0 0 0,0 0 0,1 0 0,-1 0 0,0 0 0,0 0 0,1 0 0,-1 0 0,0 0 0,0 0 0,0 0 0,0 0 0,0 0 0,1 0 0,-1 0 0,-1 1 0,1-1 0,-2 2 0,2-1 0,-2 1 0,2 0 0,-2 0 0,1 1 0,-1-1 0,0 0 0,0 0 0,0 0 0,0 0 0,0 1 0,0-1 0,0 0 0,0 1 0,-1-2 0,1 1 0,-2-1 0,1 1 0,-2 0 0,2 0 0,-1-2 0,1 2 0,-1-2 0,-1 1 0,1 0 0,0-1 0,-1 1 0,1-1 0,0 0 0,0 0 0,-1 1 0,1 0 0,0 0 0,-1-1 0,1 0 0,0 0 0,0 0 0,0 0 0,-1 0 0,1 0 0,0 0 0,0 0 0,-1 0 0,1 0 0,0 0 0,1-1 0,0 0 0,1-2 0,0 1 0,0 0 0,0 0 0,0 0 0,0-1 0,0 1 0,1 0 0,0 1 0,1-1 0,0 1 0,1-1 0,-1 1 0,0 0 0,0 0 0,2 0 0,-2 0 0,2 0 0,-1 1 0,0 0 0,0 0 0,0 0 0,-1 0 0,0 0 0,1 0 0,-1 0 0,0 0 0,0 0 0,1 0 0,-1 0 0,0 0 0,0 0 0,1 0 0,0 0 0,1 1 0,0 1 0,1-1 0,-2 1 0,1-1 0,1 2 0,-3-1 0,2 0 0,-2 0 0,1-1 0,0 0 0,0 0 0,-1 0 0,1-1 0,-1 1 0,0 0 0,0 0 0,1 0 0,-1 0 0,0-1 0,-1 2 0,2-1 0,-2 0 0,1 1 0,0 0 0,0 0 0,1 0 0,-1 0 0,0 0 0,-1 1 0,1-1 0,-1 0 0,1 0 0,0-1 0,-2 1 0,2-1 0,-2 2 0,2-2 0,-2 1 0,1-1 0,0 0 0,-1 1 0,2-1 0,-1 0 0,1 0 0,-2 1 0,2-1 0,-1 1 0,1 0 0,1 0 0,-1 1 0,0-2 0,0 1 0,0-1 0,1 0 0,-1 1 0,-1 0 0,1-1 0,0 1 0,0-1 0,0 1 0,0 1 0,1-1 0,-1 0 0,0 0 0,0 1 0,2-1 0,-2 0 0,2 1 0,-1-1 0,0 0 0,2 1 0,-3-1 0,3 1 0,-2-1 0,0 0 0,-1 1 0,1-1 0,-1 0 0,0 0 0,0 1 0,1-1 0,-1 0 0,-1 0 0,1 1 0,-1-1 0,1 0 0,-1 0 0,0 0 0,1 0 0,-2 0 0,1-1 0,0 0 0,-1 1 0,2-2 0,-2 2 0,2-1 0,0 1 0,-1 1 0,1-2 0,-2 1 0,2-1 0,-1 1 0,0 1 0,1-2 0,-1 1 0,1-1 0,-1 1 0,0 1 0,1-1 0,0 0 0,0 0 0,0 2 0,-1-1 0,2 0 0,-2 1 0,1-2 0,1 2 0,-1-2 0,0 1 0,0 0 0,1 2 0,-1-3 0,1 3 0,-2-3 0,1 3 0,0-2 0,0 1 0,0-1 0,0 1 0,0-1 0,-1 0 0,2 0 0,-1 1 0,-1-2 0,1 3 0,0-3 0,0 3 0,1-1 0,-2 0 0,1-1 0,-1 1 0,1-2 0,0 2 0,-1-2 0,1 1 0,0 0 0,0 0 0,-1 1 0,2-2 0,-1 4 0,0-3 0,0 3 0,0-4 0,-1 2 0,0-2 0,1 0 0,-2 1 0,2-1 0,-1 0 0,1 0 0,-2 1 0,2-1 0,-1 0 0,1 0 0,0 1 0,-1 0 0,1 0 0,1 0 0,-2 1 0,1-2 0,-1 2 0,0-2 0,1 0 0,0 1 0,0-1 0,-1 0 0,1 2 0,0-2 0,-1 2 0,2-1 0,-3-1 0,3 2 0,-1-2 0,0 0 0,-1 0 0,1 0 0,0 0 0,0-1 0,0 1 0,0 1 0,1-1 0,-1 0 0,-1 0 0,1 1 0,-1-1 0,2 0 0,-1 0 0,-1 1 0,1-1 0,0 0 0,0 0 0,-1 0 0,1-1 0,-1 1 0,2 0 0,-2 1 0,1-1 0,-1 0 0,0 0 0,1 0 0,-1 0 0,2 0 0,-2 0 0,2 2 0,-2-2 0,2-1 0,-2 1 0,0-1 0,1 2 0,-1-1 0,2 0 0,-2 0 0,1 1 0,-2-1 0,2 0 0,-1-1 0,1 1 0,0 0 0,-1 0 0,1 0 0,0 1 0,1-1 0,-1 1 0,0 0 0,1 2 0,-1-2 0,1 1 0,-1 1 0,2-1 0,-2 1 0,2 0 0,-1 0 0,-1-1 0,0 0 0,1 0 0,-1 0 0,1 0 0,-1-1 0,0 1 0,1-1 0,-1 0 0,0 0 0,1 1 0,-1-2 0,0 2 0,0-2 0,0 0 0,-1 2 0,1-2 0,1 2 0,-1-2 0,0 2 0,1-2 0,-1 3 0,0-3 0,1 3 0,-1-2 0,1 0 0,-1 1 0,0-2 0,1 2 0,-1-2 0,0 0 0,1 2 0,-1-2 0,0 1 0,0 0 0,1-1 0,-1 0 0,0 0 0,0 1 0,1-1 0,-1 0 0,0 1 0,0-2 0,1 1 0,-1-1 0,0 1 0,1 1 0,-1-1 0,0 0 0,0 0 0,1 1 0,-1-1 0,0 0 0,0 0 0,1 0 0,-1 0 0,0-1 0,0 1 0,1 0 0,-1 1 0,0-1 0,0 0 0,1 0 0,-1 1 0,0-2 0,0 2 0,0 0 0,-1-1 0,0 0 0,1 2 0,-1-2 0,2 2 0,-2-1 0,1 0 0,-1 0 0,1 1 0,0-2 0,-1 2 0,0-1 0,1 0 0,-2 0 0,2 0 0,-1-1 0,0 0 0,0 0 0,0 1 0,0-1 0,0 0 0,0 0 0,-1 1 0,2-1 0,-1 0 0,1 0 0,-2 1 0,2-1 0,-2 0 0,2 0 0,-1 0 0,1 1 0,-1-1 0,1 0 0,0 0 0,-1 1 0,1-1 0,-1 0 0,2 1 0,-1-1 0,0 0 0,1 0 0,-1 1 0,0-1 0,0 0 0,1 0 0,-1 0 0,0 0 0,0-1 0,1 1 0,-1 0 0,0 0 0,0 0 0,0-1 0,0 0 0,-1 1 0,0 0 0,1 0 0,0-1 0,0 1 0,0-1 0,-1 2 0,1-2 0,0 1 0,0-1 0,0 0 0,-1 1 0,1-1 0,-1 1 0,2 0 0,-1-2 0,-1 2 0,1-2 0,-2 2 0,2-2 0,0 1 0,0 0 0,0 0 0,0 1 0,0-1 0,1 0 0,-1 1 0,0-2 0,-1 2 0,1-1 0,0 0 0,-1 0 0,1-1 0,-1 2 0,1-2 0,1 2 0,-1-2 0,0 1 0,0 0 0,1 0 0,-1 0 0,1 0 0,0 1 0,0-2 0,0 1 0,-1 0 0,0-1 0,1 1 0,-1 0 0,0 0 0,0 0 0,1 0 0,-1-1 0,0 1 0,0 0 0,1-1 0,-1 2 0,0-2 0,1 2 0,-1-1 0,0 1 0,0-2 0,1 1 0,-1 0 0,0-1 0,0 2 0,1-2 0,-1 2 0,0-1 0,0 1 0,1-2 0,-1 1 0,0 0 0,1-1 0,0 2 0,0-2 0,-1 2 0,1-1 0,-1 1 0,0-2 0,0 2 0,1-2 0,-1 1 0,-1 0 0,1-1 0,-1 1 0,2 0 0,-1 0 0,-1 1 0,1-2 0,-1 1 0,2 0 0,-1-1 0,0 1 0,0 0 0,0-1 0,0 1 0,0-1 0,1 0 0,-1 0 0,-1-1 0,0 0 0,-1-1 0,0 0 0,0-1 0,-2 0 0,2 0 0,-2-2 0,1 3 0,-1-3 0,-1 1 0,1-1 0,-1 1 0,0 0 0,1 1 0,-1-2 0,1 3 0,0-2 0,-1 2 0,1 0 0,0-1 0,-1 1 0,1 0 0,0-1 0,0 1 0,-1 0 0,1 1 0,0-1 0,0 0 0,0 0 0,1 0 0,-1-2 0,-2 1 0,1-1 0,0 0 0,0-1 0,1 0 0,-1 0 0,1 0 0,-1 1 0,2 0 0,-1 2 0,1 0 0,-1-1 0,1 1 0,-1 1 0,0-1 0,0 1 0,0-1 0,0-1 0,0 0 0,1 0 0,-2-3 0,1 0 0,-1 0 0,0-2 0,1 1 0,-1 0 0,0 0 0,2 2 0,-1 0 0,0 2 0,1-1 0,-1 2 0,2-1 0,-2 1 0,2 0 0,-2 0 0,1-1 0,1 0 0,-2 0 0,2 0 0,-2 0 0,2 0 0,-2 0 0,1 0 0,-1-1 0,2 1 0,-2 0 0,1 1 0,-1-1 0,2 1 0,-1 0 0,0 0 0,1 1 0,-2 0 0,1 0 0,0 0 0,-1 1 0,0-2 0,0 1 0,1-2 0,-1 2 0,0-1 0,0 1 0,0-1 0,-1 0 0,1 0 0,0 1 0,0 0 0,-1-1 0,1 0 0,0 1 0,-1-1 0,1 1 0,-1 0 0,1-1 0,-1 1 0,2-1 0,-2 2 0,1-2 0,0 1 0,-1-1 0,2 0 0,-1 2 0,1-2 0,-1 1 0,-1-1 0,1-1 0,0 2 0,0-1 0,-1 1 0,2-2 0,-1 2 0,1-1 0,-1 1 0,0-1 0,1-1 0,-1 1 0,1 0 0,-1-1 0,0 1 0,1 0 0,-1 0 0,2-2 0,-2 1 0,0 0 0,1 1 0,-1-1 0,1 1 0,0-2 0,-2 2 0,2-2 0,-1 2 0,1-1 0,-1 0 0,0-2 0,0 3 0,-1-3 0,2 2 0,-1-1 0,0 0 0,0 0 0,-1-1 0,1 1 0,1 0 0,-2 0 0,2 0 0,-2-1 0,2 0 0,-2 0 0,1 0 0,-1 0 0,1 0 0,1-1 0,-1 3 0,-1-4 0,2 4 0,-2-3 0,1 2 0,1-1 0,-2 0 0,2 0 0,-1 0 0,-2-2 0,1 0 0,0 0 0,1 1 0,1 2 0,-1 0 0,-1-2 0,1 3 0,-2-2 0,2 0 0,-2 1 0,1-3 0,-2 1 0,2 0 0,-2 0 0,2 1 0,0 0 0,0 1 0,1-1 0,0 3 0,-1-2 0,1 2 0,0 0 0,-1-2 0,0 0 0,0 0 0,0 0 0,1 1 0,-1 1 0,1-1 0,0 1 0,-1 0 0,2-1 0,-1 2 0,1-1 0,-1 1 0,-1-1 0,1-1 0,0 2 0,0-1 0,0 1 0,1-1 0,-1 0 0,0 1 0,-1-1 0,1 0 0,0-1 0,-2 1 0,2 0 0,-2-1 0,2 2 0,0-1 0,-1 1 0,2-2 0,-1 1 0,1 0 0,-2 0 0,2 0 0,-1 1 0,1-1 0,-2 0 0,1-1 0,0 0 0,-1 0 0,1 0 0,0 0 0,-1 0 0,1 0 0,0 0 0,-1 0 0,1 1 0,0 0 0,1 0 0,-2 0 0,2 0 0,-1 1 0,0-1 0,0-1 0,0 1 0,1 0 0,-1-1 0,-1 2 0,1-1 0,0 1 0,-1-1 0,1 0 0,0 0 0,-2 1 0,2-2 0,-3 0 0,1 0 0,-1-1 0,0 2 0,0-2 0,0 1 0,1 1 0,-1 0 0,3 0 0,-2 1 0,2-1 0,0 2 0,-1-2 0,1 1 0,0-1 0,-1 2 0,0-2 0,0 1 0,0-1 0,0 0 0,1 1 0,-1-1 0,0-1 0,0 1 0,-1-1 0,1 1 0,0 1 0,2-1 0,-1 2 0,1-3 0,-1 3 0,1-2 0,-1 1 0,0-1 0,0 1 0,-1-1 0,1 2 0,1-2 0,-1 1 0,1 0 0,-1 1 0,0 0 0,-1 0 0,2-1 0,-1 1 0,1-1 0,-1 1 0,-1-1 0,1 0 0,0-1 0,0 1 0,-1-1 0,1 1 0,0-1 0,0 2 0,0-2 0,-1 1 0,1-1 0,1 0 0,-1 1 0,0-1 0,0 1 0,0-1 0,0 0 0,0 1 0,1 0 0,0 0 0,-1 1 0,2-2 0,-3 1 0,3-1 0,-2 2 0,2-2 0,-2 2 0,2-2 0,-2 1 0,5 2 0,-2 1 0,4 1 0,-2 1 0,-1-1 0,1 4 0,-1-3 0,2 2 0,-2-3 0,2 1 0,-1-1 0,0 1 0,2-2 0,-3 0 0,2 1 0,-2-1 0,2 0 0,-2 1 0,2 0 0,-1 0 0,0 2 0,2-1 0,-2 1 0,0-2 0,1 2 0,-2-2 0,2 2 0,-1-2 0,0 1 0,0-1 0,0-1 0,-1 1 0,0 0 0,0 0 0,1 0 0,-2-1 0,1 1 0,-1-1 0,1 0 0,0 0 0,-1 1 0,0 0 0,1 0 0,-2 0 0,2 0 0,0-1 0,-1 0 0,1 0 0,-1 1 0,0-1 0,2 1 0,-1 1 0,1 1 0,0-2 0,-1 1 0,-1-2 0,1 0 0,-1 1 0,1-1 0,-1-1 0,0 1 0,1-2 0,-2 2 0,2-1 0,-1 1 0,1-2 0,-2 2 0,2-2 0,-1 2 0,1-1 0,1 2 0,-1-1 0,0 0 0,0 0 0,0 1 0,1-1 0,-1 0 0,0 0 0,-1 0 0,1 0 0,0 0 0,-1-1 0,1 1 0,-1 0 0,0 0 0,1-1 0,0 1 0,0 0 0,0 1 0,0-1 0,1 0 0,-1 0 0,0 1 0,0-1 0,1 0 0,-1 0 0,-1 1 0,1-1 0,-1 0 0,2 0 0,-2 1 0,1-1 0,-1 0 0,1 0 0,0 1 0,-2-1 0,2 0 0,-1 0 0,0 1 0,1-2 0,-2 1 0,2-1 0,-1 1 0,1 0 0,-2 0 0,2-1 0,-2 1 0,2-1 0,-2 1 0,1 0 0,0-1 0,0 1 0,1-2 0,-2 2 0,2-1 0,-1 2 0,0-1 0,1-1 0,-1 1 0,1-1 0,0 2 0,-2-1 0,2 0 0,-2 0 0,2 1 0,0-2 0,-1 1 0,1-1 0,-1 1 0,0 1 0,1-1 0,0 0 0,0 0 0,0 2 0,1-1 0,-1 0 0,0 1 0,1-2 0,-1 2 0,0-1 0,1 0 0,-1 0 0,2 1 0,-2-2 0,2 3 0,-2-3 0,2 3 0,-2-2 0,2 2 0,-2-3 0,0 2 0,1-2 0,-1 1 0,0 0 0,1 0 0,-1 0 0,0-1 0,1 0 0,-1 0 0,-1 1 0,1-1 0,-1 0 0,1 1 0,0-1 0,-2 0 0,2-1 0,-2 1 0,2 0 0,-1 1 0,2-1 0,-2 2 0,1-2 0,-2 0 0,2 0 0,-2 1 0,2-1 0,0 0 0,0 0 0,-1 1 0,1-1 0,-2 0 0,2 0 0,-1 1 0,1-1 0,0 0 0,-2 2 0,2-2 0,-1 2 0,0-2 0,2 0 0,-3 0 0,2 1 0,-2-1 0,2 0 0,-2 0 0,2 1 0,-1-1 0,0 0 0,1 1 0,-2 0 0,3 0 0,-3 0 0,1-1 0,0-1 0,0 1 0,1-1 0,-1 2 0,0-1 0,1 0 0,-2 0 0,2 0 0,-1 0 0,1-1 0,-1 1 0,0 0 0,1 1 0,-2-1 0,2 0 0,0-1 0,-1 1 0,1 0 0,-2 0 0,2 0 0,-1 0 0,2 1 0,-1-1 0,-1 0 0,1 0 0,-1 1 0,2-1 0,-1 0 0,0 1 0,1-1 0,-1 1 0,0 0 0,1 0 0,-1 1 0,0-2 0,1 3 0,-1-2 0,0 0 0,1-1 0,-1 2 0,0-1 0,1 0 0,-1-1 0,0 1 0,1 0 0,-1 0 0,0 0 0,0-1 0,1 2 0,-1-2 0,0 2 0,2-1 0,-1 0 0,0 0 0,-1 0 0,1-1 0,-1 1 0,0 0 0,2 1 0,-1-1 0,1 2 0,-1-3 0,0 2 0,-1-2 0,0 0 0,1 1 0,-1-1 0,0 0 0,0 0 0,1 1 0,-2-1 0,1-1 0,-1 1 0,1-1 0,-1 2 0,1-2 0,-1 1 0,1-1 0,-2 1 0,2 0 0,-2 0 0,2-2 0,0 2 0,-1-1 0,1 0 0,-2 1 0,2 0 0,-1 0 0,1-1 0,-2 1 0,2-1 0,-2 2 0,2-2 0,-1 1 0,1-1 0,0 2 0,-1-1 0,0 0 0,1 0 0,0 2 0,0-2 0,-1 2 0,1-1 0,-1 0 0,1 1 0,-1-2 0,0 0 0,1 0 0,-2 1 0,3-1 0,-3 0 0,2 0 0,-2 1 0,2-1 0,-1 0 0,2 0 0,-2 0 0,1 1 0,-2-1 0,2 0 0,-2 0 0,2 0 0,-2 0 0,3-1 0,-2 1 0,0 0 0,1 1 0,-1-1 0,1 0 0,-1 0 0,1-1 0,-1 1 0,1-2 0,-2 2 0,2-2 0,-2 2 0,1 0 0,0-1 0,-1 1 0,-3-6 0,0 2 0,-5-4 0,3 0 0,0 1 0,1-1 0,-1 2 0,3-3 0,-2 5 0,1-3 0,1 2 0,0 0 0,0 0 0,0 1 0,1 0 0,0 0 0,-1-1 0,2 1 0,-2 0 0,0-1 0,1 1 0,-1 0 0,2 0 0,-2-1 0,2 1 0,-2 1 0,0-1 0,0 1 0,0-2 0,0 2 0,0-1 0,0 1 0,1-1 0,-1-1 0,-1 1 0,1 1 0,0 0 0,0 0 0,0 1 0,-1-2 0,1 1 0,0 0 0,-2 0 0,2-1 0,-3 1 0,2-2 0,0 1 0,1 1 0,-1-2 0,1 3 0,0-2 0,-1 2 0,1-2 0,0 2 0,1-2 0,-1 1 0,0 0 0,1 0 0,-1 1 0,2-2 0,-2 2 0,2-2 0,-2 1 0,1-1 0,0-1 0,0 2 0,1-1 0,-1 1 0,0 0 0,1-1 0,-1 0 0,0 0 0,0 0 0,-2 0 0,2-1 0,-1 1 0,1 0 0,-1-1 0,0 1 0,0 0 0,2 0 0,-2 0 0,2 0 0,-2 1 0,1-1 0,-1-1 0,1 1 0,-1 0 0,0 0 0,-1-1 0,1 1 0,0 0 0,-1-1 0,1 1 0,1 0 0,-1-2 0,0 2 0,1-2 0,-1 2 0,2 0 0,-2-1 0,0 1 0,1 0 0,-1-1 0,2 1 0,-2 0 0,0 0 0,0-1 0,0 0 0,0 0 0,0 0 0,1 0 0,-1 1 0,-1-2 0,1 2 0,1-2 0,-1 2 0,0-1 0,0 0 0,-1-1 0,1 1 0,1 0 0,-1 0 0,0 1 0,0-1 0,0 1 0,0 0 0,0-1 0,1 1 0,-2-1 0,1 0 0,-1 0 0,2 1 0,0-1 0,-1 1 0,0 0 0,0-1 0,1 1 0,-1 1 0,2-1 0,-3-1 0,2 1 0,-1-2 0,0 2 0,0 0 0,1-1 0,0 1 0,-1 0 0,0-1 0,1 1 0,-1 0 0,1-1 0,0 1 0,-1 0 0,0 0 0,1-1 0,-1 1 0,1-2 0,-2 2 0,0-4 0,0 3 0,0-1 0,0 0 0,1 2 0,0-3 0,-1 2 0,1-1 0,-1 1 0,1-2 0,0 3 0,-1-3 0,-1 2 0,2-2 0,-2 3 0,2-3 0,-1 2 0,1-1 0,-1 1 0,1-1 0,0 2 0,-1-1 0,2 0 0,-1-1 0,1 2 0,-1 0 0,0 0 0,2-1 0,-2 2 0,2-1 0,-2 0 0,0-1 0,1 0 0,-1 1 0,2-1 0,-2 1 0,2 0 0,-3-1 0,2 1 0,0 0 0,-1 0 0,1-1 0,-2 1 0,2 0 0,-1 0 0,1-1 0,0 1 0,-1 1 0,1-1 0,-1 0 0,1 0 0,0 0 0,0 0 0,0-1 0,-1 2 0,1-1 0,0 1 0,0 0 0,0-2 0,0 2 0,-1 0 0,1-1 0,-1 1 0,0-2 0,1 1 0,0 0 0,-1-1 0,1 1 0,-1 0 0,1 0 0,-1-1 0,1 1 0,-1 1 0,1-1 0,-1 0 0,1 0 0,0 0 0,-1 0 0,1-1 0,-1 2 0,2-1 0,-2 1 0,1-1 0,-1 0 0,1 1 0,0 0 0,0-1 0,0 0 0,-1 0 0,1 0 0,-1-1 0,0 1 0,1 0 0,0 0 0,-1 0 0,0 0 0,1 1 0,-1-1 0,1-1 0,-1 1 0,0 0 0,0 1 0,2-1 0,-2 0 0,1 0 0,-2 0 0,1-1 0,0 1 0,-1 0 0,0-2 0,0 2 0,0-3 0,0 2 0,0 0 0,1 0 0,-1 1 0,2 0 0,-2-1 0,2 1 0,-1 1 0,1-1 0,-2 1 0,1-1 0,0 1 0,0 0 0,0-1 0,-1 2 0,2-2 0,-1 1 0,2-1 0,-2 1 0,2-1 0,-3 1 0,3-1 0,-2 1 0,2-1 0,-1 1 0,0-1 0,1 0 0,-1 0 0,0 0 0,1 0 0,-1 1 0,3 4 0,-1-2 0,2 4 0,-3-3 0,0 0 0,0 0 0,0 0 0,0 0 0,0 1 0,0-1 0,1 0 0,-1 0 0,1 1 0,0-1 0,0 0 0,1 2 0,-2-2 0,1 2 0,-1-1 0,1 0 0,-1 0 0,1-1 0,0 1 0,0-1 0,0 0 0,0-1 0,-1 1 0,1 0 0,0 0 0,-1 0 0,2-1 0,-1 0 0,1-1 0,1 1 0,-1-1 0,0 2 0,0 0 0,0 0 0,1 0 0,0 2 0,0-2 0,2 3 0,-2-1 0,1 1 0,1 0 0,-1 1 0,0 0 0,0 0 0,0-1 0,-2 0 0,2 0 0,-2-1 0,1 1 0,-1-3 0,0 2 0,1-1 0,-1 0 0,1 0 0,-1 0 0,0-1 0,0 0 0,1 2 0,-1-2 0,0 2 0,0-2 0,0 0 0,-1 2 0,0-2 0,1 2 0,-1-2 0,1 0 0,-2 1 0,2-1 0,-2 0 0,2-1 0,-2 1 0,1-1 0,0 0 0,0 1 0,1 0 0,-2 0 0,2 0 0,-2 0 0,2-1 0,-2 1 0,2-2 0,-2 2 0,2-1 0,0 1 0,0-1 0,0 1 0,0 0 0,1 2 0,0-1 0,1 3 0,2-2 0,0 3 0,0-1 0,0 0 0,1 2 0,1-1 0,-1 1 0,0 0 0,-2-3 0,0 2 0,0-2 0,-1 0 0,1 0 0,-1-2 0,-1 1 0,1 0 0,-2-2 0,1 2 0,-1-2 0,1 0 0,0 1 0,0-1 0,0 0 0,-1 1 0,0-1 0,0 0 0,1 0 0,-1 1 0,-1-1 0,1-1 0,-2 1 0,2-2 0,-1 2 0,1-2 0,-2 2 0,2-1 0,-2 1 0,2-2 0,-1 1 0,0-3 0,0-1 0,-1-3 0,-2-1 0,-1-1 0,-3 0 0,2-1 0,-2 1 0,3 0 0,-1 1 0,2 0 0,-2 2 0,1 0 0,0 0 0,0 0 0,1 0 0,-1 0 0,1 1 0,-2 1 0,2 0 0,-1 1 0,1-2 0,-1 2 0,0-2 0,0 1 0,0 0 0,0-3 0,-2 1 0,1-1 0,0-1 0,-1 2 0,2-1 0,-1 1 0,1-1 0,0 3 0,-1-2 0,3 2 0,-1-1 0,0 0 0,0 0 0,-1-2 0,1 2 0,-1-3 0,-1 1 0,2 0 0,-2 0 0,1-1 0,1 2 0,-1-2 0,0 2 0,1 0 0,-1 0 0,2 0 0,-2-1 0,1 1 0,0 0 0,-1 0 0,3 3 0,-2-2 0,1 2 0,-1-1 0,0 1 0,1 0 0,-1 0 0,-1-1 0,2 1 0,-1 0 0,1-1 0,-2 1 0,1 0 0,1-1 0,-1 1 0,1 1 0,-1-1 0,0 1 0,1-2 0,-1 2 0,-1-1 0,2 1 0,-1 0 0,1-1 0,-1 0 0,-1 1 0,1-1 0,0 2 0,-2-2 0,2 0 0,-2 1 0,2-1 0,-1 2 0,1-2 0,1 0 0,-1 1 0,1-1 0,-2 2 0,1-2 0,0 1 0,0-1 0,-1 2 0,2-2 0,-1 2 0,1-1 0,-2 0 0,1 1 0,0-2 0,0 0 0,-1 1 0,1 0 0,0 0 0,-1 1 0,1-2 0,0 2 0,0-2 0,-1 1 0,1-1 0,0 2 0,1-1 0,5 1 0,-1 0 0,2 1 0,-3 0 0,1 3 0,-1-2 0,0 3 0,1-1 0,-1 2 0,1 0 0,-2 0 0,2-1 0,-2 0 0,2 0 0,-1-1 0,0 1 0,1-3 0,-1 2 0,0-2 0,2 1 0,0 1 0,1 1 0,1 0 0,0 2 0,2 0 0,-1 2 0,2 0 0,1 2 0,-3-2 0,1 1 0,-3-1 0,1-3 0,-2 2 0,1-2 0,-3 0 0,2-2 0,-2-1 0,1 1 0,-1-1 0,-1 0 0,1-1 0,-1 1 0,1-1 0,-1 0 0,0 0 0,1 1 0,-1-1 0,2 0 0,-1 0 0,0 0 0,-1 1 0,1-2 0,0 1 0,0-1 0,0 2 0,0-1 0,1 0 0,-1 0 0,0 1 0,1-2 0,-1 1 0,-1-1 0,1 0 0,-2 1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5:58.861"/>
    </inkml:context>
    <inkml:brush xml:id="br0">
      <inkml:brushProperty name="width" value="0.05" units="cm"/>
      <inkml:brushProperty name="height" value="0.05" units="cm"/>
      <inkml:brushProperty name="color" value="#F38AF0"/>
    </inkml:brush>
  </inkml:definitions>
  <inkml:trace contextRef="#ctx0" brushRef="#br0">47 191 24575,'4'-1'0,"0"-1"0,-1 1 0,-2-1 0,1 2 0,-1-1 0,1 0 0,0 0 0,-1 0 0,1 0 0,0 0 0,1-1 0,-1 1 0,1-2 0,0 2 0,2-1 0,-3-1 0,2 1 0,-2 1 0,0-2 0,1 3 0,-1-2 0,0 2 0,0-2 0,0 1 0,1-2 0,-1 1 0,1-1 0,1 0 0,0-1 0,1 2 0,-3 0 0,3-1 0,-2 2 0,0-1 0,-1 0 0,2 0 0,-2 0 0,2-1 0,-1 1 0,0-1 0,2 1 0,-3 1 0,2-2 0,-1 2 0,0-1 0,2-1 0,-3 1 0,3-1 0,-2 2 0,1-1 0,-1 0 0,0 0 0,1 0 0,-2-1 0,2 2 0,-1-1 0,0 0 0,0 1 0,0 0 0,-1 0 0,0 1 0,0-1 0,0 0 0,0 1 0,-1-1 0,1 0 0,0-1 0,1 1 0,0-1 0,1 0 0,2 1 0,0-1 0,0 0 0,-1 0 0,0 0 0,2 0 0,-2 2 0,0-2 0,0 1 0,-1 1 0,1-1 0,0 0 0,0 1 0,0-2 0,-1 2 0,1 0 0,-3 0 0,3 0 0,-3 0 0,3-1 0,-2 1 0,0-1 0,1 1 0,-2 0 0,3 0 0,-1 0 0,-1 0 0,2 0 0,-2 0 0,2 0 0,-2 0 0,1 0 0,0 0 0,-2 0 0,0 0 0,0 0 0,1 0 0,-1 0 0,0 0 0,0 0 0,0 0 0,1 0 0,0 0 0,1 0 0,1 0 0,0 0 0,0 0 0,-1 0 0,0 0 0,-1 0 0,0 0 0,0 0 0,-1 0 0,0 0 0,0 0 0,0 0 0,2 0 0,1 0 0,0 0 0,3 0 0,-2 0 0,0 0 0,-1 0 0,0 0 0,-1 0 0,-1 0 0,0 0 0,-1 0 0,-1 1 0,1-1 0,-7 1 0,4-1 0,-6 0 0,4 0 0,0 0 0,-1 0 0,2 0 0,-3 0 0,1 0 0,-1 0 0,0 0 0,0 0 0,0 0 0,0 0 0,0 0 0,0 0 0,1 0 0,-1 0 0,2 0 0,0 0 0,1 0 0,-1 0 0,1 0 0,0 0 0,0 0 0,0 1 0,0-1 0,1 1 0,-1-1 0,0 1 0,-1-1 0,1 1 0,0-1 0,1 1 0,-3 0 0,3 1 0,-4-1 0,1 1 0,-1 0 0,0 0 0,0 0 0,-1 0 0,0 1 0,-2-1 0,3 1 0,-3 0 0,3-1 0,-3 1 0,2-2 0,0 2 0,1-2 0,1 0 0,-1 2 0,1-2 0,-1 1 0,0 0 0,1 0 0,1-2 0,1 1 0,-1 0 0,1 0 0,1 1 0,0-1 0,0 0 0,-1 1 0,-1-1 0,0 2 0,-2-1 0,2 1 0,-2-1 0,1 0 0,0 1 0,2-1 0,1 0 0,-1 0 0,1 0 0,0-1 0,0 0 0,0 1 0,-2-1 0,-1 1 0,-3 0 0,2-1 0,-2 2 0,2-1 0,0 1 0,0-1 0,0 1 0,1-2 0,1 2 0,-1-3 0,2 2 0,-2-2 0,2 1 0,-2-1 0,2 0 0,-2 1 0,2-1 0,0 1 0,-1 0 0,1 0 0,0 1 0,-1-2 0,1 1 0,0 0 0,0-1 0,-1 1 0,1 0 0,0-1 0,-1 1 0,1 0 0,0 0 0,1 1 0,-1-2 0,0 2 0,0-1 0,0 1 0,0 1 0,-2-1 0,1 0 0,-1 1 0,1-1 0,-2 0 0,3 1 0,-2-1 0,1 1 0,1-1 0,-1-1 0,1 1 0,0-1 0,0 1 0,0 0 0,-1-2 0,1 2 0,0-1 0,0 1 0,-1 0 0,2 0 0,-1-2 0,2 2 0,-2-2 0,1 2 0,-2-2 0,0 2 0,0-2 0,-1 3 0,0-2 0,0 0 0,-1 2 0,3-3 0,-3 2 0,1-1 0,0 1 0,1-2 0,0 2 0,1-2 0,0 1 0,0-1 0,0-1 0,1 0 0,0-2 0,1 0 0,-1-1 0,1 1 0,0 0 0,0-1 0,0 1 0,0-2 0,0 1 0,0-1 0,0 0 0,0 1 0,0 0 0,0 0 0,0 0 0,0-1 0,0 3 0,0-3 0,0 2 0,0 0 0,0-1 0,1 2 0,0-2 0,0 2 0,1 1 0,-1-1 0,1 1 0,-1-1 0,1 2 0,-1-2 0,1 2 0,-1-2 0,1 2 0,-2-2 0,1 1 0,-1-2 0,0 1 0,1 0 0,-1 0 0,1-1 0,-1 1 0,0 0 0,1-1 0,-1 1 0,1 0 0,0 1 0,0-1 0,0 1 0,0-1 0,-1 0 0,2 2 0,-1-2 0,1 1 0,0 0 0,0-1 0,0 0 0,-1 1 0,1-1 0,0 1 0,1 0 0,-1-1 0,0 0 0,2 1 0,-2-1 0,2 1 0,-1-1 0,1 0 0,0 1 0,1 0 0,-3-1 0,3 1 0,-3 0 0,2 0 0,-2 1 0,0-1 0,1 1 0,0-1 0,0 1 0,1-3 0,-1 3 0,2-2 0,-3 0 0,3 1 0,-2-1 0,1 2 0,-1-2 0,1 1 0,-1-1 0,2 2 0,-3-1 0,3 0 0,-2 1 0,1-3 0,-1 3 0,1-2 0,-1 1 0,0 0 0,-1 0 0,1 0 0,-1 0 0,0 0 0,0 0 0,1 1 0,-1-2 0,0 2 0,1-2 0,-1 1 0,0-1 0,0 2 0,1-2 0,-1 2 0,0-2 0,0 1 0,1-1 0,-1 2 0,0-2 0,0 2 0,1-1 0,-1 0 0,0 1 0,0-1 0,1 0 0,-1 0 0,0-1 0,3 2 0,-3-2 0,3 1 0,-2-1 0,1 0 0,1 1 0,0-1 0,0 0 0,-1 1 0,1-2 0,-1 2 0,-1-1 0,2 2 0,-2-1 0,1-1 0,-1 2 0,2-2 0,-3 2 0,3-2 0,-2 1 0,0 1 0,1-1 0,-2 1 0,2 0 0,-2 0 0,0 0 0,0 0 0,0 0 0,0 0 0,1 0 0,-1 0 0,1 0 0,0 0 0,2 0 0,0 0 0,0 0 0,2 0 0,-1 0 0,0 0 0,0 0 0,-1 0 0,0 0 0,0 0 0,-1 0 0,1 0 0,-3 0 0,2 0 0,-1 0 0,0 0 0,0 0 0,-1 0 0,1 0 0,0 0 0,0 0 0,0 0 0,1 0 0,-2 0 0,4 0 0,-3 0 0,1 0 0,0 0 0,-2 0 0,2 0 0,-2 0 0,0 0 0,1 0 0,-1 0 0,-6 1 0,3-1 0,-7 3 0,4-2 0,-2 0 0,0 0 0,-2 1 0,1-1 0,0 1 0,0-1 0,1 0 0,0-1 0,1 1 0,0-1 0,-1 0 0,1 2 0,0-2 0,-1 2 0,-3 0 0,1-1 0,-4 2 0,2-1 0,0 1 0,-2-1 0,3 0 0,0 0 0,2-1 0,-1 1 0,1 0 0,-1 0 0,-1 1 0,-1 1 0,1-1 0,0 1 0,1-3 0,4 1 0,-2 0 0,2 0 0,0 0 0,-1 0 0,3-1 0,-3 2 0,1-1 0,-1 1 0,-1-1 0,0 1 0,0-1 0,1 1 0,0-1 0,-1 1 0,0-1 0,1 2 0,-3-1 0,2 2 0,0-2 0,1 1 0,0-1 0,-2 4 0,2-4 0,-2 4 0,5-4 0,-3 0 0,2 0 0,0-1 0,0 0 0,1 1 0,0-1 0,1 0 0,-1-1 0,1 1 0,-1-1 0,1 0 0,-1-1 0,0 0 0,-1 1 0,1-1 0,0 1 0,-1-1 0,1 0 0,0 0 0,0 0 0,-1 0 0,1 0 0,0 0 0,0 0 0,0 0 0,0 0 0,-1 0 0,8 0 0,0 0 0,4-1 0,-1-1 0,-2 0 0,1-1 0,-1 0 0,0 1 0,-1-1 0,-1 1 0,1-1 0,-3 1 0,3-1 0,-2 1 0,1 1 0,-1-1 0,2 1 0,-3-1 0,3 2 0,-1-2 0,1 2 0,0-3 0,0 3 0,0-2 0,1 0 0,0 1 0,1-2 0,0 2 0,1-1 0,1 0 0,-1 0 0,0 0 0,0-1 0,1 0 0,-1 0 0,0 2 0,0-2 0,1 2 0,-2-1 0,-1 0 0,0 1 0,0 0 0,2 1 0,-3-1 0,3 1 0,-1-1 0,1 0 0,0 0 0,2 0 0,1 0 0,1 0 0,-2-1 0,1 1 0,0 0 0,-1 1 0,0-1 0,-2 1 0,3-2 0,-4 2 0,3 0 0,-5 0 0,1 0 0,-2 0 0,0 0 0,0 0 0,1 0 0,-2 0 0,2 0 0,-1 0 0,1 0 0,-2 0 0,1 0 0,-1 0 0,0 0 0,1 0 0,-2 0 0,2 0 0,-2 1 0,2 0 0,-2 0 0,3-1 0,-1 1 0,0-1 0,0 1 0,0 0 0,1 0 0,-1 0 0,1-1 0,-2 0 0,1 1 0,1-1 0,1 1 0,-1 0 0,3-1 0,-3 1 0,0-1 0,1 2 0,0-2 0,0 1 0,1-1 0,-2 1 0,3 0 0,-3 0 0,2 0 0,-2-1 0,0 1 0,0 0 0,0 0 0,0 1 0,0-2 0,0 2 0,-1-1 0,0 1 0,0-2 0,0 2 0,1 0 0,-2 0 0,2 1 0,-1-1 0,1-1 0,-1 1 0,1 0 0,0 0 0,2 2 0,-1-1 0,0 0 0,-2 0 0,-1-1 0,0 0 0,1 1 0,-2-1 0,2 0 0,-2 1 0,2-1 0,-2 0 0,2 1 0,-1-1 0,0 0 0,0 2 0,1-1 0,-1 0 0,0 0 0,-1-1 0,1 0 0,-1 0 0,0 1 0,1 0 0,-1 0 0,0 0 0,0-1 0,2 2 0,-2-1 0,2 0 0,-1-1 0,0 2 0,3 0 0,-3-1 0,1 1 0,-1-2 0,-1 0 0,0 1 0,0-2 0,0 1 0,-1-1 0,-1 1 0,2 0 0,0 1 0,0-1 0,0 0 0,1 0 0,-1 1 0,-1 0 0,1 0 0,0 1 0,0-1 0,0 0 0,-1 1 0,1-1 0,0 0 0,0 0 0,-1 0 0,2 1 0,-2-1 0,0 0 0,1 0 0,-1-1 0,0 1 0,-1-1 0,-2-1 0,0 0 0,-1-1 0,0 0 0,0 0 0,-2 0 0,3 0 0,-3-1 0,2-2 0,-2 0 0,3 0 0,-2-1 0,2 2 0,-1-2 0,1 2 0,0 0 0,-1-1 0,1 1 0,0 0 0,1-1 0,-1 1 0,0 0 0,0 1 0,1-1 0,-1 1 0,1-1 0,-2 0 0,1 1 0,-1 0 0,0-3 0,-2 3 0,1-3 0,0 2 0,0-1 0,0 1 0,-1-1 0,1 1 0,1 1 0,2-2 0,-1 3 0,0-1 0,0 0 0,-1 0 0,-1-1 0,-2-2 0,-1 1 0,0-2 0,-1 1 0,1-2 0,-1 1 0,0-1 0,0 1 0,1 0 0,0 0 0,3 3 0,1-2 0,1 2 0,0 0 0,0 0 0,2 0 0,-1 1 0,0 0 0,1-1 0,-1 1 0,1-2 0,-1 2 0,0-1 0,0 1 0,0 0 0,1-2 0,-1 2 0,0-1 0,1 0 0,-2 1 0,1-1 0,-2 0 0,1 0 0,0 1 0,0-1 0,-2 1 0,2-2 0,-3 0 0,1 0 0,0-1 0,0 2 0,1 0 0,-1 0 0,3 0 0,-1 2 0,7 3 0,-2-1 0,5 6 0,-1-3 0,-2 1 0,2 0 0,-1-1 0,0 0 0,0 0 0,-2-1 0,1 1 0,-3-3 0,2 2 0,-2-2 0,0 0 0,0 1 0,1-1 0,-1 0 0,0 0 0,0 1 0,1-1 0,-1 0 0,-1 1 0,1-1 0,0 0 0,-1 0 0,1 1 0,-1-1 0,1 0 0,1 0 0,-1 1 0,1 0 0,1 1 0,0 1 0,3 2 0,-3-2 0,3 2 0,-2-1 0,0 0 0,4 4 0,-3-2 0,4 2 0,-6-3 0,1 0 0,-3-2 0,3 0 0,-2 0 0,1 0 0,-2 0 0,1 0 0,-1 0 0,0-2 0,1 2 0,-1-1 0,1 0 0,-1 0 0,1-1 0,-1 2 0,-1-1 0,1-1 0,0 2 0,0-2 0,0 1 0,1-1 0,-1 0 0,0 0 0,1-1 0,-1 0 0,0 0 0,-1 1 0,1-1 0,1 1 0,-1 0 0,1-1 0,-1 0 0,0-1 0,-1 1 0,0 1 0,1-2 0,-2 1 0,2-2 0,-2 2 0,2-2 0,-1 2 0,1-1 0,-2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6:10.472"/>
    </inkml:context>
    <inkml:brush xml:id="br0">
      <inkml:brushProperty name="width" value="0.05" units="cm"/>
      <inkml:brushProperty name="height" value="0.05" units="cm"/>
      <inkml:brushProperty name="color" value="#F38AF0"/>
    </inkml:brush>
  </inkml:definitions>
  <inkml:trace contextRef="#ctx0" brushRef="#br0">235 357 24575,'0'-5'0,"-1"0"0,-2 0 0,0 0 0,-1-2 0,1 3 0,0-3 0,-2 3 0,2-1 0,0 3 0,1-2 0,0 1 0,1 0 0,-2-1 0,1 1 0,1-1 0,-1 0 0,1 0 0,-1 1 0,2-1 0,-2 2 0,2 0 0,-2 1 0,1-2 0,-1 2 0,1-1 0,0 0 0,-1-1 0,1 2 0,-1-1 0,0 1 0,2-1 0,-2 0 0,2 0 0,-2 2 0,1-2 0,-1 1 0,1-1 0,0 0 0,-1 1 0,2-1 0,-2 0 0,1-1 0,-1 2 0,2-1 0,-2 2 0,1-2 0,0 1 0,-1-2 0,0 1 0,1 0 0,-1 1 0,1-2 0,-2 2 0,2-1 0,-1 1 0,2-1 0,-2 0 0,1 0 0,-1 0 0,0 1 0,2-1 0,-1 0 0,0 1 0,1-1 0,-2 2 0,1-2 0,-1 0 0,1 1 0,0-1 0,-1 1 0,0 0 0,0-2 0,-1 2 0,0-1 0,-1-1 0,2 2 0,0-1 0,0 1 0,-1-1 0,1 1 0,0 1 0,0-1 0,-1 0 0,1 1 0,0 0 0,1-1 0,-3 1 0,3-2 0,-3 2 0,2-2 0,0 0 0,-1 1 0,1 0 0,0 1 0,1-1 0,-1 0 0,1 0 0,0-1 0,-1 1 0,0-1 0,0 1 0,0 0 0,0-1 0,0 2 0,2-2 0,-1 0 0,0 1 0,0 0 0,-1 1 0,1-1 0,-2 1 0,3-2 0,-2 2 0,1-3 0,0 2 0,-1 0 0,0-1 0,1 1 0,1 0 0,2 0 0,1 1 0,1 1 0,-1 0 0,0 1 0,1 1 0,-1 0 0,0 0 0,1 2 0,-2-3 0,2 2 0,-2-1 0,0 0 0,2 2 0,0-2 0,0 1 0,0 1 0,-1-1 0,2 1 0,-3-1 0,3 0 0,-1 0 0,0 1 0,1-1 0,-3 1 0,3 0 0,-1 0 0,1 2 0,2 0 0,-1-2 0,1 3 0,-2-2 0,0 2 0,0-3 0,2 2 0,-3-2 0,2 0 0,-2 0 0,1 0 0,0 0 0,-1 0 0,1 0 0,-2 0 0,2 0 0,-3-1 0,2 1 0,-2-3 0,1 3 0,-1-3 0,0 2 0,1-2 0,-1 0 0,0 1 0,0-1 0,1 0 0,-1 1 0,1 0 0,-1-1 0,1 2 0,-3-2 0,2 0 0,-1 0 0,0 0 0,1 0 0,-1 0 0,0-1 0,1 1 0,0 0 0,0 0 0,-1 1 0,1-2 0,0 1 0,0-1 0,0 1 0,0 1 0,1-1 0,-1 0 0,0 1 0,1-1 0,-1 0 0,0 0 0,0 1 0,1-1 0,-1 0 0,0 0 0,2 1 0,-1 0 0,1 0 0,1 1 0,-1-1 0,-1 0 0,2 0 0,-2 0 0,0-1 0,1 1 0,-2 0 0,2 0 0,-2 0 0,0-1 0,1 0 0,-1 0 0,0 0 0,0-2 0,1 2 0,-1-2 0,0 2 0,0-2 0,1 2 0,-1 0 0,0-1 0,0 1 0,1-2 0,-1 2 0,0-2 0,-1 2 0,1-1 0,0 0 0,0-1 0,0 0 0,0 1 0,0-1 0,1 2 0,-1-2 0,0 2 0,0-2 0,1 1 0,-1 0 0,0 0 0,0 1 0,1-2 0,-1 1 0,0-1 0,0 0 0,0 0 0,0 0 0,0 0 0,-1 1 0,1-1 0,-1 1 0,1-1 0,0 0 0,1 0 0,-1 0 0,0 0 0,0 0 0,-1 1 0,0 0 0,-1 1 0,0 0 0,0 0 0,0 1 0,0-1 0,0-7 0,0 3 0,0-6 0,0 5 0,0 0 0,0 0 0,0 0 0,0 0 0,0 0 0,0-1 0,0 1 0,0-1 0,0 1 0,0 0 0,0-1 0,0 1 0,0-1 0,0 1 0,0 0 0,0 0 0,0 1 0,0 0 0,0-1 0,0 1 0,0 0 0,0 0 0,1-1 0,-1 1 0,1 0 0,-1 0 0,0-1 0,1 2 0,-1-1 0,1 1 0,0-1 0,0 0 0,0 0 0,-1-1 0,0 1 0,0 0 0,0 0 0,0 0 0,0-1 0,0 1 0,0 0 0,0 0 0,0 0 0,0-1 0,0 1 0,0 0 0,0 0 0,0 0 0,0 0 0,-2 1 0,2-1 0,-1 7 0,1-4 0,1 5 0,-1-2 0,1-2 0,-1 2 0,0-1 0,0 0 0,0 0 0,0 0 0,1-1 0,0 0 0,0 2 0,-1-2 0,0 3 0,0-1 0,0 0 0,0 0 0,0 0 0,0 0 0,0 1 0,0-2 0,0 1 0,0 1 0,0-3 0,0 2 0,0-1 0,0 0 0,0 0 0,0 0 0,0-1 0,0 1 0,0 0 0,0 1 0,0-1 0,0 0 0,0 0 0,0-1 0,0 0 0,0 0 0,0 0 0,0 0 0,1 0 0,-1-1 0,2 0 0,-1 0 0,0-2 0,0-2 0,-1 0 0,0-2 0,0-2 0,0 2 0,0-3 0,0 1 0,0-1 0,0 1 0,0 0 0,0 1 0,0 1 0,0-1 0,-1 4 0,1-3 0,-2 2 0,1 0 0,-1 0 0,0 0 0,-1-1 0,0 0 0,0 0 0,1 1 0,-1-1 0,1 2 0,1 0 0,-1 0 0,1 0 0,0 1 0,0 0 0,1-1 0,-2 2 0,2-2 0,-2 1 0,1-2 0,-1 1 0,0 0 0,1-1 0,0 1 0,0 0 0,0 1 0,1-1 0,-2 0 0,1 0 0,-1 0 0,2 0 0,-2 0 0,2-1 0,-2 2 0,2-1 0,-2 2 0,1-2 0,-1 1 0,1-2 0,-1 1 0,1 0 0,-1-1 0,0 2 0,1-1 0,-1 1 0,1-1 0,-1-1 0,0 2 0,2-1 0,-1 1 0,0-2 0,1 1 0,-2 1 0,2-1 0,-3-1 0,2 0 0,0-1 0,-1 1 0,1 0 0,-1 0 0,2 0 0,-2-2 0,1 3 0,-1-3 0,2 1 0,-2-1 0,0 0 0,1 1 0,-1-1 0,0 3 0,1-2 0,-1 2 0,2 0 0,-2-1 0,1 1 0,-1 0 0,1-1 0,0 0 0,-1 0 0,0 0 0,0-1 0,1 2 0,-2-3 0,2 2 0,-1 0 0,-1-1 0,2 2 0,-1-2 0,0 2 0,0 0 0,0-1 0,0 1 0,0 0 0,0-1 0,1 2 0,-1-1 0,-1 2 0,1-2 0,0 0 0,-2 1 0,2-1 0,-2 1 0,2-1 0,0-1 0,-1 1 0,1 1 0,1-1 0,-1 1 0,2-1 0,-1 1 0,0 0 0,0-1 0,-1 1 0,1-1 0,0-1 0,-1 1 0,1 0 0,-2-1 0,2 1 0,-1 1 0,1-1 0,-1 1 0,0-2 0,1 1 0,-1 1 0,0-1 0,-1 2 0,1-2 0,0 1 0,1-1 0,-1 1 0,0 0 0,0-1 0,0 0 0,-1 1 0,1 0 0,0 1 0,0 0 0,-1-1 0,1 1 0,0-2 0,0 1 0,-1-1 0,1 2 0,0-2 0,0 1 0,0 0 0,1-2 0,-1 2 0,-1 0 0,1-1 0,0 1 0,-1-1 0,1 0 0,0 1 0,0-1 0,-1-1 0,1 1 0,0 0 0,-1 0 0,1 0 0,0 1 0,-1 0 0,2-1 0,-1 1 0,1-2 0,-1 1 0,-1 0 0,0-2 0,0 2 0,0-2 0,0 2 0,1-1 0,0 1 0,0 0 0,0 0 0,1-1 0,-1 1 0,-1 0 0,1-1 0,0 2 0,1-1 0,-1 1 0,0-2 0,0 1 0,0 1 0,0 0 0,-1 0 0,1 1 0,0-1 0,0 0 0,-1 0 0,1 0 0,1 0 0,-1 1 0,1-1 0,-2 1 0,1 0 0,0 0 0,-1 0 0,1 0 0,-1 0 0,0 0 0,-1 0 0,1 0 0,0-1 0,0 1 0,-1-2 0,2 1 0,-2 0 0,3 0 0,-1 1 0,0-1 0,0 1 0,0 0 0,0 0 0,0 0 0,-2 0 0,1 0 0,0 0 0,1 0 0,-1 0 0,0 0 0,0 0 0,0 0 0,-1 0 0,2 0 0,-3-1 0,2 0 0,0 0 0,0 1 0,1 0 0,0 0 0,0 0 0,-1 0 0,1 0 0,1-1 0,4 1 0,0-1 0,3 2 0,-1-1 0,-1 3 0,-1-2 0,2 1 0,-1 0 0,2 0 0,1 0 0,2 0 0,-1 2 0,0-1 0,0 3 0,1-2 0,-3 1 0,2-1 0,-1 1 0,1 0 0,-1 0 0,1-1 0,-1 1 0,0-1 0,0 0 0,-1 1 0,2-2 0,-3 2 0,3-2 0,-3 0 0,2 1 0,-2-1 0,0 2 0,0-2 0,0 1 0,0-1 0,-1 2 0,-1-3 0,1 2 0,-1-2 0,0 1 0,-1-1 0,1 0 0,-1 1 0,0-1 0,0 0 0,1 0 0,-1 1 0,0-1 0,1 1 0,-1 0 0,0 0 0,-1 0 0,1-1 0,-1 0 0,2 2 0,-3-1 0,3 1 0,-1 0 0,0-1 0,0 1 0,1-1 0,-1 0 0,0 1 0,1 0 0,-1 0 0,2 1 0,0-2 0,0 2 0,0 0 0,0 0 0,1 1 0,0-1 0,-1 0 0,1-2 0,-2 2 0,0-2 0,1 2 0,-2-3 0,2 2 0,-2-1 0,1 0 0,-1 0 0,0 0 0,1 0 0,0 2 0,0-1 0,0 0 0,-1 0 0,0 0 0,0-1 0,-1 2 0,1-1 0,1 1 0,-2 0 0,2 0 0,-2-1 0,1 0 0,0 0 0,0 1 0,-2 0 0,2-1 0,-1 1 0,1-3 0,-2 3 0,2-1 0,-2 0 0,2 0 0,-1-1 0,1 2 0,-2-2 0,1 1 0,0 0 0,0-1 0,0 0 0,-1 0 0,1 0 0,-1 0 0,1-1 0,0 2 0,-1-2 0,2 0 0,-2 0 0,1 1 0,0-1 0,0 0 0,1 2 0,-2-2 0,1 2 0,0-2 0,-1 0 0,1 1 0,0-1 0,0 0 0,0 0 0,-1 1 0,0-1 0,0 0 0,1-1 0,-1 1 0,-5-2 0,0-1 0,-5-4 0,1-2 0,0-1 0,1 0 0,1 2 0,0-1 0,3 2 0,-1 0 0,2 0 0,0 0 0,0 1 0,1-1 0,-1 2 0,2-1 0,-1-1 0,0 1 0,0-1 0,-1 0 0,1 0 0,-2-2 0,1 2 0,-1-1 0,0-1 0,1 2 0,-1-3 0,1 2 0,0 0 0,-1 1 0,0-1 0,2 1 0,-2 0 0,2 1 0,-1 2 0,1 0 0,0-1 0,0 1 0,0 0 0,0-1 0,1 1 0,-1 0 0,0 0 0,0 0 0,1 1 0,-1 1 0,0 0 0,0 0 0,-1 0 0,1 0 0,1-1 0,-1 1 0,0-1 0,0 1 0,0 0 0,0 0 0,-2 0 0,2 0 0,-2 0 0,1 0 0,-1 0 0,0 0 0,-1-1 0,1 1 0,0-3 0,1 3 0,1-2 0,-1 2 0,1-2 0,0 2 0,-1-2 0,2 0 0,0 0 0,2 1 0,0 0 0,2 1 0,-1 1 0,0 0 0,0 2 0,1-1 0,-1 0 0,0 0 0,0 2 0,1-1 0,-1 0 0,0-1 0,1 2 0,-1-2 0,0 2 0,1-2 0,-1 0 0,2 1 0,-2 0 0,2 0 0,-1 1 0,0-2 0,2 1 0,-3 0 0,3 2 0,-3-3 0,3 3 0,-2-2 0,1 1 0,-1 0 0,2 0 0,-1 1 0,0-1 0,2 1 0,-2 1 0,3 0 0,-2 0 0,2 1 0,-2-1 0,2 1 0,-2-2 0,0 0 0,-1 0 0,1-1 0,-3-1 0,2 1 0,0-2 0,-2 2 0,2-2 0,-1 1 0,0-1 0,2 0 0,-2 1 0,2-1 0,0 1 0,0-1 0,0 2 0,0-1 0,0 0 0,-1 0 0,2 0 0,-3 0 0,1-1 0,-1 0 0,-1-1 0,0 2 0,0-2 0,1 1 0,-1-1 0,0 1 0,0 0 0,1 0 0,-1-2 0,0 1 0,0 0 0,0-1 0,-2 2 0,2-2 0,-6-4 0,2 1 0,-5-6 0,2 4 0,-1-1 0,1 0 0,-2-2 0,2 3 0,-2-4 0,2 4 0,0-1 0,1 2 0,1-1 0,-1 2 0,2 0 0,-1 0 0,2 1 0,-1 0 0,1 0 0,-1 0 0,-1 1 0,1-2 0,0 0 0,-2-2 0,0 0 0,-1 0 0,-1-3 0,0 2 0,0-2 0,-1 1 0,2-1 0,-1 1 0,1-1 0,0 3 0,-1-3 0,1 2 0,1 0 0,-1 2 0,2-1 0,0 2 0,0 0 0,2 0 0,-1 2 0,2-1 0,-2 2 0,2-2 0,-2 2 0,0-1 0,0 1 0,0 0 0,0 0 0,-1 0 0,-1-1 0,0 0 0,1 0 0,2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3T20:31:57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1 154 24575,'8'0'0,"2"0"0,2 0 0,1 0 0,0 0 0,0 0 0,-1 0 0,-2 0 0,2 0 0,-5 0 0,5 0 0,-6 0 0,3 0 0,-3 0 0,0 0 0,-1 0 0,1 0 0,0 0 0,0 0 0,-1 0 0,1 0 0,0 0 0,0 0 0,-1 0 0,0 0 0,1 0 0,-1 0 0,1 0 0,-1 0 0,1 0 0,-1 0 0,1 0 0,0 0 0,-1 0 0,1 0 0,0 3 0,0-3 0,-1 3 0,1-1 0,0-1 0,0 2 0,-1-1 0,1-1 0,0 1 0,0 1 0,0-2 0,-1 4 0,1-5 0,0 6 0,0-6 0,0 5 0,-1-1 0,1-1 0,0 2 0,0-4 0,-1 4 0,1-2 0,0 0 0,-3 2 0,2-2 0,-2 1 0,3 1 0,0-2 0,0 0 0,0 2 0,-1-2 0,1 3 0,0-3 0,-1 2 0,1-2 0,0 3 0,-1-3 0,1 2 0,0-2 0,-1 0 0,1 2 0,0-2 0,-1 3 0,1 0 0,-1-3 0,-1 2 0,1-5 0,-2 6 0,0-3 0,2 0 0,-4 2 0,4-4 0,-2 4 0,3-2 0,-3 3 0,2-1 0,-4 1 0,4 0 0,-2-3 0,3 2 0,-3-1 0,2 1 0,-2 1 0,1 0 0,1 0 0,-5-1 0,6 1 0,-6 0 0,5-3 0,-4 2 0,4-1 0,-4 1 0,4-2 0,-4 3 0,1-3 0,1 0 0,-3 2 0,5-2 0,-4 2 0,4-2 0,-4 2 0,4-2 0,-5 3 0,5-3 0,-4 2 0,4-2 0,-5 2 0,5-2 0,-4 2 0,4-1 0,-2 1 0,0 1 0,2-1 0,-4 1 0,4-3 0,-5 2 0,6-2 0,-3 3 0,0-1 0,2-2 0,-5 2 0,5-4 0,-4 3 0,3-3 0,-3 4 0,1-2 0,1 0 0,0 2 0,0-3 0,2 1 0,-4 2 0,4-2 0,-5 3 0,5-1 0,-4 0 0,4 1 0,-5 0 0,5-1 0,-4 1 0,4 0 0,-5-1 0,6 1 0,-6 0 0,5 0 0,-4 0 0,4-1 0,-4 1 0,4 0 0,-4 0 0,4-1 0,-5 1 0,5 0 0,-1 0 0,-1 0 0,-1-1 0,1 1 0,0 0 0,0 0 0,3-3 0,-6 2 0,5-2 0,-4 3 0,4-3 0,-2 2 0,3-1 0,-3 1 0,3 1 0,-3 0 0,3 0 0,-3 0 0,2-3 0,-4 2 0,4-2 0,-2 3 0,0 0 0,2-1 0,-4 1 0,4 0 0,-2 0 0,0 0 0,3-1 0,-3 1 0,0 0 0,2 0 0,-4-1 0,4 1 0,-5 0 0,3 0 0,0 0 0,-3-1 0,5 1 0,-2 0 0,3-1 0,-3 1 0,2-1 0,-2 1 0,2-1 0,-2 1 0,2-3 0,-4 2 0,2-1 0,-1-1 0,-1 2 0,4-4 0,-4 4 0,4-2 0,-5 2 0,5-2 0,-4 2 0,3-2 0,-1 1 0,3-2 0,-1 0 0,1 2 0,0-1 0,0 2 0,-1-4 0,1 4 0,-3-2 0,2 0 0,-1 0 0,1-1 0,1 1 0,0 1 0,-1-2 0,-1 1 0,1-3 0,-2 5 0,3-2 0,-1 1 0,1 0 0,0-3 0,-3 4 0,2-4 0,-2 4 0,2-2 0,1 2 0,-1-2 0,-2 2 0,2-4 0,-2 1 0,0 1 0,2-2 0,-2 1 0,3-2 0,-1 0 0,1 0 0,-3 3 0,2-3 0,-2 3 0,3-3 0,-1 0 0,1 0 0,0 0 0,0 0 0,-1 0 0,1 0 0,0 0 0,0 0 0,-1 2 0,1-1 0,0 2 0,0-3 0,0 2 0,-1-1 0,1 1 0,0 1 0,0-2 0,0 1 0,-1-2 0,1 0 0,-1 0 0,1 0 0,-1 0 0,1 0 0,-1-2 0,-2-1 0,-1-3 0,-2 0 0,3 0 0,-2 0 0,1 0 0,-2 1 0,0-1 0,0 0 0,0 0 0,0 1 0,0-4 0,0 2 0,0-2 0,0 3 0,0 0 0,-3-3 0,3 3 0,-6-3 0,3 5 0,0-1 0,-3 2 0,6-3 0,-6 3 0,6-2 0,-5 1 0,4-2 0,-4 1 0,4-1 0,-2 0 0,3 0 0,0 0 0,-2 3 0,1-2 0,-4 5 0,5-6 0,-6 6 0,6-6 0,-5 6 0,1-3 0,1 1 0,-2 1 0,2-4 0,-3 4 0,1-4 0,2 2 0,-2 0 0,4-2 0,-4 2 0,4-2 0,-3-1 0,3 1 0,-4 2 0,5-2 0,-3 2 0,0-1 0,3-1 0,-3 2 0,1-2 0,1-1 0,-1 0 0,-1 1 0,2-1 0,-4 3 0,5-2 0,-3 1 0,0-1 0,3-1 0,-5 0 0,2 1 0,0-1 0,-2 3 0,4-2 0,-4 4 0,4-4 0,-4 2 0,2-3 0,0 0 0,-2 0 0,2 1 0,0-1 0,-3 3 0,6-2 0,-5 2 0,2-3 0,-3 3 0,3-3 0,-2 6 0,4-5 0,-4 4 0,4-4 0,-4 2 0,2-3 0,-3 3 0,3-2 0,-2 2 0,2-3 0,-2 3 0,2-2 0,-2 2 0,2-3 0,-3 3 0,3-2 0,-2 4 0,4-4 0,-4 5 0,4-6 0,-4 3 0,2-3 0,0 1 0,-2 2 0,4-3 0,-4 6 0,4-6 0,-4 6 0,2-5 0,-3 1 0,0-1 0,3-1 0,-2 3 0,4-2 0,-4 4 0,4-4 0,-4 1 0,4-1 0,-4 1 0,4-1 0,-4 5 0,5-5 0,-6 4 0,6-4 0,-6 4 0,6-4 0,-3 2 0,1-1 0,1-1 0,-4 2 0,2-3 0,-3 1 0,3-1 0,1 0 0,-1 3 0,2-2 0,-4 4 0,4-4 0,-4 2 0,5-3 0,-5 1 0,4 0 0,-1-1 0,0 3 0,-2-2 0,-1 4 0,-1-4 0,0 5 0,0-6 0,0 3 0,1-2 0,2-1 0,-2 3 0,4-2 0,-4 4 0,5-4 0,-5 5 0,2-5 0,0 2 0,-2 0 0,2 1 0,0-1 0,0 0 0,3-3 0,-2 3 0,1-2 0,-2 2 0,1 0 0,1-2 0,-1 2 0,-1-3 0,3 0 0,-6 1 0,3-1 0,0 0 0,-2 1 0,2-1 0,0 0 0,-2 3 0,1-2 0,1 1 0,-2-1 0,4-1 0,-4 2 0,4-1 0,-4 5 0,4-6 0,-4 3 0,5-3 0,-6 3 0,6-2 0,-5 2 0,2-3 0,-3 1 0,3-1 0,-2 3 0,4-2 0,-4 2 0,2-3 0,0 0 0,-2 3 0,4-2 0,-4 1 0,2-1 0,0-1 0,-3 0 0,3 1 0,-2-1 0,2 0 0,-2 3 0,4-2 0,-4 4 0,4-4 0,-4 5 0,1-3 0,1 1 0,-2 1 0,4-4 0,-4 4 0,4-4 0,-4 4 0,2-1 0,0-1 0,-3 2 0,3-4 0,-2 5 0,1-5 0,-1 4 0,2-2 0,0 1 0,-3 1 0,3-4 0,-3 2 0,1-3 0,-1 3 0,1 1 0,-1 2 0,0-3 0,1 3 0,-1-3 0,0 3 0,3-3 0,-2 3 0,1-5 0,-1 4 0,-1-2 0,0 1 0,0 1 0,0-2 0,3 1 0,-2 1 0,2-1 0,-3-1 0,0 2 0,0-4 0,0 4 0,0-4 0,1 5 0,-1-6 0,0 6 0,1-3 0,1 1 0,-1 1 0,2-1 0,0-1 0,-3 2 0,3-1 0,-3 2 0,1-3 0,-1 3 0,0-3 0,1 1 0,-1 1 0,1-1 0,-1 2 0,3-3 0,-3 2 0,3-1 0,-3-1 0,1 3 0,-1-3 0,0 3 0,0 0 0,1 0 0,-1 0 0,0 0 0,0 0 0,1-2 0,-1 1 0,0-2 0,1 3 0,-1 0 0,0 0 0,1 0 0,-1 0 0,0 0 0,0 0 0,1 0 0,-1 0 0,0 0 0,1 0 0,-1 0 0,0 0 0,0 0 0,1 0 0,-1 0 0,0 0 0,0 0 0,1 0 0,-1 0 0,0 0 0,0 0 0,1 0 0,-1 0 0,0 3 0,1 0 0,-1 3 0,0-3 0,1 2 0,-1-2 0,3 3 0,-2-1 0,4 1 0,-4-3 0,4 2 0,-4-4 0,4 4 0,-4-5 0,2 5 0,-3-2 0,1 0 0,2 2 0,0-1 0,1-1 0,-1-1 0,-1 1 0,-1-3 0,2 3 0,0-1 0,-2 1 0,2 0 0,1 2 0,-3-4 0,2 4 0,-3-5 0,1 3 0,2-1 0,-2-1 0,4 3 0,-1-1 0,2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3T20:32:49.400"/>
    </inkml:context>
    <inkml:brush xml:id="br0">
      <inkml:brushProperty name="width" value="0.05" units="cm"/>
      <inkml:brushProperty name="height" value="0.05" units="cm"/>
      <inkml:brushProperty name="color" value="#F28BF0"/>
    </inkml:brush>
  </inkml:definitions>
  <inkml:trace contextRef="#ctx0" brushRef="#br0">59 314 24575,'2'-3'0,"4"-5"0,3 4 0,1-5 0,-4 3 0,2 0 0,-4 2 0,8-1 0,-6 1 0,6-2 0,-2 0 0,0 0 0,2-1 0,-3 1 0,1 0 0,2-1 0,-2 4 0,3-3 0,-4 3 0,3-1 0,-2-1 0,3 1 0,0-2 0,-4 2 0,3-2 0,-5 6 0,2-6 0,0 6 0,-3-6 0,3 6 0,-3-5 0,0 4 0,0-4 0,-1 4 0,4-4 0,-2 4 0,5-5 0,-6 3 0,3-1 0,-3-1 0,3 4 0,-3-4 0,3 4 0,-3-1 0,0 2 0,0-3 0,-1 3 0,1-3 0,0 3 0,0 0 0,-1 0 0,1 0 0,0 0 0,0 0 0,0 0 0,-1 0 0,1 0 0,0 0 0,0 0 0,-1 0 0,1 0 0,0 0 0,0 0 0,0 0 0,-1 0 0,1 0 0,0 0 0,0 0 0,0 0 0,-1 0 0,1 3 0,0-3 0,0 5 0,-1-4 0,1 4 0,3-1 0,-2-1 0,2 2 0,-4-2 0,1 3 0,0 0 0,0-3 0,-1 2 0,1-1 0,-3 1 0,3 1 0,-3-3 0,0 3 0,2-3 0,-2 3 0,1-1 0,1 1 0,-5 0 0,6-3 0,-3 2 0,0-1 0,2 1 0,-4 1 0,4 0 0,-2 0 0,0-1 0,2 1 0,-1 0 0,1 0 0,-2-1 0,2 1 0,-4 0 0,4 0 0,-2-3 0,1 2 0,1-2 0,-2 3 0,3 0 0,-1-1 0,-2 1 0,2-3 0,-4 2 0,4-4 0,-4 4 0,4-2 0,-5 3 0,6-3 0,-3 2 0,2-2 0,-2 3 0,2-1 0,-1 1 0,-1 0 0,-1-1 0,1 1 0,-3 0 0,3 0 0,0 0 0,-3-1 0,5 1 0,-2 0 0,1 0 0,0-1 0,-1 1 0,0-1 0,2 1 0,-2-1 0,3 1 0,-1-1 0,1 1 0,0 0 0,-1-1 0,1 1 0,-1-1 0,1 1 0,-1-3 0,-2 2 0,2-5 0,-5 5 0,5-4 0,-1 2 0,-1-1 0,2-1 0,-5 4 0,5-4 0,-1 1 0,-1 1 0,2-3 0,-2 5 0,3-1 0,-1-1 0,-1 2 0,1-2 0,-2 3 0,3-3 0,-1 2 0,1-2 0,-1 2 0,1-2 0,-1 2 0,1-4 0,-3 4 0,2-5 0,-1 6 0,1-3 0,1 0 0,0 2 0,-1-4 0,1 4 0,-1-5 0,-1 5 0,1-4 0,-2 2 0,3-1 0,-1-1 0,1 1 0,0-2 0,-1 0 0,1 0 0,0 0 0,-1 0 0,-1 3 0,1-3 0,-2 3 0,3-3 0,-1 0 0,1 0 0,-1-3 0,-2 0 0,2-2 0,-4-1 0,4-3 0,-4 2 0,2-2 0,-1 3 0,-1 1 0,1-1 0,1 0 0,-3 0 0,3 0 0,-3 1 0,0-1 0,0 0 0,2 0 0,-1 0 0,1 0 0,-2 1 0,0-1 0,0 0 0,0 0 0,0 1 0,0-1 0,0 0 0,0 0 0,0 0 0,0 0 0,0 1 0,0-1 0,0 0 0,0 1 0,0-1 0,0 1 0,0-1 0,-2 3 0,1-2 0,-4 5 0,5-5 0,-5 4 0,4-4 0,-4 4 0,5-4 0,-5 4 0,2-3 0,-2 3 0,2-4 0,-2 4 0,2-4 0,-3 5 0,1-3 0,2 1 0,-2 1 0,2-2 0,0 1 0,-2 1 0,4-4 0,-4 5 0,5-5 0,-5 4 0,4-3 0,-4 3 0,2-4 0,-2 5 0,2-5 0,-2 4 0,4-4 0,-4 4 0,5-4 0,-5 4 0,4-4 0,-4 2 0,2-2 0,-2 2 0,2-2 0,-2 2 0,2-3 0,0 0 0,-2 3 0,2 1 0,-1-1 0,-1 0 0,5-3 0,-5 3 0,4-2 0,-4 5 0,4-5 0,-4 4 0,4-4 0,-4 4 0,4-4 0,-4 4 0,5-4 0,-5 5 0,4-5 0,-4 4 0,4-4 0,-4 2 0,2-3 0,0 1 0,-2 1 0,4-1 0,-4 2 0,2 0 0,0-2 0,-2 4 0,4-4 0,-4 2 0,2-3 0,-3 0 0,3 0 0,-2 1 0,2-1 0,0 0 0,-2 3 0,4-2 0,-4 2 0,2-3 0,-3 0 0,0 3 0,3-2 0,-2 5 0,4-6 0,-4 3 0,2 0 0,0-2 0,-2 4 0,1-2 0,1 1 0,-2 1 0,2-4 0,-3 4 0,0-1 0,3-1 0,-2 3 0,2-3 0,-3 3 0,1-3 0,-1 3 0,0-3 0,0 1 0,1 1 0,-1-2 0,3 1 0,-3 1 0,3-2 0,-3 3 0,3-2 0,-2 1 0,2-1 0,-3 2 0,0 0 0,1 0 0,1-3 0,-3 2 0,3-1 0,-5 2 0,4 0 0,-1 0 0,0 0 0,0 0 0,1 0 0,-6 0 0,4 0 0,-4 0 0,5 0 0,0 0 0,0 0 0,0 0 0,1 0 0,-1 0 0,0 0 0,0 0 0,0 0 0,0 0 0,0 0 0,1 0 0,-1 0 0,0 0 0,0 0 0,0-3 0,0 3 0,1-3 0,-1 3 0,3-2 0,-2 1 0,2-4 0,-3 4 0,3-4 0,-2 5 0,2-3 0,-1 0 0,-1 3 0,2-3 0,0 1 0,-2 1 0,2-2 0,-3 3 0,3-2 0,-2 1 0,2-1 0,-2 2 0,1-3 0,-1 2 0,2-1 0,-2-1 0,-1 3 0,1-5 0,-1 4 0,0-4 0,1 4 0,2-4 0,-2 5 0,1-3 0,-1 3 0,-1 0 0,1 0 0,-1 0 0,1 0 0,-1 0 0,1 0 0,-1 0 0,1 0 0,-1 0 0,0 0 0,0 0 0,1 0 0,-1 0 0,0 0 0,0 0 0,0 0 0,1 0 0,-1 0 0,0 0 0,0 0 0,0 0 0,0 0 0,0 0 0,1 0 0,-1 0 0,0 0 0,0 0 0,3 3 0,-2-3 0,2 3 0,-3-1 0,0-1 0,1 4 0,-1-4 0,0 1 0,1-2 0,1 3 0,-1-3 0,2 3 0,0-1 0,-2-1 0,1 4 0,-1-4 0,-1 1 0,0 1 0,1-3 0,-1 3 0,0-1 0,0-1 0,1 1 0,1 1 0,-1-3 0,2 3 0,-3-3 0,0 0 0,3 3 0,-2-3 0,2 3 0,-3-1 0,0-1 0,0 2 0,1-3 0,-1 0 0,0 2 0,0-1 0,0 1 0,1-2 0,-1 3 0,0-2 0,0 1 0,1 1 0,-1-3 0,0 5 0,1-1 0,-1-1 0,3 2 0,-3-5 0,3 5 0,-2-2 0,-1 3 0,3-1 0,-3-1 0,6 1 0,-3-2 0,1 3 0,1-1 0,-2 1 0,3 0 0,0-1 0,0 1 0,0 0 0,0 0 0,0-1 0,0 1 0,0-1 0,0 1 0,0 0 0,0-1 0,0 1 0,0-1 0,0 0 0,0 1 0,0-1 0,0 1 0,3-3 0,-2 2 0,4-5 0,-5 6 0,5-6 0,-4 5 0,2-1 0,-1-1 0,-1 2 0,4-2 0,-5 2 0,3 1 0,-3-1 0,0 0 0,2-2 0,1 0 0,2-3 0,1 0 0,-1 0 0,0 0 0,1 0 0,-1 0 0,0 0 0,1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3T20:33:03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21 732 24575,'0'-6'0,"3"-10"0,0 8 0,3-9 0,-3 8 0,2 3 0,-2-3 0,3 3 0,0-3 0,-3 2 0,3-5 0,-3 6 0,4-7 0,-2 7 0,-1-3 0,1 0 0,-1 2 0,2-2 0,-1 3 0,1 0 0,0-3 0,0 3 0,0-3 0,-3 3 0,3 0 0,-3 0 0,0 0 0,2 1 0,-4-1 0,4 0 0,-2 0 0,0 0 0,2 0 0,-1 0 0,1 0 0,1 1 0,-3-1 0,2 0 0,-1 0 0,1 0 0,1 0 0,0 0 0,0 1 0,-3-1 0,2 3 0,-5-2 0,6 4 0,-6-4 0,5 4 0,-4-4 0,4 2 0,-4-3 0,1 1 0,-2-1 0,3 0 0,-3 1 0,5 2 0,-4-3 0,4 6 0,-4-5 0,1 1 0,1 1 0,-2-2 0,4 2 0,-5-3 0,6 2 0,-3-1 0,3 2 0,-3-3 0,2 0 0,-2 1 0,3-1 0,0 0 0,-1 0 0,-1 0 0,1 0 0,-5 1 0,3-1 0,-1 3 0,-1-2 0,4 1 0,-4-1 0,4-1 0,-5 0 0,6 0 0,-6 1 0,5 2 0,-4-2 0,4 2 0,-4-3 0,4 3 0,-5-3 0,5 3 0,-2-2 0,0-1 0,2 3 0,-4-2 0,1 1 0,1-1 0,-3-1 0,5 3 0,-4-2 0,2 1 0,-1 1 0,-1-2 0,1 2 0,1-1 0,-2-1 0,4 2 0,-5-3 0,3 0 0,-1 1 0,-1-1 0,4 0 0,-4 0 0,4 0 0,-5 0 0,5 1 0,-4-1 0,4 3 0,-4-2 0,1 1 0,1-1 0,0 1 0,2 2 0,0 2 0,1 0 0,-1 0 0,1 0 0,0 0 0,-1 0 0,1 0 0,-1 0 0,1 0 0,0 0 0,0 0 0,-1 0 0,1 0 0,0 0 0,-1 0 0,1 0 0,-1 0 0,1 0 0,-1 0 0,-2-3 0,2 3 0,-2-3 0,0 1 0,2 1 0,-2-1 0,0-1 0,1 3 0,-1-3 0,3 3 0,-1 0 0,0 0 0,1 0 0,-1 0 0,1 0 0,-1-2 0,1 1 0,-1-1 0,0 2 0,1-3 0,-1 3 0,1-3 0,-3 1 0,2 1 0,-2-2 0,3 3 0,-1 0 0,0 0 0,1 0 0,0 0 0,-1 0 0,1 0 0,0 0 0,0 0 0,-1 0 0,1 0 0,0 0 0,0 0 0,-1 0 0,4 0 0,-2 0 0,2 0 0,-3 0 0,-1 0 0,1 0 0,0 0 0,0 3 0,0-2 0,-3 4 0,2-5 0,-4 6 0,4-6 0,-5 5 0,5-2 0,-4 3 0,4-1 0,-5 1 0,5-3 0,-4 2 0,1-2 0,-2 3 0,0-1 0,0 1 0,0-1 0,0 1 0,0-1 0,0 1 0,0-1 0,0 1 0,0 0 0,0-1 0,0 1 0,0-1 0,0 1 0,0 0 0,0-1 0,-2-2 0,1 3 0,-4-6 0,4 5 0,-4-1 0,4 1 0,-4 1 0,2 0 0,-3 0 0,3-1 0,-2 1 0,2 0 0,-1-1 0,-1 1 0,5 0 0,-6 0 0,3-1 0,-3 1 0,3 0 0,-2 0 0,2-1 0,-3 1 0,0 0 0,3 0 0,-3 0 0,3-3 0,0 2 0,-2-2 0,1 3 0,-2 0 0,1-1 0,-1 1 0,0 0 0,0 0 0,0-1 0,0 1 0,0 0 0,1 0 0,1 0 0,-1-1 0,5 1 0,-6 0 0,3-1 0,0 1 0,1 0 0,-1-1 0,2 1 0,-4 0 0,4-1 0,-1 1 0,-1-1 0,3 1 0,-5 0 0,4-1 0,-4 1 0,4-1 0,-1 1 0,-1 0 0,2 0 0,-1 0 0,-1-1 0,2 1 0,-1 0 0,-1 0 0,3-1 0,-6 1 0,6 0 0,-5 0 0,4-1 0,-2 1 0,1 0 0,1 0 0,-2-1 0,1 1 0,1 0 0,-4 0 0,4-1 0,-1 1 0,-1 0 0,2 0 0,-1-1 0,-1 1 0,3 0 0,-3 0 0,0-1 0,3 1 0,-5 0 0,4 3 0,-2-3 0,0 6 0,0-5 0,0 2 0,-3 0 0,3-3 0,-1 6 0,2-5 0,-1 2 0,0-3 0,-1 2 0,-1-1 0,5 5 0,-6-5 0,6 1 0,-5-2 0,4 3 0,-4-2 0,1 1 0,1-2 0,-2 0 0,4 0 0,-4 0 0,4-1 0,-4-1 0,2 1 0,0-2 0,-2 0 0,1 2 0,-2-4 0,1 4 0,-1-4 0,0 4 0,0-5 0,0 6 0,1-6 0,-1 3 0,0-3 0,0 0 0,0 0 0,0 0 0,1 0 0,-1 0 0,0 0 0,0 0 0,0 0 0,1 0 0,-4 0 0,2 0 0,-2 0 0,3 0 0,0 0 0,-3 0 0,3 0 0,-7 0 0,7 0 0,-6 0 0,5 0 0,-2 0 0,0 0 0,2 0 0,-5 0 0,6 0 0,-6 0 0,2 0 0,-3 0 0,3 0 0,-2 0 0,2 0 0,0 0 0,-2 0 0,6 0 0,-3 0 0,0 0 0,2 0 0,-2 0 0,4 0 0,-1 0 0,0 0 0,0 0 0,0 0 0,0 0 0,0 0 0,1 0 0,-1 0 0,0 0 0,0 0 0,0-3 0,1 0 0,2-3 0,0 1 0,1-1 0,-2 0 0,1 0 0,1 0 0,2 1 0,0-1 0,0-3 0,0 2 0,0-2 0,0 0 0,0 3 0,0-7 0,0 7 0,0-6 0,0 5 0,0-2 0,0 3 0,0 0 0,0 1 0,0-1 0,0 0 0,0 0 0,0 0 0,2 0 0,2 0 0,1 1 0,1-1 0,0 0 0,-1 0 0,1 3 0,0 1 0,0-1 0,-1 2 0,1-1 0,-1 2 0,1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3:03.0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78 863 24575,'5'0'0,"0"0"0,-2 0 0,0 0 0,1 0 0,-1 0 0,1 0 0,-1-3 0,0 2 0,1-2 0,-1 3 0,1 0 0,-1-1 0,0 0 0,1 0 0,-1 1 0,1 0 0,-1 0 0,1-2 0,-1 2 0,1-2 0,-1 2 0,1-1 0,1 0 0,1 0 0,-1 1 0,3-2 0,-4 1 0,3 0 0,-3 1 0,3 0 0,-3-2 0,3 2 0,-3-2 0,2 2 0,-3 0 0,1-1 0,-1 0 0,2 0 0,-1-1 0,2 2 0,-3-2 0,1 2 0,-1-1 0,1 0 0,-1 0 0,1 1 0,-1-2 0,0 2 0,1-4 0,-1 4 0,3-3 0,1 1 0,-1-1 0,1 0 0,-1 3 0,-3-2 0,3 1 0,-1 0 0,-1 0 0,2-1 0,-3 2 0,0-3 0,1 2 0,1 0 0,-1-1 0,2 2 0,-3-4 0,1 4 0,-1-3 0,1 3 0,-1-4 0,0 4 0,1-2 0,-1 1 0,1 0 0,-1-2 0,1 1 0,-1 1 0,1-3 0,-1 4 0,1-3 0,-1 1 0,0-1 0,1-1 0,-1 2 0,1-1 0,-1 3 0,1-3 0,-1 2 0,1-2 0,-1 3 0,1-4 0,-1 4 0,1-3 0,-1 3 0,1-2 0,-1 0 0,0 2 0,-1-3 0,1 3 0,-3-3 0,2 1 0,-2-1 0,0-1 0,0 1 0,0 0 0,-2 1 0,1 0 0,-3 2 0,1 0 0,-1 2 0,1 0 0,-1 0 0,1 1 0,1-1 0,-1 1 0,1-1 0,0 1 0,0-1 0,2 2 0,-1-1 0,0 1 0,0-1 0,1 1 0,0-1 0,-2 1 0,2-1 0,-2 1 0,1-1 0,0 1 0,-2-1 0,1 0 0,0 1 0,-1-2 0,3 1 0,-3-1 0,1 1 0,0 1 0,-1-3 0,1 2 0,-1-1 0,-1 0 0,2 1 0,-1-2 0,1 2 0,-1-3 0,1 3 0,-1-2 0,1 2 0,-2-3 0,2 3 0,-1-3 0,1 2 0,0-1 0,-1 0 0,1 0 0,-1 1 0,0-2 0,-1 2 0,1-2 0,-1 0 0,1 0 0,0 0 0,-1 0 0,1 0 0,0 0 0,-1 0 0,-1 0 0,1 0 0,-4 0 0,4 0 0,-1 0 0,1 0 0,1 0 0,-1 0 0,1 0 0,-1 1 0,1 0 0,-3 0 0,2 1 0,-1-2 0,1 2 0,1-1 0,-1 0 0,1 0 0,-1-1 0,2 2 0,-1-2 0,2 1 0,-3 1 0,1-2 0,-1 2 0,1-1 0,-1 0 0,1 0 0,-3 1 0,2-1 0,-1 0 0,1-1 0,1 0 0,-1 0 0,1 0 0,1 2 0,-1-2 0,1 2 0,1-2 0,3 0 0,2 0 0,1 0 0,-1 0 0,-1 0 0,2 0 0,-1 0 0,2-2 0,-3 2 0,1-3 0,-1 2 0,1-2 0,1 1 0,-1 0 0,1-1 0,-1 1 0,-1 0 0,1-1 0,-1 2 0,1-2 0,-1 3 0,1-3 0,-1 2 0,1-2 0,-1 3 0,1-3 0,-1 2 0,0 0 0,1 1 0,-2-2 0,1 2 0,-1-2 0,1 2 0,1 0 0,-1 0 0,-1-2 0,1 2 0,-1-2 0,2 2 0,-1-1 0,0 1 0,1-2 0,-1 1 0,1 0 0,1 0 0,-1 1 0,3 0 0,-3-2 0,3 2 0,-3-2 0,3 2 0,-3 0 0,2-1 0,-3 0 0,1 0 0,-1 1 0,1 0 0,-1-2 0,1 2 0,-1-2 0,0 1 0,1 0 0,-1-2 0,0 3 0,1-2 0,-1 1 0,1 1 0,-1-3 0,0 2 0,1-2 0,-1 3 0,0-3 0,-1 1 0,1 0 0,-1-1 0,2 2 0,-1-2 0,1 1 0,-1-1 0,1 1 0,-1-2 0,1 3 0,-1-3 0,1 2 0,-1-1 0,0 1 0,1-1 0,-1-1 0,1 2 0,-1-1 0,1 1 0,-1 0 0,-1-1 0,1 3 0,-1-3 0,1 2 0,-1-2 0,1 1 0,-1-1 0,1 0 0,0 1 0,-1-1 0,1 2 0,-5 4 0,1 0 0,-2 3 0,-1-2 0,3-2 0,-3 1 0,0-1 0,-1 1 0,1 1 0,-1 0 0,3-1 0,-1 1 0,1-1 0,-2 0 0,2 1 0,-1-1 0,1 1 0,-1-1 0,-1 1 0,1-1 0,-1 1 0,1-1 0,-1-1 0,1 1 0,-1-3 0,2 4 0,-1-4 0,3 3 0,-4-3 0,2 2 0,0 0 0,-1-2 0,1 1 0,0 1 0,-1-2 0,1 2 0,-1-1 0,-1 0 0,1 2 0,0-3 0,-1 3 0,1-3 0,1 3 0,-1-2 0,1 2 0,-1-1 0,-1-1 0,3 2 0,-2-1 0,1 0 0,0 1 0,-1-2 0,1 0 0,0 1 0,-1-2 0,1 2 0,-2-2 0,1 0 0,1 1 0,-1 0 0,1 0 0,-1 1 0,-1-2 0,1 1 0,-1 1 0,1-2 0,-1 2 0,1-2 0,-1 1 0,1 0 0,-1 2 0,1-3 0,0 3 0,-1-3 0,2 3 0,-1-2 0,1 0 0,-1 1 0,0-2 0,-1 2 0,1-1 0,-1 0 0,1 2 0,-1-3 0,1 2 0,-1-2 0,1 1 0,-1 0 0,1 0 0,-1-1 0,1 0 0,1 2 0,-1-2 0,1 1 0,-1 1 0,0-2 0,-1 2 0,1-2 0,0 1 0,-1-1 0,1 2 0,1-1 0,-1 0 0,1 0 0,-1-1 0,-1 2 0,1-2 0,-1 2 0,1-1 0,-1 0 0,1 0 0,0 1 0,-1-2 0,1 2 0,-1-2 0,1 0 0,-1 0 0,1 0 0,0 0 0,-1 0 0,1 0 0,0 0 0,-1 0 0,1 0 0,0 0 0,0 0 0,-1 0 0,4 0 0,3-3 0,1 0 0,1-1 0,-2 2 0,-1-1 0,1 2 0,0-2 0,1 3 0,-2-3 0,1 3 0,-2-4 0,3 4 0,-1-1 0,1-1 0,-1 2 0,0-2 0,-1 1 0,1 0 0,-3-1 0,3 1 0,-1 0 0,0-1 0,1 2 0,-2-3 0,2 3 0,1-2 0,-1 2 0,0 0 0,0-1 0,0 0 0,-1-2 0,1 3 0,-1-3 0,1 3 0,-1-3 0,1 2 0,-1-2 0,1 3 0,1-1 0,-1-1 0,0 2 0,1-2 0,-1 2 0,1 0 0,-1 0 0,0 0 0,1 0 0,-1 0 0,1 0 0,-1 0 0,3-2 0,-2 2 0,1-2 0,-2 2 0,1 0 0,-1-1 0,3 0 0,-2 0 0,1 1 0,-1 0 0,-1 0 0,1-2 0,-1 2 0,0-2 0,1 1 0,-1 0 0,1 0 0,-1 1 0,0-2 0,1 2 0,-1-2 0,-1 1 0,1 0 0,-1 0 0,0-1 0,1 2 0,-2-2 0,3 2 0,-1 0 0,0-1 0,1 0 0,-1 0 0,0 1 0,0 0 0,1 0 0,-1 0 0,0 0 0,0 0 0,1 0 0,-1 0 0,0 0 0,0 0 0,1-1 0,-1 0 0,0 0 0,1 1 0,-1 0 0,-1-2 0,1 2 0,-1-2 0,1 2 0,1 0 0,-3-1 0,2 0 0,-1 0 0,2 1 0,-3-2 0,2 2 0,-2-4 0,2 4 0,-3-3 0,3 3 0,-3-3 0,3 2 0,-1-2 0,2 2 0,-1-3 0,0 1 0,0 0 0,0 1 0,-1-1 0,1 1 0,-2-1 0,2 1 0,-3-1 0,3 2 0,-3-2 0,4 3 0,-4-3 0,3 2 0,-3-2 0,3 1 0,-2-1 0,2-1 0,-1 1 0,-1 0 0,2 1 0,-2-1 0,2 2 0,-3-2 0,3 3 0,-3-3 0,2 1 0,-2-2 0,1 2 0,0-1 0,0 2 0,-1-3 0,2 1 0,-2-1 0,2 1 0,-2 0 0,1-1 0,-1 1 0,2 0 0,-2-1 0,0 1 0,0-1 0,0 1 0,0-1 0,0 1 0,2 1 0,-2-1 0,1 1 0,-1-1 0,0 0 0,2-1 0,-2 1 0,2 0 0,-2 0 0,0-1 0,0 1 0,0 0 0,0-1 0,0 1 0,0 0 0,1 1 0,0-1 0,0 1 0,-1-1 0,2 1 0,-2-1 0,3 3 0,-2-3 0,2 2 0,-3-2 0,3 3 0,-3-3 0,2 4 0,-2 1 0,0 2 0,0 1 0,0-2 0,0 1 0,0-1 0,0 0 0,0 1 0,0-1 0,0 0 0,0 0 0,0 1 0,-2-3 0,2 2 0,-2-1 0,2 1 0,0 1 0,0-1 0,0 0 0,0 0 0,0 1 0,0-1 0,-2-1 0,2 1 0,-1-2 0,-1 1 0,2 1 0,-2-9 0,2 5 0,0-7 0,0 4 0,0 1 0,0-1 0,0 1 0,0-1 0,0 1 0,0 0 0,0-1 0,0 1 0,2-1 0,-2 1 0,2-1 0,-2 1 0,0-1 0,0 1 0,1 1 0,0-1 0,2 1 0,-3-1 0,3 0 0,-3-1 0,3 1 0,-2 0 0,2 1 0,-3-1 0,3 1 0,-1-1 0,0-1 0,1 2 0,-3-1 0,3 3 0,-3-3 0,3 1 0,-1-2 0,2 1 0,-3 0 0,2 1 0,-2-1 0,0 4 0,-1 1 0,0 1 0,0 2 0,0-1 0,0-1 0,0 1 0,0-1 0,0 1 0,0-1 0,-1 1 0,0-1 0,0 0 0,-1 1 0,2-1 0,-2 1 0,2-1 0,0 0 0,0 1 0,0-1 0,0 1 0,0-1 0,0 1 0,0-1 0,0 1 0,0-1 0,0 1 0,0-1 0,0 0 0,0 0 0,0 1 0,0-1 0,0 0 0,0 0 0,0 1 0,-1-3 0,1 2 0,-2-1 0,1 1 0,0 0 0,-2-1 0,3 1 0,-2-1 0,1 0 0,0 1 0,0-1 0,-1-1 0,2 2 0,0-2 0,2-3 0,0-1 0,1-2 0,-3 2 0,3-1 0,-2 1 0,2-1 0,-3 1 0,2-1 0,-1 1 0,-1-1 0,2 1 0,0-3 0,-2 2 0,2-1 0,-1 1 0,0-1 0,0 1 0,-1-1 0,0 1 0,0-1 0,0 1 0,0-2 0,0 3 0,0-1 0,0 1 0,0-1 0,0 1 0,2-1 0,-2 1 0,2-1 0,-2 1 0,0-1 0,0 1 0,0 0 0,0-1 0,0 1 0,0-1 0,0 1 0,0-1 0,0 1 0,0 0 0,0-1 0,0 1 0,0-1 0,0 1 0,0 0 0,0-1 0,0 1 0,0-1 0,0 1 0,0 0 0,0-1 0,0 1 0,0 0 0,0-1 0,0 1 0,0 0 0,0 0 0,0-1 0,0 1 0,0 0 0,0-1 0,0 1 0,0 0 0,0-1 0,0 1 0,0 0 0,0-1 0,0 1 0,0 0 0,0-1 0,0 1 0,0 0 0,0-1 0,0 1 0,1 0 0,0-1 0,2 1 0,-3-1 0,3 1 0,-3 0 0,3-1 0,-2 1 0,2 1 0,-3-1 0,3 1 0,-3-2 0,4 2 0,-4-1 0,3 1 0,-1-1 0,0-1 0,1 3 0,-3-2 0,3 1 0,-3-2 0,3 2 0,-2-1 0,2 1 0,-3-1 0,3 1 0,-2-1 0,2 3 0,-3-3 0,3 2 0,-1-2 0,1 3 0,-1-3 0,1 3 0,-3-3 0,3 3 0,-1-2 0,0 1 0,1 0 0,-1 0 0,1 1 0,-1-2 0,1 2 0,-2-2 0,1 1 0,1 1 0,-2-3 0,2 2 0,-2-2 0,3 3 0,-3-3 0,2 3 0,-2-3 0,2 2 0,-2 0 0,1-1 0,1 2 0,-2-3 0,1 3 0,-1-3 0,2 2 0,-1 0 0,1 1 0,-1-2 0,0 2 0,-1-3 0,2 2 0,-2-2 0,3 3 0,-2-3 0,0 3 0,0-3 0,2 2 0,-1-2 0,0 1 0,1 0 0,-1-1 0,1 3 0,-1-3 0,0 2 0,-1-2 0,1 3 0,-1-2 0,0 1 0,1 0 0,-3-1 0,2 0 0,-1 0 0,-1-1 0,3 3 0,-3-3 0,3 2 0,-1 0 0,1 1 0,0 0 0,-1-2 0,1 1 0,-1-1 0,0-1 0,0 2 0,-1-2 0,2 1 0,-3-1 0,3 1 0,-1 1 0,0-1 0,0 2 0,-1-3 0,2 2 0,-1-2 0,1 3 0,-1-3 0,1 2 0,-3-2 0,4 3 0,-3-2 0,3 1 0,-1-1 0,1-2 0,-1 3 0,1-3 0,-1 4 0,1-3 0,-1 1 0,1 0 0,-1-1 0,0 3 0,1-4 0,-1 4 0,1-2 0,-2 1 0,1 0 0,-1 0 0,1-1 0,0 2 0,1-2 0,-1 1 0,1 1 0,-1-2 0,0 2 0,1-1 0,-1 0 0,0 0 0,0 1 0,1 0 0,-2-2 0,1 2 0,-1-2 0,1 2 0,0 0 0,-1-1 0,1 0 0,-1 0 0,1 1 0,1 0 0,-2-2 0,0 2 0,0-2 0,1 2 0,-1-1 0,1 0 0,-1 0 0,1 1 0,0 0 0,1 0 0,-1 0 0,0-2 0,0 2 0,0-2 0,1 2 0,-3-1 0,2 0 0,-1 0 0,0-1 0,0 2 0,0-2 0,0 1 0,1 0 0,-1 0 0,0-1 0,1 2 0,-3-3 0,3 2 0,-1 0 0,1 1 0,-1-2 0,1 2 0,-1-3 0,1 3 0,0-2 0,0 1 0,0 1 0,-1-3 0,1 2 0,-1-2 0,1 3 0,-1-3 0,-1 1 0,1 0 0,-2-1 0,2 2 0,-2-3 0,0 1 0,0 0 0,0 0 0,0-1 0,0 1 0,0 0 0,0 0 0,0 0 0,0-1 0,0 1 0,0-1 0,0 0 0,0-1 0,0 2 0,0 0 0,1 1 0,1 1 0,1 1 0,-1 1 0,0-1 0,-1 3 0,0-1 0,-1 2 0,0-1 0,0 0 0,0 1 0,0-1 0,0 0 0,0 1 0,0-1 0,0 0 0,0 1 0,0-1 0,0 0 0,0 0 0,0 0 0,0 1 0,0-1 0,0 0 0,0 0 0,0 1 0,0-1 0,2-1 0,0-1 0,-1-2 0,2-1 0,-2-2 0,0 1 0,-1 0 0,0-1 0,1 1 0,0 0 0,2 1 0,-3-1 0,1 1 0,1 0 0,-2-1 0,2 2 0,-2-3 0,0 1 0,0 0 0,0-1 0,0 1 0,0 0 0,0-1 0,0 1 0,0 0 0,0 0 0,0-1 0,0 1 0,0 0 0,0-1 0,0 1 0,0 0 0,-2-1 0,0 2 0,-1 1 0,0 1 0,0 0 0,-1-1 0,1 0 0,1-2 0,-1 3 0,3-3 0,-3 3 0,2-3 0,-2 2 0,2 0 0,-3 1 0,1 0 0,0 0 0,-1 0 0,1 0 0,0 0 0,0 0 0,-1 0 0,1 0 0,0 0 0,0 0 0,-1 0 0,1 0 0,0 0 0,-1 0 0,1 0 0,0 0 0,-1 0 0,1 0 0,0 0 0,-1 0 0,1 0 0,0 0 0,-1 0 0,1 0 0,0 0 0,-1 0 0,3 1 0,-2 0 0,1 0 0,-2-1 0,3 2 0,-2-2 0,1 1 0,-2-1 0,1 0 0,0 0 0,0 0 0,-1 0 0,1 0 0,0 0 0,0 0 0,-1 0 0,1 0 0,0 0 0,-1 0 0,1 0 0,0 0 0,-1 0 0,1 0 0,0 0 0,-1 0 0,1 0 0,0 0 0,0 0 0,-1 0 0,1 0 0,0 0 0,0 0 0,-1 0 0,1 0 0,0 0 0,0 0 0,0 0 0,-1 0 0,1 0 0,0 0 0,0 0 0,0 0 0,-1 0 0,1 0 0,0 0 0,0 0 0,-1 0 0,1 0 0,0 0 0,0 0 0,0 0 0,-1 0 0,1 0 0,0 0 0,0 0 0,0 0 0,-1 0 0,1 0 0,0 0 0,0 0 0,-1 0 0,1 0 0,0 0 0,0 0 0,-1 0 0,3 2 0,-2-2 0,2 3 0,-2-3 0,3 4 0,-3-4 0,3 3 0,-2-1 0,1 0 0,-1-1 0,0 1 0,-1-2 0,3 3 0,-3-3 0,3 3 0,-2-1 0,1 0 0,0 1 0,-1-3 0,1 3 0,-2-3 0,3 3 0,-3-3 0,1 2 0,0-1 0,-1 0 0,3 1 0,-2 0 0,2 2 0,-1-3 0,0 2 0,0-1 0,-1 0 0,0 1 0,-1-3 0,0 3 0,-1-3 0,1 2 0,1-1 0,-1 0 0,1 0 0,0 1 0,-1-2 0,2 2 0,-3-1 0,1 0 0,0 0 0,1 1 0,-1-2 0,1 2 0,0-1 0,-1-1 0,2 3 0,-2-2 0,1 0 0,1 0 0,-2 0 0,1 0 0,-2-1 0,1 0 0,0 0 0,-1 0 0,1 0 0,0 0 0,0 0 0,-1 0 0,1 0 0,0 0 0,-1 0 0,1 0 0,0 0 0,1 2 0,-1-2 0,1 2 0,-1-2 0,-1 0 0,1 0 0,0 0 0,-1 0 0,1 0 0,0 0 0,-1 0 0,1 0 0,0 0 0,-1 0 0,1 0 0,0 0 0,0 0 0,-1 0 0,1 0 0,1 1 0,-1 0 0,2 0 0,-3-1 0,1 1 0,0 0 0,-1 0 0,1-1 0,0 0 0,0 0 0,1 2 0,-1-2 0,1 2 0,-1-2 0,-1 1 0,1-1 0,0 2 0,-1-1 0,1 0 0,0 0 0,-1-1 0,1 0 0,0 0 0,0 0 0,-1 0 0,1 0 0,-1 0 0,1 0 0,-1 0 0,1 0 0,0 0 0,-1 0 0,1 0 0,-1 0 0,1 0 0,0 0 0,0 0 0,-1 0 0,1 0 0,0 0 0,0 0 0,-1 0 0,1 0 0,0 0 0,0 0 0,-1 0 0,1 0 0,0 0 0,1 2 0,-1-2 0,1 3 0,-1-3 0,0 2 0,0-2 0,1 1 0,-1-1 0,1 2 0,0 0 0,-1-1 0,2 1 0,-3 1 0,1-3 0,0 2 0,1-1 0,-1 0 0,2 0 0,-1 1 0,-1-2 0,2 3 0,-1-2 0,1 2 0,0-2 0,-1 1 0,2 1 0,-1-1 0,1 1 0,0 0 0,0 0 0,0 0 0,0 1 0,0-1 0,0 0 0,0 0 0,0 0 0,0 1 0,0-1 0,-2-2 0,2 2 0,-2-1 0,2 1 0,0 1 0,-1-1 0,0 0 0,0 0 0,-1 1 0,2-1 0,-2 0 0,2 0 0,0 0 0,0 0 0,0 1 0,0-1 0,0 0 0,0 0 0,0 1 0,0-1 0,0 0 0,0 0 0,0 0 0,0 1 0,0-1 0,0 0 0,0 0 0,0 0 0,-1 1 0,1-1 0,-2 0 0,2 0 0,-1 0 0,0 1 0,0-1 0,0 0 0,0 0 0,0 0 0,1 1 0,-2-3 0,2 2 0,-2-1 0,2 2 0,-1-1 0,0 0 0,0 1 0,1-1 0,0 0 0,0 1 0,-2-1 0,2 1 0,-1-1 0,1 0 0,-2 1 0,2-1 0,-2 1 0,2-1 0,-2 1 0,2-1 0,-1 0 0,1 1 0,-2-1 0,2 1 0,-2-1 0,2 0 0,-1 1 0,0-1 0,0 0 0,1 1 0,-2-2 0,2 1 0,-2-2 0,2 3 0,0-1 0,0 1 0,0-1 0,-1 1 0,0-1 0,0 0 0,1 1 0,0-1 0,0 0 0,0 1 0,0-1 0,0 1 0,0-1 0,-2-1 0,2 1 0,-2-1 0,2 1 0,0 1 0,0-1 0,0 0 0,0 1 0,0-1 0,0 1 0,0-1 0,0 0 0,0 1 0,0-1 0,0 0 0,0 1 0,0-1 0,0 0 0,0 0 0,0 1 0,0-1 0,2-1 0,-2 1 0,2-2 0,-2 3 0,0-1 0,0 0 0,1-1 0,-1 1 0,3-3 0,-2 3 0,0-1 0,-1 1 0,0 0 0,1-1 0,0 1 0,0-2 0,-1 3 0,2-1 0,-2 0 0,2 0 0,-2 1 0,0-1 0,0 0 0,0 0 0,0 0 0,0 1 0,0-1 0,0 0 0,0 0 0,0 0 0,0 1 0,0-1 0,0 0 0,0 0 0,0 0 0,0 1 0,0-1 0,0 0 0,0 0 0,0 0 0,0 1 0,-2-1 0,2 0 0,-2 0 0,1-1 0,0 1 0,-2-3 0,3 3 0,-3-2 0,1 2 0,-1-3 0,1 3 0,-1-3 0,1 3 0,-1-2 0,0 2 0,-1-3 0,1 1 0,0-1 0,-1 0 0,1 0 0,0 0 0,-1 0 0,1 0 0,0 0 0,-1 0 0,1 0 0,0 0 0,0 0 0,-1 2 0,1-2 0,-1 2 0,1-2 0,0 1 0,-1-1 0,1 2 0,0-1 0,-1 0 0,1 0 0,0-1 0,-1 0 0,1 2 0,-1-2 0,1 2 0,-1-2 0,2 1 0,-1 0 0,1 0 0,-1 1 0,0-2 0,-1 3 0,1-3 0,-1 2 0,1-2 0,1 1 0,-1 0 0,1 2 0,-1-3 0,-1 2 0,2-1 0,-1-1 0,1 3 0,-1-2 0,1 2 0,-1-3 0,1 2 0,0-1 0,-1-1 0,1 3 0,-1-2 0,-1 0 0,1 1 0,-1-2 0,2 3 0,-1-2 0,2 2 0,-3-3 0,1 3 0,0-3 0,-1 3 0,1-2 0,0 1 0,-1-1 0,2 2 0,-1-3 0,2 3 0,-3-2 0,1 1 0,0-1 0,-1 2 0,1-3 0,0 1 0,1 1 0,-1-2 0,1 2 0,0-1 0,-1 0 0,2 2 0,-3-3 0,2 3 0,0-3 0,1 3 0,-2-2 0,1 0 0,1 1 0,-2-2 0,2 3 0,-2-2 0,1 0 0,-1-1 0,1 2 0,-1-2 0,1 1 0,-1-1 0,1 2 0,-1-2 0,1 2 0,-1-1 0,0 0 0,-1 0 0,2 0 0,-1 0 0,2 0 0,-1 1 0,-1-2 0,2 3 0,-2-3 0,3 3 0,-3-3 0,1 3 0,-1-2 0,1 2 0,-1-3 0,1 3 0,0-1 0,1 1 0,1 0 0,0 0 0,1-1 0,1-1 0,1-1 0,0 0 0,1 0 0,-1 0 0,0 0 0,0 0 0,0 0 0,1 0 0,-1 0 0,0 0 0,0 0 0,1 0 0,-1 0 0,0 0 0,0 0 0,0 0 0,1 0 0,-1-1 0,0 0 0,-1-1 0,1 1 0,-1-2 0,0 4 0,-1 0 0,-1 2 0,0 0 0,0 1 0,-1-1 0,-1 0 0,-2 1 0,1-3 0,1 2 0,-1-2 0,3 2 0,-3-3 0,1 2 0,0-1 0,-1-1 0,1 2 0,0-1 0,-1 0 0,2 0 0,-1 1 0,-1-2 0,2 3 0,-2-1 0,3 1 0,-3-2 0,3 2 0,-2-1 0,1 1 0,0 1 0,-2-3 0,3 2 0,-3-2 0,3 1 0,-2 0 0,2 1 0,0-2 0,3-3 0,0-1 0,0-1 0,0 2 0,-1-2 0,1 3 0,-1-3 0,1 4 0,-2-3 0,2 3 0,-3-4 0,3 4 0,-3-3 0,4 2 0,-4-2 0,3 3 0,-3-3 0,4 3 0,-4-3 0,3 2 0,-3-2 0,4 3 0,-4-3 0,3 2 0,-1 0 0,0-1 0,1 2 0,-1-2 0,0 1 0,1 0 0,-2 0 0,3 1 0,-1 0 0,0-2 0,1 2 0,-1-2 0,0 2 0,-1-1 0,1 0 0,-3-2 0,3 3 0,-3-3 0,3 1 0,-1 0 0,0-1 0,1 2 0,-3-2 0,3 3 0,-3-3 0,3 1 0,-1 0 0,0-1 0,1 3 0,-1-4 0,1 4 0,0-1 0,1 1 0,-1 0 0,0-4 0,0 3 0,1-2 0,0 3 0,-1 0 0,2 0 0,-1 0 0,2 0 0,-1 0 0,-1 0 0,1 0 0,1 0 0,-2 0 0,1 0 0,-2 0 0,1 0 0,1 0 0,-1-2 0,1 2 0,1-2 0,-2 2 0,3 0 0,-3 0 0,3 0 0,-3 0 0,1 0 0,1 0 0,-2-1 0,1 0 0,-2 0 0,3 1 0,-2 0 0,1 0 0,-2 0 0,1 0 0,-1 0 0,1 0 0,-1 0 0,3-2 0,-2 2 0,1-2 0,-1 2 0,-1 0 0,1 0 0,1-2 0,-1 2 0,1-2 0,-1 2 0,-1 0 0,1 0 0,-1 0 0,0 0 0,1 0 0,-1-1 0,2 0 0,-1 0 0,1 1 0,-1 0 0,-1 0 0,1 0 0,-1 0 0,1 0 0,-1 0 0,-1-2 0,1 2 0,-1-2 0,1 2 0,0 0 0,-1-1 0,1 0 0,-1 0 0,1 1 0,-1-2 0,1 0 0,-1 0 0,0-1 0,0 3 0,-9 3 0,2 0 0,-7 4 0,4-3 0,0-2 0,-2 0 0,2-2 0,-2 2 0,2-2 0,1 2 0,-1-2 0,0 0 0,0 0 0,1 0 0,-1 0 0,0 0 0,2 0 0,-1 0 0,1 0 0,0 0 0,1 1 0,-1 0 0,2 0 0,-1-1 0,1 0 0,1 0 0,-1 2 0,1-2 0,0 2 0,-1-2 0,1 0 0,-1 1 0,1 0 0,-1 0 0,1-1 0,-1 0 0,-1 0 0,1 0 0,-2 2 0,3-2 0,-1 2 0,1-2 0,0 0 0,-1 0 0,1 0 0,1-2 0,1 0 0,2-1 0,1 0 0,1-1 0,3 1 0,-2-1 0,3 0 0,-3 1 0,3-1 0,-3 0 0,3 0 0,-1-1 0,0 1 0,1-2 0,-3 3 0,3-1 0,-3 0 0,1 2 0,-1-1 0,-1 1 0,1-1 0,-1-1 0,1 2 0,-1-1 0,1 2 0,-1-2 0,1 3 0,-1-3 0,1 2 0,-1 0 0,1-1 0,-1 2 0,-1-3 0,1 2 0,-2-2 0,2 3 0,-3-3 0,3 2 0,-1 0 0,1 1 0,0 0 0,1 0 0,-2-2 0,1 2 0,-2-2 0,3 2 0,-1 0 0,1 0 0,-1 0 0,0-1 0,1 0 0,-1 0 0,0 1 0,-1-2 0,2 2 0,-3-2 0,3 2 0,-1 0 0,1-1 0,-1 0 0,1 0 0,-1 1 0,1 0 0,-2 1 0,-1 1 0,-1 1 0,0 1 0,0-1 0,0 1 0,0-1 0,0 1 0,0-1 0,0 1 0,-2-1 0,1 0 0,-3 1 0,0-1 0,1 1 0,-1-1 0,1 1 0,-1-1 0,1 1 0,-1-1 0,1 1 0,-1-1 0,-1 1 0,-1 1 0,-1-3 0,1 3 0,1-5 0,-1 4 0,2-4 0,-1 3 0,2-2 0,-1 2 0,1-3 0,-1 2 0,1-1 0,-1 0 0,1 0 0,-1-1 0,2 2 0,-1-2 0,3 0 0,1-2 0,2-1 0,2-1 0,-2 1 0,3-3 0,-3 2 0,5-3 0,-4 3 0,3-3 0,-3 3 0,3-4 0,-3 3 0,3-3 0,-2 0 0,0 0 0,-1 1 0,2-1 0,-2 2 0,1-1 0,-1 3 0,0-4 0,1 4 0,-1-1 0,1 1 0,-1 1 0,1-1 0,-1 0 0,1 1 0,1-1 0,-2 0 0,3 1 0,-3-3 0,3 2 0,-1-2 0,0 4 0,-1-1 0,-1 1 0,-1 0 0,1 0 0,-1 2 0,1 0 0,-2 2 0,-1 0 0,-1 1 0,0 0 0,0 1 0,0-1 0,0 1 0,-1-1 0,-2 3 0,1-2 0,-1 3 0,1-1 0,-2 1 0,0 1 0,0 0 0,2-2 0,-1 1 0,0-1 0,0-1 0,1 1 0,-2-3 0,4 1 0,-3-1 0,2 1 0,0-1 0,-1-1 0,2 1 0,-2-2 0,2 0 0,0-3 0,2-2 0,0-1 0,0 0 0,1 1 0,-1-4 0,1 4 0,1-3 0,0 1 0,0-2 0,0 2 0,-1-1 0,1 1 0,2-1 0,-2-1 0,3 0 0,-3 2 0,3-1 0,-3 3 0,2 0 0,-1 1 0,-1 1 0,1 0 0,-1 0 0,1 0 0,-1 2 0,1-2 0,-1 2 0,-1 0 0,1 0 0,-1 0 0,-1 2 0,-1-1 0,-1 5 0,-1-2 0,-1 3 0,-2-1 0,0 1 0,0-1 0,1 1 0,1-3 0,-2 2 0,2-3 0,0 0 0,1 1 0,-1-1 0,2 1 0,-3-1 0,3 1 0,-2-1 0,1-1 0,0-2 0,0-6 0,1 0 0,0-3 0,0 3 0,0-1 0,0 3 0,1-4 0,1 4 0,1-1 0,0 2 0,-1-1 0,1 1 0,-1-1 0,1 1 0,-1 1 0,0 3 0,-4 3 0,-3 3 0,-3 3 0,1-2 0,-2 2 0,-1-2 0,4 0 0,-4-2 0,6 1 0,-3-2 0,4 0 0,-2-3 0,5-3 0,-2-3 0,2-6 0,2 0 0,0-5 0,3-1 0,-1 0 0,1 1 0,-1 2 0,0 1 0,0-1 0,0 2 0,0 3 0,0 1 0,-1 3 0,1-1 0,0 1 0,-2 0 0,1 1 0,-3-1 0,3 1 0,-2-1 0,2 2 0,-3-1 0,3 1 0,-3-1 0,4-1 0,-4 1 0,3 1 0,-3-1 0,2 1 0,-3 2 0,-2 4 0,0 0 0,-1 5 0,1-5 0,1 3 0,-2-3 0,4 3 0,-2-1 0,1 1 0,0 1 0,0 0 0,1 0 0,0-1 0,-2 3 0,1-2 0,-1 2 0,1-2 0,-2-1 0,1-1 0,-1 0 0,3-3 0,-4 1 0,4-1 0,-2 0 0,2-2 0,3-2 0,0-4 0,2 1 0,-1-1 0,-1 1 0,1 1 0,-1-3 0,1 2 0,0-3 0,-1 3 0,1-3 0,-2 1 0,1 0 0,-1 1 0,1-1 0,1 2 0,-2-1 0,1 2 0,-1-1 0,2 0 0,-1-1 0,1 1 0,-1-1 0,-1 1 0,1 1 0,-1-1 0,2 2 0,-1-1 0,1 1 0,-1 0 0,-1-1 0,1 3 0,-2-3 0,2 2 0,-2 0 0,1 2 0,0 1 0,-2 1 0,0 1 0,0-1 0,0 1 0,-2-1 0,2 1 0,-3-1 0,2 0 0,-2 1 0,1 1 0,-2-1 0,2 2 0,-1-3 0,3 1 0,-3-1 0,2-3 0,0-2 0,1-3 0,0-3 0,0 0 0,0-2 0,0 2 0,0-2 0,0 0 0,0 1 0,0 0 0,0 1 0,0 0 0,0 2 0,0-1 0,1 3 0,0-2 0,2 3 0,-1-1 0,0-1 0,1 1 0,-1-3 0,1 1 0,1-2 0,0 0 0,2-2 0,-2 2 0,2-2 0,-2 2 0,0 1 0,0 1 0,0-2 0,-1 4 0,1-1 0,-1 1 0,1 1 0,-2-1 0,1 1 0,-3-1 0,3 3 0,-3-3 0,3 4 0,-1-1 0,1 1 0,1 0 0,-1 0 0,-1-2 0,1 2 0,-2-2 0,3 2 0,-2-1 0,1 0 0,-1 0 0,1 1 0,-1-2 0,1 2 0,-1-2 0,0 1 0,1 0 0,-1-2 0,1 3 0,0-3 0,1 3 0,-2-4 0,1 4 0,-1-2 0,0 1 0,1 1 0,-1-2 0,0 0 0,1 2 0,-1-3 0,1 2 0,1 0 0,-1-1 0,0 2 0,1-3 0,-1 2 0,1-2 0,-1 3 0,1-3 0,-1 2 0,1-2 0,-1 1 0,1 0 0,-1-1 0,3 3 0,-3-3 0,3 2 0,-3-2 0,1 3 0,-1-2 0,1 1 0,-1 0 0,2-2 0,-1 3 0,2-4 0,-3 4 0,1-3 0,1 1 0,-1 0 0,-1-1 0,0 2 0,-1-2 0,1 3 0,1-3 0,-1 2 0,1-2 0,-1 2 0,0-1 0,-1-1 0,1 2 0,-1-2 0,1 3 0,0-3 0,1 2 0,-3-2 0,2 3 0,-2-3 0,2 2 0,-3-2 0,3 3 0,-3-3 0,4 2 0,-3-2 0,3 3 0,-2-3 0,1 1 0,-2-2 0,3 1 0,-1 1 0,-1-1 0,1 3 0,-3-3 0,3 2 0,-2-2 0,2 3 0,-3-3 0,3 2 0,-1-2 0,2 1 0,-1-1 0,0 1 0,-1-1 0,1 3 0,-1-4 0,2 3 0,-1-3 0,0 2 0,1-1 0,-1 3 0,1-3 0,-1 1 0,1 0 0,-1 0 0,0 1 0,1 0 0,-2-2 0,1 3 0,-2-3 0,3 2 0,-1-1 0,0 1 0,-1-2 0,1 3 0,-1-2 0,-1 1 0,2 1 0,-1-2 0,1 1 0,0 0 0,1 0 0,-1 1 0,0 0 0,0 0 0,-1-2 0,1 2 0,-3-3 0,3 2 0,-1-1 0,1 0 0,-1-1 0,-1-1 0,-1 1 0,0 0 0,0 0 0,2 1 0,-2-1 0,1 1 0,-1-1 0,-1 1 0,-1 0 0,-1 2 0,-1 0 0,1 0 0,-1 0 0,1 0 0,-1 0 0,1 0 0,-1 0 0,1 2 0,-1-2 0,1 2 0,-1-1 0,1 0 0,-1 2 0,1-3 0,-1 2 0,1-1 0,-1 0 0,1 0 0,-1 1 0,1-2 0,-1 2 0,1-1 0,0-1 0,1 3 0,-1-2 0,1 0 0,-1-1 0,-1 0 0,1 0 0,0 0 0,1 2 0,-1-2 0,1 2 0,-1-2 0,0 0 0,0 0 0,-1 0 0,1 0 0,0 0 0,0 0 0,-1 0 0,1 0 0,0 0 0,0 0 0,-1 0 0,1 0 0,0 0 0,0 0 0,0 0 0,-1 0 0,1 0 0,0 0 0,0 0 0,-1 0 0,1 0 0,0 0 0,0 0 0,0 0 0,-1 0 0,1 0 0,0 0 0,0 0 0,-1 0 0,1 0 0,0 0 0,-1 1 0,1 0 0,0 0 0,1 1 0,-1-2 0,1 2 0,0-1 0,-1 0 0,1 0 0,-1 1 0,0-2 0,-1 1 0,1 1 0,0-2 0,-1 2 0,2-1 0,0 0 0,1 2 0,-2-3 0,3 3 0,-3-3 0,1 2 0,0-1 0,-1 0 0,3 2 0,-3-3 0,2 3 0,-2-3 0,1 2 0,-1-1 0,0 0 0,2 0 0,5-1 0,0 0 0,3 0 0,-2 0 0,1 0 0,0 0 0,1 0 0,-3 0 0,3 0 0,-3 0 0,3 0 0,-3 0 0,2-1 0,-1 0 0,-1 0 0,1-1 0,-1 2 0,1-2 0,-1 1 0,1 0 0,-1-2 0,-1 3 0,1-2 0,-1 0 0,1 2 0,-1-1 0,1 1 0,-1 0 0,-1-2 0,1 2 0,-1-2 0,1 2 0,0 0 0,1 0 0,-1 0 0,0 0 0,1 0 0,-1 0 0,0 0 0,0 0 0,1 0 0,-1 0 0,0 0 0,0 0 0,1 0 0,-1 0 0,0 0 0,0 0 0,-2 0 0,-5 0 0,0 0 0,-3 0 0,4 0 0,-1 0 0,-1 0 0,1 0 0,-3 0 0,1 0 0,0 0 0,-1 0 0,3 0 0,-4-3 0,4 0 0,-1-2 0,2 2 0,1-1 0,-1 1 0,2-1 0,0 1 0,1-1 0,-2 1 0,0-1 0,0 1 0,-1 1 0,1 1 0,-1 1 0,-1 0 0,1 0 0,0 0 0,-1 0 0,1 0 0,-1 0 0,1 0 0,-1 0 0,2 1 0,-3 0 0,3 2 0,-3-1 0,1 1 0,1-1 0,-1 1 0,1-1 0,1 1 0,1 0 0,-1 0 0,2 1 0,-2-1 0,2 1 0,0-1 0,0 0 0,-2 1 0,2-1 0,-3 1 0,2-1 0,0 0 0,-1 1 0,2-1 0,-2 1 0,2-1 0,0 1 0,0-1 0,0 1 0,0-1 0,0 1 0,0-1 0,0 0 0,2-1 0,0 1 0,1-2 0,1 2 0,-1-3 0,0 3 0,1-2 0,-1 2 0,1-3 0,-1 2 0,-1-1 0,1-1 0,-1 2 0,1-2 0,1 0 0,-1 0 0,1 0 0,-1 0 0,1 0 0,-1 0 0,0 0 0,1 0 0,-1 0 0,1 0 0,-1 0 0,1 0 0,-1 0 0,1 0 0,-1 0 0,0-2 0,-1 1 0,2-3 0,-3 0 0,3 1 0,-1-1 0,-1 1 0,1 1 0,-2-1 0,2 2 0,-1-2 0,0 1 0,1 0 0,-1-1 0,0 1 0,1 1 0,-3-2 0,3 2 0,-3-2 0,3 1 0,-2-1 0,2 1 0,-3-1 0,3 1 0,-3-1 0,3 1 0,-2-1 0,0 1 0,1 0 0,-2-1 0,3 1 0,-1-1 0,0-1 0,1 3 0,-3-2 0,3 1 0,-3-1 0,2-1 0,-4 3 0,0-1 0,-3 2 0,1 0 0,-3 0 0,3 0 0,-4 0 0,4 0 0,-3 0 0,3 0 0,-1 0 0,-1 0 0,2 2 0,-3 0 0,3 1 0,-1 1 0,-1 0 0,2-1 0,-1 1 0,-1-1 0,2 1 0,-1 0 0,1-1 0,-1 1 0,1-1 0,-1-1 0,1 1 0,-1-1 0,1 0 0,-2 2 0,3-2 0,-1-1 0,1 3 0,-1-3 0,1 1 0,1 2 0,-1-3 0,1 3 0,0-1 0,-1-1 0,2 1 0,0-1 0,-1 0 0,2 1 0,-3-2 0,2 2 0,-2-3 0,3 3 0,-3-2 0,1 2 0,-2-1 0,1 1 0,1 0 0,-1-1 0,1 1 0,-1-3 0,1 3 0,-1-2 0,1 2 0,-2-3 0,1 3 0,-1-3 0,3 3 0,-3-2 0,2 2 0,-1-1 0,0 1 0,-1 0 0,1 0 0,0 1 0,-1-3 0,2 2 0,-1-2 0,1 2 0,-1-1 0,1 1 0,-1-1 0,3 1 0,-4-3 0,2 4 0,-1-3 0,1 3 0,-1-2 0,1 1 0,-2-1 0,1 1 0,-1 1 0,1-1 0,0 0 0,-1 1 0,1-1 0,0 0 0,-1 1 0,1-1 0,-1 0 0,1-1 0,1 1 0,-1-1 0,1 1 0,0 1 0,-1-1 0,1 0 0,-1 1 0,1-1 0,-1-1 0,3 1 0,-4-1 0,3 1 0,-3 1 0,2-1 0,-1 1 0,1-2 0,0 1 0,-1-1 0,1 1 0,0 1 0,-1-1 0,1 0 0,0 1 0,-1-1 0,1 1 0,-1-1 0,-1 1 0,1-1 0,-1-1 0,2 1 0,-1-1 0,1 2 0,-1-1 0,-1 0 0,2 1 0,-3 0 0,3-1 0,-4 1 0,3-1 0,-1 1 0,-1-1 0,1 1 0,-2-1 0,3 1 0,-1 1 0,1-1 0,-3 2 0,2-3 0,-1 1 0,1-1 0,1 1 0,-1-1 0,2 1 0,-1-1 0,1 1 0,0-1 0,-1 1 0,1-1 0,0 0 0,-1 1 0,3-1 0,-3-1 0,2 1 0,-2-1 0,3 1 0,-3 1 0,3-1 0,-3 0 0,1 0 0,0 1 0,-1-1 0,3 0 0,-3 1 0,1-1 0,0 0 0,-1-1 0,2 1 0,-2-1 0,3 2 0,-3-3 0,2 3 0,-2-3 0,3 3 0,-3-2 0,3 1 0,-2-1 0,0 0 0,2 1 0,-3-1 0,2 1 0,-2 0 0,3 1 0,-3-2 0,2 1 0,-2-1 0,1 1 0,0 0 0,-1 1 0,2-1 0,-3 0 0,2 1 0,0-1 0,0 0 0,0 1 0,-1-1 0,1 0 0,0 1 0,-1-3 0,3 2 0,-3-2 0,2 1 0,-2-1 0,3-3 0,-2 0 0,2-4 0,2 2 0,0-4 0,2 2 0,0-1 0,0-3 0,0 1 0,0-1 0,0 0 0,-1 2 0,1-2 0,1 0 0,-2 2 0,1-2 0,0 2 0,0 0 0,0 3 0,0-3 0,-1 4 0,1-3 0,-1 3 0,0-1 0,0 1 0,-3 1 0,2-1 0,-1 0 0,-1 1 0,2-1 0,-2 1 0,2 1 0,-2-1 0,2 1 0,-2-2 0,1 2 0,-1-1 0,3 1 0,-2-1 0,0 0 0,1-1 0,-2 1 0,2-1 0,-2 1 0,1 1 0,-1-1 0,2 1 0,0-2 0,0 1 0,-1-1 0,3 1 0,-4-1 0,3 1 0,-1-1 0,1 1 0,1-1 0,-1 1 0,1-3 0,0 2 0,-1-1 0,1-1 0,-1 2 0,1-1 0,-1 2 0,1-3 0,0 2 0,-1-1 0,1 1 0,-1-1 0,3 1 0,-2-2 0,3 1 0,-3 1 0,3-3 0,-1 2 0,2-2 0,-3 3 0,3-2 0,-4 3 0,1-3 0,0 2 0,0-1 0,0 1 0,-2 0 0,3 1 0,-2 1 0,1-1 0,0 0 0,-1 0 0,3-1 0,-3 0 0,2 1 0,-1-1 0,-1 2 0,3-1 0,-1 1 0,1-2 0,-1 2 0,-1-1 0,-2 2 0,3-2 0,-2 1 0,1-2 0,-1 2 0,-1-1 0,1 3 0,-1-4 0,0 4 0,1-3 0,-1 3 0,1-4 0,-1 4 0,1-2 0,-2 1 0,1 0 0,-1-2 0,1 3 0,-1-3 0,1 2 0,-1-2 0,1 1 0,1-1 0,-1 1 0,0-1 0,1 3 0,-1-3 0,1 1 0,-1 0 0,0 0 0,1 1 0,-1 0 0,-2 1 0,-4 4 0,-1 2 0,-1-1 0,-1 3 0,2-3 0,-3 3 0,3 0 0,-4 0 0,4-3 0,-3 3 0,1-3 0,0 1 0,-1 0 0,1-1 0,-2-1 0,2 2 0,-1-2 0,1-1 0,0 1 0,-1 0 0,3-1 0,-3 1 0,3 0 0,-2-1 0,3 1 0,-1-2 0,2 1 0,-1-3 0,1 3 0,-1-1 0,1 2 0,-1-1 0,3 0 0,-3 1 0,2-1 0,-2-1 0,3 1 0,-3-1 0,1 1 0,-2 1 0,1-1 0,-1 1 0,1-1 0,-1 0 0,1 1 0,0-1 0,-1 1 0,0-1 0,1 1 0,-2-1 0,0 3 0,-2 0 0,3-1 0,-3 3 0,3-4 0,-2 1 0,3-1 0,-1-1 0,2 0 0,-1 1 0,3-1 0,-3 1 0,1-2 0,0 1 0,-1-1 0,2 1 0,-2-1 0,3 1 0,-3-3 0,2 3 0,-2-3 0,3 3 0,-3-1 0,1 2 0,0-1 0,-1-1 0,3 1 0,-3-3 0,2 3 0,0-1 0,-1 0 0,2 1 0,-2-1 0,1 0 0,0 1 0,-2-3 0,3 3 0,-2-1 0,1 0 0,0 1 0,-2-3 0,3 3 0,-2-1 0,2 1 0,-1-1 0,0 1 0,0-1 0,-1 0 0,0 0 0,0 0 0,-1 0 0,3 1 0,-3-3 0,2 3 0,-2-2 0,1 2 0,0-1 0,0 1 0,0-1 0,0 1 0,-1-1 0,1 1 0,-2 1 0,2-1 0,-1 1 0,1-1 0,-2 1 0,1-1 0,-1 1 0,1-1 0,1 1 0,-1-2 0,1 1 0,-2-1 0,2 1 0,-1-1 0,3 1 0,-3-3 0,2 3 0,-2-2 0,1 0 0,0-2 0,1-1 0,1-1 0,0-1 0,0 1 0,0-1 0,0 1 0,0-1 0,0-1 0,0 1 0,0-3 0,0 3 0,0-4 0,0 3 0,0-3 0,2 0 0,0 2 0,1-1 0,1 1 0,-2-2 0,1 2 0,-2-1 0,2 3 0,-3-1 0,2 1 0,-2-1 0,0 1 0,0-1 0,0 1 0,0-1 0,1 1 0,0-2 0,0 3 0,-1-3 0,2 2 0,-2-1 0,2 2 0,-2-1 0,0 1 0,0-1 0,0 1 0,0-1 0,0 1 0,0 0 0,0-1 0,0 1 0,0-1 0,0 1 0,0-1 0,0 1 0,0 0 0,0-1 0,1 3 0,0-3 0,2 2 0,-3-1 0,3 0 0,-1-1 0,2 1 0,-1 1 0,-1-1 0,1 2 0,-1-2 0,1 1 0,0-1 0,1 1 0,-1-1 0,1 1 0,-1 0 0,0-1 0,1 3 0,-1-2 0,-1 1 0,1 0 0,-1-2 0,2 3 0,-3-3 0,2 2 0,-1 0 0,2-1 0,-1 2 0,1-3 0,-1 1 0,0 0 0,-1-1 0,1 1 0,-1 0 0,2-1 0,-1 2 0,-1-2 0,1 1 0,-1 0 0,1-1 0,1 1 0,-1 0 0,1-1 0,-2 1 0,1 0 0,-1-1 0,1 1 0,0-1 0,1 1 0,-1-1 0,1 1 0,-1 0 0,-1-1 0,1 1 0,-1-2 0,2 2 0,-1-1 0,0 1 0,1 0 0,-1-1 0,1 1 0,-1-1 0,1-1 0,-1 1 0,1 1 0,-1-1 0,1 1 0,-1-2 0,1 1 0,-1 1 0,1-1 0,-1 2 0,1 0 0,-1-1 0,0 2 0,1-3 0,-1 2 0,0-2 0,1 3 0,-2-3 0,1 3 0,-2-2 0,3 2 0,-3-2 0,2 2 0,-1-2 0,1 2 0,0 0 0,0 0 0,1 0 0,-1 0 0,0 0 0,0 0 0,1 0 0,-1 0 0,1 0 0,-1 0 0,0 0 0,1 0 0,-1 0 0,1 0 0,-1 0 0,0 0 0,0 0 0,1 0 0,-4 0 0,-4 0 0,0 2 0,-3 0 0,4 1 0,-1 1 0,-1 0 0,-1-1 0,0 1 0,-1-2 0,-1 1 0,0-2 0,-2 1 0,2-2 0,0 0 0,0 0 0,3 0 0,-3 0 0,4 0 0,-1 0 0,1 0 0,1 0 0,-1 0 0,1 0 0,-1 0 0,1 0 0,-1 0 0,1 0 0,-1 0 0,1 0 0,-1 0 0,1 0 0,-1 0 0,1 1 0,-1-1 0,1 2 0,0-2 0,-1 1 0,1 0 0,0 0 0,-1-1 0,2 2 0,0-2 0,1 3 0,-2-2 0,1 0 0,0 1 0,-1-2 0,1 3 0,-1-3 0,1 3 0,-1-2 0,3 2 0,-3-3 0,2 3 0,-2-2 0,3 2 0,-3-3 0,2 3 0,-2-2 0,1 0 0,0 1 0,-1-2 0,1 3 0,-1-2 0,-1 0 0,3 1 0,-2-2 0,1 1 0,-2-1 0,1 0 0,0 0 0,0 0 0,-1 0 0,1 0 0,0 0 0,-1 0 0,1 0 0,0 0 0,-1 0 0,1 0 0,0 0 0,-1 0 0,3-1 0,-1-3 0,2 0 0,0-3 0,0 1 0,2-2 0,0 3 0,1-1 0,1 1 0,0 1 0,-1 0 0,1 1 0,-1 2 0,1-2 0,-1 3 0,1-2 0,-1 1 0,0 0 0,1-2 0,-1 3 0,0-3 0,1 3 0,-1-2 0,0 2 0,0 0 0,0 0 0,1 0 0,-3 1 0,1 1 0,-2 2 0,-2-1 0,2 1 0,-2-1 0,1 1 0,0-1 0,-2 1 0,1-2 0,-1 1 0,-3-1 0,2 1 0,-1 1 0,0 0 0,1-1 0,-4 1 0,4-1 0,-3-1 0,3 2 0,-1-2 0,-1 1 0,3-1 0,-2 1 0,1-3 0,2 4 0,-1-4 0,3 3 0,-3-3 0,1 3 0,0-1 0,-1 0 0,2 1 0,-2-1 0,2 1 0,-1 0 0,0 1 0,2-1 0,0 0 0,0 1 0,0-1 0,0 1 0,0-1 0,0 0 0,0 1 0,2-3 0,0 2 0,1-2 0,-1 2 0,1-3 0,-3 3 0,2-1 0,-2 1 0,0 1 0,0-1 0,0 0 0,0 0 0,0 1 0,0-1 0,0 0 0,0 1 0,0-1 0,0 0 0,0 1 0,0-1 0,0 1 0,0-1 0,0 1 0,0-1 0,-2 0 0,2 3 0,-4 0 0,4-1 0,-3 3 0,0-2 0,1 1 0,-1 1 0,1-2 0,0 1 0,-2-1 0,2 1 0,-1-1 0,0 1 0,0-1 0,1 0 0,0-1 0,-1-1 0,1-1 0,0 1 0,0-1 0,1 1 0,0-1 0,0 1 0,1-1 0,-2 1 0,2-1 0,-2 0 0,1 1 0,1-1 0,-2 0 0,1 1 0,0-1 0,-2-1 0,3 1 0,-2-1 0,2 1 0,-1-1 0,0 1 0,0-2 0,1 3 0,0-1 0,0 0 0,0 0 0,0 1 0,0-1 0,0 0 0,-2 1 0,2-1 0,-2 0 0,2 1 0,0-1 0,0 1 0,0-1 0,0 0 0,0 1 0,0-1 0,0 1 0,0-1 0,0 2 0,-1-1 0,0 4 0,0-4 0,1 1 0,0 0 0,0-1 0,0 2 0,-2-1 0,2-1 0,-2 1 0,2-1 0,0-1 0,-2 3 0,2-3 0,-2 3 0,2-3 0,-1 1 0,0-1 0,0 1 0,-1 1 0,1-1 0,0 1 0,-1-1 0,2 1 0,-2-1 0,1 2 0,0-3 0,0 1 0,-1-1 0,2 0 0,-2 1 0,1-1 0,0 1 0,-2-1 0,3 1 0,-3-1 0,0 3 0,0-2 0,-3 1 0,2 0 0,-1 0 0,1 2 0,0-3 0,-1 4 0,1-3 0,-1 2 0,-1-2 0,2-1 0,-1 1 0,1-1 0,1-1 0,-1 1 0,1-1 0,-2 2 0,2-1 0,-1 1 0,2-3 0,-2 1 0,1-1 0,-1 1 0,1-1 0,-1 0 0,1-1 0,-1 0 0,1 0 0,1 1 0,-1-2 0,1 2 0,-1-2 0,-1 0 0,2 1 0,-1 0 0,1 0 0,-1-1 0,3-1 0,2-1 0,1-2 0,2 3 0,-1-3 0,-1 4 0,1-3 0,-1 1 0,1 0 0,-3-1 0,2 3 0,-2-3 0,2 2 0,-3-2 0,2 1 0,-2 1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3:40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41 772 24575,'0'-5'0,"0"0"0,0 2 0,0-1 0,0 1 0,0-1 0,2 1 0,-2-1 0,3 1 0,-2-1 0,2 1 0,-1-1 0,1 1 0,-1-1 0,1 1 0,-3-1 0,3 2 0,-2-1 0,2 1 0,-3-1 0,3 1 0,-2-1 0,2 1 0,-3-2 0,3 1 0,-2-1 0,2 1 0,-3-1 0,3 1 0,-3-1 0,4 2 0,-2-1 0,-1 1 0,3-2 0,-4 1 0,3-1 0,-1 1 0,0-1 0,1 1 0,-3-1 0,3 1 0,-2-1 0,2 1 0,-3-1 0,3 1 0,-1-1 0,0 1 0,1-1 0,-3 1 0,3-1 0,-1 1 0,0-1 0,1 1 0,-1-1 0,0 1 0,1-1 0,-1 1 0,2-1 0,-1 1 0,-1 2 0,-1 2 0,-1 2 0,0 1 0,0-1 0,0 2 0,0 1 0,-1 0 0,-1 1 0,-2-1 0,0 0 0,0 1 0,-1-3 0,2 3 0,-2-2 0,3 0 0,-1-2 0,-1 1 0,1-1 0,1 1 0,-1-1 0,1 1 0,-2-1 0,1 1 0,-1-2 0,1 0 0,0 0 0,1 1 0,-1-1 0,2 1 0,-2-1 0,1 0 0,0 1 0,-1-1 0,2 1 0,-1 1 0,-1-1 0,2 0 0,0 1 0,-1-2 0,2 1 0,-2-1 0,1 1 0,0 0 0,-2 1 0,3-1 0,-3-1 0,3 1 0,-3-3 0,2 3 0,-2-1 0,1 1 0,-1 1 0,1-1 0,-1-1 0,3-2 0,-2-4 0,2 0 0,2-3 0,0 3 0,0-3 0,1 1 0,-1-1 0,3-3 0,-3-1 0,1 1 0,0-3 0,1 3 0,0-1 0,0-1 0,0 4 0,0-2 0,0 2 0,-1 0 0,1 3 0,0-1 0,-1 3 0,-1-1 0,1 1 0,-1-1 0,2 1 0,-1 1 0,-1-1 0,1 2 0,-3-2 0,3 3 0,-2-3 0,2 2 0,-1-2 0,1 2 0,-1-3 0,1 3 0,-3-2 0,3 1 0,-3-1 0,3-1 0,-2 1 0,0-1 0,1 1 0,-2 0 0,3 1 0,-3-1 0,2 1 0,0 0 0,-2-1 0,3 1 0,-1-2 0,0 1 0,1 1 0,-3-1 0,3 1 0,-1-2 0,1 1 0,-1 0 0,1 1 0,-2-1 0,2 1 0,-1-2 0,-1 1 0,2-1 0,-1 1 0,0 0 0,1-1 0,-3 1 0,3 1 0,-2-1 0,2 1 0,-1 0 0,0-1 0,1 1 0,-3-2 0,3 2 0,-2-1 0,2 3 0,-3-3 0,2 1 0,-1-2 0,1 1 0,0 0 0,1-1 0,-3 1 0,3 1 0,-2-1 0,0 1 0,1-2 0,-2 1 0,3-1 0,-2 1 0,2-1 0,-3 1 0,3-1 0,-3 1 0,2 0 0,-1-1 0,1 1 0,0-1 0,0 1 0,-1 1 0,1-1 0,0 1 0,1-2 0,-2 1 0,0-1 0,1 2 0,-2-1 0,3 1 0,-2-1 0,2-1 0,-3 1 0,3-1 0,-3 1 0,3-1 0,-2 1 0,2 1 0,-3-1 0,2 1 0,-1 0 0,0-1 0,2 1 0,-3-1 0,3-1 0,-1 1 0,0-1 0,1 1 0,-1-1 0,0 1 0,1-1 0,-3 1 0,3 0 0,-3-1 0,3 2 0,-2-1 0,2 1 0,-1-2 0,0 1 0,1-1 0,-3 1 0,3-1 0,-1 1 0,0-1 0,1 1 0,-3-1 0,3 1 0,-2 0 0,2-1 0,-3 1 0,3 1 0,-1-2 0,0 3 0,0-3 0,-1 0 0,1 1 0,0 0 0,1-1 0,-1 1 0,0-1 0,1 1 0,-3-1 0,3 1 0,-3-1 0,2 1 0,-1 1 0,0-1 0,0 1 0,1-2 0,0 1 0,0-1 0,1 1 0,-3-1 0,3 1 0,-3-1 0,3 1 0,-2 0 0,1-1 0,0 1 0,0-1 0,1 3 0,-3-3 0,4 4 0,-4-3 0,3 1 0,-1 0 0,0-1 0,1 1 0,-1-2 0,1 1 0,1-1 0,-1 1 0,1 1 0,-2-1 0,1 2 0,-1-2 0,1 1 0,1 0 0,-2-1 0,1 3 0,-3-3 0,3 2 0,-1 0 0,0-1 0,1 2 0,-2-2 0,3 2 0,-1 0 0,0 0 0,0 0 0,0 0 0,1 0 0,-1 0 0,0 0 0,0 0 0,1 0 0,-1 0 0,1 0 0,-1 0 0,1 0 0,-1 0 0,0 0 0,1-1 0,-1 0 0,1 0 0,-1-1 0,1 2 0,-1-2 0,1 1 0,-1 0 0,1 0 0,-1-1 0,1 2 0,-1-2 0,0 1 0,1 0 0,-1 0 0,1 1 0,-1-2 0,1 2 0,-1-2 0,-1 0 0,1 2 0,-1-2 0,0 1 0,1 1 0,-1-4 0,1 3 0,1-1 0,-1 0 0,-1 1 0,1 0 0,-1 0 0,1-1 0,1 2 0,-1-3 0,1 2 0,-1-2 0,0 3 0,1-1 0,-3-1 0,2 2 0,-1-2 0,2 1 0,-1 0 0,1 0 0,-1 1 0,0-2 0,1 2 0,-1-2 0,0 2 0,1 0 0,-1 0 0,0 0 0,1 0 0,-1 0 0,0 0 0,0 0 0,1 0 0,-1 0 0,0 0 0,1 0 0,-1 0 0,0 0 0,1 0 0,-1 0 0,0 0 0,0 0 0,1 0 0,-1 0 0,1 0 0,-1 0 0,0 0 0,0 0 0,1 0 0,-1 0 0,0 2 0,1-2 0,-1 1 0,0-1 0,-1 2 0,1-2 0,-1 2 0,0-1 0,1 0 0,-3 2 0,2-1 0,-2 1 0,1-1 0,-1 1 0,2-1 0,-2 1 0,0 0 0,0 1 0,0-1 0,0 0 0,0 1 0,0-1 0,0 0 0,0 1 0,0-1 0,0 1 0,0-1 0,0 1 0,0-1 0,0 1 0,0-1 0,0 0 0,0 1 0,-1-1 0,0 0 0,0 1 0,-1-1 0,2 0 0,-2 1 0,2-1 0,-1-1 0,0 1 0,0-1 0,-1 1 0,2 0 0,-3-1 0,2 1 0,0-1 0,-1 0 0,2 1 0,-3-1 0,1 1 0,-2 1 0,3-1 0,-2-1 0,2 1 0,-2-1 0,3 1 0,-3-1 0,2 1 0,-2-2 0,3 2 0,-3-3 0,2 3 0,-2-3 0,3 4 0,-3-4 0,2 3 0,-2-3 0,3 4 0,-3-4 0,3 3 0,-2-1 0,1 0 0,0 1 0,0-2 0,0 1 0,0 1 0,0-1 0,-1 0 0,2 1 0,-3-3 0,2 3 0,-2-3 0,3 3 0,-3-2 0,3 2 0,-3-3 0,1 2 0,0-1 0,-1 0 0,3 2 0,-3-3 0,2 3 0,-2-3 0,3 3 0,-3-2 0,1 0 0,0 1 0,-1-2 0,3 3 0,-3-1 0,1 1 0,0 0 0,-1-1 0,3 1 0,-3-2 0,2 2 0,-2-2 0,1 1 0,0 1 0,-1-1 0,2 2 0,-1-1 0,-1 0 0,1 1 0,-2-1 0,3 0 0,-2 1 0,1-1 0,-2 0 0,1 1 0,-1-2 0,3 1 0,-3-3 0,4 3 0,-3-3 0,2 4 0,-2-4 0,3 3 0,-3-3 0,2 3 0,-2-2 0,3 2 0,-3-3 0,2 3 0,-2-1 0,3 1 0,-3-1 0,2 1 0,-2-1 0,3 1 0,-3 0 0,1 1 0,0-1 0,-1-1 0,3 1 0,-3-2 0,3 3 0,-3-2 0,2 0 0,0 0 0,-1 2 0,2-1 0,-3 0 0,2 0 0,0 1 0,-1-3 0,2 2 0,-2-1 0,2 2 0,0-1 0,-1 0 0,1 0 0,-2 1 0,2-1 0,0 0 0,0 0 0,0 0 0,0 1 0,0-1 0,0 0 0,-1-1 0,0 1 0,0-1 0,1 1 0,-2-1 0,2 1 0,-2-1 0,2 1 0,-1-1 0,0 1 0,0-1 0,-1 0 0,2 1 0,-3-2 0,2 3 0,0-1 0,-1-1 0,2 1 0,-2-1 0,1 1 0,1 1 0,-3-1 0,2 1 0,0-1 0,1 0 0,-2-1 0,2 1 0,-2-1 0,2 2 0,-1-1 0,0 1 0,0-1 0,1 1 0,-2-1 0,2 1 0,-2-1 0,2 1 0,-1-1 0,0 1 0,0-1 0,1 1 0,0-1 0,-2 1 0,2-1 0,-2 0 0,2 1 0,-1-1 0,0 1 0,0-1 0,-1 0 0,2 0 0,-2 1 0,2-1 0,0 0 0,-1 1 0,1-1 0,-2 0 0,2 0 0,0 1 0,-1-2 0,0 1 0,0-2 0,-1 3 0,2-1 0,-2 0 0,2 1 0,-1-1 0,0 1 0,0-1 0,-1-1 0,2 1 0,-2-1 0,1 1 0,0 1 0,-2-1 0,3 1 0,-1-1 0,-1-1 0,2 1 0,-2-1 0,0 0 0,2 1 0,-1-1 0,-1 0 0,2 1 0,-2-1 0,2 1 0,-2-1 0,2 1 0,-1-1 0,-1 0 0,2 1 0,-2-1 0,2 2 0,-2-3 0,2 2 0,-1-1 0,-1 2 0,2-1 0,-2 1 0,0-2 0,2 1 0,-2-1 0,2 1 0,-1-1 0,1 1 0,-2-1 0,0 0 0,2 1 0,-2-1 0,1-1 0,0 2 0,-2-1 0,3 2 0,-3-3 0,3 2 0,-4-2 0,4 2 0,-3-2 0,1 1 0,0 1 0,-1-2 0,1 2 0,-1-1 0,0-1 0,-1 2 0,1-1 0,0 0 0,-1-1 0,1 1 0,0-2 0,-1 2 0,1-1 0,-1 0 0,1 0 0,-1-1 0,1 2 0,-1-2 0,1 2 0,-1-2 0,-1 1 0,1 0 0,-2 1 0,3-1 0,-1 0 0,1 0 0,-1-1 0,1 0 0,-1 0 0,1 2 0,-1-2 0,1 2 0,-1-2 0,1 0 0,-1 0 0,1 0 0,-1 1 0,1-1 0,0 2 0,-1-2 0,1 0 0,-1 0 0,1 0 0,-1 0 0,1 0 0,0 0 0,1 2 0,-1-2 0,1 2 0,-1-2 0,1 1 0,-1-1 0,1 2 0,-2-2 0,1 0 0,-1 1 0,1 0 0,0 0 0,-1 1 0,1-2 0,-1 2 0,1-2 0,-1 0 0,1 0 0,-1 1 0,1-1 0,-1 2 0,1 0 0,-1-2 0,1 2 0,-1-1 0,1-1 0,-1 2 0,0-2 0,1 0 0,-1 2 0,1-2 0,-1 1 0,1-1 0,-1 0 0,1 0 0,-1 0 0,1 0 0,0 0 0,-1 0 0,1 0 0,-1 0 0,1 0 0,0 0 0,0 0 0,-1 0 0,1 0 0,0 0 0,-1 0 0,1 0 0,0 0 0,-1 0 0,1 0 0,0 0 0,0 0 0,0 0 0,1-1 0,-1 0 0,2-2 0,-2 3 0,3-3 0,-3 3 0,3-3 0,-2 1 0,0 0 0,2-1 0,-1 1 0,1-2 0,0 1 0,0-1 0,0 1 0,0-1 0,0 1 0,0-1 0,0 1 0,0-1 0,0 1 0,0-1 0,-2 2 0,2-1 0,-3 1 0,2-1 0,-2 1 0,3-1 0,-3 3 0,2-4 0,-2 4 0,3-3 0,-3 3 0,1-2 0,-1 2 0,-1 0 0,1 0 0,0 0 0,-1 0 0,1 2 0,0-1 0,-1 3 0,3-1 0,-2 1 0,1-1 0,0 0 0,0 0 0,2 1 0,0-1 0,0 1 0,0-1 0,0 0 0,0 1 0,0-1 0,0 0 0,0 0 0,0 1 0,0-1 0,0 0 0,0 1 0,2-2 0,0 1 0,1-3 0,0 1 0,1-1 0,-1 0 0,0 0 0,1 0 0,-1 0 0,1 0 0,-1-1 0,1 0 0,-1 0 0,1-1 0,-1 2 0,-1-3 0,1 2 0,-1 0 0,0-1 0,1 2 0,-3-3 0,4 1 0,-4-2 0,3 1 0,-1-1 0,0 1 0,1-1 0,-1 1 0,1-1 0,1 2 0,-3-1 0,3 3 0,-4-3 0,3 2 0,-3-2 0,4 3 0,-4-3 0,3 2 0,-3-2 0,3 3 0,-1-3 0,2 2 0,-1 0 0,0-1 0,1 2 0,-1-1 0,0-1 0,1 2 0,-1-2 0,1 2 0,-1 0 0,1 0 0,-1-2 0,1 2 0,1-2 0,-1 2 0,3 0 0,-3-1 0,3 0 0,-1 0 0,2 1 0,-1 0 0,1 0 0,0-2 0,0 2 0,-3-2 0,3 2 0,-5 0 0,3 0 0,-3 0 0,1 0 0,-1 0 0,1 0 0,-1 0 0,1 0 0,-1 0 0,0 0 0,1 0 0,-1 0 0,1 0 0,-1 0 0,0 0 0,1 0 0,-1 0 0,1 0 0,-1 0 0,1 0 0,-1 0 0,1 0 0,-1 0 0,1 0 0,-1 0 0,0 0 0,1 0 0,-1 0 0,1 0 0,-1 0 0,0 0 0,0 0 0,1 0 0,-1 0 0,1 0 0,-1 0 0,0 0 0,0 0 0,1 0 0,-1 0 0,0 0 0,-1 1 0,-1 1 0,-1 2 0,-1-1 0,0 1 0,-2-1 0,1-1 0,-3 1 0,-1-1 0,-2 2 0,1 0 0,-1 0 0,0 0 0,0-2 0,1 1 0,1-1 0,-2 0 0,4 0 0,-3 0 0,1-2 0,0 2 0,-1-2 0,1 2 0,0-2 0,-1 2 0,3-2 0,-1 0 0,-1 0 0,2 0 0,-1 0 0,3 1 0,-1 0 0,1 0 0,-1-1 0,-1 0 0,1 0 0,-1 0 0,1 0 0,-1 0 0,0 0 0,-1 0 0,1 0 0,-1 0 0,1 0 0,1 0 0,-1 0 0,1 0 0,-1 0 0,1 0 0,-1 0 0,3-1 0,-2 0 0,1-2 0,0 1 0,-1 1 0,0-1 0,-1 2 0,-1 0 0,2 0 0,-1 0 0,1 0 0,-1 0 0,1 0 0,-1 0 0,1 0 0,0 0 0,2 0 0,5 0 0,2 0 0,3 0 0,-3 0 0,1 0 0,-1 0 0,0 0 0,1-2 0,-3 2 0,3-4 0,-3 4 0,3-3 0,-1 2 0,0-2 0,1 1 0,-3 0 0,2-2 0,-1 4 0,-1-3 0,1 2 0,-1-2 0,-1 3 0,0-3 0,1 2 0,-1-2 0,1 3 0,-1-3 0,1 2 0,-1-2 0,1 3 0,-1-3 0,1 2 0,-1-2 0,1 3 0,-1-3 0,1 2 0,-1 0 0,1-1 0,-1 2 0,0-2 0,1 2 0,-1-1 0,1 0 0,-1 0 0,-1-1 0,1 2 0,-1-2 0,0 0 0,1 2 0,-1-2 0,2 1 0,-1 1 0,0-2 0,1 2 0,-1 0 0,-1-1 0,1 0 0,-1 0 0,2 1 0,-1-2 0,0 2 0,1-3 0,-1 2 0,0-2 0,1 3 0,-1-2 0,1 1 0,-1 0 0,1-2 0,-1 2 0,0-3 0,-1 1 0,0 0 0,-1-1 0,0 1 0,0-1 0,1 3 0,-2-2 0,3 1 0,-3-2 0,2 1 0,-1 1 0,0-1 0,0 1 0,1-2 0,-2 1 0,3-1 0,-1 1 0,0-1 0,1 3 0,-3-3 0,3 2 0,-2-1 0,2 1 0,-3-1 0,3 1 0,-1-2 0,0 1 0,1-1 0,-1 1 0,2-1 0,-3 1 0,2 1 0,-2-1 0,2 1 0,-3-1 0,2-1 0,-1 2 0,0-1 0,2 1 0,-3-1 0,3-1 0,-2 1 0,0-1 0,1 3 0,-2-3 0,2 3 0,-2-3 0,1 1 0,-1-1 0,4 0 0,-4-1 0,3 1 0,-3-1 0,4 1 0,-4 1 0,3-1 0,-3 1 0,2-1 0,-1 1 0,0-1 0,0 1 0,1-1 0,-2 1 0,3-1 0,-2 0 0,0 1 0,-1-1 0,2 1 0,-2-1 0,2 1 0,-2-1 0,1 1 0,0-1 0,0 1 0,-1-1 0,0 1 0,2-1 0,-2-1 0,2 1 0,-1-2 0,0 3 0,0-1 0,-1-1 0,0 1 0,0-2 0,2 3 0,-2-1 0,2 1 0,-1-2 0,1-1 0,0 1 0,1-1 0,-1 3 0,0-1 0,0 1 0,-1 1 0,-1-1 0,4 1 0,-3-2 0,1 1 0,2-1 0,-3 1 0,3-3 0,-2 2 0,1-1 0,-1 1 0,2 1 0,-2-1 0,1 1 0,-1 1 0,1-1 0,-1 1 0,1-2 0,-1 1 0,0-1 0,1 2 0,-3-1 0,4 1 0,-3-1 0,3-1 0,-1 1 0,1-1 0,-2 1 0,1 1 0,-2-1 0,1 1 0,1-2 0,-2 1 0,2 1 0,-1-1 0,1 1 0,1-2 0,-1 1 0,0-1 0,1 1 0,-1 1 0,-1-1 0,1 3 0,-1-4 0,2 2 0,-1-1 0,1-1 0,-1 2 0,1-1 0,-1 1 0,1 0 0,-2-1 0,1 3 0,-1-2 0,1 1 0,0 1 0,0-2 0,-1 0 0,1 2 0,-3-3 0,3 3 0,-3-3 0,3 2 0,-2-2 0,0 2 0,1-3 0,-2 1 0,1-1 0,1 3 0,-2-3 0,2 2 0,-1-1 0,0 0 0,2-1 0,-3 1 0,3-1 0,-2 1 0,0-1 0,-1 1 0,2 1 0,-2-1 0,2 1 0,-2-1 0,0-1 0,0 1 0,1 0 0,-1-1 0,2 1 0,-1 1 0,0-1 0,0 1 0,1 0 0,-2-1 0,3 1 0,-2-1 0,2-1 0,-3 1 0,3 0 0,-3-1 0,3 1 0,-3 0 0,2-1 0,-2 1 0,0 0 0,1 1 0,0-1 0,0 1 0,-1-1 0,0-1 0,0 1 0,-1 1 0,-1 1 0,-2 1 0,1 0 0,-1 0 0,1 0 0,-1 0 0,1 0 0,-1 0 0,1 0 0,-1 0 0,1 1 0,-1 1 0,1 0 0,-1 1 0,1-2 0,-1 0 0,1 1 0,-1-2 0,1 2 0,0-2 0,-1 0 0,1 0 0,-1 0 0,1 0 0,-1 0 0,1 0 0,0 0 0,-1 0 0,1 0 0,-1 0 0,1 0 0,0 1 0,-1 0 0,1 2 0,-1-3 0,1 2 0,1-1 0,-1 0 0,1 0 0,0 1 0,-1 0 0,1 0 0,-1 1 0,-1-3 0,1 3 0,-1-3 0,1 2 0,0-2 0,1 1 0,-1 0 0,1 0 0,-1-1 0,0 0 0,-1 2 0,1-2 0,0 2 0,-1-2 0,1 1 0,-1 0 0,1 0 0,0-1 0,-1 0 0,1 0 0,0 0 0,-1 0 0,1 0 0,-1 2 0,1-2 0,0 2 0,-1-2 0,2 1 0,-1-1 0,1 3 0,-1-2 0,1 2 0,-1-3 0,3 3 0,-3-2 0,1 2 0,-2-3 0,2 3 0,-1-2 0,3 2 0,-3-3 0,1 3 0,-2-1 0,1 0 0,-1 1 0,1-2 0,-1 2 0,1-2 0,-1 1 0,3 1 0,-3-2 0,4 2 0,-3-3 0,2 3 0,-2-2 0,1 0 0,1 1 0,-2-2 0,2 3 0,0-1 0,-1 0 0,2 1 0,-2-1 0,2 1 0,0 1 0,0-1 0,-1-1 0,0 1 0,0-1 0,1 1 0,0 1 0,0-1 0,0 1 0,0-1 0,0 1 0,0-1 0,0 1 0,0-1 0,0 1 0,0-1 0,0 1 0,-2-1 0,2 1 0,-2-1 0,2 0 0,-1 1 0,0-1 0,0 1 0,-1 1 0,2-1 0,-2 1 0,0-1 0,0-1 0,1 3 0,-3-3 0,4 3 0,-3-3 0,1 3 0,0-3 0,-1 3 0,0-1 0,0-1 0,-1 3 0,1-3 0,-1 3 0,2-3 0,-1 1 0,1-2 0,0 1 0,-1-1 0,1 1 0,0-1 0,-1 1 0,1-1 0,0 1 0,-1-1 0,2 1 0,-2-1 0,1 1 0,0-1 0,-1 1 0,1-1 0,0 1 0,-1-1 0,1 1 0,-2-3 0,1 3 0,1-3 0,-1 3 0,1-2 0,-2 1 0,1-1 0,-2 1 0,1 1 0,-1-1 0,1-1 0,2 1 0,-1-1 0,1 0 0,-1 1 0,1-1 0,-1 0 0,1 1 0,0-1 0,-1 0 0,2 1 0,-2-1 0,1 1 0,-1 1 0,1-1 0,-1-1 0,2 1 0,-2-1 0,1 2 0,0-1 0,-1 1 0,1-3 0,0 3 0,-1-3 0,1 3 0,-2-1 0,1 1 0,-1-1 0,1 1 0,1-1 0,-1 1 0,1-1 0,0 1 0,-1-1 0,1 0 0,0 1 0,-1-1 0,3 1 0,-3-1 0,2 0 0,-2-1 0,3 1 0,-2-1 0,0 0 0,2 1 0,-3-1 0,3 1 0,-3 1 0,2-1 0,-2-1 0,3 1 0,-3-1 0,2 1 0,-2-1 0,3 2 0,-3-3 0,1 3 0,0-1 0,-1-1 0,2 1 0,-2-1 0,3 1 0,-3-1 0,3-2 0,-2-2 0,2-1 0,0-2 0,2-1 0,0-2 0,2 0 0,0 0 0,0-1 0,0 0 0,0-1 0,-1 3 0,3-1 0,-2-2 0,2 2 0,-2-2 0,0 2 0,0 0 0,0-2 0,-1 4 0,1-4 0,0 4 0,0 1 0,-1-1 0,1 1 0,-2 1 0,1-2 0,-1 3 0,2-1 0,-3 1 0,3-1 0,-3 1 0,1-1 0,1 1 0,-1-1 0,2 2 0,-1-1 0,-1 1 0,1-1 0,-1-1 0,2 2 0,-1-2 0,1 1 0,-1-2 0,1 2 0,-1-1 0,0 1 0,3-1 0,-2-1 0,1 0 0,1-2 0,-2 3 0,3-3 0,-1 3 0,0-4 0,-1 2 0,1 0 0,-2 1 0,2-1 0,-3 2 0,1-1 0,-1 1 0,3 1 0,-2-3 0,1 2 0,-1-1 0,-1 1 0,1 1 0,1-1 0,-1 0 0,1 1 0,0-2 0,-1 1 0,1-1 0,-2 1 0,-1 1 0,1 1 0,-1-2 0,2 3 0,-2-3 0,1 2 0,-3-1 0,1 1 0,1 0 0,-2-1 0,3 1 0,-2-1 0,2-1 0,-3 1 0,3 1 0,-3-1 0,3 3 0,-2-3 0,2 1 0,-2-2 0,1 1 0,1 1 0,-1-1 0,2 1 0,-1-1 0,0 1 0,1-1 0,-2 1 0,1 0 0,-1-1 0,1 1 0,1 0 0,-1-1 0,0 3 0,-1-1 0,-2 3 0,-4 2 0,0-1 0,-1 1 0,-1 0 0,2-1 0,-1 1 0,1 1 0,1 1 0,-1 2 0,0-1 0,-2 1 0,2-2 0,-3 1 0,3-3 0,-3 1 0,1-1 0,-2 0 0,0 0 0,2 0 0,-1-2 0,3 1 0,-3-1 0,3 0 0,-2-1 0,5 1 0,-3 0 0,2 0 0,1 1 0,-1-1 0,0 0 0,2 1 0,-3-1 0,3 1 0,-4 0 0,4 1 0,-3-1 0,1-1 0,1 1 0,-2-3 0,9-3 0,-3-2 0,8-2 0,-5 1 0,-1 3 0,0-3 0,-1 2 0,2-1 0,-3 1 0,0 1 0,3-2 0,-2 1 0,1-2 0,1 2 0,-3 1 0,3-1 0,-3 1 0,3-1 0,-2 0 0,1 1 0,0-1 0,-1 2 0,2-1 0,-3 2 0,2-2 0,-1 1 0,3 0 0,-3-1 0,4 2 0,-5-2 0,5 3 0,-4-3 0,3 1 0,-3 0 0,3-2 0,-1 2 0,3-3 0,-3 2 0,3-2 0,-5 3 0,3 0 0,-3-1 0,1 1 0,1 0 0,-2-1 0,1 2 0,-1-2 0,-1 1 0,1 0 0,-1 1 0,0-1 0,1 2 0,-1-2 0,1 2 0,-1-1 0,1 0 0,-1 0 0,-1-1 0,1 2 0,-1-2 0,2 2 0,-1-1 0,0 0 0,1 0 0,-1-1 0,0 2 0,1-2 0,-3 1 0,2 0 0,-1 0 0,2 1 0,-1 0 0,0 0 0,0 0 0,1 0 0,-1 0 0,0 0 0,0 0 0,0 0 0,-1 1 0,0 1 0,-2 1 0,0 1 0,0-1 0,0 1 0,0-1 0,0 0 0,0 3 0,0-2 0,-2 1 0,0 1 0,-2-3 0,1 3 0,-3-3 0,2 1 0,-3 1 0,3-1 0,-3 2 0,3-3 0,-4 1 0,5 0 0,-5-1 0,4-1 0,-1 2 0,-1-4 0,2 2 0,-1-2 0,0 0 0,1 1 0,-2 0 0,3 0 0,-1-1 0,1 0 0,-1 0 0,1 0 0,-1 0 0,1 0 0,-1 0 0,1 0 0,-1 0 0,1 0 0,-1 0 0,2 2 0,-1-2 0,1 2 0,-1-2 0,0 1 0,-1-1 0,1 2 0,0-2 0,-1 0 0,1 0 0,1 1 0,-2 0 0,2 0 0,1 1 0,-3-2 0,2 2 0,-1-1 0,-1 0 0,1 0 0,1 1 0,-1-2 0,1 2 0,-2-1 0,1-1 0,-1 3 0,1-1 0,0 0 0,-1 1 0,1-3 0,-1 3 0,1-2 0,3 0 0,4-1 0,2 0 0,3-2 0,-3 0 0,1-3 0,-1-1 0,1 0 0,1-1 0,0 1 0,0-2 0,-3 2 0,3-1 0,-3 3 0,3-4 0,0 4 0,-1-3 0,-1 3 0,1-4 0,-1 4 0,0 0 0,1 1 0,-3 1 0,2-2 0,-3 2 0,0-1 0,1 3 0,-1-4 0,1 4 0,-1-3 0,1 2 0,-1-2 0,1 3 0,-1-3 0,2 1 0,-1 0 0,1-1 0,-1 2 0,-1-2 0,0 3 0,-1-3 0,1 2 0,-2-2 0,2 3 0,-1-2 0,1 2 0,-1 2 0,-3 0 0,-1 3 0,-1 1 0,-3 0 0,2 1 0,-6-1 0,4 2 0,-4-2 0,2 2 0,0-2 0,0 0 0,1-1 0,-1 1 0,2-2 0,-1 1 0,1-1 0,0 0 0,-1-1 0,3 1 0,-2-2 0,3 1 0,-1-2 0,1 2 0,-1-2 0,3 3 0,-2-2 0,2 1 0,0-1 0,-1-1 0,2 3 0,-4-3 0,4 3 0,-3-1 0,3 1 0,-2-1 0,1 1 0,0-1 0,-2 0 0,1 1 0,0-1 0,-1 0 0,3 1 0,-3-2 0,1 1 0,-2-1 0,1 1 0,-1 1 0,1-1 0,-1 1 0,1-1 0,-1 1 0,1-1 0,-1 1 0,1-1 0,-1 0 0,1 1 0,-1-1 0,2 1 0,-1-1 0,1 1 0,-2-1 0,1 1 0,-1-1 0,1 1 0,-1-1 0,1-1 0,-1 1 0,1-1 0,0 1 0,1 1 0,-1-1 0,2 0 0,-2 1 0,3-1 0,-3 0 0,3 0 0,-3 1 0,2-1 0,-2 0 0,3 1 0,-2-1 0,2 1 0,-1-1 0,1 0 0,-2 1 0,2-1 0,-1-1 0,0 1 0,0-1 0,1 2 0,-2-1 0,2 1 0,-2-1 0,0 1 0,2-1 0,-1 1 0,-1-1 0,2 1 0,-2-1 0,0 0 0,2 1 0,-2-1 0,1 1 0,0-1 0,-2 1 0,3 1 0,-2-1 0,1 1 0,0-1 0,0-1 0,-1 3 0,2-2 0,-2 1 0,2-2 0,-2 3 0,2-2 0,-2 3 0,2-3 0,0 3 0,-1-3 0,0 3 0,0-1 0,1 0 0,0 1 0,-2-3 0,2 3 0,-2-3 0,2 2 0,0-3 0,0 1 0,0-1 0,0 0 0,0 2 0,0-1 0,0 1 0,0-1 0,-2-2 0,2 1 0,-1-1 0,1 1 0,0 0 0,0 0 0,-2 1 0,2-1 0,-2 0 0,2 0 0,0 0 0,0 1 0,-1-3 0,0-6 0,1 2 0,2-7 0,2 4 0,0 0 0,0-1 0,-1 1 0,1 0 0,0-1 0,-1 1 0,1-2 0,0 1 0,0-1 0,0 0 0,0-2 0,0 2 0,-2-4 0,1 3 0,0-3 0,-1 4 0,1-2 0,-1 2 0,2 2 0,-2-1 0,1 3 0,-2-1 0,2 1 0,-3 1 0,3-1 0,-1 1 0,0-1 0,1 1 0,-1-1 0,1 1 0,-1-1 0,1 1 0,-1-1 0,2-1 0,-1 1 0,1-1 0,-1 1 0,1-1 0,-1 1 0,1-2 0,-2 1 0,1-1 0,-1-2 0,2 0 0,0 1 0,0-1 0,0 0 0,0 0 0,-1 3 0,1-3 0,-2 4 0,1-3 0,-2 3 0,2-1 0,-3 0 0,4 1 0,-4-1 0,2 1 0,-1 1 0,-1-1 0,2-1 0,0 1 0,-2-2 0,1 3 0,1-1 0,-2 1 0,2-1 0,0-1 0,0 1 0,0-2 0,1 3 0,-3-2 0,2 1 0,-1-2 0,0 3 0,0-1 0,-1 1 0,0-1 0,0 1 0,0-1 0,0 1 0,-1 1 0,-1 1 0,-2 1 0,1 0 0,-1 0 0,1 0 0,-3 0 0,2 0 0,-3 0 0,1 0 0,0 0 0,-1 0 0,1 0 0,0 0 0,-1 1 0,3 1 0,-3 2 0,3 0 0,-2-1 0,3 1 0,-1 1 0,-1-1 0,1 2 0,-2-3 0,4 1 0,-1-1 0,1 1 0,0-1 0,-1 2 0,3-1 0,-2 2 0,2-3 0,0 1 0,0 1 0,0-1 0,0 1 0,0 0 0,0-1 0,0 3 0,0-1 0,0 0 0,0-1 0,0-2 0,0 1 0,0-1 0,0 1 0,0-1 0,0 1 0,0-1 0,0 0 0,0 1 0,0-1 0,0 1 0,0-1 0,0 0 0,0 1 0,0-1 0,1-1 0,0 1 0,0-2 0,-1 3 0,0-1 0,0 1 0,0-1 0,0 0 0,0 1 0,0-1 0,0 0 0,0 1 0,0-1 0,0 1 0,0-1 0,0 0 0,0 1 0,0-1 0,-1 1 0,-1-1 0,0 0 0,0 1 0,1-1 0,0 1 0,-2-1 0,1 1 0,1-1 0,-3 1 0,4 1 0,-3-1 0,1 3 0,0-3 0,-2 3 0,2-3 0,0 3 0,-1-1 0,2 0 0,-2 1 0,1-1 0,0 2 0,0-3 0,0 3 0,2-3 0,-4 3 0,4-2 0,-4 1 0,4-3 0,-2 1 0,1 1 0,0-2 0,-1 1 0,1 0 0,0-1 0,-1 2 0,1-3 0,0 1 0,0 1 0,-1-1 0,2 1 0,-3 0 0,2-1 0,-2 1 0,3-2 0,-3 3 0,2-2 0,-2 1 0,3-1 0,-4-1 0,4 1 0,-3-1 0,1 0 0,0 1 0,-1-1 0,2 1 0,-2-1 0,1 1 0,0-1 0,-1 1 0,1-2 0,-1 1 0,-1-1 0,1 0 0,-1 1 0,2-1 0,-1 0 0,-1 1 0,0-3 0,-1 2 0,-1 0 0,2-2 0,-3 2 0,0-2 0,0 1 0,0 0 0,4 0 0,-2-1 0,1 0 0,-2 0 0,3 0 0,-1 2 0,-1-2 0,1 2 0,-4-2 0,3 1 0,-1 0 0,-2 2 0,4-2 0,-3 2 0,3-2 0,-1 0 0,1 1 0,1-2 0,-1 2 0,1-1 0,-1 0 0,1 0 0,-1-1 0,1 0 0,0 0 0,-1 0 0,1 0 0,1-1 0,1-3 0,1 0 0,0-1 0,0-1 0,0 0 0,0 1 0,0-3 0,0 2 0,1-1 0,2-1 0,0 2 0,1-1 0,2 3 0,-2-4 0,1 4 0,-1-3 0,-1 3 0,1-3 0,0 3 0,0-4 0,-1 4 0,1-3 0,-1 3 0,1-3 0,0 3 0,-1-1 0,1-1 0,-1 2 0,1-1 0,0 1 0,-2 1 0,1-1 0,-1 1 0,1-1 0,0 1 0,1-1 0,-2 1 0,1-3 0,-1 2 0,2-1 0,-1 0 0,1 1 0,0-4 0,-1 4 0,3-3 0,-2 1 0,3-2 0,-1 2 0,2-1 0,-1 1 0,1-2 0,0 2 0,-1-1 0,1 1 0,-2 0 0,1 0 0,-1 1 0,0 1 0,-1-2 0,1 1 0,-3 1 0,3-1 0,-1-1 0,-1 2 0,2-3 0,-3 3 0,3-2 0,-3 3 0,3-1 0,-3 1 0,1-1 0,-1 1 0,1-1 0,-1 2 0,1-1 0,-1 1 0,1-2 0,-1 2 0,1-1 0,-1 3 0,-1-3 0,1 2 0,-3 1 0,2 2 0,-2 3 0,0 1 0,0 2 0,-2-1 0,0 1 0,0 2 0,-2-2 0,0 4 0,0-3 0,-2 3 0,2-4 0,0 2 0,-2-2 0,2-1 0,0 1 0,0 0 0,2-2 0,-1 1 0,1-3 0,-2 3 0,4-3 0,-4 1 0,2 1 0,-1-2 0,1 1 0,-2-2 0,4 1 0,-3-1 0,3 1 0,-4-1 0,4 1 0,-1-1 0,-1 0 0,0 1 0,0-1 0,-1-1 0,3 1 0,-3-3 0,2 3 0,-2-2 0,3 2 0,-3-1 0,1 1 0,-1 0 0,-1 1 0,1-3 0,1 2 0,-1-2 0,2 2 0,-2-3 0,3 3 0,-3-2 0,2 2 0,-2-1 0,1 1 0,-1-1 0,1 1 0,-1-2 0,3 2 0,-4-1 0,3 1 0,-1 0 0,-1 1 0,1-1 0,0 1 0,-1-1 0,2 0 0,-2 1 0,1-1 0,-1 1 0,1-1 0,-1 0 0,1 1 0,-2-1 0,2 1 0,-1-1 0,1 1 0,-1-1 0,-1 1 0,1-1 0,-1 1 0,2-1 0,-3 1 0,3-1 0,-4 1 0,1 0 0,1-1 0,-1 1 0,-1-1 0,2 1 0,-1 0 0,-1-1 0,2 1 0,-1-1 0,2-1 0,-1 1 0,1-2 0,1 2 0,-1-3 0,2 0 0,0-2 0,2-1 0,1-2 0,2 1 0,0-4 0,0 0 0,-1 0 0,1-2 0,2 0 0,-1 2 0,1-4 0,-2 1 0,0 1 0,0-3 0,0 3 0,0-1 0,0-1 0,0 4 0,0-2 0,0 2 0,0 3 0,-1-3 0,1 4 0,0-3 0,-1 3 0,1-1 0,-1 1 0,-1 1 0,1-1 0,-1 1 0,2-1 0,-1-1 0,1 1 0,0-2 0,-1 3 0,1-3 0,-1 2 0,1-1 0,-1 2 0,1-1 0,-1 1 0,2-1 0,-1 0 0,3-1 0,-3 1 0,1-1 0,0 1 0,-1 1 0,2 1 0,-3-1 0,1 1 0,-1 0 0,0-1 0,1 2 0,-1-2 0,-1 1 0,1 0 0,-1 1 0,0-1 0,1 0 0,-1 0 0,0-1 0,1 3 0,-1-3 0,2 1 0,-1 0 0,-1-1 0,1 2 0,-3-2 0,4 3 0,-3-3 0,3 1 0,-1 0 0,1 0 0,-3 4 0,1 0 0,-2 3 0,-2 1 0,2 1 0,-4 1 0,2 0 0,-2-1 0,0 1 0,0 0 0,1-1 0,-1-1 0,-2 2 0,2-5 0,0 3 0,1-1 0,1-1 0,0 1 0,-1-1 0,1 1 0,0-1 0,-2 2 0,3-3 0,-3 2 0,0-1 0,1 2 0,-1-3 0,2 1 0,-1-1 0,1 1 0,-1-1 0,1 0 0,-2 1 0,4-1 0,-3 1 0,3-1 0,-4-1 0,2 1 0,1-1 0,-3 0 0,2 1 0,-1-2 0,-1 2 0,1-3 0,-1 2 0,1-1 0,0 0 0,-1 2 0,1-2 0,0 1 0,1 1 0,0-1 0,2 1 0,0 0 0,-1 0 0,1 1 0,-2-1 0,1-1 0,0 1 0,0-1 0,1 2 0,-2-1 0,0 0 0,0 1 0,1-1 0,-1 1 0,2-1 0,-3-1 0,2 1 0,-2-1 0,3 2 0,-3-2 0,2 1 0,0-1 0,-1 0 0,2 1 0,-3-3 0,1 1 0,0-4 0,0 1 0,2-5 0,0 1 0,0-4 0,0 6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4:03.0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1 522 24575,'5'-4'0,"-1"-1"0,-1 3 0,-1 1 0,1-3 0,-1 2 0,1-1 0,-1-1 0,2 1 0,-1-2 0,1 1 0,-1-2 0,1 3 0,1-1 0,-1 0 0,2-1 0,-3 2 0,1-2 0,-1 3 0,1-1 0,-1-1 0,1 2 0,-1-1 0,1 1 0,-1-1 0,1-1 0,-1-1 0,1 1 0,1-2 0,-1 3 0,2-1 0,-1 0 0,-1 1 0,1 1 0,-1-2 0,-1 3 0,0-1 0,-1-1 0,1 2 0,-2-2 0,2 1 0,-1-1 0,1-1 0,-1 1 0,1-1 0,-1 0 0,2 3 0,-2-4 0,1 2 0,-1-2 0,1 1 0,1-1 0,-1 1 0,1-4 0,-1 4 0,1-1 0,0 3 0,-1-1 0,-1 1 0,1 0 0,-4 1 0,-1 1 0,-4 1 0,-1 1 0,-1 2 0,2 0 0,-1 0 0,3-1 0,-1 1 0,1-1 0,0 3 0,1-1 0,-1 3 0,0 0 0,0-1 0,0 3 0,0-1 0,0 1 0,0-3 0,-2 1 0,2 0 0,-2-1 0,3 1 0,-1-2 0,0-1 0,0 1 0,1-2 0,1 1 0,-1-2 0,0 3 0,0-2 0,1 1 0,-1-1 0,0 1 0,1-1 0,-1 1 0,3-1 0,-2-1 0,1 0 0,0 1 0,0-1 0,1 1 0,-2 1 0,2-1 0,-4 1 0,4 1 0,-2-2 0,1 1 0,0-1 0,0-1 0,1 0 0,0 1 0,0-3 0,1-5 0,1-1 0,2-3 0,0 2 0,-2 0 0,2-1 0,-2 1 0,2-2 0,-2 0 0,1 0 0,-1 1 0,2-1 0,0 0 0,-2 0 0,1 3 0,-2-3 0,2 4 0,-3-3 0,3 3 0,-2-1 0,2-1 0,-3 2 0,2-1 0,0-1 0,-2 2 0,3-1 0,-2 1 0,0-1 0,1 1 0,-2-1 0,2 1 0,0-1 0,-2 1 0,3-2 0,-2 1 0,2 1 0,-1-1 0,-1 1 0,3 1 0,-2-3 0,1 2 0,-1-1 0,1 1 0,-1 1 0,2-3 0,-2 2 0,1-1 0,-1 1 0,2-1 0,-1 1 0,1-1 0,-1-1 0,1 2 0,0-1 0,-1 1 0,-1 1 0,1-1 0,-1 1 0,1-1 0,1 1 0,-1-1 0,1 2 0,-2-1 0,1 1 0,-1-3 0,1 1 0,1-1 0,-1 2 0,1-1 0,-3 1 0,3-1 0,-4 1 0,3-1 0,-1 1 0,1-1 0,-1 1 0,2-3 0,-2 2 0,1-1 0,1 1 0,-1-1 0,1 1 0,0-2 0,-1 3 0,-1-1 0,1-1 0,-1 1 0,2-1 0,-1-1 0,3 2 0,-2-3 0,3 2 0,-2-2 0,0 3 0,0-2 0,0 1 0,2 1 0,-3-2 0,3 2 0,-3-1 0,2 1 0,-1-2 0,-1 1 0,4 0 0,-4 0 0,1-1 0,1 2 0,-2-1 0,1 3 0,-1-2 0,-1 4 0,1-3 0,-1 2 0,0 0 0,1 1 0,-1 0 0,1-2 0,-1 2 0,1-2 0,-1 1 0,1 0 0,-1 0 0,1 1 0,-1 0 0,1 0 0,-1 0 0,2-2 0,-1 2 0,1-2 0,0 2 0,-1 0 0,1-1 0,-1 0 0,-1 0 0,1 1 0,-1 0 0,1 0 0,-1 0 0,1 0 0,-1 0 0,0 0 0,1 0 0,-1 0 0,0 0 0,1-2 0,-1 2 0,0-2 0,-1 1 0,-1-1 0,-1-1 0,-1 1 0,-3-1 0,2 3 0,-2-2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4:12.1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159 83 24575,'0'-5'0,"2"2"0,0 0 0,1 1 0,-1 0 0,1 0 0,0 0 0,-1 0 0,3 0 0,-1-1 0,1 1 0,-1-1 0,0-1 0,0 2 0,1-3 0,0 2 0,0-2 0,0 3 0,-1-2 0,-1 2 0,0-1 0,-1 2 0,0-1 0,1 2 0,-1-1 0,0 1 0,0 0 0,0-1 0,0 1 0,1-2 0,-1 0 0,1 0 0,0 0 0,0-1 0,0 1 0,-1 1 0,0-2 0,-2 3 0,-4 1 0,-1 1 0,-3 2 0,3-2 0,0 1 0,1-1 0,0 1 0,1 0 0,-2 0 0,2 0 0,-1 0 0,0 0 0,-1 0 0,0 1 0,-2 0 0,0-1 0,-3 2 0,2-1 0,-2 1 0,1-1 0,1 0 0,0-1 0,1 1 0,1-2 0,1 2 0,1-1 0,-1 1 0,1 0 0,-1 0 0,0 1 0,-1-1 0,0 1 0,0-1 0,1 1 0,1-1 0,0-1 0,2 1 0,-1-1 0,2 0 0,-1 2 0,0-3 0,1 3 0,-1-2 0,-1 1 0,0 0 0,-2 0 0,0 1 0,-1-2 0,1 0 0,0 0 0,0-2 0,1 1 0,0-2 0,1 1 0,0-1 0,1 1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22:14:14.2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0 24575,'-1'6'0,"-2"-1"0,2-2 0,-2 1 0,3-2 0,-3 2 0,3-2 0,-1 0 0,1 1 0,0-1 0,0 0 0,0 0 0,0 0 0,0 0 0,0 1 0,0-1 0,0 0 0,0 0 0,0 0 0,0 1 0,0-1 0,0 0 0,0 0 0,0 0 0,0 1 0,0-1 0,0 0 0,0 0 0,0 0 0,0 0 0,0 1 0,0-1 0,-1 0 0,1 0 0,-1 1 0,0-1 0,1 0 0,-3 2 0,3-2 0,-2 2 0,2-2 0,-1 0 0,1 1 0,0-1 0,1-2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AB3B-55BE-9948-97D8-0E7FDA0CA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A9607-DD73-9F94-35A7-00C5C118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9033F-55D0-6307-253E-E62D0CDA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AA1BE-EE66-A896-A8AC-5B244F26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69878-1FA7-ACBA-2713-61728CAA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0E55-61FE-FE0E-F4CE-4BFF65A6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78130-7612-DFE1-4D12-C416C4DB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F35F1-A424-15BF-7B74-A9139B71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CDF06-4D26-3BE2-F0B0-C073280C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05B18-A464-448D-B799-EE8A6728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9FF18-8CEB-6895-1C94-D0E4BE4CC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382AB-9536-7B0E-2481-11FE6542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D89D8-53BA-BD65-AFCF-DBC78E7E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8D884-A325-BEB2-D1C6-82755137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44DFD-22E6-16B9-7253-8982C2A6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584A-B5D8-9B6C-2775-E0F82BCF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A92F-66D4-F251-C6A1-C94DF066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D39B7-305F-A7F0-0EB4-73F8470C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B5E2F-CAEF-8013-4278-D419B4D9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3FCDF-BE07-3382-9B27-BF5A4A16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A4E4-DBAA-31FF-AC1A-E2D67A11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177B-F1EC-A8F3-207A-A06AAD22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5DE3-4154-5CA7-E231-C2991372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119B2-2C5F-6A02-CF4C-883814F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82C1B-77EC-FB26-8E9D-95F5DE35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0BD3-DC37-5E8E-C284-A040E6E4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6A7-E595-74F4-53E0-C98A6191A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AAA08-8A5A-FD13-EB34-0AEC3BC4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313E7-5CB1-1A03-664B-AE8279F6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ABF92-10F2-BCB5-3D02-BB5026EA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30546-CC47-D128-A947-263E870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68E1-0F72-A30A-1233-6AFD54FD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3E2F4-1351-CF4D-40EF-D75D7EB15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5472C-BE02-8679-2C9F-D13E3142B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1736D-52C8-FE1C-9032-B23B905F8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5F68B-C253-6236-F72D-2485D9C5A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F72AB-E63B-3411-1AC7-381D1A6C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57CC6-7B43-16D0-9584-16E982AC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894F6-92D8-5888-E4DD-BF2D17B1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2AE3-0CD8-C209-9143-4C063C01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2DFA8-E18D-73A7-6C07-CA96C4E1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FCE30-F5E4-ACEE-5D01-C73A8A7A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92DC6-07AD-E311-C07D-45FA484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83CF3-19B2-86CE-3627-CBB69B5C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73336-820D-AFE2-2D31-84CD2CB5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9F7BD-E760-0C18-48DD-CBD82C86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A9F5-0341-2824-FC6D-238AF103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C7149-8667-B16A-BA26-5F01EEC2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AFAEF-563C-216E-411E-AC8C6E3D2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6236F-CD39-183A-B457-9A2DB63C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7047F-95E5-292E-0584-AB8FE101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349E1-C5B0-CC45-35BA-B2A01EBD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76AD-650F-3EA6-C4E2-73490CD6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57E1E-4AAD-0153-503B-0E9DF7C45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8D7DA-1BFB-BE5D-ACBC-9E3680BAE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0C0B8-E51B-DCF4-C56E-B0DDE04B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AEAD0-D560-FD4B-72BF-CE3670D2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3C809-2FA0-E598-5038-6419E50E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1F12A-8766-DDB3-10F9-C9F62781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06B9F-B84F-61E3-296A-91357740F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6D1F-865E-D86C-AC7A-E891E24B8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536AA-3299-4F1A-7B8D-91E186EC0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80F2-9C28-102D-40B6-A4E1676B7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3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4.xm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5.png"/><Relationship Id="rId21" Type="http://schemas.openxmlformats.org/officeDocument/2006/relationships/customXml" Target="../ink/ink8.xml"/><Relationship Id="rId12" Type="http://schemas.openxmlformats.org/officeDocument/2006/relationships/image" Target="NULL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image" Target="../media/image4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24" Type="http://schemas.openxmlformats.org/officeDocument/2006/relationships/image" Target="NULL"/><Relationship Id="rId32" Type="http://schemas.openxmlformats.org/officeDocument/2006/relationships/comments" Target="../comments/comment1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7.xml"/><Relationship Id="rId31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customXml" Target="../ink/ink2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1.xml"/><Relationship Id="rId30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64D7-F975-2F4E-B91F-ED97B787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Using Deep Learning for a High-Precision Analysis of Atmospheric Rivers in a High-Resolution Large Ensemble Climate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661F-CD3E-6B40-AAE0-9AC3DD97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273499"/>
            <a:ext cx="9833548" cy="33002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2"/>
                </a:solidFill>
              </a:rPr>
              <a:t>Tim Higgins</a:t>
            </a:r>
            <a:r>
              <a:rPr lang="en-US" sz="2300" baseline="30000" dirty="0">
                <a:solidFill>
                  <a:schemeClr val="tx2"/>
                </a:solidFill>
              </a:rPr>
              <a:t>1</a:t>
            </a:r>
            <a:r>
              <a:rPr lang="en-US" sz="2300" dirty="0">
                <a:solidFill>
                  <a:schemeClr val="tx2"/>
                </a:solidFill>
              </a:rPr>
              <a:t>, Aneesh Subramanian</a:t>
            </a:r>
            <a:r>
              <a:rPr lang="en-US" sz="2300" baseline="30000" dirty="0">
                <a:solidFill>
                  <a:schemeClr val="tx2"/>
                </a:solidFill>
              </a:rPr>
              <a:t>1</a:t>
            </a:r>
            <a:r>
              <a:rPr lang="en-US" sz="2300" dirty="0">
                <a:solidFill>
                  <a:schemeClr val="tx2"/>
                </a:solidFill>
              </a:rPr>
              <a:t>, Peter Watson</a:t>
            </a:r>
            <a:r>
              <a:rPr lang="en-US" sz="2300" baseline="30000" dirty="0">
                <a:solidFill>
                  <a:schemeClr val="tx2"/>
                </a:solidFill>
              </a:rPr>
              <a:t>2</a:t>
            </a:r>
            <a:r>
              <a:rPr lang="en-US" sz="2300" dirty="0">
                <a:solidFill>
                  <a:schemeClr val="tx2"/>
                </a:solidFill>
              </a:rPr>
              <a:t>, Andre Graubner</a:t>
            </a:r>
            <a:r>
              <a:rPr lang="en-US" sz="2300" baseline="30000" dirty="0">
                <a:solidFill>
                  <a:schemeClr val="tx2"/>
                </a:solidFill>
              </a:rPr>
              <a:t>3</a:t>
            </a:r>
            <a:r>
              <a:rPr lang="en-US" sz="2300" dirty="0">
                <a:solidFill>
                  <a:schemeClr val="tx2"/>
                </a:solidFill>
              </a:rPr>
              <a:t>, Lukas Kapp-Schwoerer</a:t>
            </a:r>
            <a:r>
              <a:rPr lang="en-US" sz="2300" baseline="30000" dirty="0">
                <a:solidFill>
                  <a:schemeClr val="tx2"/>
                </a:solidFill>
              </a:rPr>
              <a:t>3</a:t>
            </a:r>
            <a:r>
              <a:rPr lang="en-US" sz="2300" dirty="0">
                <a:solidFill>
                  <a:schemeClr val="tx2"/>
                </a:solidFill>
              </a:rPr>
              <a:t>, Karthik Kashinath</a:t>
            </a:r>
            <a:r>
              <a:rPr lang="en-US" sz="2300" baseline="30000" dirty="0">
                <a:solidFill>
                  <a:schemeClr val="tx2"/>
                </a:solidFill>
              </a:rPr>
              <a:t>4</a:t>
            </a:r>
            <a:r>
              <a:rPr lang="en-US" sz="2300" dirty="0">
                <a:solidFill>
                  <a:schemeClr val="tx2"/>
                </a:solidFill>
              </a:rPr>
              <a:t>, Sol Kim</a:t>
            </a:r>
            <a:r>
              <a:rPr lang="en-US" sz="2300" baseline="30000" dirty="0">
                <a:solidFill>
                  <a:schemeClr val="tx2"/>
                </a:solidFill>
              </a:rPr>
              <a:t>5</a:t>
            </a:r>
            <a:r>
              <a:rPr lang="en-US" sz="2300" dirty="0">
                <a:solidFill>
                  <a:schemeClr val="tx2"/>
                </a:solidFill>
              </a:rPr>
              <a:t>, Luca </a:t>
            </a:r>
            <a:r>
              <a:rPr lang="en-US" sz="2300" dirty="0" err="1">
                <a:solidFill>
                  <a:schemeClr val="tx2"/>
                </a:solidFill>
              </a:rPr>
              <a:t>Delle</a:t>
            </a:r>
            <a:r>
              <a:rPr lang="en-US" sz="2300" dirty="0">
                <a:solidFill>
                  <a:schemeClr val="tx2"/>
                </a:solidFill>
              </a:rPr>
              <a:t> Monache</a:t>
            </a:r>
            <a:r>
              <a:rPr lang="en-US" sz="2300" baseline="30000" dirty="0">
                <a:solidFill>
                  <a:schemeClr val="tx2"/>
                </a:solidFill>
              </a:rPr>
              <a:t>6</a:t>
            </a:r>
            <a:r>
              <a:rPr lang="en-US" sz="2300" dirty="0">
                <a:solidFill>
                  <a:schemeClr val="tx2"/>
                </a:solidFill>
              </a:rPr>
              <a:t>, Will Chapman</a:t>
            </a:r>
            <a:r>
              <a:rPr lang="en-US" sz="2300" baseline="30000" dirty="0">
                <a:solidFill>
                  <a:schemeClr val="tx2"/>
                </a:solidFill>
              </a:rPr>
              <a:t>7</a:t>
            </a:r>
            <a:endParaRPr lang="en-US" sz="23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University of Colorado – Boulder</a:t>
            </a:r>
            <a:r>
              <a:rPr lang="en-US" sz="1700" baseline="30000" dirty="0">
                <a:solidFill>
                  <a:schemeClr val="tx2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University of Bristol</a:t>
            </a:r>
            <a:r>
              <a:rPr lang="en-US" sz="1700" baseline="30000" dirty="0">
                <a:solidFill>
                  <a:schemeClr val="tx2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ETH Zurich</a:t>
            </a:r>
            <a:r>
              <a:rPr lang="en-US" sz="1700" baseline="30000" dirty="0">
                <a:solidFill>
                  <a:schemeClr val="tx2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Lawrence Berkeley National Laboratory</a:t>
            </a:r>
            <a:r>
              <a:rPr lang="en-US" sz="1700" baseline="30000" dirty="0">
                <a:solidFill>
                  <a:schemeClr val="tx2"/>
                </a:solidFill>
              </a:rPr>
              <a:t>4</a:t>
            </a: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University of California, Berkeley</a:t>
            </a:r>
            <a:r>
              <a:rPr lang="en-US" sz="1700" baseline="30000" dirty="0">
                <a:solidFill>
                  <a:schemeClr val="tx2"/>
                </a:solidFill>
              </a:rPr>
              <a:t>5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Scripps Institution of Oceanography, University of California, San Diego</a:t>
            </a:r>
            <a:r>
              <a:rPr lang="en-US" sz="1700" baseline="30000" dirty="0">
                <a:solidFill>
                  <a:schemeClr val="tx2"/>
                </a:solidFill>
              </a:rPr>
              <a:t>6</a:t>
            </a: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National Center for Atmospheric Research</a:t>
            </a:r>
            <a:r>
              <a:rPr lang="en-US" sz="1800" baseline="30000" dirty="0">
                <a:solidFill>
                  <a:schemeClr val="tx2"/>
                </a:solidFill>
              </a:rPr>
              <a:t>7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April 7th, 2022</a:t>
            </a:r>
          </a:p>
        </p:txBody>
      </p:sp>
    </p:spTree>
    <p:extLst>
      <p:ext uri="{BB962C8B-B14F-4D97-AF65-F5344CB8AC3E}">
        <p14:creationId xmlns:p14="http://schemas.microsoft.com/office/powerpoint/2010/main" val="28086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5224-FF03-6A4D-82F0-CF9B2BBE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E821E-C710-0F48-8DEC-E8F5B026E7C0}"/>
              </a:ext>
            </a:extLst>
          </p:cNvPr>
          <p:cNvSpPr txBox="1"/>
          <p:nvPr/>
        </p:nvSpPr>
        <p:spPr>
          <a:xfrm>
            <a:off x="595953" y="1152740"/>
            <a:ext cx="5749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Atmospheric rivers can be difficult to identify in large datasets given the computational expense of traditional detection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Semantic segmentation is a good alternative to empirical heuristics, but only global domains have been used to train ML models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climate datasets often use smaller domains in order to save computing power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94E182-C405-E24E-9726-04B9471D1D78}"/>
              </a:ext>
            </a:extLst>
          </p:cNvPr>
          <p:cNvSpPr txBox="1">
            <a:spLocks/>
          </p:cNvSpPr>
          <p:nvPr/>
        </p:nvSpPr>
        <p:spPr>
          <a:xfrm>
            <a:off x="804567" y="3172239"/>
            <a:ext cx="4572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Weather@Home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6B1E-ECEE-A245-A425-718D4EE8598C}"/>
              </a:ext>
            </a:extLst>
          </p:cNvPr>
          <p:cNvSpPr txBox="1"/>
          <p:nvPr/>
        </p:nvSpPr>
        <p:spPr>
          <a:xfrm>
            <a:off x="588611" y="4227932"/>
            <a:ext cx="5507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computing power from thousands of volunteers’ computers to generate a unique large ensemble high resolution dataset representing several future climates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ARs needed to be identified in 2 TB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344BCDE6-9F16-4342-8C4F-F0AEE743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82" y="3548150"/>
            <a:ext cx="4955507" cy="2704910"/>
          </a:xfrm>
          <a:prstGeom prst="rect">
            <a:avLst/>
          </a:prstGeom>
        </p:spPr>
      </p:pic>
      <p:pic>
        <p:nvPicPr>
          <p:cNvPr id="10" name="Picture 9" descr="Chart, surface chart&#10;&#10;Description automatically generated">
            <a:extLst>
              <a:ext uri="{FF2B5EF4-FFF2-40B4-BE49-F238E27FC236}">
                <a16:creationId xmlns:a16="http://schemas.microsoft.com/office/drawing/2014/main" id="{5B5BF548-20DA-AA42-8887-DD3E9BC91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89"/>
          <a:stretch/>
        </p:blipFill>
        <p:spPr>
          <a:xfrm>
            <a:off x="6554203" y="255802"/>
            <a:ext cx="5193297" cy="3054048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2B724045-2A24-724A-86A2-7DA08ACE1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08"/>
          <a:stretch/>
        </p:blipFill>
        <p:spPr>
          <a:xfrm>
            <a:off x="11319125" y="180459"/>
            <a:ext cx="13053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525523-7DFE-B844-8C0A-1B29EF0372E2}"/>
              </a:ext>
            </a:extLst>
          </p:cNvPr>
          <p:cNvSpPr txBox="1"/>
          <p:nvPr/>
        </p:nvSpPr>
        <p:spPr>
          <a:xfrm>
            <a:off x="-394125" y="5630854"/>
            <a:ext cx="7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set contains ~ 500 feature-label pairs</a:t>
            </a:r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01C5740-87F0-B244-AA34-271EAD28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38" y="3223176"/>
            <a:ext cx="4723448" cy="2361724"/>
          </a:xfrm>
          <a:prstGeom prst="rect">
            <a:avLst/>
          </a:prstGeom>
        </p:spPr>
      </p:pic>
      <p:pic>
        <p:nvPicPr>
          <p:cNvPr id="9" name="Picture 8" descr="A picture containing text, outdoor, road, way&#10;&#10;Description automatically generated">
            <a:extLst>
              <a:ext uri="{FF2B5EF4-FFF2-40B4-BE49-F238E27FC236}">
                <a16:creationId xmlns:a16="http://schemas.microsoft.com/office/drawing/2014/main" id="{A14C4AC2-29C8-9048-84CF-93D23E9C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438" y="861452"/>
            <a:ext cx="4723448" cy="2361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85339-A7BF-C44D-A592-F982C310D8D9}"/>
              </a:ext>
            </a:extLst>
          </p:cNvPr>
          <p:cNvSpPr txBox="1"/>
          <p:nvPr/>
        </p:nvSpPr>
        <p:spPr>
          <a:xfrm>
            <a:off x="0" y="2174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Applying Semantic Segmentation to Atmospheric Rivers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CD92A-2359-A342-A20C-08F73048687E}"/>
              </a:ext>
            </a:extLst>
          </p:cNvPr>
          <p:cNvSpPr txBox="1"/>
          <p:nvPr/>
        </p:nvSpPr>
        <p:spPr>
          <a:xfrm>
            <a:off x="0" y="6275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CGNet and DeepLabv3+ have previously been applied to identifying objects in cityscapes</a:t>
            </a:r>
          </a:p>
        </p:txBody>
      </p:sp>
      <p:pic>
        <p:nvPicPr>
          <p:cNvPr id="20" name="Picture 19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0A05AE82-AA59-6147-A5D1-9EF6182F3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87" y="1080522"/>
            <a:ext cx="4282405" cy="2179302"/>
          </a:xfrm>
          <a:prstGeom prst="rect">
            <a:avLst/>
          </a:prstGeom>
        </p:spPr>
      </p:pic>
      <p:pic>
        <p:nvPicPr>
          <p:cNvPr id="21" name="Picture 20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FD5C127F-7B2B-7F42-83E7-7F66849FF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86" y="3212291"/>
            <a:ext cx="4297359" cy="21869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B4395C7-1882-2748-9592-F1D1C61D3CBD}"/>
                  </a:ext>
                </a:extLst>
              </p14:cNvPr>
              <p14:cNvContentPartPr/>
              <p14:nvPr/>
            </p14:nvContentPartPr>
            <p14:xfrm>
              <a:off x="2297124" y="3667152"/>
              <a:ext cx="438840" cy="34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B4395C7-1882-2748-9592-F1D1C61D3C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8124" y="3658512"/>
                <a:ext cx="45648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D45E5B-0A34-0F47-B2E5-B1D9A55E848A}"/>
                  </a:ext>
                </a:extLst>
              </p14:cNvPr>
              <p14:cNvContentPartPr/>
              <p14:nvPr/>
            </p14:nvContentPartPr>
            <p14:xfrm>
              <a:off x="2335644" y="4527192"/>
              <a:ext cx="477360" cy="403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D45E5B-0A34-0F47-B2E5-B1D9A55E84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7004" y="4518192"/>
                <a:ext cx="49500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1A671D-A522-8241-A502-367817EB2F2E}"/>
                  </a:ext>
                </a:extLst>
              </p14:cNvPr>
              <p14:cNvContentPartPr/>
              <p14:nvPr/>
            </p14:nvContentPartPr>
            <p14:xfrm>
              <a:off x="3720924" y="4535472"/>
              <a:ext cx="435960" cy="231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1A671D-A522-8241-A502-367817EB2F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11924" y="4526472"/>
                <a:ext cx="453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684BBCA-782F-0540-B5CF-AF76683E6DD4}"/>
                  </a:ext>
                </a:extLst>
              </p14:cNvPr>
              <p14:cNvContentPartPr/>
              <p14:nvPr/>
            </p14:nvContentPartPr>
            <p14:xfrm>
              <a:off x="1991484" y="3654552"/>
              <a:ext cx="302400" cy="308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684BBCA-782F-0540-B5CF-AF76683E6D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82844" y="3645552"/>
                <a:ext cx="3200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8725E9-2001-7F47-B7A8-1024AEA37789}"/>
                  </a:ext>
                </a:extLst>
              </p14:cNvPr>
              <p14:cNvContentPartPr/>
              <p14:nvPr/>
            </p14:nvContentPartPr>
            <p14:xfrm>
              <a:off x="2310664" y="3684845"/>
              <a:ext cx="416160" cy="32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8725E9-2001-7F47-B7A8-1024AEA377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2024" y="3676205"/>
                <a:ext cx="433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D541CE-D7BB-DE4C-8081-8D50A7DEDD18}"/>
                  </a:ext>
                </a:extLst>
              </p14:cNvPr>
              <p14:cNvContentPartPr/>
              <p14:nvPr/>
            </p14:nvContentPartPr>
            <p14:xfrm>
              <a:off x="2007544" y="3657845"/>
              <a:ext cx="276840" cy="29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D541CE-D7BB-DE4C-8081-8D50A7DEDD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8544" y="3648845"/>
                <a:ext cx="294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9E281B6-F7C1-C74C-BF01-9CD29C4657B9}"/>
                  </a:ext>
                </a:extLst>
              </p14:cNvPr>
              <p14:cNvContentPartPr/>
              <p14:nvPr/>
            </p14:nvContentPartPr>
            <p14:xfrm>
              <a:off x="2441711" y="3736631"/>
              <a:ext cx="187560" cy="20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9E281B6-F7C1-C74C-BF01-9CD29C4657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3071" y="3727991"/>
                <a:ext cx="20520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C36C5C9-2418-934F-9F65-0F8A9877D265}"/>
              </a:ext>
            </a:extLst>
          </p:cNvPr>
          <p:cNvGrpSpPr/>
          <p:nvPr/>
        </p:nvGrpSpPr>
        <p:grpSpPr>
          <a:xfrm>
            <a:off x="2443065" y="3732590"/>
            <a:ext cx="196560" cy="66240"/>
            <a:chOff x="2443065" y="3732590"/>
            <a:chExt cx="19656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2DA5C1-AFA5-004C-A2AE-E833C6C4E2C2}"/>
                    </a:ext>
                  </a:extLst>
                </p14:cNvPr>
                <p14:cNvContentPartPr/>
                <p14:nvPr/>
              </p14:nvContentPartPr>
              <p14:xfrm>
                <a:off x="2542065" y="3732590"/>
                <a:ext cx="97560" cy="66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2DA5C1-AFA5-004C-A2AE-E833C6C4E2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33065" y="3723590"/>
                  <a:ext cx="115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DA4C92-FE12-D64E-A19E-7A669326FE8F}"/>
                    </a:ext>
                  </a:extLst>
                </p14:cNvPr>
                <p14:cNvContentPartPr/>
                <p14:nvPr/>
              </p14:nvContentPartPr>
              <p14:xfrm>
                <a:off x="2443065" y="3735830"/>
                <a:ext cx="8280" cy="4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DA4C92-FE12-D64E-A19E-7A669326FE8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34425" y="3726830"/>
                  <a:ext cx="2592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D6F432B-D667-244B-92D1-61749C587610}"/>
                  </a:ext>
                </a:extLst>
              </p14:cNvPr>
              <p14:cNvContentPartPr/>
              <p14:nvPr/>
            </p14:nvContentPartPr>
            <p14:xfrm>
              <a:off x="2365305" y="4530350"/>
              <a:ext cx="429120" cy="38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D6F432B-D667-244B-92D1-61749C58761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56305" y="4521710"/>
                <a:ext cx="4467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12BF2F-CD9C-7447-ADAC-E1A86B384F27}"/>
                  </a:ext>
                </a:extLst>
              </p14:cNvPr>
              <p14:cNvContentPartPr/>
              <p14:nvPr/>
            </p14:nvContentPartPr>
            <p14:xfrm>
              <a:off x="3733305" y="4545470"/>
              <a:ext cx="324000" cy="150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12BF2F-CD9C-7447-ADAC-E1A86B384F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24665" y="4536470"/>
                <a:ext cx="341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5CF845-DC98-9A4E-920B-21A25033C34B}"/>
                  </a:ext>
                </a:extLst>
              </p14:cNvPr>
              <p14:cNvContentPartPr/>
              <p14:nvPr/>
            </p14:nvContentPartPr>
            <p14:xfrm>
              <a:off x="3972705" y="4567070"/>
              <a:ext cx="165600" cy="181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5CF845-DC98-9A4E-920B-21A25033C34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64065" y="4558070"/>
                <a:ext cx="183240" cy="1994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F386122-5531-5245-9113-27D4CB58B64A}"/>
              </a:ext>
            </a:extLst>
          </p:cNvPr>
          <p:cNvSpPr txBox="1"/>
          <p:nvPr/>
        </p:nvSpPr>
        <p:spPr>
          <a:xfrm>
            <a:off x="7195438" y="5815520"/>
            <a:ext cx="472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Wu et al. 2019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58A322-B0F7-034D-801A-5F421870044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49043" y="2199149"/>
            <a:ext cx="939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931417-C4CA-3F4A-B5DA-0DCB6D700372}"/>
              </a:ext>
            </a:extLst>
          </p:cNvPr>
          <p:cNvSpPr txBox="1"/>
          <p:nvPr/>
        </p:nvSpPr>
        <p:spPr>
          <a:xfrm>
            <a:off x="0" y="2174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Event Precision and Recall</a:t>
            </a:r>
          </a:p>
        </p:txBody>
      </p:sp>
      <p:pic>
        <p:nvPicPr>
          <p:cNvPr id="5124" name="Picture 4" descr="Accuracy, Precision, Recall or F1? | by Koo Ping Shung | Towards Data  Science">
            <a:extLst>
              <a:ext uri="{FF2B5EF4-FFF2-40B4-BE49-F238E27FC236}">
                <a16:creationId xmlns:a16="http://schemas.microsoft.com/office/drawing/2014/main" id="{F7B8FFDC-A387-9842-B224-624A42D5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5822"/>
            <a:ext cx="3810000" cy="18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69E11AB0-9F09-4B44-B24D-00344FBF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66186"/>
            <a:ext cx="9906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5A41D0-9A0D-E749-BB5B-E9E01478657A}"/>
              </a:ext>
            </a:extLst>
          </p:cNvPr>
          <p:cNvSpPr txBox="1"/>
          <p:nvPr/>
        </p:nvSpPr>
        <p:spPr>
          <a:xfrm>
            <a:off x="0" y="2174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Limitation of Mean </a:t>
            </a:r>
            <a:r>
              <a:rPr lang="en-US" sz="2400" dirty="0" err="1"/>
              <a:t>IoU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298FD-D0C9-0B4C-BD5F-AA3756B69754}"/>
              </a:ext>
            </a:extLst>
          </p:cNvPr>
          <p:cNvSpPr txBox="1"/>
          <p:nvPr/>
        </p:nvSpPr>
        <p:spPr>
          <a:xfrm>
            <a:off x="2100263" y="5972175"/>
            <a:ext cx="815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 </a:t>
            </a:r>
            <a:r>
              <a:rPr lang="en-US" dirty="0" err="1"/>
              <a:t>IoU</a:t>
            </a:r>
            <a:r>
              <a:rPr lang="en-US" dirty="0"/>
              <a:t> between </a:t>
            </a:r>
            <a:r>
              <a:rPr lang="en-US" dirty="0" err="1"/>
              <a:t>CGNet</a:t>
            </a:r>
            <a:r>
              <a:rPr lang="en-US" dirty="0"/>
              <a:t> (a) and Mundhenk (c) in this timestep: .307</a:t>
            </a:r>
          </a:p>
          <a:p>
            <a:r>
              <a:rPr lang="en-US" dirty="0"/>
              <a:t>Mean AR </a:t>
            </a:r>
            <a:r>
              <a:rPr lang="en-US" dirty="0" err="1"/>
              <a:t>IoU</a:t>
            </a:r>
            <a:r>
              <a:rPr lang="en-US" dirty="0"/>
              <a:t> between </a:t>
            </a:r>
            <a:r>
              <a:rPr lang="en-US" dirty="0" err="1"/>
              <a:t>CGNet</a:t>
            </a:r>
            <a:r>
              <a:rPr lang="en-US" dirty="0"/>
              <a:t> and Mundhenk over 20 winter months of data: .384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BDE616E-1C44-6D41-A1DB-02A46F05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11" y="679103"/>
            <a:ext cx="8712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44AAAA-C07C-EE46-A213-2ADBD5250D77}"/>
              </a:ext>
            </a:extLst>
          </p:cNvPr>
          <p:cNvSpPr txBox="1"/>
          <p:nvPr/>
        </p:nvSpPr>
        <p:spPr>
          <a:xfrm>
            <a:off x="0" y="2174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Percentage of Non-Overlapping Grid Points Associated with the same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4F66B-6807-5746-A96F-CF3C155C10AD}"/>
              </a:ext>
            </a:extLst>
          </p:cNvPr>
          <p:cNvSpPr txBox="1"/>
          <p:nvPr/>
        </p:nvSpPr>
        <p:spPr>
          <a:xfrm>
            <a:off x="819187" y="4986338"/>
            <a:ext cx="1023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Takeaway: Spatial area bias drives deficiencies in </a:t>
            </a:r>
            <a:r>
              <a:rPr lang="en-US" dirty="0" err="1"/>
              <a:t>IoU</a:t>
            </a:r>
            <a:r>
              <a:rPr lang="en-US" dirty="0"/>
              <a:t> rather than </a:t>
            </a:r>
            <a:r>
              <a:rPr lang="en-US" dirty="0" err="1"/>
              <a:t>CGNet</a:t>
            </a:r>
            <a:r>
              <a:rPr lang="en-US" dirty="0"/>
              <a:t> detecting different events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B558EBC-291F-CB4B-996A-BAF0E0E8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119667"/>
            <a:ext cx="119253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9F4D6D-36C8-A24B-A225-20A487EF4128}"/>
              </a:ext>
            </a:extLst>
          </p:cNvPr>
          <p:cNvSpPr txBox="1"/>
          <p:nvPr/>
        </p:nvSpPr>
        <p:spPr>
          <a:xfrm>
            <a:off x="0" y="2174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 in AR grid point Frequency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8C2F-D305-154B-92C0-24B34EB2147F}"/>
              </a:ext>
            </a:extLst>
          </p:cNvPr>
          <p:cNvSpPr txBox="1"/>
          <p:nvPr/>
        </p:nvSpPr>
        <p:spPr>
          <a:xfrm>
            <a:off x="1128713" y="857250"/>
            <a:ext cx="977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a: Change from ARTMIP mean to </a:t>
            </a:r>
            <a:r>
              <a:rPr lang="en-US" dirty="0" err="1"/>
              <a:t>CGNet</a:t>
            </a:r>
            <a:r>
              <a:rPr lang="en-US" dirty="0"/>
              <a:t> when trained on human hand labeled contours</a:t>
            </a:r>
          </a:p>
          <a:p>
            <a:endParaRPr lang="en-US" dirty="0"/>
          </a:p>
          <a:p>
            <a:r>
              <a:rPr lang="en-US" dirty="0"/>
              <a:t>b: Change from ARTMIP mean to </a:t>
            </a:r>
            <a:r>
              <a:rPr lang="en-US" dirty="0" err="1"/>
              <a:t>CGNet</a:t>
            </a:r>
            <a:r>
              <a:rPr lang="en-US" dirty="0"/>
              <a:t> when trained on ARTMIP labels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28BF44-0B61-7640-B93E-B1C75F6EC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552378"/>
            <a:ext cx="9118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1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307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Using Deep Learning for a High-Precision Analysis of Atmospheric Rivers in a High-Resolution Large Ensemble Climate Dataset</vt:lpstr>
      <vt:lpstr>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Higgins</dc:creator>
  <cp:lastModifiedBy>Timothy Higgins</cp:lastModifiedBy>
  <cp:revision>2</cp:revision>
  <dcterms:created xsi:type="dcterms:W3CDTF">2022-05-20T04:07:58Z</dcterms:created>
  <dcterms:modified xsi:type="dcterms:W3CDTF">2022-05-20T04:17:10Z</dcterms:modified>
</cp:coreProperties>
</file>