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4"/>
  </p:sldMasterIdLst>
  <p:notesMasterIdLst>
    <p:notesMasterId r:id="rId21"/>
  </p:notesMasterIdLst>
  <p:sldIdLst>
    <p:sldId id="256" r:id="rId5"/>
    <p:sldId id="311" r:id="rId6"/>
    <p:sldId id="288" r:id="rId7"/>
    <p:sldId id="289" r:id="rId8"/>
    <p:sldId id="290" r:id="rId9"/>
    <p:sldId id="292" r:id="rId10"/>
    <p:sldId id="293" r:id="rId11"/>
    <p:sldId id="298" r:id="rId12"/>
    <p:sldId id="297" r:id="rId13"/>
    <p:sldId id="300" r:id="rId14"/>
    <p:sldId id="301" r:id="rId15"/>
    <p:sldId id="302" r:id="rId16"/>
    <p:sldId id="307" r:id="rId17"/>
    <p:sldId id="316" r:id="rId18"/>
    <p:sldId id="286" r:id="rId19"/>
    <p:sldId id="31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D95116"/>
    <a:srgbClr val="4B4B69"/>
    <a:srgbClr val="0061F0"/>
    <a:srgbClr val="A5300F"/>
    <a:srgbClr val="E19825"/>
    <a:srgbClr val="F0E8E7"/>
    <a:srgbClr val="8B8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4E6E7-9A8E-41AF-B6C4-762F7DB56397}" v="8" dt="2022-05-25T07:37:44.1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ele Igel" userId="399df443-4114-46db-b8b4-89254056dadf" providerId="ADAL" clId="{9B54E6E7-9A8E-41AF-B6C4-762F7DB56397}"/>
    <pc:docChg chg="undo custSel addSld delSld modSld sldOrd">
      <pc:chgData name="Adele Igel" userId="399df443-4114-46db-b8b4-89254056dadf" providerId="ADAL" clId="{9B54E6E7-9A8E-41AF-B6C4-762F7DB56397}" dt="2022-05-26T06:00:09.962" v="657" actId="20577"/>
      <pc:docMkLst>
        <pc:docMk/>
      </pc:docMkLst>
      <pc:sldChg chg="addSp delSp modSp mod">
        <pc:chgData name="Adele Igel" userId="399df443-4114-46db-b8b4-89254056dadf" providerId="ADAL" clId="{9B54E6E7-9A8E-41AF-B6C4-762F7DB56397}" dt="2022-05-25T07:14:36.310" v="408" actId="14100"/>
        <pc:sldMkLst>
          <pc:docMk/>
          <pc:sldMk cId="3564284982" sldId="256"/>
        </pc:sldMkLst>
        <pc:spChg chg="add mod">
          <ac:chgData name="Adele Igel" userId="399df443-4114-46db-b8b4-89254056dadf" providerId="ADAL" clId="{9B54E6E7-9A8E-41AF-B6C4-762F7DB56397}" dt="2022-05-25T07:14:02.046" v="401" actId="1076"/>
          <ac:spMkLst>
            <pc:docMk/>
            <pc:sldMk cId="3564284982" sldId="256"/>
            <ac:spMk id="4" creationId="{CA6C4FEB-6E0F-4C36-B0A3-AAEEE193E979}"/>
          </ac:spMkLst>
        </pc:spChg>
        <pc:spChg chg="add mod">
          <ac:chgData name="Adele Igel" userId="399df443-4114-46db-b8b4-89254056dadf" providerId="ADAL" clId="{9B54E6E7-9A8E-41AF-B6C4-762F7DB56397}" dt="2022-05-25T07:14:36.310" v="408" actId="14100"/>
          <ac:spMkLst>
            <pc:docMk/>
            <pc:sldMk cId="3564284982" sldId="256"/>
            <ac:spMk id="32" creationId="{70299E83-57E0-4970-8A0E-59BBEBCD1F16}"/>
          </ac:spMkLst>
        </pc:spChg>
        <pc:spChg chg="mod topLvl">
          <ac:chgData name="Adele Igel" userId="399df443-4114-46db-b8b4-89254056dadf" providerId="ADAL" clId="{9B54E6E7-9A8E-41AF-B6C4-762F7DB56397}" dt="2022-05-25T07:13:53.976" v="399" actId="165"/>
          <ac:spMkLst>
            <pc:docMk/>
            <pc:sldMk cId="3564284982" sldId="256"/>
            <ac:spMk id="35" creationId="{F56712B6-675F-4EC8-94F6-3D05BE0CB826}"/>
          </ac:spMkLst>
        </pc:spChg>
        <pc:spChg chg="mod topLvl">
          <ac:chgData name="Adele Igel" userId="399df443-4114-46db-b8b4-89254056dadf" providerId="ADAL" clId="{9B54E6E7-9A8E-41AF-B6C4-762F7DB56397}" dt="2022-05-25T07:13:53.976" v="399" actId="165"/>
          <ac:spMkLst>
            <pc:docMk/>
            <pc:sldMk cId="3564284982" sldId="256"/>
            <ac:spMk id="36" creationId="{335ED878-C398-4A90-80EB-4009E7F3A415}"/>
          </ac:spMkLst>
        </pc:spChg>
        <pc:spChg chg="mod topLvl">
          <ac:chgData name="Adele Igel" userId="399df443-4114-46db-b8b4-89254056dadf" providerId="ADAL" clId="{9B54E6E7-9A8E-41AF-B6C4-762F7DB56397}" dt="2022-05-25T07:13:53.976" v="399" actId="165"/>
          <ac:spMkLst>
            <pc:docMk/>
            <pc:sldMk cId="3564284982" sldId="256"/>
            <ac:spMk id="37" creationId="{9D358E93-1521-415B-9428-937CC922E4F9}"/>
          </ac:spMkLst>
        </pc:spChg>
        <pc:spChg chg="del mod topLvl">
          <ac:chgData name="Adele Igel" userId="399df443-4114-46db-b8b4-89254056dadf" providerId="ADAL" clId="{9B54E6E7-9A8E-41AF-B6C4-762F7DB56397}" dt="2022-05-25T07:13:57.371" v="400" actId="478"/>
          <ac:spMkLst>
            <pc:docMk/>
            <pc:sldMk cId="3564284982" sldId="256"/>
            <ac:spMk id="59" creationId="{B06DC166-7441-4E6C-8C62-D6A02A3AE899}"/>
          </ac:spMkLst>
        </pc:spChg>
        <pc:spChg chg="del mod topLvl">
          <ac:chgData name="Adele Igel" userId="399df443-4114-46db-b8b4-89254056dadf" providerId="ADAL" clId="{9B54E6E7-9A8E-41AF-B6C4-762F7DB56397}" dt="2022-05-25T07:14:04.545" v="402" actId="478"/>
          <ac:spMkLst>
            <pc:docMk/>
            <pc:sldMk cId="3564284982" sldId="256"/>
            <ac:spMk id="60" creationId="{EC79B7F6-6EF2-4A8A-AEAA-DE43EAADD482}"/>
          </ac:spMkLst>
        </pc:spChg>
        <pc:grpChg chg="del">
          <ac:chgData name="Adele Igel" userId="399df443-4114-46db-b8b4-89254056dadf" providerId="ADAL" clId="{9B54E6E7-9A8E-41AF-B6C4-762F7DB56397}" dt="2022-05-25T07:13:53.976" v="399" actId="165"/>
          <ac:grpSpMkLst>
            <pc:docMk/>
            <pc:sldMk cId="3564284982" sldId="256"/>
            <ac:grpSpMk id="5" creationId="{45C419A5-91E7-4250-9A5E-96BECFA3AF2B}"/>
          </ac:grpSpMkLst>
        </pc:grpChg>
        <pc:grpChg chg="mod topLvl">
          <ac:chgData name="Adele Igel" userId="399df443-4114-46db-b8b4-89254056dadf" providerId="ADAL" clId="{9B54E6E7-9A8E-41AF-B6C4-762F7DB56397}" dt="2022-05-25T07:13:53.976" v="399" actId="165"/>
          <ac:grpSpMkLst>
            <pc:docMk/>
            <pc:sldMk cId="3564284982" sldId="256"/>
            <ac:grpSpMk id="38" creationId="{3DDC4234-2239-4426-879F-2AA275F3AABF}"/>
          </ac:grpSpMkLst>
        </pc:grpChg>
        <pc:grpChg chg="mod">
          <ac:chgData name="Adele Igel" userId="399df443-4114-46db-b8b4-89254056dadf" providerId="ADAL" clId="{9B54E6E7-9A8E-41AF-B6C4-762F7DB56397}" dt="2022-05-25T07:13:53.976" v="399" actId="165"/>
          <ac:grpSpMkLst>
            <pc:docMk/>
            <pc:sldMk cId="3564284982" sldId="256"/>
            <ac:grpSpMk id="39" creationId="{C35234DC-E5DD-44C4-850B-A3C62774172B}"/>
          </ac:grpSpMkLst>
        </pc:grpChg>
        <pc:inkChg chg="mod">
          <ac:chgData name="Adele Igel" userId="399df443-4114-46db-b8b4-89254056dadf" providerId="ADAL" clId="{9B54E6E7-9A8E-41AF-B6C4-762F7DB56397}" dt="2022-05-25T07:13:53.976" v="399" actId="165"/>
          <ac:inkMkLst>
            <pc:docMk/>
            <pc:sldMk cId="3564284982" sldId="256"/>
            <ac:inkMk id="40" creationId="{C891768D-07B1-4C59-9F68-0C0A8E4090E8}"/>
          </ac:inkMkLst>
        </pc:inkChg>
        <pc:inkChg chg="mod">
          <ac:chgData name="Adele Igel" userId="399df443-4114-46db-b8b4-89254056dadf" providerId="ADAL" clId="{9B54E6E7-9A8E-41AF-B6C4-762F7DB56397}" dt="2022-05-25T07:13:53.976" v="399" actId="165"/>
          <ac:inkMkLst>
            <pc:docMk/>
            <pc:sldMk cId="3564284982" sldId="256"/>
            <ac:inkMk id="41" creationId="{E1DF8AB0-10C1-4D83-AA92-B095F4472662}"/>
          </ac:inkMkLst>
        </pc:inkChg>
        <pc:inkChg chg="mod">
          <ac:chgData name="Adele Igel" userId="399df443-4114-46db-b8b4-89254056dadf" providerId="ADAL" clId="{9B54E6E7-9A8E-41AF-B6C4-762F7DB56397}" dt="2022-05-25T07:13:53.976" v="399" actId="165"/>
          <ac:inkMkLst>
            <pc:docMk/>
            <pc:sldMk cId="3564284982" sldId="256"/>
            <ac:inkMk id="42" creationId="{8F2E06EE-B309-4D82-956B-EB12619C03FE}"/>
          </ac:inkMkLst>
        </pc:inkChg>
        <pc:inkChg chg="mod">
          <ac:chgData name="Adele Igel" userId="399df443-4114-46db-b8b4-89254056dadf" providerId="ADAL" clId="{9B54E6E7-9A8E-41AF-B6C4-762F7DB56397}" dt="2022-05-25T07:13:53.976" v="399" actId="165"/>
          <ac:inkMkLst>
            <pc:docMk/>
            <pc:sldMk cId="3564284982" sldId="256"/>
            <ac:inkMk id="43" creationId="{9DCEF199-18AB-46B7-BCE9-8CF077FFEF2B}"/>
          </ac:inkMkLst>
        </pc:inkChg>
        <pc:inkChg chg="mod">
          <ac:chgData name="Adele Igel" userId="399df443-4114-46db-b8b4-89254056dadf" providerId="ADAL" clId="{9B54E6E7-9A8E-41AF-B6C4-762F7DB56397}" dt="2022-05-25T07:13:53.976" v="399" actId="165"/>
          <ac:inkMkLst>
            <pc:docMk/>
            <pc:sldMk cId="3564284982" sldId="256"/>
            <ac:inkMk id="44" creationId="{E0B3A0BA-BC6F-4796-A911-436DE3E4E798}"/>
          </ac:inkMkLst>
        </pc:inkChg>
        <pc:inkChg chg="mod">
          <ac:chgData name="Adele Igel" userId="399df443-4114-46db-b8b4-89254056dadf" providerId="ADAL" clId="{9B54E6E7-9A8E-41AF-B6C4-762F7DB56397}" dt="2022-05-25T07:13:53.976" v="399" actId="165"/>
          <ac:inkMkLst>
            <pc:docMk/>
            <pc:sldMk cId="3564284982" sldId="256"/>
            <ac:inkMk id="45" creationId="{12178ED8-3832-45D0-9E45-79B4D78DC8F6}"/>
          </ac:inkMkLst>
        </pc:inkChg>
        <pc:inkChg chg="mod">
          <ac:chgData name="Adele Igel" userId="399df443-4114-46db-b8b4-89254056dadf" providerId="ADAL" clId="{9B54E6E7-9A8E-41AF-B6C4-762F7DB56397}" dt="2022-05-25T07:13:53.976" v="399" actId="165"/>
          <ac:inkMkLst>
            <pc:docMk/>
            <pc:sldMk cId="3564284982" sldId="256"/>
            <ac:inkMk id="46" creationId="{15FBA827-584E-4695-867B-716B63143916}"/>
          </ac:inkMkLst>
        </pc:inkChg>
        <pc:inkChg chg="mod">
          <ac:chgData name="Adele Igel" userId="399df443-4114-46db-b8b4-89254056dadf" providerId="ADAL" clId="{9B54E6E7-9A8E-41AF-B6C4-762F7DB56397}" dt="2022-05-25T07:13:53.976" v="399" actId="165"/>
          <ac:inkMkLst>
            <pc:docMk/>
            <pc:sldMk cId="3564284982" sldId="256"/>
            <ac:inkMk id="47" creationId="{612550C2-4B2D-4CC6-9B58-5815CA7FD0D8}"/>
          </ac:inkMkLst>
        </pc:inkChg>
        <pc:inkChg chg="mod">
          <ac:chgData name="Adele Igel" userId="399df443-4114-46db-b8b4-89254056dadf" providerId="ADAL" clId="{9B54E6E7-9A8E-41AF-B6C4-762F7DB56397}" dt="2022-05-25T07:13:53.976" v="399" actId="165"/>
          <ac:inkMkLst>
            <pc:docMk/>
            <pc:sldMk cId="3564284982" sldId="256"/>
            <ac:inkMk id="48" creationId="{0C6B14D2-AD6C-4A53-A89F-37E468C2F85F}"/>
          </ac:inkMkLst>
        </pc:inkChg>
        <pc:inkChg chg="mod">
          <ac:chgData name="Adele Igel" userId="399df443-4114-46db-b8b4-89254056dadf" providerId="ADAL" clId="{9B54E6E7-9A8E-41AF-B6C4-762F7DB56397}" dt="2022-05-25T07:13:53.976" v="399" actId="165"/>
          <ac:inkMkLst>
            <pc:docMk/>
            <pc:sldMk cId="3564284982" sldId="256"/>
            <ac:inkMk id="49" creationId="{DF755E64-1E60-4E5E-8937-959301E9E07B}"/>
          </ac:inkMkLst>
        </pc:inkChg>
        <pc:inkChg chg="mod">
          <ac:chgData name="Adele Igel" userId="399df443-4114-46db-b8b4-89254056dadf" providerId="ADAL" clId="{9B54E6E7-9A8E-41AF-B6C4-762F7DB56397}" dt="2022-05-25T07:13:53.976" v="399" actId="165"/>
          <ac:inkMkLst>
            <pc:docMk/>
            <pc:sldMk cId="3564284982" sldId="256"/>
            <ac:inkMk id="50" creationId="{375DFD90-A268-4077-ADA2-020FC4AD8E2A}"/>
          </ac:inkMkLst>
        </pc:inkChg>
        <pc:inkChg chg="mod">
          <ac:chgData name="Adele Igel" userId="399df443-4114-46db-b8b4-89254056dadf" providerId="ADAL" clId="{9B54E6E7-9A8E-41AF-B6C4-762F7DB56397}" dt="2022-05-25T07:13:53.976" v="399" actId="165"/>
          <ac:inkMkLst>
            <pc:docMk/>
            <pc:sldMk cId="3564284982" sldId="256"/>
            <ac:inkMk id="51" creationId="{E505CD66-5FF1-4753-9BD3-070306E1B1CD}"/>
          </ac:inkMkLst>
        </pc:inkChg>
        <pc:inkChg chg="mod">
          <ac:chgData name="Adele Igel" userId="399df443-4114-46db-b8b4-89254056dadf" providerId="ADAL" clId="{9B54E6E7-9A8E-41AF-B6C4-762F7DB56397}" dt="2022-05-25T07:13:53.976" v="399" actId="165"/>
          <ac:inkMkLst>
            <pc:docMk/>
            <pc:sldMk cId="3564284982" sldId="256"/>
            <ac:inkMk id="52" creationId="{C007E7F5-CE07-4D4D-AC87-0F6E2CAEF817}"/>
          </ac:inkMkLst>
        </pc:inkChg>
        <pc:inkChg chg="mod">
          <ac:chgData name="Adele Igel" userId="399df443-4114-46db-b8b4-89254056dadf" providerId="ADAL" clId="{9B54E6E7-9A8E-41AF-B6C4-762F7DB56397}" dt="2022-05-25T07:13:53.976" v="399" actId="165"/>
          <ac:inkMkLst>
            <pc:docMk/>
            <pc:sldMk cId="3564284982" sldId="256"/>
            <ac:inkMk id="53" creationId="{70AC46C4-C172-47AB-89C9-79B52F860D6F}"/>
          </ac:inkMkLst>
        </pc:inkChg>
        <pc:inkChg chg="mod">
          <ac:chgData name="Adele Igel" userId="399df443-4114-46db-b8b4-89254056dadf" providerId="ADAL" clId="{9B54E6E7-9A8E-41AF-B6C4-762F7DB56397}" dt="2022-05-25T07:13:53.976" v="399" actId="165"/>
          <ac:inkMkLst>
            <pc:docMk/>
            <pc:sldMk cId="3564284982" sldId="256"/>
            <ac:inkMk id="54" creationId="{6FA6A7AC-C9AE-4BF2-AB6A-A3713C80DCB9}"/>
          </ac:inkMkLst>
        </pc:inkChg>
        <pc:inkChg chg="mod">
          <ac:chgData name="Adele Igel" userId="399df443-4114-46db-b8b4-89254056dadf" providerId="ADAL" clId="{9B54E6E7-9A8E-41AF-B6C4-762F7DB56397}" dt="2022-05-25T07:13:53.976" v="399" actId="165"/>
          <ac:inkMkLst>
            <pc:docMk/>
            <pc:sldMk cId="3564284982" sldId="256"/>
            <ac:inkMk id="55" creationId="{28E3C037-3ED7-47A4-8FD0-0D159C041C98}"/>
          </ac:inkMkLst>
        </pc:inkChg>
        <pc:inkChg chg="mod">
          <ac:chgData name="Adele Igel" userId="399df443-4114-46db-b8b4-89254056dadf" providerId="ADAL" clId="{9B54E6E7-9A8E-41AF-B6C4-762F7DB56397}" dt="2022-05-25T07:13:53.976" v="399" actId="165"/>
          <ac:inkMkLst>
            <pc:docMk/>
            <pc:sldMk cId="3564284982" sldId="256"/>
            <ac:inkMk id="56" creationId="{26950CF8-A782-44AC-AEF3-5C08A584C8F1}"/>
          </ac:inkMkLst>
        </pc:inkChg>
        <pc:inkChg chg="mod">
          <ac:chgData name="Adele Igel" userId="399df443-4114-46db-b8b4-89254056dadf" providerId="ADAL" clId="{9B54E6E7-9A8E-41AF-B6C4-762F7DB56397}" dt="2022-05-25T07:13:53.976" v="399" actId="165"/>
          <ac:inkMkLst>
            <pc:docMk/>
            <pc:sldMk cId="3564284982" sldId="256"/>
            <ac:inkMk id="57" creationId="{8F7B2D5C-AB3E-4077-9EBE-9AC24F5BD419}"/>
          </ac:inkMkLst>
        </pc:inkChg>
        <pc:inkChg chg="mod">
          <ac:chgData name="Adele Igel" userId="399df443-4114-46db-b8b4-89254056dadf" providerId="ADAL" clId="{9B54E6E7-9A8E-41AF-B6C4-762F7DB56397}" dt="2022-05-25T07:13:53.976" v="399" actId="165"/>
          <ac:inkMkLst>
            <pc:docMk/>
            <pc:sldMk cId="3564284982" sldId="256"/>
            <ac:inkMk id="58" creationId="{5B8F2B4C-507D-4301-BD1B-813C7C902CE9}"/>
          </ac:inkMkLst>
        </pc:inkChg>
      </pc:sldChg>
      <pc:sldChg chg="addSp delSp modSp mod modShow">
        <pc:chgData name="Adele Igel" userId="399df443-4114-46db-b8b4-89254056dadf" providerId="ADAL" clId="{9B54E6E7-9A8E-41AF-B6C4-762F7DB56397}" dt="2022-05-25T07:41:37.818" v="620" actId="1076"/>
        <pc:sldMkLst>
          <pc:docMk/>
          <pc:sldMk cId="771639633" sldId="286"/>
        </pc:sldMkLst>
        <pc:spChg chg="mod">
          <ac:chgData name="Adele Igel" userId="399df443-4114-46db-b8b4-89254056dadf" providerId="ADAL" clId="{9B54E6E7-9A8E-41AF-B6C4-762F7DB56397}" dt="2022-05-25T07:41:04.297" v="619" actId="20577"/>
          <ac:spMkLst>
            <pc:docMk/>
            <pc:sldMk cId="771639633" sldId="286"/>
            <ac:spMk id="4" creationId="{D7493DE9-4371-4166-B867-AE7B08603B9A}"/>
          </ac:spMkLst>
        </pc:spChg>
        <pc:spChg chg="del">
          <ac:chgData name="Adele Igel" userId="399df443-4114-46db-b8b4-89254056dadf" providerId="ADAL" clId="{9B54E6E7-9A8E-41AF-B6C4-762F7DB56397}" dt="2022-05-25T07:15:41.904" v="415" actId="478"/>
          <ac:spMkLst>
            <pc:docMk/>
            <pc:sldMk cId="771639633" sldId="286"/>
            <ac:spMk id="34" creationId="{EB4EB16C-B23C-46C6-99A2-3E5B4257C97C}"/>
          </ac:spMkLst>
        </pc:spChg>
        <pc:spChg chg="del">
          <ac:chgData name="Adele Igel" userId="399df443-4114-46db-b8b4-89254056dadf" providerId="ADAL" clId="{9B54E6E7-9A8E-41AF-B6C4-762F7DB56397}" dt="2022-05-25T07:15:44.232" v="416" actId="478"/>
          <ac:spMkLst>
            <pc:docMk/>
            <pc:sldMk cId="771639633" sldId="286"/>
            <ac:spMk id="35" creationId="{E774EF18-C37E-4EE1-A9AF-1384904A2ADC}"/>
          </ac:spMkLst>
        </pc:spChg>
        <pc:spChg chg="mod">
          <ac:chgData name="Adele Igel" userId="399df443-4114-46db-b8b4-89254056dadf" providerId="ADAL" clId="{9B54E6E7-9A8E-41AF-B6C4-762F7DB56397}" dt="2022-05-25T07:38:51.268" v="509" actId="14100"/>
          <ac:spMkLst>
            <pc:docMk/>
            <pc:sldMk cId="771639633" sldId="286"/>
            <ac:spMk id="36" creationId="{CB3F5ECE-18DD-4354-B04A-446946098A5E}"/>
          </ac:spMkLst>
        </pc:spChg>
        <pc:spChg chg="add mod">
          <ac:chgData name="Adele Igel" userId="399df443-4114-46db-b8b4-89254056dadf" providerId="ADAL" clId="{9B54E6E7-9A8E-41AF-B6C4-762F7DB56397}" dt="2022-05-25T07:16:06.403" v="421" actId="1076"/>
          <ac:spMkLst>
            <pc:docMk/>
            <pc:sldMk cId="771639633" sldId="286"/>
            <ac:spMk id="37" creationId="{796F952D-3729-4B13-A07A-8A65D8A54D6C}"/>
          </ac:spMkLst>
        </pc:spChg>
        <pc:spChg chg="add mod">
          <ac:chgData name="Adele Igel" userId="399df443-4114-46db-b8b4-89254056dadf" providerId="ADAL" clId="{9B54E6E7-9A8E-41AF-B6C4-762F7DB56397}" dt="2022-05-25T07:16:02.200" v="420" actId="1076"/>
          <ac:spMkLst>
            <pc:docMk/>
            <pc:sldMk cId="771639633" sldId="286"/>
            <ac:spMk id="38" creationId="{63C83B65-8B64-4A09-A177-5963843C56A4}"/>
          </ac:spMkLst>
        </pc:spChg>
        <pc:picChg chg="add mod">
          <ac:chgData name="Adele Igel" userId="399df443-4114-46db-b8b4-89254056dadf" providerId="ADAL" clId="{9B54E6E7-9A8E-41AF-B6C4-762F7DB56397}" dt="2022-05-25T07:41:37.818" v="620" actId="1076"/>
          <ac:picMkLst>
            <pc:docMk/>
            <pc:sldMk cId="771639633" sldId="286"/>
            <ac:picMk id="6" creationId="{8057DFB1-30E2-473E-A627-E4BC6F53B84D}"/>
          </ac:picMkLst>
        </pc:picChg>
      </pc:sldChg>
      <pc:sldChg chg="del mod ord modShow">
        <pc:chgData name="Adele Igel" userId="399df443-4114-46db-b8b4-89254056dadf" providerId="ADAL" clId="{9B54E6E7-9A8E-41AF-B6C4-762F7DB56397}" dt="2022-05-25T07:35:09.568" v="487" actId="47"/>
        <pc:sldMkLst>
          <pc:docMk/>
          <pc:sldMk cId="3647438780" sldId="287"/>
        </pc:sldMkLst>
      </pc:sldChg>
      <pc:sldChg chg="addSp modSp mod">
        <pc:chgData name="Adele Igel" userId="399df443-4114-46db-b8b4-89254056dadf" providerId="ADAL" clId="{9B54E6E7-9A8E-41AF-B6C4-762F7DB56397}" dt="2022-05-24T12:50:41.463" v="109" actId="20577"/>
        <pc:sldMkLst>
          <pc:docMk/>
          <pc:sldMk cId="2251605443" sldId="288"/>
        </pc:sldMkLst>
        <pc:spChg chg="add mod">
          <ac:chgData name="Adele Igel" userId="399df443-4114-46db-b8b4-89254056dadf" providerId="ADAL" clId="{9B54E6E7-9A8E-41AF-B6C4-762F7DB56397}" dt="2022-05-24T12:50:41.463" v="109" actId="20577"/>
          <ac:spMkLst>
            <pc:docMk/>
            <pc:sldMk cId="2251605443" sldId="288"/>
            <ac:spMk id="4" creationId="{033E658E-4AAD-49F2-9397-ECF5BE10B1F0}"/>
          </ac:spMkLst>
        </pc:spChg>
        <pc:spChg chg="mod">
          <ac:chgData name="Adele Igel" userId="399df443-4114-46db-b8b4-89254056dadf" providerId="ADAL" clId="{9B54E6E7-9A8E-41AF-B6C4-762F7DB56397}" dt="2022-05-24T12:49:17.672" v="2" actId="207"/>
          <ac:spMkLst>
            <pc:docMk/>
            <pc:sldMk cId="2251605443" sldId="288"/>
            <ac:spMk id="6" creationId="{545B25BC-DB42-4B04-9B38-E9FFB7625DA6}"/>
          </ac:spMkLst>
        </pc:spChg>
        <pc:picChg chg="mod modCrop">
          <ac:chgData name="Adele Igel" userId="399df443-4114-46db-b8b4-89254056dadf" providerId="ADAL" clId="{9B54E6E7-9A8E-41AF-B6C4-762F7DB56397}" dt="2022-05-24T12:49:01.485" v="0" actId="732"/>
          <ac:picMkLst>
            <pc:docMk/>
            <pc:sldMk cId="2251605443" sldId="288"/>
            <ac:picMk id="5" creationId="{D9A61E8D-A176-4D00-9BCB-0F3FA68B2A7B}"/>
          </ac:picMkLst>
        </pc:picChg>
        <pc:picChg chg="mod">
          <ac:chgData name="Adele Igel" userId="399df443-4114-46db-b8b4-89254056dadf" providerId="ADAL" clId="{9B54E6E7-9A8E-41AF-B6C4-762F7DB56397}" dt="2022-05-24T12:49:24.781" v="3" actId="1076"/>
          <ac:picMkLst>
            <pc:docMk/>
            <pc:sldMk cId="2251605443" sldId="288"/>
            <ac:picMk id="8" creationId="{507AFA0A-7ECA-4D26-B77E-901FCAF82398}"/>
          </ac:picMkLst>
        </pc:picChg>
      </pc:sldChg>
      <pc:sldChg chg="addSp delSp modSp mod">
        <pc:chgData name="Adele Igel" userId="399df443-4114-46db-b8b4-89254056dadf" providerId="ADAL" clId="{9B54E6E7-9A8E-41AF-B6C4-762F7DB56397}" dt="2022-05-26T06:00:09.962" v="657" actId="20577"/>
        <pc:sldMkLst>
          <pc:docMk/>
          <pc:sldMk cId="3357033692" sldId="289"/>
        </pc:sldMkLst>
        <pc:spChg chg="del">
          <ac:chgData name="Adele Igel" userId="399df443-4114-46db-b8b4-89254056dadf" providerId="ADAL" clId="{9B54E6E7-9A8E-41AF-B6C4-762F7DB56397}" dt="2022-05-24T12:51:15.546" v="112" actId="478"/>
          <ac:spMkLst>
            <pc:docMk/>
            <pc:sldMk cId="3357033692" sldId="289"/>
            <ac:spMk id="6" creationId="{545B25BC-DB42-4B04-9B38-E9FFB7625DA6}"/>
          </ac:spMkLst>
        </pc:spChg>
        <pc:spChg chg="mod">
          <ac:chgData name="Adele Igel" userId="399df443-4114-46db-b8b4-89254056dadf" providerId="ADAL" clId="{9B54E6E7-9A8E-41AF-B6C4-762F7DB56397}" dt="2022-05-26T06:00:09.962" v="657" actId="20577"/>
          <ac:spMkLst>
            <pc:docMk/>
            <pc:sldMk cId="3357033692" sldId="289"/>
            <ac:spMk id="7" creationId="{237946CB-7FA9-4035-A355-CB4B295A84C4}"/>
          </ac:spMkLst>
        </pc:spChg>
        <pc:spChg chg="add mod">
          <ac:chgData name="Adele Igel" userId="399df443-4114-46db-b8b4-89254056dadf" providerId="ADAL" clId="{9B54E6E7-9A8E-41AF-B6C4-762F7DB56397}" dt="2022-05-25T07:12:56.150" v="394" actId="1037"/>
          <ac:spMkLst>
            <pc:docMk/>
            <pc:sldMk cId="3357033692" sldId="289"/>
            <ac:spMk id="42" creationId="{EBBD61C3-9398-4905-A822-64ACEEBB19C8}"/>
          </ac:spMkLst>
        </pc:spChg>
        <pc:spChg chg="add mod">
          <ac:chgData name="Adele Igel" userId="399df443-4114-46db-b8b4-89254056dadf" providerId="ADAL" clId="{9B54E6E7-9A8E-41AF-B6C4-762F7DB56397}" dt="2022-05-25T07:12:56.150" v="394" actId="1037"/>
          <ac:spMkLst>
            <pc:docMk/>
            <pc:sldMk cId="3357033692" sldId="289"/>
            <ac:spMk id="43" creationId="{D60C1F62-D334-47ED-817E-748D3E08E05F}"/>
          </ac:spMkLst>
        </pc:spChg>
        <pc:picChg chg="mod modCrop">
          <ac:chgData name="Adele Igel" userId="399df443-4114-46db-b8b4-89254056dadf" providerId="ADAL" clId="{9B54E6E7-9A8E-41AF-B6C4-762F7DB56397}" dt="2022-05-25T07:12:45.644" v="368" actId="1038"/>
          <ac:picMkLst>
            <pc:docMk/>
            <pc:sldMk cId="3357033692" sldId="289"/>
            <ac:picMk id="5" creationId="{D9A61E8D-A176-4D00-9BCB-0F3FA68B2A7B}"/>
          </ac:picMkLst>
        </pc:picChg>
        <pc:picChg chg="del">
          <ac:chgData name="Adele Igel" userId="399df443-4114-46db-b8b4-89254056dadf" providerId="ADAL" clId="{9B54E6E7-9A8E-41AF-B6C4-762F7DB56397}" dt="2022-05-24T12:50:59.393" v="110" actId="478"/>
          <ac:picMkLst>
            <pc:docMk/>
            <pc:sldMk cId="3357033692" sldId="289"/>
            <ac:picMk id="8" creationId="{507AFA0A-7ECA-4D26-B77E-901FCAF82398}"/>
          </ac:picMkLst>
        </pc:picChg>
        <pc:picChg chg="add mod">
          <ac:chgData name="Adele Igel" userId="399df443-4114-46db-b8b4-89254056dadf" providerId="ADAL" clId="{9B54E6E7-9A8E-41AF-B6C4-762F7DB56397}" dt="2022-05-25T07:12:56.150" v="394" actId="1037"/>
          <ac:picMkLst>
            <pc:docMk/>
            <pc:sldMk cId="3357033692" sldId="289"/>
            <ac:picMk id="41" creationId="{3C6B71C4-45C5-4521-AC5C-635DEEBCE4F7}"/>
          </ac:picMkLst>
        </pc:picChg>
      </pc:sldChg>
      <pc:sldChg chg="modSp del mod ord">
        <pc:chgData name="Adele Igel" userId="399df443-4114-46db-b8b4-89254056dadf" providerId="ADAL" clId="{9B54E6E7-9A8E-41AF-B6C4-762F7DB56397}" dt="2022-05-25T07:35:09.568" v="487" actId="47"/>
        <pc:sldMkLst>
          <pc:docMk/>
          <pc:sldMk cId="1287311615" sldId="291"/>
        </pc:sldMkLst>
        <pc:spChg chg="mod">
          <ac:chgData name="Adele Igel" userId="399df443-4114-46db-b8b4-89254056dadf" providerId="ADAL" clId="{9B54E6E7-9A8E-41AF-B6C4-762F7DB56397}" dt="2022-05-24T12:52:33.174" v="148" actId="1036"/>
          <ac:spMkLst>
            <pc:docMk/>
            <pc:sldMk cId="1287311615" sldId="291"/>
            <ac:spMk id="2" creationId="{CF78B741-08B0-4D44-B513-8A202CCD2C3F}"/>
          </ac:spMkLst>
        </pc:spChg>
        <pc:spChg chg="mod">
          <ac:chgData name="Adele Igel" userId="399df443-4114-46db-b8b4-89254056dadf" providerId="ADAL" clId="{9B54E6E7-9A8E-41AF-B6C4-762F7DB56397}" dt="2022-05-24T12:52:33.174" v="148" actId="1036"/>
          <ac:spMkLst>
            <pc:docMk/>
            <pc:sldMk cId="1287311615" sldId="291"/>
            <ac:spMk id="3" creationId="{9D848E8A-9498-4C70-BCD9-986D7DFCE65D}"/>
          </ac:spMkLst>
        </pc:spChg>
        <pc:spChg chg="mod">
          <ac:chgData name="Adele Igel" userId="399df443-4114-46db-b8b4-89254056dadf" providerId="ADAL" clId="{9B54E6E7-9A8E-41AF-B6C4-762F7DB56397}" dt="2022-05-24T12:52:33.174" v="148" actId="1036"/>
          <ac:spMkLst>
            <pc:docMk/>
            <pc:sldMk cId="1287311615" sldId="291"/>
            <ac:spMk id="15" creationId="{F438FF72-26DD-4F36-9D5F-2226A1022777}"/>
          </ac:spMkLst>
        </pc:spChg>
        <pc:spChg chg="mod">
          <ac:chgData name="Adele Igel" userId="399df443-4114-46db-b8b4-89254056dadf" providerId="ADAL" clId="{9B54E6E7-9A8E-41AF-B6C4-762F7DB56397}" dt="2022-05-24T12:52:33.174" v="148" actId="1036"/>
          <ac:spMkLst>
            <pc:docMk/>
            <pc:sldMk cId="1287311615" sldId="291"/>
            <ac:spMk id="16" creationId="{02CF00D1-54DE-4EB3-9060-8183D07142D5}"/>
          </ac:spMkLst>
        </pc:spChg>
        <pc:spChg chg="mod">
          <ac:chgData name="Adele Igel" userId="399df443-4114-46db-b8b4-89254056dadf" providerId="ADAL" clId="{9B54E6E7-9A8E-41AF-B6C4-762F7DB56397}" dt="2022-05-24T12:52:33.174" v="148" actId="1036"/>
          <ac:spMkLst>
            <pc:docMk/>
            <pc:sldMk cId="1287311615" sldId="291"/>
            <ac:spMk id="17" creationId="{1F45C578-BF4A-4A5B-8C1E-F7EE5AC2C246}"/>
          </ac:spMkLst>
        </pc:spChg>
        <pc:spChg chg="mod">
          <ac:chgData name="Adele Igel" userId="399df443-4114-46db-b8b4-89254056dadf" providerId="ADAL" clId="{9B54E6E7-9A8E-41AF-B6C4-762F7DB56397}" dt="2022-05-24T12:52:33.174" v="148" actId="1036"/>
          <ac:spMkLst>
            <pc:docMk/>
            <pc:sldMk cId="1287311615" sldId="291"/>
            <ac:spMk id="18" creationId="{4925A3AF-34DF-41EF-BD2A-9E5D2B851588}"/>
          </ac:spMkLst>
        </pc:spChg>
        <pc:spChg chg="mod">
          <ac:chgData name="Adele Igel" userId="399df443-4114-46db-b8b4-89254056dadf" providerId="ADAL" clId="{9B54E6E7-9A8E-41AF-B6C4-762F7DB56397}" dt="2022-05-24T12:52:33.174" v="148" actId="1036"/>
          <ac:spMkLst>
            <pc:docMk/>
            <pc:sldMk cId="1287311615" sldId="291"/>
            <ac:spMk id="20" creationId="{2763725A-8FF0-4355-8952-9C10CBC3E2E2}"/>
          </ac:spMkLst>
        </pc:spChg>
        <pc:spChg chg="mod">
          <ac:chgData name="Adele Igel" userId="399df443-4114-46db-b8b4-89254056dadf" providerId="ADAL" clId="{9B54E6E7-9A8E-41AF-B6C4-762F7DB56397}" dt="2022-05-24T12:52:33.174" v="148" actId="1036"/>
          <ac:spMkLst>
            <pc:docMk/>
            <pc:sldMk cId="1287311615" sldId="291"/>
            <ac:spMk id="21" creationId="{F07B84C3-2161-4B71-A550-8C1E44F51F6D}"/>
          </ac:spMkLst>
        </pc:spChg>
        <pc:grpChg chg="mod">
          <ac:chgData name="Adele Igel" userId="399df443-4114-46db-b8b4-89254056dadf" providerId="ADAL" clId="{9B54E6E7-9A8E-41AF-B6C4-762F7DB56397}" dt="2022-05-24T12:52:33.174" v="148" actId="1036"/>
          <ac:grpSpMkLst>
            <pc:docMk/>
            <pc:sldMk cId="1287311615" sldId="291"/>
            <ac:grpSpMk id="14" creationId="{4216D469-19BC-4DA9-B23E-B1AEA2334696}"/>
          </ac:grpSpMkLst>
        </pc:grpChg>
        <pc:picChg chg="mod">
          <ac:chgData name="Adele Igel" userId="399df443-4114-46db-b8b4-89254056dadf" providerId="ADAL" clId="{9B54E6E7-9A8E-41AF-B6C4-762F7DB56397}" dt="2022-05-24T12:52:33.174" v="148" actId="1036"/>
          <ac:picMkLst>
            <pc:docMk/>
            <pc:sldMk cId="1287311615" sldId="291"/>
            <ac:picMk id="19" creationId="{0DD8CA07-AFE6-4B46-896F-FE74F43557D6}"/>
          </ac:picMkLst>
        </pc:picChg>
      </pc:sldChg>
      <pc:sldChg chg="modSp mod">
        <pc:chgData name="Adele Igel" userId="399df443-4114-46db-b8b4-89254056dadf" providerId="ADAL" clId="{9B54E6E7-9A8E-41AF-B6C4-762F7DB56397}" dt="2022-05-25T07:11:43.795" v="324" actId="20577"/>
        <pc:sldMkLst>
          <pc:docMk/>
          <pc:sldMk cId="3060129313" sldId="300"/>
        </pc:sldMkLst>
        <pc:spChg chg="mod">
          <ac:chgData name="Adele Igel" userId="399df443-4114-46db-b8b4-89254056dadf" providerId="ADAL" clId="{9B54E6E7-9A8E-41AF-B6C4-762F7DB56397}" dt="2022-05-25T07:11:32.238" v="309" actId="1035"/>
          <ac:spMkLst>
            <pc:docMk/>
            <pc:sldMk cId="3060129313" sldId="300"/>
            <ac:spMk id="3" creationId="{B794DA99-DE26-476F-81EE-986735AD031F}"/>
          </ac:spMkLst>
        </pc:spChg>
        <pc:spChg chg="mod">
          <ac:chgData name="Adele Igel" userId="399df443-4114-46db-b8b4-89254056dadf" providerId="ADAL" clId="{9B54E6E7-9A8E-41AF-B6C4-762F7DB56397}" dt="2022-05-25T07:11:32.238" v="309" actId="1035"/>
          <ac:spMkLst>
            <pc:docMk/>
            <pc:sldMk cId="3060129313" sldId="300"/>
            <ac:spMk id="5" creationId="{E205ADB8-83BF-4F98-B130-DDF539AF8D00}"/>
          </ac:spMkLst>
        </pc:spChg>
        <pc:spChg chg="mod">
          <ac:chgData name="Adele Igel" userId="399df443-4114-46db-b8b4-89254056dadf" providerId="ADAL" clId="{9B54E6E7-9A8E-41AF-B6C4-762F7DB56397}" dt="2022-05-25T07:11:43.795" v="324" actId="20577"/>
          <ac:spMkLst>
            <pc:docMk/>
            <pc:sldMk cId="3060129313" sldId="300"/>
            <ac:spMk id="7" creationId="{A26925A5-189E-4518-A644-A44F11821C70}"/>
          </ac:spMkLst>
        </pc:spChg>
        <pc:spChg chg="mod">
          <ac:chgData name="Adele Igel" userId="399df443-4114-46db-b8b4-89254056dadf" providerId="ADAL" clId="{9B54E6E7-9A8E-41AF-B6C4-762F7DB56397}" dt="2022-05-25T07:11:32.238" v="309" actId="1035"/>
          <ac:spMkLst>
            <pc:docMk/>
            <pc:sldMk cId="3060129313" sldId="300"/>
            <ac:spMk id="8" creationId="{8A2675A9-9BCE-47B1-892E-947A575AFD84}"/>
          </ac:spMkLst>
        </pc:spChg>
        <pc:spChg chg="mod">
          <ac:chgData name="Adele Igel" userId="399df443-4114-46db-b8b4-89254056dadf" providerId="ADAL" clId="{9B54E6E7-9A8E-41AF-B6C4-762F7DB56397}" dt="2022-05-25T07:11:32.238" v="309" actId="1035"/>
          <ac:spMkLst>
            <pc:docMk/>
            <pc:sldMk cId="3060129313" sldId="300"/>
            <ac:spMk id="9" creationId="{C0A4BB84-728C-4038-A041-830484D3E660}"/>
          </ac:spMkLst>
        </pc:spChg>
        <pc:spChg chg="mod">
          <ac:chgData name="Adele Igel" userId="399df443-4114-46db-b8b4-89254056dadf" providerId="ADAL" clId="{9B54E6E7-9A8E-41AF-B6C4-762F7DB56397}" dt="2022-05-25T07:11:32.238" v="309" actId="1035"/>
          <ac:spMkLst>
            <pc:docMk/>
            <pc:sldMk cId="3060129313" sldId="300"/>
            <ac:spMk id="10" creationId="{8CFD57B0-06AA-4BA6-B7A1-C469895A8E26}"/>
          </ac:spMkLst>
        </pc:spChg>
        <pc:spChg chg="mod">
          <ac:chgData name="Adele Igel" userId="399df443-4114-46db-b8b4-89254056dadf" providerId="ADAL" clId="{9B54E6E7-9A8E-41AF-B6C4-762F7DB56397}" dt="2022-05-25T07:11:32.238" v="309" actId="1035"/>
          <ac:spMkLst>
            <pc:docMk/>
            <pc:sldMk cId="3060129313" sldId="300"/>
            <ac:spMk id="13" creationId="{15F66E1D-BB28-4351-A5CD-6C882EAB56B3}"/>
          </ac:spMkLst>
        </pc:spChg>
        <pc:spChg chg="mod">
          <ac:chgData name="Adele Igel" userId="399df443-4114-46db-b8b4-89254056dadf" providerId="ADAL" clId="{9B54E6E7-9A8E-41AF-B6C4-762F7DB56397}" dt="2022-05-25T07:11:32.238" v="309" actId="1035"/>
          <ac:spMkLst>
            <pc:docMk/>
            <pc:sldMk cId="3060129313" sldId="300"/>
            <ac:spMk id="14" creationId="{9948A05E-BF20-4A15-B309-36A41772A6AD}"/>
          </ac:spMkLst>
        </pc:spChg>
        <pc:picChg chg="mod">
          <ac:chgData name="Adele Igel" userId="399df443-4114-46db-b8b4-89254056dadf" providerId="ADAL" clId="{9B54E6E7-9A8E-41AF-B6C4-762F7DB56397}" dt="2022-05-25T07:11:32.238" v="309" actId="1035"/>
          <ac:picMkLst>
            <pc:docMk/>
            <pc:sldMk cId="3060129313" sldId="300"/>
            <ac:picMk id="6" creationId="{6144052F-72D6-4E7B-A455-209C67AC54B3}"/>
          </ac:picMkLst>
        </pc:picChg>
      </pc:sldChg>
      <pc:sldChg chg="modSp mod">
        <pc:chgData name="Adele Igel" userId="399df443-4114-46db-b8b4-89254056dadf" providerId="ADAL" clId="{9B54E6E7-9A8E-41AF-B6C4-762F7DB56397}" dt="2022-05-25T07:11:16.543" v="291" actId="1076"/>
        <pc:sldMkLst>
          <pc:docMk/>
          <pc:sldMk cId="3662061056" sldId="301"/>
        </pc:sldMkLst>
        <pc:spChg chg="mod">
          <ac:chgData name="Adele Igel" userId="399df443-4114-46db-b8b4-89254056dadf" providerId="ADAL" clId="{9B54E6E7-9A8E-41AF-B6C4-762F7DB56397}" dt="2022-05-25T07:11:16.543" v="291" actId="1076"/>
          <ac:spMkLst>
            <pc:docMk/>
            <pc:sldMk cId="3662061056" sldId="301"/>
            <ac:spMk id="2" creationId="{ED221F02-C152-4EA1-8BBE-B263229A4299}"/>
          </ac:spMkLst>
        </pc:spChg>
        <pc:spChg chg="mod">
          <ac:chgData name="Adele Igel" userId="399df443-4114-46db-b8b4-89254056dadf" providerId="ADAL" clId="{9B54E6E7-9A8E-41AF-B6C4-762F7DB56397}" dt="2022-05-25T07:11:11.684" v="290" actId="1035"/>
          <ac:spMkLst>
            <pc:docMk/>
            <pc:sldMk cId="3662061056" sldId="301"/>
            <ac:spMk id="3" creationId="{E09286A6-A464-49CF-A214-A6EEF3CE4385}"/>
          </ac:spMkLst>
        </pc:spChg>
        <pc:spChg chg="mod">
          <ac:chgData name="Adele Igel" userId="399df443-4114-46db-b8b4-89254056dadf" providerId="ADAL" clId="{9B54E6E7-9A8E-41AF-B6C4-762F7DB56397}" dt="2022-05-25T07:11:11.684" v="290" actId="1035"/>
          <ac:spMkLst>
            <pc:docMk/>
            <pc:sldMk cId="3662061056" sldId="301"/>
            <ac:spMk id="11" creationId="{B561DAC5-8631-4BB7-B80E-C807718E6110}"/>
          </ac:spMkLst>
        </pc:spChg>
        <pc:spChg chg="mod">
          <ac:chgData name="Adele Igel" userId="399df443-4114-46db-b8b4-89254056dadf" providerId="ADAL" clId="{9B54E6E7-9A8E-41AF-B6C4-762F7DB56397}" dt="2022-05-25T07:11:11.684" v="290" actId="1035"/>
          <ac:spMkLst>
            <pc:docMk/>
            <pc:sldMk cId="3662061056" sldId="301"/>
            <ac:spMk id="12" creationId="{39762B3E-ECA2-4A90-8A0B-D99156C00A62}"/>
          </ac:spMkLst>
        </pc:spChg>
        <pc:spChg chg="mod">
          <ac:chgData name="Adele Igel" userId="399df443-4114-46db-b8b4-89254056dadf" providerId="ADAL" clId="{9B54E6E7-9A8E-41AF-B6C4-762F7DB56397}" dt="2022-05-25T07:11:11.684" v="290" actId="1035"/>
          <ac:spMkLst>
            <pc:docMk/>
            <pc:sldMk cId="3662061056" sldId="301"/>
            <ac:spMk id="13" creationId="{88B4259F-E189-4CB0-A8FF-3128993A4E45}"/>
          </ac:spMkLst>
        </pc:spChg>
        <pc:spChg chg="mod">
          <ac:chgData name="Adele Igel" userId="399df443-4114-46db-b8b4-89254056dadf" providerId="ADAL" clId="{9B54E6E7-9A8E-41AF-B6C4-762F7DB56397}" dt="2022-05-25T07:11:11.684" v="290" actId="1035"/>
          <ac:spMkLst>
            <pc:docMk/>
            <pc:sldMk cId="3662061056" sldId="301"/>
            <ac:spMk id="14" creationId="{D2395D21-DD9A-46E7-BB11-A77D2FEB3F85}"/>
          </ac:spMkLst>
        </pc:spChg>
        <pc:spChg chg="mod">
          <ac:chgData name="Adele Igel" userId="399df443-4114-46db-b8b4-89254056dadf" providerId="ADAL" clId="{9B54E6E7-9A8E-41AF-B6C4-762F7DB56397}" dt="2022-05-25T07:11:11.684" v="290" actId="1035"/>
          <ac:spMkLst>
            <pc:docMk/>
            <pc:sldMk cId="3662061056" sldId="301"/>
            <ac:spMk id="15" creationId="{E9CDB45C-8E85-499E-ACFA-F0601E95BF9E}"/>
          </ac:spMkLst>
        </pc:spChg>
        <pc:picChg chg="mod">
          <ac:chgData name="Adele Igel" userId="399df443-4114-46db-b8b4-89254056dadf" providerId="ADAL" clId="{9B54E6E7-9A8E-41AF-B6C4-762F7DB56397}" dt="2022-05-25T07:11:11.684" v="290" actId="1035"/>
          <ac:picMkLst>
            <pc:docMk/>
            <pc:sldMk cId="3662061056" sldId="301"/>
            <ac:picMk id="6" creationId="{552AE51A-F128-4684-8AA6-0C4BF7AE7595}"/>
          </ac:picMkLst>
        </pc:picChg>
        <pc:cxnChg chg="mod">
          <ac:chgData name="Adele Igel" userId="399df443-4114-46db-b8b4-89254056dadf" providerId="ADAL" clId="{9B54E6E7-9A8E-41AF-B6C4-762F7DB56397}" dt="2022-05-25T07:11:11.684" v="290" actId="1035"/>
          <ac:cxnSpMkLst>
            <pc:docMk/>
            <pc:sldMk cId="3662061056" sldId="301"/>
            <ac:cxnSpMk id="9" creationId="{D80F6436-4090-460E-AF78-7603AB8C9097}"/>
          </ac:cxnSpMkLst>
        </pc:cxnChg>
      </pc:sldChg>
      <pc:sldChg chg="addSp delSp modSp mod">
        <pc:chgData name="Adele Igel" userId="399df443-4114-46db-b8b4-89254056dadf" providerId="ADAL" clId="{9B54E6E7-9A8E-41AF-B6C4-762F7DB56397}" dt="2022-05-25T07:10:14.957" v="201" actId="478"/>
        <pc:sldMkLst>
          <pc:docMk/>
          <pc:sldMk cId="1713405102" sldId="302"/>
        </pc:sldMkLst>
        <pc:spChg chg="del mod">
          <ac:chgData name="Adele Igel" userId="399df443-4114-46db-b8b4-89254056dadf" providerId="ADAL" clId="{9B54E6E7-9A8E-41AF-B6C4-762F7DB56397}" dt="2022-05-25T07:10:05.785" v="200" actId="478"/>
          <ac:spMkLst>
            <pc:docMk/>
            <pc:sldMk cId="1713405102" sldId="302"/>
            <ac:spMk id="3" creationId="{06FAE617-31FA-43F3-BC17-DCB3143CD7E2}"/>
          </ac:spMkLst>
        </pc:spChg>
        <pc:spChg chg="add del mod">
          <ac:chgData name="Adele Igel" userId="399df443-4114-46db-b8b4-89254056dadf" providerId="ADAL" clId="{9B54E6E7-9A8E-41AF-B6C4-762F7DB56397}" dt="2022-05-25T07:10:14.957" v="201" actId="478"/>
          <ac:spMkLst>
            <pc:docMk/>
            <pc:sldMk cId="1713405102" sldId="302"/>
            <ac:spMk id="7" creationId="{CC13B69D-7DB7-4002-BE5E-8748E29EC602}"/>
          </ac:spMkLst>
        </pc:spChg>
        <pc:spChg chg="mod">
          <ac:chgData name="Adele Igel" userId="399df443-4114-46db-b8b4-89254056dadf" providerId="ADAL" clId="{9B54E6E7-9A8E-41AF-B6C4-762F7DB56397}" dt="2022-05-25T07:09:54.051" v="199" actId="1036"/>
          <ac:spMkLst>
            <pc:docMk/>
            <pc:sldMk cId="1713405102" sldId="302"/>
            <ac:spMk id="10" creationId="{2BC524D8-37AD-45B9-AAD3-23C4EA430A7C}"/>
          </ac:spMkLst>
        </pc:spChg>
        <pc:spChg chg="mod">
          <ac:chgData name="Adele Igel" userId="399df443-4114-46db-b8b4-89254056dadf" providerId="ADAL" clId="{9B54E6E7-9A8E-41AF-B6C4-762F7DB56397}" dt="2022-05-25T07:09:54.051" v="199" actId="1036"/>
          <ac:spMkLst>
            <pc:docMk/>
            <pc:sldMk cId="1713405102" sldId="302"/>
            <ac:spMk id="11" creationId="{52C7C3C4-5471-4B29-9D9F-B7215D7259DE}"/>
          </ac:spMkLst>
        </pc:spChg>
        <pc:spChg chg="del mod">
          <ac:chgData name="Adele Igel" userId="399df443-4114-46db-b8b4-89254056dadf" providerId="ADAL" clId="{9B54E6E7-9A8E-41AF-B6C4-762F7DB56397}" dt="2022-05-25T07:09:38.649" v="161" actId="478"/>
          <ac:spMkLst>
            <pc:docMk/>
            <pc:sldMk cId="1713405102" sldId="302"/>
            <ac:spMk id="12" creationId="{C161795A-11B2-452C-A271-2945FD6929C5}"/>
          </ac:spMkLst>
        </pc:spChg>
        <pc:spChg chg="mod">
          <ac:chgData name="Adele Igel" userId="399df443-4114-46db-b8b4-89254056dadf" providerId="ADAL" clId="{9B54E6E7-9A8E-41AF-B6C4-762F7DB56397}" dt="2022-05-25T07:09:54.051" v="199" actId="1036"/>
          <ac:spMkLst>
            <pc:docMk/>
            <pc:sldMk cId="1713405102" sldId="302"/>
            <ac:spMk id="14" creationId="{9469A863-1A14-44D7-BC44-194B63EBA62D}"/>
          </ac:spMkLst>
        </pc:spChg>
        <pc:spChg chg="mod">
          <ac:chgData name="Adele Igel" userId="399df443-4114-46db-b8b4-89254056dadf" providerId="ADAL" clId="{9B54E6E7-9A8E-41AF-B6C4-762F7DB56397}" dt="2022-05-25T07:09:54.051" v="199" actId="1036"/>
          <ac:spMkLst>
            <pc:docMk/>
            <pc:sldMk cId="1713405102" sldId="302"/>
            <ac:spMk id="15" creationId="{24AB442A-882F-471A-BA85-678BC8F5846E}"/>
          </ac:spMkLst>
        </pc:spChg>
        <pc:picChg chg="mod">
          <ac:chgData name="Adele Igel" userId="399df443-4114-46db-b8b4-89254056dadf" providerId="ADAL" clId="{9B54E6E7-9A8E-41AF-B6C4-762F7DB56397}" dt="2022-05-25T07:09:54.051" v="199" actId="1036"/>
          <ac:picMkLst>
            <pc:docMk/>
            <pc:sldMk cId="1713405102" sldId="302"/>
            <ac:picMk id="6" creationId="{21D74D29-B959-459A-B225-96660C73103E}"/>
          </ac:picMkLst>
        </pc:picChg>
        <pc:cxnChg chg="mod">
          <ac:chgData name="Adele Igel" userId="399df443-4114-46db-b8b4-89254056dadf" providerId="ADAL" clId="{9B54E6E7-9A8E-41AF-B6C4-762F7DB56397}" dt="2022-05-25T07:09:54.051" v="199" actId="1036"/>
          <ac:cxnSpMkLst>
            <pc:docMk/>
            <pc:sldMk cId="1713405102" sldId="302"/>
            <ac:cxnSpMk id="8" creationId="{CBEB8A47-A554-443A-B681-18B1C647055D}"/>
          </ac:cxnSpMkLst>
        </pc:cxnChg>
      </pc:sldChg>
      <pc:sldChg chg="addSp delSp modSp mod">
        <pc:chgData name="Adele Igel" userId="399df443-4114-46db-b8b4-89254056dadf" providerId="ADAL" clId="{9B54E6E7-9A8E-41AF-B6C4-762F7DB56397}" dt="2022-05-25T07:15:23.483" v="414" actId="14100"/>
        <pc:sldMkLst>
          <pc:docMk/>
          <pc:sldMk cId="691434709" sldId="307"/>
        </pc:sldMkLst>
        <pc:spChg chg="add mod">
          <ac:chgData name="Adele Igel" userId="399df443-4114-46db-b8b4-89254056dadf" providerId="ADAL" clId="{9B54E6E7-9A8E-41AF-B6C4-762F7DB56397}" dt="2022-05-25T07:15:23.483" v="414" actId="14100"/>
          <ac:spMkLst>
            <pc:docMk/>
            <pc:sldMk cId="691434709" sldId="307"/>
            <ac:spMk id="67" creationId="{402FB6E6-BA15-4651-AB5E-BF7A83166C7B}"/>
          </ac:spMkLst>
        </pc:spChg>
        <pc:spChg chg="add mod">
          <ac:chgData name="Adele Igel" userId="399df443-4114-46db-b8b4-89254056dadf" providerId="ADAL" clId="{9B54E6E7-9A8E-41AF-B6C4-762F7DB56397}" dt="2022-05-25T07:15:23.483" v="414" actId="14100"/>
          <ac:spMkLst>
            <pc:docMk/>
            <pc:sldMk cId="691434709" sldId="307"/>
            <ac:spMk id="68" creationId="{7578EFD6-3793-428B-9F4C-CB61761FA711}"/>
          </ac:spMkLst>
        </pc:spChg>
        <pc:spChg chg="del">
          <ac:chgData name="Adele Igel" userId="399df443-4114-46db-b8b4-89254056dadf" providerId="ADAL" clId="{9B54E6E7-9A8E-41AF-B6C4-762F7DB56397}" dt="2022-05-25T07:14:58.444" v="409" actId="478"/>
          <ac:spMkLst>
            <pc:docMk/>
            <pc:sldMk cId="691434709" sldId="307"/>
            <ac:spMk id="94" creationId="{1E9C1614-FE23-4FCF-9813-DEA661BB7446}"/>
          </ac:spMkLst>
        </pc:spChg>
        <pc:spChg chg="del">
          <ac:chgData name="Adele Igel" userId="399df443-4114-46db-b8b4-89254056dadf" providerId="ADAL" clId="{9B54E6E7-9A8E-41AF-B6C4-762F7DB56397}" dt="2022-05-25T07:15:00.741" v="410" actId="478"/>
          <ac:spMkLst>
            <pc:docMk/>
            <pc:sldMk cId="691434709" sldId="307"/>
            <ac:spMk id="95" creationId="{4E3734DF-57D5-48BC-9935-4B64D982334F}"/>
          </ac:spMkLst>
        </pc:spChg>
      </pc:sldChg>
      <pc:sldChg chg="ord">
        <pc:chgData name="Adele Igel" userId="399df443-4114-46db-b8b4-89254056dadf" providerId="ADAL" clId="{9B54E6E7-9A8E-41AF-B6C4-762F7DB56397}" dt="2022-05-25T07:18:03.220" v="423"/>
        <pc:sldMkLst>
          <pc:docMk/>
          <pc:sldMk cId="1032963417" sldId="311"/>
        </pc:sldMkLst>
      </pc:sldChg>
      <pc:sldChg chg="del ord">
        <pc:chgData name="Adele Igel" userId="399df443-4114-46db-b8b4-89254056dadf" providerId="ADAL" clId="{9B54E6E7-9A8E-41AF-B6C4-762F7DB56397}" dt="2022-05-25T07:35:09.568" v="487" actId="47"/>
        <pc:sldMkLst>
          <pc:docMk/>
          <pc:sldMk cId="1163355062" sldId="315"/>
        </pc:sldMkLst>
      </pc:sldChg>
      <pc:sldChg chg="del mod ord modShow">
        <pc:chgData name="Adele Igel" userId="399df443-4114-46db-b8b4-89254056dadf" providerId="ADAL" clId="{9B54E6E7-9A8E-41AF-B6C4-762F7DB56397}" dt="2022-05-25T07:35:09.568" v="487" actId="47"/>
        <pc:sldMkLst>
          <pc:docMk/>
          <pc:sldMk cId="1795471762" sldId="317"/>
        </pc:sldMkLst>
      </pc:sldChg>
      <pc:sldChg chg="addSp delSp modSp new mod">
        <pc:chgData name="Adele Igel" userId="399df443-4114-46db-b8b4-89254056dadf" providerId="ADAL" clId="{9B54E6E7-9A8E-41AF-B6C4-762F7DB56397}" dt="2022-05-25T07:33:27.239" v="486" actId="962"/>
        <pc:sldMkLst>
          <pc:docMk/>
          <pc:sldMk cId="1263937315" sldId="318"/>
        </pc:sldMkLst>
        <pc:spChg chg="mod">
          <ac:chgData name="Adele Igel" userId="399df443-4114-46db-b8b4-89254056dadf" providerId="ADAL" clId="{9B54E6E7-9A8E-41AF-B6C4-762F7DB56397}" dt="2022-05-25T07:29:38.940" v="483" actId="27636"/>
          <ac:spMkLst>
            <pc:docMk/>
            <pc:sldMk cId="1263937315" sldId="318"/>
            <ac:spMk id="2" creationId="{872DE366-3FB8-4B5F-B9DC-F23DA9516794}"/>
          </ac:spMkLst>
        </pc:spChg>
        <pc:spChg chg="del">
          <ac:chgData name="Adele Igel" userId="399df443-4114-46db-b8b4-89254056dadf" providerId="ADAL" clId="{9B54E6E7-9A8E-41AF-B6C4-762F7DB56397}" dt="2022-05-25T07:33:25.839" v="484" actId="931"/>
          <ac:spMkLst>
            <pc:docMk/>
            <pc:sldMk cId="1263937315" sldId="318"/>
            <ac:spMk id="3" creationId="{51FFD5A6-53BA-4358-8BFE-CC931E606CBC}"/>
          </ac:spMkLst>
        </pc:spChg>
        <pc:picChg chg="add mod">
          <ac:chgData name="Adele Igel" userId="399df443-4114-46db-b8b4-89254056dadf" providerId="ADAL" clId="{9B54E6E7-9A8E-41AF-B6C4-762F7DB56397}" dt="2022-05-25T07:33:27.239" v="486" actId="962"/>
          <ac:picMkLst>
            <pc:docMk/>
            <pc:sldMk cId="1263937315" sldId="318"/>
            <ac:picMk id="6" creationId="{9519F1C8-CD94-4B69-B5D2-E02630046734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2:02:48.81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2:02:48.82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2:02:48.82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17,'25'-7,"7"-2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2:02:48.83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2:02:48.83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2:02:48.83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2:02:48.83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2:02:48.83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2:02:48.83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2:02:48.83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2:02:48.81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41,'0'0</inkml:trace>
  <inkml:trace contextRef="#ctx0" brushRef="#br0" timeOffset="1">911 1642</inkml:trace>
  <inkml:trace contextRef="#ctx0" brushRef="#br0" timeOffset="2">1530 269,'0'0</inkml:trace>
  <inkml:trace contextRef="#ctx0" brushRef="#br0" timeOffset="3">473 306,'0'0</inkml:trace>
  <inkml:trace contextRef="#ctx0" brushRef="#br0" timeOffset="4">217 1605,'0'0</inkml:trace>
  <inkml:trace contextRef="#ctx0" brushRef="#br0" timeOffset="5">2074 993,'0'0</inkml:trace>
  <inkml:trace contextRef="#ctx0" brushRef="#br0" timeOffset="6">1345 839,'0'0</inkml:trace>
  <inkml:trace contextRef="#ctx0" brushRef="#br0" timeOffset="7">2146 1758,'0'0</inkml:trace>
  <inkml:trace contextRef="#ctx0" brushRef="#br0" timeOffset="8">2330 0,'0'0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2:02:48.82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8:36.91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8:36.91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8:36.91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1,'5'0,"2"0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8:36.91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8:36.91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8:36.91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8:36.91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8:36.92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8:36.92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8:36.92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2:02:48.82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1,'6'0,"2"0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8:36.92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13,'21'-6,"7"0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8:36.92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8:36.92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8:36.92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8:36.92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8:36.92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8:36.92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8:36.93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8:36.90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30,'0'0</inkml:trace>
  <inkml:trace contextRef="#ctx0" brushRef="#br0" timeOffset="1">778 1205</inkml:trace>
  <inkml:trace contextRef="#ctx0" brushRef="#br0" timeOffset="2">1307 198,'0'0</inkml:trace>
  <inkml:trace contextRef="#ctx0" brushRef="#br0" timeOffset="3">404 224,'0'0</inkml:trace>
  <inkml:trace contextRef="#ctx0" brushRef="#br0" timeOffset="4">186 1177,'0'0</inkml:trace>
  <inkml:trace contextRef="#ctx0" brushRef="#br0" timeOffset="5">1772 728,'0'0</inkml:trace>
  <inkml:trace contextRef="#ctx0" brushRef="#br0" timeOffset="6">1149 616,'0'0</inkml:trace>
  <inkml:trace contextRef="#ctx0" brushRef="#br0" timeOffset="7">1833 1289,'0'0</inkml:trace>
  <inkml:trace contextRef="#ctx0" brushRef="#br0" timeOffset="8">1990 0,'0'0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4:21.29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2:02:48.82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4:21.29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4:21.29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1,'5'0,"2"0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4:21.29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4:21.29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4:21.29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4:21.29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4:21.29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4:21.30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4:21.30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4:21.30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13,'21'-6,"7"0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2:02:48.82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4:21.30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4:21.30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4:21.30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1,'0'0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4:21.30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4:21.30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4:21.30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4:21.309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1:14:21.28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30,'0'0</inkml:trace>
  <inkml:trace contextRef="#ctx0" brushRef="#br0" timeOffset="1">778 1205</inkml:trace>
  <inkml:trace contextRef="#ctx0" brushRef="#br0" timeOffset="2">1307 198,'0'0</inkml:trace>
  <inkml:trace contextRef="#ctx0" brushRef="#br0" timeOffset="3">404 224,'0'0</inkml:trace>
  <inkml:trace contextRef="#ctx0" brushRef="#br0" timeOffset="4">186 1177,'0'0</inkml:trace>
  <inkml:trace contextRef="#ctx0" brushRef="#br0" timeOffset="5">1772 728,'0'0</inkml:trace>
  <inkml:trace contextRef="#ctx0" brushRef="#br0" timeOffset="6">1149 616,'0'0</inkml:trace>
  <inkml:trace contextRef="#ctx0" brushRef="#br0" timeOffset="7">1833 1289,'0'0</inkml:trace>
  <inkml:trace contextRef="#ctx0" brushRef="#br0" timeOffset="8">1990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2:02:48.82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2:02:48.825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2:02:48.82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0,'0'0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5-09T22:02:48.82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0A087-CA35-4C64-B117-D92C51A93362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D73F2-1DE4-494A-98B3-71EA6B937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9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A407-4095-43AB-8576-F2AAFB014684}" type="datetime1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Adele Igel, Imperial College Seminar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071-CED1-4531-B882-8FD8E4CD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AE96F-A091-4ED4-88AB-0A4E4E1465BF}" type="datetime1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Adele Igel, Imperial College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071-CED1-4531-B882-8FD8E4CD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1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B7695-2B5B-494F-A77B-067C2E7CC23D}" type="datetime1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Adele Igel, Imperial College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071-CED1-4531-B882-8FD8E4CD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46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820EE-8C64-46A5-8511-BDE2C45CB6BB}" type="datetime1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Adele Igel, Imperial College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071-CED1-4531-B882-8FD8E4CD96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1537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24818-A2C2-4FDD-978C-C03870E7AB4B}" type="datetime1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Adele Igel, Imperial College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071-CED1-4531-B882-8FD8E4CD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39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EC19E-DA1C-4481-B196-D233E6EBCAA1}" type="datetime1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Adele Igel, Imperial College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071-CED1-4531-B882-8FD8E4CD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4510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FD53-7B06-437F-9C26-D29C09C0CCE0}" type="datetime1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Adele Igel, Imperial College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071-CED1-4531-B882-8FD8E4CD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72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457D-767F-447A-A626-6006E08E7BFF}" type="datetime1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Adele Igel, Imperial College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071-CED1-4531-B882-8FD8E4CD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03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8FD6-50BB-469A-A096-1870080EEFDE}" type="datetime1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Adele Igel, Imperial College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071-CED1-4531-B882-8FD8E4CD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48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AC4EC-D876-4B9A-88DB-30FEDBCB5BCF}" type="datetime1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Adele Igel, Imperial College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071-CED1-4531-B882-8FD8E4CD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536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DBF63-1724-42BF-8075-6501BD67F705}" type="datetime1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Adele Igel, Imperial College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071-CED1-4531-B882-8FD8E4CD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82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D820F-C2D2-48A9-AFC0-665507D6D677}" type="datetime1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Adele Igel, Imperial College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071-CED1-4531-B882-8FD8E4CD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1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DFA2-60AD-4E9A-AA26-5A6CE1D36EDC}" type="datetime1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Adele Igel, Imperial College Seminar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071-CED1-4531-B882-8FD8E4CD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23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1C171-DFE5-4FD4-8079-90C1F1935D7F}" type="datetime1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Adele Igel, Imperial College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071-CED1-4531-B882-8FD8E4CD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45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2393-039F-455F-ADC0-EB380B4B6EAE}" type="datetime1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Adele Igel, Imperial College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071-CED1-4531-B882-8FD8E4CD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4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8A7F-2325-4764-8C92-2723F0BCB8C9}" type="datetime1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Adele Igel, Imperial College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071-CED1-4531-B882-8FD8E4CD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14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A49AC-15C8-4559-B65B-7311ECCEEEBC}" type="datetime1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Adele Igel, Imperial College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071-CED1-4531-B882-8FD8E4CD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54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0688776-B82B-4E9E-A46F-582EE35A996C}" type="datetime1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nl-NL"/>
              <a:t>Adele Igel, Imperial College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0D18071-CED1-4531-B882-8FD8E4CD9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19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customXml" Target="../ink/ink5.xml"/><Relationship Id="rId26" Type="http://schemas.openxmlformats.org/officeDocument/2006/relationships/customXml" Target="../ink/ink12.xml"/><Relationship Id="rId21" Type="http://schemas.openxmlformats.org/officeDocument/2006/relationships/customXml" Target="../ink/ink8.xml"/><Relationship Id="rId34" Type="http://schemas.openxmlformats.org/officeDocument/2006/relationships/image" Target="../media/image2.png"/><Relationship Id="rId17" Type="http://schemas.openxmlformats.org/officeDocument/2006/relationships/customXml" Target="../ink/ink4.xml"/><Relationship Id="rId25" Type="http://schemas.openxmlformats.org/officeDocument/2006/relationships/image" Target="../media/image5.png"/><Relationship Id="rId33" Type="http://schemas.openxmlformats.org/officeDocument/2006/relationships/customXml" Target="../ink/ink19.xml"/><Relationship Id="rId2" Type="http://schemas.openxmlformats.org/officeDocument/2006/relationships/customXml" Target="../ink/ink1.xml"/><Relationship Id="rId16" Type="http://schemas.openxmlformats.org/officeDocument/2006/relationships/image" Target="../media/image4.png"/><Relationship Id="rId20" Type="http://schemas.openxmlformats.org/officeDocument/2006/relationships/customXml" Target="../ink/ink7.xml"/><Relationship Id="rId29" Type="http://schemas.openxmlformats.org/officeDocument/2006/relationships/customXml" Target="../ink/ink15.xml"/><Relationship Id="rId1" Type="http://schemas.openxmlformats.org/officeDocument/2006/relationships/slideLayout" Target="../slideLayouts/slideLayout1.xml"/><Relationship Id="rId24" Type="http://schemas.openxmlformats.org/officeDocument/2006/relationships/customXml" Target="../ink/ink11.xml"/><Relationship Id="rId32" Type="http://schemas.openxmlformats.org/officeDocument/2006/relationships/customXml" Target="../ink/ink18.xml"/><Relationship Id="rId15" Type="http://schemas.openxmlformats.org/officeDocument/2006/relationships/customXml" Target="../ink/ink3.xml"/><Relationship Id="rId23" Type="http://schemas.openxmlformats.org/officeDocument/2006/relationships/customXml" Target="../ink/ink10.xml"/><Relationship Id="rId28" Type="http://schemas.openxmlformats.org/officeDocument/2006/relationships/customXml" Target="../ink/ink14.xml"/><Relationship Id="rId19" Type="http://schemas.openxmlformats.org/officeDocument/2006/relationships/customXml" Target="../ink/ink6.xml"/><Relationship Id="rId31" Type="http://schemas.openxmlformats.org/officeDocument/2006/relationships/customXml" Target="../ink/ink17.xml"/><Relationship Id="rId14" Type="http://schemas.openxmlformats.org/officeDocument/2006/relationships/customXml" Target="../ink/ink2.xml"/><Relationship Id="rId22" Type="http://schemas.openxmlformats.org/officeDocument/2006/relationships/customXml" Target="../ink/ink9.xml"/><Relationship Id="rId27" Type="http://schemas.openxmlformats.org/officeDocument/2006/relationships/customXml" Target="../ink/ink13.xml"/><Relationship Id="rId30" Type="http://schemas.openxmlformats.org/officeDocument/2006/relationships/customXml" Target="../ink/ink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customXml" Target="../ink/ink24.xml"/><Relationship Id="rId26" Type="http://schemas.openxmlformats.org/officeDocument/2006/relationships/customXml" Target="../ink/ink31.xml"/><Relationship Id="rId21" Type="http://schemas.openxmlformats.org/officeDocument/2006/relationships/customXml" Target="../ink/ink27.xml"/><Relationship Id="rId34" Type="http://schemas.openxmlformats.org/officeDocument/2006/relationships/image" Target="../media/image20.png"/><Relationship Id="rId17" Type="http://schemas.openxmlformats.org/officeDocument/2006/relationships/customXml" Target="../ink/ink23.xml"/><Relationship Id="rId25" Type="http://schemas.openxmlformats.org/officeDocument/2006/relationships/image" Target="../media/image5.png"/><Relationship Id="rId33" Type="http://schemas.openxmlformats.org/officeDocument/2006/relationships/customXml" Target="../ink/ink38.xml"/><Relationship Id="rId2" Type="http://schemas.openxmlformats.org/officeDocument/2006/relationships/customXml" Target="../ink/ink20.xml"/><Relationship Id="rId16" Type="http://schemas.openxmlformats.org/officeDocument/2006/relationships/image" Target="../media/image4.png"/><Relationship Id="rId20" Type="http://schemas.openxmlformats.org/officeDocument/2006/relationships/customXml" Target="../ink/ink26.xml"/><Relationship Id="rId29" Type="http://schemas.openxmlformats.org/officeDocument/2006/relationships/customXml" Target="../ink/ink34.xml"/><Relationship Id="rId1" Type="http://schemas.openxmlformats.org/officeDocument/2006/relationships/slideLayout" Target="../slideLayouts/slideLayout2.xml"/><Relationship Id="rId24" Type="http://schemas.openxmlformats.org/officeDocument/2006/relationships/customXml" Target="../ink/ink30.xml"/><Relationship Id="rId32" Type="http://schemas.openxmlformats.org/officeDocument/2006/relationships/customXml" Target="../ink/ink37.xml"/><Relationship Id="rId15" Type="http://schemas.openxmlformats.org/officeDocument/2006/relationships/customXml" Target="../ink/ink22.xml"/><Relationship Id="rId23" Type="http://schemas.openxmlformats.org/officeDocument/2006/relationships/customXml" Target="../ink/ink29.xml"/><Relationship Id="rId28" Type="http://schemas.openxmlformats.org/officeDocument/2006/relationships/customXml" Target="../ink/ink33.xml"/><Relationship Id="rId19" Type="http://schemas.openxmlformats.org/officeDocument/2006/relationships/customXml" Target="../ink/ink25.xml"/><Relationship Id="rId31" Type="http://schemas.openxmlformats.org/officeDocument/2006/relationships/customXml" Target="../ink/ink36.xml"/><Relationship Id="rId14" Type="http://schemas.openxmlformats.org/officeDocument/2006/relationships/customXml" Target="../ink/ink21.xml"/><Relationship Id="rId22" Type="http://schemas.openxmlformats.org/officeDocument/2006/relationships/customXml" Target="../ink/ink28.xml"/><Relationship Id="rId27" Type="http://schemas.openxmlformats.org/officeDocument/2006/relationships/customXml" Target="../ink/ink32.xml"/><Relationship Id="rId30" Type="http://schemas.openxmlformats.org/officeDocument/2006/relationships/customXml" Target="../ink/ink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customXml" Target="../ink/ink43.xml"/><Relationship Id="rId26" Type="http://schemas.openxmlformats.org/officeDocument/2006/relationships/customXml" Target="../ink/ink50.xml"/><Relationship Id="rId21" Type="http://schemas.openxmlformats.org/officeDocument/2006/relationships/customXml" Target="../ink/ink46.xml"/><Relationship Id="rId34" Type="http://schemas.openxmlformats.org/officeDocument/2006/relationships/image" Target="../media/image20.png"/><Relationship Id="rId17" Type="http://schemas.openxmlformats.org/officeDocument/2006/relationships/customXml" Target="../ink/ink42.xml"/><Relationship Id="rId25" Type="http://schemas.openxmlformats.org/officeDocument/2006/relationships/image" Target="../media/image5.png"/><Relationship Id="rId33" Type="http://schemas.openxmlformats.org/officeDocument/2006/relationships/customXml" Target="../ink/ink57.xml"/><Relationship Id="rId2" Type="http://schemas.openxmlformats.org/officeDocument/2006/relationships/customXml" Target="../ink/ink39.xml"/><Relationship Id="rId16" Type="http://schemas.openxmlformats.org/officeDocument/2006/relationships/image" Target="../media/image4.png"/><Relationship Id="rId20" Type="http://schemas.openxmlformats.org/officeDocument/2006/relationships/customXml" Target="../ink/ink45.xml"/><Relationship Id="rId29" Type="http://schemas.openxmlformats.org/officeDocument/2006/relationships/customXml" Target="../ink/ink53.xml"/><Relationship Id="rId1" Type="http://schemas.openxmlformats.org/officeDocument/2006/relationships/slideLayout" Target="../slideLayouts/slideLayout2.xml"/><Relationship Id="rId24" Type="http://schemas.openxmlformats.org/officeDocument/2006/relationships/customXml" Target="../ink/ink49.xml"/><Relationship Id="rId32" Type="http://schemas.openxmlformats.org/officeDocument/2006/relationships/customXml" Target="../ink/ink56.xml"/><Relationship Id="rId15" Type="http://schemas.openxmlformats.org/officeDocument/2006/relationships/customXml" Target="../ink/ink41.xml"/><Relationship Id="rId23" Type="http://schemas.openxmlformats.org/officeDocument/2006/relationships/customXml" Target="../ink/ink48.xml"/><Relationship Id="rId28" Type="http://schemas.openxmlformats.org/officeDocument/2006/relationships/customXml" Target="../ink/ink52.xml"/><Relationship Id="rId19" Type="http://schemas.openxmlformats.org/officeDocument/2006/relationships/customXml" Target="../ink/ink44.xml"/><Relationship Id="rId31" Type="http://schemas.openxmlformats.org/officeDocument/2006/relationships/customXml" Target="../ink/ink55.xml"/><Relationship Id="rId14" Type="http://schemas.openxmlformats.org/officeDocument/2006/relationships/customXml" Target="../ink/ink40.xml"/><Relationship Id="rId22" Type="http://schemas.openxmlformats.org/officeDocument/2006/relationships/customXml" Target="../ink/ink47.xml"/><Relationship Id="rId27" Type="http://schemas.openxmlformats.org/officeDocument/2006/relationships/customXml" Target="../ink/ink51.xml"/><Relationship Id="rId30" Type="http://schemas.openxmlformats.org/officeDocument/2006/relationships/customXml" Target="../ink/ink54.xml"/><Relationship Id="rId35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C44D9-98B0-4D1F-A2E5-07A090BB8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262" y="1679672"/>
            <a:ext cx="10980306" cy="1641490"/>
          </a:xfrm>
        </p:spPr>
        <p:txBody>
          <a:bodyPr wrap="square">
            <a:normAutofit fontScale="90000"/>
          </a:bodyPr>
          <a:lstStyle/>
          <a:p>
            <a:r>
              <a:rPr lang="en-US" sz="6000" dirty="0">
                <a:effectLst/>
              </a:rPr>
              <a:t>What drives increased evaporation at cloud top in polluted stratocumulus clouds?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E0C5A1-88AA-4E17-ABA1-A09740294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0945" y="4043753"/>
            <a:ext cx="4978091" cy="224924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Adele L Igel</a:t>
            </a:r>
            <a:endParaRPr lang="en-US" baseline="300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University of California, Davis</a:t>
            </a:r>
          </a:p>
          <a:p>
            <a:r>
              <a:rPr lang="en-US" sz="2400" dirty="0">
                <a:solidFill>
                  <a:schemeClr val="tx2"/>
                </a:solidFill>
              </a:rPr>
              <a:t> </a:t>
            </a:r>
          </a:p>
          <a:p>
            <a:r>
              <a:rPr lang="en-US" sz="3500" dirty="0">
                <a:solidFill>
                  <a:schemeClr val="tx2"/>
                </a:solidFill>
              </a:rPr>
              <a:t>Abigail Williams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  <a:p>
            <a:r>
              <a:rPr lang="en-US" sz="2400" dirty="0">
                <a:solidFill>
                  <a:schemeClr val="tx2"/>
                </a:solidFill>
              </a:rPr>
              <a:t>University of California, San Diego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F56712B6-675F-4EC8-94F6-3D05BE0CB826}"/>
              </a:ext>
            </a:extLst>
          </p:cNvPr>
          <p:cNvSpPr/>
          <p:nvPr/>
        </p:nvSpPr>
        <p:spPr>
          <a:xfrm>
            <a:off x="642963" y="4368487"/>
            <a:ext cx="6072161" cy="1020974"/>
          </a:xfrm>
          <a:custGeom>
            <a:avLst/>
            <a:gdLst>
              <a:gd name="connsiteX0" fmla="*/ 117230 w 5732584"/>
              <a:gd name="connsiteY0" fmla="*/ 750277 h 1066800"/>
              <a:gd name="connsiteX1" fmla="*/ 269630 w 5732584"/>
              <a:gd name="connsiteY1" fmla="*/ 914400 h 1066800"/>
              <a:gd name="connsiteX2" fmla="*/ 339969 w 5732584"/>
              <a:gd name="connsiteY2" fmla="*/ 961293 h 1066800"/>
              <a:gd name="connsiteX3" fmla="*/ 422030 w 5732584"/>
              <a:gd name="connsiteY3" fmla="*/ 973016 h 1066800"/>
              <a:gd name="connsiteX4" fmla="*/ 1219200 w 5732584"/>
              <a:gd name="connsiteY4" fmla="*/ 961293 h 1066800"/>
              <a:gd name="connsiteX5" fmla="*/ 1277815 w 5732584"/>
              <a:gd name="connsiteY5" fmla="*/ 926123 h 1066800"/>
              <a:gd name="connsiteX6" fmla="*/ 1336430 w 5732584"/>
              <a:gd name="connsiteY6" fmla="*/ 914400 h 1066800"/>
              <a:gd name="connsiteX7" fmla="*/ 1383323 w 5732584"/>
              <a:gd name="connsiteY7" fmla="*/ 902677 h 1066800"/>
              <a:gd name="connsiteX8" fmla="*/ 1453661 w 5732584"/>
              <a:gd name="connsiteY8" fmla="*/ 867508 h 1066800"/>
              <a:gd name="connsiteX9" fmla="*/ 1535723 w 5732584"/>
              <a:gd name="connsiteY9" fmla="*/ 844062 h 1066800"/>
              <a:gd name="connsiteX10" fmla="*/ 1781907 w 5732584"/>
              <a:gd name="connsiteY10" fmla="*/ 855785 h 1066800"/>
              <a:gd name="connsiteX11" fmla="*/ 1899138 w 5732584"/>
              <a:gd name="connsiteY11" fmla="*/ 867508 h 1066800"/>
              <a:gd name="connsiteX12" fmla="*/ 1946030 w 5732584"/>
              <a:gd name="connsiteY12" fmla="*/ 890954 h 1066800"/>
              <a:gd name="connsiteX13" fmla="*/ 2028092 w 5732584"/>
              <a:gd name="connsiteY13" fmla="*/ 902677 h 1066800"/>
              <a:gd name="connsiteX14" fmla="*/ 2074984 w 5732584"/>
              <a:gd name="connsiteY14" fmla="*/ 914400 h 1066800"/>
              <a:gd name="connsiteX15" fmla="*/ 2180492 w 5732584"/>
              <a:gd name="connsiteY15" fmla="*/ 949570 h 1066800"/>
              <a:gd name="connsiteX16" fmla="*/ 2250830 w 5732584"/>
              <a:gd name="connsiteY16" fmla="*/ 973016 h 1066800"/>
              <a:gd name="connsiteX17" fmla="*/ 2286000 w 5732584"/>
              <a:gd name="connsiteY17" fmla="*/ 984739 h 1066800"/>
              <a:gd name="connsiteX18" fmla="*/ 2391507 w 5732584"/>
              <a:gd name="connsiteY18" fmla="*/ 996462 h 1066800"/>
              <a:gd name="connsiteX19" fmla="*/ 2801815 w 5732584"/>
              <a:gd name="connsiteY19" fmla="*/ 996462 h 1066800"/>
              <a:gd name="connsiteX20" fmla="*/ 2907323 w 5732584"/>
              <a:gd name="connsiteY20" fmla="*/ 961293 h 1066800"/>
              <a:gd name="connsiteX21" fmla="*/ 3024553 w 5732584"/>
              <a:gd name="connsiteY21" fmla="*/ 949570 h 1066800"/>
              <a:gd name="connsiteX22" fmla="*/ 3704492 w 5732584"/>
              <a:gd name="connsiteY22" fmla="*/ 937847 h 1066800"/>
              <a:gd name="connsiteX23" fmla="*/ 3856892 w 5732584"/>
              <a:gd name="connsiteY23" fmla="*/ 961293 h 1066800"/>
              <a:gd name="connsiteX24" fmla="*/ 3892061 w 5732584"/>
              <a:gd name="connsiteY24" fmla="*/ 973016 h 1066800"/>
              <a:gd name="connsiteX25" fmla="*/ 3938953 w 5732584"/>
              <a:gd name="connsiteY25" fmla="*/ 996462 h 1066800"/>
              <a:gd name="connsiteX26" fmla="*/ 4208584 w 5732584"/>
              <a:gd name="connsiteY26" fmla="*/ 1031631 h 1066800"/>
              <a:gd name="connsiteX27" fmla="*/ 4478215 w 5732584"/>
              <a:gd name="connsiteY27" fmla="*/ 1066800 h 1066800"/>
              <a:gd name="connsiteX28" fmla="*/ 4724400 w 5732584"/>
              <a:gd name="connsiteY28" fmla="*/ 1055077 h 1066800"/>
              <a:gd name="connsiteX29" fmla="*/ 4794738 w 5732584"/>
              <a:gd name="connsiteY29" fmla="*/ 1019908 h 1066800"/>
              <a:gd name="connsiteX30" fmla="*/ 4829907 w 5732584"/>
              <a:gd name="connsiteY30" fmla="*/ 1008185 h 1066800"/>
              <a:gd name="connsiteX31" fmla="*/ 4911969 w 5732584"/>
              <a:gd name="connsiteY31" fmla="*/ 949570 h 1066800"/>
              <a:gd name="connsiteX32" fmla="*/ 4947138 w 5732584"/>
              <a:gd name="connsiteY32" fmla="*/ 937847 h 1066800"/>
              <a:gd name="connsiteX33" fmla="*/ 5017476 w 5732584"/>
              <a:gd name="connsiteY33" fmla="*/ 867508 h 1066800"/>
              <a:gd name="connsiteX34" fmla="*/ 5040923 w 5732584"/>
              <a:gd name="connsiteY34" fmla="*/ 844062 h 1066800"/>
              <a:gd name="connsiteX35" fmla="*/ 5122984 w 5732584"/>
              <a:gd name="connsiteY35" fmla="*/ 797170 h 1066800"/>
              <a:gd name="connsiteX36" fmla="*/ 5357446 w 5732584"/>
              <a:gd name="connsiteY36" fmla="*/ 762000 h 1066800"/>
              <a:gd name="connsiteX37" fmla="*/ 5509846 w 5732584"/>
              <a:gd name="connsiteY37" fmla="*/ 750277 h 1066800"/>
              <a:gd name="connsiteX38" fmla="*/ 5591907 w 5732584"/>
              <a:gd name="connsiteY38" fmla="*/ 726831 h 1066800"/>
              <a:gd name="connsiteX39" fmla="*/ 5685692 w 5732584"/>
              <a:gd name="connsiteY39" fmla="*/ 656493 h 1066800"/>
              <a:gd name="connsiteX40" fmla="*/ 5709138 w 5732584"/>
              <a:gd name="connsiteY40" fmla="*/ 621323 h 1066800"/>
              <a:gd name="connsiteX41" fmla="*/ 5720861 w 5732584"/>
              <a:gd name="connsiteY41" fmla="*/ 574431 h 1066800"/>
              <a:gd name="connsiteX42" fmla="*/ 5732584 w 5732584"/>
              <a:gd name="connsiteY42" fmla="*/ 539262 h 1066800"/>
              <a:gd name="connsiteX43" fmla="*/ 5720861 w 5732584"/>
              <a:gd name="connsiteY43" fmla="*/ 351693 h 1066800"/>
              <a:gd name="connsiteX44" fmla="*/ 5709138 w 5732584"/>
              <a:gd name="connsiteY44" fmla="*/ 316523 h 1066800"/>
              <a:gd name="connsiteX45" fmla="*/ 5673969 w 5732584"/>
              <a:gd name="connsiteY45" fmla="*/ 281354 h 1066800"/>
              <a:gd name="connsiteX46" fmla="*/ 5603630 w 5732584"/>
              <a:gd name="connsiteY46" fmla="*/ 211016 h 1066800"/>
              <a:gd name="connsiteX47" fmla="*/ 5462953 w 5732584"/>
              <a:gd name="connsiteY47" fmla="*/ 140677 h 1066800"/>
              <a:gd name="connsiteX48" fmla="*/ 5380892 w 5732584"/>
              <a:gd name="connsiteY48" fmla="*/ 105508 h 1066800"/>
              <a:gd name="connsiteX49" fmla="*/ 5263661 w 5732584"/>
              <a:gd name="connsiteY49" fmla="*/ 58616 h 1066800"/>
              <a:gd name="connsiteX50" fmla="*/ 5193323 w 5732584"/>
              <a:gd name="connsiteY50" fmla="*/ 35170 h 1066800"/>
              <a:gd name="connsiteX51" fmla="*/ 5158153 w 5732584"/>
              <a:gd name="connsiteY51" fmla="*/ 23447 h 1066800"/>
              <a:gd name="connsiteX52" fmla="*/ 5064369 w 5732584"/>
              <a:gd name="connsiteY52" fmla="*/ 0 h 1066800"/>
              <a:gd name="connsiteX53" fmla="*/ 4747846 w 5732584"/>
              <a:gd name="connsiteY53" fmla="*/ 23447 h 1066800"/>
              <a:gd name="connsiteX54" fmla="*/ 4677507 w 5732584"/>
              <a:gd name="connsiteY54" fmla="*/ 46893 h 1066800"/>
              <a:gd name="connsiteX55" fmla="*/ 4618892 w 5732584"/>
              <a:gd name="connsiteY55" fmla="*/ 58616 h 1066800"/>
              <a:gd name="connsiteX56" fmla="*/ 4572000 w 5732584"/>
              <a:gd name="connsiteY56" fmla="*/ 82062 h 1066800"/>
              <a:gd name="connsiteX57" fmla="*/ 4384430 w 5732584"/>
              <a:gd name="connsiteY57" fmla="*/ 128954 h 1066800"/>
              <a:gd name="connsiteX58" fmla="*/ 4349261 w 5732584"/>
              <a:gd name="connsiteY58" fmla="*/ 140677 h 1066800"/>
              <a:gd name="connsiteX59" fmla="*/ 3446584 w 5732584"/>
              <a:gd name="connsiteY59" fmla="*/ 128954 h 1066800"/>
              <a:gd name="connsiteX60" fmla="*/ 3411415 w 5732584"/>
              <a:gd name="connsiteY60" fmla="*/ 105508 h 1066800"/>
              <a:gd name="connsiteX61" fmla="*/ 3247292 w 5732584"/>
              <a:gd name="connsiteY61" fmla="*/ 93785 h 1066800"/>
              <a:gd name="connsiteX62" fmla="*/ 3165230 w 5732584"/>
              <a:gd name="connsiteY62" fmla="*/ 82062 h 1066800"/>
              <a:gd name="connsiteX63" fmla="*/ 3048000 w 5732584"/>
              <a:gd name="connsiteY63" fmla="*/ 70339 h 1066800"/>
              <a:gd name="connsiteX64" fmla="*/ 2754923 w 5732584"/>
              <a:gd name="connsiteY64" fmla="*/ 82062 h 1066800"/>
              <a:gd name="connsiteX65" fmla="*/ 2602523 w 5732584"/>
              <a:gd name="connsiteY65" fmla="*/ 128954 h 1066800"/>
              <a:gd name="connsiteX66" fmla="*/ 2473569 w 5732584"/>
              <a:gd name="connsiteY66" fmla="*/ 152400 h 1066800"/>
              <a:gd name="connsiteX67" fmla="*/ 2344615 w 5732584"/>
              <a:gd name="connsiteY67" fmla="*/ 164123 h 1066800"/>
              <a:gd name="connsiteX68" fmla="*/ 2274276 w 5732584"/>
              <a:gd name="connsiteY68" fmla="*/ 187570 h 1066800"/>
              <a:gd name="connsiteX69" fmla="*/ 2192215 w 5732584"/>
              <a:gd name="connsiteY69" fmla="*/ 211016 h 1066800"/>
              <a:gd name="connsiteX70" fmla="*/ 984738 w 5732584"/>
              <a:gd name="connsiteY70" fmla="*/ 199293 h 1066800"/>
              <a:gd name="connsiteX71" fmla="*/ 949569 w 5732584"/>
              <a:gd name="connsiteY71" fmla="*/ 187570 h 1066800"/>
              <a:gd name="connsiteX72" fmla="*/ 832338 w 5732584"/>
              <a:gd name="connsiteY72" fmla="*/ 164123 h 1066800"/>
              <a:gd name="connsiteX73" fmla="*/ 785446 w 5732584"/>
              <a:gd name="connsiteY73" fmla="*/ 140677 h 1066800"/>
              <a:gd name="connsiteX74" fmla="*/ 328246 w 5732584"/>
              <a:gd name="connsiteY74" fmla="*/ 140677 h 1066800"/>
              <a:gd name="connsiteX75" fmla="*/ 246184 w 5732584"/>
              <a:gd name="connsiteY75" fmla="*/ 175847 h 1066800"/>
              <a:gd name="connsiteX76" fmla="*/ 105507 w 5732584"/>
              <a:gd name="connsiteY76" fmla="*/ 246185 h 1066800"/>
              <a:gd name="connsiteX77" fmla="*/ 58615 w 5732584"/>
              <a:gd name="connsiteY77" fmla="*/ 281354 h 1066800"/>
              <a:gd name="connsiteX78" fmla="*/ 0 w 5732584"/>
              <a:gd name="connsiteY78" fmla="*/ 339970 h 1066800"/>
              <a:gd name="connsiteX79" fmla="*/ 11723 w 5732584"/>
              <a:gd name="connsiteY79" fmla="*/ 597877 h 1066800"/>
              <a:gd name="connsiteX80" fmla="*/ 35169 w 5732584"/>
              <a:gd name="connsiteY80" fmla="*/ 691662 h 1066800"/>
              <a:gd name="connsiteX81" fmla="*/ 70338 w 5732584"/>
              <a:gd name="connsiteY81" fmla="*/ 726831 h 1066800"/>
              <a:gd name="connsiteX82" fmla="*/ 117230 w 5732584"/>
              <a:gd name="connsiteY82" fmla="*/ 750277 h 1066800"/>
              <a:gd name="connsiteX0" fmla="*/ 117230 w 5732584"/>
              <a:gd name="connsiteY0" fmla="*/ 750277 h 1066800"/>
              <a:gd name="connsiteX1" fmla="*/ 269630 w 5732584"/>
              <a:gd name="connsiteY1" fmla="*/ 914400 h 1066800"/>
              <a:gd name="connsiteX2" fmla="*/ 339969 w 5732584"/>
              <a:gd name="connsiteY2" fmla="*/ 961293 h 1066800"/>
              <a:gd name="connsiteX3" fmla="*/ 748852 w 5732584"/>
              <a:gd name="connsiteY3" fmla="*/ 1011398 h 1066800"/>
              <a:gd name="connsiteX4" fmla="*/ 1219200 w 5732584"/>
              <a:gd name="connsiteY4" fmla="*/ 961293 h 1066800"/>
              <a:gd name="connsiteX5" fmla="*/ 1277815 w 5732584"/>
              <a:gd name="connsiteY5" fmla="*/ 926123 h 1066800"/>
              <a:gd name="connsiteX6" fmla="*/ 1336430 w 5732584"/>
              <a:gd name="connsiteY6" fmla="*/ 914400 h 1066800"/>
              <a:gd name="connsiteX7" fmla="*/ 1383323 w 5732584"/>
              <a:gd name="connsiteY7" fmla="*/ 902677 h 1066800"/>
              <a:gd name="connsiteX8" fmla="*/ 1453661 w 5732584"/>
              <a:gd name="connsiteY8" fmla="*/ 867508 h 1066800"/>
              <a:gd name="connsiteX9" fmla="*/ 1535723 w 5732584"/>
              <a:gd name="connsiteY9" fmla="*/ 844062 h 1066800"/>
              <a:gd name="connsiteX10" fmla="*/ 1781907 w 5732584"/>
              <a:gd name="connsiteY10" fmla="*/ 855785 h 1066800"/>
              <a:gd name="connsiteX11" fmla="*/ 1899138 w 5732584"/>
              <a:gd name="connsiteY11" fmla="*/ 867508 h 1066800"/>
              <a:gd name="connsiteX12" fmla="*/ 1946030 w 5732584"/>
              <a:gd name="connsiteY12" fmla="*/ 890954 h 1066800"/>
              <a:gd name="connsiteX13" fmla="*/ 2028092 w 5732584"/>
              <a:gd name="connsiteY13" fmla="*/ 902677 h 1066800"/>
              <a:gd name="connsiteX14" fmla="*/ 2074984 w 5732584"/>
              <a:gd name="connsiteY14" fmla="*/ 914400 h 1066800"/>
              <a:gd name="connsiteX15" fmla="*/ 2180492 w 5732584"/>
              <a:gd name="connsiteY15" fmla="*/ 949570 h 1066800"/>
              <a:gd name="connsiteX16" fmla="*/ 2250830 w 5732584"/>
              <a:gd name="connsiteY16" fmla="*/ 973016 h 1066800"/>
              <a:gd name="connsiteX17" fmla="*/ 2286000 w 5732584"/>
              <a:gd name="connsiteY17" fmla="*/ 984739 h 1066800"/>
              <a:gd name="connsiteX18" fmla="*/ 2391507 w 5732584"/>
              <a:gd name="connsiteY18" fmla="*/ 996462 h 1066800"/>
              <a:gd name="connsiteX19" fmla="*/ 2801815 w 5732584"/>
              <a:gd name="connsiteY19" fmla="*/ 996462 h 1066800"/>
              <a:gd name="connsiteX20" fmla="*/ 2907323 w 5732584"/>
              <a:gd name="connsiteY20" fmla="*/ 961293 h 1066800"/>
              <a:gd name="connsiteX21" fmla="*/ 3024553 w 5732584"/>
              <a:gd name="connsiteY21" fmla="*/ 949570 h 1066800"/>
              <a:gd name="connsiteX22" fmla="*/ 3704492 w 5732584"/>
              <a:gd name="connsiteY22" fmla="*/ 937847 h 1066800"/>
              <a:gd name="connsiteX23" fmla="*/ 3856892 w 5732584"/>
              <a:gd name="connsiteY23" fmla="*/ 961293 h 1066800"/>
              <a:gd name="connsiteX24" fmla="*/ 3892061 w 5732584"/>
              <a:gd name="connsiteY24" fmla="*/ 973016 h 1066800"/>
              <a:gd name="connsiteX25" fmla="*/ 3938953 w 5732584"/>
              <a:gd name="connsiteY25" fmla="*/ 996462 h 1066800"/>
              <a:gd name="connsiteX26" fmla="*/ 4208584 w 5732584"/>
              <a:gd name="connsiteY26" fmla="*/ 1031631 h 1066800"/>
              <a:gd name="connsiteX27" fmla="*/ 4478215 w 5732584"/>
              <a:gd name="connsiteY27" fmla="*/ 1066800 h 1066800"/>
              <a:gd name="connsiteX28" fmla="*/ 4724400 w 5732584"/>
              <a:gd name="connsiteY28" fmla="*/ 1055077 h 1066800"/>
              <a:gd name="connsiteX29" fmla="*/ 4794738 w 5732584"/>
              <a:gd name="connsiteY29" fmla="*/ 1019908 h 1066800"/>
              <a:gd name="connsiteX30" fmla="*/ 4829907 w 5732584"/>
              <a:gd name="connsiteY30" fmla="*/ 1008185 h 1066800"/>
              <a:gd name="connsiteX31" fmla="*/ 4911969 w 5732584"/>
              <a:gd name="connsiteY31" fmla="*/ 949570 h 1066800"/>
              <a:gd name="connsiteX32" fmla="*/ 4947138 w 5732584"/>
              <a:gd name="connsiteY32" fmla="*/ 937847 h 1066800"/>
              <a:gd name="connsiteX33" fmla="*/ 5017476 w 5732584"/>
              <a:gd name="connsiteY33" fmla="*/ 867508 h 1066800"/>
              <a:gd name="connsiteX34" fmla="*/ 5040923 w 5732584"/>
              <a:gd name="connsiteY34" fmla="*/ 844062 h 1066800"/>
              <a:gd name="connsiteX35" fmla="*/ 5122984 w 5732584"/>
              <a:gd name="connsiteY35" fmla="*/ 797170 h 1066800"/>
              <a:gd name="connsiteX36" fmla="*/ 5357446 w 5732584"/>
              <a:gd name="connsiteY36" fmla="*/ 762000 h 1066800"/>
              <a:gd name="connsiteX37" fmla="*/ 5509846 w 5732584"/>
              <a:gd name="connsiteY37" fmla="*/ 750277 h 1066800"/>
              <a:gd name="connsiteX38" fmla="*/ 5591907 w 5732584"/>
              <a:gd name="connsiteY38" fmla="*/ 726831 h 1066800"/>
              <a:gd name="connsiteX39" fmla="*/ 5685692 w 5732584"/>
              <a:gd name="connsiteY39" fmla="*/ 656493 h 1066800"/>
              <a:gd name="connsiteX40" fmla="*/ 5709138 w 5732584"/>
              <a:gd name="connsiteY40" fmla="*/ 621323 h 1066800"/>
              <a:gd name="connsiteX41" fmla="*/ 5720861 w 5732584"/>
              <a:gd name="connsiteY41" fmla="*/ 574431 h 1066800"/>
              <a:gd name="connsiteX42" fmla="*/ 5732584 w 5732584"/>
              <a:gd name="connsiteY42" fmla="*/ 539262 h 1066800"/>
              <a:gd name="connsiteX43" fmla="*/ 5720861 w 5732584"/>
              <a:gd name="connsiteY43" fmla="*/ 351693 h 1066800"/>
              <a:gd name="connsiteX44" fmla="*/ 5709138 w 5732584"/>
              <a:gd name="connsiteY44" fmla="*/ 316523 h 1066800"/>
              <a:gd name="connsiteX45" fmla="*/ 5673969 w 5732584"/>
              <a:gd name="connsiteY45" fmla="*/ 281354 h 1066800"/>
              <a:gd name="connsiteX46" fmla="*/ 5603630 w 5732584"/>
              <a:gd name="connsiteY46" fmla="*/ 211016 h 1066800"/>
              <a:gd name="connsiteX47" fmla="*/ 5462953 w 5732584"/>
              <a:gd name="connsiteY47" fmla="*/ 140677 h 1066800"/>
              <a:gd name="connsiteX48" fmla="*/ 5380892 w 5732584"/>
              <a:gd name="connsiteY48" fmla="*/ 105508 h 1066800"/>
              <a:gd name="connsiteX49" fmla="*/ 5263661 w 5732584"/>
              <a:gd name="connsiteY49" fmla="*/ 58616 h 1066800"/>
              <a:gd name="connsiteX50" fmla="*/ 5193323 w 5732584"/>
              <a:gd name="connsiteY50" fmla="*/ 35170 h 1066800"/>
              <a:gd name="connsiteX51" fmla="*/ 5158153 w 5732584"/>
              <a:gd name="connsiteY51" fmla="*/ 23447 h 1066800"/>
              <a:gd name="connsiteX52" fmla="*/ 5064369 w 5732584"/>
              <a:gd name="connsiteY52" fmla="*/ 0 h 1066800"/>
              <a:gd name="connsiteX53" fmla="*/ 4747846 w 5732584"/>
              <a:gd name="connsiteY53" fmla="*/ 23447 h 1066800"/>
              <a:gd name="connsiteX54" fmla="*/ 4677507 w 5732584"/>
              <a:gd name="connsiteY54" fmla="*/ 46893 h 1066800"/>
              <a:gd name="connsiteX55" fmla="*/ 4618892 w 5732584"/>
              <a:gd name="connsiteY55" fmla="*/ 58616 h 1066800"/>
              <a:gd name="connsiteX56" fmla="*/ 4572000 w 5732584"/>
              <a:gd name="connsiteY56" fmla="*/ 82062 h 1066800"/>
              <a:gd name="connsiteX57" fmla="*/ 4384430 w 5732584"/>
              <a:gd name="connsiteY57" fmla="*/ 128954 h 1066800"/>
              <a:gd name="connsiteX58" fmla="*/ 4349261 w 5732584"/>
              <a:gd name="connsiteY58" fmla="*/ 140677 h 1066800"/>
              <a:gd name="connsiteX59" fmla="*/ 3446584 w 5732584"/>
              <a:gd name="connsiteY59" fmla="*/ 128954 h 1066800"/>
              <a:gd name="connsiteX60" fmla="*/ 3411415 w 5732584"/>
              <a:gd name="connsiteY60" fmla="*/ 105508 h 1066800"/>
              <a:gd name="connsiteX61" fmla="*/ 3247292 w 5732584"/>
              <a:gd name="connsiteY61" fmla="*/ 93785 h 1066800"/>
              <a:gd name="connsiteX62" fmla="*/ 3165230 w 5732584"/>
              <a:gd name="connsiteY62" fmla="*/ 82062 h 1066800"/>
              <a:gd name="connsiteX63" fmla="*/ 3048000 w 5732584"/>
              <a:gd name="connsiteY63" fmla="*/ 70339 h 1066800"/>
              <a:gd name="connsiteX64" fmla="*/ 2754923 w 5732584"/>
              <a:gd name="connsiteY64" fmla="*/ 82062 h 1066800"/>
              <a:gd name="connsiteX65" fmla="*/ 2602523 w 5732584"/>
              <a:gd name="connsiteY65" fmla="*/ 128954 h 1066800"/>
              <a:gd name="connsiteX66" fmla="*/ 2473569 w 5732584"/>
              <a:gd name="connsiteY66" fmla="*/ 152400 h 1066800"/>
              <a:gd name="connsiteX67" fmla="*/ 2344615 w 5732584"/>
              <a:gd name="connsiteY67" fmla="*/ 164123 h 1066800"/>
              <a:gd name="connsiteX68" fmla="*/ 2274276 w 5732584"/>
              <a:gd name="connsiteY68" fmla="*/ 187570 h 1066800"/>
              <a:gd name="connsiteX69" fmla="*/ 2192215 w 5732584"/>
              <a:gd name="connsiteY69" fmla="*/ 211016 h 1066800"/>
              <a:gd name="connsiteX70" fmla="*/ 984738 w 5732584"/>
              <a:gd name="connsiteY70" fmla="*/ 199293 h 1066800"/>
              <a:gd name="connsiteX71" fmla="*/ 949569 w 5732584"/>
              <a:gd name="connsiteY71" fmla="*/ 187570 h 1066800"/>
              <a:gd name="connsiteX72" fmla="*/ 832338 w 5732584"/>
              <a:gd name="connsiteY72" fmla="*/ 164123 h 1066800"/>
              <a:gd name="connsiteX73" fmla="*/ 785446 w 5732584"/>
              <a:gd name="connsiteY73" fmla="*/ 140677 h 1066800"/>
              <a:gd name="connsiteX74" fmla="*/ 328246 w 5732584"/>
              <a:gd name="connsiteY74" fmla="*/ 140677 h 1066800"/>
              <a:gd name="connsiteX75" fmla="*/ 246184 w 5732584"/>
              <a:gd name="connsiteY75" fmla="*/ 175847 h 1066800"/>
              <a:gd name="connsiteX76" fmla="*/ 105507 w 5732584"/>
              <a:gd name="connsiteY76" fmla="*/ 246185 h 1066800"/>
              <a:gd name="connsiteX77" fmla="*/ 58615 w 5732584"/>
              <a:gd name="connsiteY77" fmla="*/ 281354 h 1066800"/>
              <a:gd name="connsiteX78" fmla="*/ 0 w 5732584"/>
              <a:gd name="connsiteY78" fmla="*/ 339970 h 1066800"/>
              <a:gd name="connsiteX79" fmla="*/ 11723 w 5732584"/>
              <a:gd name="connsiteY79" fmla="*/ 597877 h 1066800"/>
              <a:gd name="connsiteX80" fmla="*/ 35169 w 5732584"/>
              <a:gd name="connsiteY80" fmla="*/ 691662 h 1066800"/>
              <a:gd name="connsiteX81" fmla="*/ 70338 w 5732584"/>
              <a:gd name="connsiteY81" fmla="*/ 726831 h 1066800"/>
              <a:gd name="connsiteX82" fmla="*/ 117230 w 5732584"/>
              <a:gd name="connsiteY82" fmla="*/ 750277 h 1066800"/>
              <a:gd name="connsiteX0" fmla="*/ 70338 w 5732584"/>
              <a:gd name="connsiteY0" fmla="*/ 726831 h 1066800"/>
              <a:gd name="connsiteX1" fmla="*/ 269630 w 5732584"/>
              <a:gd name="connsiteY1" fmla="*/ 914400 h 1066800"/>
              <a:gd name="connsiteX2" fmla="*/ 339969 w 5732584"/>
              <a:gd name="connsiteY2" fmla="*/ 961293 h 1066800"/>
              <a:gd name="connsiteX3" fmla="*/ 748852 w 5732584"/>
              <a:gd name="connsiteY3" fmla="*/ 1011398 h 1066800"/>
              <a:gd name="connsiteX4" fmla="*/ 1219200 w 5732584"/>
              <a:gd name="connsiteY4" fmla="*/ 961293 h 1066800"/>
              <a:gd name="connsiteX5" fmla="*/ 1277815 w 5732584"/>
              <a:gd name="connsiteY5" fmla="*/ 926123 h 1066800"/>
              <a:gd name="connsiteX6" fmla="*/ 1336430 w 5732584"/>
              <a:gd name="connsiteY6" fmla="*/ 914400 h 1066800"/>
              <a:gd name="connsiteX7" fmla="*/ 1383323 w 5732584"/>
              <a:gd name="connsiteY7" fmla="*/ 902677 h 1066800"/>
              <a:gd name="connsiteX8" fmla="*/ 1453661 w 5732584"/>
              <a:gd name="connsiteY8" fmla="*/ 867508 h 1066800"/>
              <a:gd name="connsiteX9" fmla="*/ 1535723 w 5732584"/>
              <a:gd name="connsiteY9" fmla="*/ 844062 h 1066800"/>
              <a:gd name="connsiteX10" fmla="*/ 1781907 w 5732584"/>
              <a:gd name="connsiteY10" fmla="*/ 855785 h 1066800"/>
              <a:gd name="connsiteX11" fmla="*/ 1899138 w 5732584"/>
              <a:gd name="connsiteY11" fmla="*/ 867508 h 1066800"/>
              <a:gd name="connsiteX12" fmla="*/ 1946030 w 5732584"/>
              <a:gd name="connsiteY12" fmla="*/ 890954 h 1066800"/>
              <a:gd name="connsiteX13" fmla="*/ 2028092 w 5732584"/>
              <a:gd name="connsiteY13" fmla="*/ 902677 h 1066800"/>
              <a:gd name="connsiteX14" fmla="*/ 2074984 w 5732584"/>
              <a:gd name="connsiteY14" fmla="*/ 914400 h 1066800"/>
              <a:gd name="connsiteX15" fmla="*/ 2180492 w 5732584"/>
              <a:gd name="connsiteY15" fmla="*/ 949570 h 1066800"/>
              <a:gd name="connsiteX16" fmla="*/ 2250830 w 5732584"/>
              <a:gd name="connsiteY16" fmla="*/ 973016 h 1066800"/>
              <a:gd name="connsiteX17" fmla="*/ 2286000 w 5732584"/>
              <a:gd name="connsiteY17" fmla="*/ 984739 h 1066800"/>
              <a:gd name="connsiteX18" fmla="*/ 2391507 w 5732584"/>
              <a:gd name="connsiteY18" fmla="*/ 996462 h 1066800"/>
              <a:gd name="connsiteX19" fmla="*/ 2801815 w 5732584"/>
              <a:gd name="connsiteY19" fmla="*/ 996462 h 1066800"/>
              <a:gd name="connsiteX20" fmla="*/ 2907323 w 5732584"/>
              <a:gd name="connsiteY20" fmla="*/ 961293 h 1066800"/>
              <a:gd name="connsiteX21" fmla="*/ 3024553 w 5732584"/>
              <a:gd name="connsiteY21" fmla="*/ 949570 h 1066800"/>
              <a:gd name="connsiteX22" fmla="*/ 3704492 w 5732584"/>
              <a:gd name="connsiteY22" fmla="*/ 937847 h 1066800"/>
              <a:gd name="connsiteX23" fmla="*/ 3856892 w 5732584"/>
              <a:gd name="connsiteY23" fmla="*/ 961293 h 1066800"/>
              <a:gd name="connsiteX24" fmla="*/ 3892061 w 5732584"/>
              <a:gd name="connsiteY24" fmla="*/ 973016 h 1066800"/>
              <a:gd name="connsiteX25" fmla="*/ 3938953 w 5732584"/>
              <a:gd name="connsiteY25" fmla="*/ 996462 h 1066800"/>
              <a:gd name="connsiteX26" fmla="*/ 4208584 w 5732584"/>
              <a:gd name="connsiteY26" fmla="*/ 1031631 h 1066800"/>
              <a:gd name="connsiteX27" fmla="*/ 4478215 w 5732584"/>
              <a:gd name="connsiteY27" fmla="*/ 1066800 h 1066800"/>
              <a:gd name="connsiteX28" fmla="*/ 4724400 w 5732584"/>
              <a:gd name="connsiteY28" fmla="*/ 1055077 h 1066800"/>
              <a:gd name="connsiteX29" fmla="*/ 4794738 w 5732584"/>
              <a:gd name="connsiteY29" fmla="*/ 1019908 h 1066800"/>
              <a:gd name="connsiteX30" fmla="*/ 4829907 w 5732584"/>
              <a:gd name="connsiteY30" fmla="*/ 1008185 h 1066800"/>
              <a:gd name="connsiteX31" fmla="*/ 4911969 w 5732584"/>
              <a:gd name="connsiteY31" fmla="*/ 949570 h 1066800"/>
              <a:gd name="connsiteX32" fmla="*/ 4947138 w 5732584"/>
              <a:gd name="connsiteY32" fmla="*/ 937847 h 1066800"/>
              <a:gd name="connsiteX33" fmla="*/ 5017476 w 5732584"/>
              <a:gd name="connsiteY33" fmla="*/ 867508 h 1066800"/>
              <a:gd name="connsiteX34" fmla="*/ 5040923 w 5732584"/>
              <a:gd name="connsiteY34" fmla="*/ 844062 h 1066800"/>
              <a:gd name="connsiteX35" fmla="*/ 5122984 w 5732584"/>
              <a:gd name="connsiteY35" fmla="*/ 797170 h 1066800"/>
              <a:gd name="connsiteX36" fmla="*/ 5357446 w 5732584"/>
              <a:gd name="connsiteY36" fmla="*/ 762000 h 1066800"/>
              <a:gd name="connsiteX37" fmla="*/ 5509846 w 5732584"/>
              <a:gd name="connsiteY37" fmla="*/ 750277 h 1066800"/>
              <a:gd name="connsiteX38" fmla="*/ 5591907 w 5732584"/>
              <a:gd name="connsiteY38" fmla="*/ 726831 h 1066800"/>
              <a:gd name="connsiteX39" fmla="*/ 5685692 w 5732584"/>
              <a:gd name="connsiteY39" fmla="*/ 656493 h 1066800"/>
              <a:gd name="connsiteX40" fmla="*/ 5709138 w 5732584"/>
              <a:gd name="connsiteY40" fmla="*/ 621323 h 1066800"/>
              <a:gd name="connsiteX41" fmla="*/ 5720861 w 5732584"/>
              <a:gd name="connsiteY41" fmla="*/ 574431 h 1066800"/>
              <a:gd name="connsiteX42" fmla="*/ 5732584 w 5732584"/>
              <a:gd name="connsiteY42" fmla="*/ 539262 h 1066800"/>
              <a:gd name="connsiteX43" fmla="*/ 5720861 w 5732584"/>
              <a:gd name="connsiteY43" fmla="*/ 351693 h 1066800"/>
              <a:gd name="connsiteX44" fmla="*/ 5709138 w 5732584"/>
              <a:gd name="connsiteY44" fmla="*/ 316523 h 1066800"/>
              <a:gd name="connsiteX45" fmla="*/ 5673969 w 5732584"/>
              <a:gd name="connsiteY45" fmla="*/ 281354 h 1066800"/>
              <a:gd name="connsiteX46" fmla="*/ 5603630 w 5732584"/>
              <a:gd name="connsiteY46" fmla="*/ 211016 h 1066800"/>
              <a:gd name="connsiteX47" fmla="*/ 5462953 w 5732584"/>
              <a:gd name="connsiteY47" fmla="*/ 140677 h 1066800"/>
              <a:gd name="connsiteX48" fmla="*/ 5380892 w 5732584"/>
              <a:gd name="connsiteY48" fmla="*/ 105508 h 1066800"/>
              <a:gd name="connsiteX49" fmla="*/ 5263661 w 5732584"/>
              <a:gd name="connsiteY49" fmla="*/ 58616 h 1066800"/>
              <a:gd name="connsiteX50" fmla="*/ 5193323 w 5732584"/>
              <a:gd name="connsiteY50" fmla="*/ 35170 h 1066800"/>
              <a:gd name="connsiteX51" fmla="*/ 5158153 w 5732584"/>
              <a:gd name="connsiteY51" fmla="*/ 23447 h 1066800"/>
              <a:gd name="connsiteX52" fmla="*/ 5064369 w 5732584"/>
              <a:gd name="connsiteY52" fmla="*/ 0 h 1066800"/>
              <a:gd name="connsiteX53" fmla="*/ 4747846 w 5732584"/>
              <a:gd name="connsiteY53" fmla="*/ 23447 h 1066800"/>
              <a:gd name="connsiteX54" fmla="*/ 4677507 w 5732584"/>
              <a:gd name="connsiteY54" fmla="*/ 46893 h 1066800"/>
              <a:gd name="connsiteX55" fmla="*/ 4618892 w 5732584"/>
              <a:gd name="connsiteY55" fmla="*/ 58616 h 1066800"/>
              <a:gd name="connsiteX56" fmla="*/ 4572000 w 5732584"/>
              <a:gd name="connsiteY56" fmla="*/ 82062 h 1066800"/>
              <a:gd name="connsiteX57" fmla="*/ 4384430 w 5732584"/>
              <a:gd name="connsiteY57" fmla="*/ 128954 h 1066800"/>
              <a:gd name="connsiteX58" fmla="*/ 4349261 w 5732584"/>
              <a:gd name="connsiteY58" fmla="*/ 140677 h 1066800"/>
              <a:gd name="connsiteX59" fmla="*/ 3446584 w 5732584"/>
              <a:gd name="connsiteY59" fmla="*/ 128954 h 1066800"/>
              <a:gd name="connsiteX60" fmla="*/ 3411415 w 5732584"/>
              <a:gd name="connsiteY60" fmla="*/ 105508 h 1066800"/>
              <a:gd name="connsiteX61" fmla="*/ 3247292 w 5732584"/>
              <a:gd name="connsiteY61" fmla="*/ 93785 h 1066800"/>
              <a:gd name="connsiteX62" fmla="*/ 3165230 w 5732584"/>
              <a:gd name="connsiteY62" fmla="*/ 82062 h 1066800"/>
              <a:gd name="connsiteX63" fmla="*/ 3048000 w 5732584"/>
              <a:gd name="connsiteY63" fmla="*/ 70339 h 1066800"/>
              <a:gd name="connsiteX64" fmla="*/ 2754923 w 5732584"/>
              <a:gd name="connsiteY64" fmla="*/ 82062 h 1066800"/>
              <a:gd name="connsiteX65" fmla="*/ 2602523 w 5732584"/>
              <a:gd name="connsiteY65" fmla="*/ 128954 h 1066800"/>
              <a:gd name="connsiteX66" fmla="*/ 2473569 w 5732584"/>
              <a:gd name="connsiteY66" fmla="*/ 152400 h 1066800"/>
              <a:gd name="connsiteX67" fmla="*/ 2344615 w 5732584"/>
              <a:gd name="connsiteY67" fmla="*/ 164123 h 1066800"/>
              <a:gd name="connsiteX68" fmla="*/ 2274276 w 5732584"/>
              <a:gd name="connsiteY68" fmla="*/ 187570 h 1066800"/>
              <a:gd name="connsiteX69" fmla="*/ 2192215 w 5732584"/>
              <a:gd name="connsiteY69" fmla="*/ 211016 h 1066800"/>
              <a:gd name="connsiteX70" fmla="*/ 984738 w 5732584"/>
              <a:gd name="connsiteY70" fmla="*/ 199293 h 1066800"/>
              <a:gd name="connsiteX71" fmla="*/ 949569 w 5732584"/>
              <a:gd name="connsiteY71" fmla="*/ 187570 h 1066800"/>
              <a:gd name="connsiteX72" fmla="*/ 832338 w 5732584"/>
              <a:gd name="connsiteY72" fmla="*/ 164123 h 1066800"/>
              <a:gd name="connsiteX73" fmla="*/ 785446 w 5732584"/>
              <a:gd name="connsiteY73" fmla="*/ 140677 h 1066800"/>
              <a:gd name="connsiteX74" fmla="*/ 328246 w 5732584"/>
              <a:gd name="connsiteY74" fmla="*/ 140677 h 1066800"/>
              <a:gd name="connsiteX75" fmla="*/ 246184 w 5732584"/>
              <a:gd name="connsiteY75" fmla="*/ 175847 h 1066800"/>
              <a:gd name="connsiteX76" fmla="*/ 105507 w 5732584"/>
              <a:gd name="connsiteY76" fmla="*/ 246185 h 1066800"/>
              <a:gd name="connsiteX77" fmla="*/ 58615 w 5732584"/>
              <a:gd name="connsiteY77" fmla="*/ 281354 h 1066800"/>
              <a:gd name="connsiteX78" fmla="*/ 0 w 5732584"/>
              <a:gd name="connsiteY78" fmla="*/ 339970 h 1066800"/>
              <a:gd name="connsiteX79" fmla="*/ 11723 w 5732584"/>
              <a:gd name="connsiteY79" fmla="*/ 597877 h 1066800"/>
              <a:gd name="connsiteX80" fmla="*/ 35169 w 5732584"/>
              <a:gd name="connsiteY80" fmla="*/ 691662 h 1066800"/>
              <a:gd name="connsiteX81" fmla="*/ 70338 w 5732584"/>
              <a:gd name="connsiteY81" fmla="*/ 726831 h 1066800"/>
              <a:gd name="connsiteX0" fmla="*/ 35169 w 5732584"/>
              <a:gd name="connsiteY0" fmla="*/ 691662 h 1066800"/>
              <a:gd name="connsiteX1" fmla="*/ 269630 w 5732584"/>
              <a:gd name="connsiteY1" fmla="*/ 914400 h 1066800"/>
              <a:gd name="connsiteX2" fmla="*/ 339969 w 5732584"/>
              <a:gd name="connsiteY2" fmla="*/ 961293 h 1066800"/>
              <a:gd name="connsiteX3" fmla="*/ 748852 w 5732584"/>
              <a:gd name="connsiteY3" fmla="*/ 1011398 h 1066800"/>
              <a:gd name="connsiteX4" fmla="*/ 1219200 w 5732584"/>
              <a:gd name="connsiteY4" fmla="*/ 961293 h 1066800"/>
              <a:gd name="connsiteX5" fmla="*/ 1277815 w 5732584"/>
              <a:gd name="connsiteY5" fmla="*/ 926123 h 1066800"/>
              <a:gd name="connsiteX6" fmla="*/ 1336430 w 5732584"/>
              <a:gd name="connsiteY6" fmla="*/ 914400 h 1066800"/>
              <a:gd name="connsiteX7" fmla="*/ 1383323 w 5732584"/>
              <a:gd name="connsiteY7" fmla="*/ 902677 h 1066800"/>
              <a:gd name="connsiteX8" fmla="*/ 1453661 w 5732584"/>
              <a:gd name="connsiteY8" fmla="*/ 867508 h 1066800"/>
              <a:gd name="connsiteX9" fmla="*/ 1535723 w 5732584"/>
              <a:gd name="connsiteY9" fmla="*/ 844062 h 1066800"/>
              <a:gd name="connsiteX10" fmla="*/ 1781907 w 5732584"/>
              <a:gd name="connsiteY10" fmla="*/ 855785 h 1066800"/>
              <a:gd name="connsiteX11" fmla="*/ 1899138 w 5732584"/>
              <a:gd name="connsiteY11" fmla="*/ 867508 h 1066800"/>
              <a:gd name="connsiteX12" fmla="*/ 1946030 w 5732584"/>
              <a:gd name="connsiteY12" fmla="*/ 890954 h 1066800"/>
              <a:gd name="connsiteX13" fmla="*/ 2028092 w 5732584"/>
              <a:gd name="connsiteY13" fmla="*/ 902677 h 1066800"/>
              <a:gd name="connsiteX14" fmla="*/ 2074984 w 5732584"/>
              <a:gd name="connsiteY14" fmla="*/ 914400 h 1066800"/>
              <a:gd name="connsiteX15" fmla="*/ 2180492 w 5732584"/>
              <a:gd name="connsiteY15" fmla="*/ 949570 h 1066800"/>
              <a:gd name="connsiteX16" fmla="*/ 2250830 w 5732584"/>
              <a:gd name="connsiteY16" fmla="*/ 973016 h 1066800"/>
              <a:gd name="connsiteX17" fmla="*/ 2286000 w 5732584"/>
              <a:gd name="connsiteY17" fmla="*/ 984739 h 1066800"/>
              <a:gd name="connsiteX18" fmla="*/ 2391507 w 5732584"/>
              <a:gd name="connsiteY18" fmla="*/ 996462 h 1066800"/>
              <a:gd name="connsiteX19" fmla="*/ 2801815 w 5732584"/>
              <a:gd name="connsiteY19" fmla="*/ 996462 h 1066800"/>
              <a:gd name="connsiteX20" fmla="*/ 2907323 w 5732584"/>
              <a:gd name="connsiteY20" fmla="*/ 961293 h 1066800"/>
              <a:gd name="connsiteX21" fmla="*/ 3024553 w 5732584"/>
              <a:gd name="connsiteY21" fmla="*/ 949570 h 1066800"/>
              <a:gd name="connsiteX22" fmla="*/ 3704492 w 5732584"/>
              <a:gd name="connsiteY22" fmla="*/ 937847 h 1066800"/>
              <a:gd name="connsiteX23" fmla="*/ 3856892 w 5732584"/>
              <a:gd name="connsiteY23" fmla="*/ 961293 h 1066800"/>
              <a:gd name="connsiteX24" fmla="*/ 3892061 w 5732584"/>
              <a:gd name="connsiteY24" fmla="*/ 973016 h 1066800"/>
              <a:gd name="connsiteX25" fmla="*/ 3938953 w 5732584"/>
              <a:gd name="connsiteY25" fmla="*/ 996462 h 1066800"/>
              <a:gd name="connsiteX26" fmla="*/ 4208584 w 5732584"/>
              <a:gd name="connsiteY26" fmla="*/ 1031631 h 1066800"/>
              <a:gd name="connsiteX27" fmla="*/ 4478215 w 5732584"/>
              <a:gd name="connsiteY27" fmla="*/ 1066800 h 1066800"/>
              <a:gd name="connsiteX28" fmla="*/ 4724400 w 5732584"/>
              <a:gd name="connsiteY28" fmla="*/ 1055077 h 1066800"/>
              <a:gd name="connsiteX29" fmla="*/ 4794738 w 5732584"/>
              <a:gd name="connsiteY29" fmla="*/ 1019908 h 1066800"/>
              <a:gd name="connsiteX30" fmla="*/ 4829907 w 5732584"/>
              <a:gd name="connsiteY30" fmla="*/ 1008185 h 1066800"/>
              <a:gd name="connsiteX31" fmla="*/ 4911969 w 5732584"/>
              <a:gd name="connsiteY31" fmla="*/ 949570 h 1066800"/>
              <a:gd name="connsiteX32" fmla="*/ 4947138 w 5732584"/>
              <a:gd name="connsiteY32" fmla="*/ 937847 h 1066800"/>
              <a:gd name="connsiteX33" fmla="*/ 5017476 w 5732584"/>
              <a:gd name="connsiteY33" fmla="*/ 867508 h 1066800"/>
              <a:gd name="connsiteX34" fmla="*/ 5040923 w 5732584"/>
              <a:gd name="connsiteY34" fmla="*/ 844062 h 1066800"/>
              <a:gd name="connsiteX35" fmla="*/ 5122984 w 5732584"/>
              <a:gd name="connsiteY35" fmla="*/ 797170 h 1066800"/>
              <a:gd name="connsiteX36" fmla="*/ 5357446 w 5732584"/>
              <a:gd name="connsiteY36" fmla="*/ 762000 h 1066800"/>
              <a:gd name="connsiteX37" fmla="*/ 5509846 w 5732584"/>
              <a:gd name="connsiteY37" fmla="*/ 750277 h 1066800"/>
              <a:gd name="connsiteX38" fmla="*/ 5591907 w 5732584"/>
              <a:gd name="connsiteY38" fmla="*/ 726831 h 1066800"/>
              <a:gd name="connsiteX39" fmla="*/ 5685692 w 5732584"/>
              <a:gd name="connsiteY39" fmla="*/ 656493 h 1066800"/>
              <a:gd name="connsiteX40" fmla="*/ 5709138 w 5732584"/>
              <a:gd name="connsiteY40" fmla="*/ 621323 h 1066800"/>
              <a:gd name="connsiteX41" fmla="*/ 5720861 w 5732584"/>
              <a:gd name="connsiteY41" fmla="*/ 574431 h 1066800"/>
              <a:gd name="connsiteX42" fmla="*/ 5732584 w 5732584"/>
              <a:gd name="connsiteY42" fmla="*/ 539262 h 1066800"/>
              <a:gd name="connsiteX43" fmla="*/ 5720861 w 5732584"/>
              <a:gd name="connsiteY43" fmla="*/ 351693 h 1066800"/>
              <a:gd name="connsiteX44" fmla="*/ 5709138 w 5732584"/>
              <a:gd name="connsiteY44" fmla="*/ 316523 h 1066800"/>
              <a:gd name="connsiteX45" fmla="*/ 5673969 w 5732584"/>
              <a:gd name="connsiteY45" fmla="*/ 281354 h 1066800"/>
              <a:gd name="connsiteX46" fmla="*/ 5603630 w 5732584"/>
              <a:gd name="connsiteY46" fmla="*/ 211016 h 1066800"/>
              <a:gd name="connsiteX47" fmla="*/ 5462953 w 5732584"/>
              <a:gd name="connsiteY47" fmla="*/ 140677 h 1066800"/>
              <a:gd name="connsiteX48" fmla="*/ 5380892 w 5732584"/>
              <a:gd name="connsiteY48" fmla="*/ 105508 h 1066800"/>
              <a:gd name="connsiteX49" fmla="*/ 5263661 w 5732584"/>
              <a:gd name="connsiteY49" fmla="*/ 58616 h 1066800"/>
              <a:gd name="connsiteX50" fmla="*/ 5193323 w 5732584"/>
              <a:gd name="connsiteY50" fmla="*/ 35170 h 1066800"/>
              <a:gd name="connsiteX51" fmla="*/ 5158153 w 5732584"/>
              <a:gd name="connsiteY51" fmla="*/ 23447 h 1066800"/>
              <a:gd name="connsiteX52" fmla="*/ 5064369 w 5732584"/>
              <a:gd name="connsiteY52" fmla="*/ 0 h 1066800"/>
              <a:gd name="connsiteX53" fmla="*/ 4747846 w 5732584"/>
              <a:gd name="connsiteY53" fmla="*/ 23447 h 1066800"/>
              <a:gd name="connsiteX54" fmla="*/ 4677507 w 5732584"/>
              <a:gd name="connsiteY54" fmla="*/ 46893 h 1066800"/>
              <a:gd name="connsiteX55" fmla="*/ 4618892 w 5732584"/>
              <a:gd name="connsiteY55" fmla="*/ 58616 h 1066800"/>
              <a:gd name="connsiteX56" fmla="*/ 4572000 w 5732584"/>
              <a:gd name="connsiteY56" fmla="*/ 82062 h 1066800"/>
              <a:gd name="connsiteX57" fmla="*/ 4384430 w 5732584"/>
              <a:gd name="connsiteY57" fmla="*/ 128954 h 1066800"/>
              <a:gd name="connsiteX58" fmla="*/ 4349261 w 5732584"/>
              <a:gd name="connsiteY58" fmla="*/ 140677 h 1066800"/>
              <a:gd name="connsiteX59" fmla="*/ 3446584 w 5732584"/>
              <a:gd name="connsiteY59" fmla="*/ 128954 h 1066800"/>
              <a:gd name="connsiteX60" fmla="*/ 3411415 w 5732584"/>
              <a:gd name="connsiteY60" fmla="*/ 105508 h 1066800"/>
              <a:gd name="connsiteX61" fmla="*/ 3247292 w 5732584"/>
              <a:gd name="connsiteY61" fmla="*/ 93785 h 1066800"/>
              <a:gd name="connsiteX62" fmla="*/ 3165230 w 5732584"/>
              <a:gd name="connsiteY62" fmla="*/ 82062 h 1066800"/>
              <a:gd name="connsiteX63" fmla="*/ 3048000 w 5732584"/>
              <a:gd name="connsiteY63" fmla="*/ 70339 h 1066800"/>
              <a:gd name="connsiteX64" fmla="*/ 2754923 w 5732584"/>
              <a:gd name="connsiteY64" fmla="*/ 82062 h 1066800"/>
              <a:gd name="connsiteX65" fmla="*/ 2602523 w 5732584"/>
              <a:gd name="connsiteY65" fmla="*/ 128954 h 1066800"/>
              <a:gd name="connsiteX66" fmla="*/ 2473569 w 5732584"/>
              <a:gd name="connsiteY66" fmla="*/ 152400 h 1066800"/>
              <a:gd name="connsiteX67" fmla="*/ 2344615 w 5732584"/>
              <a:gd name="connsiteY67" fmla="*/ 164123 h 1066800"/>
              <a:gd name="connsiteX68" fmla="*/ 2274276 w 5732584"/>
              <a:gd name="connsiteY68" fmla="*/ 187570 h 1066800"/>
              <a:gd name="connsiteX69" fmla="*/ 2192215 w 5732584"/>
              <a:gd name="connsiteY69" fmla="*/ 211016 h 1066800"/>
              <a:gd name="connsiteX70" fmla="*/ 984738 w 5732584"/>
              <a:gd name="connsiteY70" fmla="*/ 199293 h 1066800"/>
              <a:gd name="connsiteX71" fmla="*/ 949569 w 5732584"/>
              <a:gd name="connsiteY71" fmla="*/ 187570 h 1066800"/>
              <a:gd name="connsiteX72" fmla="*/ 832338 w 5732584"/>
              <a:gd name="connsiteY72" fmla="*/ 164123 h 1066800"/>
              <a:gd name="connsiteX73" fmla="*/ 785446 w 5732584"/>
              <a:gd name="connsiteY73" fmla="*/ 140677 h 1066800"/>
              <a:gd name="connsiteX74" fmla="*/ 328246 w 5732584"/>
              <a:gd name="connsiteY74" fmla="*/ 140677 h 1066800"/>
              <a:gd name="connsiteX75" fmla="*/ 246184 w 5732584"/>
              <a:gd name="connsiteY75" fmla="*/ 175847 h 1066800"/>
              <a:gd name="connsiteX76" fmla="*/ 105507 w 5732584"/>
              <a:gd name="connsiteY76" fmla="*/ 246185 h 1066800"/>
              <a:gd name="connsiteX77" fmla="*/ 58615 w 5732584"/>
              <a:gd name="connsiteY77" fmla="*/ 281354 h 1066800"/>
              <a:gd name="connsiteX78" fmla="*/ 0 w 5732584"/>
              <a:gd name="connsiteY78" fmla="*/ 339970 h 1066800"/>
              <a:gd name="connsiteX79" fmla="*/ 11723 w 5732584"/>
              <a:gd name="connsiteY79" fmla="*/ 597877 h 1066800"/>
              <a:gd name="connsiteX80" fmla="*/ 35169 w 5732584"/>
              <a:gd name="connsiteY80" fmla="*/ 691662 h 1066800"/>
              <a:gd name="connsiteX0" fmla="*/ 53325 w 5732584"/>
              <a:gd name="connsiteY0" fmla="*/ 779392 h 1066800"/>
              <a:gd name="connsiteX1" fmla="*/ 269630 w 5732584"/>
              <a:gd name="connsiteY1" fmla="*/ 914400 h 1066800"/>
              <a:gd name="connsiteX2" fmla="*/ 339969 w 5732584"/>
              <a:gd name="connsiteY2" fmla="*/ 961293 h 1066800"/>
              <a:gd name="connsiteX3" fmla="*/ 748852 w 5732584"/>
              <a:gd name="connsiteY3" fmla="*/ 1011398 h 1066800"/>
              <a:gd name="connsiteX4" fmla="*/ 1219200 w 5732584"/>
              <a:gd name="connsiteY4" fmla="*/ 961293 h 1066800"/>
              <a:gd name="connsiteX5" fmla="*/ 1277815 w 5732584"/>
              <a:gd name="connsiteY5" fmla="*/ 926123 h 1066800"/>
              <a:gd name="connsiteX6" fmla="*/ 1336430 w 5732584"/>
              <a:gd name="connsiteY6" fmla="*/ 914400 h 1066800"/>
              <a:gd name="connsiteX7" fmla="*/ 1383323 w 5732584"/>
              <a:gd name="connsiteY7" fmla="*/ 902677 h 1066800"/>
              <a:gd name="connsiteX8" fmla="*/ 1453661 w 5732584"/>
              <a:gd name="connsiteY8" fmla="*/ 867508 h 1066800"/>
              <a:gd name="connsiteX9" fmla="*/ 1535723 w 5732584"/>
              <a:gd name="connsiteY9" fmla="*/ 844062 h 1066800"/>
              <a:gd name="connsiteX10" fmla="*/ 1781907 w 5732584"/>
              <a:gd name="connsiteY10" fmla="*/ 855785 h 1066800"/>
              <a:gd name="connsiteX11" fmla="*/ 1899138 w 5732584"/>
              <a:gd name="connsiteY11" fmla="*/ 867508 h 1066800"/>
              <a:gd name="connsiteX12" fmla="*/ 1946030 w 5732584"/>
              <a:gd name="connsiteY12" fmla="*/ 890954 h 1066800"/>
              <a:gd name="connsiteX13" fmla="*/ 2028092 w 5732584"/>
              <a:gd name="connsiteY13" fmla="*/ 902677 h 1066800"/>
              <a:gd name="connsiteX14" fmla="*/ 2074984 w 5732584"/>
              <a:gd name="connsiteY14" fmla="*/ 914400 h 1066800"/>
              <a:gd name="connsiteX15" fmla="*/ 2180492 w 5732584"/>
              <a:gd name="connsiteY15" fmla="*/ 949570 h 1066800"/>
              <a:gd name="connsiteX16" fmla="*/ 2250830 w 5732584"/>
              <a:gd name="connsiteY16" fmla="*/ 973016 h 1066800"/>
              <a:gd name="connsiteX17" fmla="*/ 2286000 w 5732584"/>
              <a:gd name="connsiteY17" fmla="*/ 984739 h 1066800"/>
              <a:gd name="connsiteX18" fmla="*/ 2391507 w 5732584"/>
              <a:gd name="connsiteY18" fmla="*/ 996462 h 1066800"/>
              <a:gd name="connsiteX19" fmla="*/ 2801815 w 5732584"/>
              <a:gd name="connsiteY19" fmla="*/ 996462 h 1066800"/>
              <a:gd name="connsiteX20" fmla="*/ 2907323 w 5732584"/>
              <a:gd name="connsiteY20" fmla="*/ 961293 h 1066800"/>
              <a:gd name="connsiteX21" fmla="*/ 3024553 w 5732584"/>
              <a:gd name="connsiteY21" fmla="*/ 949570 h 1066800"/>
              <a:gd name="connsiteX22" fmla="*/ 3704492 w 5732584"/>
              <a:gd name="connsiteY22" fmla="*/ 937847 h 1066800"/>
              <a:gd name="connsiteX23" fmla="*/ 3856892 w 5732584"/>
              <a:gd name="connsiteY23" fmla="*/ 961293 h 1066800"/>
              <a:gd name="connsiteX24" fmla="*/ 3892061 w 5732584"/>
              <a:gd name="connsiteY24" fmla="*/ 973016 h 1066800"/>
              <a:gd name="connsiteX25" fmla="*/ 3938953 w 5732584"/>
              <a:gd name="connsiteY25" fmla="*/ 996462 h 1066800"/>
              <a:gd name="connsiteX26" fmla="*/ 4208584 w 5732584"/>
              <a:gd name="connsiteY26" fmla="*/ 1031631 h 1066800"/>
              <a:gd name="connsiteX27" fmla="*/ 4478215 w 5732584"/>
              <a:gd name="connsiteY27" fmla="*/ 1066800 h 1066800"/>
              <a:gd name="connsiteX28" fmla="*/ 4724400 w 5732584"/>
              <a:gd name="connsiteY28" fmla="*/ 1055077 h 1066800"/>
              <a:gd name="connsiteX29" fmla="*/ 4794738 w 5732584"/>
              <a:gd name="connsiteY29" fmla="*/ 1019908 h 1066800"/>
              <a:gd name="connsiteX30" fmla="*/ 4829907 w 5732584"/>
              <a:gd name="connsiteY30" fmla="*/ 1008185 h 1066800"/>
              <a:gd name="connsiteX31" fmla="*/ 4911969 w 5732584"/>
              <a:gd name="connsiteY31" fmla="*/ 949570 h 1066800"/>
              <a:gd name="connsiteX32" fmla="*/ 4947138 w 5732584"/>
              <a:gd name="connsiteY32" fmla="*/ 937847 h 1066800"/>
              <a:gd name="connsiteX33" fmla="*/ 5017476 w 5732584"/>
              <a:gd name="connsiteY33" fmla="*/ 867508 h 1066800"/>
              <a:gd name="connsiteX34" fmla="*/ 5040923 w 5732584"/>
              <a:gd name="connsiteY34" fmla="*/ 844062 h 1066800"/>
              <a:gd name="connsiteX35" fmla="*/ 5122984 w 5732584"/>
              <a:gd name="connsiteY35" fmla="*/ 797170 h 1066800"/>
              <a:gd name="connsiteX36" fmla="*/ 5357446 w 5732584"/>
              <a:gd name="connsiteY36" fmla="*/ 762000 h 1066800"/>
              <a:gd name="connsiteX37" fmla="*/ 5509846 w 5732584"/>
              <a:gd name="connsiteY37" fmla="*/ 750277 h 1066800"/>
              <a:gd name="connsiteX38" fmla="*/ 5591907 w 5732584"/>
              <a:gd name="connsiteY38" fmla="*/ 726831 h 1066800"/>
              <a:gd name="connsiteX39" fmla="*/ 5685692 w 5732584"/>
              <a:gd name="connsiteY39" fmla="*/ 656493 h 1066800"/>
              <a:gd name="connsiteX40" fmla="*/ 5709138 w 5732584"/>
              <a:gd name="connsiteY40" fmla="*/ 621323 h 1066800"/>
              <a:gd name="connsiteX41" fmla="*/ 5720861 w 5732584"/>
              <a:gd name="connsiteY41" fmla="*/ 574431 h 1066800"/>
              <a:gd name="connsiteX42" fmla="*/ 5732584 w 5732584"/>
              <a:gd name="connsiteY42" fmla="*/ 539262 h 1066800"/>
              <a:gd name="connsiteX43" fmla="*/ 5720861 w 5732584"/>
              <a:gd name="connsiteY43" fmla="*/ 351693 h 1066800"/>
              <a:gd name="connsiteX44" fmla="*/ 5709138 w 5732584"/>
              <a:gd name="connsiteY44" fmla="*/ 316523 h 1066800"/>
              <a:gd name="connsiteX45" fmla="*/ 5673969 w 5732584"/>
              <a:gd name="connsiteY45" fmla="*/ 281354 h 1066800"/>
              <a:gd name="connsiteX46" fmla="*/ 5603630 w 5732584"/>
              <a:gd name="connsiteY46" fmla="*/ 211016 h 1066800"/>
              <a:gd name="connsiteX47" fmla="*/ 5462953 w 5732584"/>
              <a:gd name="connsiteY47" fmla="*/ 140677 h 1066800"/>
              <a:gd name="connsiteX48" fmla="*/ 5380892 w 5732584"/>
              <a:gd name="connsiteY48" fmla="*/ 105508 h 1066800"/>
              <a:gd name="connsiteX49" fmla="*/ 5263661 w 5732584"/>
              <a:gd name="connsiteY49" fmla="*/ 58616 h 1066800"/>
              <a:gd name="connsiteX50" fmla="*/ 5193323 w 5732584"/>
              <a:gd name="connsiteY50" fmla="*/ 35170 h 1066800"/>
              <a:gd name="connsiteX51" fmla="*/ 5158153 w 5732584"/>
              <a:gd name="connsiteY51" fmla="*/ 23447 h 1066800"/>
              <a:gd name="connsiteX52" fmla="*/ 5064369 w 5732584"/>
              <a:gd name="connsiteY52" fmla="*/ 0 h 1066800"/>
              <a:gd name="connsiteX53" fmla="*/ 4747846 w 5732584"/>
              <a:gd name="connsiteY53" fmla="*/ 23447 h 1066800"/>
              <a:gd name="connsiteX54" fmla="*/ 4677507 w 5732584"/>
              <a:gd name="connsiteY54" fmla="*/ 46893 h 1066800"/>
              <a:gd name="connsiteX55" fmla="*/ 4618892 w 5732584"/>
              <a:gd name="connsiteY55" fmla="*/ 58616 h 1066800"/>
              <a:gd name="connsiteX56" fmla="*/ 4572000 w 5732584"/>
              <a:gd name="connsiteY56" fmla="*/ 82062 h 1066800"/>
              <a:gd name="connsiteX57" fmla="*/ 4384430 w 5732584"/>
              <a:gd name="connsiteY57" fmla="*/ 128954 h 1066800"/>
              <a:gd name="connsiteX58" fmla="*/ 4349261 w 5732584"/>
              <a:gd name="connsiteY58" fmla="*/ 140677 h 1066800"/>
              <a:gd name="connsiteX59" fmla="*/ 3446584 w 5732584"/>
              <a:gd name="connsiteY59" fmla="*/ 128954 h 1066800"/>
              <a:gd name="connsiteX60" fmla="*/ 3411415 w 5732584"/>
              <a:gd name="connsiteY60" fmla="*/ 105508 h 1066800"/>
              <a:gd name="connsiteX61" fmla="*/ 3247292 w 5732584"/>
              <a:gd name="connsiteY61" fmla="*/ 93785 h 1066800"/>
              <a:gd name="connsiteX62" fmla="*/ 3165230 w 5732584"/>
              <a:gd name="connsiteY62" fmla="*/ 82062 h 1066800"/>
              <a:gd name="connsiteX63" fmla="*/ 3048000 w 5732584"/>
              <a:gd name="connsiteY63" fmla="*/ 70339 h 1066800"/>
              <a:gd name="connsiteX64" fmla="*/ 2754923 w 5732584"/>
              <a:gd name="connsiteY64" fmla="*/ 82062 h 1066800"/>
              <a:gd name="connsiteX65" fmla="*/ 2602523 w 5732584"/>
              <a:gd name="connsiteY65" fmla="*/ 128954 h 1066800"/>
              <a:gd name="connsiteX66" fmla="*/ 2473569 w 5732584"/>
              <a:gd name="connsiteY66" fmla="*/ 152400 h 1066800"/>
              <a:gd name="connsiteX67" fmla="*/ 2344615 w 5732584"/>
              <a:gd name="connsiteY67" fmla="*/ 164123 h 1066800"/>
              <a:gd name="connsiteX68" fmla="*/ 2274276 w 5732584"/>
              <a:gd name="connsiteY68" fmla="*/ 187570 h 1066800"/>
              <a:gd name="connsiteX69" fmla="*/ 2192215 w 5732584"/>
              <a:gd name="connsiteY69" fmla="*/ 211016 h 1066800"/>
              <a:gd name="connsiteX70" fmla="*/ 984738 w 5732584"/>
              <a:gd name="connsiteY70" fmla="*/ 199293 h 1066800"/>
              <a:gd name="connsiteX71" fmla="*/ 949569 w 5732584"/>
              <a:gd name="connsiteY71" fmla="*/ 187570 h 1066800"/>
              <a:gd name="connsiteX72" fmla="*/ 832338 w 5732584"/>
              <a:gd name="connsiteY72" fmla="*/ 164123 h 1066800"/>
              <a:gd name="connsiteX73" fmla="*/ 785446 w 5732584"/>
              <a:gd name="connsiteY73" fmla="*/ 140677 h 1066800"/>
              <a:gd name="connsiteX74" fmla="*/ 328246 w 5732584"/>
              <a:gd name="connsiteY74" fmla="*/ 140677 h 1066800"/>
              <a:gd name="connsiteX75" fmla="*/ 246184 w 5732584"/>
              <a:gd name="connsiteY75" fmla="*/ 175847 h 1066800"/>
              <a:gd name="connsiteX76" fmla="*/ 105507 w 5732584"/>
              <a:gd name="connsiteY76" fmla="*/ 246185 h 1066800"/>
              <a:gd name="connsiteX77" fmla="*/ 58615 w 5732584"/>
              <a:gd name="connsiteY77" fmla="*/ 281354 h 1066800"/>
              <a:gd name="connsiteX78" fmla="*/ 0 w 5732584"/>
              <a:gd name="connsiteY78" fmla="*/ 339970 h 1066800"/>
              <a:gd name="connsiteX79" fmla="*/ 11723 w 5732584"/>
              <a:gd name="connsiteY79" fmla="*/ 597877 h 1066800"/>
              <a:gd name="connsiteX80" fmla="*/ 53325 w 5732584"/>
              <a:gd name="connsiteY80" fmla="*/ 779392 h 1066800"/>
              <a:gd name="connsiteX0" fmla="*/ 53325 w 5732584"/>
              <a:gd name="connsiteY0" fmla="*/ 779392 h 1066800"/>
              <a:gd name="connsiteX1" fmla="*/ 169768 w 5732584"/>
              <a:gd name="connsiteY1" fmla="*/ 876018 h 1066800"/>
              <a:gd name="connsiteX2" fmla="*/ 339969 w 5732584"/>
              <a:gd name="connsiteY2" fmla="*/ 961293 h 1066800"/>
              <a:gd name="connsiteX3" fmla="*/ 748852 w 5732584"/>
              <a:gd name="connsiteY3" fmla="*/ 1011398 h 1066800"/>
              <a:gd name="connsiteX4" fmla="*/ 1219200 w 5732584"/>
              <a:gd name="connsiteY4" fmla="*/ 961293 h 1066800"/>
              <a:gd name="connsiteX5" fmla="*/ 1277815 w 5732584"/>
              <a:gd name="connsiteY5" fmla="*/ 926123 h 1066800"/>
              <a:gd name="connsiteX6" fmla="*/ 1336430 w 5732584"/>
              <a:gd name="connsiteY6" fmla="*/ 914400 h 1066800"/>
              <a:gd name="connsiteX7" fmla="*/ 1383323 w 5732584"/>
              <a:gd name="connsiteY7" fmla="*/ 902677 h 1066800"/>
              <a:gd name="connsiteX8" fmla="*/ 1453661 w 5732584"/>
              <a:gd name="connsiteY8" fmla="*/ 867508 h 1066800"/>
              <a:gd name="connsiteX9" fmla="*/ 1535723 w 5732584"/>
              <a:gd name="connsiteY9" fmla="*/ 844062 h 1066800"/>
              <a:gd name="connsiteX10" fmla="*/ 1781907 w 5732584"/>
              <a:gd name="connsiteY10" fmla="*/ 855785 h 1066800"/>
              <a:gd name="connsiteX11" fmla="*/ 1899138 w 5732584"/>
              <a:gd name="connsiteY11" fmla="*/ 867508 h 1066800"/>
              <a:gd name="connsiteX12" fmla="*/ 1946030 w 5732584"/>
              <a:gd name="connsiteY12" fmla="*/ 890954 h 1066800"/>
              <a:gd name="connsiteX13" fmla="*/ 2028092 w 5732584"/>
              <a:gd name="connsiteY13" fmla="*/ 902677 h 1066800"/>
              <a:gd name="connsiteX14" fmla="*/ 2074984 w 5732584"/>
              <a:gd name="connsiteY14" fmla="*/ 914400 h 1066800"/>
              <a:gd name="connsiteX15" fmla="*/ 2180492 w 5732584"/>
              <a:gd name="connsiteY15" fmla="*/ 949570 h 1066800"/>
              <a:gd name="connsiteX16" fmla="*/ 2250830 w 5732584"/>
              <a:gd name="connsiteY16" fmla="*/ 973016 h 1066800"/>
              <a:gd name="connsiteX17" fmla="*/ 2286000 w 5732584"/>
              <a:gd name="connsiteY17" fmla="*/ 984739 h 1066800"/>
              <a:gd name="connsiteX18" fmla="*/ 2391507 w 5732584"/>
              <a:gd name="connsiteY18" fmla="*/ 996462 h 1066800"/>
              <a:gd name="connsiteX19" fmla="*/ 2801815 w 5732584"/>
              <a:gd name="connsiteY19" fmla="*/ 996462 h 1066800"/>
              <a:gd name="connsiteX20" fmla="*/ 2907323 w 5732584"/>
              <a:gd name="connsiteY20" fmla="*/ 961293 h 1066800"/>
              <a:gd name="connsiteX21" fmla="*/ 3024553 w 5732584"/>
              <a:gd name="connsiteY21" fmla="*/ 949570 h 1066800"/>
              <a:gd name="connsiteX22" fmla="*/ 3704492 w 5732584"/>
              <a:gd name="connsiteY22" fmla="*/ 937847 h 1066800"/>
              <a:gd name="connsiteX23" fmla="*/ 3856892 w 5732584"/>
              <a:gd name="connsiteY23" fmla="*/ 961293 h 1066800"/>
              <a:gd name="connsiteX24" fmla="*/ 3892061 w 5732584"/>
              <a:gd name="connsiteY24" fmla="*/ 973016 h 1066800"/>
              <a:gd name="connsiteX25" fmla="*/ 3938953 w 5732584"/>
              <a:gd name="connsiteY25" fmla="*/ 996462 h 1066800"/>
              <a:gd name="connsiteX26" fmla="*/ 4208584 w 5732584"/>
              <a:gd name="connsiteY26" fmla="*/ 1031631 h 1066800"/>
              <a:gd name="connsiteX27" fmla="*/ 4478215 w 5732584"/>
              <a:gd name="connsiteY27" fmla="*/ 1066800 h 1066800"/>
              <a:gd name="connsiteX28" fmla="*/ 4724400 w 5732584"/>
              <a:gd name="connsiteY28" fmla="*/ 1055077 h 1066800"/>
              <a:gd name="connsiteX29" fmla="*/ 4794738 w 5732584"/>
              <a:gd name="connsiteY29" fmla="*/ 1019908 h 1066800"/>
              <a:gd name="connsiteX30" fmla="*/ 4829907 w 5732584"/>
              <a:gd name="connsiteY30" fmla="*/ 1008185 h 1066800"/>
              <a:gd name="connsiteX31" fmla="*/ 4911969 w 5732584"/>
              <a:gd name="connsiteY31" fmla="*/ 949570 h 1066800"/>
              <a:gd name="connsiteX32" fmla="*/ 4947138 w 5732584"/>
              <a:gd name="connsiteY32" fmla="*/ 937847 h 1066800"/>
              <a:gd name="connsiteX33" fmla="*/ 5017476 w 5732584"/>
              <a:gd name="connsiteY33" fmla="*/ 867508 h 1066800"/>
              <a:gd name="connsiteX34" fmla="*/ 5040923 w 5732584"/>
              <a:gd name="connsiteY34" fmla="*/ 844062 h 1066800"/>
              <a:gd name="connsiteX35" fmla="*/ 5122984 w 5732584"/>
              <a:gd name="connsiteY35" fmla="*/ 797170 h 1066800"/>
              <a:gd name="connsiteX36" fmla="*/ 5357446 w 5732584"/>
              <a:gd name="connsiteY36" fmla="*/ 762000 h 1066800"/>
              <a:gd name="connsiteX37" fmla="*/ 5509846 w 5732584"/>
              <a:gd name="connsiteY37" fmla="*/ 750277 h 1066800"/>
              <a:gd name="connsiteX38" fmla="*/ 5591907 w 5732584"/>
              <a:gd name="connsiteY38" fmla="*/ 726831 h 1066800"/>
              <a:gd name="connsiteX39" fmla="*/ 5685692 w 5732584"/>
              <a:gd name="connsiteY39" fmla="*/ 656493 h 1066800"/>
              <a:gd name="connsiteX40" fmla="*/ 5709138 w 5732584"/>
              <a:gd name="connsiteY40" fmla="*/ 621323 h 1066800"/>
              <a:gd name="connsiteX41" fmla="*/ 5720861 w 5732584"/>
              <a:gd name="connsiteY41" fmla="*/ 574431 h 1066800"/>
              <a:gd name="connsiteX42" fmla="*/ 5732584 w 5732584"/>
              <a:gd name="connsiteY42" fmla="*/ 539262 h 1066800"/>
              <a:gd name="connsiteX43" fmla="*/ 5720861 w 5732584"/>
              <a:gd name="connsiteY43" fmla="*/ 351693 h 1066800"/>
              <a:gd name="connsiteX44" fmla="*/ 5709138 w 5732584"/>
              <a:gd name="connsiteY44" fmla="*/ 316523 h 1066800"/>
              <a:gd name="connsiteX45" fmla="*/ 5673969 w 5732584"/>
              <a:gd name="connsiteY45" fmla="*/ 281354 h 1066800"/>
              <a:gd name="connsiteX46" fmla="*/ 5603630 w 5732584"/>
              <a:gd name="connsiteY46" fmla="*/ 211016 h 1066800"/>
              <a:gd name="connsiteX47" fmla="*/ 5462953 w 5732584"/>
              <a:gd name="connsiteY47" fmla="*/ 140677 h 1066800"/>
              <a:gd name="connsiteX48" fmla="*/ 5380892 w 5732584"/>
              <a:gd name="connsiteY48" fmla="*/ 105508 h 1066800"/>
              <a:gd name="connsiteX49" fmla="*/ 5263661 w 5732584"/>
              <a:gd name="connsiteY49" fmla="*/ 58616 h 1066800"/>
              <a:gd name="connsiteX50" fmla="*/ 5193323 w 5732584"/>
              <a:gd name="connsiteY50" fmla="*/ 35170 h 1066800"/>
              <a:gd name="connsiteX51" fmla="*/ 5158153 w 5732584"/>
              <a:gd name="connsiteY51" fmla="*/ 23447 h 1066800"/>
              <a:gd name="connsiteX52" fmla="*/ 5064369 w 5732584"/>
              <a:gd name="connsiteY52" fmla="*/ 0 h 1066800"/>
              <a:gd name="connsiteX53" fmla="*/ 4747846 w 5732584"/>
              <a:gd name="connsiteY53" fmla="*/ 23447 h 1066800"/>
              <a:gd name="connsiteX54" fmla="*/ 4677507 w 5732584"/>
              <a:gd name="connsiteY54" fmla="*/ 46893 h 1066800"/>
              <a:gd name="connsiteX55" fmla="*/ 4618892 w 5732584"/>
              <a:gd name="connsiteY55" fmla="*/ 58616 h 1066800"/>
              <a:gd name="connsiteX56" fmla="*/ 4572000 w 5732584"/>
              <a:gd name="connsiteY56" fmla="*/ 82062 h 1066800"/>
              <a:gd name="connsiteX57" fmla="*/ 4384430 w 5732584"/>
              <a:gd name="connsiteY57" fmla="*/ 128954 h 1066800"/>
              <a:gd name="connsiteX58" fmla="*/ 4349261 w 5732584"/>
              <a:gd name="connsiteY58" fmla="*/ 140677 h 1066800"/>
              <a:gd name="connsiteX59" fmla="*/ 3446584 w 5732584"/>
              <a:gd name="connsiteY59" fmla="*/ 128954 h 1066800"/>
              <a:gd name="connsiteX60" fmla="*/ 3411415 w 5732584"/>
              <a:gd name="connsiteY60" fmla="*/ 105508 h 1066800"/>
              <a:gd name="connsiteX61" fmla="*/ 3247292 w 5732584"/>
              <a:gd name="connsiteY61" fmla="*/ 93785 h 1066800"/>
              <a:gd name="connsiteX62" fmla="*/ 3165230 w 5732584"/>
              <a:gd name="connsiteY62" fmla="*/ 82062 h 1066800"/>
              <a:gd name="connsiteX63" fmla="*/ 3048000 w 5732584"/>
              <a:gd name="connsiteY63" fmla="*/ 70339 h 1066800"/>
              <a:gd name="connsiteX64" fmla="*/ 2754923 w 5732584"/>
              <a:gd name="connsiteY64" fmla="*/ 82062 h 1066800"/>
              <a:gd name="connsiteX65" fmla="*/ 2602523 w 5732584"/>
              <a:gd name="connsiteY65" fmla="*/ 128954 h 1066800"/>
              <a:gd name="connsiteX66" fmla="*/ 2473569 w 5732584"/>
              <a:gd name="connsiteY66" fmla="*/ 152400 h 1066800"/>
              <a:gd name="connsiteX67" fmla="*/ 2344615 w 5732584"/>
              <a:gd name="connsiteY67" fmla="*/ 164123 h 1066800"/>
              <a:gd name="connsiteX68" fmla="*/ 2274276 w 5732584"/>
              <a:gd name="connsiteY68" fmla="*/ 187570 h 1066800"/>
              <a:gd name="connsiteX69" fmla="*/ 2192215 w 5732584"/>
              <a:gd name="connsiteY69" fmla="*/ 211016 h 1066800"/>
              <a:gd name="connsiteX70" fmla="*/ 984738 w 5732584"/>
              <a:gd name="connsiteY70" fmla="*/ 199293 h 1066800"/>
              <a:gd name="connsiteX71" fmla="*/ 949569 w 5732584"/>
              <a:gd name="connsiteY71" fmla="*/ 187570 h 1066800"/>
              <a:gd name="connsiteX72" fmla="*/ 832338 w 5732584"/>
              <a:gd name="connsiteY72" fmla="*/ 164123 h 1066800"/>
              <a:gd name="connsiteX73" fmla="*/ 785446 w 5732584"/>
              <a:gd name="connsiteY73" fmla="*/ 140677 h 1066800"/>
              <a:gd name="connsiteX74" fmla="*/ 328246 w 5732584"/>
              <a:gd name="connsiteY74" fmla="*/ 140677 h 1066800"/>
              <a:gd name="connsiteX75" fmla="*/ 246184 w 5732584"/>
              <a:gd name="connsiteY75" fmla="*/ 175847 h 1066800"/>
              <a:gd name="connsiteX76" fmla="*/ 105507 w 5732584"/>
              <a:gd name="connsiteY76" fmla="*/ 246185 h 1066800"/>
              <a:gd name="connsiteX77" fmla="*/ 58615 w 5732584"/>
              <a:gd name="connsiteY77" fmla="*/ 281354 h 1066800"/>
              <a:gd name="connsiteX78" fmla="*/ 0 w 5732584"/>
              <a:gd name="connsiteY78" fmla="*/ 339970 h 1066800"/>
              <a:gd name="connsiteX79" fmla="*/ 11723 w 5732584"/>
              <a:gd name="connsiteY79" fmla="*/ 597877 h 1066800"/>
              <a:gd name="connsiteX80" fmla="*/ 53325 w 5732584"/>
              <a:gd name="connsiteY80" fmla="*/ 779392 h 1066800"/>
              <a:gd name="connsiteX0" fmla="*/ 59394 w 5738653"/>
              <a:gd name="connsiteY0" fmla="*/ 779392 h 1066800"/>
              <a:gd name="connsiteX1" fmla="*/ 175837 w 5738653"/>
              <a:gd name="connsiteY1" fmla="*/ 876018 h 1066800"/>
              <a:gd name="connsiteX2" fmla="*/ 346038 w 5738653"/>
              <a:gd name="connsiteY2" fmla="*/ 961293 h 1066800"/>
              <a:gd name="connsiteX3" fmla="*/ 754921 w 5738653"/>
              <a:gd name="connsiteY3" fmla="*/ 1011398 h 1066800"/>
              <a:gd name="connsiteX4" fmla="*/ 1225269 w 5738653"/>
              <a:gd name="connsiteY4" fmla="*/ 961293 h 1066800"/>
              <a:gd name="connsiteX5" fmla="*/ 1283884 w 5738653"/>
              <a:gd name="connsiteY5" fmla="*/ 926123 h 1066800"/>
              <a:gd name="connsiteX6" fmla="*/ 1342499 w 5738653"/>
              <a:gd name="connsiteY6" fmla="*/ 914400 h 1066800"/>
              <a:gd name="connsiteX7" fmla="*/ 1389392 w 5738653"/>
              <a:gd name="connsiteY7" fmla="*/ 902677 h 1066800"/>
              <a:gd name="connsiteX8" fmla="*/ 1459730 w 5738653"/>
              <a:gd name="connsiteY8" fmla="*/ 867508 h 1066800"/>
              <a:gd name="connsiteX9" fmla="*/ 1541792 w 5738653"/>
              <a:gd name="connsiteY9" fmla="*/ 844062 h 1066800"/>
              <a:gd name="connsiteX10" fmla="*/ 1787976 w 5738653"/>
              <a:gd name="connsiteY10" fmla="*/ 855785 h 1066800"/>
              <a:gd name="connsiteX11" fmla="*/ 1905207 w 5738653"/>
              <a:gd name="connsiteY11" fmla="*/ 867508 h 1066800"/>
              <a:gd name="connsiteX12" fmla="*/ 1952099 w 5738653"/>
              <a:gd name="connsiteY12" fmla="*/ 890954 h 1066800"/>
              <a:gd name="connsiteX13" fmla="*/ 2034161 w 5738653"/>
              <a:gd name="connsiteY13" fmla="*/ 902677 h 1066800"/>
              <a:gd name="connsiteX14" fmla="*/ 2081053 w 5738653"/>
              <a:gd name="connsiteY14" fmla="*/ 914400 h 1066800"/>
              <a:gd name="connsiteX15" fmla="*/ 2186561 w 5738653"/>
              <a:gd name="connsiteY15" fmla="*/ 949570 h 1066800"/>
              <a:gd name="connsiteX16" fmla="*/ 2256899 w 5738653"/>
              <a:gd name="connsiteY16" fmla="*/ 973016 h 1066800"/>
              <a:gd name="connsiteX17" fmla="*/ 2292069 w 5738653"/>
              <a:gd name="connsiteY17" fmla="*/ 984739 h 1066800"/>
              <a:gd name="connsiteX18" fmla="*/ 2397576 w 5738653"/>
              <a:gd name="connsiteY18" fmla="*/ 996462 h 1066800"/>
              <a:gd name="connsiteX19" fmla="*/ 2807884 w 5738653"/>
              <a:gd name="connsiteY19" fmla="*/ 996462 h 1066800"/>
              <a:gd name="connsiteX20" fmla="*/ 2913392 w 5738653"/>
              <a:gd name="connsiteY20" fmla="*/ 961293 h 1066800"/>
              <a:gd name="connsiteX21" fmla="*/ 3030622 w 5738653"/>
              <a:gd name="connsiteY21" fmla="*/ 949570 h 1066800"/>
              <a:gd name="connsiteX22" fmla="*/ 3710561 w 5738653"/>
              <a:gd name="connsiteY22" fmla="*/ 937847 h 1066800"/>
              <a:gd name="connsiteX23" fmla="*/ 3862961 w 5738653"/>
              <a:gd name="connsiteY23" fmla="*/ 961293 h 1066800"/>
              <a:gd name="connsiteX24" fmla="*/ 3898130 w 5738653"/>
              <a:gd name="connsiteY24" fmla="*/ 973016 h 1066800"/>
              <a:gd name="connsiteX25" fmla="*/ 3945022 w 5738653"/>
              <a:gd name="connsiteY25" fmla="*/ 996462 h 1066800"/>
              <a:gd name="connsiteX26" fmla="*/ 4214653 w 5738653"/>
              <a:gd name="connsiteY26" fmla="*/ 1031631 h 1066800"/>
              <a:gd name="connsiteX27" fmla="*/ 4484284 w 5738653"/>
              <a:gd name="connsiteY27" fmla="*/ 1066800 h 1066800"/>
              <a:gd name="connsiteX28" fmla="*/ 4730469 w 5738653"/>
              <a:gd name="connsiteY28" fmla="*/ 1055077 h 1066800"/>
              <a:gd name="connsiteX29" fmla="*/ 4800807 w 5738653"/>
              <a:gd name="connsiteY29" fmla="*/ 1019908 h 1066800"/>
              <a:gd name="connsiteX30" fmla="*/ 4835976 w 5738653"/>
              <a:gd name="connsiteY30" fmla="*/ 1008185 h 1066800"/>
              <a:gd name="connsiteX31" fmla="*/ 4918038 w 5738653"/>
              <a:gd name="connsiteY31" fmla="*/ 949570 h 1066800"/>
              <a:gd name="connsiteX32" fmla="*/ 4953207 w 5738653"/>
              <a:gd name="connsiteY32" fmla="*/ 937847 h 1066800"/>
              <a:gd name="connsiteX33" fmla="*/ 5023545 w 5738653"/>
              <a:gd name="connsiteY33" fmla="*/ 867508 h 1066800"/>
              <a:gd name="connsiteX34" fmla="*/ 5046992 w 5738653"/>
              <a:gd name="connsiteY34" fmla="*/ 844062 h 1066800"/>
              <a:gd name="connsiteX35" fmla="*/ 5129053 w 5738653"/>
              <a:gd name="connsiteY35" fmla="*/ 797170 h 1066800"/>
              <a:gd name="connsiteX36" fmla="*/ 5363515 w 5738653"/>
              <a:gd name="connsiteY36" fmla="*/ 762000 h 1066800"/>
              <a:gd name="connsiteX37" fmla="*/ 5515915 w 5738653"/>
              <a:gd name="connsiteY37" fmla="*/ 750277 h 1066800"/>
              <a:gd name="connsiteX38" fmla="*/ 5597976 w 5738653"/>
              <a:gd name="connsiteY38" fmla="*/ 726831 h 1066800"/>
              <a:gd name="connsiteX39" fmla="*/ 5691761 w 5738653"/>
              <a:gd name="connsiteY39" fmla="*/ 656493 h 1066800"/>
              <a:gd name="connsiteX40" fmla="*/ 5715207 w 5738653"/>
              <a:gd name="connsiteY40" fmla="*/ 621323 h 1066800"/>
              <a:gd name="connsiteX41" fmla="*/ 5726930 w 5738653"/>
              <a:gd name="connsiteY41" fmla="*/ 574431 h 1066800"/>
              <a:gd name="connsiteX42" fmla="*/ 5738653 w 5738653"/>
              <a:gd name="connsiteY42" fmla="*/ 539262 h 1066800"/>
              <a:gd name="connsiteX43" fmla="*/ 5726930 w 5738653"/>
              <a:gd name="connsiteY43" fmla="*/ 351693 h 1066800"/>
              <a:gd name="connsiteX44" fmla="*/ 5715207 w 5738653"/>
              <a:gd name="connsiteY44" fmla="*/ 316523 h 1066800"/>
              <a:gd name="connsiteX45" fmla="*/ 5680038 w 5738653"/>
              <a:gd name="connsiteY45" fmla="*/ 281354 h 1066800"/>
              <a:gd name="connsiteX46" fmla="*/ 5609699 w 5738653"/>
              <a:gd name="connsiteY46" fmla="*/ 211016 h 1066800"/>
              <a:gd name="connsiteX47" fmla="*/ 5469022 w 5738653"/>
              <a:gd name="connsiteY47" fmla="*/ 140677 h 1066800"/>
              <a:gd name="connsiteX48" fmla="*/ 5386961 w 5738653"/>
              <a:gd name="connsiteY48" fmla="*/ 105508 h 1066800"/>
              <a:gd name="connsiteX49" fmla="*/ 5269730 w 5738653"/>
              <a:gd name="connsiteY49" fmla="*/ 58616 h 1066800"/>
              <a:gd name="connsiteX50" fmla="*/ 5199392 w 5738653"/>
              <a:gd name="connsiteY50" fmla="*/ 35170 h 1066800"/>
              <a:gd name="connsiteX51" fmla="*/ 5164222 w 5738653"/>
              <a:gd name="connsiteY51" fmla="*/ 23447 h 1066800"/>
              <a:gd name="connsiteX52" fmla="*/ 5070438 w 5738653"/>
              <a:gd name="connsiteY52" fmla="*/ 0 h 1066800"/>
              <a:gd name="connsiteX53" fmla="*/ 4753915 w 5738653"/>
              <a:gd name="connsiteY53" fmla="*/ 23447 h 1066800"/>
              <a:gd name="connsiteX54" fmla="*/ 4683576 w 5738653"/>
              <a:gd name="connsiteY54" fmla="*/ 46893 h 1066800"/>
              <a:gd name="connsiteX55" fmla="*/ 4624961 w 5738653"/>
              <a:gd name="connsiteY55" fmla="*/ 58616 h 1066800"/>
              <a:gd name="connsiteX56" fmla="*/ 4578069 w 5738653"/>
              <a:gd name="connsiteY56" fmla="*/ 82062 h 1066800"/>
              <a:gd name="connsiteX57" fmla="*/ 4390499 w 5738653"/>
              <a:gd name="connsiteY57" fmla="*/ 128954 h 1066800"/>
              <a:gd name="connsiteX58" fmla="*/ 4355330 w 5738653"/>
              <a:gd name="connsiteY58" fmla="*/ 140677 h 1066800"/>
              <a:gd name="connsiteX59" fmla="*/ 3452653 w 5738653"/>
              <a:gd name="connsiteY59" fmla="*/ 128954 h 1066800"/>
              <a:gd name="connsiteX60" fmla="*/ 3417484 w 5738653"/>
              <a:gd name="connsiteY60" fmla="*/ 105508 h 1066800"/>
              <a:gd name="connsiteX61" fmla="*/ 3253361 w 5738653"/>
              <a:gd name="connsiteY61" fmla="*/ 93785 h 1066800"/>
              <a:gd name="connsiteX62" fmla="*/ 3171299 w 5738653"/>
              <a:gd name="connsiteY62" fmla="*/ 82062 h 1066800"/>
              <a:gd name="connsiteX63" fmla="*/ 3054069 w 5738653"/>
              <a:gd name="connsiteY63" fmla="*/ 70339 h 1066800"/>
              <a:gd name="connsiteX64" fmla="*/ 2760992 w 5738653"/>
              <a:gd name="connsiteY64" fmla="*/ 82062 h 1066800"/>
              <a:gd name="connsiteX65" fmla="*/ 2608592 w 5738653"/>
              <a:gd name="connsiteY65" fmla="*/ 128954 h 1066800"/>
              <a:gd name="connsiteX66" fmla="*/ 2479638 w 5738653"/>
              <a:gd name="connsiteY66" fmla="*/ 152400 h 1066800"/>
              <a:gd name="connsiteX67" fmla="*/ 2350684 w 5738653"/>
              <a:gd name="connsiteY67" fmla="*/ 164123 h 1066800"/>
              <a:gd name="connsiteX68" fmla="*/ 2280345 w 5738653"/>
              <a:gd name="connsiteY68" fmla="*/ 187570 h 1066800"/>
              <a:gd name="connsiteX69" fmla="*/ 2198284 w 5738653"/>
              <a:gd name="connsiteY69" fmla="*/ 211016 h 1066800"/>
              <a:gd name="connsiteX70" fmla="*/ 990807 w 5738653"/>
              <a:gd name="connsiteY70" fmla="*/ 199293 h 1066800"/>
              <a:gd name="connsiteX71" fmla="*/ 955638 w 5738653"/>
              <a:gd name="connsiteY71" fmla="*/ 187570 h 1066800"/>
              <a:gd name="connsiteX72" fmla="*/ 838407 w 5738653"/>
              <a:gd name="connsiteY72" fmla="*/ 164123 h 1066800"/>
              <a:gd name="connsiteX73" fmla="*/ 791515 w 5738653"/>
              <a:gd name="connsiteY73" fmla="*/ 140677 h 1066800"/>
              <a:gd name="connsiteX74" fmla="*/ 334315 w 5738653"/>
              <a:gd name="connsiteY74" fmla="*/ 140677 h 1066800"/>
              <a:gd name="connsiteX75" fmla="*/ 252253 w 5738653"/>
              <a:gd name="connsiteY75" fmla="*/ 175847 h 1066800"/>
              <a:gd name="connsiteX76" fmla="*/ 111576 w 5738653"/>
              <a:gd name="connsiteY76" fmla="*/ 246185 h 1066800"/>
              <a:gd name="connsiteX77" fmla="*/ 6069 w 5738653"/>
              <a:gd name="connsiteY77" fmla="*/ 339970 h 1066800"/>
              <a:gd name="connsiteX78" fmla="*/ 17792 w 5738653"/>
              <a:gd name="connsiteY78" fmla="*/ 597877 h 1066800"/>
              <a:gd name="connsiteX79" fmla="*/ 59394 w 5738653"/>
              <a:gd name="connsiteY79" fmla="*/ 779392 h 1066800"/>
              <a:gd name="connsiteX0" fmla="*/ 69713 w 5748972"/>
              <a:gd name="connsiteY0" fmla="*/ 779392 h 1066800"/>
              <a:gd name="connsiteX1" fmla="*/ 186156 w 5748972"/>
              <a:gd name="connsiteY1" fmla="*/ 876018 h 1066800"/>
              <a:gd name="connsiteX2" fmla="*/ 356357 w 5748972"/>
              <a:gd name="connsiteY2" fmla="*/ 961293 h 1066800"/>
              <a:gd name="connsiteX3" fmla="*/ 765240 w 5748972"/>
              <a:gd name="connsiteY3" fmla="*/ 1011398 h 1066800"/>
              <a:gd name="connsiteX4" fmla="*/ 1235588 w 5748972"/>
              <a:gd name="connsiteY4" fmla="*/ 961293 h 1066800"/>
              <a:gd name="connsiteX5" fmla="*/ 1294203 w 5748972"/>
              <a:gd name="connsiteY5" fmla="*/ 926123 h 1066800"/>
              <a:gd name="connsiteX6" fmla="*/ 1352818 w 5748972"/>
              <a:gd name="connsiteY6" fmla="*/ 914400 h 1066800"/>
              <a:gd name="connsiteX7" fmla="*/ 1399711 w 5748972"/>
              <a:gd name="connsiteY7" fmla="*/ 902677 h 1066800"/>
              <a:gd name="connsiteX8" fmla="*/ 1470049 w 5748972"/>
              <a:gd name="connsiteY8" fmla="*/ 867508 h 1066800"/>
              <a:gd name="connsiteX9" fmla="*/ 1552111 w 5748972"/>
              <a:gd name="connsiteY9" fmla="*/ 844062 h 1066800"/>
              <a:gd name="connsiteX10" fmla="*/ 1798295 w 5748972"/>
              <a:gd name="connsiteY10" fmla="*/ 855785 h 1066800"/>
              <a:gd name="connsiteX11" fmla="*/ 1915526 w 5748972"/>
              <a:gd name="connsiteY11" fmla="*/ 867508 h 1066800"/>
              <a:gd name="connsiteX12" fmla="*/ 1962418 w 5748972"/>
              <a:gd name="connsiteY12" fmla="*/ 890954 h 1066800"/>
              <a:gd name="connsiteX13" fmla="*/ 2044480 w 5748972"/>
              <a:gd name="connsiteY13" fmla="*/ 902677 h 1066800"/>
              <a:gd name="connsiteX14" fmla="*/ 2091372 w 5748972"/>
              <a:gd name="connsiteY14" fmla="*/ 914400 h 1066800"/>
              <a:gd name="connsiteX15" fmla="*/ 2196880 w 5748972"/>
              <a:gd name="connsiteY15" fmla="*/ 949570 h 1066800"/>
              <a:gd name="connsiteX16" fmla="*/ 2267218 w 5748972"/>
              <a:gd name="connsiteY16" fmla="*/ 973016 h 1066800"/>
              <a:gd name="connsiteX17" fmla="*/ 2302388 w 5748972"/>
              <a:gd name="connsiteY17" fmla="*/ 984739 h 1066800"/>
              <a:gd name="connsiteX18" fmla="*/ 2407895 w 5748972"/>
              <a:gd name="connsiteY18" fmla="*/ 996462 h 1066800"/>
              <a:gd name="connsiteX19" fmla="*/ 2818203 w 5748972"/>
              <a:gd name="connsiteY19" fmla="*/ 996462 h 1066800"/>
              <a:gd name="connsiteX20" fmla="*/ 2923711 w 5748972"/>
              <a:gd name="connsiteY20" fmla="*/ 961293 h 1066800"/>
              <a:gd name="connsiteX21" fmla="*/ 3040941 w 5748972"/>
              <a:gd name="connsiteY21" fmla="*/ 949570 h 1066800"/>
              <a:gd name="connsiteX22" fmla="*/ 3720880 w 5748972"/>
              <a:gd name="connsiteY22" fmla="*/ 937847 h 1066800"/>
              <a:gd name="connsiteX23" fmla="*/ 3873280 w 5748972"/>
              <a:gd name="connsiteY23" fmla="*/ 961293 h 1066800"/>
              <a:gd name="connsiteX24" fmla="*/ 3908449 w 5748972"/>
              <a:gd name="connsiteY24" fmla="*/ 973016 h 1066800"/>
              <a:gd name="connsiteX25" fmla="*/ 3955341 w 5748972"/>
              <a:gd name="connsiteY25" fmla="*/ 996462 h 1066800"/>
              <a:gd name="connsiteX26" fmla="*/ 4224972 w 5748972"/>
              <a:gd name="connsiteY26" fmla="*/ 1031631 h 1066800"/>
              <a:gd name="connsiteX27" fmla="*/ 4494603 w 5748972"/>
              <a:gd name="connsiteY27" fmla="*/ 1066800 h 1066800"/>
              <a:gd name="connsiteX28" fmla="*/ 4740788 w 5748972"/>
              <a:gd name="connsiteY28" fmla="*/ 1055077 h 1066800"/>
              <a:gd name="connsiteX29" fmla="*/ 4811126 w 5748972"/>
              <a:gd name="connsiteY29" fmla="*/ 1019908 h 1066800"/>
              <a:gd name="connsiteX30" fmla="*/ 4846295 w 5748972"/>
              <a:gd name="connsiteY30" fmla="*/ 1008185 h 1066800"/>
              <a:gd name="connsiteX31" fmla="*/ 4928357 w 5748972"/>
              <a:gd name="connsiteY31" fmla="*/ 949570 h 1066800"/>
              <a:gd name="connsiteX32" fmla="*/ 4963526 w 5748972"/>
              <a:gd name="connsiteY32" fmla="*/ 937847 h 1066800"/>
              <a:gd name="connsiteX33" fmla="*/ 5033864 w 5748972"/>
              <a:gd name="connsiteY33" fmla="*/ 867508 h 1066800"/>
              <a:gd name="connsiteX34" fmla="*/ 5057311 w 5748972"/>
              <a:gd name="connsiteY34" fmla="*/ 844062 h 1066800"/>
              <a:gd name="connsiteX35" fmla="*/ 5139372 w 5748972"/>
              <a:gd name="connsiteY35" fmla="*/ 797170 h 1066800"/>
              <a:gd name="connsiteX36" fmla="*/ 5373834 w 5748972"/>
              <a:gd name="connsiteY36" fmla="*/ 762000 h 1066800"/>
              <a:gd name="connsiteX37" fmla="*/ 5526234 w 5748972"/>
              <a:gd name="connsiteY37" fmla="*/ 750277 h 1066800"/>
              <a:gd name="connsiteX38" fmla="*/ 5608295 w 5748972"/>
              <a:gd name="connsiteY38" fmla="*/ 726831 h 1066800"/>
              <a:gd name="connsiteX39" fmla="*/ 5702080 w 5748972"/>
              <a:gd name="connsiteY39" fmla="*/ 656493 h 1066800"/>
              <a:gd name="connsiteX40" fmla="*/ 5725526 w 5748972"/>
              <a:gd name="connsiteY40" fmla="*/ 621323 h 1066800"/>
              <a:gd name="connsiteX41" fmla="*/ 5737249 w 5748972"/>
              <a:gd name="connsiteY41" fmla="*/ 574431 h 1066800"/>
              <a:gd name="connsiteX42" fmla="*/ 5748972 w 5748972"/>
              <a:gd name="connsiteY42" fmla="*/ 539262 h 1066800"/>
              <a:gd name="connsiteX43" fmla="*/ 5737249 w 5748972"/>
              <a:gd name="connsiteY43" fmla="*/ 351693 h 1066800"/>
              <a:gd name="connsiteX44" fmla="*/ 5725526 w 5748972"/>
              <a:gd name="connsiteY44" fmla="*/ 316523 h 1066800"/>
              <a:gd name="connsiteX45" fmla="*/ 5690357 w 5748972"/>
              <a:gd name="connsiteY45" fmla="*/ 281354 h 1066800"/>
              <a:gd name="connsiteX46" fmla="*/ 5620018 w 5748972"/>
              <a:gd name="connsiteY46" fmla="*/ 211016 h 1066800"/>
              <a:gd name="connsiteX47" fmla="*/ 5479341 w 5748972"/>
              <a:gd name="connsiteY47" fmla="*/ 140677 h 1066800"/>
              <a:gd name="connsiteX48" fmla="*/ 5397280 w 5748972"/>
              <a:gd name="connsiteY48" fmla="*/ 105508 h 1066800"/>
              <a:gd name="connsiteX49" fmla="*/ 5280049 w 5748972"/>
              <a:gd name="connsiteY49" fmla="*/ 58616 h 1066800"/>
              <a:gd name="connsiteX50" fmla="*/ 5209711 w 5748972"/>
              <a:gd name="connsiteY50" fmla="*/ 35170 h 1066800"/>
              <a:gd name="connsiteX51" fmla="*/ 5174541 w 5748972"/>
              <a:gd name="connsiteY51" fmla="*/ 23447 h 1066800"/>
              <a:gd name="connsiteX52" fmla="*/ 5080757 w 5748972"/>
              <a:gd name="connsiteY52" fmla="*/ 0 h 1066800"/>
              <a:gd name="connsiteX53" fmla="*/ 4764234 w 5748972"/>
              <a:gd name="connsiteY53" fmla="*/ 23447 h 1066800"/>
              <a:gd name="connsiteX54" fmla="*/ 4693895 w 5748972"/>
              <a:gd name="connsiteY54" fmla="*/ 46893 h 1066800"/>
              <a:gd name="connsiteX55" fmla="*/ 4635280 w 5748972"/>
              <a:gd name="connsiteY55" fmla="*/ 58616 h 1066800"/>
              <a:gd name="connsiteX56" fmla="*/ 4588388 w 5748972"/>
              <a:gd name="connsiteY56" fmla="*/ 82062 h 1066800"/>
              <a:gd name="connsiteX57" fmla="*/ 4400818 w 5748972"/>
              <a:gd name="connsiteY57" fmla="*/ 128954 h 1066800"/>
              <a:gd name="connsiteX58" fmla="*/ 4365649 w 5748972"/>
              <a:gd name="connsiteY58" fmla="*/ 140677 h 1066800"/>
              <a:gd name="connsiteX59" fmla="*/ 3462972 w 5748972"/>
              <a:gd name="connsiteY59" fmla="*/ 128954 h 1066800"/>
              <a:gd name="connsiteX60" fmla="*/ 3427803 w 5748972"/>
              <a:gd name="connsiteY60" fmla="*/ 105508 h 1066800"/>
              <a:gd name="connsiteX61" fmla="*/ 3263680 w 5748972"/>
              <a:gd name="connsiteY61" fmla="*/ 93785 h 1066800"/>
              <a:gd name="connsiteX62" fmla="*/ 3181618 w 5748972"/>
              <a:gd name="connsiteY62" fmla="*/ 82062 h 1066800"/>
              <a:gd name="connsiteX63" fmla="*/ 3064388 w 5748972"/>
              <a:gd name="connsiteY63" fmla="*/ 70339 h 1066800"/>
              <a:gd name="connsiteX64" fmla="*/ 2771311 w 5748972"/>
              <a:gd name="connsiteY64" fmla="*/ 82062 h 1066800"/>
              <a:gd name="connsiteX65" fmla="*/ 2618911 w 5748972"/>
              <a:gd name="connsiteY65" fmla="*/ 128954 h 1066800"/>
              <a:gd name="connsiteX66" fmla="*/ 2489957 w 5748972"/>
              <a:gd name="connsiteY66" fmla="*/ 152400 h 1066800"/>
              <a:gd name="connsiteX67" fmla="*/ 2361003 w 5748972"/>
              <a:gd name="connsiteY67" fmla="*/ 164123 h 1066800"/>
              <a:gd name="connsiteX68" fmla="*/ 2290664 w 5748972"/>
              <a:gd name="connsiteY68" fmla="*/ 187570 h 1066800"/>
              <a:gd name="connsiteX69" fmla="*/ 2208603 w 5748972"/>
              <a:gd name="connsiteY69" fmla="*/ 211016 h 1066800"/>
              <a:gd name="connsiteX70" fmla="*/ 1001126 w 5748972"/>
              <a:gd name="connsiteY70" fmla="*/ 199293 h 1066800"/>
              <a:gd name="connsiteX71" fmla="*/ 965957 w 5748972"/>
              <a:gd name="connsiteY71" fmla="*/ 187570 h 1066800"/>
              <a:gd name="connsiteX72" fmla="*/ 848726 w 5748972"/>
              <a:gd name="connsiteY72" fmla="*/ 164123 h 1066800"/>
              <a:gd name="connsiteX73" fmla="*/ 801834 w 5748972"/>
              <a:gd name="connsiteY73" fmla="*/ 140677 h 1066800"/>
              <a:gd name="connsiteX74" fmla="*/ 344634 w 5748972"/>
              <a:gd name="connsiteY74" fmla="*/ 140677 h 1066800"/>
              <a:gd name="connsiteX75" fmla="*/ 262572 w 5748972"/>
              <a:gd name="connsiteY75" fmla="*/ 175847 h 1066800"/>
              <a:gd name="connsiteX76" fmla="*/ 16388 w 5748972"/>
              <a:gd name="connsiteY76" fmla="*/ 339970 h 1066800"/>
              <a:gd name="connsiteX77" fmla="*/ 28111 w 5748972"/>
              <a:gd name="connsiteY77" fmla="*/ 597877 h 1066800"/>
              <a:gd name="connsiteX78" fmla="*/ 69713 w 5748972"/>
              <a:gd name="connsiteY78" fmla="*/ 779392 h 1066800"/>
              <a:gd name="connsiteX0" fmla="*/ 59720 w 5738979"/>
              <a:gd name="connsiteY0" fmla="*/ 779392 h 1066800"/>
              <a:gd name="connsiteX1" fmla="*/ 176163 w 5738979"/>
              <a:gd name="connsiteY1" fmla="*/ 876018 h 1066800"/>
              <a:gd name="connsiteX2" fmla="*/ 346364 w 5738979"/>
              <a:gd name="connsiteY2" fmla="*/ 961293 h 1066800"/>
              <a:gd name="connsiteX3" fmla="*/ 755247 w 5738979"/>
              <a:gd name="connsiteY3" fmla="*/ 1011398 h 1066800"/>
              <a:gd name="connsiteX4" fmla="*/ 1225595 w 5738979"/>
              <a:gd name="connsiteY4" fmla="*/ 961293 h 1066800"/>
              <a:gd name="connsiteX5" fmla="*/ 1284210 w 5738979"/>
              <a:gd name="connsiteY5" fmla="*/ 926123 h 1066800"/>
              <a:gd name="connsiteX6" fmla="*/ 1342825 w 5738979"/>
              <a:gd name="connsiteY6" fmla="*/ 914400 h 1066800"/>
              <a:gd name="connsiteX7" fmla="*/ 1389718 w 5738979"/>
              <a:gd name="connsiteY7" fmla="*/ 902677 h 1066800"/>
              <a:gd name="connsiteX8" fmla="*/ 1460056 w 5738979"/>
              <a:gd name="connsiteY8" fmla="*/ 867508 h 1066800"/>
              <a:gd name="connsiteX9" fmla="*/ 1542118 w 5738979"/>
              <a:gd name="connsiteY9" fmla="*/ 844062 h 1066800"/>
              <a:gd name="connsiteX10" fmla="*/ 1788302 w 5738979"/>
              <a:gd name="connsiteY10" fmla="*/ 855785 h 1066800"/>
              <a:gd name="connsiteX11" fmla="*/ 1905533 w 5738979"/>
              <a:gd name="connsiteY11" fmla="*/ 867508 h 1066800"/>
              <a:gd name="connsiteX12" fmla="*/ 1952425 w 5738979"/>
              <a:gd name="connsiteY12" fmla="*/ 890954 h 1066800"/>
              <a:gd name="connsiteX13" fmla="*/ 2034487 w 5738979"/>
              <a:gd name="connsiteY13" fmla="*/ 902677 h 1066800"/>
              <a:gd name="connsiteX14" fmla="*/ 2081379 w 5738979"/>
              <a:gd name="connsiteY14" fmla="*/ 914400 h 1066800"/>
              <a:gd name="connsiteX15" fmla="*/ 2186887 w 5738979"/>
              <a:gd name="connsiteY15" fmla="*/ 949570 h 1066800"/>
              <a:gd name="connsiteX16" fmla="*/ 2257225 w 5738979"/>
              <a:gd name="connsiteY16" fmla="*/ 973016 h 1066800"/>
              <a:gd name="connsiteX17" fmla="*/ 2292395 w 5738979"/>
              <a:gd name="connsiteY17" fmla="*/ 984739 h 1066800"/>
              <a:gd name="connsiteX18" fmla="*/ 2397902 w 5738979"/>
              <a:gd name="connsiteY18" fmla="*/ 996462 h 1066800"/>
              <a:gd name="connsiteX19" fmla="*/ 2808210 w 5738979"/>
              <a:gd name="connsiteY19" fmla="*/ 996462 h 1066800"/>
              <a:gd name="connsiteX20" fmla="*/ 2913718 w 5738979"/>
              <a:gd name="connsiteY20" fmla="*/ 961293 h 1066800"/>
              <a:gd name="connsiteX21" fmla="*/ 3030948 w 5738979"/>
              <a:gd name="connsiteY21" fmla="*/ 949570 h 1066800"/>
              <a:gd name="connsiteX22" fmla="*/ 3710887 w 5738979"/>
              <a:gd name="connsiteY22" fmla="*/ 937847 h 1066800"/>
              <a:gd name="connsiteX23" fmla="*/ 3863287 w 5738979"/>
              <a:gd name="connsiteY23" fmla="*/ 961293 h 1066800"/>
              <a:gd name="connsiteX24" fmla="*/ 3898456 w 5738979"/>
              <a:gd name="connsiteY24" fmla="*/ 973016 h 1066800"/>
              <a:gd name="connsiteX25" fmla="*/ 3945348 w 5738979"/>
              <a:gd name="connsiteY25" fmla="*/ 996462 h 1066800"/>
              <a:gd name="connsiteX26" fmla="*/ 4214979 w 5738979"/>
              <a:gd name="connsiteY26" fmla="*/ 1031631 h 1066800"/>
              <a:gd name="connsiteX27" fmla="*/ 4484610 w 5738979"/>
              <a:gd name="connsiteY27" fmla="*/ 1066800 h 1066800"/>
              <a:gd name="connsiteX28" fmla="*/ 4730795 w 5738979"/>
              <a:gd name="connsiteY28" fmla="*/ 1055077 h 1066800"/>
              <a:gd name="connsiteX29" fmla="*/ 4801133 w 5738979"/>
              <a:gd name="connsiteY29" fmla="*/ 1019908 h 1066800"/>
              <a:gd name="connsiteX30" fmla="*/ 4836302 w 5738979"/>
              <a:gd name="connsiteY30" fmla="*/ 1008185 h 1066800"/>
              <a:gd name="connsiteX31" fmla="*/ 4918364 w 5738979"/>
              <a:gd name="connsiteY31" fmla="*/ 949570 h 1066800"/>
              <a:gd name="connsiteX32" fmla="*/ 4953533 w 5738979"/>
              <a:gd name="connsiteY32" fmla="*/ 937847 h 1066800"/>
              <a:gd name="connsiteX33" fmla="*/ 5023871 w 5738979"/>
              <a:gd name="connsiteY33" fmla="*/ 867508 h 1066800"/>
              <a:gd name="connsiteX34" fmla="*/ 5047318 w 5738979"/>
              <a:gd name="connsiteY34" fmla="*/ 844062 h 1066800"/>
              <a:gd name="connsiteX35" fmla="*/ 5129379 w 5738979"/>
              <a:gd name="connsiteY35" fmla="*/ 797170 h 1066800"/>
              <a:gd name="connsiteX36" fmla="*/ 5363841 w 5738979"/>
              <a:gd name="connsiteY36" fmla="*/ 762000 h 1066800"/>
              <a:gd name="connsiteX37" fmla="*/ 5516241 w 5738979"/>
              <a:gd name="connsiteY37" fmla="*/ 750277 h 1066800"/>
              <a:gd name="connsiteX38" fmla="*/ 5598302 w 5738979"/>
              <a:gd name="connsiteY38" fmla="*/ 726831 h 1066800"/>
              <a:gd name="connsiteX39" fmla="*/ 5692087 w 5738979"/>
              <a:gd name="connsiteY39" fmla="*/ 656493 h 1066800"/>
              <a:gd name="connsiteX40" fmla="*/ 5715533 w 5738979"/>
              <a:gd name="connsiteY40" fmla="*/ 621323 h 1066800"/>
              <a:gd name="connsiteX41" fmla="*/ 5727256 w 5738979"/>
              <a:gd name="connsiteY41" fmla="*/ 574431 h 1066800"/>
              <a:gd name="connsiteX42" fmla="*/ 5738979 w 5738979"/>
              <a:gd name="connsiteY42" fmla="*/ 539262 h 1066800"/>
              <a:gd name="connsiteX43" fmla="*/ 5727256 w 5738979"/>
              <a:gd name="connsiteY43" fmla="*/ 351693 h 1066800"/>
              <a:gd name="connsiteX44" fmla="*/ 5715533 w 5738979"/>
              <a:gd name="connsiteY44" fmla="*/ 316523 h 1066800"/>
              <a:gd name="connsiteX45" fmla="*/ 5680364 w 5738979"/>
              <a:gd name="connsiteY45" fmla="*/ 281354 h 1066800"/>
              <a:gd name="connsiteX46" fmla="*/ 5610025 w 5738979"/>
              <a:gd name="connsiteY46" fmla="*/ 211016 h 1066800"/>
              <a:gd name="connsiteX47" fmla="*/ 5469348 w 5738979"/>
              <a:gd name="connsiteY47" fmla="*/ 140677 h 1066800"/>
              <a:gd name="connsiteX48" fmla="*/ 5387287 w 5738979"/>
              <a:gd name="connsiteY48" fmla="*/ 105508 h 1066800"/>
              <a:gd name="connsiteX49" fmla="*/ 5270056 w 5738979"/>
              <a:gd name="connsiteY49" fmla="*/ 58616 h 1066800"/>
              <a:gd name="connsiteX50" fmla="*/ 5199718 w 5738979"/>
              <a:gd name="connsiteY50" fmla="*/ 35170 h 1066800"/>
              <a:gd name="connsiteX51" fmla="*/ 5164548 w 5738979"/>
              <a:gd name="connsiteY51" fmla="*/ 23447 h 1066800"/>
              <a:gd name="connsiteX52" fmla="*/ 5070764 w 5738979"/>
              <a:gd name="connsiteY52" fmla="*/ 0 h 1066800"/>
              <a:gd name="connsiteX53" fmla="*/ 4754241 w 5738979"/>
              <a:gd name="connsiteY53" fmla="*/ 23447 h 1066800"/>
              <a:gd name="connsiteX54" fmla="*/ 4683902 w 5738979"/>
              <a:gd name="connsiteY54" fmla="*/ 46893 h 1066800"/>
              <a:gd name="connsiteX55" fmla="*/ 4625287 w 5738979"/>
              <a:gd name="connsiteY55" fmla="*/ 58616 h 1066800"/>
              <a:gd name="connsiteX56" fmla="*/ 4578395 w 5738979"/>
              <a:gd name="connsiteY56" fmla="*/ 82062 h 1066800"/>
              <a:gd name="connsiteX57" fmla="*/ 4390825 w 5738979"/>
              <a:gd name="connsiteY57" fmla="*/ 128954 h 1066800"/>
              <a:gd name="connsiteX58" fmla="*/ 4355656 w 5738979"/>
              <a:gd name="connsiteY58" fmla="*/ 140677 h 1066800"/>
              <a:gd name="connsiteX59" fmla="*/ 3452979 w 5738979"/>
              <a:gd name="connsiteY59" fmla="*/ 128954 h 1066800"/>
              <a:gd name="connsiteX60" fmla="*/ 3417810 w 5738979"/>
              <a:gd name="connsiteY60" fmla="*/ 105508 h 1066800"/>
              <a:gd name="connsiteX61" fmla="*/ 3253687 w 5738979"/>
              <a:gd name="connsiteY61" fmla="*/ 93785 h 1066800"/>
              <a:gd name="connsiteX62" fmla="*/ 3171625 w 5738979"/>
              <a:gd name="connsiteY62" fmla="*/ 82062 h 1066800"/>
              <a:gd name="connsiteX63" fmla="*/ 3054395 w 5738979"/>
              <a:gd name="connsiteY63" fmla="*/ 70339 h 1066800"/>
              <a:gd name="connsiteX64" fmla="*/ 2761318 w 5738979"/>
              <a:gd name="connsiteY64" fmla="*/ 82062 h 1066800"/>
              <a:gd name="connsiteX65" fmla="*/ 2608918 w 5738979"/>
              <a:gd name="connsiteY65" fmla="*/ 128954 h 1066800"/>
              <a:gd name="connsiteX66" fmla="*/ 2479964 w 5738979"/>
              <a:gd name="connsiteY66" fmla="*/ 152400 h 1066800"/>
              <a:gd name="connsiteX67" fmla="*/ 2351010 w 5738979"/>
              <a:gd name="connsiteY67" fmla="*/ 164123 h 1066800"/>
              <a:gd name="connsiteX68" fmla="*/ 2280671 w 5738979"/>
              <a:gd name="connsiteY68" fmla="*/ 187570 h 1066800"/>
              <a:gd name="connsiteX69" fmla="*/ 2198610 w 5738979"/>
              <a:gd name="connsiteY69" fmla="*/ 211016 h 1066800"/>
              <a:gd name="connsiteX70" fmla="*/ 991133 w 5738979"/>
              <a:gd name="connsiteY70" fmla="*/ 199293 h 1066800"/>
              <a:gd name="connsiteX71" fmla="*/ 955964 w 5738979"/>
              <a:gd name="connsiteY71" fmla="*/ 187570 h 1066800"/>
              <a:gd name="connsiteX72" fmla="*/ 838733 w 5738979"/>
              <a:gd name="connsiteY72" fmla="*/ 164123 h 1066800"/>
              <a:gd name="connsiteX73" fmla="*/ 791841 w 5738979"/>
              <a:gd name="connsiteY73" fmla="*/ 140677 h 1066800"/>
              <a:gd name="connsiteX74" fmla="*/ 334641 w 5738979"/>
              <a:gd name="connsiteY74" fmla="*/ 140677 h 1066800"/>
              <a:gd name="connsiteX75" fmla="*/ 116403 w 5738979"/>
              <a:gd name="connsiteY75" fmla="*/ 208746 h 1066800"/>
              <a:gd name="connsiteX76" fmla="*/ 6395 w 5738979"/>
              <a:gd name="connsiteY76" fmla="*/ 339970 h 1066800"/>
              <a:gd name="connsiteX77" fmla="*/ 18118 w 5738979"/>
              <a:gd name="connsiteY77" fmla="*/ 597877 h 1066800"/>
              <a:gd name="connsiteX78" fmla="*/ 59720 w 5738979"/>
              <a:gd name="connsiteY78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464691 w 5785860"/>
              <a:gd name="connsiteY60" fmla="*/ 105508 h 1066800"/>
              <a:gd name="connsiteX61" fmla="*/ 3300568 w 5785860"/>
              <a:gd name="connsiteY61" fmla="*/ 93785 h 1066800"/>
              <a:gd name="connsiteX62" fmla="*/ 3218506 w 5785860"/>
              <a:gd name="connsiteY62" fmla="*/ 82062 h 1066800"/>
              <a:gd name="connsiteX63" fmla="*/ 3101276 w 5785860"/>
              <a:gd name="connsiteY63" fmla="*/ 70339 h 1066800"/>
              <a:gd name="connsiteX64" fmla="*/ 2808199 w 5785860"/>
              <a:gd name="connsiteY64" fmla="*/ 82062 h 1066800"/>
              <a:gd name="connsiteX65" fmla="*/ 2655799 w 5785860"/>
              <a:gd name="connsiteY65" fmla="*/ 128954 h 1066800"/>
              <a:gd name="connsiteX66" fmla="*/ 2526845 w 5785860"/>
              <a:gd name="connsiteY66" fmla="*/ 152400 h 1066800"/>
              <a:gd name="connsiteX67" fmla="*/ 2397891 w 5785860"/>
              <a:gd name="connsiteY67" fmla="*/ 164123 h 1066800"/>
              <a:gd name="connsiteX68" fmla="*/ 2327552 w 5785860"/>
              <a:gd name="connsiteY68" fmla="*/ 187570 h 1066800"/>
              <a:gd name="connsiteX69" fmla="*/ 2245491 w 5785860"/>
              <a:gd name="connsiteY69" fmla="*/ 211016 h 1066800"/>
              <a:gd name="connsiteX70" fmla="*/ 1038014 w 5785860"/>
              <a:gd name="connsiteY70" fmla="*/ 199293 h 1066800"/>
              <a:gd name="connsiteX71" fmla="*/ 1002845 w 5785860"/>
              <a:gd name="connsiteY71" fmla="*/ 187570 h 1066800"/>
              <a:gd name="connsiteX72" fmla="*/ 885614 w 5785860"/>
              <a:gd name="connsiteY72" fmla="*/ 164123 h 1066800"/>
              <a:gd name="connsiteX73" fmla="*/ 838722 w 5785860"/>
              <a:gd name="connsiteY73" fmla="*/ 140677 h 1066800"/>
              <a:gd name="connsiteX74" fmla="*/ 381522 w 5785860"/>
              <a:gd name="connsiteY74" fmla="*/ 140677 h 1066800"/>
              <a:gd name="connsiteX75" fmla="*/ 163284 w 5785860"/>
              <a:gd name="connsiteY75" fmla="*/ 208746 h 1066800"/>
              <a:gd name="connsiteX76" fmla="*/ 53276 w 5785860"/>
              <a:gd name="connsiteY76" fmla="*/ 339970 h 1066800"/>
              <a:gd name="connsiteX77" fmla="*/ 1452 w 5785860"/>
              <a:gd name="connsiteY77" fmla="*/ 597877 h 1066800"/>
              <a:gd name="connsiteX78" fmla="*/ 106601 w 5785860"/>
              <a:gd name="connsiteY78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464691 w 5785860"/>
              <a:gd name="connsiteY60" fmla="*/ 105508 h 1066800"/>
              <a:gd name="connsiteX61" fmla="*/ 3300568 w 5785860"/>
              <a:gd name="connsiteY61" fmla="*/ 93785 h 1066800"/>
              <a:gd name="connsiteX62" fmla="*/ 3218506 w 5785860"/>
              <a:gd name="connsiteY62" fmla="*/ 82062 h 1066800"/>
              <a:gd name="connsiteX63" fmla="*/ 3101276 w 5785860"/>
              <a:gd name="connsiteY63" fmla="*/ 70339 h 1066800"/>
              <a:gd name="connsiteX64" fmla="*/ 2808199 w 5785860"/>
              <a:gd name="connsiteY64" fmla="*/ 82062 h 1066800"/>
              <a:gd name="connsiteX65" fmla="*/ 2655799 w 5785860"/>
              <a:gd name="connsiteY65" fmla="*/ 128954 h 1066800"/>
              <a:gd name="connsiteX66" fmla="*/ 2526845 w 5785860"/>
              <a:gd name="connsiteY66" fmla="*/ 152400 h 1066800"/>
              <a:gd name="connsiteX67" fmla="*/ 2397891 w 5785860"/>
              <a:gd name="connsiteY67" fmla="*/ 164123 h 1066800"/>
              <a:gd name="connsiteX68" fmla="*/ 2327552 w 5785860"/>
              <a:gd name="connsiteY68" fmla="*/ 187570 h 1066800"/>
              <a:gd name="connsiteX69" fmla="*/ 2245491 w 5785860"/>
              <a:gd name="connsiteY69" fmla="*/ 211016 h 1066800"/>
              <a:gd name="connsiteX70" fmla="*/ 1038014 w 5785860"/>
              <a:gd name="connsiteY70" fmla="*/ 199293 h 1066800"/>
              <a:gd name="connsiteX71" fmla="*/ 885614 w 5785860"/>
              <a:gd name="connsiteY71" fmla="*/ 164123 h 1066800"/>
              <a:gd name="connsiteX72" fmla="*/ 838722 w 5785860"/>
              <a:gd name="connsiteY72" fmla="*/ 140677 h 1066800"/>
              <a:gd name="connsiteX73" fmla="*/ 381522 w 5785860"/>
              <a:gd name="connsiteY73" fmla="*/ 140677 h 1066800"/>
              <a:gd name="connsiteX74" fmla="*/ 163284 w 5785860"/>
              <a:gd name="connsiteY74" fmla="*/ 208746 h 1066800"/>
              <a:gd name="connsiteX75" fmla="*/ 53276 w 5785860"/>
              <a:gd name="connsiteY75" fmla="*/ 339970 h 1066800"/>
              <a:gd name="connsiteX76" fmla="*/ 1452 w 5785860"/>
              <a:gd name="connsiteY76" fmla="*/ 597877 h 1066800"/>
              <a:gd name="connsiteX77" fmla="*/ 106601 w 5785860"/>
              <a:gd name="connsiteY77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464691 w 5785860"/>
              <a:gd name="connsiteY60" fmla="*/ 105508 h 1066800"/>
              <a:gd name="connsiteX61" fmla="*/ 3300568 w 5785860"/>
              <a:gd name="connsiteY61" fmla="*/ 93785 h 1066800"/>
              <a:gd name="connsiteX62" fmla="*/ 3218506 w 5785860"/>
              <a:gd name="connsiteY62" fmla="*/ 82062 h 1066800"/>
              <a:gd name="connsiteX63" fmla="*/ 3101276 w 5785860"/>
              <a:gd name="connsiteY63" fmla="*/ 70339 h 1066800"/>
              <a:gd name="connsiteX64" fmla="*/ 2808199 w 5785860"/>
              <a:gd name="connsiteY64" fmla="*/ 82062 h 1066800"/>
              <a:gd name="connsiteX65" fmla="*/ 2655799 w 5785860"/>
              <a:gd name="connsiteY65" fmla="*/ 128954 h 1066800"/>
              <a:gd name="connsiteX66" fmla="*/ 2526845 w 5785860"/>
              <a:gd name="connsiteY66" fmla="*/ 152400 h 1066800"/>
              <a:gd name="connsiteX67" fmla="*/ 2397891 w 5785860"/>
              <a:gd name="connsiteY67" fmla="*/ 164123 h 1066800"/>
              <a:gd name="connsiteX68" fmla="*/ 2327552 w 5785860"/>
              <a:gd name="connsiteY68" fmla="*/ 187570 h 1066800"/>
              <a:gd name="connsiteX69" fmla="*/ 2245491 w 5785860"/>
              <a:gd name="connsiteY69" fmla="*/ 211016 h 1066800"/>
              <a:gd name="connsiteX70" fmla="*/ 1038014 w 5785860"/>
              <a:gd name="connsiteY70" fmla="*/ 199293 h 1066800"/>
              <a:gd name="connsiteX71" fmla="*/ 885614 w 5785860"/>
              <a:gd name="connsiteY71" fmla="*/ 164123 h 1066800"/>
              <a:gd name="connsiteX72" fmla="*/ 381522 w 5785860"/>
              <a:gd name="connsiteY72" fmla="*/ 140677 h 1066800"/>
              <a:gd name="connsiteX73" fmla="*/ 163284 w 5785860"/>
              <a:gd name="connsiteY73" fmla="*/ 208746 h 1066800"/>
              <a:gd name="connsiteX74" fmla="*/ 53276 w 5785860"/>
              <a:gd name="connsiteY74" fmla="*/ 339970 h 1066800"/>
              <a:gd name="connsiteX75" fmla="*/ 1452 w 5785860"/>
              <a:gd name="connsiteY75" fmla="*/ 597877 h 1066800"/>
              <a:gd name="connsiteX76" fmla="*/ 106601 w 5785860"/>
              <a:gd name="connsiteY76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464691 w 5785860"/>
              <a:gd name="connsiteY60" fmla="*/ 105508 h 1066800"/>
              <a:gd name="connsiteX61" fmla="*/ 3300568 w 5785860"/>
              <a:gd name="connsiteY61" fmla="*/ 93785 h 1066800"/>
              <a:gd name="connsiteX62" fmla="*/ 3218506 w 5785860"/>
              <a:gd name="connsiteY62" fmla="*/ 82062 h 1066800"/>
              <a:gd name="connsiteX63" fmla="*/ 3101276 w 5785860"/>
              <a:gd name="connsiteY63" fmla="*/ 70339 h 1066800"/>
              <a:gd name="connsiteX64" fmla="*/ 2808199 w 5785860"/>
              <a:gd name="connsiteY64" fmla="*/ 82062 h 1066800"/>
              <a:gd name="connsiteX65" fmla="*/ 2655799 w 5785860"/>
              <a:gd name="connsiteY65" fmla="*/ 128954 h 1066800"/>
              <a:gd name="connsiteX66" fmla="*/ 2526845 w 5785860"/>
              <a:gd name="connsiteY66" fmla="*/ 152400 h 1066800"/>
              <a:gd name="connsiteX67" fmla="*/ 2397891 w 5785860"/>
              <a:gd name="connsiteY67" fmla="*/ 164123 h 1066800"/>
              <a:gd name="connsiteX68" fmla="*/ 2327552 w 5785860"/>
              <a:gd name="connsiteY68" fmla="*/ 187570 h 1066800"/>
              <a:gd name="connsiteX69" fmla="*/ 2245491 w 5785860"/>
              <a:gd name="connsiteY69" fmla="*/ 211016 h 1066800"/>
              <a:gd name="connsiteX70" fmla="*/ 1038014 w 5785860"/>
              <a:gd name="connsiteY70" fmla="*/ 199293 h 1066800"/>
              <a:gd name="connsiteX71" fmla="*/ 803909 w 5785860"/>
              <a:gd name="connsiteY71" fmla="*/ 164123 h 1066800"/>
              <a:gd name="connsiteX72" fmla="*/ 381522 w 5785860"/>
              <a:gd name="connsiteY72" fmla="*/ 140677 h 1066800"/>
              <a:gd name="connsiteX73" fmla="*/ 163284 w 5785860"/>
              <a:gd name="connsiteY73" fmla="*/ 208746 h 1066800"/>
              <a:gd name="connsiteX74" fmla="*/ 53276 w 5785860"/>
              <a:gd name="connsiteY74" fmla="*/ 339970 h 1066800"/>
              <a:gd name="connsiteX75" fmla="*/ 1452 w 5785860"/>
              <a:gd name="connsiteY75" fmla="*/ 597877 h 1066800"/>
              <a:gd name="connsiteX76" fmla="*/ 106601 w 5785860"/>
              <a:gd name="connsiteY76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464691 w 5785860"/>
              <a:gd name="connsiteY60" fmla="*/ 105508 h 1066800"/>
              <a:gd name="connsiteX61" fmla="*/ 3300568 w 5785860"/>
              <a:gd name="connsiteY61" fmla="*/ 93785 h 1066800"/>
              <a:gd name="connsiteX62" fmla="*/ 3218506 w 5785860"/>
              <a:gd name="connsiteY62" fmla="*/ 82062 h 1066800"/>
              <a:gd name="connsiteX63" fmla="*/ 3101276 w 5785860"/>
              <a:gd name="connsiteY63" fmla="*/ 70339 h 1066800"/>
              <a:gd name="connsiteX64" fmla="*/ 2808199 w 5785860"/>
              <a:gd name="connsiteY64" fmla="*/ 82062 h 1066800"/>
              <a:gd name="connsiteX65" fmla="*/ 2655799 w 5785860"/>
              <a:gd name="connsiteY65" fmla="*/ 128954 h 1066800"/>
              <a:gd name="connsiteX66" fmla="*/ 2526845 w 5785860"/>
              <a:gd name="connsiteY66" fmla="*/ 152400 h 1066800"/>
              <a:gd name="connsiteX67" fmla="*/ 2397891 w 5785860"/>
              <a:gd name="connsiteY67" fmla="*/ 164123 h 1066800"/>
              <a:gd name="connsiteX68" fmla="*/ 2327552 w 5785860"/>
              <a:gd name="connsiteY68" fmla="*/ 187570 h 1066800"/>
              <a:gd name="connsiteX69" fmla="*/ 1718942 w 5785860"/>
              <a:gd name="connsiteY69" fmla="*/ 243915 h 1066800"/>
              <a:gd name="connsiteX70" fmla="*/ 1038014 w 5785860"/>
              <a:gd name="connsiteY70" fmla="*/ 199293 h 1066800"/>
              <a:gd name="connsiteX71" fmla="*/ 803909 w 5785860"/>
              <a:gd name="connsiteY71" fmla="*/ 164123 h 1066800"/>
              <a:gd name="connsiteX72" fmla="*/ 381522 w 5785860"/>
              <a:gd name="connsiteY72" fmla="*/ 140677 h 1066800"/>
              <a:gd name="connsiteX73" fmla="*/ 163284 w 5785860"/>
              <a:gd name="connsiteY73" fmla="*/ 208746 h 1066800"/>
              <a:gd name="connsiteX74" fmla="*/ 53276 w 5785860"/>
              <a:gd name="connsiteY74" fmla="*/ 339970 h 1066800"/>
              <a:gd name="connsiteX75" fmla="*/ 1452 w 5785860"/>
              <a:gd name="connsiteY75" fmla="*/ 597877 h 1066800"/>
              <a:gd name="connsiteX76" fmla="*/ 106601 w 5785860"/>
              <a:gd name="connsiteY76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464691 w 5785860"/>
              <a:gd name="connsiteY60" fmla="*/ 105508 h 1066800"/>
              <a:gd name="connsiteX61" fmla="*/ 3300568 w 5785860"/>
              <a:gd name="connsiteY61" fmla="*/ 93785 h 1066800"/>
              <a:gd name="connsiteX62" fmla="*/ 3218506 w 5785860"/>
              <a:gd name="connsiteY62" fmla="*/ 82062 h 1066800"/>
              <a:gd name="connsiteX63" fmla="*/ 3101276 w 5785860"/>
              <a:gd name="connsiteY63" fmla="*/ 70339 h 1066800"/>
              <a:gd name="connsiteX64" fmla="*/ 2808199 w 5785860"/>
              <a:gd name="connsiteY64" fmla="*/ 82062 h 1066800"/>
              <a:gd name="connsiteX65" fmla="*/ 2655799 w 5785860"/>
              <a:gd name="connsiteY65" fmla="*/ 128954 h 1066800"/>
              <a:gd name="connsiteX66" fmla="*/ 2526845 w 5785860"/>
              <a:gd name="connsiteY66" fmla="*/ 152400 h 1066800"/>
              <a:gd name="connsiteX67" fmla="*/ 2397891 w 5785860"/>
              <a:gd name="connsiteY67" fmla="*/ 164123 h 1066800"/>
              <a:gd name="connsiteX68" fmla="*/ 2100591 w 5785860"/>
              <a:gd name="connsiteY68" fmla="*/ 225952 h 1066800"/>
              <a:gd name="connsiteX69" fmla="*/ 1718942 w 5785860"/>
              <a:gd name="connsiteY69" fmla="*/ 243915 h 1066800"/>
              <a:gd name="connsiteX70" fmla="*/ 1038014 w 5785860"/>
              <a:gd name="connsiteY70" fmla="*/ 199293 h 1066800"/>
              <a:gd name="connsiteX71" fmla="*/ 803909 w 5785860"/>
              <a:gd name="connsiteY71" fmla="*/ 164123 h 1066800"/>
              <a:gd name="connsiteX72" fmla="*/ 381522 w 5785860"/>
              <a:gd name="connsiteY72" fmla="*/ 140677 h 1066800"/>
              <a:gd name="connsiteX73" fmla="*/ 163284 w 5785860"/>
              <a:gd name="connsiteY73" fmla="*/ 208746 h 1066800"/>
              <a:gd name="connsiteX74" fmla="*/ 53276 w 5785860"/>
              <a:gd name="connsiteY74" fmla="*/ 339970 h 1066800"/>
              <a:gd name="connsiteX75" fmla="*/ 1452 w 5785860"/>
              <a:gd name="connsiteY75" fmla="*/ 597877 h 1066800"/>
              <a:gd name="connsiteX76" fmla="*/ 106601 w 5785860"/>
              <a:gd name="connsiteY76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464691 w 5785860"/>
              <a:gd name="connsiteY60" fmla="*/ 105508 h 1066800"/>
              <a:gd name="connsiteX61" fmla="*/ 3300568 w 5785860"/>
              <a:gd name="connsiteY61" fmla="*/ 93785 h 1066800"/>
              <a:gd name="connsiteX62" fmla="*/ 3218506 w 5785860"/>
              <a:gd name="connsiteY62" fmla="*/ 82062 h 1066800"/>
              <a:gd name="connsiteX63" fmla="*/ 3101276 w 5785860"/>
              <a:gd name="connsiteY63" fmla="*/ 70339 h 1066800"/>
              <a:gd name="connsiteX64" fmla="*/ 2808199 w 5785860"/>
              <a:gd name="connsiteY64" fmla="*/ 82062 h 1066800"/>
              <a:gd name="connsiteX65" fmla="*/ 2655799 w 5785860"/>
              <a:gd name="connsiteY65" fmla="*/ 128954 h 1066800"/>
              <a:gd name="connsiteX66" fmla="*/ 2526845 w 5785860"/>
              <a:gd name="connsiteY66" fmla="*/ 152400 h 1066800"/>
              <a:gd name="connsiteX67" fmla="*/ 2397891 w 5785860"/>
              <a:gd name="connsiteY67" fmla="*/ 164123 h 1066800"/>
              <a:gd name="connsiteX68" fmla="*/ 2100591 w 5785860"/>
              <a:gd name="connsiteY68" fmla="*/ 225952 h 1066800"/>
              <a:gd name="connsiteX69" fmla="*/ 1491982 w 5785860"/>
              <a:gd name="connsiteY69" fmla="*/ 243915 h 1066800"/>
              <a:gd name="connsiteX70" fmla="*/ 1038014 w 5785860"/>
              <a:gd name="connsiteY70" fmla="*/ 199293 h 1066800"/>
              <a:gd name="connsiteX71" fmla="*/ 803909 w 5785860"/>
              <a:gd name="connsiteY71" fmla="*/ 164123 h 1066800"/>
              <a:gd name="connsiteX72" fmla="*/ 381522 w 5785860"/>
              <a:gd name="connsiteY72" fmla="*/ 140677 h 1066800"/>
              <a:gd name="connsiteX73" fmla="*/ 163284 w 5785860"/>
              <a:gd name="connsiteY73" fmla="*/ 208746 h 1066800"/>
              <a:gd name="connsiteX74" fmla="*/ 53276 w 5785860"/>
              <a:gd name="connsiteY74" fmla="*/ 339970 h 1066800"/>
              <a:gd name="connsiteX75" fmla="*/ 1452 w 5785860"/>
              <a:gd name="connsiteY75" fmla="*/ 597877 h 1066800"/>
              <a:gd name="connsiteX76" fmla="*/ 106601 w 5785860"/>
              <a:gd name="connsiteY76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464691 w 5785860"/>
              <a:gd name="connsiteY60" fmla="*/ 105508 h 1066800"/>
              <a:gd name="connsiteX61" fmla="*/ 3300568 w 5785860"/>
              <a:gd name="connsiteY61" fmla="*/ 93785 h 1066800"/>
              <a:gd name="connsiteX62" fmla="*/ 3218506 w 5785860"/>
              <a:gd name="connsiteY62" fmla="*/ 82062 h 1066800"/>
              <a:gd name="connsiteX63" fmla="*/ 3101276 w 5785860"/>
              <a:gd name="connsiteY63" fmla="*/ 70339 h 1066800"/>
              <a:gd name="connsiteX64" fmla="*/ 2808199 w 5785860"/>
              <a:gd name="connsiteY64" fmla="*/ 82062 h 1066800"/>
              <a:gd name="connsiteX65" fmla="*/ 2655799 w 5785860"/>
              <a:gd name="connsiteY65" fmla="*/ 128954 h 1066800"/>
              <a:gd name="connsiteX66" fmla="*/ 2526845 w 5785860"/>
              <a:gd name="connsiteY66" fmla="*/ 152400 h 1066800"/>
              <a:gd name="connsiteX67" fmla="*/ 2397891 w 5785860"/>
              <a:gd name="connsiteY67" fmla="*/ 164123 h 1066800"/>
              <a:gd name="connsiteX68" fmla="*/ 1937179 w 5785860"/>
              <a:gd name="connsiteY68" fmla="*/ 253368 h 1066800"/>
              <a:gd name="connsiteX69" fmla="*/ 1491982 w 5785860"/>
              <a:gd name="connsiteY69" fmla="*/ 243915 h 1066800"/>
              <a:gd name="connsiteX70" fmla="*/ 1038014 w 5785860"/>
              <a:gd name="connsiteY70" fmla="*/ 199293 h 1066800"/>
              <a:gd name="connsiteX71" fmla="*/ 803909 w 5785860"/>
              <a:gd name="connsiteY71" fmla="*/ 164123 h 1066800"/>
              <a:gd name="connsiteX72" fmla="*/ 381522 w 5785860"/>
              <a:gd name="connsiteY72" fmla="*/ 140677 h 1066800"/>
              <a:gd name="connsiteX73" fmla="*/ 163284 w 5785860"/>
              <a:gd name="connsiteY73" fmla="*/ 208746 h 1066800"/>
              <a:gd name="connsiteX74" fmla="*/ 53276 w 5785860"/>
              <a:gd name="connsiteY74" fmla="*/ 339970 h 1066800"/>
              <a:gd name="connsiteX75" fmla="*/ 1452 w 5785860"/>
              <a:gd name="connsiteY75" fmla="*/ 597877 h 1066800"/>
              <a:gd name="connsiteX76" fmla="*/ 106601 w 5785860"/>
              <a:gd name="connsiteY76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464691 w 5785860"/>
              <a:gd name="connsiteY60" fmla="*/ 105508 h 1066800"/>
              <a:gd name="connsiteX61" fmla="*/ 3300568 w 5785860"/>
              <a:gd name="connsiteY61" fmla="*/ 93785 h 1066800"/>
              <a:gd name="connsiteX62" fmla="*/ 3218506 w 5785860"/>
              <a:gd name="connsiteY62" fmla="*/ 82062 h 1066800"/>
              <a:gd name="connsiteX63" fmla="*/ 3101276 w 5785860"/>
              <a:gd name="connsiteY63" fmla="*/ 70339 h 1066800"/>
              <a:gd name="connsiteX64" fmla="*/ 2808199 w 5785860"/>
              <a:gd name="connsiteY64" fmla="*/ 82062 h 1066800"/>
              <a:gd name="connsiteX65" fmla="*/ 2655799 w 5785860"/>
              <a:gd name="connsiteY65" fmla="*/ 128954 h 1066800"/>
              <a:gd name="connsiteX66" fmla="*/ 2526845 w 5785860"/>
              <a:gd name="connsiteY66" fmla="*/ 152400 h 1066800"/>
              <a:gd name="connsiteX67" fmla="*/ 2279870 w 5785860"/>
              <a:gd name="connsiteY67" fmla="*/ 197022 h 1066800"/>
              <a:gd name="connsiteX68" fmla="*/ 1937179 w 5785860"/>
              <a:gd name="connsiteY68" fmla="*/ 253368 h 1066800"/>
              <a:gd name="connsiteX69" fmla="*/ 1491982 w 5785860"/>
              <a:gd name="connsiteY69" fmla="*/ 243915 h 1066800"/>
              <a:gd name="connsiteX70" fmla="*/ 1038014 w 5785860"/>
              <a:gd name="connsiteY70" fmla="*/ 199293 h 1066800"/>
              <a:gd name="connsiteX71" fmla="*/ 803909 w 5785860"/>
              <a:gd name="connsiteY71" fmla="*/ 164123 h 1066800"/>
              <a:gd name="connsiteX72" fmla="*/ 381522 w 5785860"/>
              <a:gd name="connsiteY72" fmla="*/ 140677 h 1066800"/>
              <a:gd name="connsiteX73" fmla="*/ 163284 w 5785860"/>
              <a:gd name="connsiteY73" fmla="*/ 208746 h 1066800"/>
              <a:gd name="connsiteX74" fmla="*/ 53276 w 5785860"/>
              <a:gd name="connsiteY74" fmla="*/ 339970 h 1066800"/>
              <a:gd name="connsiteX75" fmla="*/ 1452 w 5785860"/>
              <a:gd name="connsiteY75" fmla="*/ 597877 h 1066800"/>
              <a:gd name="connsiteX76" fmla="*/ 106601 w 5785860"/>
              <a:gd name="connsiteY76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464691 w 5785860"/>
              <a:gd name="connsiteY60" fmla="*/ 105508 h 1066800"/>
              <a:gd name="connsiteX61" fmla="*/ 3300568 w 5785860"/>
              <a:gd name="connsiteY61" fmla="*/ 93785 h 1066800"/>
              <a:gd name="connsiteX62" fmla="*/ 3218506 w 5785860"/>
              <a:gd name="connsiteY62" fmla="*/ 82062 h 1066800"/>
              <a:gd name="connsiteX63" fmla="*/ 3101276 w 5785860"/>
              <a:gd name="connsiteY63" fmla="*/ 70339 h 1066800"/>
              <a:gd name="connsiteX64" fmla="*/ 2808199 w 5785860"/>
              <a:gd name="connsiteY64" fmla="*/ 82062 h 1066800"/>
              <a:gd name="connsiteX65" fmla="*/ 2526845 w 5785860"/>
              <a:gd name="connsiteY65" fmla="*/ 152400 h 1066800"/>
              <a:gd name="connsiteX66" fmla="*/ 2279870 w 5785860"/>
              <a:gd name="connsiteY66" fmla="*/ 197022 h 1066800"/>
              <a:gd name="connsiteX67" fmla="*/ 1937179 w 5785860"/>
              <a:gd name="connsiteY67" fmla="*/ 253368 h 1066800"/>
              <a:gd name="connsiteX68" fmla="*/ 1491982 w 5785860"/>
              <a:gd name="connsiteY68" fmla="*/ 243915 h 1066800"/>
              <a:gd name="connsiteX69" fmla="*/ 1038014 w 5785860"/>
              <a:gd name="connsiteY69" fmla="*/ 199293 h 1066800"/>
              <a:gd name="connsiteX70" fmla="*/ 803909 w 5785860"/>
              <a:gd name="connsiteY70" fmla="*/ 164123 h 1066800"/>
              <a:gd name="connsiteX71" fmla="*/ 381522 w 5785860"/>
              <a:gd name="connsiteY71" fmla="*/ 140677 h 1066800"/>
              <a:gd name="connsiteX72" fmla="*/ 163284 w 5785860"/>
              <a:gd name="connsiteY72" fmla="*/ 208746 h 1066800"/>
              <a:gd name="connsiteX73" fmla="*/ 53276 w 5785860"/>
              <a:gd name="connsiteY73" fmla="*/ 339970 h 1066800"/>
              <a:gd name="connsiteX74" fmla="*/ 1452 w 5785860"/>
              <a:gd name="connsiteY74" fmla="*/ 597877 h 1066800"/>
              <a:gd name="connsiteX75" fmla="*/ 106601 w 5785860"/>
              <a:gd name="connsiteY75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300568 w 5785860"/>
              <a:gd name="connsiteY60" fmla="*/ 93785 h 1066800"/>
              <a:gd name="connsiteX61" fmla="*/ 3218506 w 5785860"/>
              <a:gd name="connsiteY61" fmla="*/ 82062 h 1066800"/>
              <a:gd name="connsiteX62" fmla="*/ 3101276 w 5785860"/>
              <a:gd name="connsiteY62" fmla="*/ 70339 h 1066800"/>
              <a:gd name="connsiteX63" fmla="*/ 2808199 w 5785860"/>
              <a:gd name="connsiteY63" fmla="*/ 82062 h 1066800"/>
              <a:gd name="connsiteX64" fmla="*/ 2526845 w 5785860"/>
              <a:gd name="connsiteY64" fmla="*/ 152400 h 1066800"/>
              <a:gd name="connsiteX65" fmla="*/ 2279870 w 5785860"/>
              <a:gd name="connsiteY65" fmla="*/ 197022 h 1066800"/>
              <a:gd name="connsiteX66" fmla="*/ 1937179 w 5785860"/>
              <a:gd name="connsiteY66" fmla="*/ 253368 h 1066800"/>
              <a:gd name="connsiteX67" fmla="*/ 1491982 w 5785860"/>
              <a:gd name="connsiteY67" fmla="*/ 243915 h 1066800"/>
              <a:gd name="connsiteX68" fmla="*/ 1038014 w 5785860"/>
              <a:gd name="connsiteY68" fmla="*/ 199293 h 1066800"/>
              <a:gd name="connsiteX69" fmla="*/ 803909 w 5785860"/>
              <a:gd name="connsiteY69" fmla="*/ 164123 h 1066800"/>
              <a:gd name="connsiteX70" fmla="*/ 381522 w 5785860"/>
              <a:gd name="connsiteY70" fmla="*/ 140677 h 1066800"/>
              <a:gd name="connsiteX71" fmla="*/ 163284 w 5785860"/>
              <a:gd name="connsiteY71" fmla="*/ 208746 h 1066800"/>
              <a:gd name="connsiteX72" fmla="*/ 53276 w 5785860"/>
              <a:gd name="connsiteY72" fmla="*/ 339970 h 1066800"/>
              <a:gd name="connsiteX73" fmla="*/ 1452 w 5785860"/>
              <a:gd name="connsiteY73" fmla="*/ 597877 h 1066800"/>
              <a:gd name="connsiteX74" fmla="*/ 106601 w 5785860"/>
              <a:gd name="connsiteY74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300568 w 5785860"/>
              <a:gd name="connsiteY60" fmla="*/ 93785 h 1066800"/>
              <a:gd name="connsiteX61" fmla="*/ 3101276 w 5785860"/>
              <a:gd name="connsiteY61" fmla="*/ 70339 h 1066800"/>
              <a:gd name="connsiteX62" fmla="*/ 2808199 w 5785860"/>
              <a:gd name="connsiteY62" fmla="*/ 82062 h 1066800"/>
              <a:gd name="connsiteX63" fmla="*/ 2526845 w 5785860"/>
              <a:gd name="connsiteY63" fmla="*/ 152400 h 1066800"/>
              <a:gd name="connsiteX64" fmla="*/ 2279870 w 5785860"/>
              <a:gd name="connsiteY64" fmla="*/ 197022 h 1066800"/>
              <a:gd name="connsiteX65" fmla="*/ 1937179 w 5785860"/>
              <a:gd name="connsiteY65" fmla="*/ 253368 h 1066800"/>
              <a:gd name="connsiteX66" fmla="*/ 1491982 w 5785860"/>
              <a:gd name="connsiteY66" fmla="*/ 243915 h 1066800"/>
              <a:gd name="connsiteX67" fmla="*/ 1038014 w 5785860"/>
              <a:gd name="connsiteY67" fmla="*/ 199293 h 1066800"/>
              <a:gd name="connsiteX68" fmla="*/ 803909 w 5785860"/>
              <a:gd name="connsiteY68" fmla="*/ 164123 h 1066800"/>
              <a:gd name="connsiteX69" fmla="*/ 381522 w 5785860"/>
              <a:gd name="connsiteY69" fmla="*/ 140677 h 1066800"/>
              <a:gd name="connsiteX70" fmla="*/ 163284 w 5785860"/>
              <a:gd name="connsiteY70" fmla="*/ 208746 h 1066800"/>
              <a:gd name="connsiteX71" fmla="*/ 53276 w 5785860"/>
              <a:gd name="connsiteY71" fmla="*/ 339970 h 1066800"/>
              <a:gd name="connsiteX72" fmla="*/ 1452 w 5785860"/>
              <a:gd name="connsiteY72" fmla="*/ 597877 h 1066800"/>
              <a:gd name="connsiteX73" fmla="*/ 106601 w 5785860"/>
              <a:gd name="connsiteY73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799450 w 5785860"/>
              <a:gd name="connsiteY59" fmla="*/ 161853 h 1066800"/>
              <a:gd name="connsiteX60" fmla="*/ 3300568 w 5785860"/>
              <a:gd name="connsiteY60" fmla="*/ 93785 h 1066800"/>
              <a:gd name="connsiteX61" fmla="*/ 3101276 w 5785860"/>
              <a:gd name="connsiteY61" fmla="*/ 70339 h 1066800"/>
              <a:gd name="connsiteX62" fmla="*/ 2808199 w 5785860"/>
              <a:gd name="connsiteY62" fmla="*/ 82062 h 1066800"/>
              <a:gd name="connsiteX63" fmla="*/ 2526845 w 5785860"/>
              <a:gd name="connsiteY63" fmla="*/ 152400 h 1066800"/>
              <a:gd name="connsiteX64" fmla="*/ 2279870 w 5785860"/>
              <a:gd name="connsiteY64" fmla="*/ 197022 h 1066800"/>
              <a:gd name="connsiteX65" fmla="*/ 1937179 w 5785860"/>
              <a:gd name="connsiteY65" fmla="*/ 253368 h 1066800"/>
              <a:gd name="connsiteX66" fmla="*/ 1491982 w 5785860"/>
              <a:gd name="connsiteY66" fmla="*/ 243915 h 1066800"/>
              <a:gd name="connsiteX67" fmla="*/ 1038014 w 5785860"/>
              <a:gd name="connsiteY67" fmla="*/ 199293 h 1066800"/>
              <a:gd name="connsiteX68" fmla="*/ 803909 w 5785860"/>
              <a:gd name="connsiteY68" fmla="*/ 164123 h 1066800"/>
              <a:gd name="connsiteX69" fmla="*/ 381522 w 5785860"/>
              <a:gd name="connsiteY69" fmla="*/ 140677 h 1066800"/>
              <a:gd name="connsiteX70" fmla="*/ 163284 w 5785860"/>
              <a:gd name="connsiteY70" fmla="*/ 208746 h 1066800"/>
              <a:gd name="connsiteX71" fmla="*/ 53276 w 5785860"/>
              <a:gd name="connsiteY71" fmla="*/ 339970 h 1066800"/>
              <a:gd name="connsiteX72" fmla="*/ 1452 w 5785860"/>
              <a:gd name="connsiteY72" fmla="*/ 597877 h 1066800"/>
              <a:gd name="connsiteX73" fmla="*/ 106601 w 5785860"/>
              <a:gd name="connsiteY73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799450 w 5785860"/>
              <a:gd name="connsiteY59" fmla="*/ 161853 h 1066800"/>
              <a:gd name="connsiteX60" fmla="*/ 3463980 w 5785860"/>
              <a:gd name="connsiteY60" fmla="*/ 126685 h 1066800"/>
              <a:gd name="connsiteX61" fmla="*/ 3101276 w 5785860"/>
              <a:gd name="connsiteY61" fmla="*/ 70339 h 1066800"/>
              <a:gd name="connsiteX62" fmla="*/ 2808199 w 5785860"/>
              <a:gd name="connsiteY62" fmla="*/ 82062 h 1066800"/>
              <a:gd name="connsiteX63" fmla="*/ 2526845 w 5785860"/>
              <a:gd name="connsiteY63" fmla="*/ 152400 h 1066800"/>
              <a:gd name="connsiteX64" fmla="*/ 2279870 w 5785860"/>
              <a:gd name="connsiteY64" fmla="*/ 197022 h 1066800"/>
              <a:gd name="connsiteX65" fmla="*/ 1937179 w 5785860"/>
              <a:gd name="connsiteY65" fmla="*/ 253368 h 1066800"/>
              <a:gd name="connsiteX66" fmla="*/ 1491982 w 5785860"/>
              <a:gd name="connsiteY66" fmla="*/ 243915 h 1066800"/>
              <a:gd name="connsiteX67" fmla="*/ 1038014 w 5785860"/>
              <a:gd name="connsiteY67" fmla="*/ 199293 h 1066800"/>
              <a:gd name="connsiteX68" fmla="*/ 803909 w 5785860"/>
              <a:gd name="connsiteY68" fmla="*/ 164123 h 1066800"/>
              <a:gd name="connsiteX69" fmla="*/ 381522 w 5785860"/>
              <a:gd name="connsiteY69" fmla="*/ 140677 h 1066800"/>
              <a:gd name="connsiteX70" fmla="*/ 163284 w 5785860"/>
              <a:gd name="connsiteY70" fmla="*/ 208746 h 1066800"/>
              <a:gd name="connsiteX71" fmla="*/ 53276 w 5785860"/>
              <a:gd name="connsiteY71" fmla="*/ 339970 h 1066800"/>
              <a:gd name="connsiteX72" fmla="*/ 1452 w 5785860"/>
              <a:gd name="connsiteY72" fmla="*/ 597877 h 1066800"/>
              <a:gd name="connsiteX73" fmla="*/ 106601 w 5785860"/>
              <a:gd name="connsiteY73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193733 w 5785860"/>
              <a:gd name="connsiteY58" fmla="*/ 168092 h 1066800"/>
              <a:gd name="connsiteX59" fmla="*/ 3799450 w 5785860"/>
              <a:gd name="connsiteY59" fmla="*/ 161853 h 1066800"/>
              <a:gd name="connsiteX60" fmla="*/ 3463980 w 5785860"/>
              <a:gd name="connsiteY60" fmla="*/ 126685 h 1066800"/>
              <a:gd name="connsiteX61" fmla="*/ 3101276 w 5785860"/>
              <a:gd name="connsiteY61" fmla="*/ 70339 h 1066800"/>
              <a:gd name="connsiteX62" fmla="*/ 2808199 w 5785860"/>
              <a:gd name="connsiteY62" fmla="*/ 82062 h 1066800"/>
              <a:gd name="connsiteX63" fmla="*/ 2526845 w 5785860"/>
              <a:gd name="connsiteY63" fmla="*/ 152400 h 1066800"/>
              <a:gd name="connsiteX64" fmla="*/ 2279870 w 5785860"/>
              <a:gd name="connsiteY64" fmla="*/ 197022 h 1066800"/>
              <a:gd name="connsiteX65" fmla="*/ 1937179 w 5785860"/>
              <a:gd name="connsiteY65" fmla="*/ 253368 h 1066800"/>
              <a:gd name="connsiteX66" fmla="*/ 1491982 w 5785860"/>
              <a:gd name="connsiteY66" fmla="*/ 243915 h 1066800"/>
              <a:gd name="connsiteX67" fmla="*/ 1038014 w 5785860"/>
              <a:gd name="connsiteY67" fmla="*/ 199293 h 1066800"/>
              <a:gd name="connsiteX68" fmla="*/ 803909 w 5785860"/>
              <a:gd name="connsiteY68" fmla="*/ 164123 h 1066800"/>
              <a:gd name="connsiteX69" fmla="*/ 381522 w 5785860"/>
              <a:gd name="connsiteY69" fmla="*/ 140677 h 1066800"/>
              <a:gd name="connsiteX70" fmla="*/ 163284 w 5785860"/>
              <a:gd name="connsiteY70" fmla="*/ 208746 h 1066800"/>
              <a:gd name="connsiteX71" fmla="*/ 53276 w 5785860"/>
              <a:gd name="connsiteY71" fmla="*/ 339970 h 1066800"/>
              <a:gd name="connsiteX72" fmla="*/ 1452 w 5785860"/>
              <a:gd name="connsiteY72" fmla="*/ 597877 h 1066800"/>
              <a:gd name="connsiteX73" fmla="*/ 106601 w 5785860"/>
              <a:gd name="connsiteY73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506937 w 5785860"/>
              <a:gd name="connsiteY7" fmla="*/ 867508 h 1066800"/>
              <a:gd name="connsiteX8" fmla="*/ 1588999 w 5785860"/>
              <a:gd name="connsiteY8" fmla="*/ 844062 h 1066800"/>
              <a:gd name="connsiteX9" fmla="*/ 1835183 w 5785860"/>
              <a:gd name="connsiteY9" fmla="*/ 855785 h 1066800"/>
              <a:gd name="connsiteX10" fmla="*/ 1952414 w 5785860"/>
              <a:gd name="connsiteY10" fmla="*/ 867508 h 1066800"/>
              <a:gd name="connsiteX11" fmla="*/ 1999306 w 5785860"/>
              <a:gd name="connsiteY11" fmla="*/ 890954 h 1066800"/>
              <a:gd name="connsiteX12" fmla="*/ 2081368 w 5785860"/>
              <a:gd name="connsiteY12" fmla="*/ 902677 h 1066800"/>
              <a:gd name="connsiteX13" fmla="*/ 2128260 w 5785860"/>
              <a:gd name="connsiteY13" fmla="*/ 914400 h 1066800"/>
              <a:gd name="connsiteX14" fmla="*/ 2233768 w 5785860"/>
              <a:gd name="connsiteY14" fmla="*/ 949570 h 1066800"/>
              <a:gd name="connsiteX15" fmla="*/ 2304106 w 5785860"/>
              <a:gd name="connsiteY15" fmla="*/ 973016 h 1066800"/>
              <a:gd name="connsiteX16" fmla="*/ 2339276 w 5785860"/>
              <a:gd name="connsiteY16" fmla="*/ 984739 h 1066800"/>
              <a:gd name="connsiteX17" fmla="*/ 2444783 w 5785860"/>
              <a:gd name="connsiteY17" fmla="*/ 996462 h 1066800"/>
              <a:gd name="connsiteX18" fmla="*/ 2855091 w 5785860"/>
              <a:gd name="connsiteY18" fmla="*/ 996462 h 1066800"/>
              <a:gd name="connsiteX19" fmla="*/ 2960599 w 5785860"/>
              <a:gd name="connsiteY19" fmla="*/ 961293 h 1066800"/>
              <a:gd name="connsiteX20" fmla="*/ 3077829 w 5785860"/>
              <a:gd name="connsiteY20" fmla="*/ 949570 h 1066800"/>
              <a:gd name="connsiteX21" fmla="*/ 3757768 w 5785860"/>
              <a:gd name="connsiteY21" fmla="*/ 937847 h 1066800"/>
              <a:gd name="connsiteX22" fmla="*/ 3910168 w 5785860"/>
              <a:gd name="connsiteY22" fmla="*/ 961293 h 1066800"/>
              <a:gd name="connsiteX23" fmla="*/ 3945337 w 5785860"/>
              <a:gd name="connsiteY23" fmla="*/ 973016 h 1066800"/>
              <a:gd name="connsiteX24" fmla="*/ 3992229 w 5785860"/>
              <a:gd name="connsiteY24" fmla="*/ 996462 h 1066800"/>
              <a:gd name="connsiteX25" fmla="*/ 4261860 w 5785860"/>
              <a:gd name="connsiteY25" fmla="*/ 1031631 h 1066800"/>
              <a:gd name="connsiteX26" fmla="*/ 4531491 w 5785860"/>
              <a:gd name="connsiteY26" fmla="*/ 1066800 h 1066800"/>
              <a:gd name="connsiteX27" fmla="*/ 4777676 w 5785860"/>
              <a:gd name="connsiteY27" fmla="*/ 1055077 h 1066800"/>
              <a:gd name="connsiteX28" fmla="*/ 4848014 w 5785860"/>
              <a:gd name="connsiteY28" fmla="*/ 1019908 h 1066800"/>
              <a:gd name="connsiteX29" fmla="*/ 4883183 w 5785860"/>
              <a:gd name="connsiteY29" fmla="*/ 1008185 h 1066800"/>
              <a:gd name="connsiteX30" fmla="*/ 4965245 w 5785860"/>
              <a:gd name="connsiteY30" fmla="*/ 949570 h 1066800"/>
              <a:gd name="connsiteX31" fmla="*/ 5000414 w 5785860"/>
              <a:gd name="connsiteY31" fmla="*/ 937847 h 1066800"/>
              <a:gd name="connsiteX32" fmla="*/ 5070752 w 5785860"/>
              <a:gd name="connsiteY32" fmla="*/ 867508 h 1066800"/>
              <a:gd name="connsiteX33" fmla="*/ 5094199 w 5785860"/>
              <a:gd name="connsiteY33" fmla="*/ 844062 h 1066800"/>
              <a:gd name="connsiteX34" fmla="*/ 5176260 w 5785860"/>
              <a:gd name="connsiteY34" fmla="*/ 797170 h 1066800"/>
              <a:gd name="connsiteX35" fmla="*/ 5410722 w 5785860"/>
              <a:gd name="connsiteY35" fmla="*/ 762000 h 1066800"/>
              <a:gd name="connsiteX36" fmla="*/ 5563122 w 5785860"/>
              <a:gd name="connsiteY36" fmla="*/ 750277 h 1066800"/>
              <a:gd name="connsiteX37" fmla="*/ 5645183 w 5785860"/>
              <a:gd name="connsiteY37" fmla="*/ 726831 h 1066800"/>
              <a:gd name="connsiteX38" fmla="*/ 5738968 w 5785860"/>
              <a:gd name="connsiteY38" fmla="*/ 656493 h 1066800"/>
              <a:gd name="connsiteX39" fmla="*/ 5762414 w 5785860"/>
              <a:gd name="connsiteY39" fmla="*/ 621323 h 1066800"/>
              <a:gd name="connsiteX40" fmla="*/ 5774137 w 5785860"/>
              <a:gd name="connsiteY40" fmla="*/ 574431 h 1066800"/>
              <a:gd name="connsiteX41" fmla="*/ 5785860 w 5785860"/>
              <a:gd name="connsiteY41" fmla="*/ 539262 h 1066800"/>
              <a:gd name="connsiteX42" fmla="*/ 5774137 w 5785860"/>
              <a:gd name="connsiteY42" fmla="*/ 351693 h 1066800"/>
              <a:gd name="connsiteX43" fmla="*/ 5762414 w 5785860"/>
              <a:gd name="connsiteY43" fmla="*/ 316523 h 1066800"/>
              <a:gd name="connsiteX44" fmla="*/ 5727245 w 5785860"/>
              <a:gd name="connsiteY44" fmla="*/ 281354 h 1066800"/>
              <a:gd name="connsiteX45" fmla="*/ 5656906 w 5785860"/>
              <a:gd name="connsiteY45" fmla="*/ 211016 h 1066800"/>
              <a:gd name="connsiteX46" fmla="*/ 5516229 w 5785860"/>
              <a:gd name="connsiteY46" fmla="*/ 140677 h 1066800"/>
              <a:gd name="connsiteX47" fmla="*/ 5434168 w 5785860"/>
              <a:gd name="connsiteY47" fmla="*/ 105508 h 1066800"/>
              <a:gd name="connsiteX48" fmla="*/ 5316937 w 5785860"/>
              <a:gd name="connsiteY48" fmla="*/ 58616 h 1066800"/>
              <a:gd name="connsiteX49" fmla="*/ 5246599 w 5785860"/>
              <a:gd name="connsiteY49" fmla="*/ 35170 h 1066800"/>
              <a:gd name="connsiteX50" fmla="*/ 5211429 w 5785860"/>
              <a:gd name="connsiteY50" fmla="*/ 23447 h 1066800"/>
              <a:gd name="connsiteX51" fmla="*/ 5117645 w 5785860"/>
              <a:gd name="connsiteY51" fmla="*/ 0 h 1066800"/>
              <a:gd name="connsiteX52" fmla="*/ 4801122 w 5785860"/>
              <a:gd name="connsiteY52" fmla="*/ 23447 h 1066800"/>
              <a:gd name="connsiteX53" fmla="*/ 4730783 w 5785860"/>
              <a:gd name="connsiteY53" fmla="*/ 46893 h 1066800"/>
              <a:gd name="connsiteX54" fmla="*/ 4672168 w 5785860"/>
              <a:gd name="connsiteY54" fmla="*/ 58616 h 1066800"/>
              <a:gd name="connsiteX55" fmla="*/ 4625276 w 5785860"/>
              <a:gd name="connsiteY55" fmla="*/ 82062 h 1066800"/>
              <a:gd name="connsiteX56" fmla="*/ 4437706 w 5785860"/>
              <a:gd name="connsiteY56" fmla="*/ 128954 h 1066800"/>
              <a:gd name="connsiteX57" fmla="*/ 4193733 w 5785860"/>
              <a:gd name="connsiteY57" fmla="*/ 168092 h 1066800"/>
              <a:gd name="connsiteX58" fmla="*/ 3799450 w 5785860"/>
              <a:gd name="connsiteY58" fmla="*/ 161853 h 1066800"/>
              <a:gd name="connsiteX59" fmla="*/ 3463980 w 5785860"/>
              <a:gd name="connsiteY59" fmla="*/ 126685 h 1066800"/>
              <a:gd name="connsiteX60" fmla="*/ 3101276 w 5785860"/>
              <a:gd name="connsiteY60" fmla="*/ 70339 h 1066800"/>
              <a:gd name="connsiteX61" fmla="*/ 2808199 w 5785860"/>
              <a:gd name="connsiteY61" fmla="*/ 82062 h 1066800"/>
              <a:gd name="connsiteX62" fmla="*/ 2526845 w 5785860"/>
              <a:gd name="connsiteY62" fmla="*/ 152400 h 1066800"/>
              <a:gd name="connsiteX63" fmla="*/ 2279870 w 5785860"/>
              <a:gd name="connsiteY63" fmla="*/ 197022 h 1066800"/>
              <a:gd name="connsiteX64" fmla="*/ 1937179 w 5785860"/>
              <a:gd name="connsiteY64" fmla="*/ 253368 h 1066800"/>
              <a:gd name="connsiteX65" fmla="*/ 1491982 w 5785860"/>
              <a:gd name="connsiteY65" fmla="*/ 243915 h 1066800"/>
              <a:gd name="connsiteX66" fmla="*/ 1038014 w 5785860"/>
              <a:gd name="connsiteY66" fmla="*/ 199293 h 1066800"/>
              <a:gd name="connsiteX67" fmla="*/ 803909 w 5785860"/>
              <a:gd name="connsiteY67" fmla="*/ 164123 h 1066800"/>
              <a:gd name="connsiteX68" fmla="*/ 381522 w 5785860"/>
              <a:gd name="connsiteY68" fmla="*/ 140677 h 1066800"/>
              <a:gd name="connsiteX69" fmla="*/ 163284 w 5785860"/>
              <a:gd name="connsiteY69" fmla="*/ 208746 h 1066800"/>
              <a:gd name="connsiteX70" fmla="*/ 53276 w 5785860"/>
              <a:gd name="connsiteY70" fmla="*/ 339970 h 1066800"/>
              <a:gd name="connsiteX71" fmla="*/ 1452 w 5785860"/>
              <a:gd name="connsiteY71" fmla="*/ 597877 h 1066800"/>
              <a:gd name="connsiteX72" fmla="*/ 106601 w 5785860"/>
              <a:gd name="connsiteY72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506937 w 5785860"/>
              <a:gd name="connsiteY6" fmla="*/ 867508 h 1066800"/>
              <a:gd name="connsiteX7" fmla="*/ 1588999 w 5785860"/>
              <a:gd name="connsiteY7" fmla="*/ 844062 h 1066800"/>
              <a:gd name="connsiteX8" fmla="*/ 1835183 w 5785860"/>
              <a:gd name="connsiteY8" fmla="*/ 855785 h 1066800"/>
              <a:gd name="connsiteX9" fmla="*/ 1952414 w 5785860"/>
              <a:gd name="connsiteY9" fmla="*/ 867508 h 1066800"/>
              <a:gd name="connsiteX10" fmla="*/ 1999306 w 5785860"/>
              <a:gd name="connsiteY10" fmla="*/ 890954 h 1066800"/>
              <a:gd name="connsiteX11" fmla="*/ 2081368 w 5785860"/>
              <a:gd name="connsiteY11" fmla="*/ 902677 h 1066800"/>
              <a:gd name="connsiteX12" fmla="*/ 2128260 w 5785860"/>
              <a:gd name="connsiteY12" fmla="*/ 914400 h 1066800"/>
              <a:gd name="connsiteX13" fmla="*/ 2233768 w 5785860"/>
              <a:gd name="connsiteY13" fmla="*/ 949570 h 1066800"/>
              <a:gd name="connsiteX14" fmla="*/ 2304106 w 5785860"/>
              <a:gd name="connsiteY14" fmla="*/ 973016 h 1066800"/>
              <a:gd name="connsiteX15" fmla="*/ 2339276 w 5785860"/>
              <a:gd name="connsiteY15" fmla="*/ 984739 h 1066800"/>
              <a:gd name="connsiteX16" fmla="*/ 2444783 w 5785860"/>
              <a:gd name="connsiteY16" fmla="*/ 996462 h 1066800"/>
              <a:gd name="connsiteX17" fmla="*/ 2855091 w 5785860"/>
              <a:gd name="connsiteY17" fmla="*/ 996462 h 1066800"/>
              <a:gd name="connsiteX18" fmla="*/ 2960599 w 5785860"/>
              <a:gd name="connsiteY18" fmla="*/ 961293 h 1066800"/>
              <a:gd name="connsiteX19" fmla="*/ 3077829 w 5785860"/>
              <a:gd name="connsiteY19" fmla="*/ 949570 h 1066800"/>
              <a:gd name="connsiteX20" fmla="*/ 3757768 w 5785860"/>
              <a:gd name="connsiteY20" fmla="*/ 937847 h 1066800"/>
              <a:gd name="connsiteX21" fmla="*/ 3910168 w 5785860"/>
              <a:gd name="connsiteY21" fmla="*/ 961293 h 1066800"/>
              <a:gd name="connsiteX22" fmla="*/ 3945337 w 5785860"/>
              <a:gd name="connsiteY22" fmla="*/ 973016 h 1066800"/>
              <a:gd name="connsiteX23" fmla="*/ 3992229 w 5785860"/>
              <a:gd name="connsiteY23" fmla="*/ 996462 h 1066800"/>
              <a:gd name="connsiteX24" fmla="*/ 4261860 w 5785860"/>
              <a:gd name="connsiteY24" fmla="*/ 1031631 h 1066800"/>
              <a:gd name="connsiteX25" fmla="*/ 4531491 w 5785860"/>
              <a:gd name="connsiteY25" fmla="*/ 1066800 h 1066800"/>
              <a:gd name="connsiteX26" fmla="*/ 4777676 w 5785860"/>
              <a:gd name="connsiteY26" fmla="*/ 1055077 h 1066800"/>
              <a:gd name="connsiteX27" fmla="*/ 4848014 w 5785860"/>
              <a:gd name="connsiteY27" fmla="*/ 1019908 h 1066800"/>
              <a:gd name="connsiteX28" fmla="*/ 4883183 w 5785860"/>
              <a:gd name="connsiteY28" fmla="*/ 1008185 h 1066800"/>
              <a:gd name="connsiteX29" fmla="*/ 4965245 w 5785860"/>
              <a:gd name="connsiteY29" fmla="*/ 949570 h 1066800"/>
              <a:gd name="connsiteX30" fmla="*/ 5000414 w 5785860"/>
              <a:gd name="connsiteY30" fmla="*/ 937847 h 1066800"/>
              <a:gd name="connsiteX31" fmla="*/ 5070752 w 5785860"/>
              <a:gd name="connsiteY31" fmla="*/ 867508 h 1066800"/>
              <a:gd name="connsiteX32" fmla="*/ 5094199 w 5785860"/>
              <a:gd name="connsiteY32" fmla="*/ 844062 h 1066800"/>
              <a:gd name="connsiteX33" fmla="*/ 5176260 w 5785860"/>
              <a:gd name="connsiteY33" fmla="*/ 797170 h 1066800"/>
              <a:gd name="connsiteX34" fmla="*/ 5410722 w 5785860"/>
              <a:gd name="connsiteY34" fmla="*/ 762000 h 1066800"/>
              <a:gd name="connsiteX35" fmla="*/ 5563122 w 5785860"/>
              <a:gd name="connsiteY35" fmla="*/ 750277 h 1066800"/>
              <a:gd name="connsiteX36" fmla="*/ 5645183 w 5785860"/>
              <a:gd name="connsiteY36" fmla="*/ 726831 h 1066800"/>
              <a:gd name="connsiteX37" fmla="*/ 5738968 w 5785860"/>
              <a:gd name="connsiteY37" fmla="*/ 656493 h 1066800"/>
              <a:gd name="connsiteX38" fmla="*/ 5762414 w 5785860"/>
              <a:gd name="connsiteY38" fmla="*/ 621323 h 1066800"/>
              <a:gd name="connsiteX39" fmla="*/ 5774137 w 5785860"/>
              <a:gd name="connsiteY39" fmla="*/ 574431 h 1066800"/>
              <a:gd name="connsiteX40" fmla="*/ 5785860 w 5785860"/>
              <a:gd name="connsiteY40" fmla="*/ 539262 h 1066800"/>
              <a:gd name="connsiteX41" fmla="*/ 5774137 w 5785860"/>
              <a:gd name="connsiteY41" fmla="*/ 351693 h 1066800"/>
              <a:gd name="connsiteX42" fmla="*/ 5762414 w 5785860"/>
              <a:gd name="connsiteY42" fmla="*/ 316523 h 1066800"/>
              <a:gd name="connsiteX43" fmla="*/ 5727245 w 5785860"/>
              <a:gd name="connsiteY43" fmla="*/ 281354 h 1066800"/>
              <a:gd name="connsiteX44" fmla="*/ 5656906 w 5785860"/>
              <a:gd name="connsiteY44" fmla="*/ 211016 h 1066800"/>
              <a:gd name="connsiteX45" fmla="*/ 5516229 w 5785860"/>
              <a:gd name="connsiteY45" fmla="*/ 140677 h 1066800"/>
              <a:gd name="connsiteX46" fmla="*/ 5434168 w 5785860"/>
              <a:gd name="connsiteY46" fmla="*/ 105508 h 1066800"/>
              <a:gd name="connsiteX47" fmla="*/ 5316937 w 5785860"/>
              <a:gd name="connsiteY47" fmla="*/ 58616 h 1066800"/>
              <a:gd name="connsiteX48" fmla="*/ 5246599 w 5785860"/>
              <a:gd name="connsiteY48" fmla="*/ 35170 h 1066800"/>
              <a:gd name="connsiteX49" fmla="*/ 5211429 w 5785860"/>
              <a:gd name="connsiteY49" fmla="*/ 23447 h 1066800"/>
              <a:gd name="connsiteX50" fmla="*/ 5117645 w 5785860"/>
              <a:gd name="connsiteY50" fmla="*/ 0 h 1066800"/>
              <a:gd name="connsiteX51" fmla="*/ 4801122 w 5785860"/>
              <a:gd name="connsiteY51" fmla="*/ 23447 h 1066800"/>
              <a:gd name="connsiteX52" fmla="*/ 4730783 w 5785860"/>
              <a:gd name="connsiteY52" fmla="*/ 46893 h 1066800"/>
              <a:gd name="connsiteX53" fmla="*/ 4672168 w 5785860"/>
              <a:gd name="connsiteY53" fmla="*/ 58616 h 1066800"/>
              <a:gd name="connsiteX54" fmla="*/ 4625276 w 5785860"/>
              <a:gd name="connsiteY54" fmla="*/ 82062 h 1066800"/>
              <a:gd name="connsiteX55" fmla="*/ 4437706 w 5785860"/>
              <a:gd name="connsiteY55" fmla="*/ 128954 h 1066800"/>
              <a:gd name="connsiteX56" fmla="*/ 4193733 w 5785860"/>
              <a:gd name="connsiteY56" fmla="*/ 168092 h 1066800"/>
              <a:gd name="connsiteX57" fmla="*/ 3799450 w 5785860"/>
              <a:gd name="connsiteY57" fmla="*/ 161853 h 1066800"/>
              <a:gd name="connsiteX58" fmla="*/ 3463980 w 5785860"/>
              <a:gd name="connsiteY58" fmla="*/ 126685 h 1066800"/>
              <a:gd name="connsiteX59" fmla="*/ 3101276 w 5785860"/>
              <a:gd name="connsiteY59" fmla="*/ 70339 h 1066800"/>
              <a:gd name="connsiteX60" fmla="*/ 2808199 w 5785860"/>
              <a:gd name="connsiteY60" fmla="*/ 82062 h 1066800"/>
              <a:gd name="connsiteX61" fmla="*/ 2526845 w 5785860"/>
              <a:gd name="connsiteY61" fmla="*/ 152400 h 1066800"/>
              <a:gd name="connsiteX62" fmla="*/ 2279870 w 5785860"/>
              <a:gd name="connsiteY62" fmla="*/ 197022 h 1066800"/>
              <a:gd name="connsiteX63" fmla="*/ 1937179 w 5785860"/>
              <a:gd name="connsiteY63" fmla="*/ 253368 h 1066800"/>
              <a:gd name="connsiteX64" fmla="*/ 1491982 w 5785860"/>
              <a:gd name="connsiteY64" fmla="*/ 243915 h 1066800"/>
              <a:gd name="connsiteX65" fmla="*/ 1038014 w 5785860"/>
              <a:gd name="connsiteY65" fmla="*/ 199293 h 1066800"/>
              <a:gd name="connsiteX66" fmla="*/ 803909 w 5785860"/>
              <a:gd name="connsiteY66" fmla="*/ 164123 h 1066800"/>
              <a:gd name="connsiteX67" fmla="*/ 381522 w 5785860"/>
              <a:gd name="connsiteY67" fmla="*/ 140677 h 1066800"/>
              <a:gd name="connsiteX68" fmla="*/ 163284 w 5785860"/>
              <a:gd name="connsiteY68" fmla="*/ 208746 h 1066800"/>
              <a:gd name="connsiteX69" fmla="*/ 53276 w 5785860"/>
              <a:gd name="connsiteY69" fmla="*/ 339970 h 1066800"/>
              <a:gd name="connsiteX70" fmla="*/ 1452 w 5785860"/>
              <a:gd name="connsiteY70" fmla="*/ 597877 h 1066800"/>
              <a:gd name="connsiteX71" fmla="*/ 106601 w 5785860"/>
              <a:gd name="connsiteY71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506937 w 5785860"/>
              <a:gd name="connsiteY5" fmla="*/ 867508 h 1066800"/>
              <a:gd name="connsiteX6" fmla="*/ 1588999 w 5785860"/>
              <a:gd name="connsiteY6" fmla="*/ 844062 h 1066800"/>
              <a:gd name="connsiteX7" fmla="*/ 1835183 w 5785860"/>
              <a:gd name="connsiteY7" fmla="*/ 855785 h 1066800"/>
              <a:gd name="connsiteX8" fmla="*/ 1952414 w 5785860"/>
              <a:gd name="connsiteY8" fmla="*/ 867508 h 1066800"/>
              <a:gd name="connsiteX9" fmla="*/ 1999306 w 5785860"/>
              <a:gd name="connsiteY9" fmla="*/ 890954 h 1066800"/>
              <a:gd name="connsiteX10" fmla="*/ 2081368 w 5785860"/>
              <a:gd name="connsiteY10" fmla="*/ 902677 h 1066800"/>
              <a:gd name="connsiteX11" fmla="*/ 2128260 w 5785860"/>
              <a:gd name="connsiteY11" fmla="*/ 914400 h 1066800"/>
              <a:gd name="connsiteX12" fmla="*/ 2233768 w 5785860"/>
              <a:gd name="connsiteY12" fmla="*/ 949570 h 1066800"/>
              <a:gd name="connsiteX13" fmla="*/ 2304106 w 5785860"/>
              <a:gd name="connsiteY13" fmla="*/ 973016 h 1066800"/>
              <a:gd name="connsiteX14" fmla="*/ 2339276 w 5785860"/>
              <a:gd name="connsiteY14" fmla="*/ 984739 h 1066800"/>
              <a:gd name="connsiteX15" fmla="*/ 2444783 w 5785860"/>
              <a:gd name="connsiteY15" fmla="*/ 996462 h 1066800"/>
              <a:gd name="connsiteX16" fmla="*/ 2855091 w 5785860"/>
              <a:gd name="connsiteY16" fmla="*/ 996462 h 1066800"/>
              <a:gd name="connsiteX17" fmla="*/ 2960599 w 5785860"/>
              <a:gd name="connsiteY17" fmla="*/ 961293 h 1066800"/>
              <a:gd name="connsiteX18" fmla="*/ 3077829 w 5785860"/>
              <a:gd name="connsiteY18" fmla="*/ 949570 h 1066800"/>
              <a:gd name="connsiteX19" fmla="*/ 3757768 w 5785860"/>
              <a:gd name="connsiteY19" fmla="*/ 937847 h 1066800"/>
              <a:gd name="connsiteX20" fmla="*/ 3910168 w 5785860"/>
              <a:gd name="connsiteY20" fmla="*/ 961293 h 1066800"/>
              <a:gd name="connsiteX21" fmla="*/ 3945337 w 5785860"/>
              <a:gd name="connsiteY21" fmla="*/ 973016 h 1066800"/>
              <a:gd name="connsiteX22" fmla="*/ 3992229 w 5785860"/>
              <a:gd name="connsiteY22" fmla="*/ 996462 h 1066800"/>
              <a:gd name="connsiteX23" fmla="*/ 4261860 w 5785860"/>
              <a:gd name="connsiteY23" fmla="*/ 1031631 h 1066800"/>
              <a:gd name="connsiteX24" fmla="*/ 4531491 w 5785860"/>
              <a:gd name="connsiteY24" fmla="*/ 1066800 h 1066800"/>
              <a:gd name="connsiteX25" fmla="*/ 4777676 w 5785860"/>
              <a:gd name="connsiteY25" fmla="*/ 1055077 h 1066800"/>
              <a:gd name="connsiteX26" fmla="*/ 4848014 w 5785860"/>
              <a:gd name="connsiteY26" fmla="*/ 1019908 h 1066800"/>
              <a:gd name="connsiteX27" fmla="*/ 4883183 w 5785860"/>
              <a:gd name="connsiteY27" fmla="*/ 1008185 h 1066800"/>
              <a:gd name="connsiteX28" fmla="*/ 4965245 w 5785860"/>
              <a:gd name="connsiteY28" fmla="*/ 949570 h 1066800"/>
              <a:gd name="connsiteX29" fmla="*/ 5000414 w 5785860"/>
              <a:gd name="connsiteY29" fmla="*/ 937847 h 1066800"/>
              <a:gd name="connsiteX30" fmla="*/ 5070752 w 5785860"/>
              <a:gd name="connsiteY30" fmla="*/ 867508 h 1066800"/>
              <a:gd name="connsiteX31" fmla="*/ 5094199 w 5785860"/>
              <a:gd name="connsiteY31" fmla="*/ 844062 h 1066800"/>
              <a:gd name="connsiteX32" fmla="*/ 5176260 w 5785860"/>
              <a:gd name="connsiteY32" fmla="*/ 797170 h 1066800"/>
              <a:gd name="connsiteX33" fmla="*/ 5410722 w 5785860"/>
              <a:gd name="connsiteY33" fmla="*/ 762000 h 1066800"/>
              <a:gd name="connsiteX34" fmla="*/ 5563122 w 5785860"/>
              <a:gd name="connsiteY34" fmla="*/ 750277 h 1066800"/>
              <a:gd name="connsiteX35" fmla="*/ 5645183 w 5785860"/>
              <a:gd name="connsiteY35" fmla="*/ 726831 h 1066800"/>
              <a:gd name="connsiteX36" fmla="*/ 5738968 w 5785860"/>
              <a:gd name="connsiteY36" fmla="*/ 656493 h 1066800"/>
              <a:gd name="connsiteX37" fmla="*/ 5762414 w 5785860"/>
              <a:gd name="connsiteY37" fmla="*/ 621323 h 1066800"/>
              <a:gd name="connsiteX38" fmla="*/ 5774137 w 5785860"/>
              <a:gd name="connsiteY38" fmla="*/ 574431 h 1066800"/>
              <a:gd name="connsiteX39" fmla="*/ 5785860 w 5785860"/>
              <a:gd name="connsiteY39" fmla="*/ 539262 h 1066800"/>
              <a:gd name="connsiteX40" fmla="*/ 5774137 w 5785860"/>
              <a:gd name="connsiteY40" fmla="*/ 351693 h 1066800"/>
              <a:gd name="connsiteX41" fmla="*/ 5762414 w 5785860"/>
              <a:gd name="connsiteY41" fmla="*/ 316523 h 1066800"/>
              <a:gd name="connsiteX42" fmla="*/ 5727245 w 5785860"/>
              <a:gd name="connsiteY42" fmla="*/ 281354 h 1066800"/>
              <a:gd name="connsiteX43" fmla="*/ 5656906 w 5785860"/>
              <a:gd name="connsiteY43" fmla="*/ 211016 h 1066800"/>
              <a:gd name="connsiteX44" fmla="*/ 5516229 w 5785860"/>
              <a:gd name="connsiteY44" fmla="*/ 140677 h 1066800"/>
              <a:gd name="connsiteX45" fmla="*/ 5434168 w 5785860"/>
              <a:gd name="connsiteY45" fmla="*/ 105508 h 1066800"/>
              <a:gd name="connsiteX46" fmla="*/ 5316937 w 5785860"/>
              <a:gd name="connsiteY46" fmla="*/ 58616 h 1066800"/>
              <a:gd name="connsiteX47" fmla="*/ 5246599 w 5785860"/>
              <a:gd name="connsiteY47" fmla="*/ 35170 h 1066800"/>
              <a:gd name="connsiteX48" fmla="*/ 5211429 w 5785860"/>
              <a:gd name="connsiteY48" fmla="*/ 23447 h 1066800"/>
              <a:gd name="connsiteX49" fmla="*/ 5117645 w 5785860"/>
              <a:gd name="connsiteY49" fmla="*/ 0 h 1066800"/>
              <a:gd name="connsiteX50" fmla="*/ 4801122 w 5785860"/>
              <a:gd name="connsiteY50" fmla="*/ 23447 h 1066800"/>
              <a:gd name="connsiteX51" fmla="*/ 4730783 w 5785860"/>
              <a:gd name="connsiteY51" fmla="*/ 46893 h 1066800"/>
              <a:gd name="connsiteX52" fmla="*/ 4672168 w 5785860"/>
              <a:gd name="connsiteY52" fmla="*/ 58616 h 1066800"/>
              <a:gd name="connsiteX53" fmla="*/ 4625276 w 5785860"/>
              <a:gd name="connsiteY53" fmla="*/ 82062 h 1066800"/>
              <a:gd name="connsiteX54" fmla="*/ 4437706 w 5785860"/>
              <a:gd name="connsiteY54" fmla="*/ 128954 h 1066800"/>
              <a:gd name="connsiteX55" fmla="*/ 4193733 w 5785860"/>
              <a:gd name="connsiteY55" fmla="*/ 168092 h 1066800"/>
              <a:gd name="connsiteX56" fmla="*/ 3799450 w 5785860"/>
              <a:gd name="connsiteY56" fmla="*/ 161853 h 1066800"/>
              <a:gd name="connsiteX57" fmla="*/ 3463980 w 5785860"/>
              <a:gd name="connsiteY57" fmla="*/ 126685 h 1066800"/>
              <a:gd name="connsiteX58" fmla="*/ 3101276 w 5785860"/>
              <a:gd name="connsiteY58" fmla="*/ 70339 h 1066800"/>
              <a:gd name="connsiteX59" fmla="*/ 2808199 w 5785860"/>
              <a:gd name="connsiteY59" fmla="*/ 82062 h 1066800"/>
              <a:gd name="connsiteX60" fmla="*/ 2526845 w 5785860"/>
              <a:gd name="connsiteY60" fmla="*/ 152400 h 1066800"/>
              <a:gd name="connsiteX61" fmla="*/ 2279870 w 5785860"/>
              <a:gd name="connsiteY61" fmla="*/ 197022 h 1066800"/>
              <a:gd name="connsiteX62" fmla="*/ 1937179 w 5785860"/>
              <a:gd name="connsiteY62" fmla="*/ 253368 h 1066800"/>
              <a:gd name="connsiteX63" fmla="*/ 1491982 w 5785860"/>
              <a:gd name="connsiteY63" fmla="*/ 243915 h 1066800"/>
              <a:gd name="connsiteX64" fmla="*/ 1038014 w 5785860"/>
              <a:gd name="connsiteY64" fmla="*/ 199293 h 1066800"/>
              <a:gd name="connsiteX65" fmla="*/ 803909 w 5785860"/>
              <a:gd name="connsiteY65" fmla="*/ 164123 h 1066800"/>
              <a:gd name="connsiteX66" fmla="*/ 381522 w 5785860"/>
              <a:gd name="connsiteY66" fmla="*/ 140677 h 1066800"/>
              <a:gd name="connsiteX67" fmla="*/ 163284 w 5785860"/>
              <a:gd name="connsiteY67" fmla="*/ 208746 h 1066800"/>
              <a:gd name="connsiteX68" fmla="*/ 53276 w 5785860"/>
              <a:gd name="connsiteY68" fmla="*/ 339970 h 1066800"/>
              <a:gd name="connsiteX69" fmla="*/ 1452 w 5785860"/>
              <a:gd name="connsiteY69" fmla="*/ 597877 h 1066800"/>
              <a:gd name="connsiteX70" fmla="*/ 106601 w 5785860"/>
              <a:gd name="connsiteY70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77743 h 1066800"/>
              <a:gd name="connsiteX5" fmla="*/ 1506937 w 5785860"/>
              <a:gd name="connsiteY5" fmla="*/ 867508 h 1066800"/>
              <a:gd name="connsiteX6" fmla="*/ 1588999 w 5785860"/>
              <a:gd name="connsiteY6" fmla="*/ 844062 h 1066800"/>
              <a:gd name="connsiteX7" fmla="*/ 1835183 w 5785860"/>
              <a:gd name="connsiteY7" fmla="*/ 855785 h 1066800"/>
              <a:gd name="connsiteX8" fmla="*/ 1952414 w 5785860"/>
              <a:gd name="connsiteY8" fmla="*/ 867508 h 1066800"/>
              <a:gd name="connsiteX9" fmla="*/ 1999306 w 5785860"/>
              <a:gd name="connsiteY9" fmla="*/ 890954 h 1066800"/>
              <a:gd name="connsiteX10" fmla="*/ 2081368 w 5785860"/>
              <a:gd name="connsiteY10" fmla="*/ 902677 h 1066800"/>
              <a:gd name="connsiteX11" fmla="*/ 2128260 w 5785860"/>
              <a:gd name="connsiteY11" fmla="*/ 914400 h 1066800"/>
              <a:gd name="connsiteX12" fmla="*/ 2233768 w 5785860"/>
              <a:gd name="connsiteY12" fmla="*/ 949570 h 1066800"/>
              <a:gd name="connsiteX13" fmla="*/ 2304106 w 5785860"/>
              <a:gd name="connsiteY13" fmla="*/ 973016 h 1066800"/>
              <a:gd name="connsiteX14" fmla="*/ 2339276 w 5785860"/>
              <a:gd name="connsiteY14" fmla="*/ 984739 h 1066800"/>
              <a:gd name="connsiteX15" fmla="*/ 2444783 w 5785860"/>
              <a:gd name="connsiteY15" fmla="*/ 996462 h 1066800"/>
              <a:gd name="connsiteX16" fmla="*/ 2855091 w 5785860"/>
              <a:gd name="connsiteY16" fmla="*/ 996462 h 1066800"/>
              <a:gd name="connsiteX17" fmla="*/ 2960599 w 5785860"/>
              <a:gd name="connsiteY17" fmla="*/ 961293 h 1066800"/>
              <a:gd name="connsiteX18" fmla="*/ 3077829 w 5785860"/>
              <a:gd name="connsiteY18" fmla="*/ 949570 h 1066800"/>
              <a:gd name="connsiteX19" fmla="*/ 3757768 w 5785860"/>
              <a:gd name="connsiteY19" fmla="*/ 937847 h 1066800"/>
              <a:gd name="connsiteX20" fmla="*/ 3910168 w 5785860"/>
              <a:gd name="connsiteY20" fmla="*/ 961293 h 1066800"/>
              <a:gd name="connsiteX21" fmla="*/ 3945337 w 5785860"/>
              <a:gd name="connsiteY21" fmla="*/ 973016 h 1066800"/>
              <a:gd name="connsiteX22" fmla="*/ 3992229 w 5785860"/>
              <a:gd name="connsiteY22" fmla="*/ 996462 h 1066800"/>
              <a:gd name="connsiteX23" fmla="*/ 4261860 w 5785860"/>
              <a:gd name="connsiteY23" fmla="*/ 1031631 h 1066800"/>
              <a:gd name="connsiteX24" fmla="*/ 4531491 w 5785860"/>
              <a:gd name="connsiteY24" fmla="*/ 1066800 h 1066800"/>
              <a:gd name="connsiteX25" fmla="*/ 4777676 w 5785860"/>
              <a:gd name="connsiteY25" fmla="*/ 1055077 h 1066800"/>
              <a:gd name="connsiteX26" fmla="*/ 4848014 w 5785860"/>
              <a:gd name="connsiteY26" fmla="*/ 1019908 h 1066800"/>
              <a:gd name="connsiteX27" fmla="*/ 4883183 w 5785860"/>
              <a:gd name="connsiteY27" fmla="*/ 1008185 h 1066800"/>
              <a:gd name="connsiteX28" fmla="*/ 4965245 w 5785860"/>
              <a:gd name="connsiteY28" fmla="*/ 949570 h 1066800"/>
              <a:gd name="connsiteX29" fmla="*/ 5000414 w 5785860"/>
              <a:gd name="connsiteY29" fmla="*/ 937847 h 1066800"/>
              <a:gd name="connsiteX30" fmla="*/ 5070752 w 5785860"/>
              <a:gd name="connsiteY30" fmla="*/ 867508 h 1066800"/>
              <a:gd name="connsiteX31" fmla="*/ 5094199 w 5785860"/>
              <a:gd name="connsiteY31" fmla="*/ 844062 h 1066800"/>
              <a:gd name="connsiteX32" fmla="*/ 5176260 w 5785860"/>
              <a:gd name="connsiteY32" fmla="*/ 797170 h 1066800"/>
              <a:gd name="connsiteX33" fmla="*/ 5410722 w 5785860"/>
              <a:gd name="connsiteY33" fmla="*/ 762000 h 1066800"/>
              <a:gd name="connsiteX34" fmla="*/ 5563122 w 5785860"/>
              <a:gd name="connsiteY34" fmla="*/ 750277 h 1066800"/>
              <a:gd name="connsiteX35" fmla="*/ 5645183 w 5785860"/>
              <a:gd name="connsiteY35" fmla="*/ 726831 h 1066800"/>
              <a:gd name="connsiteX36" fmla="*/ 5738968 w 5785860"/>
              <a:gd name="connsiteY36" fmla="*/ 656493 h 1066800"/>
              <a:gd name="connsiteX37" fmla="*/ 5762414 w 5785860"/>
              <a:gd name="connsiteY37" fmla="*/ 621323 h 1066800"/>
              <a:gd name="connsiteX38" fmla="*/ 5774137 w 5785860"/>
              <a:gd name="connsiteY38" fmla="*/ 574431 h 1066800"/>
              <a:gd name="connsiteX39" fmla="*/ 5785860 w 5785860"/>
              <a:gd name="connsiteY39" fmla="*/ 539262 h 1066800"/>
              <a:gd name="connsiteX40" fmla="*/ 5774137 w 5785860"/>
              <a:gd name="connsiteY40" fmla="*/ 351693 h 1066800"/>
              <a:gd name="connsiteX41" fmla="*/ 5762414 w 5785860"/>
              <a:gd name="connsiteY41" fmla="*/ 316523 h 1066800"/>
              <a:gd name="connsiteX42" fmla="*/ 5727245 w 5785860"/>
              <a:gd name="connsiteY42" fmla="*/ 281354 h 1066800"/>
              <a:gd name="connsiteX43" fmla="*/ 5656906 w 5785860"/>
              <a:gd name="connsiteY43" fmla="*/ 211016 h 1066800"/>
              <a:gd name="connsiteX44" fmla="*/ 5516229 w 5785860"/>
              <a:gd name="connsiteY44" fmla="*/ 140677 h 1066800"/>
              <a:gd name="connsiteX45" fmla="*/ 5434168 w 5785860"/>
              <a:gd name="connsiteY45" fmla="*/ 105508 h 1066800"/>
              <a:gd name="connsiteX46" fmla="*/ 5316937 w 5785860"/>
              <a:gd name="connsiteY46" fmla="*/ 58616 h 1066800"/>
              <a:gd name="connsiteX47" fmla="*/ 5246599 w 5785860"/>
              <a:gd name="connsiteY47" fmla="*/ 35170 h 1066800"/>
              <a:gd name="connsiteX48" fmla="*/ 5211429 w 5785860"/>
              <a:gd name="connsiteY48" fmla="*/ 23447 h 1066800"/>
              <a:gd name="connsiteX49" fmla="*/ 5117645 w 5785860"/>
              <a:gd name="connsiteY49" fmla="*/ 0 h 1066800"/>
              <a:gd name="connsiteX50" fmla="*/ 4801122 w 5785860"/>
              <a:gd name="connsiteY50" fmla="*/ 23447 h 1066800"/>
              <a:gd name="connsiteX51" fmla="*/ 4730783 w 5785860"/>
              <a:gd name="connsiteY51" fmla="*/ 46893 h 1066800"/>
              <a:gd name="connsiteX52" fmla="*/ 4672168 w 5785860"/>
              <a:gd name="connsiteY52" fmla="*/ 58616 h 1066800"/>
              <a:gd name="connsiteX53" fmla="*/ 4625276 w 5785860"/>
              <a:gd name="connsiteY53" fmla="*/ 82062 h 1066800"/>
              <a:gd name="connsiteX54" fmla="*/ 4437706 w 5785860"/>
              <a:gd name="connsiteY54" fmla="*/ 128954 h 1066800"/>
              <a:gd name="connsiteX55" fmla="*/ 4193733 w 5785860"/>
              <a:gd name="connsiteY55" fmla="*/ 168092 h 1066800"/>
              <a:gd name="connsiteX56" fmla="*/ 3799450 w 5785860"/>
              <a:gd name="connsiteY56" fmla="*/ 161853 h 1066800"/>
              <a:gd name="connsiteX57" fmla="*/ 3463980 w 5785860"/>
              <a:gd name="connsiteY57" fmla="*/ 126685 h 1066800"/>
              <a:gd name="connsiteX58" fmla="*/ 3101276 w 5785860"/>
              <a:gd name="connsiteY58" fmla="*/ 70339 h 1066800"/>
              <a:gd name="connsiteX59" fmla="*/ 2808199 w 5785860"/>
              <a:gd name="connsiteY59" fmla="*/ 82062 h 1066800"/>
              <a:gd name="connsiteX60" fmla="*/ 2526845 w 5785860"/>
              <a:gd name="connsiteY60" fmla="*/ 152400 h 1066800"/>
              <a:gd name="connsiteX61" fmla="*/ 2279870 w 5785860"/>
              <a:gd name="connsiteY61" fmla="*/ 197022 h 1066800"/>
              <a:gd name="connsiteX62" fmla="*/ 1937179 w 5785860"/>
              <a:gd name="connsiteY62" fmla="*/ 253368 h 1066800"/>
              <a:gd name="connsiteX63" fmla="*/ 1491982 w 5785860"/>
              <a:gd name="connsiteY63" fmla="*/ 243915 h 1066800"/>
              <a:gd name="connsiteX64" fmla="*/ 1038014 w 5785860"/>
              <a:gd name="connsiteY64" fmla="*/ 199293 h 1066800"/>
              <a:gd name="connsiteX65" fmla="*/ 803909 w 5785860"/>
              <a:gd name="connsiteY65" fmla="*/ 164123 h 1066800"/>
              <a:gd name="connsiteX66" fmla="*/ 381522 w 5785860"/>
              <a:gd name="connsiteY66" fmla="*/ 140677 h 1066800"/>
              <a:gd name="connsiteX67" fmla="*/ 163284 w 5785860"/>
              <a:gd name="connsiteY67" fmla="*/ 208746 h 1066800"/>
              <a:gd name="connsiteX68" fmla="*/ 53276 w 5785860"/>
              <a:gd name="connsiteY68" fmla="*/ 339970 h 1066800"/>
              <a:gd name="connsiteX69" fmla="*/ 1452 w 5785860"/>
              <a:gd name="connsiteY69" fmla="*/ 597877 h 1066800"/>
              <a:gd name="connsiteX70" fmla="*/ 106601 w 5785860"/>
              <a:gd name="connsiteY70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77743 h 1066800"/>
              <a:gd name="connsiteX5" fmla="*/ 1479702 w 5785860"/>
              <a:gd name="connsiteY5" fmla="*/ 894923 h 1066800"/>
              <a:gd name="connsiteX6" fmla="*/ 1588999 w 5785860"/>
              <a:gd name="connsiteY6" fmla="*/ 844062 h 1066800"/>
              <a:gd name="connsiteX7" fmla="*/ 1835183 w 5785860"/>
              <a:gd name="connsiteY7" fmla="*/ 855785 h 1066800"/>
              <a:gd name="connsiteX8" fmla="*/ 1952414 w 5785860"/>
              <a:gd name="connsiteY8" fmla="*/ 867508 h 1066800"/>
              <a:gd name="connsiteX9" fmla="*/ 1999306 w 5785860"/>
              <a:gd name="connsiteY9" fmla="*/ 890954 h 1066800"/>
              <a:gd name="connsiteX10" fmla="*/ 2081368 w 5785860"/>
              <a:gd name="connsiteY10" fmla="*/ 902677 h 1066800"/>
              <a:gd name="connsiteX11" fmla="*/ 2128260 w 5785860"/>
              <a:gd name="connsiteY11" fmla="*/ 914400 h 1066800"/>
              <a:gd name="connsiteX12" fmla="*/ 2233768 w 5785860"/>
              <a:gd name="connsiteY12" fmla="*/ 949570 h 1066800"/>
              <a:gd name="connsiteX13" fmla="*/ 2304106 w 5785860"/>
              <a:gd name="connsiteY13" fmla="*/ 973016 h 1066800"/>
              <a:gd name="connsiteX14" fmla="*/ 2339276 w 5785860"/>
              <a:gd name="connsiteY14" fmla="*/ 984739 h 1066800"/>
              <a:gd name="connsiteX15" fmla="*/ 2444783 w 5785860"/>
              <a:gd name="connsiteY15" fmla="*/ 996462 h 1066800"/>
              <a:gd name="connsiteX16" fmla="*/ 2855091 w 5785860"/>
              <a:gd name="connsiteY16" fmla="*/ 996462 h 1066800"/>
              <a:gd name="connsiteX17" fmla="*/ 2960599 w 5785860"/>
              <a:gd name="connsiteY17" fmla="*/ 961293 h 1066800"/>
              <a:gd name="connsiteX18" fmla="*/ 3077829 w 5785860"/>
              <a:gd name="connsiteY18" fmla="*/ 949570 h 1066800"/>
              <a:gd name="connsiteX19" fmla="*/ 3757768 w 5785860"/>
              <a:gd name="connsiteY19" fmla="*/ 937847 h 1066800"/>
              <a:gd name="connsiteX20" fmla="*/ 3910168 w 5785860"/>
              <a:gd name="connsiteY20" fmla="*/ 961293 h 1066800"/>
              <a:gd name="connsiteX21" fmla="*/ 3945337 w 5785860"/>
              <a:gd name="connsiteY21" fmla="*/ 973016 h 1066800"/>
              <a:gd name="connsiteX22" fmla="*/ 3992229 w 5785860"/>
              <a:gd name="connsiteY22" fmla="*/ 996462 h 1066800"/>
              <a:gd name="connsiteX23" fmla="*/ 4261860 w 5785860"/>
              <a:gd name="connsiteY23" fmla="*/ 1031631 h 1066800"/>
              <a:gd name="connsiteX24" fmla="*/ 4531491 w 5785860"/>
              <a:gd name="connsiteY24" fmla="*/ 1066800 h 1066800"/>
              <a:gd name="connsiteX25" fmla="*/ 4777676 w 5785860"/>
              <a:gd name="connsiteY25" fmla="*/ 1055077 h 1066800"/>
              <a:gd name="connsiteX26" fmla="*/ 4848014 w 5785860"/>
              <a:gd name="connsiteY26" fmla="*/ 1019908 h 1066800"/>
              <a:gd name="connsiteX27" fmla="*/ 4883183 w 5785860"/>
              <a:gd name="connsiteY27" fmla="*/ 1008185 h 1066800"/>
              <a:gd name="connsiteX28" fmla="*/ 4965245 w 5785860"/>
              <a:gd name="connsiteY28" fmla="*/ 949570 h 1066800"/>
              <a:gd name="connsiteX29" fmla="*/ 5000414 w 5785860"/>
              <a:gd name="connsiteY29" fmla="*/ 937847 h 1066800"/>
              <a:gd name="connsiteX30" fmla="*/ 5070752 w 5785860"/>
              <a:gd name="connsiteY30" fmla="*/ 867508 h 1066800"/>
              <a:gd name="connsiteX31" fmla="*/ 5094199 w 5785860"/>
              <a:gd name="connsiteY31" fmla="*/ 844062 h 1066800"/>
              <a:gd name="connsiteX32" fmla="*/ 5176260 w 5785860"/>
              <a:gd name="connsiteY32" fmla="*/ 797170 h 1066800"/>
              <a:gd name="connsiteX33" fmla="*/ 5410722 w 5785860"/>
              <a:gd name="connsiteY33" fmla="*/ 762000 h 1066800"/>
              <a:gd name="connsiteX34" fmla="*/ 5563122 w 5785860"/>
              <a:gd name="connsiteY34" fmla="*/ 750277 h 1066800"/>
              <a:gd name="connsiteX35" fmla="*/ 5645183 w 5785860"/>
              <a:gd name="connsiteY35" fmla="*/ 726831 h 1066800"/>
              <a:gd name="connsiteX36" fmla="*/ 5738968 w 5785860"/>
              <a:gd name="connsiteY36" fmla="*/ 656493 h 1066800"/>
              <a:gd name="connsiteX37" fmla="*/ 5762414 w 5785860"/>
              <a:gd name="connsiteY37" fmla="*/ 621323 h 1066800"/>
              <a:gd name="connsiteX38" fmla="*/ 5774137 w 5785860"/>
              <a:gd name="connsiteY38" fmla="*/ 574431 h 1066800"/>
              <a:gd name="connsiteX39" fmla="*/ 5785860 w 5785860"/>
              <a:gd name="connsiteY39" fmla="*/ 539262 h 1066800"/>
              <a:gd name="connsiteX40" fmla="*/ 5774137 w 5785860"/>
              <a:gd name="connsiteY40" fmla="*/ 351693 h 1066800"/>
              <a:gd name="connsiteX41" fmla="*/ 5762414 w 5785860"/>
              <a:gd name="connsiteY41" fmla="*/ 316523 h 1066800"/>
              <a:gd name="connsiteX42" fmla="*/ 5727245 w 5785860"/>
              <a:gd name="connsiteY42" fmla="*/ 281354 h 1066800"/>
              <a:gd name="connsiteX43" fmla="*/ 5656906 w 5785860"/>
              <a:gd name="connsiteY43" fmla="*/ 211016 h 1066800"/>
              <a:gd name="connsiteX44" fmla="*/ 5516229 w 5785860"/>
              <a:gd name="connsiteY44" fmla="*/ 140677 h 1066800"/>
              <a:gd name="connsiteX45" fmla="*/ 5434168 w 5785860"/>
              <a:gd name="connsiteY45" fmla="*/ 105508 h 1066800"/>
              <a:gd name="connsiteX46" fmla="*/ 5316937 w 5785860"/>
              <a:gd name="connsiteY46" fmla="*/ 58616 h 1066800"/>
              <a:gd name="connsiteX47" fmla="*/ 5246599 w 5785860"/>
              <a:gd name="connsiteY47" fmla="*/ 35170 h 1066800"/>
              <a:gd name="connsiteX48" fmla="*/ 5211429 w 5785860"/>
              <a:gd name="connsiteY48" fmla="*/ 23447 h 1066800"/>
              <a:gd name="connsiteX49" fmla="*/ 5117645 w 5785860"/>
              <a:gd name="connsiteY49" fmla="*/ 0 h 1066800"/>
              <a:gd name="connsiteX50" fmla="*/ 4801122 w 5785860"/>
              <a:gd name="connsiteY50" fmla="*/ 23447 h 1066800"/>
              <a:gd name="connsiteX51" fmla="*/ 4730783 w 5785860"/>
              <a:gd name="connsiteY51" fmla="*/ 46893 h 1066800"/>
              <a:gd name="connsiteX52" fmla="*/ 4672168 w 5785860"/>
              <a:gd name="connsiteY52" fmla="*/ 58616 h 1066800"/>
              <a:gd name="connsiteX53" fmla="*/ 4625276 w 5785860"/>
              <a:gd name="connsiteY53" fmla="*/ 82062 h 1066800"/>
              <a:gd name="connsiteX54" fmla="*/ 4437706 w 5785860"/>
              <a:gd name="connsiteY54" fmla="*/ 128954 h 1066800"/>
              <a:gd name="connsiteX55" fmla="*/ 4193733 w 5785860"/>
              <a:gd name="connsiteY55" fmla="*/ 168092 h 1066800"/>
              <a:gd name="connsiteX56" fmla="*/ 3799450 w 5785860"/>
              <a:gd name="connsiteY56" fmla="*/ 161853 h 1066800"/>
              <a:gd name="connsiteX57" fmla="*/ 3463980 w 5785860"/>
              <a:gd name="connsiteY57" fmla="*/ 126685 h 1066800"/>
              <a:gd name="connsiteX58" fmla="*/ 3101276 w 5785860"/>
              <a:gd name="connsiteY58" fmla="*/ 70339 h 1066800"/>
              <a:gd name="connsiteX59" fmla="*/ 2808199 w 5785860"/>
              <a:gd name="connsiteY59" fmla="*/ 82062 h 1066800"/>
              <a:gd name="connsiteX60" fmla="*/ 2526845 w 5785860"/>
              <a:gd name="connsiteY60" fmla="*/ 152400 h 1066800"/>
              <a:gd name="connsiteX61" fmla="*/ 2279870 w 5785860"/>
              <a:gd name="connsiteY61" fmla="*/ 197022 h 1066800"/>
              <a:gd name="connsiteX62" fmla="*/ 1937179 w 5785860"/>
              <a:gd name="connsiteY62" fmla="*/ 253368 h 1066800"/>
              <a:gd name="connsiteX63" fmla="*/ 1491982 w 5785860"/>
              <a:gd name="connsiteY63" fmla="*/ 243915 h 1066800"/>
              <a:gd name="connsiteX64" fmla="*/ 1038014 w 5785860"/>
              <a:gd name="connsiteY64" fmla="*/ 199293 h 1066800"/>
              <a:gd name="connsiteX65" fmla="*/ 803909 w 5785860"/>
              <a:gd name="connsiteY65" fmla="*/ 164123 h 1066800"/>
              <a:gd name="connsiteX66" fmla="*/ 381522 w 5785860"/>
              <a:gd name="connsiteY66" fmla="*/ 140677 h 1066800"/>
              <a:gd name="connsiteX67" fmla="*/ 163284 w 5785860"/>
              <a:gd name="connsiteY67" fmla="*/ 208746 h 1066800"/>
              <a:gd name="connsiteX68" fmla="*/ 53276 w 5785860"/>
              <a:gd name="connsiteY68" fmla="*/ 339970 h 1066800"/>
              <a:gd name="connsiteX69" fmla="*/ 1452 w 5785860"/>
              <a:gd name="connsiteY69" fmla="*/ 597877 h 1066800"/>
              <a:gd name="connsiteX70" fmla="*/ 106601 w 5785860"/>
              <a:gd name="connsiteY70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77743 h 1066800"/>
              <a:gd name="connsiteX5" fmla="*/ 1479702 w 5785860"/>
              <a:gd name="connsiteY5" fmla="*/ 894923 h 1066800"/>
              <a:gd name="connsiteX6" fmla="*/ 1588999 w 5785860"/>
              <a:gd name="connsiteY6" fmla="*/ 844062 h 1066800"/>
              <a:gd name="connsiteX7" fmla="*/ 1835183 w 5785860"/>
              <a:gd name="connsiteY7" fmla="*/ 855785 h 1066800"/>
              <a:gd name="connsiteX8" fmla="*/ 1952414 w 5785860"/>
              <a:gd name="connsiteY8" fmla="*/ 867508 h 1066800"/>
              <a:gd name="connsiteX9" fmla="*/ 2081368 w 5785860"/>
              <a:gd name="connsiteY9" fmla="*/ 902677 h 1066800"/>
              <a:gd name="connsiteX10" fmla="*/ 2128260 w 5785860"/>
              <a:gd name="connsiteY10" fmla="*/ 914400 h 1066800"/>
              <a:gd name="connsiteX11" fmla="*/ 2233768 w 5785860"/>
              <a:gd name="connsiteY11" fmla="*/ 949570 h 1066800"/>
              <a:gd name="connsiteX12" fmla="*/ 2304106 w 5785860"/>
              <a:gd name="connsiteY12" fmla="*/ 973016 h 1066800"/>
              <a:gd name="connsiteX13" fmla="*/ 2339276 w 5785860"/>
              <a:gd name="connsiteY13" fmla="*/ 984739 h 1066800"/>
              <a:gd name="connsiteX14" fmla="*/ 2444783 w 5785860"/>
              <a:gd name="connsiteY14" fmla="*/ 996462 h 1066800"/>
              <a:gd name="connsiteX15" fmla="*/ 2855091 w 5785860"/>
              <a:gd name="connsiteY15" fmla="*/ 996462 h 1066800"/>
              <a:gd name="connsiteX16" fmla="*/ 2960599 w 5785860"/>
              <a:gd name="connsiteY16" fmla="*/ 961293 h 1066800"/>
              <a:gd name="connsiteX17" fmla="*/ 3077829 w 5785860"/>
              <a:gd name="connsiteY17" fmla="*/ 949570 h 1066800"/>
              <a:gd name="connsiteX18" fmla="*/ 3757768 w 5785860"/>
              <a:gd name="connsiteY18" fmla="*/ 937847 h 1066800"/>
              <a:gd name="connsiteX19" fmla="*/ 3910168 w 5785860"/>
              <a:gd name="connsiteY19" fmla="*/ 961293 h 1066800"/>
              <a:gd name="connsiteX20" fmla="*/ 3945337 w 5785860"/>
              <a:gd name="connsiteY20" fmla="*/ 973016 h 1066800"/>
              <a:gd name="connsiteX21" fmla="*/ 3992229 w 5785860"/>
              <a:gd name="connsiteY21" fmla="*/ 996462 h 1066800"/>
              <a:gd name="connsiteX22" fmla="*/ 4261860 w 5785860"/>
              <a:gd name="connsiteY22" fmla="*/ 1031631 h 1066800"/>
              <a:gd name="connsiteX23" fmla="*/ 4531491 w 5785860"/>
              <a:gd name="connsiteY23" fmla="*/ 1066800 h 1066800"/>
              <a:gd name="connsiteX24" fmla="*/ 4777676 w 5785860"/>
              <a:gd name="connsiteY24" fmla="*/ 1055077 h 1066800"/>
              <a:gd name="connsiteX25" fmla="*/ 4848014 w 5785860"/>
              <a:gd name="connsiteY25" fmla="*/ 1019908 h 1066800"/>
              <a:gd name="connsiteX26" fmla="*/ 4883183 w 5785860"/>
              <a:gd name="connsiteY26" fmla="*/ 1008185 h 1066800"/>
              <a:gd name="connsiteX27" fmla="*/ 4965245 w 5785860"/>
              <a:gd name="connsiteY27" fmla="*/ 949570 h 1066800"/>
              <a:gd name="connsiteX28" fmla="*/ 5000414 w 5785860"/>
              <a:gd name="connsiteY28" fmla="*/ 937847 h 1066800"/>
              <a:gd name="connsiteX29" fmla="*/ 5070752 w 5785860"/>
              <a:gd name="connsiteY29" fmla="*/ 867508 h 1066800"/>
              <a:gd name="connsiteX30" fmla="*/ 5094199 w 5785860"/>
              <a:gd name="connsiteY30" fmla="*/ 844062 h 1066800"/>
              <a:gd name="connsiteX31" fmla="*/ 5176260 w 5785860"/>
              <a:gd name="connsiteY31" fmla="*/ 797170 h 1066800"/>
              <a:gd name="connsiteX32" fmla="*/ 5410722 w 5785860"/>
              <a:gd name="connsiteY32" fmla="*/ 762000 h 1066800"/>
              <a:gd name="connsiteX33" fmla="*/ 5563122 w 5785860"/>
              <a:gd name="connsiteY33" fmla="*/ 750277 h 1066800"/>
              <a:gd name="connsiteX34" fmla="*/ 5645183 w 5785860"/>
              <a:gd name="connsiteY34" fmla="*/ 726831 h 1066800"/>
              <a:gd name="connsiteX35" fmla="*/ 5738968 w 5785860"/>
              <a:gd name="connsiteY35" fmla="*/ 656493 h 1066800"/>
              <a:gd name="connsiteX36" fmla="*/ 5762414 w 5785860"/>
              <a:gd name="connsiteY36" fmla="*/ 621323 h 1066800"/>
              <a:gd name="connsiteX37" fmla="*/ 5774137 w 5785860"/>
              <a:gd name="connsiteY37" fmla="*/ 574431 h 1066800"/>
              <a:gd name="connsiteX38" fmla="*/ 5785860 w 5785860"/>
              <a:gd name="connsiteY38" fmla="*/ 539262 h 1066800"/>
              <a:gd name="connsiteX39" fmla="*/ 5774137 w 5785860"/>
              <a:gd name="connsiteY39" fmla="*/ 351693 h 1066800"/>
              <a:gd name="connsiteX40" fmla="*/ 5762414 w 5785860"/>
              <a:gd name="connsiteY40" fmla="*/ 316523 h 1066800"/>
              <a:gd name="connsiteX41" fmla="*/ 5727245 w 5785860"/>
              <a:gd name="connsiteY41" fmla="*/ 281354 h 1066800"/>
              <a:gd name="connsiteX42" fmla="*/ 5656906 w 5785860"/>
              <a:gd name="connsiteY42" fmla="*/ 211016 h 1066800"/>
              <a:gd name="connsiteX43" fmla="*/ 5516229 w 5785860"/>
              <a:gd name="connsiteY43" fmla="*/ 140677 h 1066800"/>
              <a:gd name="connsiteX44" fmla="*/ 5434168 w 5785860"/>
              <a:gd name="connsiteY44" fmla="*/ 105508 h 1066800"/>
              <a:gd name="connsiteX45" fmla="*/ 5316937 w 5785860"/>
              <a:gd name="connsiteY45" fmla="*/ 58616 h 1066800"/>
              <a:gd name="connsiteX46" fmla="*/ 5246599 w 5785860"/>
              <a:gd name="connsiteY46" fmla="*/ 35170 h 1066800"/>
              <a:gd name="connsiteX47" fmla="*/ 5211429 w 5785860"/>
              <a:gd name="connsiteY47" fmla="*/ 23447 h 1066800"/>
              <a:gd name="connsiteX48" fmla="*/ 5117645 w 5785860"/>
              <a:gd name="connsiteY48" fmla="*/ 0 h 1066800"/>
              <a:gd name="connsiteX49" fmla="*/ 4801122 w 5785860"/>
              <a:gd name="connsiteY49" fmla="*/ 23447 h 1066800"/>
              <a:gd name="connsiteX50" fmla="*/ 4730783 w 5785860"/>
              <a:gd name="connsiteY50" fmla="*/ 46893 h 1066800"/>
              <a:gd name="connsiteX51" fmla="*/ 4672168 w 5785860"/>
              <a:gd name="connsiteY51" fmla="*/ 58616 h 1066800"/>
              <a:gd name="connsiteX52" fmla="*/ 4625276 w 5785860"/>
              <a:gd name="connsiteY52" fmla="*/ 82062 h 1066800"/>
              <a:gd name="connsiteX53" fmla="*/ 4437706 w 5785860"/>
              <a:gd name="connsiteY53" fmla="*/ 128954 h 1066800"/>
              <a:gd name="connsiteX54" fmla="*/ 4193733 w 5785860"/>
              <a:gd name="connsiteY54" fmla="*/ 168092 h 1066800"/>
              <a:gd name="connsiteX55" fmla="*/ 3799450 w 5785860"/>
              <a:gd name="connsiteY55" fmla="*/ 161853 h 1066800"/>
              <a:gd name="connsiteX56" fmla="*/ 3463980 w 5785860"/>
              <a:gd name="connsiteY56" fmla="*/ 126685 h 1066800"/>
              <a:gd name="connsiteX57" fmla="*/ 3101276 w 5785860"/>
              <a:gd name="connsiteY57" fmla="*/ 70339 h 1066800"/>
              <a:gd name="connsiteX58" fmla="*/ 2808199 w 5785860"/>
              <a:gd name="connsiteY58" fmla="*/ 82062 h 1066800"/>
              <a:gd name="connsiteX59" fmla="*/ 2526845 w 5785860"/>
              <a:gd name="connsiteY59" fmla="*/ 152400 h 1066800"/>
              <a:gd name="connsiteX60" fmla="*/ 2279870 w 5785860"/>
              <a:gd name="connsiteY60" fmla="*/ 197022 h 1066800"/>
              <a:gd name="connsiteX61" fmla="*/ 1937179 w 5785860"/>
              <a:gd name="connsiteY61" fmla="*/ 253368 h 1066800"/>
              <a:gd name="connsiteX62" fmla="*/ 1491982 w 5785860"/>
              <a:gd name="connsiteY62" fmla="*/ 243915 h 1066800"/>
              <a:gd name="connsiteX63" fmla="*/ 1038014 w 5785860"/>
              <a:gd name="connsiteY63" fmla="*/ 199293 h 1066800"/>
              <a:gd name="connsiteX64" fmla="*/ 803909 w 5785860"/>
              <a:gd name="connsiteY64" fmla="*/ 164123 h 1066800"/>
              <a:gd name="connsiteX65" fmla="*/ 381522 w 5785860"/>
              <a:gd name="connsiteY65" fmla="*/ 140677 h 1066800"/>
              <a:gd name="connsiteX66" fmla="*/ 163284 w 5785860"/>
              <a:gd name="connsiteY66" fmla="*/ 208746 h 1066800"/>
              <a:gd name="connsiteX67" fmla="*/ 53276 w 5785860"/>
              <a:gd name="connsiteY67" fmla="*/ 339970 h 1066800"/>
              <a:gd name="connsiteX68" fmla="*/ 1452 w 5785860"/>
              <a:gd name="connsiteY68" fmla="*/ 597877 h 1066800"/>
              <a:gd name="connsiteX69" fmla="*/ 106601 w 5785860"/>
              <a:gd name="connsiteY69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77743 h 1066800"/>
              <a:gd name="connsiteX5" fmla="*/ 1479702 w 5785860"/>
              <a:gd name="connsiteY5" fmla="*/ 894923 h 1066800"/>
              <a:gd name="connsiteX6" fmla="*/ 1588999 w 5785860"/>
              <a:gd name="connsiteY6" fmla="*/ 844062 h 1066800"/>
              <a:gd name="connsiteX7" fmla="*/ 1835183 w 5785860"/>
              <a:gd name="connsiteY7" fmla="*/ 855785 h 1066800"/>
              <a:gd name="connsiteX8" fmla="*/ 1952414 w 5785860"/>
              <a:gd name="connsiteY8" fmla="*/ 867508 h 1066800"/>
              <a:gd name="connsiteX9" fmla="*/ 2081368 w 5785860"/>
              <a:gd name="connsiteY9" fmla="*/ 902677 h 1066800"/>
              <a:gd name="connsiteX10" fmla="*/ 2233768 w 5785860"/>
              <a:gd name="connsiteY10" fmla="*/ 949570 h 1066800"/>
              <a:gd name="connsiteX11" fmla="*/ 2304106 w 5785860"/>
              <a:gd name="connsiteY11" fmla="*/ 973016 h 1066800"/>
              <a:gd name="connsiteX12" fmla="*/ 2339276 w 5785860"/>
              <a:gd name="connsiteY12" fmla="*/ 984739 h 1066800"/>
              <a:gd name="connsiteX13" fmla="*/ 2444783 w 5785860"/>
              <a:gd name="connsiteY13" fmla="*/ 996462 h 1066800"/>
              <a:gd name="connsiteX14" fmla="*/ 2855091 w 5785860"/>
              <a:gd name="connsiteY14" fmla="*/ 996462 h 1066800"/>
              <a:gd name="connsiteX15" fmla="*/ 2960599 w 5785860"/>
              <a:gd name="connsiteY15" fmla="*/ 961293 h 1066800"/>
              <a:gd name="connsiteX16" fmla="*/ 3077829 w 5785860"/>
              <a:gd name="connsiteY16" fmla="*/ 949570 h 1066800"/>
              <a:gd name="connsiteX17" fmla="*/ 3757768 w 5785860"/>
              <a:gd name="connsiteY17" fmla="*/ 937847 h 1066800"/>
              <a:gd name="connsiteX18" fmla="*/ 3910168 w 5785860"/>
              <a:gd name="connsiteY18" fmla="*/ 961293 h 1066800"/>
              <a:gd name="connsiteX19" fmla="*/ 3945337 w 5785860"/>
              <a:gd name="connsiteY19" fmla="*/ 973016 h 1066800"/>
              <a:gd name="connsiteX20" fmla="*/ 3992229 w 5785860"/>
              <a:gd name="connsiteY20" fmla="*/ 996462 h 1066800"/>
              <a:gd name="connsiteX21" fmla="*/ 4261860 w 5785860"/>
              <a:gd name="connsiteY21" fmla="*/ 1031631 h 1066800"/>
              <a:gd name="connsiteX22" fmla="*/ 4531491 w 5785860"/>
              <a:gd name="connsiteY22" fmla="*/ 1066800 h 1066800"/>
              <a:gd name="connsiteX23" fmla="*/ 4777676 w 5785860"/>
              <a:gd name="connsiteY23" fmla="*/ 1055077 h 1066800"/>
              <a:gd name="connsiteX24" fmla="*/ 4848014 w 5785860"/>
              <a:gd name="connsiteY24" fmla="*/ 1019908 h 1066800"/>
              <a:gd name="connsiteX25" fmla="*/ 4883183 w 5785860"/>
              <a:gd name="connsiteY25" fmla="*/ 1008185 h 1066800"/>
              <a:gd name="connsiteX26" fmla="*/ 4965245 w 5785860"/>
              <a:gd name="connsiteY26" fmla="*/ 949570 h 1066800"/>
              <a:gd name="connsiteX27" fmla="*/ 5000414 w 5785860"/>
              <a:gd name="connsiteY27" fmla="*/ 937847 h 1066800"/>
              <a:gd name="connsiteX28" fmla="*/ 5070752 w 5785860"/>
              <a:gd name="connsiteY28" fmla="*/ 867508 h 1066800"/>
              <a:gd name="connsiteX29" fmla="*/ 5094199 w 5785860"/>
              <a:gd name="connsiteY29" fmla="*/ 844062 h 1066800"/>
              <a:gd name="connsiteX30" fmla="*/ 5176260 w 5785860"/>
              <a:gd name="connsiteY30" fmla="*/ 797170 h 1066800"/>
              <a:gd name="connsiteX31" fmla="*/ 5410722 w 5785860"/>
              <a:gd name="connsiteY31" fmla="*/ 762000 h 1066800"/>
              <a:gd name="connsiteX32" fmla="*/ 5563122 w 5785860"/>
              <a:gd name="connsiteY32" fmla="*/ 750277 h 1066800"/>
              <a:gd name="connsiteX33" fmla="*/ 5645183 w 5785860"/>
              <a:gd name="connsiteY33" fmla="*/ 726831 h 1066800"/>
              <a:gd name="connsiteX34" fmla="*/ 5738968 w 5785860"/>
              <a:gd name="connsiteY34" fmla="*/ 656493 h 1066800"/>
              <a:gd name="connsiteX35" fmla="*/ 5762414 w 5785860"/>
              <a:gd name="connsiteY35" fmla="*/ 621323 h 1066800"/>
              <a:gd name="connsiteX36" fmla="*/ 5774137 w 5785860"/>
              <a:gd name="connsiteY36" fmla="*/ 574431 h 1066800"/>
              <a:gd name="connsiteX37" fmla="*/ 5785860 w 5785860"/>
              <a:gd name="connsiteY37" fmla="*/ 539262 h 1066800"/>
              <a:gd name="connsiteX38" fmla="*/ 5774137 w 5785860"/>
              <a:gd name="connsiteY38" fmla="*/ 351693 h 1066800"/>
              <a:gd name="connsiteX39" fmla="*/ 5762414 w 5785860"/>
              <a:gd name="connsiteY39" fmla="*/ 316523 h 1066800"/>
              <a:gd name="connsiteX40" fmla="*/ 5727245 w 5785860"/>
              <a:gd name="connsiteY40" fmla="*/ 281354 h 1066800"/>
              <a:gd name="connsiteX41" fmla="*/ 5656906 w 5785860"/>
              <a:gd name="connsiteY41" fmla="*/ 211016 h 1066800"/>
              <a:gd name="connsiteX42" fmla="*/ 5516229 w 5785860"/>
              <a:gd name="connsiteY42" fmla="*/ 140677 h 1066800"/>
              <a:gd name="connsiteX43" fmla="*/ 5434168 w 5785860"/>
              <a:gd name="connsiteY43" fmla="*/ 105508 h 1066800"/>
              <a:gd name="connsiteX44" fmla="*/ 5316937 w 5785860"/>
              <a:gd name="connsiteY44" fmla="*/ 58616 h 1066800"/>
              <a:gd name="connsiteX45" fmla="*/ 5246599 w 5785860"/>
              <a:gd name="connsiteY45" fmla="*/ 35170 h 1066800"/>
              <a:gd name="connsiteX46" fmla="*/ 5211429 w 5785860"/>
              <a:gd name="connsiteY46" fmla="*/ 23447 h 1066800"/>
              <a:gd name="connsiteX47" fmla="*/ 5117645 w 5785860"/>
              <a:gd name="connsiteY47" fmla="*/ 0 h 1066800"/>
              <a:gd name="connsiteX48" fmla="*/ 4801122 w 5785860"/>
              <a:gd name="connsiteY48" fmla="*/ 23447 h 1066800"/>
              <a:gd name="connsiteX49" fmla="*/ 4730783 w 5785860"/>
              <a:gd name="connsiteY49" fmla="*/ 46893 h 1066800"/>
              <a:gd name="connsiteX50" fmla="*/ 4672168 w 5785860"/>
              <a:gd name="connsiteY50" fmla="*/ 58616 h 1066800"/>
              <a:gd name="connsiteX51" fmla="*/ 4625276 w 5785860"/>
              <a:gd name="connsiteY51" fmla="*/ 82062 h 1066800"/>
              <a:gd name="connsiteX52" fmla="*/ 4437706 w 5785860"/>
              <a:gd name="connsiteY52" fmla="*/ 128954 h 1066800"/>
              <a:gd name="connsiteX53" fmla="*/ 4193733 w 5785860"/>
              <a:gd name="connsiteY53" fmla="*/ 168092 h 1066800"/>
              <a:gd name="connsiteX54" fmla="*/ 3799450 w 5785860"/>
              <a:gd name="connsiteY54" fmla="*/ 161853 h 1066800"/>
              <a:gd name="connsiteX55" fmla="*/ 3463980 w 5785860"/>
              <a:gd name="connsiteY55" fmla="*/ 126685 h 1066800"/>
              <a:gd name="connsiteX56" fmla="*/ 3101276 w 5785860"/>
              <a:gd name="connsiteY56" fmla="*/ 70339 h 1066800"/>
              <a:gd name="connsiteX57" fmla="*/ 2808199 w 5785860"/>
              <a:gd name="connsiteY57" fmla="*/ 82062 h 1066800"/>
              <a:gd name="connsiteX58" fmla="*/ 2526845 w 5785860"/>
              <a:gd name="connsiteY58" fmla="*/ 152400 h 1066800"/>
              <a:gd name="connsiteX59" fmla="*/ 2279870 w 5785860"/>
              <a:gd name="connsiteY59" fmla="*/ 197022 h 1066800"/>
              <a:gd name="connsiteX60" fmla="*/ 1937179 w 5785860"/>
              <a:gd name="connsiteY60" fmla="*/ 253368 h 1066800"/>
              <a:gd name="connsiteX61" fmla="*/ 1491982 w 5785860"/>
              <a:gd name="connsiteY61" fmla="*/ 243915 h 1066800"/>
              <a:gd name="connsiteX62" fmla="*/ 1038014 w 5785860"/>
              <a:gd name="connsiteY62" fmla="*/ 199293 h 1066800"/>
              <a:gd name="connsiteX63" fmla="*/ 803909 w 5785860"/>
              <a:gd name="connsiteY63" fmla="*/ 164123 h 1066800"/>
              <a:gd name="connsiteX64" fmla="*/ 381522 w 5785860"/>
              <a:gd name="connsiteY64" fmla="*/ 140677 h 1066800"/>
              <a:gd name="connsiteX65" fmla="*/ 163284 w 5785860"/>
              <a:gd name="connsiteY65" fmla="*/ 208746 h 1066800"/>
              <a:gd name="connsiteX66" fmla="*/ 53276 w 5785860"/>
              <a:gd name="connsiteY66" fmla="*/ 339970 h 1066800"/>
              <a:gd name="connsiteX67" fmla="*/ 1452 w 5785860"/>
              <a:gd name="connsiteY67" fmla="*/ 597877 h 1066800"/>
              <a:gd name="connsiteX68" fmla="*/ 106601 w 5785860"/>
              <a:gd name="connsiteY68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77743 h 1066800"/>
              <a:gd name="connsiteX5" fmla="*/ 1479702 w 5785860"/>
              <a:gd name="connsiteY5" fmla="*/ 894923 h 1066800"/>
              <a:gd name="connsiteX6" fmla="*/ 1588999 w 5785860"/>
              <a:gd name="connsiteY6" fmla="*/ 844062 h 1066800"/>
              <a:gd name="connsiteX7" fmla="*/ 1835183 w 5785860"/>
              <a:gd name="connsiteY7" fmla="*/ 855785 h 1066800"/>
              <a:gd name="connsiteX8" fmla="*/ 1952414 w 5785860"/>
              <a:gd name="connsiteY8" fmla="*/ 867508 h 1066800"/>
              <a:gd name="connsiteX9" fmla="*/ 2081368 w 5785860"/>
              <a:gd name="connsiteY9" fmla="*/ 902677 h 1066800"/>
              <a:gd name="connsiteX10" fmla="*/ 2233768 w 5785860"/>
              <a:gd name="connsiteY10" fmla="*/ 949570 h 1066800"/>
              <a:gd name="connsiteX11" fmla="*/ 2304106 w 5785860"/>
              <a:gd name="connsiteY11" fmla="*/ 973016 h 1066800"/>
              <a:gd name="connsiteX12" fmla="*/ 2444783 w 5785860"/>
              <a:gd name="connsiteY12" fmla="*/ 996462 h 1066800"/>
              <a:gd name="connsiteX13" fmla="*/ 2855091 w 5785860"/>
              <a:gd name="connsiteY13" fmla="*/ 996462 h 1066800"/>
              <a:gd name="connsiteX14" fmla="*/ 2960599 w 5785860"/>
              <a:gd name="connsiteY14" fmla="*/ 961293 h 1066800"/>
              <a:gd name="connsiteX15" fmla="*/ 3077829 w 5785860"/>
              <a:gd name="connsiteY15" fmla="*/ 949570 h 1066800"/>
              <a:gd name="connsiteX16" fmla="*/ 3757768 w 5785860"/>
              <a:gd name="connsiteY16" fmla="*/ 937847 h 1066800"/>
              <a:gd name="connsiteX17" fmla="*/ 3910168 w 5785860"/>
              <a:gd name="connsiteY17" fmla="*/ 961293 h 1066800"/>
              <a:gd name="connsiteX18" fmla="*/ 3945337 w 5785860"/>
              <a:gd name="connsiteY18" fmla="*/ 973016 h 1066800"/>
              <a:gd name="connsiteX19" fmla="*/ 3992229 w 5785860"/>
              <a:gd name="connsiteY19" fmla="*/ 996462 h 1066800"/>
              <a:gd name="connsiteX20" fmla="*/ 4261860 w 5785860"/>
              <a:gd name="connsiteY20" fmla="*/ 1031631 h 1066800"/>
              <a:gd name="connsiteX21" fmla="*/ 4531491 w 5785860"/>
              <a:gd name="connsiteY21" fmla="*/ 1066800 h 1066800"/>
              <a:gd name="connsiteX22" fmla="*/ 4777676 w 5785860"/>
              <a:gd name="connsiteY22" fmla="*/ 1055077 h 1066800"/>
              <a:gd name="connsiteX23" fmla="*/ 4848014 w 5785860"/>
              <a:gd name="connsiteY23" fmla="*/ 1019908 h 1066800"/>
              <a:gd name="connsiteX24" fmla="*/ 4883183 w 5785860"/>
              <a:gd name="connsiteY24" fmla="*/ 1008185 h 1066800"/>
              <a:gd name="connsiteX25" fmla="*/ 4965245 w 5785860"/>
              <a:gd name="connsiteY25" fmla="*/ 949570 h 1066800"/>
              <a:gd name="connsiteX26" fmla="*/ 5000414 w 5785860"/>
              <a:gd name="connsiteY26" fmla="*/ 937847 h 1066800"/>
              <a:gd name="connsiteX27" fmla="*/ 5070752 w 5785860"/>
              <a:gd name="connsiteY27" fmla="*/ 867508 h 1066800"/>
              <a:gd name="connsiteX28" fmla="*/ 5094199 w 5785860"/>
              <a:gd name="connsiteY28" fmla="*/ 844062 h 1066800"/>
              <a:gd name="connsiteX29" fmla="*/ 5176260 w 5785860"/>
              <a:gd name="connsiteY29" fmla="*/ 797170 h 1066800"/>
              <a:gd name="connsiteX30" fmla="*/ 5410722 w 5785860"/>
              <a:gd name="connsiteY30" fmla="*/ 762000 h 1066800"/>
              <a:gd name="connsiteX31" fmla="*/ 5563122 w 5785860"/>
              <a:gd name="connsiteY31" fmla="*/ 750277 h 1066800"/>
              <a:gd name="connsiteX32" fmla="*/ 5645183 w 5785860"/>
              <a:gd name="connsiteY32" fmla="*/ 726831 h 1066800"/>
              <a:gd name="connsiteX33" fmla="*/ 5738968 w 5785860"/>
              <a:gd name="connsiteY33" fmla="*/ 656493 h 1066800"/>
              <a:gd name="connsiteX34" fmla="*/ 5762414 w 5785860"/>
              <a:gd name="connsiteY34" fmla="*/ 621323 h 1066800"/>
              <a:gd name="connsiteX35" fmla="*/ 5774137 w 5785860"/>
              <a:gd name="connsiteY35" fmla="*/ 574431 h 1066800"/>
              <a:gd name="connsiteX36" fmla="*/ 5785860 w 5785860"/>
              <a:gd name="connsiteY36" fmla="*/ 539262 h 1066800"/>
              <a:gd name="connsiteX37" fmla="*/ 5774137 w 5785860"/>
              <a:gd name="connsiteY37" fmla="*/ 351693 h 1066800"/>
              <a:gd name="connsiteX38" fmla="*/ 5762414 w 5785860"/>
              <a:gd name="connsiteY38" fmla="*/ 316523 h 1066800"/>
              <a:gd name="connsiteX39" fmla="*/ 5727245 w 5785860"/>
              <a:gd name="connsiteY39" fmla="*/ 281354 h 1066800"/>
              <a:gd name="connsiteX40" fmla="*/ 5656906 w 5785860"/>
              <a:gd name="connsiteY40" fmla="*/ 211016 h 1066800"/>
              <a:gd name="connsiteX41" fmla="*/ 5516229 w 5785860"/>
              <a:gd name="connsiteY41" fmla="*/ 140677 h 1066800"/>
              <a:gd name="connsiteX42" fmla="*/ 5434168 w 5785860"/>
              <a:gd name="connsiteY42" fmla="*/ 105508 h 1066800"/>
              <a:gd name="connsiteX43" fmla="*/ 5316937 w 5785860"/>
              <a:gd name="connsiteY43" fmla="*/ 58616 h 1066800"/>
              <a:gd name="connsiteX44" fmla="*/ 5246599 w 5785860"/>
              <a:gd name="connsiteY44" fmla="*/ 35170 h 1066800"/>
              <a:gd name="connsiteX45" fmla="*/ 5211429 w 5785860"/>
              <a:gd name="connsiteY45" fmla="*/ 23447 h 1066800"/>
              <a:gd name="connsiteX46" fmla="*/ 5117645 w 5785860"/>
              <a:gd name="connsiteY46" fmla="*/ 0 h 1066800"/>
              <a:gd name="connsiteX47" fmla="*/ 4801122 w 5785860"/>
              <a:gd name="connsiteY47" fmla="*/ 23447 h 1066800"/>
              <a:gd name="connsiteX48" fmla="*/ 4730783 w 5785860"/>
              <a:gd name="connsiteY48" fmla="*/ 46893 h 1066800"/>
              <a:gd name="connsiteX49" fmla="*/ 4672168 w 5785860"/>
              <a:gd name="connsiteY49" fmla="*/ 58616 h 1066800"/>
              <a:gd name="connsiteX50" fmla="*/ 4625276 w 5785860"/>
              <a:gd name="connsiteY50" fmla="*/ 82062 h 1066800"/>
              <a:gd name="connsiteX51" fmla="*/ 4437706 w 5785860"/>
              <a:gd name="connsiteY51" fmla="*/ 128954 h 1066800"/>
              <a:gd name="connsiteX52" fmla="*/ 4193733 w 5785860"/>
              <a:gd name="connsiteY52" fmla="*/ 168092 h 1066800"/>
              <a:gd name="connsiteX53" fmla="*/ 3799450 w 5785860"/>
              <a:gd name="connsiteY53" fmla="*/ 161853 h 1066800"/>
              <a:gd name="connsiteX54" fmla="*/ 3463980 w 5785860"/>
              <a:gd name="connsiteY54" fmla="*/ 126685 h 1066800"/>
              <a:gd name="connsiteX55" fmla="*/ 3101276 w 5785860"/>
              <a:gd name="connsiteY55" fmla="*/ 70339 h 1066800"/>
              <a:gd name="connsiteX56" fmla="*/ 2808199 w 5785860"/>
              <a:gd name="connsiteY56" fmla="*/ 82062 h 1066800"/>
              <a:gd name="connsiteX57" fmla="*/ 2526845 w 5785860"/>
              <a:gd name="connsiteY57" fmla="*/ 152400 h 1066800"/>
              <a:gd name="connsiteX58" fmla="*/ 2279870 w 5785860"/>
              <a:gd name="connsiteY58" fmla="*/ 197022 h 1066800"/>
              <a:gd name="connsiteX59" fmla="*/ 1937179 w 5785860"/>
              <a:gd name="connsiteY59" fmla="*/ 253368 h 1066800"/>
              <a:gd name="connsiteX60" fmla="*/ 1491982 w 5785860"/>
              <a:gd name="connsiteY60" fmla="*/ 243915 h 1066800"/>
              <a:gd name="connsiteX61" fmla="*/ 1038014 w 5785860"/>
              <a:gd name="connsiteY61" fmla="*/ 199293 h 1066800"/>
              <a:gd name="connsiteX62" fmla="*/ 803909 w 5785860"/>
              <a:gd name="connsiteY62" fmla="*/ 164123 h 1066800"/>
              <a:gd name="connsiteX63" fmla="*/ 381522 w 5785860"/>
              <a:gd name="connsiteY63" fmla="*/ 140677 h 1066800"/>
              <a:gd name="connsiteX64" fmla="*/ 163284 w 5785860"/>
              <a:gd name="connsiteY64" fmla="*/ 208746 h 1066800"/>
              <a:gd name="connsiteX65" fmla="*/ 53276 w 5785860"/>
              <a:gd name="connsiteY65" fmla="*/ 339970 h 1066800"/>
              <a:gd name="connsiteX66" fmla="*/ 1452 w 5785860"/>
              <a:gd name="connsiteY66" fmla="*/ 597877 h 1066800"/>
              <a:gd name="connsiteX67" fmla="*/ 106601 w 5785860"/>
              <a:gd name="connsiteY67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77743 h 1066800"/>
              <a:gd name="connsiteX5" fmla="*/ 1479702 w 5785860"/>
              <a:gd name="connsiteY5" fmla="*/ 894923 h 1066800"/>
              <a:gd name="connsiteX6" fmla="*/ 1588999 w 5785860"/>
              <a:gd name="connsiteY6" fmla="*/ 844062 h 1066800"/>
              <a:gd name="connsiteX7" fmla="*/ 1835183 w 5785860"/>
              <a:gd name="connsiteY7" fmla="*/ 855785 h 1066800"/>
              <a:gd name="connsiteX8" fmla="*/ 1952414 w 5785860"/>
              <a:gd name="connsiteY8" fmla="*/ 867508 h 1066800"/>
              <a:gd name="connsiteX9" fmla="*/ 2081368 w 5785860"/>
              <a:gd name="connsiteY9" fmla="*/ 902677 h 1066800"/>
              <a:gd name="connsiteX10" fmla="*/ 2233768 w 5785860"/>
              <a:gd name="connsiteY10" fmla="*/ 949570 h 1066800"/>
              <a:gd name="connsiteX11" fmla="*/ 2444783 w 5785860"/>
              <a:gd name="connsiteY11" fmla="*/ 996462 h 1066800"/>
              <a:gd name="connsiteX12" fmla="*/ 2855091 w 5785860"/>
              <a:gd name="connsiteY12" fmla="*/ 996462 h 1066800"/>
              <a:gd name="connsiteX13" fmla="*/ 2960599 w 5785860"/>
              <a:gd name="connsiteY13" fmla="*/ 961293 h 1066800"/>
              <a:gd name="connsiteX14" fmla="*/ 3077829 w 5785860"/>
              <a:gd name="connsiteY14" fmla="*/ 949570 h 1066800"/>
              <a:gd name="connsiteX15" fmla="*/ 3757768 w 5785860"/>
              <a:gd name="connsiteY15" fmla="*/ 937847 h 1066800"/>
              <a:gd name="connsiteX16" fmla="*/ 3910168 w 5785860"/>
              <a:gd name="connsiteY16" fmla="*/ 961293 h 1066800"/>
              <a:gd name="connsiteX17" fmla="*/ 3945337 w 5785860"/>
              <a:gd name="connsiteY17" fmla="*/ 973016 h 1066800"/>
              <a:gd name="connsiteX18" fmla="*/ 3992229 w 5785860"/>
              <a:gd name="connsiteY18" fmla="*/ 996462 h 1066800"/>
              <a:gd name="connsiteX19" fmla="*/ 4261860 w 5785860"/>
              <a:gd name="connsiteY19" fmla="*/ 1031631 h 1066800"/>
              <a:gd name="connsiteX20" fmla="*/ 4531491 w 5785860"/>
              <a:gd name="connsiteY20" fmla="*/ 1066800 h 1066800"/>
              <a:gd name="connsiteX21" fmla="*/ 4777676 w 5785860"/>
              <a:gd name="connsiteY21" fmla="*/ 1055077 h 1066800"/>
              <a:gd name="connsiteX22" fmla="*/ 4848014 w 5785860"/>
              <a:gd name="connsiteY22" fmla="*/ 1019908 h 1066800"/>
              <a:gd name="connsiteX23" fmla="*/ 4883183 w 5785860"/>
              <a:gd name="connsiteY23" fmla="*/ 1008185 h 1066800"/>
              <a:gd name="connsiteX24" fmla="*/ 4965245 w 5785860"/>
              <a:gd name="connsiteY24" fmla="*/ 949570 h 1066800"/>
              <a:gd name="connsiteX25" fmla="*/ 5000414 w 5785860"/>
              <a:gd name="connsiteY25" fmla="*/ 937847 h 1066800"/>
              <a:gd name="connsiteX26" fmla="*/ 5070752 w 5785860"/>
              <a:gd name="connsiteY26" fmla="*/ 867508 h 1066800"/>
              <a:gd name="connsiteX27" fmla="*/ 5094199 w 5785860"/>
              <a:gd name="connsiteY27" fmla="*/ 844062 h 1066800"/>
              <a:gd name="connsiteX28" fmla="*/ 5176260 w 5785860"/>
              <a:gd name="connsiteY28" fmla="*/ 797170 h 1066800"/>
              <a:gd name="connsiteX29" fmla="*/ 5410722 w 5785860"/>
              <a:gd name="connsiteY29" fmla="*/ 762000 h 1066800"/>
              <a:gd name="connsiteX30" fmla="*/ 5563122 w 5785860"/>
              <a:gd name="connsiteY30" fmla="*/ 750277 h 1066800"/>
              <a:gd name="connsiteX31" fmla="*/ 5645183 w 5785860"/>
              <a:gd name="connsiteY31" fmla="*/ 726831 h 1066800"/>
              <a:gd name="connsiteX32" fmla="*/ 5738968 w 5785860"/>
              <a:gd name="connsiteY32" fmla="*/ 656493 h 1066800"/>
              <a:gd name="connsiteX33" fmla="*/ 5762414 w 5785860"/>
              <a:gd name="connsiteY33" fmla="*/ 621323 h 1066800"/>
              <a:gd name="connsiteX34" fmla="*/ 5774137 w 5785860"/>
              <a:gd name="connsiteY34" fmla="*/ 574431 h 1066800"/>
              <a:gd name="connsiteX35" fmla="*/ 5785860 w 5785860"/>
              <a:gd name="connsiteY35" fmla="*/ 539262 h 1066800"/>
              <a:gd name="connsiteX36" fmla="*/ 5774137 w 5785860"/>
              <a:gd name="connsiteY36" fmla="*/ 351693 h 1066800"/>
              <a:gd name="connsiteX37" fmla="*/ 5762414 w 5785860"/>
              <a:gd name="connsiteY37" fmla="*/ 316523 h 1066800"/>
              <a:gd name="connsiteX38" fmla="*/ 5727245 w 5785860"/>
              <a:gd name="connsiteY38" fmla="*/ 281354 h 1066800"/>
              <a:gd name="connsiteX39" fmla="*/ 5656906 w 5785860"/>
              <a:gd name="connsiteY39" fmla="*/ 211016 h 1066800"/>
              <a:gd name="connsiteX40" fmla="*/ 5516229 w 5785860"/>
              <a:gd name="connsiteY40" fmla="*/ 140677 h 1066800"/>
              <a:gd name="connsiteX41" fmla="*/ 5434168 w 5785860"/>
              <a:gd name="connsiteY41" fmla="*/ 105508 h 1066800"/>
              <a:gd name="connsiteX42" fmla="*/ 5316937 w 5785860"/>
              <a:gd name="connsiteY42" fmla="*/ 58616 h 1066800"/>
              <a:gd name="connsiteX43" fmla="*/ 5246599 w 5785860"/>
              <a:gd name="connsiteY43" fmla="*/ 35170 h 1066800"/>
              <a:gd name="connsiteX44" fmla="*/ 5211429 w 5785860"/>
              <a:gd name="connsiteY44" fmla="*/ 23447 h 1066800"/>
              <a:gd name="connsiteX45" fmla="*/ 5117645 w 5785860"/>
              <a:gd name="connsiteY45" fmla="*/ 0 h 1066800"/>
              <a:gd name="connsiteX46" fmla="*/ 4801122 w 5785860"/>
              <a:gd name="connsiteY46" fmla="*/ 23447 h 1066800"/>
              <a:gd name="connsiteX47" fmla="*/ 4730783 w 5785860"/>
              <a:gd name="connsiteY47" fmla="*/ 46893 h 1066800"/>
              <a:gd name="connsiteX48" fmla="*/ 4672168 w 5785860"/>
              <a:gd name="connsiteY48" fmla="*/ 58616 h 1066800"/>
              <a:gd name="connsiteX49" fmla="*/ 4625276 w 5785860"/>
              <a:gd name="connsiteY49" fmla="*/ 82062 h 1066800"/>
              <a:gd name="connsiteX50" fmla="*/ 4437706 w 5785860"/>
              <a:gd name="connsiteY50" fmla="*/ 128954 h 1066800"/>
              <a:gd name="connsiteX51" fmla="*/ 4193733 w 5785860"/>
              <a:gd name="connsiteY51" fmla="*/ 168092 h 1066800"/>
              <a:gd name="connsiteX52" fmla="*/ 3799450 w 5785860"/>
              <a:gd name="connsiteY52" fmla="*/ 161853 h 1066800"/>
              <a:gd name="connsiteX53" fmla="*/ 3463980 w 5785860"/>
              <a:gd name="connsiteY53" fmla="*/ 126685 h 1066800"/>
              <a:gd name="connsiteX54" fmla="*/ 3101276 w 5785860"/>
              <a:gd name="connsiteY54" fmla="*/ 70339 h 1066800"/>
              <a:gd name="connsiteX55" fmla="*/ 2808199 w 5785860"/>
              <a:gd name="connsiteY55" fmla="*/ 82062 h 1066800"/>
              <a:gd name="connsiteX56" fmla="*/ 2526845 w 5785860"/>
              <a:gd name="connsiteY56" fmla="*/ 152400 h 1066800"/>
              <a:gd name="connsiteX57" fmla="*/ 2279870 w 5785860"/>
              <a:gd name="connsiteY57" fmla="*/ 197022 h 1066800"/>
              <a:gd name="connsiteX58" fmla="*/ 1937179 w 5785860"/>
              <a:gd name="connsiteY58" fmla="*/ 253368 h 1066800"/>
              <a:gd name="connsiteX59" fmla="*/ 1491982 w 5785860"/>
              <a:gd name="connsiteY59" fmla="*/ 243915 h 1066800"/>
              <a:gd name="connsiteX60" fmla="*/ 1038014 w 5785860"/>
              <a:gd name="connsiteY60" fmla="*/ 199293 h 1066800"/>
              <a:gd name="connsiteX61" fmla="*/ 803909 w 5785860"/>
              <a:gd name="connsiteY61" fmla="*/ 164123 h 1066800"/>
              <a:gd name="connsiteX62" fmla="*/ 381522 w 5785860"/>
              <a:gd name="connsiteY62" fmla="*/ 140677 h 1066800"/>
              <a:gd name="connsiteX63" fmla="*/ 163284 w 5785860"/>
              <a:gd name="connsiteY63" fmla="*/ 208746 h 1066800"/>
              <a:gd name="connsiteX64" fmla="*/ 53276 w 5785860"/>
              <a:gd name="connsiteY64" fmla="*/ 339970 h 1066800"/>
              <a:gd name="connsiteX65" fmla="*/ 1452 w 5785860"/>
              <a:gd name="connsiteY65" fmla="*/ 597877 h 1066800"/>
              <a:gd name="connsiteX66" fmla="*/ 106601 w 5785860"/>
              <a:gd name="connsiteY66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77743 h 1066800"/>
              <a:gd name="connsiteX5" fmla="*/ 1479702 w 5785860"/>
              <a:gd name="connsiteY5" fmla="*/ 894923 h 1066800"/>
              <a:gd name="connsiteX6" fmla="*/ 1835183 w 5785860"/>
              <a:gd name="connsiteY6" fmla="*/ 855785 h 1066800"/>
              <a:gd name="connsiteX7" fmla="*/ 1952414 w 5785860"/>
              <a:gd name="connsiteY7" fmla="*/ 867508 h 1066800"/>
              <a:gd name="connsiteX8" fmla="*/ 2081368 w 5785860"/>
              <a:gd name="connsiteY8" fmla="*/ 902677 h 1066800"/>
              <a:gd name="connsiteX9" fmla="*/ 2233768 w 5785860"/>
              <a:gd name="connsiteY9" fmla="*/ 949570 h 1066800"/>
              <a:gd name="connsiteX10" fmla="*/ 2444783 w 5785860"/>
              <a:gd name="connsiteY10" fmla="*/ 996462 h 1066800"/>
              <a:gd name="connsiteX11" fmla="*/ 2855091 w 5785860"/>
              <a:gd name="connsiteY11" fmla="*/ 996462 h 1066800"/>
              <a:gd name="connsiteX12" fmla="*/ 2960599 w 5785860"/>
              <a:gd name="connsiteY12" fmla="*/ 961293 h 1066800"/>
              <a:gd name="connsiteX13" fmla="*/ 3077829 w 5785860"/>
              <a:gd name="connsiteY13" fmla="*/ 949570 h 1066800"/>
              <a:gd name="connsiteX14" fmla="*/ 3757768 w 5785860"/>
              <a:gd name="connsiteY14" fmla="*/ 937847 h 1066800"/>
              <a:gd name="connsiteX15" fmla="*/ 3910168 w 5785860"/>
              <a:gd name="connsiteY15" fmla="*/ 961293 h 1066800"/>
              <a:gd name="connsiteX16" fmla="*/ 3945337 w 5785860"/>
              <a:gd name="connsiteY16" fmla="*/ 973016 h 1066800"/>
              <a:gd name="connsiteX17" fmla="*/ 3992229 w 5785860"/>
              <a:gd name="connsiteY17" fmla="*/ 996462 h 1066800"/>
              <a:gd name="connsiteX18" fmla="*/ 4261860 w 5785860"/>
              <a:gd name="connsiteY18" fmla="*/ 1031631 h 1066800"/>
              <a:gd name="connsiteX19" fmla="*/ 4531491 w 5785860"/>
              <a:gd name="connsiteY19" fmla="*/ 1066800 h 1066800"/>
              <a:gd name="connsiteX20" fmla="*/ 4777676 w 5785860"/>
              <a:gd name="connsiteY20" fmla="*/ 1055077 h 1066800"/>
              <a:gd name="connsiteX21" fmla="*/ 4848014 w 5785860"/>
              <a:gd name="connsiteY21" fmla="*/ 1019908 h 1066800"/>
              <a:gd name="connsiteX22" fmla="*/ 4883183 w 5785860"/>
              <a:gd name="connsiteY22" fmla="*/ 1008185 h 1066800"/>
              <a:gd name="connsiteX23" fmla="*/ 4965245 w 5785860"/>
              <a:gd name="connsiteY23" fmla="*/ 949570 h 1066800"/>
              <a:gd name="connsiteX24" fmla="*/ 5000414 w 5785860"/>
              <a:gd name="connsiteY24" fmla="*/ 937847 h 1066800"/>
              <a:gd name="connsiteX25" fmla="*/ 5070752 w 5785860"/>
              <a:gd name="connsiteY25" fmla="*/ 867508 h 1066800"/>
              <a:gd name="connsiteX26" fmla="*/ 5094199 w 5785860"/>
              <a:gd name="connsiteY26" fmla="*/ 844062 h 1066800"/>
              <a:gd name="connsiteX27" fmla="*/ 5176260 w 5785860"/>
              <a:gd name="connsiteY27" fmla="*/ 797170 h 1066800"/>
              <a:gd name="connsiteX28" fmla="*/ 5410722 w 5785860"/>
              <a:gd name="connsiteY28" fmla="*/ 762000 h 1066800"/>
              <a:gd name="connsiteX29" fmla="*/ 5563122 w 5785860"/>
              <a:gd name="connsiteY29" fmla="*/ 750277 h 1066800"/>
              <a:gd name="connsiteX30" fmla="*/ 5645183 w 5785860"/>
              <a:gd name="connsiteY30" fmla="*/ 726831 h 1066800"/>
              <a:gd name="connsiteX31" fmla="*/ 5738968 w 5785860"/>
              <a:gd name="connsiteY31" fmla="*/ 656493 h 1066800"/>
              <a:gd name="connsiteX32" fmla="*/ 5762414 w 5785860"/>
              <a:gd name="connsiteY32" fmla="*/ 621323 h 1066800"/>
              <a:gd name="connsiteX33" fmla="*/ 5774137 w 5785860"/>
              <a:gd name="connsiteY33" fmla="*/ 574431 h 1066800"/>
              <a:gd name="connsiteX34" fmla="*/ 5785860 w 5785860"/>
              <a:gd name="connsiteY34" fmla="*/ 539262 h 1066800"/>
              <a:gd name="connsiteX35" fmla="*/ 5774137 w 5785860"/>
              <a:gd name="connsiteY35" fmla="*/ 351693 h 1066800"/>
              <a:gd name="connsiteX36" fmla="*/ 5762414 w 5785860"/>
              <a:gd name="connsiteY36" fmla="*/ 316523 h 1066800"/>
              <a:gd name="connsiteX37" fmla="*/ 5727245 w 5785860"/>
              <a:gd name="connsiteY37" fmla="*/ 281354 h 1066800"/>
              <a:gd name="connsiteX38" fmla="*/ 5656906 w 5785860"/>
              <a:gd name="connsiteY38" fmla="*/ 211016 h 1066800"/>
              <a:gd name="connsiteX39" fmla="*/ 5516229 w 5785860"/>
              <a:gd name="connsiteY39" fmla="*/ 140677 h 1066800"/>
              <a:gd name="connsiteX40" fmla="*/ 5434168 w 5785860"/>
              <a:gd name="connsiteY40" fmla="*/ 105508 h 1066800"/>
              <a:gd name="connsiteX41" fmla="*/ 5316937 w 5785860"/>
              <a:gd name="connsiteY41" fmla="*/ 58616 h 1066800"/>
              <a:gd name="connsiteX42" fmla="*/ 5246599 w 5785860"/>
              <a:gd name="connsiteY42" fmla="*/ 35170 h 1066800"/>
              <a:gd name="connsiteX43" fmla="*/ 5211429 w 5785860"/>
              <a:gd name="connsiteY43" fmla="*/ 23447 h 1066800"/>
              <a:gd name="connsiteX44" fmla="*/ 5117645 w 5785860"/>
              <a:gd name="connsiteY44" fmla="*/ 0 h 1066800"/>
              <a:gd name="connsiteX45" fmla="*/ 4801122 w 5785860"/>
              <a:gd name="connsiteY45" fmla="*/ 23447 h 1066800"/>
              <a:gd name="connsiteX46" fmla="*/ 4730783 w 5785860"/>
              <a:gd name="connsiteY46" fmla="*/ 46893 h 1066800"/>
              <a:gd name="connsiteX47" fmla="*/ 4672168 w 5785860"/>
              <a:gd name="connsiteY47" fmla="*/ 58616 h 1066800"/>
              <a:gd name="connsiteX48" fmla="*/ 4625276 w 5785860"/>
              <a:gd name="connsiteY48" fmla="*/ 82062 h 1066800"/>
              <a:gd name="connsiteX49" fmla="*/ 4437706 w 5785860"/>
              <a:gd name="connsiteY49" fmla="*/ 128954 h 1066800"/>
              <a:gd name="connsiteX50" fmla="*/ 4193733 w 5785860"/>
              <a:gd name="connsiteY50" fmla="*/ 168092 h 1066800"/>
              <a:gd name="connsiteX51" fmla="*/ 3799450 w 5785860"/>
              <a:gd name="connsiteY51" fmla="*/ 161853 h 1066800"/>
              <a:gd name="connsiteX52" fmla="*/ 3463980 w 5785860"/>
              <a:gd name="connsiteY52" fmla="*/ 126685 h 1066800"/>
              <a:gd name="connsiteX53" fmla="*/ 3101276 w 5785860"/>
              <a:gd name="connsiteY53" fmla="*/ 70339 h 1066800"/>
              <a:gd name="connsiteX54" fmla="*/ 2808199 w 5785860"/>
              <a:gd name="connsiteY54" fmla="*/ 82062 h 1066800"/>
              <a:gd name="connsiteX55" fmla="*/ 2526845 w 5785860"/>
              <a:gd name="connsiteY55" fmla="*/ 152400 h 1066800"/>
              <a:gd name="connsiteX56" fmla="*/ 2279870 w 5785860"/>
              <a:gd name="connsiteY56" fmla="*/ 197022 h 1066800"/>
              <a:gd name="connsiteX57" fmla="*/ 1937179 w 5785860"/>
              <a:gd name="connsiteY57" fmla="*/ 253368 h 1066800"/>
              <a:gd name="connsiteX58" fmla="*/ 1491982 w 5785860"/>
              <a:gd name="connsiteY58" fmla="*/ 243915 h 1066800"/>
              <a:gd name="connsiteX59" fmla="*/ 1038014 w 5785860"/>
              <a:gd name="connsiteY59" fmla="*/ 199293 h 1066800"/>
              <a:gd name="connsiteX60" fmla="*/ 803909 w 5785860"/>
              <a:gd name="connsiteY60" fmla="*/ 164123 h 1066800"/>
              <a:gd name="connsiteX61" fmla="*/ 381522 w 5785860"/>
              <a:gd name="connsiteY61" fmla="*/ 140677 h 1066800"/>
              <a:gd name="connsiteX62" fmla="*/ 163284 w 5785860"/>
              <a:gd name="connsiteY62" fmla="*/ 208746 h 1066800"/>
              <a:gd name="connsiteX63" fmla="*/ 53276 w 5785860"/>
              <a:gd name="connsiteY63" fmla="*/ 339970 h 1066800"/>
              <a:gd name="connsiteX64" fmla="*/ 1452 w 5785860"/>
              <a:gd name="connsiteY64" fmla="*/ 597877 h 1066800"/>
              <a:gd name="connsiteX65" fmla="*/ 106601 w 5785860"/>
              <a:gd name="connsiteY65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181693 w 5785860"/>
              <a:gd name="connsiteY4" fmla="*/ 994192 h 1066800"/>
              <a:gd name="connsiteX5" fmla="*/ 1479702 w 5785860"/>
              <a:gd name="connsiteY5" fmla="*/ 894923 h 1066800"/>
              <a:gd name="connsiteX6" fmla="*/ 1835183 w 5785860"/>
              <a:gd name="connsiteY6" fmla="*/ 855785 h 1066800"/>
              <a:gd name="connsiteX7" fmla="*/ 1952414 w 5785860"/>
              <a:gd name="connsiteY7" fmla="*/ 867508 h 1066800"/>
              <a:gd name="connsiteX8" fmla="*/ 2081368 w 5785860"/>
              <a:gd name="connsiteY8" fmla="*/ 902677 h 1066800"/>
              <a:gd name="connsiteX9" fmla="*/ 2233768 w 5785860"/>
              <a:gd name="connsiteY9" fmla="*/ 949570 h 1066800"/>
              <a:gd name="connsiteX10" fmla="*/ 2444783 w 5785860"/>
              <a:gd name="connsiteY10" fmla="*/ 996462 h 1066800"/>
              <a:gd name="connsiteX11" fmla="*/ 2855091 w 5785860"/>
              <a:gd name="connsiteY11" fmla="*/ 996462 h 1066800"/>
              <a:gd name="connsiteX12" fmla="*/ 2960599 w 5785860"/>
              <a:gd name="connsiteY12" fmla="*/ 961293 h 1066800"/>
              <a:gd name="connsiteX13" fmla="*/ 3077829 w 5785860"/>
              <a:gd name="connsiteY13" fmla="*/ 949570 h 1066800"/>
              <a:gd name="connsiteX14" fmla="*/ 3757768 w 5785860"/>
              <a:gd name="connsiteY14" fmla="*/ 937847 h 1066800"/>
              <a:gd name="connsiteX15" fmla="*/ 3910168 w 5785860"/>
              <a:gd name="connsiteY15" fmla="*/ 961293 h 1066800"/>
              <a:gd name="connsiteX16" fmla="*/ 3945337 w 5785860"/>
              <a:gd name="connsiteY16" fmla="*/ 973016 h 1066800"/>
              <a:gd name="connsiteX17" fmla="*/ 3992229 w 5785860"/>
              <a:gd name="connsiteY17" fmla="*/ 996462 h 1066800"/>
              <a:gd name="connsiteX18" fmla="*/ 4261860 w 5785860"/>
              <a:gd name="connsiteY18" fmla="*/ 1031631 h 1066800"/>
              <a:gd name="connsiteX19" fmla="*/ 4531491 w 5785860"/>
              <a:gd name="connsiteY19" fmla="*/ 1066800 h 1066800"/>
              <a:gd name="connsiteX20" fmla="*/ 4777676 w 5785860"/>
              <a:gd name="connsiteY20" fmla="*/ 1055077 h 1066800"/>
              <a:gd name="connsiteX21" fmla="*/ 4848014 w 5785860"/>
              <a:gd name="connsiteY21" fmla="*/ 1019908 h 1066800"/>
              <a:gd name="connsiteX22" fmla="*/ 4883183 w 5785860"/>
              <a:gd name="connsiteY22" fmla="*/ 1008185 h 1066800"/>
              <a:gd name="connsiteX23" fmla="*/ 4965245 w 5785860"/>
              <a:gd name="connsiteY23" fmla="*/ 949570 h 1066800"/>
              <a:gd name="connsiteX24" fmla="*/ 5000414 w 5785860"/>
              <a:gd name="connsiteY24" fmla="*/ 937847 h 1066800"/>
              <a:gd name="connsiteX25" fmla="*/ 5070752 w 5785860"/>
              <a:gd name="connsiteY25" fmla="*/ 867508 h 1066800"/>
              <a:gd name="connsiteX26" fmla="*/ 5094199 w 5785860"/>
              <a:gd name="connsiteY26" fmla="*/ 844062 h 1066800"/>
              <a:gd name="connsiteX27" fmla="*/ 5176260 w 5785860"/>
              <a:gd name="connsiteY27" fmla="*/ 797170 h 1066800"/>
              <a:gd name="connsiteX28" fmla="*/ 5410722 w 5785860"/>
              <a:gd name="connsiteY28" fmla="*/ 762000 h 1066800"/>
              <a:gd name="connsiteX29" fmla="*/ 5563122 w 5785860"/>
              <a:gd name="connsiteY29" fmla="*/ 750277 h 1066800"/>
              <a:gd name="connsiteX30" fmla="*/ 5645183 w 5785860"/>
              <a:gd name="connsiteY30" fmla="*/ 726831 h 1066800"/>
              <a:gd name="connsiteX31" fmla="*/ 5738968 w 5785860"/>
              <a:gd name="connsiteY31" fmla="*/ 656493 h 1066800"/>
              <a:gd name="connsiteX32" fmla="*/ 5762414 w 5785860"/>
              <a:gd name="connsiteY32" fmla="*/ 621323 h 1066800"/>
              <a:gd name="connsiteX33" fmla="*/ 5774137 w 5785860"/>
              <a:gd name="connsiteY33" fmla="*/ 574431 h 1066800"/>
              <a:gd name="connsiteX34" fmla="*/ 5785860 w 5785860"/>
              <a:gd name="connsiteY34" fmla="*/ 539262 h 1066800"/>
              <a:gd name="connsiteX35" fmla="*/ 5774137 w 5785860"/>
              <a:gd name="connsiteY35" fmla="*/ 351693 h 1066800"/>
              <a:gd name="connsiteX36" fmla="*/ 5762414 w 5785860"/>
              <a:gd name="connsiteY36" fmla="*/ 316523 h 1066800"/>
              <a:gd name="connsiteX37" fmla="*/ 5727245 w 5785860"/>
              <a:gd name="connsiteY37" fmla="*/ 281354 h 1066800"/>
              <a:gd name="connsiteX38" fmla="*/ 5656906 w 5785860"/>
              <a:gd name="connsiteY38" fmla="*/ 211016 h 1066800"/>
              <a:gd name="connsiteX39" fmla="*/ 5516229 w 5785860"/>
              <a:gd name="connsiteY39" fmla="*/ 140677 h 1066800"/>
              <a:gd name="connsiteX40" fmla="*/ 5434168 w 5785860"/>
              <a:gd name="connsiteY40" fmla="*/ 105508 h 1066800"/>
              <a:gd name="connsiteX41" fmla="*/ 5316937 w 5785860"/>
              <a:gd name="connsiteY41" fmla="*/ 58616 h 1066800"/>
              <a:gd name="connsiteX42" fmla="*/ 5246599 w 5785860"/>
              <a:gd name="connsiteY42" fmla="*/ 35170 h 1066800"/>
              <a:gd name="connsiteX43" fmla="*/ 5211429 w 5785860"/>
              <a:gd name="connsiteY43" fmla="*/ 23447 h 1066800"/>
              <a:gd name="connsiteX44" fmla="*/ 5117645 w 5785860"/>
              <a:gd name="connsiteY44" fmla="*/ 0 h 1066800"/>
              <a:gd name="connsiteX45" fmla="*/ 4801122 w 5785860"/>
              <a:gd name="connsiteY45" fmla="*/ 23447 h 1066800"/>
              <a:gd name="connsiteX46" fmla="*/ 4730783 w 5785860"/>
              <a:gd name="connsiteY46" fmla="*/ 46893 h 1066800"/>
              <a:gd name="connsiteX47" fmla="*/ 4672168 w 5785860"/>
              <a:gd name="connsiteY47" fmla="*/ 58616 h 1066800"/>
              <a:gd name="connsiteX48" fmla="*/ 4625276 w 5785860"/>
              <a:gd name="connsiteY48" fmla="*/ 82062 h 1066800"/>
              <a:gd name="connsiteX49" fmla="*/ 4437706 w 5785860"/>
              <a:gd name="connsiteY49" fmla="*/ 128954 h 1066800"/>
              <a:gd name="connsiteX50" fmla="*/ 4193733 w 5785860"/>
              <a:gd name="connsiteY50" fmla="*/ 168092 h 1066800"/>
              <a:gd name="connsiteX51" fmla="*/ 3799450 w 5785860"/>
              <a:gd name="connsiteY51" fmla="*/ 161853 h 1066800"/>
              <a:gd name="connsiteX52" fmla="*/ 3463980 w 5785860"/>
              <a:gd name="connsiteY52" fmla="*/ 126685 h 1066800"/>
              <a:gd name="connsiteX53" fmla="*/ 3101276 w 5785860"/>
              <a:gd name="connsiteY53" fmla="*/ 70339 h 1066800"/>
              <a:gd name="connsiteX54" fmla="*/ 2808199 w 5785860"/>
              <a:gd name="connsiteY54" fmla="*/ 82062 h 1066800"/>
              <a:gd name="connsiteX55" fmla="*/ 2526845 w 5785860"/>
              <a:gd name="connsiteY55" fmla="*/ 152400 h 1066800"/>
              <a:gd name="connsiteX56" fmla="*/ 2279870 w 5785860"/>
              <a:gd name="connsiteY56" fmla="*/ 197022 h 1066800"/>
              <a:gd name="connsiteX57" fmla="*/ 1937179 w 5785860"/>
              <a:gd name="connsiteY57" fmla="*/ 253368 h 1066800"/>
              <a:gd name="connsiteX58" fmla="*/ 1491982 w 5785860"/>
              <a:gd name="connsiteY58" fmla="*/ 243915 h 1066800"/>
              <a:gd name="connsiteX59" fmla="*/ 1038014 w 5785860"/>
              <a:gd name="connsiteY59" fmla="*/ 199293 h 1066800"/>
              <a:gd name="connsiteX60" fmla="*/ 803909 w 5785860"/>
              <a:gd name="connsiteY60" fmla="*/ 164123 h 1066800"/>
              <a:gd name="connsiteX61" fmla="*/ 381522 w 5785860"/>
              <a:gd name="connsiteY61" fmla="*/ 140677 h 1066800"/>
              <a:gd name="connsiteX62" fmla="*/ 163284 w 5785860"/>
              <a:gd name="connsiteY62" fmla="*/ 208746 h 1066800"/>
              <a:gd name="connsiteX63" fmla="*/ 53276 w 5785860"/>
              <a:gd name="connsiteY63" fmla="*/ 339970 h 1066800"/>
              <a:gd name="connsiteX64" fmla="*/ 1452 w 5785860"/>
              <a:gd name="connsiteY64" fmla="*/ 597877 h 1066800"/>
              <a:gd name="connsiteX65" fmla="*/ 106601 w 5785860"/>
              <a:gd name="connsiteY65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479702 w 5785860"/>
              <a:gd name="connsiteY4" fmla="*/ 894923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2960599 w 5785860"/>
              <a:gd name="connsiteY11" fmla="*/ 961293 h 1066800"/>
              <a:gd name="connsiteX12" fmla="*/ 3077829 w 5785860"/>
              <a:gd name="connsiteY12" fmla="*/ 949570 h 1066800"/>
              <a:gd name="connsiteX13" fmla="*/ 3757768 w 5785860"/>
              <a:gd name="connsiteY13" fmla="*/ 937847 h 1066800"/>
              <a:gd name="connsiteX14" fmla="*/ 3910168 w 5785860"/>
              <a:gd name="connsiteY14" fmla="*/ 961293 h 1066800"/>
              <a:gd name="connsiteX15" fmla="*/ 3945337 w 5785860"/>
              <a:gd name="connsiteY15" fmla="*/ 973016 h 1066800"/>
              <a:gd name="connsiteX16" fmla="*/ 3992229 w 5785860"/>
              <a:gd name="connsiteY16" fmla="*/ 996462 h 1066800"/>
              <a:gd name="connsiteX17" fmla="*/ 4261860 w 5785860"/>
              <a:gd name="connsiteY17" fmla="*/ 1031631 h 1066800"/>
              <a:gd name="connsiteX18" fmla="*/ 4531491 w 5785860"/>
              <a:gd name="connsiteY18" fmla="*/ 1066800 h 1066800"/>
              <a:gd name="connsiteX19" fmla="*/ 4777676 w 5785860"/>
              <a:gd name="connsiteY19" fmla="*/ 1055077 h 1066800"/>
              <a:gd name="connsiteX20" fmla="*/ 4848014 w 5785860"/>
              <a:gd name="connsiteY20" fmla="*/ 1019908 h 1066800"/>
              <a:gd name="connsiteX21" fmla="*/ 4883183 w 5785860"/>
              <a:gd name="connsiteY21" fmla="*/ 1008185 h 1066800"/>
              <a:gd name="connsiteX22" fmla="*/ 4965245 w 5785860"/>
              <a:gd name="connsiteY22" fmla="*/ 949570 h 1066800"/>
              <a:gd name="connsiteX23" fmla="*/ 5000414 w 5785860"/>
              <a:gd name="connsiteY23" fmla="*/ 937847 h 1066800"/>
              <a:gd name="connsiteX24" fmla="*/ 5070752 w 5785860"/>
              <a:gd name="connsiteY24" fmla="*/ 867508 h 1066800"/>
              <a:gd name="connsiteX25" fmla="*/ 5094199 w 5785860"/>
              <a:gd name="connsiteY25" fmla="*/ 844062 h 1066800"/>
              <a:gd name="connsiteX26" fmla="*/ 5176260 w 5785860"/>
              <a:gd name="connsiteY26" fmla="*/ 797170 h 1066800"/>
              <a:gd name="connsiteX27" fmla="*/ 5410722 w 5785860"/>
              <a:gd name="connsiteY27" fmla="*/ 762000 h 1066800"/>
              <a:gd name="connsiteX28" fmla="*/ 5563122 w 5785860"/>
              <a:gd name="connsiteY28" fmla="*/ 750277 h 1066800"/>
              <a:gd name="connsiteX29" fmla="*/ 5645183 w 5785860"/>
              <a:gd name="connsiteY29" fmla="*/ 726831 h 1066800"/>
              <a:gd name="connsiteX30" fmla="*/ 5738968 w 5785860"/>
              <a:gd name="connsiteY30" fmla="*/ 656493 h 1066800"/>
              <a:gd name="connsiteX31" fmla="*/ 5762414 w 5785860"/>
              <a:gd name="connsiteY31" fmla="*/ 621323 h 1066800"/>
              <a:gd name="connsiteX32" fmla="*/ 5774137 w 5785860"/>
              <a:gd name="connsiteY32" fmla="*/ 574431 h 1066800"/>
              <a:gd name="connsiteX33" fmla="*/ 5785860 w 5785860"/>
              <a:gd name="connsiteY33" fmla="*/ 539262 h 1066800"/>
              <a:gd name="connsiteX34" fmla="*/ 5774137 w 5785860"/>
              <a:gd name="connsiteY34" fmla="*/ 351693 h 1066800"/>
              <a:gd name="connsiteX35" fmla="*/ 5762414 w 5785860"/>
              <a:gd name="connsiteY35" fmla="*/ 316523 h 1066800"/>
              <a:gd name="connsiteX36" fmla="*/ 5727245 w 5785860"/>
              <a:gd name="connsiteY36" fmla="*/ 281354 h 1066800"/>
              <a:gd name="connsiteX37" fmla="*/ 5656906 w 5785860"/>
              <a:gd name="connsiteY37" fmla="*/ 211016 h 1066800"/>
              <a:gd name="connsiteX38" fmla="*/ 5516229 w 5785860"/>
              <a:gd name="connsiteY38" fmla="*/ 140677 h 1066800"/>
              <a:gd name="connsiteX39" fmla="*/ 5434168 w 5785860"/>
              <a:gd name="connsiteY39" fmla="*/ 105508 h 1066800"/>
              <a:gd name="connsiteX40" fmla="*/ 5316937 w 5785860"/>
              <a:gd name="connsiteY40" fmla="*/ 58616 h 1066800"/>
              <a:gd name="connsiteX41" fmla="*/ 5246599 w 5785860"/>
              <a:gd name="connsiteY41" fmla="*/ 35170 h 1066800"/>
              <a:gd name="connsiteX42" fmla="*/ 5211429 w 5785860"/>
              <a:gd name="connsiteY42" fmla="*/ 23447 h 1066800"/>
              <a:gd name="connsiteX43" fmla="*/ 5117645 w 5785860"/>
              <a:gd name="connsiteY43" fmla="*/ 0 h 1066800"/>
              <a:gd name="connsiteX44" fmla="*/ 4801122 w 5785860"/>
              <a:gd name="connsiteY44" fmla="*/ 23447 h 1066800"/>
              <a:gd name="connsiteX45" fmla="*/ 4730783 w 5785860"/>
              <a:gd name="connsiteY45" fmla="*/ 46893 h 1066800"/>
              <a:gd name="connsiteX46" fmla="*/ 4672168 w 5785860"/>
              <a:gd name="connsiteY46" fmla="*/ 58616 h 1066800"/>
              <a:gd name="connsiteX47" fmla="*/ 4625276 w 5785860"/>
              <a:gd name="connsiteY47" fmla="*/ 82062 h 1066800"/>
              <a:gd name="connsiteX48" fmla="*/ 4437706 w 5785860"/>
              <a:gd name="connsiteY48" fmla="*/ 128954 h 1066800"/>
              <a:gd name="connsiteX49" fmla="*/ 4193733 w 5785860"/>
              <a:gd name="connsiteY49" fmla="*/ 168092 h 1066800"/>
              <a:gd name="connsiteX50" fmla="*/ 3799450 w 5785860"/>
              <a:gd name="connsiteY50" fmla="*/ 161853 h 1066800"/>
              <a:gd name="connsiteX51" fmla="*/ 3463980 w 5785860"/>
              <a:gd name="connsiteY51" fmla="*/ 126685 h 1066800"/>
              <a:gd name="connsiteX52" fmla="*/ 3101276 w 5785860"/>
              <a:gd name="connsiteY52" fmla="*/ 70339 h 1066800"/>
              <a:gd name="connsiteX53" fmla="*/ 2808199 w 5785860"/>
              <a:gd name="connsiteY53" fmla="*/ 82062 h 1066800"/>
              <a:gd name="connsiteX54" fmla="*/ 2526845 w 5785860"/>
              <a:gd name="connsiteY54" fmla="*/ 152400 h 1066800"/>
              <a:gd name="connsiteX55" fmla="*/ 2279870 w 5785860"/>
              <a:gd name="connsiteY55" fmla="*/ 197022 h 1066800"/>
              <a:gd name="connsiteX56" fmla="*/ 1937179 w 5785860"/>
              <a:gd name="connsiteY56" fmla="*/ 253368 h 1066800"/>
              <a:gd name="connsiteX57" fmla="*/ 1491982 w 5785860"/>
              <a:gd name="connsiteY57" fmla="*/ 243915 h 1066800"/>
              <a:gd name="connsiteX58" fmla="*/ 1038014 w 5785860"/>
              <a:gd name="connsiteY58" fmla="*/ 199293 h 1066800"/>
              <a:gd name="connsiteX59" fmla="*/ 803909 w 5785860"/>
              <a:gd name="connsiteY59" fmla="*/ 164123 h 1066800"/>
              <a:gd name="connsiteX60" fmla="*/ 381522 w 5785860"/>
              <a:gd name="connsiteY60" fmla="*/ 140677 h 1066800"/>
              <a:gd name="connsiteX61" fmla="*/ 163284 w 5785860"/>
              <a:gd name="connsiteY61" fmla="*/ 208746 h 1066800"/>
              <a:gd name="connsiteX62" fmla="*/ 53276 w 5785860"/>
              <a:gd name="connsiteY62" fmla="*/ 339970 h 1066800"/>
              <a:gd name="connsiteX63" fmla="*/ 1452 w 5785860"/>
              <a:gd name="connsiteY63" fmla="*/ 597877 h 1066800"/>
              <a:gd name="connsiteX64" fmla="*/ 106601 w 5785860"/>
              <a:gd name="connsiteY64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2960599 w 5785860"/>
              <a:gd name="connsiteY11" fmla="*/ 961293 h 1066800"/>
              <a:gd name="connsiteX12" fmla="*/ 3077829 w 5785860"/>
              <a:gd name="connsiteY12" fmla="*/ 949570 h 1066800"/>
              <a:gd name="connsiteX13" fmla="*/ 3757768 w 5785860"/>
              <a:gd name="connsiteY13" fmla="*/ 937847 h 1066800"/>
              <a:gd name="connsiteX14" fmla="*/ 3910168 w 5785860"/>
              <a:gd name="connsiteY14" fmla="*/ 961293 h 1066800"/>
              <a:gd name="connsiteX15" fmla="*/ 3945337 w 5785860"/>
              <a:gd name="connsiteY15" fmla="*/ 973016 h 1066800"/>
              <a:gd name="connsiteX16" fmla="*/ 3992229 w 5785860"/>
              <a:gd name="connsiteY16" fmla="*/ 996462 h 1066800"/>
              <a:gd name="connsiteX17" fmla="*/ 4261860 w 5785860"/>
              <a:gd name="connsiteY17" fmla="*/ 1031631 h 1066800"/>
              <a:gd name="connsiteX18" fmla="*/ 4531491 w 5785860"/>
              <a:gd name="connsiteY18" fmla="*/ 1066800 h 1066800"/>
              <a:gd name="connsiteX19" fmla="*/ 4777676 w 5785860"/>
              <a:gd name="connsiteY19" fmla="*/ 1055077 h 1066800"/>
              <a:gd name="connsiteX20" fmla="*/ 4848014 w 5785860"/>
              <a:gd name="connsiteY20" fmla="*/ 1019908 h 1066800"/>
              <a:gd name="connsiteX21" fmla="*/ 4883183 w 5785860"/>
              <a:gd name="connsiteY21" fmla="*/ 1008185 h 1066800"/>
              <a:gd name="connsiteX22" fmla="*/ 4965245 w 5785860"/>
              <a:gd name="connsiteY22" fmla="*/ 949570 h 1066800"/>
              <a:gd name="connsiteX23" fmla="*/ 5000414 w 5785860"/>
              <a:gd name="connsiteY23" fmla="*/ 937847 h 1066800"/>
              <a:gd name="connsiteX24" fmla="*/ 5070752 w 5785860"/>
              <a:gd name="connsiteY24" fmla="*/ 867508 h 1066800"/>
              <a:gd name="connsiteX25" fmla="*/ 5094199 w 5785860"/>
              <a:gd name="connsiteY25" fmla="*/ 844062 h 1066800"/>
              <a:gd name="connsiteX26" fmla="*/ 5176260 w 5785860"/>
              <a:gd name="connsiteY26" fmla="*/ 797170 h 1066800"/>
              <a:gd name="connsiteX27" fmla="*/ 5410722 w 5785860"/>
              <a:gd name="connsiteY27" fmla="*/ 762000 h 1066800"/>
              <a:gd name="connsiteX28" fmla="*/ 5563122 w 5785860"/>
              <a:gd name="connsiteY28" fmla="*/ 750277 h 1066800"/>
              <a:gd name="connsiteX29" fmla="*/ 5645183 w 5785860"/>
              <a:gd name="connsiteY29" fmla="*/ 726831 h 1066800"/>
              <a:gd name="connsiteX30" fmla="*/ 5738968 w 5785860"/>
              <a:gd name="connsiteY30" fmla="*/ 656493 h 1066800"/>
              <a:gd name="connsiteX31" fmla="*/ 5762414 w 5785860"/>
              <a:gd name="connsiteY31" fmla="*/ 621323 h 1066800"/>
              <a:gd name="connsiteX32" fmla="*/ 5774137 w 5785860"/>
              <a:gd name="connsiteY32" fmla="*/ 574431 h 1066800"/>
              <a:gd name="connsiteX33" fmla="*/ 5785860 w 5785860"/>
              <a:gd name="connsiteY33" fmla="*/ 539262 h 1066800"/>
              <a:gd name="connsiteX34" fmla="*/ 5774137 w 5785860"/>
              <a:gd name="connsiteY34" fmla="*/ 351693 h 1066800"/>
              <a:gd name="connsiteX35" fmla="*/ 5762414 w 5785860"/>
              <a:gd name="connsiteY35" fmla="*/ 316523 h 1066800"/>
              <a:gd name="connsiteX36" fmla="*/ 5727245 w 5785860"/>
              <a:gd name="connsiteY36" fmla="*/ 281354 h 1066800"/>
              <a:gd name="connsiteX37" fmla="*/ 5656906 w 5785860"/>
              <a:gd name="connsiteY37" fmla="*/ 211016 h 1066800"/>
              <a:gd name="connsiteX38" fmla="*/ 5516229 w 5785860"/>
              <a:gd name="connsiteY38" fmla="*/ 140677 h 1066800"/>
              <a:gd name="connsiteX39" fmla="*/ 5434168 w 5785860"/>
              <a:gd name="connsiteY39" fmla="*/ 105508 h 1066800"/>
              <a:gd name="connsiteX40" fmla="*/ 5316937 w 5785860"/>
              <a:gd name="connsiteY40" fmla="*/ 58616 h 1066800"/>
              <a:gd name="connsiteX41" fmla="*/ 5246599 w 5785860"/>
              <a:gd name="connsiteY41" fmla="*/ 35170 h 1066800"/>
              <a:gd name="connsiteX42" fmla="*/ 5211429 w 5785860"/>
              <a:gd name="connsiteY42" fmla="*/ 23447 h 1066800"/>
              <a:gd name="connsiteX43" fmla="*/ 5117645 w 5785860"/>
              <a:gd name="connsiteY43" fmla="*/ 0 h 1066800"/>
              <a:gd name="connsiteX44" fmla="*/ 4801122 w 5785860"/>
              <a:gd name="connsiteY44" fmla="*/ 23447 h 1066800"/>
              <a:gd name="connsiteX45" fmla="*/ 4730783 w 5785860"/>
              <a:gd name="connsiteY45" fmla="*/ 46893 h 1066800"/>
              <a:gd name="connsiteX46" fmla="*/ 4672168 w 5785860"/>
              <a:gd name="connsiteY46" fmla="*/ 58616 h 1066800"/>
              <a:gd name="connsiteX47" fmla="*/ 4625276 w 5785860"/>
              <a:gd name="connsiteY47" fmla="*/ 82062 h 1066800"/>
              <a:gd name="connsiteX48" fmla="*/ 4437706 w 5785860"/>
              <a:gd name="connsiteY48" fmla="*/ 128954 h 1066800"/>
              <a:gd name="connsiteX49" fmla="*/ 4193733 w 5785860"/>
              <a:gd name="connsiteY49" fmla="*/ 168092 h 1066800"/>
              <a:gd name="connsiteX50" fmla="*/ 3799450 w 5785860"/>
              <a:gd name="connsiteY50" fmla="*/ 161853 h 1066800"/>
              <a:gd name="connsiteX51" fmla="*/ 3463980 w 5785860"/>
              <a:gd name="connsiteY51" fmla="*/ 126685 h 1066800"/>
              <a:gd name="connsiteX52" fmla="*/ 3101276 w 5785860"/>
              <a:gd name="connsiteY52" fmla="*/ 70339 h 1066800"/>
              <a:gd name="connsiteX53" fmla="*/ 2808199 w 5785860"/>
              <a:gd name="connsiteY53" fmla="*/ 82062 h 1066800"/>
              <a:gd name="connsiteX54" fmla="*/ 2526845 w 5785860"/>
              <a:gd name="connsiteY54" fmla="*/ 152400 h 1066800"/>
              <a:gd name="connsiteX55" fmla="*/ 2279870 w 5785860"/>
              <a:gd name="connsiteY55" fmla="*/ 197022 h 1066800"/>
              <a:gd name="connsiteX56" fmla="*/ 1937179 w 5785860"/>
              <a:gd name="connsiteY56" fmla="*/ 253368 h 1066800"/>
              <a:gd name="connsiteX57" fmla="*/ 1491982 w 5785860"/>
              <a:gd name="connsiteY57" fmla="*/ 243915 h 1066800"/>
              <a:gd name="connsiteX58" fmla="*/ 1038014 w 5785860"/>
              <a:gd name="connsiteY58" fmla="*/ 199293 h 1066800"/>
              <a:gd name="connsiteX59" fmla="*/ 803909 w 5785860"/>
              <a:gd name="connsiteY59" fmla="*/ 164123 h 1066800"/>
              <a:gd name="connsiteX60" fmla="*/ 381522 w 5785860"/>
              <a:gd name="connsiteY60" fmla="*/ 140677 h 1066800"/>
              <a:gd name="connsiteX61" fmla="*/ 163284 w 5785860"/>
              <a:gd name="connsiteY61" fmla="*/ 208746 h 1066800"/>
              <a:gd name="connsiteX62" fmla="*/ 53276 w 5785860"/>
              <a:gd name="connsiteY62" fmla="*/ 339970 h 1066800"/>
              <a:gd name="connsiteX63" fmla="*/ 1452 w 5785860"/>
              <a:gd name="connsiteY63" fmla="*/ 597877 h 1066800"/>
              <a:gd name="connsiteX64" fmla="*/ 106601 w 5785860"/>
              <a:gd name="connsiteY64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2960599 w 5785860"/>
              <a:gd name="connsiteY11" fmla="*/ 961293 h 1066800"/>
              <a:gd name="connsiteX12" fmla="*/ 3309647 w 5785860"/>
              <a:gd name="connsiteY12" fmla="*/ 927462 h 1066800"/>
              <a:gd name="connsiteX13" fmla="*/ 3757768 w 5785860"/>
              <a:gd name="connsiteY13" fmla="*/ 937847 h 1066800"/>
              <a:gd name="connsiteX14" fmla="*/ 3910168 w 5785860"/>
              <a:gd name="connsiteY14" fmla="*/ 961293 h 1066800"/>
              <a:gd name="connsiteX15" fmla="*/ 3945337 w 5785860"/>
              <a:gd name="connsiteY15" fmla="*/ 973016 h 1066800"/>
              <a:gd name="connsiteX16" fmla="*/ 3992229 w 5785860"/>
              <a:gd name="connsiteY16" fmla="*/ 996462 h 1066800"/>
              <a:gd name="connsiteX17" fmla="*/ 4261860 w 5785860"/>
              <a:gd name="connsiteY17" fmla="*/ 1031631 h 1066800"/>
              <a:gd name="connsiteX18" fmla="*/ 4531491 w 5785860"/>
              <a:gd name="connsiteY18" fmla="*/ 1066800 h 1066800"/>
              <a:gd name="connsiteX19" fmla="*/ 4777676 w 5785860"/>
              <a:gd name="connsiteY19" fmla="*/ 1055077 h 1066800"/>
              <a:gd name="connsiteX20" fmla="*/ 4848014 w 5785860"/>
              <a:gd name="connsiteY20" fmla="*/ 1019908 h 1066800"/>
              <a:gd name="connsiteX21" fmla="*/ 4883183 w 5785860"/>
              <a:gd name="connsiteY21" fmla="*/ 1008185 h 1066800"/>
              <a:gd name="connsiteX22" fmla="*/ 4965245 w 5785860"/>
              <a:gd name="connsiteY22" fmla="*/ 949570 h 1066800"/>
              <a:gd name="connsiteX23" fmla="*/ 5000414 w 5785860"/>
              <a:gd name="connsiteY23" fmla="*/ 937847 h 1066800"/>
              <a:gd name="connsiteX24" fmla="*/ 5070752 w 5785860"/>
              <a:gd name="connsiteY24" fmla="*/ 867508 h 1066800"/>
              <a:gd name="connsiteX25" fmla="*/ 5094199 w 5785860"/>
              <a:gd name="connsiteY25" fmla="*/ 844062 h 1066800"/>
              <a:gd name="connsiteX26" fmla="*/ 5176260 w 5785860"/>
              <a:gd name="connsiteY26" fmla="*/ 797170 h 1066800"/>
              <a:gd name="connsiteX27" fmla="*/ 5410722 w 5785860"/>
              <a:gd name="connsiteY27" fmla="*/ 762000 h 1066800"/>
              <a:gd name="connsiteX28" fmla="*/ 5563122 w 5785860"/>
              <a:gd name="connsiteY28" fmla="*/ 750277 h 1066800"/>
              <a:gd name="connsiteX29" fmla="*/ 5645183 w 5785860"/>
              <a:gd name="connsiteY29" fmla="*/ 726831 h 1066800"/>
              <a:gd name="connsiteX30" fmla="*/ 5738968 w 5785860"/>
              <a:gd name="connsiteY30" fmla="*/ 656493 h 1066800"/>
              <a:gd name="connsiteX31" fmla="*/ 5762414 w 5785860"/>
              <a:gd name="connsiteY31" fmla="*/ 621323 h 1066800"/>
              <a:gd name="connsiteX32" fmla="*/ 5774137 w 5785860"/>
              <a:gd name="connsiteY32" fmla="*/ 574431 h 1066800"/>
              <a:gd name="connsiteX33" fmla="*/ 5785860 w 5785860"/>
              <a:gd name="connsiteY33" fmla="*/ 539262 h 1066800"/>
              <a:gd name="connsiteX34" fmla="*/ 5774137 w 5785860"/>
              <a:gd name="connsiteY34" fmla="*/ 351693 h 1066800"/>
              <a:gd name="connsiteX35" fmla="*/ 5762414 w 5785860"/>
              <a:gd name="connsiteY35" fmla="*/ 316523 h 1066800"/>
              <a:gd name="connsiteX36" fmla="*/ 5727245 w 5785860"/>
              <a:gd name="connsiteY36" fmla="*/ 281354 h 1066800"/>
              <a:gd name="connsiteX37" fmla="*/ 5656906 w 5785860"/>
              <a:gd name="connsiteY37" fmla="*/ 211016 h 1066800"/>
              <a:gd name="connsiteX38" fmla="*/ 5516229 w 5785860"/>
              <a:gd name="connsiteY38" fmla="*/ 140677 h 1066800"/>
              <a:gd name="connsiteX39" fmla="*/ 5434168 w 5785860"/>
              <a:gd name="connsiteY39" fmla="*/ 105508 h 1066800"/>
              <a:gd name="connsiteX40" fmla="*/ 5316937 w 5785860"/>
              <a:gd name="connsiteY40" fmla="*/ 58616 h 1066800"/>
              <a:gd name="connsiteX41" fmla="*/ 5246599 w 5785860"/>
              <a:gd name="connsiteY41" fmla="*/ 35170 h 1066800"/>
              <a:gd name="connsiteX42" fmla="*/ 5211429 w 5785860"/>
              <a:gd name="connsiteY42" fmla="*/ 23447 h 1066800"/>
              <a:gd name="connsiteX43" fmla="*/ 5117645 w 5785860"/>
              <a:gd name="connsiteY43" fmla="*/ 0 h 1066800"/>
              <a:gd name="connsiteX44" fmla="*/ 4801122 w 5785860"/>
              <a:gd name="connsiteY44" fmla="*/ 23447 h 1066800"/>
              <a:gd name="connsiteX45" fmla="*/ 4730783 w 5785860"/>
              <a:gd name="connsiteY45" fmla="*/ 46893 h 1066800"/>
              <a:gd name="connsiteX46" fmla="*/ 4672168 w 5785860"/>
              <a:gd name="connsiteY46" fmla="*/ 58616 h 1066800"/>
              <a:gd name="connsiteX47" fmla="*/ 4625276 w 5785860"/>
              <a:gd name="connsiteY47" fmla="*/ 82062 h 1066800"/>
              <a:gd name="connsiteX48" fmla="*/ 4437706 w 5785860"/>
              <a:gd name="connsiteY48" fmla="*/ 128954 h 1066800"/>
              <a:gd name="connsiteX49" fmla="*/ 4193733 w 5785860"/>
              <a:gd name="connsiteY49" fmla="*/ 168092 h 1066800"/>
              <a:gd name="connsiteX50" fmla="*/ 3799450 w 5785860"/>
              <a:gd name="connsiteY50" fmla="*/ 161853 h 1066800"/>
              <a:gd name="connsiteX51" fmla="*/ 3463980 w 5785860"/>
              <a:gd name="connsiteY51" fmla="*/ 126685 h 1066800"/>
              <a:gd name="connsiteX52" fmla="*/ 3101276 w 5785860"/>
              <a:gd name="connsiteY52" fmla="*/ 70339 h 1066800"/>
              <a:gd name="connsiteX53" fmla="*/ 2808199 w 5785860"/>
              <a:gd name="connsiteY53" fmla="*/ 82062 h 1066800"/>
              <a:gd name="connsiteX54" fmla="*/ 2526845 w 5785860"/>
              <a:gd name="connsiteY54" fmla="*/ 152400 h 1066800"/>
              <a:gd name="connsiteX55" fmla="*/ 2279870 w 5785860"/>
              <a:gd name="connsiteY55" fmla="*/ 197022 h 1066800"/>
              <a:gd name="connsiteX56" fmla="*/ 1937179 w 5785860"/>
              <a:gd name="connsiteY56" fmla="*/ 253368 h 1066800"/>
              <a:gd name="connsiteX57" fmla="*/ 1491982 w 5785860"/>
              <a:gd name="connsiteY57" fmla="*/ 243915 h 1066800"/>
              <a:gd name="connsiteX58" fmla="*/ 1038014 w 5785860"/>
              <a:gd name="connsiteY58" fmla="*/ 199293 h 1066800"/>
              <a:gd name="connsiteX59" fmla="*/ 803909 w 5785860"/>
              <a:gd name="connsiteY59" fmla="*/ 164123 h 1066800"/>
              <a:gd name="connsiteX60" fmla="*/ 381522 w 5785860"/>
              <a:gd name="connsiteY60" fmla="*/ 140677 h 1066800"/>
              <a:gd name="connsiteX61" fmla="*/ 163284 w 5785860"/>
              <a:gd name="connsiteY61" fmla="*/ 208746 h 1066800"/>
              <a:gd name="connsiteX62" fmla="*/ 53276 w 5785860"/>
              <a:gd name="connsiteY62" fmla="*/ 339970 h 1066800"/>
              <a:gd name="connsiteX63" fmla="*/ 1452 w 5785860"/>
              <a:gd name="connsiteY63" fmla="*/ 597877 h 1066800"/>
              <a:gd name="connsiteX64" fmla="*/ 106601 w 5785860"/>
              <a:gd name="connsiteY64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2960599 w 5785860"/>
              <a:gd name="connsiteY11" fmla="*/ 961293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883183 w 5785860"/>
              <a:gd name="connsiteY20" fmla="*/ 1008185 h 1066800"/>
              <a:gd name="connsiteX21" fmla="*/ 4965245 w 5785860"/>
              <a:gd name="connsiteY21" fmla="*/ 949570 h 1066800"/>
              <a:gd name="connsiteX22" fmla="*/ 5000414 w 5785860"/>
              <a:gd name="connsiteY22" fmla="*/ 937847 h 1066800"/>
              <a:gd name="connsiteX23" fmla="*/ 5070752 w 5785860"/>
              <a:gd name="connsiteY23" fmla="*/ 867508 h 1066800"/>
              <a:gd name="connsiteX24" fmla="*/ 5094199 w 5785860"/>
              <a:gd name="connsiteY24" fmla="*/ 844062 h 1066800"/>
              <a:gd name="connsiteX25" fmla="*/ 5176260 w 5785860"/>
              <a:gd name="connsiteY25" fmla="*/ 797170 h 1066800"/>
              <a:gd name="connsiteX26" fmla="*/ 5410722 w 5785860"/>
              <a:gd name="connsiteY26" fmla="*/ 762000 h 1066800"/>
              <a:gd name="connsiteX27" fmla="*/ 5563122 w 5785860"/>
              <a:gd name="connsiteY27" fmla="*/ 750277 h 1066800"/>
              <a:gd name="connsiteX28" fmla="*/ 5645183 w 5785860"/>
              <a:gd name="connsiteY28" fmla="*/ 726831 h 1066800"/>
              <a:gd name="connsiteX29" fmla="*/ 5738968 w 5785860"/>
              <a:gd name="connsiteY29" fmla="*/ 656493 h 1066800"/>
              <a:gd name="connsiteX30" fmla="*/ 5762414 w 5785860"/>
              <a:gd name="connsiteY30" fmla="*/ 621323 h 1066800"/>
              <a:gd name="connsiteX31" fmla="*/ 5774137 w 5785860"/>
              <a:gd name="connsiteY31" fmla="*/ 574431 h 1066800"/>
              <a:gd name="connsiteX32" fmla="*/ 5785860 w 5785860"/>
              <a:gd name="connsiteY32" fmla="*/ 539262 h 1066800"/>
              <a:gd name="connsiteX33" fmla="*/ 5774137 w 5785860"/>
              <a:gd name="connsiteY33" fmla="*/ 351693 h 1066800"/>
              <a:gd name="connsiteX34" fmla="*/ 5762414 w 5785860"/>
              <a:gd name="connsiteY34" fmla="*/ 316523 h 1066800"/>
              <a:gd name="connsiteX35" fmla="*/ 5727245 w 5785860"/>
              <a:gd name="connsiteY35" fmla="*/ 281354 h 1066800"/>
              <a:gd name="connsiteX36" fmla="*/ 5656906 w 5785860"/>
              <a:gd name="connsiteY36" fmla="*/ 211016 h 1066800"/>
              <a:gd name="connsiteX37" fmla="*/ 5516229 w 5785860"/>
              <a:gd name="connsiteY37" fmla="*/ 140677 h 1066800"/>
              <a:gd name="connsiteX38" fmla="*/ 5434168 w 5785860"/>
              <a:gd name="connsiteY38" fmla="*/ 105508 h 1066800"/>
              <a:gd name="connsiteX39" fmla="*/ 5316937 w 5785860"/>
              <a:gd name="connsiteY39" fmla="*/ 58616 h 1066800"/>
              <a:gd name="connsiteX40" fmla="*/ 5246599 w 5785860"/>
              <a:gd name="connsiteY40" fmla="*/ 35170 h 1066800"/>
              <a:gd name="connsiteX41" fmla="*/ 5211429 w 5785860"/>
              <a:gd name="connsiteY41" fmla="*/ 23447 h 1066800"/>
              <a:gd name="connsiteX42" fmla="*/ 5117645 w 5785860"/>
              <a:gd name="connsiteY42" fmla="*/ 0 h 1066800"/>
              <a:gd name="connsiteX43" fmla="*/ 4801122 w 5785860"/>
              <a:gd name="connsiteY43" fmla="*/ 23447 h 1066800"/>
              <a:gd name="connsiteX44" fmla="*/ 4730783 w 5785860"/>
              <a:gd name="connsiteY44" fmla="*/ 46893 h 1066800"/>
              <a:gd name="connsiteX45" fmla="*/ 4672168 w 5785860"/>
              <a:gd name="connsiteY45" fmla="*/ 58616 h 1066800"/>
              <a:gd name="connsiteX46" fmla="*/ 4625276 w 5785860"/>
              <a:gd name="connsiteY46" fmla="*/ 82062 h 1066800"/>
              <a:gd name="connsiteX47" fmla="*/ 4437706 w 5785860"/>
              <a:gd name="connsiteY47" fmla="*/ 128954 h 1066800"/>
              <a:gd name="connsiteX48" fmla="*/ 4193733 w 5785860"/>
              <a:gd name="connsiteY48" fmla="*/ 168092 h 1066800"/>
              <a:gd name="connsiteX49" fmla="*/ 3799450 w 5785860"/>
              <a:gd name="connsiteY49" fmla="*/ 161853 h 1066800"/>
              <a:gd name="connsiteX50" fmla="*/ 3463980 w 5785860"/>
              <a:gd name="connsiteY50" fmla="*/ 126685 h 1066800"/>
              <a:gd name="connsiteX51" fmla="*/ 3101276 w 5785860"/>
              <a:gd name="connsiteY51" fmla="*/ 70339 h 1066800"/>
              <a:gd name="connsiteX52" fmla="*/ 2808199 w 5785860"/>
              <a:gd name="connsiteY52" fmla="*/ 82062 h 1066800"/>
              <a:gd name="connsiteX53" fmla="*/ 2526845 w 5785860"/>
              <a:gd name="connsiteY53" fmla="*/ 152400 h 1066800"/>
              <a:gd name="connsiteX54" fmla="*/ 2279870 w 5785860"/>
              <a:gd name="connsiteY54" fmla="*/ 197022 h 1066800"/>
              <a:gd name="connsiteX55" fmla="*/ 1937179 w 5785860"/>
              <a:gd name="connsiteY55" fmla="*/ 253368 h 1066800"/>
              <a:gd name="connsiteX56" fmla="*/ 1491982 w 5785860"/>
              <a:gd name="connsiteY56" fmla="*/ 243915 h 1066800"/>
              <a:gd name="connsiteX57" fmla="*/ 1038014 w 5785860"/>
              <a:gd name="connsiteY57" fmla="*/ 199293 h 1066800"/>
              <a:gd name="connsiteX58" fmla="*/ 803909 w 5785860"/>
              <a:gd name="connsiteY58" fmla="*/ 164123 h 1066800"/>
              <a:gd name="connsiteX59" fmla="*/ 381522 w 5785860"/>
              <a:gd name="connsiteY59" fmla="*/ 140677 h 1066800"/>
              <a:gd name="connsiteX60" fmla="*/ 163284 w 5785860"/>
              <a:gd name="connsiteY60" fmla="*/ 208746 h 1066800"/>
              <a:gd name="connsiteX61" fmla="*/ 53276 w 5785860"/>
              <a:gd name="connsiteY61" fmla="*/ 339970 h 1066800"/>
              <a:gd name="connsiteX62" fmla="*/ 1452 w 5785860"/>
              <a:gd name="connsiteY62" fmla="*/ 597877 h 1066800"/>
              <a:gd name="connsiteX63" fmla="*/ 106601 w 5785860"/>
              <a:gd name="connsiteY63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3308325 w 5785860"/>
              <a:gd name="connsiteY11" fmla="*/ 898656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883183 w 5785860"/>
              <a:gd name="connsiteY20" fmla="*/ 1008185 h 1066800"/>
              <a:gd name="connsiteX21" fmla="*/ 4965245 w 5785860"/>
              <a:gd name="connsiteY21" fmla="*/ 949570 h 1066800"/>
              <a:gd name="connsiteX22" fmla="*/ 5000414 w 5785860"/>
              <a:gd name="connsiteY22" fmla="*/ 937847 h 1066800"/>
              <a:gd name="connsiteX23" fmla="*/ 5070752 w 5785860"/>
              <a:gd name="connsiteY23" fmla="*/ 867508 h 1066800"/>
              <a:gd name="connsiteX24" fmla="*/ 5094199 w 5785860"/>
              <a:gd name="connsiteY24" fmla="*/ 844062 h 1066800"/>
              <a:gd name="connsiteX25" fmla="*/ 5176260 w 5785860"/>
              <a:gd name="connsiteY25" fmla="*/ 797170 h 1066800"/>
              <a:gd name="connsiteX26" fmla="*/ 5410722 w 5785860"/>
              <a:gd name="connsiteY26" fmla="*/ 762000 h 1066800"/>
              <a:gd name="connsiteX27" fmla="*/ 5563122 w 5785860"/>
              <a:gd name="connsiteY27" fmla="*/ 750277 h 1066800"/>
              <a:gd name="connsiteX28" fmla="*/ 5645183 w 5785860"/>
              <a:gd name="connsiteY28" fmla="*/ 726831 h 1066800"/>
              <a:gd name="connsiteX29" fmla="*/ 5738968 w 5785860"/>
              <a:gd name="connsiteY29" fmla="*/ 656493 h 1066800"/>
              <a:gd name="connsiteX30" fmla="*/ 5762414 w 5785860"/>
              <a:gd name="connsiteY30" fmla="*/ 621323 h 1066800"/>
              <a:gd name="connsiteX31" fmla="*/ 5774137 w 5785860"/>
              <a:gd name="connsiteY31" fmla="*/ 574431 h 1066800"/>
              <a:gd name="connsiteX32" fmla="*/ 5785860 w 5785860"/>
              <a:gd name="connsiteY32" fmla="*/ 539262 h 1066800"/>
              <a:gd name="connsiteX33" fmla="*/ 5774137 w 5785860"/>
              <a:gd name="connsiteY33" fmla="*/ 351693 h 1066800"/>
              <a:gd name="connsiteX34" fmla="*/ 5762414 w 5785860"/>
              <a:gd name="connsiteY34" fmla="*/ 316523 h 1066800"/>
              <a:gd name="connsiteX35" fmla="*/ 5727245 w 5785860"/>
              <a:gd name="connsiteY35" fmla="*/ 281354 h 1066800"/>
              <a:gd name="connsiteX36" fmla="*/ 5656906 w 5785860"/>
              <a:gd name="connsiteY36" fmla="*/ 211016 h 1066800"/>
              <a:gd name="connsiteX37" fmla="*/ 5516229 w 5785860"/>
              <a:gd name="connsiteY37" fmla="*/ 140677 h 1066800"/>
              <a:gd name="connsiteX38" fmla="*/ 5434168 w 5785860"/>
              <a:gd name="connsiteY38" fmla="*/ 105508 h 1066800"/>
              <a:gd name="connsiteX39" fmla="*/ 5316937 w 5785860"/>
              <a:gd name="connsiteY39" fmla="*/ 58616 h 1066800"/>
              <a:gd name="connsiteX40" fmla="*/ 5246599 w 5785860"/>
              <a:gd name="connsiteY40" fmla="*/ 35170 h 1066800"/>
              <a:gd name="connsiteX41" fmla="*/ 5211429 w 5785860"/>
              <a:gd name="connsiteY41" fmla="*/ 23447 h 1066800"/>
              <a:gd name="connsiteX42" fmla="*/ 5117645 w 5785860"/>
              <a:gd name="connsiteY42" fmla="*/ 0 h 1066800"/>
              <a:gd name="connsiteX43" fmla="*/ 4801122 w 5785860"/>
              <a:gd name="connsiteY43" fmla="*/ 23447 h 1066800"/>
              <a:gd name="connsiteX44" fmla="*/ 4730783 w 5785860"/>
              <a:gd name="connsiteY44" fmla="*/ 46893 h 1066800"/>
              <a:gd name="connsiteX45" fmla="*/ 4672168 w 5785860"/>
              <a:gd name="connsiteY45" fmla="*/ 58616 h 1066800"/>
              <a:gd name="connsiteX46" fmla="*/ 4625276 w 5785860"/>
              <a:gd name="connsiteY46" fmla="*/ 82062 h 1066800"/>
              <a:gd name="connsiteX47" fmla="*/ 4437706 w 5785860"/>
              <a:gd name="connsiteY47" fmla="*/ 128954 h 1066800"/>
              <a:gd name="connsiteX48" fmla="*/ 4193733 w 5785860"/>
              <a:gd name="connsiteY48" fmla="*/ 168092 h 1066800"/>
              <a:gd name="connsiteX49" fmla="*/ 3799450 w 5785860"/>
              <a:gd name="connsiteY49" fmla="*/ 161853 h 1066800"/>
              <a:gd name="connsiteX50" fmla="*/ 3463980 w 5785860"/>
              <a:gd name="connsiteY50" fmla="*/ 126685 h 1066800"/>
              <a:gd name="connsiteX51" fmla="*/ 3101276 w 5785860"/>
              <a:gd name="connsiteY51" fmla="*/ 70339 h 1066800"/>
              <a:gd name="connsiteX52" fmla="*/ 2808199 w 5785860"/>
              <a:gd name="connsiteY52" fmla="*/ 82062 h 1066800"/>
              <a:gd name="connsiteX53" fmla="*/ 2526845 w 5785860"/>
              <a:gd name="connsiteY53" fmla="*/ 152400 h 1066800"/>
              <a:gd name="connsiteX54" fmla="*/ 2279870 w 5785860"/>
              <a:gd name="connsiteY54" fmla="*/ 197022 h 1066800"/>
              <a:gd name="connsiteX55" fmla="*/ 1937179 w 5785860"/>
              <a:gd name="connsiteY55" fmla="*/ 253368 h 1066800"/>
              <a:gd name="connsiteX56" fmla="*/ 1491982 w 5785860"/>
              <a:gd name="connsiteY56" fmla="*/ 243915 h 1066800"/>
              <a:gd name="connsiteX57" fmla="*/ 1038014 w 5785860"/>
              <a:gd name="connsiteY57" fmla="*/ 199293 h 1066800"/>
              <a:gd name="connsiteX58" fmla="*/ 803909 w 5785860"/>
              <a:gd name="connsiteY58" fmla="*/ 164123 h 1066800"/>
              <a:gd name="connsiteX59" fmla="*/ 381522 w 5785860"/>
              <a:gd name="connsiteY59" fmla="*/ 140677 h 1066800"/>
              <a:gd name="connsiteX60" fmla="*/ 163284 w 5785860"/>
              <a:gd name="connsiteY60" fmla="*/ 208746 h 1066800"/>
              <a:gd name="connsiteX61" fmla="*/ 53276 w 5785860"/>
              <a:gd name="connsiteY61" fmla="*/ 339970 h 1066800"/>
              <a:gd name="connsiteX62" fmla="*/ 1452 w 5785860"/>
              <a:gd name="connsiteY62" fmla="*/ 597877 h 1066800"/>
              <a:gd name="connsiteX63" fmla="*/ 106601 w 5785860"/>
              <a:gd name="connsiteY63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3308325 w 5785860"/>
              <a:gd name="connsiteY11" fmla="*/ 898656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883183 w 5785860"/>
              <a:gd name="connsiteY20" fmla="*/ 1008185 h 1066800"/>
              <a:gd name="connsiteX21" fmla="*/ 4965245 w 5785860"/>
              <a:gd name="connsiteY21" fmla="*/ 949570 h 1066800"/>
              <a:gd name="connsiteX22" fmla="*/ 5000414 w 5785860"/>
              <a:gd name="connsiteY22" fmla="*/ 937847 h 1066800"/>
              <a:gd name="connsiteX23" fmla="*/ 5070752 w 5785860"/>
              <a:gd name="connsiteY23" fmla="*/ 867508 h 1066800"/>
              <a:gd name="connsiteX24" fmla="*/ 5094199 w 5785860"/>
              <a:gd name="connsiteY24" fmla="*/ 844062 h 1066800"/>
              <a:gd name="connsiteX25" fmla="*/ 5176260 w 5785860"/>
              <a:gd name="connsiteY25" fmla="*/ 797170 h 1066800"/>
              <a:gd name="connsiteX26" fmla="*/ 5410722 w 5785860"/>
              <a:gd name="connsiteY26" fmla="*/ 762000 h 1066800"/>
              <a:gd name="connsiteX27" fmla="*/ 5563122 w 5785860"/>
              <a:gd name="connsiteY27" fmla="*/ 750277 h 1066800"/>
              <a:gd name="connsiteX28" fmla="*/ 5645183 w 5785860"/>
              <a:gd name="connsiteY28" fmla="*/ 726831 h 1066800"/>
              <a:gd name="connsiteX29" fmla="*/ 5738968 w 5785860"/>
              <a:gd name="connsiteY29" fmla="*/ 656493 h 1066800"/>
              <a:gd name="connsiteX30" fmla="*/ 5762414 w 5785860"/>
              <a:gd name="connsiteY30" fmla="*/ 621323 h 1066800"/>
              <a:gd name="connsiteX31" fmla="*/ 5774137 w 5785860"/>
              <a:gd name="connsiteY31" fmla="*/ 574431 h 1066800"/>
              <a:gd name="connsiteX32" fmla="*/ 5785860 w 5785860"/>
              <a:gd name="connsiteY32" fmla="*/ 539262 h 1066800"/>
              <a:gd name="connsiteX33" fmla="*/ 5774137 w 5785860"/>
              <a:gd name="connsiteY33" fmla="*/ 351693 h 1066800"/>
              <a:gd name="connsiteX34" fmla="*/ 5762414 w 5785860"/>
              <a:gd name="connsiteY34" fmla="*/ 316523 h 1066800"/>
              <a:gd name="connsiteX35" fmla="*/ 5727245 w 5785860"/>
              <a:gd name="connsiteY35" fmla="*/ 281354 h 1066800"/>
              <a:gd name="connsiteX36" fmla="*/ 5656906 w 5785860"/>
              <a:gd name="connsiteY36" fmla="*/ 211016 h 1066800"/>
              <a:gd name="connsiteX37" fmla="*/ 5516229 w 5785860"/>
              <a:gd name="connsiteY37" fmla="*/ 140677 h 1066800"/>
              <a:gd name="connsiteX38" fmla="*/ 5434168 w 5785860"/>
              <a:gd name="connsiteY38" fmla="*/ 105508 h 1066800"/>
              <a:gd name="connsiteX39" fmla="*/ 5316937 w 5785860"/>
              <a:gd name="connsiteY39" fmla="*/ 58616 h 1066800"/>
              <a:gd name="connsiteX40" fmla="*/ 5246599 w 5785860"/>
              <a:gd name="connsiteY40" fmla="*/ 35170 h 1066800"/>
              <a:gd name="connsiteX41" fmla="*/ 5211429 w 5785860"/>
              <a:gd name="connsiteY41" fmla="*/ 23447 h 1066800"/>
              <a:gd name="connsiteX42" fmla="*/ 5117645 w 5785860"/>
              <a:gd name="connsiteY42" fmla="*/ 0 h 1066800"/>
              <a:gd name="connsiteX43" fmla="*/ 4801122 w 5785860"/>
              <a:gd name="connsiteY43" fmla="*/ 23447 h 1066800"/>
              <a:gd name="connsiteX44" fmla="*/ 4730783 w 5785860"/>
              <a:gd name="connsiteY44" fmla="*/ 46893 h 1066800"/>
              <a:gd name="connsiteX45" fmla="*/ 4672168 w 5785860"/>
              <a:gd name="connsiteY45" fmla="*/ 58616 h 1066800"/>
              <a:gd name="connsiteX46" fmla="*/ 4625276 w 5785860"/>
              <a:gd name="connsiteY46" fmla="*/ 82062 h 1066800"/>
              <a:gd name="connsiteX47" fmla="*/ 4437706 w 5785860"/>
              <a:gd name="connsiteY47" fmla="*/ 128954 h 1066800"/>
              <a:gd name="connsiteX48" fmla="*/ 4193733 w 5785860"/>
              <a:gd name="connsiteY48" fmla="*/ 168092 h 1066800"/>
              <a:gd name="connsiteX49" fmla="*/ 3799450 w 5785860"/>
              <a:gd name="connsiteY49" fmla="*/ 161853 h 1066800"/>
              <a:gd name="connsiteX50" fmla="*/ 3463980 w 5785860"/>
              <a:gd name="connsiteY50" fmla="*/ 126685 h 1066800"/>
              <a:gd name="connsiteX51" fmla="*/ 3101276 w 5785860"/>
              <a:gd name="connsiteY51" fmla="*/ 70339 h 1066800"/>
              <a:gd name="connsiteX52" fmla="*/ 2808199 w 5785860"/>
              <a:gd name="connsiteY52" fmla="*/ 82062 h 1066800"/>
              <a:gd name="connsiteX53" fmla="*/ 2526845 w 5785860"/>
              <a:gd name="connsiteY53" fmla="*/ 152400 h 1066800"/>
              <a:gd name="connsiteX54" fmla="*/ 2279870 w 5785860"/>
              <a:gd name="connsiteY54" fmla="*/ 197022 h 1066800"/>
              <a:gd name="connsiteX55" fmla="*/ 1937179 w 5785860"/>
              <a:gd name="connsiteY55" fmla="*/ 253368 h 1066800"/>
              <a:gd name="connsiteX56" fmla="*/ 1491982 w 5785860"/>
              <a:gd name="connsiteY56" fmla="*/ 243915 h 1066800"/>
              <a:gd name="connsiteX57" fmla="*/ 1038014 w 5785860"/>
              <a:gd name="connsiteY57" fmla="*/ 199293 h 1066800"/>
              <a:gd name="connsiteX58" fmla="*/ 773408 w 5785860"/>
              <a:gd name="connsiteY58" fmla="*/ 167808 h 1066800"/>
              <a:gd name="connsiteX59" fmla="*/ 381522 w 5785860"/>
              <a:gd name="connsiteY59" fmla="*/ 140677 h 1066800"/>
              <a:gd name="connsiteX60" fmla="*/ 163284 w 5785860"/>
              <a:gd name="connsiteY60" fmla="*/ 208746 h 1066800"/>
              <a:gd name="connsiteX61" fmla="*/ 53276 w 5785860"/>
              <a:gd name="connsiteY61" fmla="*/ 339970 h 1066800"/>
              <a:gd name="connsiteX62" fmla="*/ 1452 w 5785860"/>
              <a:gd name="connsiteY62" fmla="*/ 597877 h 1066800"/>
              <a:gd name="connsiteX63" fmla="*/ 106601 w 5785860"/>
              <a:gd name="connsiteY63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3308325 w 5785860"/>
              <a:gd name="connsiteY11" fmla="*/ 898656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883183 w 5785860"/>
              <a:gd name="connsiteY20" fmla="*/ 1008185 h 1066800"/>
              <a:gd name="connsiteX21" fmla="*/ 4965245 w 5785860"/>
              <a:gd name="connsiteY21" fmla="*/ 949570 h 1066800"/>
              <a:gd name="connsiteX22" fmla="*/ 5000414 w 5785860"/>
              <a:gd name="connsiteY22" fmla="*/ 937847 h 1066800"/>
              <a:gd name="connsiteX23" fmla="*/ 5070752 w 5785860"/>
              <a:gd name="connsiteY23" fmla="*/ 867508 h 1066800"/>
              <a:gd name="connsiteX24" fmla="*/ 5094199 w 5785860"/>
              <a:gd name="connsiteY24" fmla="*/ 844062 h 1066800"/>
              <a:gd name="connsiteX25" fmla="*/ 5176260 w 5785860"/>
              <a:gd name="connsiteY25" fmla="*/ 797170 h 1066800"/>
              <a:gd name="connsiteX26" fmla="*/ 5410722 w 5785860"/>
              <a:gd name="connsiteY26" fmla="*/ 762000 h 1066800"/>
              <a:gd name="connsiteX27" fmla="*/ 5563122 w 5785860"/>
              <a:gd name="connsiteY27" fmla="*/ 750277 h 1066800"/>
              <a:gd name="connsiteX28" fmla="*/ 5645183 w 5785860"/>
              <a:gd name="connsiteY28" fmla="*/ 726831 h 1066800"/>
              <a:gd name="connsiteX29" fmla="*/ 5738968 w 5785860"/>
              <a:gd name="connsiteY29" fmla="*/ 656493 h 1066800"/>
              <a:gd name="connsiteX30" fmla="*/ 5762414 w 5785860"/>
              <a:gd name="connsiteY30" fmla="*/ 621323 h 1066800"/>
              <a:gd name="connsiteX31" fmla="*/ 5774137 w 5785860"/>
              <a:gd name="connsiteY31" fmla="*/ 574431 h 1066800"/>
              <a:gd name="connsiteX32" fmla="*/ 5785860 w 5785860"/>
              <a:gd name="connsiteY32" fmla="*/ 539262 h 1066800"/>
              <a:gd name="connsiteX33" fmla="*/ 5774137 w 5785860"/>
              <a:gd name="connsiteY33" fmla="*/ 351693 h 1066800"/>
              <a:gd name="connsiteX34" fmla="*/ 5762414 w 5785860"/>
              <a:gd name="connsiteY34" fmla="*/ 316523 h 1066800"/>
              <a:gd name="connsiteX35" fmla="*/ 5727245 w 5785860"/>
              <a:gd name="connsiteY35" fmla="*/ 281354 h 1066800"/>
              <a:gd name="connsiteX36" fmla="*/ 5656906 w 5785860"/>
              <a:gd name="connsiteY36" fmla="*/ 211016 h 1066800"/>
              <a:gd name="connsiteX37" fmla="*/ 5516229 w 5785860"/>
              <a:gd name="connsiteY37" fmla="*/ 140677 h 1066800"/>
              <a:gd name="connsiteX38" fmla="*/ 5434168 w 5785860"/>
              <a:gd name="connsiteY38" fmla="*/ 105508 h 1066800"/>
              <a:gd name="connsiteX39" fmla="*/ 5246599 w 5785860"/>
              <a:gd name="connsiteY39" fmla="*/ 35170 h 1066800"/>
              <a:gd name="connsiteX40" fmla="*/ 5211429 w 5785860"/>
              <a:gd name="connsiteY40" fmla="*/ 23447 h 1066800"/>
              <a:gd name="connsiteX41" fmla="*/ 5117645 w 5785860"/>
              <a:gd name="connsiteY41" fmla="*/ 0 h 1066800"/>
              <a:gd name="connsiteX42" fmla="*/ 4801122 w 5785860"/>
              <a:gd name="connsiteY42" fmla="*/ 23447 h 1066800"/>
              <a:gd name="connsiteX43" fmla="*/ 4730783 w 5785860"/>
              <a:gd name="connsiteY43" fmla="*/ 46893 h 1066800"/>
              <a:gd name="connsiteX44" fmla="*/ 4672168 w 5785860"/>
              <a:gd name="connsiteY44" fmla="*/ 58616 h 1066800"/>
              <a:gd name="connsiteX45" fmla="*/ 4625276 w 5785860"/>
              <a:gd name="connsiteY45" fmla="*/ 82062 h 1066800"/>
              <a:gd name="connsiteX46" fmla="*/ 4437706 w 5785860"/>
              <a:gd name="connsiteY46" fmla="*/ 128954 h 1066800"/>
              <a:gd name="connsiteX47" fmla="*/ 4193733 w 5785860"/>
              <a:gd name="connsiteY47" fmla="*/ 168092 h 1066800"/>
              <a:gd name="connsiteX48" fmla="*/ 3799450 w 5785860"/>
              <a:gd name="connsiteY48" fmla="*/ 161853 h 1066800"/>
              <a:gd name="connsiteX49" fmla="*/ 3463980 w 5785860"/>
              <a:gd name="connsiteY49" fmla="*/ 126685 h 1066800"/>
              <a:gd name="connsiteX50" fmla="*/ 3101276 w 5785860"/>
              <a:gd name="connsiteY50" fmla="*/ 70339 h 1066800"/>
              <a:gd name="connsiteX51" fmla="*/ 2808199 w 5785860"/>
              <a:gd name="connsiteY51" fmla="*/ 82062 h 1066800"/>
              <a:gd name="connsiteX52" fmla="*/ 2526845 w 5785860"/>
              <a:gd name="connsiteY52" fmla="*/ 152400 h 1066800"/>
              <a:gd name="connsiteX53" fmla="*/ 2279870 w 5785860"/>
              <a:gd name="connsiteY53" fmla="*/ 197022 h 1066800"/>
              <a:gd name="connsiteX54" fmla="*/ 1937179 w 5785860"/>
              <a:gd name="connsiteY54" fmla="*/ 253368 h 1066800"/>
              <a:gd name="connsiteX55" fmla="*/ 1491982 w 5785860"/>
              <a:gd name="connsiteY55" fmla="*/ 243915 h 1066800"/>
              <a:gd name="connsiteX56" fmla="*/ 1038014 w 5785860"/>
              <a:gd name="connsiteY56" fmla="*/ 199293 h 1066800"/>
              <a:gd name="connsiteX57" fmla="*/ 773408 w 5785860"/>
              <a:gd name="connsiteY57" fmla="*/ 167808 h 1066800"/>
              <a:gd name="connsiteX58" fmla="*/ 381522 w 5785860"/>
              <a:gd name="connsiteY58" fmla="*/ 140677 h 1066800"/>
              <a:gd name="connsiteX59" fmla="*/ 163284 w 5785860"/>
              <a:gd name="connsiteY59" fmla="*/ 208746 h 1066800"/>
              <a:gd name="connsiteX60" fmla="*/ 53276 w 5785860"/>
              <a:gd name="connsiteY60" fmla="*/ 339970 h 1066800"/>
              <a:gd name="connsiteX61" fmla="*/ 1452 w 5785860"/>
              <a:gd name="connsiteY61" fmla="*/ 597877 h 1066800"/>
              <a:gd name="connsiteX62" fmla="*/ 106601 w 5785860"/>
              <a:gd name="connsiteY62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3308325 w 5785860"/>
              <a:gd name="connsiteY11" fmla="*/ 898656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883183 w 5785860"/>
              <a:gd name="connsiteY20" fmla="*/ 1008185 h 1066800"/>
              <a:gd name="connsiteX21" fmla="*/ 4965245 w 5785860"/>
              <a:gd name="connsiteY21" fmla="*/ 949570 h 1066800"/>
              <a:gd name="connsiteX22" fmla="*/ 5000414 w 5785860"/>
              <a:gd name="connsiteY22" fmla="*/ 937847 h 1066800"/>
              <a:gd name="connsiteX23" fmla="*/ 5070752 w 5785860"/>
              <a:gd name="connsiteY23" fmla="*/ 867508 h 1066800"/>
              <a:gd name="connsiteX24" fmla="*/ 5094199 w 5785860"/>
              <a:gd name="connsiteY24" fmla="*/ 844062 h 1066800"/>
              <a:gd name="connsiteX25" fmla="*/ 5176260 w 5785860"/>
              <a:gd name="connsiteY25" fmla="*/ 797170 h 1066800"/>
              <a:gd name="connsiteX26" fmla="*/ 5410722 w 5785860"/>
              <a:gd name="connsiteY26" fmla="*/ 762000 h 1066800"/>
              <a:gd name="connsiteX27" fmla="*/ 5563122 w 5785860"/>
              <a:gd name="connsiteY27" fmla="*/ 750277 h 1066800"/>
              <a:gd name="connsiteX28" fmla="*/ 5645183 w 5785860"/>
              <a:gd name="connsiteY28" fmla="*/ 726831 h 1066800"/>
              <a:gd name="connsiteX29" fmla="*/ 5738968 w 5785860"/>
              <a:gd name="connsiteY29" fmla="*/ 656493 h 1066800"/>
              <a:gd name="connsiteX30" fmla="*/ 5762414 w 5785860"/>
              <a:gd name="connsiteY30" fmla="*/ 621323 h 1066800"/>
              <a:gd name="connsiteX31" fmla="*/ 5774137 w 5785860"/>
              <a:gd name="connsiteY31" fmla="*/ 574431 h 1066800"/>
              <a:gd name="connsiteX32" fmla="*/ 5785860 w 5785860"/>
              <a:gd name="connsiteY32" fmla="*/ 539262 h 1066800"/>
              <a:gd name="connsiteX33" fmla="*/ 5774137 w 5785860"/>
              <a:gd name="connsiteY33" fmla="*/ 351693 h 1066800"/>
              <a:gd name="connsiteX34" fmla="*/ 5762414 w 5785860"/>
              <a:gd name="connsiteY34" fmla="*/ 316523 h 1066800"/>
              <a:gd name="connsiteX35" fmla="*/ 5727245 w 5785860"/>
              <a:gd name="connsiteY35" fmla="*/ 281354 h 1066800"/>
              <a:gd name="connsiteX36" fmla="*/ 5656906 w 5785860"/>
              <a:gd name="connsiteY36" fmla="*/ 211016 h 1066800"/>
              <a:gd name="connsiteX37" fmla="*/ 5516229 w 5785860"/>
              <a:gd name="connsiteY37" fmla="*/ 140677 h 1066800"/>
              <a:gd name="connsiteX38" fmla="*/ 5434168 w 5785860"/>
              <a:gd name="connsiteY38" fmla="*/ 105508 h 1066800"/>
              <a:gd name="connsiteX39" fmla="*/ 5246599 w 5785860"/>
              <a:gd name="connsiteY39" fmla="*/ 35170 h 1066800"/>
              <a:gd name="connsiteX40" fmla="*/ 5117645 w 5785860"/>
              <a:gd name="connsiteY40" fmla="*/ 0 h 1066800"/>
              <a:gd name="connsiteX41" fmla="*/ 4801122 w 5785860"/>
              <a:gd name="connsiteY41" fmla="*/ 23447 h 1066800"/>
              <a:gd name="connsiteX42" fmla="*/ 4730783 w 5785860"/>
              <a:gd name="connsiteY42" fmla="*/ 46893 h 1066800"/>
              <a:gd name="connsiteX43" fmla="*/ 4672168 w 5785860"/>
              <a:gd name="connsiteY43" fmla="*/ 58616 h 1066800"/>
              <a:gd name="connsiteX44" fmla="*/ 4625276 w 5785860"/>
              <a:gd name="connsiteY44" fmla="*/ 82062 h 1066800"/>
              <a:gd name="connsiteX45" fmla="*/ 4437706 w 5785860"/>
              <a:gd name="connsiteY45" fmla="*/ 128954 h 1066800"/>
              <a:gd name="connsiteX46" fmla="*/ 4193733 w 5785860"/>
              <a:gd name="connsiteY46" fmla="*/ 168092 h 1066800"/>
              <a:gd name="connsiteX47" fmla="*/ 3799450 w 5785860"/>
              <a:gd name="connsiteY47" fmla="*/ 161853 h 1066800"/>
              <a:gd name="connsiteX48" fmla="*/ 3463980 w 5785860"/>
              <a:gd name="connsiteY48" fmla="*/ 126685 h 1066800"/>
              <a:gd name="connsiteX49" fmla="*/ 3101276 w 5785860"/>
              <a:gd name="connsiteY49" fmla="*/ 70339 h 1066800"/>
              <a:gd name="connsiteX50" fmla="*/ 2808199 w 5785860"/>
              <a:gd name="connsiteY50" fmla="*/ 82062 h 1066800"/>
              <a:gd name="connsiteX51" fmla="*/ 2526845 w 5785860"/>
              <a:gd name="connsiteY51" fmla="*/ 152400 h 1066800"/>
              <a:gd name="connsiteX52" fmla="*/ 2279870 w 5785860"/>
              <a:gd name="connsiteY52" fmla="*/ 197022 h 1066800"/>
              <a:gd name="connsiteX53" fmla="*/ 1937179 w 5785860"/>
              <a:gd name="connsiteY53" fmla="*/ 253368 h 1066800"/>
              <a:gd name="connsiteX54" fmla="*/ 1491982 w 5785860"/>
              <a:gd name="connsiteY54" fmla="*/ 243915 h 1066800"/>
              <a:gd name="connsiteX55" fmla="*/ 1038014 w 5785860"/>
              <a:gd name="connsiteY55" fmla="*/ 199293 h 1066800"/>
              <a:gd name="connsiteX56" fmla="*/ 773408 w 5785860"/>
              <a:gd name="connsiteY56" fmla="*/ 167808 h 1066800"/>
              <a:gd name="connsiteX57" fmla="*/ 381522 w 5785860"/>
              <a:gd name="connsiteY57" fmla="*/ 140677 h 1066800"/>
              <a:gd name="connsiteX58" fmla="*/ 163284 w 5785860"/>
              <a:gd name="connsiteY58" fmla="*/ 208746 h 1066800"/>
              <a:gd name="connsiteX59" fmla="*/ 53276 w 5785860"/>
              <a:gd name="connsiteY59" fmla="*/ 339970 h 1066800"/>
              <a:gd name="connsiteX60" fmla="*/ 1452 w 5785860"/>
              <a:gd name="connsiteY60" fmla="*/ 597877 h 1066800"/>
              <a:gd name="connsiteX61" fmla="*/ 106601 w 5785860"/>
              <a:gd name="connsiteY61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3308325 w 5785860"/>
              <a:gd name="connsiteY11" fmla="*/ 898656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883183 w 5785860"/>
              <a:gd name="connsiteY20" fmla="*/ 1008185 h 1066800"/>
              <a:gd name="connsiteX21" fmla="*/ 4965245 w 5785860"/>
              <a:gd name="connsiteY21" fmla="*/ 949570 h 1066800"/>
              <a:gd name="connsiteX22" fmla="*/ 5000414 w 5785860"/>
              <a:gd name="connsiteY22" fmla="*/ 937847 h 1066800"/>
              <a:gd name="connsiteX23" fmla="*/ 5070752 w 5785860"/>
              <a:gd name="connsiteY23" fmla="*/ 867508 h 1066800"/>
              <a:gd name="connsiteX24" fmla="*/ 5094199 w 5785860"/>
              <a:gd name="connsiteY24" fmla="*/ 844062 h 1066800"/>
              <a:gd name="connsiteX25" fmla="*/ 5176260 w 5785860"/>
              <a:gd name="connsiteY25" fmla="*/ 797170 h 1066800"/>
              <a:gd name="connsiteX26" fmla="*/ 5410722 w 5785860"/>
              <a:gd name="connsiteY26" fmla="*/ 762000 h 1066800"/>
              <a:gd name="connsiteX27" fmla="*/ 5563122 w 5785860"/>
              <a:gd name="connsiteY27" fmla="*/ 750277 h 1066800"/>
              <a:gd name="connsiteX28" fmla="*/ 5645183 w 5785860"/>
              <a:gd name="connsiteY28" fmla="*/ 726831 h 1066800"/>
              <a:gd name="connsiteX29" fmla="*/ 5738968 w 5785860"/>
              <a:gd name="connsiteY29" fmla="*/ 656493 h 1066800"/>
              <a:gd name="connsiteX30" fmla="*/ 5762414 w 5785860"/>
              <a:gd name="connsiteY30" fmla="*/ 621323 h 1066800"/>
              <a:gd name="connsiteX31" fmla="*/ 5774137 w 5785860"/>
              <a:gd name="connsiteY31" fmla="*/ 574431 h 1066800"/>
              <a:gd name="connsiteX32" fmla="*/ 5785860 w 5785860"/>
              <a:gd name="connsiteY32" fmla="*/ 539262 h 1066800"/>
              <a:gd name="connsiteX33" fmla="*/ 5774137 w 5785860"/>
              <a:gd name="connsiteY33" fmla="*/ 351693 h 1066800"/>
              <a:gd name="connsiteX34" fmla="*/ 5762414 w 5785860"/>
              <a:gd name="connsiteY34" fmla="*/ 316523 h 1066800"/>
              <a:gd name="connsiteX35" fmla="*/ 5727245 w 5785860"/>
              <a:gd name="connsiteY35" fmla="*/ 281354 h 1066800"/>
              <a:gd name="connsiteX36" fmla="*/ 5656906 w 5785860"/>
              <a:gd name="connsiteY36" fmla="*/ 211016 h 1066800"/>
              <a:gd name="connsiteX37" fmla="*/ 5516229 w 5785860"/>
              <a:gd name="connsiteY37" fmla="*/ 140677 h 1066800"/>
              <a:gd name="connsiteX38" fmla="*/ 5434168 w 5785860"/>
              <a:gd name="connsiteY38" fmla="*/ 105508 h 1066800"/>
              <a:gd name="connsiteX39" fmla="*/ 5246599 w 5785860"/>
              <a:gd name="connsiteY39" fmla="*/ 35170 h 1066800"/>
              <a:gd name="connsiteX40" fmla="*/ 5117645 w 5785860"/>
              <a:gd name="connsiteY40" fmla="*/ 0 h 1066800"/>
              <a:gd name="connsiteX41" fmla="*/ 4801122 w 5785860"/>
              <a:gd name="connsiteY41" fmla="*/ 23447 h 1066800"/>
              <a:gd name="connsiteX42" fmla="*/ 4672168 w 5785860"/>
              <a:gd name="connsiteY42" fmla="*/ 58616 h 1066800"/>
              <a:gd name="connsiteX43" fmla="*/ 4625276 w 5785860"/>
              <a:gd name="connsiteY43" fmla="*/ 82062 h 1066800"/>
              <a:gd name="connsiteX44" fmla="*/ 4437706 w 5785860"/>
              <a:gd name="connsiteY44" fmla="*/ 128954 h 1066800"/>
              <a:gd name="connsiteX45" fmla="*/ 4193733 w 5785860"/>
              <a:gd name="connsiteY45" fmla="*/ 168092 h 1066800"/>
              <a:gd name="connsiteX46" fmla="*/ 3799450 w 5785860"/>
              <a:gd name="connsiteY46" fmla="*/ 161853 h 1066800"/>
              <a:gd name="connsiteX47" fmla="*/ 3463980 w 5785860"/>
              <a:gd name="connsiteY47" fmla="*/ 126685 h 1066800"/>
              <a:gd name="connsiteX48" fmla="*/ 3101276 w 5785860"/>
              <a:gd name="connsiteY48" fmla="*/ 70339 h 1066800"/>
              <a:gd name="connsiteX49" fmla="*/ 2808199 w 5785860"/>
              <a:gd name="connsiteY49" fmla="*/ 82062 h 1066800"/>
              <a:gd name="connsiteX50" fmla="*/ 2526845 w 5785860"/>
              <a:gd name="connsiteY50" fmla="*/ 152400 h 1066800"/>
              <a:gd name="connsiteX51" fmla="*/ 2279870 w 5785860"/>
              <a:gd name="connsiteY51" fmla="*/ 197022 h 1066800"/>
              <a:gd name="connsiteX52" fmla="*/ 1937179 w 5785860"/>
              <a:gd name="connsiteY52" fmla="*/ 253368 h 1066800"/>
              <a:gd name="connsiteX53" fmla="*/ 1491982 w 5785860"/>
              <a:gd name="connsiteY53" fmla="*/ 243915 h 1066800"/>
              <a:gd name="connsiteX54" fmla="*/ 1038014 w 5785860"/>
              <a:gd name="connsiteY54" fmla="*/ 199293 h 1066800"/>
              <a:gd name="connsiteX55" fmla="*/ 773408 w 5785860"/>
              <a:gd name="connsiteY55" fmla="*/ 167808 h 1066800"/>
              <a:gd name="connsiteX56" fmla="*/ 381522 w 5785860"/>
              <a:gd name="connsiteY56" fmla="*/ 140677 h 1066800"/>
              <a:gd name="connsiteX57" fmla="*/ 163284 w 5785860"/>
              <a:gd name="connsiteY57" fmla="*/ 208746 h 1066800"/>
              <a:gd name="connsiteX58" fmla="*/ 53276 w 5785860"/>
              <a:gd name="connsiteY58" fmla="*/ 339970 h 1066800"/>
              <a:gd name="connsiteX59" fmla="*/ 1452 w 5785860"/>
              <a:gd name="connsiteY59" fmla="*/ 597877 h 1066800"/>
              <a:gd name="connsiteX60" fmla="*/ 106601 w 5785860"/>
              <a:gd name="connsiteY60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3308325 w 5785860"/>
              <a:gd name="connsiteY11" fmla="*/ 898656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883183 w 5785860"/>
              <a:gd name="connsiteY20" fmla="*/ 1008185 h 1066800"/>
              <a:gd name="connsiteX21" fmla="*/ 4965245 w 5785860"/>
              <a:gd name="connsiteY21" fmla="*/ 949570 h 1066800"/>
              <a:gd name="connsiteX22" fmla="*/ 5070752 w 5785860"/>
              <a:gd name="connsiteY22" fmla="*/ 867508 h 1066800"/>
              <a:gd name="connsiteX23" fmla="*/ 5094199 w 5785860"/>
              <a:gd name="connsiteY23" fmla="*/ 844062 h 1066800"/>
              <a:gd name="connsiteX24" fmla="*/ 5176260 w 5785860"/>
              <a:gd name="connsiteY24" fmla="*/ 797170 h 1066800"/>
              <a:gd name="connsiteX25" fmla="*/ 5410722 w 5785860"/>
              <a:gd name="connsiteY25" fmla="*/ 762000 h 1066800"/>
              <a:gd name="connsiteX26" fmla="*/ 5563122 w 5785860"/>
              <a:gd name="connsiteY26" fmla="*/ 750277 h 1066800"/>
              <a:gd name="connsiteX27" fmla="*/ 5645183 w 5785860"/>
              <a:gd name="connsiteY27" fmla="*/ 726831 h 1066800"/>
              <a:gd name="connsiteX28" fmla="*/ 5738968 w 5785860"/>
              <a:gd name="connsiteY28" fmla="*/ 656493 h 1066800"/>
              <a:gd name="connsiteX29" fmla="*/ 5762414 w 5785860"/>
              <a:gd name="connsiteY29" fmla="*/ 621323 h 1066800"/>
              <a:gd name="connsiteX30" fmla="*/ 5774137 w 5785860"/>
              <a:gd name="connsiteY30" fmla="*/ 574431 h 1066800"/>
              <a:gd name="connsiteX31" fmla="*/ 5785860 w 5785860"/>
              <a:gd name="connsiteY31" fmla="*/ 539262 h 1066800"/>
              <a:gd name="connsiteX32" fmla="*/ 5774137 w 5785860"/>
              <a:gd name="connsiteY32" fmla="*/ 351693 h 1066800"/>
              <a:gd name="connsiteX33" fmla="*/ 5762414 w 5785860"/>
              <a:gd name="connsiteY33" fmla="*/ 316523 h 1066800"/>
              <a:gd name="connsiteX34" fmla="*/ 5727245 w 5785860"/>
              <a:gd name="connsiteY34" fmla="*/ 281354 h 1066800"/>
              <a:gd name="connsiteX35" fmla="*/ 5656906 w 5785860"/>
              <a:gd name="connsiteY35" fmla="*/ 211016 h 1066800"/>
              <a:gd name="connsiteX36" fmla="*/ 5516229 w 5785860"/>
              <a:gd name="connsiteY36" fmla="*/ 140677 h 1066800"/>
              <a:gd name="connsiteX37" fmla="*/ 5434168 w 5785860"/>
              <a:gd name="connsiteY37" fmla="*/ 105508 h 1066800"/>
              <a:gd name="connsiteX38" fmla="*/ 5246599 w 5785860"/>
              <a:gd name="connsiteY38" fmla="*/ 35170 h 1066800"/>
              <a:gd name="connsiteX39" fmla="*/ 5117645 w 5785860"/>
              <a:gd name="connsiteY39" fmla="*/ 0 h 1066800"/>
              <a:gd name="connsiteX40" fmla="*/ 4801122 w 5785860"/>
              <a:gd name="connsiteY40" fmla="*/ 23447 h 1066800"/>
              <a:gd name="connsiteX41" fmla="*/ 4672168 w 5785860"/>
              <a:gd name="connsiteY41" fmla="*/ 58616 h 1066800"/>
              <a:gd name="connsiteX42" fmla="*/ 4625276 w 5785860"/>
              <a:gd name="connsiteY42" fmla="*/ 82062 h 1066800"/>
              <a:gd name="connsiteX43" fmla="*/ 4437706 w 5785860"/>
              <a:gd name="connsiteY43" fmla="*/ 128954 h 1066800"/>
              <a:gd name="connsiteX44" fmla="*/ 4193733 w 5785860"/>
              <a:gd name="connsiteY44" fmla="*/ 168092 h 1066800"/>
              <a:gd name="connsiteX45" fmla="*/ 3799450 w 5785860"/>
              <a:gd name="connsiteY45" fmla="*/ 161853 h 1066800"/>
              <a:gd name="connsiteX46" fmla="*/ 3463980 w 5785860"/>
              <a:gd name="connsiteY46" fmla="*/ 126685 h 1066800"/>
              <a:gd name="connsiteX47" fmla="*/ 3101276 w 5785860"/>
              <a:gd name="connsiteY47" fmla="*/ 70339 h 1066800"/>
              <a:gd name="connsiteX48" fmla="*/ 2808199 w 5785860"/>
              <a:gd name="connsiteY48" fmla="*/ 82062 h 1066800"/>
              <a:gd name="connsiteX49" fmla="*/ 2526845 w 5785860"/>
              <a:gd name="connsiteY49" fmla="*/ 152400 h 1066800"/>
              <a:gd name="connsiteX50" fmla="*/ 2279870 w 5785860"/>
              <a:gd name="connsiteY50" fmla="*/ 197022 h 1066800"/>
              <a:gd name="connsiteX51" fmla="*/ 1937179 w 5785860"/>
              <a:gd name="connsiteY51" fmla="*/ 253368 h 1066800"/>
              <a:gd name="connsiteX52" fmla="*/ 1491982 w 5785860"/>
              <a:gd name="connsiteY52" fmla="*/ 243915 h 1066800"/>
              <a:gd name="connsiteX53" fmla="*/ 1038014 w 5785860"/>
              <a:gd name="connsiteY53" fmla="*/ 199293 h 1066800"/>
              <a:gd name="connsiteX54" fmla="*/ 773408 w 5785860"/>
              <a:gd name="connsiteY54" fmla="*/ 167808 h 1066800"/>
              <a:gd name="connsiteX55" fmla="*/ 381522 w 5785860"/>
              <a:gd name="connsiteY55" fmla="*/ 140677 h 1066800"/>
              <a:gd name="connsiteX56" fmla="*/ 163284 w 5785860"/>
              <a:gd name="connsiteY56" fmla="*/ 208746 h 1066800"/>
              <a:gd name="connsiteX57" fmla="*/ 53276 w 5785860"/>
              <a:gd name="connsiteY57" fmla="*/ 339970 h 1066800"/>
              <a:gd name="connsiteX58" fmla="*/ 1452 w 5785860"/>
              <a:gd name="connsiteY58" fmla="*/ 597877 h 1066800"/>
              <a:gd name="connsiteX59" fmla="*/ 106601 w 5785860"/>
              <a:gd name="connsiteY59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3308325 w 5785860"/>
              <a:gd name="connsiteY11" fmla="*/ 898656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965245 w 5785860"/>
              <a:gd name="connsiteY20" fmla="*/ 949570 h 1066800"/>
              <a:gd name="connsiteX21" fmla="*/ 5070752 w 5785860"/>
              <a:gd name="connsiteY21" fmla="*/ 867508 h 1066800"/>
              <a:gd name="connsiteX22" fmla="*/ 5094199 w 5785860"/>
              <a:gd name="connsiteY22" fmla="*/ 844062 h 1066800"/>
              <a:gd name="connsiteX23" fmla="*/ 5176260 w 5785860"/>
              <a:gd name="connsiteY23" fmla="*/ 797170 h 1066800"/>
              <a:gd name="connsiteX24" fmla="*/ 5410722 w 5785860"/>
              <a:gd name="connsiteY24" fmla="*/ 762000 h 1066800"/>
              <a:gd name="connsiteX25" fmla="*/ 5563122 w 5785860"/>
              <a:gd name="connsiteY25" fmla="*/ 750277 h 1066800"/>
              <a:gd name="connsiteX26" fmla="*/ 5645183 w 5785860"/>
              <a:gd name="connsiteY26" fmla="*/ 726831 h 1066800"/>
              <a:gd name="connsiteX27" fmla="*/ 5738968 w 5785860"/>
              <a:gd name="connsiteY27" fmla="*/ 656493 h 1066800"/>
              <a:gd name="connsiteX28" fmla="*/ 5762414 w 5785860"/>
              <a:gd name="connsiteY28" fmla="*/ 621323 h 1066800"/>
              <a:gd name="connsiteX29" fmla="*/ 5774137 w 5785860"/>
              <a:gd name="connsiteY29" fmla="*/ 574431 h 1066800"/>
              <a:gd name="connsiteX30" fmla="*/ 5785860 w 5785860"/>
              <a:gd name="connsiteY30" fmla="*/ 539262 h 1066800"/>
              <a:gd name="connsiteX31" fmla="*/ 5774137 w 5785860"/>
              <a:gd name="connsiteY31" fmla="*/ 351693 h 1066800"/>
              <a:gd name="connsiteX32" fmla="*/ 5762414 w 5785860"/>
              <a:gd name="connsiteY32" fmla="*/ 316523 h 1066800"/>
              <a:gd name="connsiteX33" fmla="*/ 5727245 w 5785860"/>
              <a:gd name="connsiteY33" fmla="*/ 281354 h 1066800"/>
              <a:gd name="connsiteX34" fmla="*/ 5656906 w 5785860"/>
              <a:gd name="connsiteY34" fmla="*/ 211016 h 1066800"/>
              <a:gd name="connsiteX35" fmla="*/ 5516229 w 5785860"/>
              <a:gd name="connsiteY35" fmla="*/ 140677 h 1066800"/>
              <a:gd name="connsiteX36" fmla="*/ 5434168 w 5785860"/>
              <a:gd name="connsiteY36" fmla="*/ 105508 h 1066800"/>
              <a:gd name="connsiteX37" fmla="*/ 5246599 w 5785860"/>
              <a:gd name="connsiteY37" fmla="*/ 35170 h 1066800"/>
              <a:gd name="connsiteX38" fmla="*/ 5117645 w 5785860"/>
              <a:gd name="connsiteY38" fmla="*/ 0 h 1066800"/>
              <a:gd name="connsiteX39" fmla="*/ 4801122 w 5785860"/>
              <a:gd name="connsiteY39" fmla="*/ 23447 h 1066800"/>
              <a:gd name="connsiteX40" fmla="*/ 4672168 w 5785860"/>
              <a:gd name="connsiteY40" fmla="*/ 58616 h 1066800"/>
              <a:gd name="connsiteX41" fmla="*/ 4625276 w 5785860"/>
              <a:gd name="connsiteY41" fmla="*/ 82062 h 1066800"/>
              <a:gd name="connsiteX42" fmla="*/ 4437706 w 5785860"/>
              <a:gd name="connsiteY42" fmla="*/ 128954 h 1066800"/>
              <a:gd name="connsiteX43" fmla="*/ 4193733 w 5785860"/>
              <a:gd name="connsiteY43" fmla="*/ 168092 h 1066800"/>
              <a:gd name="connsiteX44" fmla="*/ 3799450 w 5785860"/>
              <a:gd name="connsiteY44" fmla="*/ 161853 h 1066800"/>
              <a:gd name="connsiteX45" fmla="*/ 3463980 w 5785860"/>
              <a:gd name="connsiteY45" fmla="*/ 126685 h 1066800"/>
              <a:gd name="connsiteX46" fmla="*/ 3101276 w 5785860"/>
              <a:gd name="connsiteY46" fmla="*/ 70339 h 1066800"/>
              <a:gd name="connsiteX47" fmla="*/ 2808199 w 5785860"/>
              <a:gd name="connsiteY47" fmla="*/ 82062 h 1066800"/>
              <a:gd name="connsiteX48" fmla="*/ 2526845 w 5785860"/>
              <a:gd name="connsiteY48" fmla="*/ 152400 h 1066800"/>
              <a:gd name="connsiteX49" fmla="*/ 2279870 w 5785860"/>
              <a:gd name="connsiteY49" fmla="*/ 197022 h 1066800"/>
              <a:gd name="connsiteX50" fmla="*/ 1937179 w 5785860"/>
              <a:gd name="connsiteY50" fmla="*/ 253368 h 1066800"/>
              <a:gd name="connsiteX51" fmla="*/ 1491982 w 5785860"/>
              <a:gd name="connsiteY51" fmla="*/ 243915 h 1066800"/>
              <a:gd name="connsiteX52" fmla="*/ 1038014 w 5785860"/>
              <a:gd name="connsiteY52" fmla="*/ 199293 h 1066800"/>
              <a:gd name="connsiteX53" fmla="*/ 773408 w 5785860"/>
              <a:gd name="connsiteY53" fmla="*/ 167808 h 1066800"/>
              <a:gd name="connsiteX54" fmla="*/ 381522 w 5785860"/>
              <a:gd name="connsiteY54" fmla="*/ 140677 h 1066800"/>
              <a:gd name="connsiteX55" fmla="*/ 163284 w 5785860"/>
              <a:gd name="connsiteY55" fmla="*/ 208746 h 1066800"/>
              <a:gd name="connsiteX56" fmla="*/ 53276 w 5785860"/>
              <a:gd name="connsiteY56" fmla="*/ 339970 h 1066800"/>
              <a:gd name="connsiteX57" fmla="*/ 1452 w 5785860"/>
              <a:gd name="connsiteY57" fmla="*/ 597877 h 1066800"/>
              <a:gd name="connsiteX58" fmla="*/ 106601 w 5785860"/>
              <a:gd name="connsiteY58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3308325 w 5785860"/>
              <a:gd name="connsiteY11" fmla="*/ 898656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965245 w 5785860"/>
              <a:gd name="connsiteY20" fmla="*/ 949570 h 1066800"/>
              <a:gd name="connsiteX21" fmla="*/ 5070752 w 5785860"/>
              <a:gd name="connsiteY21" fmla="*/ 867508 h 1066800"/>
              <a:gd name="connsiteX22" fmla="*/ 5176260 w 5785860"/>
              <a:gd name="connsiteY22" fmla="*/ 797170 h 1066800"/>
              <a:gd name="connsiteX23" fmla="*/ 5410722 w 5785860"/>
              <a:gd name="connsiteY23" fmla="*/ 762000 h 1066800"/>
              <a:gd name="connsiteX24" fmla="*/ 5563122 w 5785860"/>
              <a:gd name="connsiteY24" fmla="*/ 750277 h 1066800"/>
              <a:gd name="connsiteX25" fmla="*/ 5645183 w 5785860"/>
              <a:gd name="connsiteY25" fmla="*/ 726831 h 1066800"/>
              <a:gd name="connsiteX26" fmla="*/ 5738968 w 5785860"/>
              <a:gd name="connsiteY26" fmla="*/ 656493 h 1066800"/>
              <a:gd name="connsiteX27" fmla="*/ 5762414 w 5785860"/>
              <a:gd name="connsiteY27" fmla="*/ 621323 h 1066800"/>
              <a:gd name="connsiteX28" fmla="*/ 5774137 w 5785860"/>
              <a:gd name="connsiteY28" fmla="*/ 574431 h 1066800"/>
              <a:gd name="connsiteX29" fmla="*/ 5785860 w 5785860"/>
              <a:gd name="connsiteY29" fmla="*/ 539262 h 1066800"/>
              <a:gd name="connsiteX30" fmla="*/ 5774137 w 5785860"/>
              <a:gd name="connsiteY30" fmla="*/ 351693 h 1066800"/>
              <a:gd name="connsiteX31" fmla="*/ 5762414 w 5785860"/>
              <a:gd name="connsiteY31" fmla="*/ 316523 h 1066800"/>
              <a:gd name="connsiteX32" fmla="*/ 5727245 w 5785860"/>
              <a:gd name="connsiteY32" fmla="*/ 281354 h 1066800"/>
              <a:gd name="connsiteX33" fmla="*/ 5656906 w 5785860"/>
              <a:gd name="connsiteY33" fmla="*/ 211016 h 1066800"/>
              <a:gd name="connsiteX34" fmla="*/ 5516229 w 5785860"/>
              <a:gd name="connsiteY34" fmla="*/ 140677 h 1066800"/>
              <a:gd name="connsiteX35" fmla="*/ 5434168 w 5785860"/>
              <a:gd name="connsiteY35" fmla="*/ 105508 h 1066800"/>
              <a:gd name="connsiteX36" fmla="*/ 5246599 w 5785860"/>
              <a:gd name="connsiteY36" fmla="*/ 35170 h 1066800"/>
              <a:gd name="connsiteX37" fmla="*/ 5117645 w 5785860"/>
              <a:gd name="connsiteY37" fmla="*/ 0 h 1066800"/>
              <a:gd name="connsiteX38" fmla="*/ 4801122 w 5785860"/>
              <a:gd name="connsiteY38" fmla="*/ 23447 h 1066800"/>
              <a:gd name="connsiteX39" fmla="*/ 4672168 w 5785860"/>
              <a:gd name="connsiteY39" fmla="*/ 58616 h 1066800"/>
              <a:gd name="connsiteX40" fmla="*/ 4625276 w 5785860"/>
              <a:gd name="connsiteY40" fmla="*/ 82062 h 1066800"/>
              <a:gd name="connsiteX41" fmla="*/ 4437706 w 5785860"/>
              <a:gd name="connsiteY41" fmla="*/ 128954 h 1066800"/>
              <a:gd name="connsiteX42" fmla="*/ 4193733 w 5785860"/>
              <a:gd name="connsiteY42" fmla="*/ 168092 h 1066800"/>
              <a:gd name="connsiteX43" fmla="*/ 3799450 w 5785860"/>
              <a:gd name="connsiteY43" fmla="*/ 161853 h 1066800"/>
              <a:gd name="connsiteX44" fmla="*/ 3463980 w 5785860"/>
              <a:gd name="connsiteY44" fmla="*/ 126685 h 1066800"/>
              <a:gd name="connsiteX45" fmla="*/ 3101276 w 5785860"/>
              <a:gd name="connsiteY45" fmla="*/ 70339 h 1066800"/>
              <a:gd name="connsiteX46" fmla="*/ 2808199 w 5785860"/>
              <a:gd name="connsiteY46" fmla="*/ 82062 h 1066800"/>
              <a:gd name="connsiteX47" fmla="*/ 2526845 w 5785860"/>
              <a:gd name="connsiteY47" fmla="*/ 152400 h 1066800"/>
              <a:gd name="connsiteX48" fmla="*/ 2279870 w 5785860"/>
              <a:gd name="connsiteY48" fmla="*/ 197022 h 1066800"/>
              <a:gd name="connsiteX49" fmla="*/ 1937179 w 5785860"/>
              <a:gd name="connsiteY49" fmla="*/ 253368 h 1066800"/>
              <a:gd name="connsiteX50" fmla="*/ 1491982 w 5785860"/>
              <a:gd name="connsiteY50" fmla="*/ 243915 h 1066800"/>
              <a:gd name="connsiteX51" fmla="*/ 1038014 w 5785860"/>
              <a:gd name="connsiteY51" fmla="*/ 199293 h 1066800"/>
              <a:gd name="connsiteX52" fmla="*/ 773408 w 5785860"/>
              <a:gd name="connsiteY52" fmla="*/ 167808 h 1066800"/>
              <a:gd name="connsiteX53" fmla="*/ 381522 w 5785860"/>
              <a:gd name="connsiteY53" fmla="*/ 140677 h 1066800"/>
              <a:gd name="connsiteX54" fmla="*/ 163284 w 5785860"/>
              <a:gd name="connsiteY54" fmla="*/ 208746 h 1066800"/>
              <a:gd name="connsiteX55" fmla="*/ 53276 w 5785860"/>
              <a:gd name="connsiteY55" fmla="*/ 339970 h 1066800"/>
              <a:gd name="connsiteX56" fmla="*/ 1452 w 5785860"/>
              <a:gd name="connsiteY56" fmla="*/ 597877 h 1066800"/>
              <a:gd name="connsiteX57" fmla="*/ 106601 w 5785860"/>
              <a:gd name="connsiteY57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3308325 w 5785860"/>
              <a:gd name="connsiteY11" fmla="*/ 898656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965245 w 5785860"/>
              <a:gd name="connsiteY20" fmla="*/ 949570 h 1066800"/>
              <a:gd name="connsiteX21" fmla="*/ 5070752 w 5785860"/>
              <a:gd name="connsiteY21" fmla="*/ 867508 h 1066800"/>
              <a:gd name="connsiteX22" fmla="*/ 5176260 w 5785860"/>
              <a:gd name="connsiteY22" fmla="*/ 797170 h 1066800"/>
              <a:gd name="connsiteX23" fmla="*/ 5410722 w 5785860"/>
              <a:gd name="connsiteY23" fmla="*/ 762000 h 1066800"/>
              <a:gd name="connsiteX24" fmla="*/ 5563122 w 5785860"/>
              <a:gd name="connsiteY24" fmla="*/ 750277 h 1066800"/>
              <a:gd name="connsiteX25" fmla="*/ 5645183 w 5785860"/>
              <a:gd name="connsiteY25" fmla="*/ 726831 h 1066800"/>
              <a:gd name="connsiteX26" fmla="*/ 5738968 w 5785860"/>
              <a:gd name="connsiteY26" fmla="*/ 656493 h 1066800"/>
              <a:gd name="connsiteX27" fmla="*/ 5774137 w 5785860"/>
              <a:gd name="connsiteY27" fmla="*/ 574431 h 1066800"/>
              <a:gd name="connsiteX28" fmla="*/ 5785860 w 5785860"/>
              <a:gd name="connsiteY28" fmla="*/ 539262 h 1066800"/>
              <a:gd name="connsiteX29" fmla="*/ 5774137 w 5785860"/>
              <a:gd name="connsiteY29" fmla="*/ 351693 h 1066800"/>
              <a:gd name="connsiteX30" fmla="*/ 5762414 w 5785860"/>
              <a:gd name="connsiteY30" fmla="*/ 316523 h 1066800"/>
              <a:gd name="connsiteX31" fmla="*/ 5727245 w 5785860"/>
              <a:gd name="connsiteY31" fmla="*/ 281354 h 1066800"/>
              <a:gd name="connsiteX32" fmla="*/ 5656906 w 5785860"/>
              <a:gd name="connsiteY32" fmla="*/ 211016 h 1066800"/>
              <a:gd name="connsiteX33" fmla="*/ 5516229 w 5785860"/>
              <a:gd name="connsiteY33" fmla="*/ 140677 h 1066800"/>
              <a:gd name="connsiteX34" fmla="*/ 5434168 w 5785860"/>
              <a:gd name="connsiteY34" fmla="*/ 105508 h 1066800"/>
              <a:gd name="connsiteX35" fmla="*/ 5246599 w 5785860"/>
              <a:gd name="connsiteY35" fmla="*/ 35170 h 1066800"/>
              <a:gd name="connsiteX36" fmla="*/ 5117645 w 5785860"/>
              <a:gd name="connsiteY36" fmla="*/ 0 h 1066800"/>
              <a:gd name="connsiteX37" fmla="*/ 4801122 w 5785860"/>
              <a:gd name="connsiteY37" fmla="*/ 23447 h 1066800"/>
              <a:gd name="connsiteX38" fmla="*/ 4672168 w 5785860"/>
              <a:gd name="connsiteY38" fmla="*/ 58616 h 1066800"/>
              <a:gd name="connsiteX39" fmla="*/ 4625276 w 5785860"/>
              <a:gd name="connsiteY39" fmla="*/ 82062 h 1066800"/>
              <a:gd name="connsiteX40" fmla="*/ 4437706 w 5785860"/>
              <a:gd name="connsiteY40" fmla="*/ 128954 h 1066800"/>
              <a:gd name="connsiteX41" fmla="*/ 4193733 w 5785860"/>
              <a:gd name="connsiteY41" fmla="*/ 168092 h 1066800"/>
              <a:gd name="connsiteX42" fmla="*/ 3799450 w 5785860"/>
              <a:gd name="connsiteY42" fmla="*/ 161853 h 1066800"/>
              <a:gd name="connsiteX43" fmla="*/ 3463980 w 5785860"/>
              <a:gd name="connsiteY43" fmla="*/ 126685 h 1066800"/>
              <a:gd name="connsiteX44" fmla="*/ 3101276 w 5785860"/>
              <a:gd name="connsiteY44" fmla="*/ 70339 h 1066800"/>
              <a:gd name="connsiteX45" fmla="*/ 2808199 w 5785860"/>
              <a:gd name="connsiteY45" fmla="*/ 82062 h 1066800"/>
              <a:gd name="connsiteX46" fmla="*/ 2526845 w 5785860"/>
              <a:gd name="connsiteY46" fmla="*/ 152400 h 1066800"/>
              <a:gd name="connsiteX47" fmla="*/ 2279870 w 5785860"/>
              <a:gd name="connsiteY47" fmla="*/ 197022 h 1066800"/>
              <a:gd name="connsiteX48" fmla="*/ 1937179 w 5785860"/>
              <a:gd name="connsiteY48" fmla="*/ 253368 h 1066800"/>
              <a:gd name="connsiteX49" fmla="*/ 1491982 w 5785860"/>
              <a:gd name="connsiteY49" fmla="*/ 243915 h 1066800"/>
              <a:gd name="connsiteX50" fmla="*/ 1038014 w 5785860"/>
              <a:gd name="connsiteY50" fmla="*/ 199293 h 1066800"/>
              <a:gd name="connsiteX51" fmla="*/ 773408 w 5785860"/>
              <a:gd name="connsiteY51" fmla="*/ 167808 h 1066800"/>
              <a:gd name="connsiteX52" fmla="*/ 381522 w 5785860"/>
              <a:gd name="connsiteY52" fmla="*/ 140677 h 1066800"/>
              <a:gd name="connsiteX53" fmla="*/ 163284 w 5785860"/>
              <a:gd name="connsiteY53" fmla="*/ 208746 h 1066800"/>
              <a:gd name="connsiteX54" fmla="*/ 53276 w 5785860"/>
              <a:gd name="connsiteY54" fmla="*/ 339970 h 1066800"/>
              <a:gd name="connsiteX55" fmla="*/ 1452 w 5785860"/>
              <a:gd name="connsiteY55" fmla="*/ 597877 h 1066800"/>
              <a:gd name="connsiteX56" fmla="*/ 106601 w 5785860"/>
              <a:gd name="connsiteY56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3308325 w 5785860"/>
              <a:gd name="connsiteY11" fmla="*/ 898656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965245 w 5785860"/>
              <a:gd name="connsiteY20" fmla="*/ 949570 h 1066800"/>
              <a:gd name="connsiteX21" fmla="*/ 5070752 w 5785860"/>
              <a:gd name="connsiteY21" fmla="*/ 867508 h 1066800"/>
              <a:gd name="connsiteX22" fmla="*/ 5176260 w 5785860"/>
              <a:gd name="connsiteY22" fmla="*/ 797170 h 1066800"/>
              <a:gd name="connsiteX23" fmla="*/ 5410722 w 5785860"/>
              <a:gd name="connsiteY23" fmla="*/ 762000 h 1066800"/>
              <a:gd name="connsiteX24" fmla="*/ 5563122 w 5785860"/>
              <a:gd name="connsiteY24" fmla="*/ 750277 h 1066800"/>
              <a:gd name="connsiteX25" fmla="*/ 5645183 w 5785860"/>
              <a:gd name="connsiteY25" fmla="*/ 726831 h 1066800"/>
              <a:gd name="connsiteX26" fmla="*/ 5738968 w 5785860"/>
              <a:gd name="connsiteY26" fmla="*/ 656493 h 1066800"/>
              <a:gd name="connsiteX27" fmla="*/ 5774137 w 5785860"/>
              <a:gd name="connsiteY27" fmla="*/ 574431 h 1066800"/>
              <a:gd name="connsiteX28" fmla="*/ 5785860 w 5785860"/>
              <a:gd name="connsiteY28" fmla="*/ 539262 h 1066800"/>
              <a:gd name="connsiteX29" fmla="*/ 5774137 w 5785860"/>
              <a:gd name="connsiteY29" fmla="*/ 351693 h 1066800"/>
              <a:gd name="connsiteX30" fmla="*/ 5762414 w 5785860"/>
              <a:gd name="connsiteY30" fmla="*/ 316523 h 1066800"/>
              <a:gd name="connsiteX31" fmla="*/ 5727245 w 5785860"/>
              <a:gd name="connsiteY31" fmla="*/ 281354 h 1066800"/>
              <a:gd name="connsiteX32" fmla="*/ 5656906 w 5785860"/>
              <a:gd name="connsiteY32" fmla="*/ 211016 h 1066800"/>
              <a:gd name="connsiteX33" fmla="*/ 5516229 w 5785860"/>
              <a:gd name="connsiteY33" fmla="*/ 140677 h 1066800"/>
              <a:gd name="connsiteX34" fmla="*/ 5246599 w 5785860"/>
              <a:gd name="connsiteY34" fmla="*/ 35170 h 1066800"/>
              <a:gd name="connsiteX35" fmla="*/ 5117645 w 5785860"/>
              <a:gd name="connsiteY35" fmla="*/ 0 h 1066800"/>
              <a:gd name="connsiteX36" fmla="*/ 4801122 w 5785860"/>
              <a:gd name="connsiteY36" fmla="*/ 23447 h 1066800"/>
              <a:gd name="connsiteX37" fmla="*/ 4672168 w 5785860"/>
              <a:gd name="connsiteY37" fmla="*/ 58616 h 1066800"/>
              <a:gd name="connsiteX38" fmla="*/ 4625276 w 5785860"/>
              <a:gd name="connsiteY38" fmla="*/ 82062 h 1066800"/>
              <a:gd name="connsiteX39" fmla="*/ 4437706 w 5785860"/>
              <a:gd name="connsiteY39" fmla="*/ 128954 h 1066800"/>
              <a:gd name="connsiteX40" fmla="*/ 4193733 w 5785860"/>
              <a:gd name="connsiteY40" fmla="*/ 168092 h 1066800"/>
              <a:gd name="connsiteX41" fmla="*/ 3799450 w 5785860"/>
              <a:gd name="connsiteY41" fmla="*/ 161853 h 1066800"/>
              <a:gd name="connsiteX42" fmla="*/ 3463980 w 5785860"/>
              <a:gd name="connsiteY42" fmla="*/ 126685 h 1066800"/>
              <a:gd name="connsiteX43" fmla="*/ 3101276 w 5785860"/>
              <a:gd name="connsiteY43" fmla="*/ 70339 h 1066800"/>
              <a:gd name="connsiteX44" fmla="*/ 2808199 w 5785860"/>
              <a:gd name="connsiteY44" fmla="*/ 82062 h 1066800"/>
              <a:gd name="connsiteX45" fmla="*/ 2526845 w 5785860"/>
              <a:gd name="connsiteY45" fmla="*/ 152400 h 1066800"/>
              <a:gd name="connsiteX46" fmla="*/ 2279870 w 5785860"/>
              <a:gd name="connsiteY46" fmla="*/ 197022 h 1066800"/>
              <a:gd name="connsiteX47" fmla="*/ 1937179 w 5785860"/>
              <a:gd name="connsiteY47" fmla="*/ 253368 h 1066800"/>
              <a:gd name="connsiteX48" fmla="*/ 1491982 w 5785860"/>
              <a:gd name="connsiteY48" fmla="*/ 243915 h 1066800"/>
              <a:gd name="connsiteX49" fmla="*/ 1038014 w 5785860"/>
              <a:gd name="connsiteY49" fmla="*/ 199293 h 1066800"/>
              <a:gd name="connsiteX50" fmla="*/ 773408 w 5785860"/>
              <a:gd name="connsiteY50" fmla="*/ 167808 h 1066800"/>
              <a:gd name="connsiteX51" fmla="*/ 381522 w 5785860"/>
              <a:gd name="connsiteY51" fmla="*/ 140677 h 1066800"/>
              <a:gd name="connsiteX52" fmla="*/ 163284 w 5785860"/>
              <a:gd name="connsiteY52" fmla="*/ 208746 h 1066800"/>
              <a:gd name="connsiteX53" fmla="*/ 53276 w 5785860"/>
              <a:gd name="connsiteY53" fmla="*/ 339970 h 1066800"/>
              <a:gd name="connsiteX54" fmla="*/ 1452 w 5785860"/>
              <a:gd name="connsiteY54" fmla="*/ 597877 h 1066800"/>
              <a:gd name="connsiteX55" fmla="*/ 106601 w 5785860"/>
              <a:gd name="connsiteY55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3308325 w 5785860"/>
              <a:gd name="connsiteY11" fmla="*/ 898656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965245 w 5785860"/>
              <a:gd name="connsiteY20" fmla="*/ 949570 h 1066800"/>
              <a:gd name="connsiteX21" fmla="*/ 5070752 w 5785860"/>
              <a:gd name="connsiteY21" fmla="*/ 867508 h 1066800"/>
              <a:gd name="connsiteX22" fmla="*/ 5176260 w 5785860"/>
              <a:gd name="connsiteY22" fmla="*/ 797170 h 1066800"/>
              <a:gd name="connsiteX23" fmla="*/ 5410722 w 5785860"/>
              <a:gd name="connsiteY23" fmla="*/ 762000 h 1066800"/>
              <a:gd name="connsiteX24" fmla="*/ 5563122 w 5785860"/>
              <a:gd name="connsiteY24" fmla="*/ 750277 h 1066800"/>
              <a:gd name="connsiteX25" fmla="*/ 5645183 w 5785860"/>
              <a:gd name="connsiteY25" fmla="*/ 726831 h 1066800"/>
              <a:gd name="connsiteX26" fmla="*/ 5738968 w 5785860"/>
              <a:gd name="connsiteY26" fmla="*/ 656493 h 1066800"/>
              <a:gd name="connsiteX27" fmla="*/ 5774137 w 5785860"/>
              <a:gd name="connsiteY27" fmla="*/ 574431 h 1066800"/>
              <a:gd name="connsiteX28" fmla="*/ 5785860 w 5785860"/>
              <a:gd name="connsiteY28" fmla="*/ 539262 h 1066800"/>
              <a:gd name="connsiteX29" fmla="*/ 5774137 w 5785860"/>
              <a:gd name="connsiteY29" fmla="*/ 351693 h 1066800"/>
              <a:gd name="connsiteX30" fmla="*/ 5762414 w 5785860"/>
              <a:gd name="connsiteY30" fmla="*/ 316523 h 1066800"/>
              <a:gd name="connsiteX31" fmla="*/ 5727245 w 5785860"/>
              <a:gd name="connsiteY31" fmla="*/ 281354 h 1066800"/>
              <a:gd name="connsiteX32" fmla="*/ 5656906 w 5785860"/>
              <a:gd name="connsiteY32" fmla="*/ 211016 h 1066800"/>
              <a:gd name="connsiteX33" fmla="*/ 5516229 w 5785860"/>
              <a:gd name="connsiteY33" fmla="*/ 140677 h 1066800"/>
              <a:gd name="connsiteX34" fmla="*/ 5362509 w 5785860"/>
              <a:gd name="connsiteY34" fmla="*/ 46223 h 1066800"/>
              <a:gd name="connsiteX35" fmla="*/ 5117645 w 5785860"/>
              <a:gd name="connsiteY35" fmla="*/ 0 h 1066800"/>
              <a:gd name="connsiteX36" fmla="*/ 4801122 w 5785860"/>
              <a:gd name="connsiteY36" fmla="*/ 23447 h 1066800"/>
              <a:gd name="connsiteX37" fmla="*/ 4672168 w 5785860"/>
              <a:gd name="connsiteY37" fmla="*/ 58616 h 1066800"/>
              <a:gd name="connsiteX38" fmla="*/ 4625276 w 5785860"/>
              <a:gd name="connsiteY38" fmla="*/ 82062 h 1066800"/>
              <a:gd name="connsiteX39" fmla="*/ 4437706 w 5785860"/>
              <a:gd name="connsiteY39" fmla="*/ 128954 h 1066800"/>
              <a:gd name="connsiteX40" fmla="*/ 4193733 w 5785860"/>
              <a:gd name="connsiteY40" fmla="*/ 168092 h 1066800"/>
              <a:gd name="connsiteX41" fmla="*/ 3799450 w 5785860"/>
              <a:gd name="connsiteY41" fmla="*/ 161853 h 1066800"/>
              <a:gd name="connsiteX42" fmla="*/ 3463980 w 5785860"/>
              <a:gd name="connsiteY42" fmla="*/ 126685 h 1066800"/>
              <a:gd name="connsiteX43" fmla="*/ 3101276 w 5785860"/>
              <a:gd name="connsiteY43" fmla="*/ 70339 h 1066800"/>
              <a:gd name="connsiteX44" fmla="*/ 2808199 w 5785860"/>
              <a:gd name="connsiteY44" fmla="*/ 82062 h 1066800"/>
              <a:gd name="connsiteX45" fmla="*/ 2526845 w 5785860"/>
              <a:gd name="connsiteY45" fmla="*/ 152400 h 1066800"/>
              <a:gd name="connsiteX46" fmla="*/ 2279870 w 5785860"/>
              <a:gd name="connsiteY46" fmla="*/ 197022 h 1066800"/>
              <a:gd name="connsiteX47" fmla="*/ 1937179 w 5785860"/>
              <a:gd name="connsiteY47" fmla="*/ 253368 h 1066800"/>
              <a:gd name="connsiteX48" fmla="*/ 1491982 w 5785860"/>
              <a:gd name="connsiteY48" fmla="*/ 243915 h 1066800"/>
              <a:gd name="connsiteX49" fmla="*/ 1038014 w 5785860"/>
              <a:gd name="connsiteY49" fmla="*/ 199293 h 1066800"/>
              <a:gd name="connsiteX50" fmla="*/ 773408 w 5785860"/>
              <a:gd name="connsiteY50" fmla="*/ 167808 h 1066800"/>
              <a:gd name="connsiteX51" fmla="*/ 381522 w 5785860"/>
              <a:gd name="connsiteY51" fmla="*/ 140677 h 1066800"/>
              <a:gd name="connsiteX52" fmla="*/ 163284 w 5785860"/>
              <a:gd name="connsiteY52" fmla="*/ 208746 h 1066800"/>
              <a:gd name="connsiteX53" fmla="*/ 53276 w 5785860"/>
              <a:gd name="connsiteY53" fmla="*/ 339970 h 1066800"/>
              <a:gd name="connsiteX54" fmla="*/ 1452 w 5785860"/>
              <a:gd name="connsiteY54" fmla="*/ 597877 h 1066800"/>
              <a:gd name="connsiteX55" fmla="*/ 106601 w 5785860"/>
              <a:gd name="connsiteY55" fmla="*/ 779392 h 1066800"/>
              <a:gd name="connsiteX0" fmla="*/ 106601 w 5785860"/>
              <a:gd name="connsiteY0" fmla="*/ 786761 h 1074169"/>
              <a:gd name="connsiteX1" fmla="*/ 223044 w 5785860"/>
              <a:gd name="connsiteY1" fmla="*/ 883387 h 1074169"/>
              <a:gd name="connsiteX2" fmla="*/ 393245 w 5785860"/>
              <a:gd name="connsiteY2" fmla="*/ 968662 h 1074169"/>
              <a:gd name="connsiteX3" fmla="*/ 802128 w 5785860"/>
              <a:gd name="connsiteY3" fmla="*/ 1018767 h 1074169"/>
              <a:gd name="connsiteX4" fmla="*/ 1298134 w 5785860"/>
              <a:gd name="connsiteY4" fmla="*/ 940675 h 1074169"/>
              <a:gd name="connsiteX5" fmla="*/ 1835183 w 5785860"/>
              <a:gd name="connsiteY5" fmla="*/ 863154 h 1074169"/>
              <a:gd name="connsiteX6" fmla="*/ 1952414 w 5785860"/>
              <a:gd name="connsiteY6" fmla="*/ 874877 h 1074169"/>
              <a:gd name="connsiteX7" fmla="*/ 2081368 w 5785860"/>
              <a:gd name="connsiteY7" fmla="*/ 910046 h 1074169"/>
              <a:gd name="connsiteX8" fmla="*/ 2233768 w 5785860"/>
              <a:gd name="connsiteY8" fmla="*/ 956939 h 1074169"/>
              <a:gd name="connsiteX9" fmla="*/ 2444783 w 5785860"/>
              <a:gd name="connsiteY9" fmla="*/ 1003831 h 1074169"/>
              <a:gd name="connsiteX10" fmla="*/ 2855091 w 5785860"/>
              <a:gd name="connsiteY10" fmla="*/ 1003831 h 1074169"/>
              <a:gd name="connsiteX11" fmla="*/ 3308325 w 5785860"/>
              <a:gd name="connsiteY11" fmla="*/ 906025 h 1074169"/>
              <a:gd name="connsiteX12" fmla="*/ 3757768 w 5785860"/>
              <a:gd name="connsiteY12" fmla="*/ 945216 h 1074169"/>
              <a:gd name="connsiteX13" fmla="*/ 3910168 w 5785860"/>
              <a:gd name="connsiteY13" fmla="*/ 968662 h 1074169"/>
              <a:gd name="connsiteX14" fmla="*/ 3945337 w 5785860"/>
              <a:gd name="connsiteY14" fmla="*/ 980385 h 1074169"/>
              <a:gd name="connsiteX15" fmla="*/ 3992229 w 5785860"/>
              <a:gd name="connsiteY15" fmla="*/ 1003831 h 1074169"/>
              <a:gd name="connsiteX16" fmla="*/ 4261860 w 5785860"/>
              <a:gd name="connsiteY16" fmla="*/ 1039000 h 1074169"/>
              <a:gd name="connsiteX17" fmla="*/ 4531491 w 5785860"/>
              <a:gd name="connsiteY17" fmla="*/ 1074169 h 1074169"/>
              <a:gd name="connsiteX18" fmla="*/ 4777676 w 5785860"/>
              <a:gd name="connsiteY18" fmla="*/ 1062446 h 1074169"/>
              <a:gd name="connsiteX19" fmla="*/ 4848014 w 5785860"/>
              <a:gd name="connsiteY19" fmla="*/ 1027277 h 1074169"/>
              <a:gd name="connsiteX20" fmla="*/ 4965245 w 5785860"/>
              <a:gd name="connsiteY20" fmla="*/ 956939 h 1074169"/>
              <a:gd name="connsiteX21" fmla="*/ 5070752 w 5785860"/>
              <a:gd name="connsiteY21" fmla="*/ 874877 h 1074169"/>
              <a:gd name="connsiteX22" fmla="*/ 5176260 w 5785860"/>
              <a:gd name="connsiteY22" fmla="*/ 804539 h 1074169"/>
              <a:gd name="connsiteX23" fmla="*/ 5410722 w 5785860"/>
              <a:gd name="connsiteY23" fmla="*/ 769369 h 1074169"/>
              <a:gd name="connsiteX24" fmla="*/ 5563122 w 5785860"/>
              <a:gd name="connsiteY24" fmla="*/ 757646 h 1074169"/>
              <a:gd name="connsiteX25" fmla="*/ 5645183 w 5785860"/>
              <a:gd name="connsiteY25" fmla="*/ 734200 h 1074169"/>
              <a:gd name="connsiteX26" fmla="*/ 5738968 w 5785860"/>
              <a:gd name="connsiteY26" fmla="*/ 663862 h 1074169"/>
              <a:gd name="connsiteX27" fmla="*/ 5774137 w 5785860"/>
              <a:gd name="connsiteY27" fmla="*/ 581800 h 1074169"/>
              <a:gd name="connsiteX28" fmla="*/ 5785860 w 5785860"/>
              <a:gd name="connsiteY28" fmla="*/ 546631 h 1074169"/>
              <a:gd name="connsiteX29" fmla="*/ 5774137 w 5785860"/>
              <a:gd name="connsiteY29" fmla="*/ 359062 h 1074169"/>
              <a:gd name="connsiteX30" fmla="*/ 5762414 w 5785860"/>
              <a:gd name="connsiteY30" fmla="*/ 323892 h 1074169"/>
              <a:gd name="connsiteX31" fmla="*/ 5727245 w 5785860"/>
              <a:gd name="connsiteY31" fmla="*/ 288723 h 1074169"/>
              <a:gd name="connsiteX32" fmla="*/ 5656906 w 5785860"/>
              <a:gd name="connsiteY32" fmla="*/ 218385 h 1074169"/>
              <a:gd name="connsiteX33" fmla="*/ 5516229 w 5785860"/>
              <a:gd name="connsiteY33" fmla="*/ 148046 h 1074169"/>
              <a:gd name="connsiteX34" fmla="*/ 5362509 w 5785860"/>
              <a:gd name="connsiteY34" fmla="*/ 53592 h 1074169"/>
              <a:gd name="connsiteX35" fmla="*/ 5074942 w 5785860"/>
              <a:gd name="connsiteY35" fmla="*/ 0 h 1074169"/>
              <a:gd name="connsiteX36" fmla="*/ 4801122 w 5785860"/>
              <a:gd name="connsiteY36" fmla="*/ 30816 h 1074169"/>
              <a:gd name="connsiteX37" fmla="*/ 4672168 w 5785860"/>
              <a:gd name="connsiteY37" fmla="*/ 65985 h 1074169"/>
              <a:gd name="connsiteX38" fmla="*/ 4625276 w 5785860"/>
              <a:gd name="connsiteY38" fmla="*/ 89431 h 1074169"/>
              <a:gd name="connsiteX39" fmla="*/ 4437706 w 5785860"/>
              <a:gd name="connsiteY39" fmla="*/ 136323 h 1074169"/>
              <a:gd name="connsiteX40" fmla="*/ 4193733 w 5785860"/>
              <a:gd name="connsiteY40" fmla="*/ 175461 h 1074169"/>
              <a:gd name="connsiteX41" fmla="*/ 3799450 w 5785860"/>
              <a:gd name="connsiteY41" fmla="*/ 169222 h 1074169"/>
              <a:gd name="connsiteX42" fmla="*/ 3463980 w 5785860"/>
              <a:gd name="connsiteY42" fmla="*/ 134054 h 1074169"/>
              <a:gd name="connsiteX43" fmla="*/ 3101276 w 5785860"/>
              <a:gd name="connsiteY43" fmla="*/ 77708 h 1074169"/>
              <a:gd name="connsiteX44" fmla="*/ 2808199 w 5785860"/>
              <a:gd name="connsiteY44" fmla="*/ 89431 h 1074169"/>
              <a:gd name="connsiteX45" fmla="*/ 2526845 w 5785860"/>
              <a:gd name="connsiteY45" fmla="*/ 159769 h 1074169"/>
              <a:gd name="connsiteX46" fmla="*/ 2279870 w 5785860"/>
              <a:gd name="connsiteY46" fmla="*/ 204391 h 1074169"/>
              <a:gd name="connsiteX47" fmla="*/ 1937179 w 5785860"/>
              <a:gd name="connsiteY47" fmla="*/ 260737 h 1074169"/>
              <a:gd name="connsiteX48" fmla="*/ 1491982 w 5785860"/>
              <a:gd name="connsiteY48" fmla="*/ 251284 h 1074169"/>
              <a:gd name="connsiteX49" fmla="*/ 1038014 w 5785860"/>
              <a:gd name="connsiteY49" fmla="*/ 206662 h 1074169"/>
              <a:gd name="connsiteX50" fmla="*/ 773408 w 5785860"/>
              <a:gd name="connsiteY50" fmla="*/ 175177 h 1074169"/>
              <a:gd name="connsiteX51" fmla="*/ 381522 w 5785860"/>
              <a:gd name="connsiteY51" fmla="*/ 148046 h 1074169"/>
              <a:gd name="connsiteX52" fmla="*/ 163284 w 5785860"/>
              <a:gd name="connsiteY52" fmla="*/ 216115 h 1074169"/>
              <a:gd name="connsiteX53" fmla="*/ 53276 w 5785860"/>
              <a:gd name="connsiteY53" fmla="*/ 347339 h 1074169"/>
              <a:gd name="connsiteX54" fmla="*/ 1452 w 5785860"/>
              <a:gd name="connsiteY54" fmla="*/ 605246 h 1074169"/>
              <a:gd name="connsiteX55" fmla="*/ 106601 w 5785860"/>
              <a:gd name="connsiteY55" fmla="*/ 786761 h 1074169"/>
              <a:gd name="connsiteX0" fmla="*/ 106601 w 5785860"/>
              <a:gd name="connsiteY0" fmla="*/ 786761 h 1074169"/>
              <a:gd name="connsiteX1" fmla="*/ 223044 w 5785860"/>
              <a:gd name="connsiteY1" fmla="*/ 883387 h 1074169"/>
              <a:gd name="connsiteX2" fmla="*/ 393245 w 5785860"/>
              <a:gd name="connsiteY2" fmla="*/ 968662 h 1074169"/>
              <a:gd name="connsiteX3" fmla="*/ 802128 w 5785860"/>
              <a:gd name="connsiteY3" fmla="*/ 1018767 h 1074169"/>
              <a:gd name="connsiteX4" fmla="*/ 1298134 w 5785860"/>
              <a:gd name="connsiteY4" fmla="*/ 940675 h 1074169"/>
              <a:gd name="connsiteX5" fmla="*/ 1835183 w 5785860"/>
              <a:gd name="connsiteY5" fmla="*/ 863154 h 1074169"/>
              <a:gd name="connsiteX6" fmla="*/ 1952414 w 5785860"/>
              <a:gd name="connsiteY6" fmla="*/ 874877 h 1074169"/>
              <a:gd name="connsiteX7" fmla="*/ 2081368 w 5785860"/>
              <a:gd name="connsiteY7" fmla="*/ 910046 h 1074169"/>
              <a:gd name="connsiteX8" fmla="*/ 2233768 w 5785860"/>
              <a:gd name="connsiteY8" fmla="*/ 956939 h 1074169"/>
              <a:gd name="connsiteX9" fmla="*/ 2444783 w 5785860"/>
              <a:gd name="connsiteY9" fmla="*/ 1003831 h 1074169"/>
              <a:gd name="connsiteX10" fmla="*/ 2855091 w 5785860"/>
              <a:gd name="connsiteY10" fmla="*/ 1003831 h 1074169"/>
              <a:gd name="connsiteX11" fmla="*/ 3308325 w 5785860"/>
              <a:gd name="connsiteY11" fmla="*/ 906025 h 1074169"/>
              <a:gd name="connsiteX12" fmla="*/ 3757768 w 5785860"/>
              <a:gd name="connsiteY12" fmla="*/ 945216 h 1074169"/>
              <a:gd name="connsiteX13" fmla="*/ 3910168 w 5785860"/>
              <a:gd name="connsiteY13" fmla="*/ 968662 h 1074169"/>
              <a:gd name="connsiteX14" fmla="*/ 3945337 w 5785860"/>
              <a:gd name="connsiteY14" fmla="*/ 980385 h 1074169"/>
              <a:gd name="connsiteX15" fmla="*/ 3992229 w 5785860"/>
              <a:gd name="connsiteY15" fmla="*/ 1003831 h 1074169"/>
              <a:gd name="connsiteX16" fmla="*/ 4261860 w 5785860"/>
              <a:gd name="connsiteY16" fmla="*/ 1039000 h 1074169"/>
              <a:gd name="connsiteX17" fmla="*/ 4531491 w 5785860"/>
              <a:gd name="connsiteY17" fmla="*/ 1074169 h 1074169"/>
              <a:gd name="connsiteX18" fmla="*/ 4777676 w 5785860"/>
              <a:gd name="connsiteY18" fmla="*/ 1062446 h 1074169"/>
              <a:gd name="connsiteX19" fmla="*/ 4848014 w 5785860"/>
              <a:gd name="connsiteY19" fmla="*/ 1027277 h 1074169"/>
              <a:gd name="connsiteX20" fmla="*/ 4965245 w 5785860"/>
              <a:gd name="connsiteY20" fmla="*/ 956939 h 1074169"/>
              <a:gd name="connsiteX21" fmla="*/ 5070752 w 5785860"/>
              <a:gd name="connsiteY21" fmla="*/ 874877 h 1074169"/>
              <a:gd name="connsiteX22" fmla="*/ 5176260 w 5785860"/>
              <a:gd name="connsiteY22" fmla="*/ 804539 h 1074169"/>
              <a:gd name="connsiteX23" fmla="*/ 5410722 w 5785860"/>
              <a:gd name="connsiteY23" fmla="*/ 769369 h 1074169"/>
              <a:gd name="connsiteX24" fmla="*/ 5563122 w 5785860"/>
              <a:gd name="connsiteY24" fmla="*/ 757646 h 1074169"/>
              <a:gd name="connsiteX25" fmla="*/ 5645183 w 5785860"/>
              <a:gd name="connsiteY25" fmla="*/ 734200 h 1074169"/>
              <a:gd name="connsiteX26" fmla="*/ 5738968 w 5785860"/>
              <a:gd name="connsiteY26" fmla="*/ 663862 h 1074169"/>
              <a:gd name="connsiteX27" fmla="*/ 5774137 w 5785860"/>
              <a:gd name="connsiteY27" fmla="*/ 581800 h 1074169"/>
              <a:gd name="connsiteX28" fmla="*/ 5785860 w 5785860"/>
              <a:gd name="connsiteY28" fmla="*/ 546631 h 1074169"/>
              <a:gd name="connsiteX29" fmla="*/ 5774137 w 5785860"/>
              <a:gd name="connsiteY29" fmla="*/ 359062 h 1074169"/>
              <a:gd name="connsiteX30" fmla="*/ 5727245 w 5785860"/>
              <a:gd name="connsiteY30" fmla="*/ 288723 h 1074169"/>
              <a:gd name="connsiteX31" fmla="*/ 5656906 w 5785860"/>
              <a:gd name="connsiteY31" fmla="*/ 218385 h 1074169"/>
              <a:gd name="connsiteX32" fmla="*/ 5516229 w 5785860"/>
              <a:gd name="connsiteY32" fmla="*/ 148046 h 1074169"/>
              <a:gd name="connsiteX33" fmla="*/ 5362509 w 5785860"/>
              <a:gd name="connsiteY33" fmla="*/ 53592 h 1074169"/>
              <a:gd name="connsiteX34" fmla="*/ 5074942 w 5785860"/>
              <a:gd name="connsiteY34" fmla="*/ 0 h 1074169"/>
              <a:gd name="connsiteX35" fmla="*/ 4801122 w 5785860"/>
              <a:gd name="connsiteY35" fmla="*/ 30816 h 1074169"/>
              <a:gd name="connsiteX36" fmla="*/ 4672168 w 5785860"/>
              <a:gd name="connsiteY36" fmla="*/ 65985 h 1074169"/>
              <a:gd name="connsiteX37" fmla="*/ 4625276 w 5785860"/>
              <a:gd name="connsiteY37" fmla="*/ 89431 h 1074169"/>
              <a:gd name="connsiteX38" fmla="*/ 4437706 w 5785860"/>
              <a:gd name="connsiteY38" fmla="*/ 136323 h 1074169"/>
              <a:gd name="connsiteX39" fmla="*/ 4193733 w 5785860"/>
              <a:gd name="connsiteY39" fmla="*/ 175461 h 1074169"/>
              <a:gd name="connsiteX40" fmla="*/ 3799450 w 5785860"/>
              <a:gd name="connsiteY40" fmla="*/ 169222 h 1074169"/>
              <a:gd name="connsiteX41" fmla="*/ 3463980 w 5785860"/>
              <a:gd name="connsiteY41" fmla="*/ 134054 h 1074169"/>
              <a:gd name="connsiteX42" fmla="*/ 3101276 w 5785860"/>
              <a:gd name="connsiteY42" fmla="*/ 77708 h 1074169"/>
              <a:gd name="connsiteX43" fmla="*/ 2808199 w 5785860"/>
              <a:gd name="connsiteY43" fmla="*/ 89431 h 1074169"/>
              <a:gd name="connsiteX44" fmla="*/ 2526845 w 5785860"/>
              <a:gd name="connsiteY44" fmla="*/ 159769 h 1074169"/>
              <a:gd name="connsiteX45" fmla="*/ 2279870 w 5785860"/>
              <a:gd name="connsiteY45" fmla="*/ 204391 h 1074169"/>
              <a:gd name="connsiteX46" fmla="*/ 1937179 w 5785860"/>
              <a:gd name="connsiteY46" fmla="*/ 260737 h 1074169"/>
              <a:gd name="connsiteX47" fmla="*/ 1491982 w 5785860"/>
              <a:gd name="connsiteY47" fmla="*/ 251284 h 1074169"/>
              <a:gd name="connsiteX48" fmla="*/ 1038014 w 5785860"/>
              <a:gd name="connsiteY48" fmla="*/ 206662 h 1074169"/>
              <a:gd name="connsiteX49" fmla="*/ 773408 w 5785860"/>
              <a:gd name="connsiteY49" fmla="*/ 175177 h 1074169"/>
              <a:gd name="connsiteX50" fmla="*/ 381522 w 5785860"/>
              <a:gd name="connsiteY50" fmla="*/ 148046 h 1074169"/>
              <a:gd name="connsiteX51" fmla="*/ 163284 w 5785860"/>
              <a:gd name="connsiteY51" fmla="*/ 216115 h 1074169"/>
              <a:gd name="connsiteX52" fmla="*/ 53276 w 5785860"/>
              <a:gd name="connsiteY52" fmla="*/ 347339 h 1074169"/>
              <a:gd name="connsiteX53" fmla="*/ 1452 w 5785860"/>
              <a:gd name="connsiteY53" fmla="*/ 605246 h 1074169"/>
              <a:gd name="connsiteX54" fmla="*/ 106601 w 5785860"/>
              <a:gd name="connsiteY54" fmla="*/ 786761 h 1074169"/>
              <a:gd name="connsiteX0" fmla="*/ 106601 w 5787877"/>
              <a:gd name="connsiteY0" fmla="*/ 786761 h 1074169"/>
              <a:gd name="connsiteX1" fmla="*/ 223044 w 5787877"/>
              <a:gd name="connsiteY1" fmla="*/ 883387 h 1074169"/>
              <a:gd name="connsiteX2" fmla="*/ 393245 w 5787877"/>
              <a:gd name="connsiteY2" fmla="*/ 968662 h 1074169"/>
              <a:gd name="connsiteX3" fmla="*/ 802128 w 5787877"/>
              <a:gd name="connsiteY3" fmla="*/ 1018767 h 1074169"/>
              <a:gd name="connsiteX4" fmla="*/ 1298134 w 5787877"/>
              <a:gd name="connsiteY4" fmla="*/ 940675 h 1074169"/>
              <a:gd name="connsiteX5" fmla="*/ 1835183 w 5787877"/>
              <a:gd name="connsiteY5" fmla="*/ 863154 h 1074169"/>
              <a:gd name="connsiteX6" fmla="*/ 1952414 w 5787877"/>
              <a:gd name="connsiteY6" fmla="*/ 874877 h 1074169"/>
              <a:gd name="connsiteX7" fmla="*/ 2081368 w 5787877"/>
              <a:gd name="connsiteY7" fmla="*/ 910046 h 1074169"/>
              <a:gd name="connsiteX8" fmla="*/ 2233768 w 5787877"/>
              <a:gd name="connsiteY8" fmla="*/ 956939 h 1074169"/>
              <a:gd name="connsiteX9" fmla="*/ 2444783 w 5787877"/>
              <a:gd name="connsiteY9" fmla="*/ 1003831 h 1074169"/>
              <a:gd name="connsiteX10" fmla="*/ 2855091 w 5787877"/>
              <a:gd name="connsiteY10" fmla="*/ 1003831 h 1074169"/>
              <a:gd name="connsiteX11" fmla="*/ 3308325 w 5787877"/>
              <a:gd name="connsiteY11" fmla="*/ 906025 h 1074169"/>
              <a:gd name="connsiteX12" fmla="*/ 3757768 w 5787877"/>
              <a:gd name="connsiteY12" fmla="*/ 945216 h 1074169"/>
              <a:gd name="connsiteX13" fmla="*/ 3910168 w 5787877"/>
              <a:gd name="connsiteY13" fmla="*/ 968662 h 1074169"/>
              <a:gd name="connsiteX14" fmla="*/ 3945337 w 5787877"/>
              <a:gd name="connsiteY14" fmla="*/ 980385 h 1074169"/>
              <a:gd name="connsiteX15" fmla="*/ 3992229 w 5787877"/>
              <a:gd name="connsiteY15" fmla="*/ 1003831 h 1074169"/>
              <a:gd name="connsiteX16" fmla="*/ 4261860 w 5787877"/>
              <a:gd name="connsiteY16" fmla="*/ 1039000 h 1074169"/>
              <a:gd name="connsiteX17" fmla="*/ 4531491 w 5787877"/>
              <a:gd name="connsiteY17" fmla="*/ 1074169 h 1074169"/>
              <a:gd name="connsiteX18" fmla="*/ 4777676 w 5787877"/>
              <a:gd name="connsiteY18" fmla="*/ 1062446 h 1074169"/>
              <a:gd name="connsiteX19" fmla="*/ 4848014 w 5787877"/>
              <a:gd name="connsiteY19" fmla="*/ 1027277 h 1074169"/>
              <a:gd name="connsiteX20" fmla="*/ 4965245 w 5787877"/>
              <a:gd name="connsiteY20" fmla="*/ 956939 h 1074169"/>
              <a:gd name="connsiteX21" fmla="*/ 5070752 w 5787877"/>
              <a:gd name="connsiteY21" fmla="*/ 874877 h 1074169"/>
              <a:gd name="connsiteX22" fmla="*/ 5176260 w 5787877"/>
              <a:gd name="connsiteY22" fmla="*/ 804539 h 1074169"/>
              <a:gd name="connsiteX23" fmla="*/ 5410722 w 5787877"/>
              <a:gd name="connsiteY23" fmla="*/ 769369 h 1074169"/>
              <a:gd name="connsiteX24" fmla="*/ 5563122 w 5787877"/>
              <a:gd name="connsiteY24" fmla="*/ 757646 h 1074169"/>
              <a:gd name="connsiteX25" fmla="*/ 5645183 w 5787877"/>
              <a:gd name="connsiteY25" fmla="*/ 734200 h 1074169"/>
              <a:gd name="connsiteX26" fmla="*/ 5738968 w 5787877"/>
              <a:gd name="connsiteY26" fmla="*/ 663862 h 1074169"/>
              <a:gd name="connsiteX27" fmla="*/ 5785860 w 5787877"/>
              <a:gd name="connsiteY27" fmla="*/ 546631 h 1074169"/>
              <a:gd name="connsiteX28" fmla="*/ 5774137 w 5787877"/>
              <a:gd name="connsiteY28" fmla="*/ 359062 h 1074169"/>
              <a:gd name="connsiteX29" fmla="*/ 5727245 w 5787877"/>
              <a:gd name="connsiteY29" fmla="*/ 288723 h 1074169"/>
              <a:gd name="connsiteX30" fmla="*/ 5656906 w 5787877"/>
              <a:gd name="connsiteY30" fmla="*/ 218385 h 1074169"/>
              <a:gd name="connsiteX31" fmla="*/ 5516229 w 5787877"/>
              <a:gd name="connsiteY31" fmla="*/ 148046 h 1074169"/>
              <a:gd name="connsiteX32" fmla="*/ 5362509 w 5787877"/>
              <a:gd name="connsiteY32" fmla="*/ 53592 h 1074169"/>
              <a:gd name="connsiteX33" fmla="*/ 5074942 w 5787877"/>
              <a:gd name="connsiteY33" fmla="*/ 0 h 1074169"/>
              <a:gd name="connsiteX34" fmla="*/ 4801122 w 5787877"/>
              <a:gd name="connsiteY34" fmla="*/ 30816 h 1074169"/>
              <a:gd name="connsiteX35" fmla="*/ 4672168 w 5787877"/>
              <a:gd name="connsiteY35" fmla="*/ 65985 h 1074169"/>
              <a:gd name="connsiteX36" fmla="*/ 4625276 w 5787877"/>
              <a:gd name="connsiteY36" fmla="*/ 89431 h 1074169"/>
              <a:gd name="connsiteX37" fmla="*/ 4437706 w 5787877"/>
              <a:gd name="connsiteY37" fmla="*/ 136323 h 1074169"/>
              <a:gd name="connsiteX38" fmla="*/ 4193733 w 5787877"/>
              <a:gd name="connsiteY38" fmla="*/ 175461 h 1074169"/>
              <a:gd name="connsiteX39" fmla="*/ 3799450 w 5787877"/>
              <a:gd name="connsiteY39" fmla="*/ 169222 h 1074169"/>
              <a:gd name="connsiteX40" fmla="*/ 3463980 w 5787877"/>
              <a:gd name="connsiteY40" fmla="*/ 134054 h 1074169"/>
              <a:gd name="connsiteX41" fmla="*/ 3101276 w 5787877"/>
              <a:gd name="connsiteY41" fmla="*/ 77708 h 1074169"/>
              <a:gd name="connsiteX42" fmla="*/ 2808199 w 5787877"/>
              <a:gd name="connsiteY42" fmla="*/ 89431 h 1074169"/>
              <a:gd name="connsiteX43" fmla="*/ 2526845 w 5787877"/>
              <a:gd name="connsiteY43" fmla="*/ 159769 h 1074169"/>
              <a:gd name="connsiteX44" fmla="*/ 2279870 w 5787877"/>
              <a:gd name="connsiteY44" fmla="*/ 204391 h 1074169"/>
              <a:gd name="connsiteX45" fmla="*/ 1937179 w 5787877"/>
              <a:gd name="connsiteY45" fmla="*/ 260737 h 1074169"/>
              <a:gd name="connsiteX46" fmla="*/ 1491982 w 5787877"/>
              <a:gd name="connsiteY46" fmla="*/ 251284 h 1074169"/>
              <a:gd name="connsiteX47" fmla="*/ 1038014 w 5787877"/>
              <a:gd name="connsiteY47" fmla="*/ 206662 h 1074169"/>
              <a:gd name="connsiteX48" fmla="*/ 773408 w 5787877"/>
              <a:gd name="connsiteY48" fmla="*/ 175177 h 1074169"/>
              <a:gd name="connsiteX49" fmla="*/ 381522 w 5787877"/>
              <a:gd name="connsiteY49" fmla="*/ 148046 h 1074169"/>
              <a:gd name="connsiteX50" fmla="*/ 163284 w 5787877"/>
              <a:gd name="connsiteY50" fmla="*/ 216115 h 1074169"/>
              <a:gd name="connsiteX51" fmla="*/ 53276 w 5787877"/>
              <a:gd name="connsiteY51" fmla="*/ 347339 h 1074169"/>
              <a:gd name="connsiteX52" fmla="*/ 1452 w 5787877"/>
              <a:gd name="connsiteY52" fmla="*/ 605246 h 1074169"/>
              <a:gd name="connsiteX53" fmla="*/ 106601 w 5787877"/>
              <a:gd name="connsiteY53" fmla="*/ 786761 h 1074169"/>
              <a:gd name="connsiteX0" fmla="*/ 106601 w 5787877"/>
              <a:gd name="connsiteY0" fmla="*/ 786761 h 1074169"/>
              <a:gd name="connsiteX1" fmla="*/ 223044 w 5787877"/>
              <a:gd name="connsiteY1" fmla="*/ 883387 h 1074169"/>
              <a:gd name="connsiteX2" fmla="*/ 393245 w 5787877"/>
              <a:gd name="connsiteY2" fmla="*/ 968662 h 1074169"/>
              <a:gd name="connsiteX3" fmla="*/ 802128 w 5787877"/>
              <a:gd name="connsiteY3" fmla="*/ 1018767 h 1074169"/>
              <a:gd name="connsiteX4" fmla="*/ 1298134 w 5787877"/>
              <a:gd name="connsiteY4" fmla="*/ 940675 h 1074169"/>
              <a:gd name="connsiteX5" fmla="*/ 1835183 w 5787877"/>
              <a:gd name="connsiteY5" fmla="*/ 863154 h 1074169"/>
              <a:gd name="connsiteX6" fmla="*/ 1952414 w 5787877"/>
              <a:gd name="connsiteY6" fmla="*/ 874877 h 1074169"/>
              <a:gd name="connsiteX7" fmla="*/ 2081368 w 5787877"/>
              <a:gd name="connsiteY7" fmla="*/ 910046 h 1074169"/>
              <a:gd name="connsiteX8" fmla="*/ 2233768 w 5787877"/>
              <a:gd name="connsiteY8" fmla="*/ 956939 h 1074169"/>
              <a:gd name="connsiteX9" fmla="*/ 2444783 w 5787877"/>
              <a:gd name="connsiteY9" fmla="*/ 1003831 h 1074169"/>
              <a:gd name="connsiteX10" fmla="*/ 2855091 w 5787877"/>
              <a:gd name="connsiteY10" fmla="*/ 1003831 h 1074169"/>
              <a:gd name="connsiteX11" fmla="*/ 3308325 w 5787877"/>
              <a:gd name="connsiteY11" fmla="*/ 906025 h 1074169"/>
              <a:gd name="connsiteX12" fmla="*/ 3757768 w 5787877"/>
              <a:gd name="connsiteY12" fmla="*/ 945216 h 1074169"/>
              <a:gd name="connsiteX13" fmla="*/ 3910168 w 5787877"/>
              <a:gd name="connsiteY13" fmla="*/ 968662 h 1074169"/>
              <a:gd name="connsiteX14" fmla="*/ 3992229 w 5787877"/>
              <a:gd name="connsiteY14" fmla="*/ 1003831 h 1074169"/>
              <a:gd name="connsiteX15" fmla="*/ 4261860 w 5787877"/>
              <a:gd name="connsiteY15" fmla="*/ 1039000 h 1074169"/>
              <a:gd name="connsiteX16" fmla="*/ 4531491 w 5787877"/>
              <a:gd name="connsiteY16" fmla="*/ 1074169 h 1074169"/>
              <a:gd name="connsiteX17" fmla="*/ 4777676 w 5787877"/>
              <a:gd name="connsiteY17" fmla="*/ 1062446 h 1074169"/>
              <a:gd name="connsiteX18" fmla="*/ 4848014 w 5787877"/>
              <a:gd name="connsiteY18" fmla="*/ 1027277 h 1074169"/>
              <a:gd name="connsiteX19" fmla="*/ 4965245 w 5787877"/>
              <a:gd name="connsiteY19" fmla="*/ 956939 h 1074169"/>
              <a:gd name="connsiteX20" fmla="*/ 5070752 w 5787877"/>
              <a:gd name="connsiteY20" fmla="*/ 874877 h 1074169"/>
              <a:gd name="connsiteX21" fmla="*/ 5176260 w 5787877"/>
              <a:gd name="connsiteY21" fmla="*/ 804539 h 1074169"/>
              <a:gd name="connsiteX22" fmla="*/ 5410722 w 5787877"/>
              <a:gd name="connsiteY22" fmla="*/ 769369 h 1074169"/>
              <a:gd name="connsiteX23" fmla="*/ 5563122 w 5787877"/>
              <a:gd name="connsiteY23" fmla="*/ 757646 h 1074169"/>
              <a:gd name="connsiteX24" fmla="*/ 5645183 w 5787877"/>
              <a:gd name="connsiteY24" fmla="*/ 734200 h 1074169"/>
              <a:gd name="connsiteX25" fmla="*/ 5738968 w 5787877"/>
              <a:gd name="connsiteY25" fmla="*/ 663862 h 1074169"/>
              <a:gd name="connsiteX26" fmla="*/ 5785860 w 5787877"/>
              <a:gd name="connsiteY26" fmla="*/ 546631 h 1074169"/>
              <a:gd name="connsiteX27" fmla="*/ 5774137 w 5787877"/>
              <a:gd name="connsiteY27" fmla="*/ 359062 h 1074169"/>
              <a:gd name="connsiteX28" fmla="*/ 5727245 w 5787877"/>
              <a:gd name="connsiteY28" fmla="*/ 288723 h 1074169"/>
              <a:gd name="connsiteX29" fmla="*/ 5656906 w 5787877"/>
              <a:gd name="connsiteY29" fmla="*/ 218385 h 1074169"/>
              <a:gd name="connsiteX30" fmla="*/ 5516229 w 5787877"/>
              <a:gd name="connsiteY30" fmla="*/ 148046 h 1074169"/>
              <a:gd name="connsiteX31" fmla="*/ 5362509 w 5787877"/>
              <a:gd name="connsiteY31" fmla="*/ 53592 h 1074169"/>
              <a:gd name="connsiteX32" fmla="*/ 5074942 w 5787877"/>
              <a:gd name="connsiteY32" fmla="*/ 0 h 1074169"/>
              <a:gd name="connsiteX33" fmla="*/ 4801122 w 5787877"/>
              <a:gd name="connsiteY33" fmla="*/ 30816 h 1074169"/>
              <a:gd name="connsiteX34" fmla="*/ 4672168 w 5787877"/>
              <a:gd name="connsiteY34" fmla="*/ 65985 h 1074169"/>
              <a:gd name="connsiteX35" fmla="*/ 4625276 w 5787877"/>
              <a:gd name="connsiteY35" fmla="*/ 89431 h 1074169"/>
              <a:gd name="connsiteX36" fmla="*/ 4437706 w 5787877"/>
              <a:gd name="connsiteY36" fmla="*/ 136323 h 1074169"/>
              <a:gd name="connsiteX37" fmla="*/ 4193733 w 5787877"/>
              <a:gd name="connsiteY37" fmla="*/ 175461 h 1074169"/>
              <a:gd name="connsiteX38" fmla="*/ 3799450 w 5787877"/>
              <a:gd name="connsiteY38" fmla="*/ 169222 h 1074169"/>
              <a:gd name="connsiteX39" fmla="*/ 3463980 w 5787877"/>
              <a:gd name="connsiteY39" fmla="*/ 134054 h 1074169"/>
              <a:gd name="connsiteX40" fmla="*/ 3101276 w 5787877"/>
              <a:gd name="connsiteY40" fmla="*/ 77708 h 1074169"/>
              <a:gd name="connsiteX41" fmla="*/ 2808199 w 5787877"/>
              <a:gd name="connsiteY41" fmla="*/ 89431 h 1074169"/>
              <a:gd name="connsiteX42" fmla="*/ 2526845 w 5787877"/>
              <a:gd name="connsiteY42" fmla="*/ 159769 h 1074169"/>
              <a:gd name="connsiteX43" fmla="*/ 2279870 w 5787877"/>
              <a:gd name="connsiteY43" fmla="*/ 204391 h 1074169"/>
              <a:gd name="connsiteX44" fmla="*/ 1937179 w 5787877"/>
              <a:gd name="connsiteY44" fmla="*/ 260737 h 1074169"/>
              <a:gd name="connsiteX45" fmla="*/ 1491982 w 5787877"/>
              <a:gd name="connsiteY45" fmla="*/ 251284 h 1074169"/>
              <a:gd name="connsiteX46" fmla="*/ 1038014 w 5787877"/>
              <a:gd name="connsiteY46" fmla="*/ 206662 h 1074169"/>
              <a:gd name="connsiteX47" fmla="*/ 773408 w 5787877"/>
              <a:gd name="connsiteY47" fmla="*/ 175177 h 1074169"/>
              <a:gd name="connsiteX48" fmla="*/ 381522 w 5787877"/>
              <a:gd name="connsiteY48" fmla="*/ 148046 h 1074169"/>
              <a:gd name="connsiteX49" fmla="*/ 163284 w 5787877"/>
              <a:gd name="connsiteY49" fmla="*/ 216115 h 1074169"/>
              <a:gd name="connsiteX50" fmla="*/ 53276 w 5787877"/>
              <a:gd name="connsiteY50" fmla="*/ 347339 h 1074169"/>
              <a:gd name="connsiteX51" fmla="*/ 1452 w 5787877"/>
              <a:gd name="connsiteY51" fmla="*/ 605246 h 1074169"/>
              <a:gd name="connsiteX52" fmla="*/ 106601 w 5787877"/>
              <a:gd name="connsiteY52" fmla="*/ 786761 h 1074169"/>
              <a:gd name="connsiteX0" fmla="*/ 106601 w 5787877"/>
              <a:gd name="connsiteY0" fmla="*/ 786761 h 1074169"/>
              <a:gd name="connsiteX1" fmla="*/ 223044 w 5787877"/>
              <a:gd name="connsiteY1" fmla="*/ 883387 h 1074169"/>
              <a:gd name="connsiteX2" fmla="*/ 393245 w 5787877"/>
              <a:gd name="connsiteY2" fmla="*/ 968662 h 1074169"/>
              <a:gd name="connsiteX3" fmla="*/ 802128 w 5787877"/>
              <a:gd name="connsiteY3" fmla="*/ 1018767 h 1074169"/>
              <a:gd name="connsiteX4" fmla="*/ 1298134 w 5787877"/>
              <a:gd name="connsiteY4" fmla="*/ 940675 h 1074169"/>
              <a:gd name="connsiteX5" fmla="*/ 1835183 w 5787877"/>
              <a:gd name="connsiteY5" fmla="*/ 863154 h 1074169"/>
              <a:gd name="connsiteX6" fmla="*/ 1952414 w 5787877"/>
              <a:gd name="connsiteY6" fmla="*/ 874877 h 1074169"/>
              <a:gd name="connsiteX7" fmla="*/ 2081368 w 5787877"/>
              <a:gd name="connsiteY7" fmla="*/ 910046 h 1074169"/>
              <a:gd name="connsiteX8" fmla="*/ 2233768 w 5787877"/>
              <a:gd name="connsiteY8" fmla="*/ 956939 h 1074169"/>
              <a:gd name="connsiteX9" fmla="*/ 2444783 w 5787877"/>
              <a:gd name="connsiteY9" fmla="*/ 1003831 h 1074169"/>
              <a:gd name="connsiteX10" fmla="*/ 2855091 w 5787877"/>
              <a:gd name="connsiteY10" fmla="*/ 1003831 h 1074169"/>
              <a:gd name="connsiteX11" fmla="*/ 3320525 w 5787877"/>
              <a:gd name="connsiteY11" fmla="*/ 928131 h 1074169"/>
              <a:gd name="connsiteX12" fmla="*/ 3757768 w 5787877"/>
              <a:gd name="connsiteY12" fmla="*/ 945216 h 1074169"/>
              <a:gd name="connsiteX13" fmla="*/ 3910168 w 5787877"/>
              <a:gd name="connsiteY13" fmla="*/ 968662 h 1074169"/>
              <a:gd name="connsiteX14" fmla="*/ 3992229 w 5787877"/>
              <a:gd name="connsiteY14" fmla="*/ 1003831 h 1074169"/>
              <a:gd name="connsiteX15" fmla="*/ 4261860 w 5787877"/>
              <a:gd name="connsiteY15" fmla="*/ 1039000 h 1074169"/>
              <a:gd name="connsiteX16" fmla="*/ 4531491 w 5787877"/>
              <a:gd name="connsiteY16" fmla="*/ 1074169 h 1074169"/>
              <a:gd name="connsiteX17" fmla="*/ 4777676 w 5787877"/>
              <a:gd name="connsiteY17" fmla="*/ 1062446 h 1074169"/>
              <a:gd name="connsiteX18" fmla="*/ 4848014 w 5787877"/>
              <a:gd name="connsiteY18" fmla="*/ 1027277 h 1074169"/>
              <a:gd name="connsiteX19" fmla="*/ 4965245 w 5787877"/>
              <a:gd name="connsiteY19" fmla="*/ 956939 h 1074169"/>
              <a:gd name="connsiteX20" fmla="*/ 5070752 w 5787877"/>
              <a:gd name="connsiteY20" fmla="*/ 874877 h 1074169"/>
              <a:gd name="connsiteX21" fmla="*/ 5176260 w 5787877"/>
              <a:gd name="connsiteY21" fmla="*/ 804539 h 1074169"/>
              <a:gd name="connsiteX22" fmla="*/ 5410722 w 5787877"/>
              <a:gd name="connsiteY22" fmla="*/ 769369 h 1074169"/>
              <a:gd name="connsiteX23" fmla="*/ 5563122 w 5787877"/>
              <a:gd name="connsiteY23" fmla="*/ 757646 h 1074169"/>
              <a:gd name="connsiteX24" fmla="*/ 5645183 w 5787877"/>
              <a:gd name="connsiteY24" fmla="*/ 734200 h 1074169"/>
              <a:gd name="connsiteX25" fmla="*/ 5738968 w 5787877"/>
              <a:gd name="connsiteY25" fmla="*/ 663862 h 1074169"/>
              <a:gd name="connsiteX26" fmla="*/ 5785860 w 5787877"/>
              <a:gd name="connsiteY26" fmla="*/ 546631 h 1074169"/>
              <a:gd name="connsiteX27" fmla="*/ 5774137 w 5787877"/>
              <a:gd name="connsiteY27" fmla="*/ 359062 h 1074169"/>
              <a:gd name="connsiteX28" fmla="*/ 5727245 w 5787877"/>
              <a:gd name="connsiteY28" fmla="*/ 288723 h 1074169"/>
              <a:gd name="connsiteX29" fmla="*/ 5656906 w 5787877"/>
              <a:gd name="connsiteY29" fmla="*/ 218385 h 1074169"/>
              <a:gd name="connsiteX30" fmla="*/ 5516229 w 5787877"/>
              <a:gd name="connsiteY30" fmla="*/ 148046 h 1074169"/>
              <a:gd name="connsiteX31" fmla="*/ 5362509 w 5787877"/>
              <a:gd name="connsiteY31" fmla="*/ 53592 h 1074169"/>
              <a:gd name="connsiteX32" fmla="*/ 5074942 w 5787877"/>
              <a:gd name="connsiteY32" fmla="*/ 0 h 1074169"/>
              <a:gd name="connsiteX33" fmla="*/ 4801122 w 5787877"/>
              <a:gd name="connsiteY33" fmla="*/ 30816 h 1074169"/>
              <a:gd name="connsiteX34" fmla="*/ 4672168 w 5787877"/>
              <a:gd name="connsiteY34" fmla="*/ 65985 h 1074169"/>
              <a:gd name="connsiteX35" fmla="*/ 4625276 w 5787877"/>
              <a:gd name="connsiteY35" fmla="*/ 89431 h 1074169"/>
              <a:gd name="connsiteX36" fmla="*/ 4437706 w 5787877"/>
              <a:gd name="connsiteY36" fmla="*/ 136323 h 1074169"/>
              <a:gd name="connsiteX37" fmla="*/ 4193733 w 5787877"/>
              <a:gd name="connsiteY37" fmla="*/ 175461 h 1074169"/>
              <a:gd name="connsiteX38" fmla="*/ 3799450 w 5787877"/>
              <a:gd name="connsiteY38" fmla="*/ 169222 h 1074169"/>
              <a:gd name="connsiteX39" fmla="*/ 3463980 w 5787877"/>
              <a:gd name="connsiteY39" fmla="*/ 134054 h 1074169"/>
              <a:gd name="connsiteX40" fmla="*/ 3101276 w 5787877"/>
              <a:gd name="connsiteY40" fmla="*/ 77708 h 1074169"/>
              <a:gd name="connsiteX41" fmla="*/ 2808199 w 5787877"/>
              <a:gd name="connsiteY41" fmla="*/ 89431 h 1074169"/>
              <a:gd name="connsiteX42" fmla="*/ 2526845 w 5787877"/>
              <a:gd name="connsiteY42" fmla="*/ 159769 h 1074169"/>
              <a:gd name="connsiteX43" fmla="*/ 2279870 w 5787877"/>
              <a:gd name="connsiteY43" fmla="*/ 204391 h 1074169"/>
              <a:gd name="connsiteX44" fmla="*/ 1937179 w 5787877"/>
              <a:gd name="connsiteY44" fmla="*/ 260737 h 1074169"/>
              <a:gd name="connsiteX45" fmla="*/ 1491982 w 5787877"/>
              <a:gd name="connsiteY45" fmla="*/ 251284 h 1074169"/>
              <a:gd name="connsiteX46" fmla="*/ 1038014 w 5787877"/>
              <a:gd name="connsiteY46" fmla="*/ 206662 h 1074169"/>
              <a:gd name="connsiteX47" fmla="*/ 773408 w 5787877"/>
              <a:gd name="connsiteY47" fmla="*/ 175177 h 1074169"/>
              <a:gd name="connsiteX48" fmla="*/ 381522 w 5787877"/>
              <a:gd name="connsiteY48" fmla="*/ 148046 h 1074169"/>
              <a:gd name="connsiteX49" fmla="*/ 163284 w 5787877"/>
              <a:gd name="connsiteY49" fmla="*/ 216115 h 1074169"/>
              <a:gd name="connsiteX50" fmla="*/ 53276 w 5787877"/>
              <a:gd name="connsiteY50" fmla="*/ 347339 h 1074169"/>
              <a:gd name="connsiteX51" fmla="*/ 1452 w 5787877"/>
              <a:gd name="connsiteY51" fmla="*/ 605246 h 1074169"/>
              <a:gd name="connsiteX52" fmla="*/ 106601 w 5787877"/>
              <a:gd name="connsiteY52" fmla="*/ 786761 h 1074169"/>
              <a:gd name="connsiteX0" fmla="*/ 106601 w 5787877"/>
              <a:gd name="connsiteY0" fmla="*/ 786761 h 1077542"/>
              <a:gd name="connsiteX1" fmla="*/ 223044 w 5787877"/>
              <a:gd name="connsiteY1" fmla="*/ 883387 h 1077542"/>
              <a:gd name="connsiteX2" fmla="*/ 393245 w 5787877"/>
              <a:gd name="connsiteY2" fmla="*/ 968662 h 1077542"/>
              <a:gd name="connsiteX3" fmla="*/ 802128 w 5787877"/>
              <a:gd name="connsiteY3" fmla="*/ 1018767 h 1077542"/>
              <a:gd name="connsiteX4" fmla="*/ 1298134 w 5787877"/>
              <a:gd name="connsiteY4" fmla="*/ 940675 h 1077542"/>
              <a:gd name="connsiteX5" fmla="*/ 1835183 w 5787877"/>
              <a:gd name="connsiteY5" fmla="*/ 863154 h 1077542"/>
              <a:gd name="connsiteX6" fmla="*/ 1952414 w 5787877"/>
              <a:gd name="connsiteY6" fmla="*/ 874877 h 1077542"/>
              <a:gd name="connsiteX7" fmla="*/ 2081368 w 5787877"/>
              <a:gd name="connsiteY7" fmla="*/ 910046 h 1077542"/>
              <a:gd name="connsiteX8" fmla="*/ 2233768 w 5787877"/>
              <a:gd name="connsiteY8" fmla="*/ 956939 h 1077542"/>
              <a:gd name="connsiteX9" fmla="*/ 2444783 w 5787877"/>
              <a:gd name="connsiteY9" fmla="*/ 1003831 h 1077542"/>
              <a:gd name="connsiteX10" fmla="*/ 2855091 w 5787877"/>
              <a:gd name="connsiteY10" fmla="*/ 1003831 h 1077542"/>
              <a:gd name="connsiteX11" fmla="*/ 3320525 w 5787877"/>
              <a:gd name="connsiteY11" fmla="*/ 928131 h 1077542"/>
              <a:gd name="connsiteX12" fmla="*/ 3757768 w 5787877"/>
              <a:gd name="connsiteY12" fmla="*/ 945216 h 1077542"/>
              <a:gd name="connsiteX13" fmla="*/ 3910168 w 5787877"/>
              <a:gd name="connsiteY13" fmla="*/ 968662 h 1077542"/>
              <a:gd name="connsiteX14" fmla="*/ 3992229 w 5787877"/>
              <a:gd name="connsiteY14" fmla="*/ 1003831 h 1077542"/>
              <a:gd name="connsiteX15" fmla="*/ 4286263 w 5787877"/>
              <a:gd name="connsiteY15" fmla="*/ 1002155 h 1077542"/>
              <a:gd name="connsiteX16" fmla="*/ 4531491 w 5787877"/>
              <a:gd name="connsiteY16" fmla="*/ 1074169 h 1077542"/>
              <a:gd name="connsiteX17" fmla="*/ 4777676 w 5787877"/>
              <a:gd name="connsiteY17" fmla="*/ 1062446 h 1077542"/>
              <a:gd name="connsiteX18" fmla="*/ 4848014 w 5787877"/>
              <a:gd name="connsiteY18" fmla="*/ 1027277 h 1077542"/>
              <a:gd name="connsiteX19" fmla="*/ 4965245 w 5787877"/>
              <a:gd name="connsiteY19" fmla="*/ 956939 h 1077542"/>
              <a:gd name="connsiteX20" fmla="*/ 5070752 w 5787877"/>
              <a:gd name="connsiteY20" fmla="*/ 874877 h 1077542"/>
              <a:gd name="connsiteX21" fmla="*/ 5176260 w 5787877"/>
              <a:gd name="connsiteY21" fmla="*/ 804539 h 1077542"/>
              <a:gd name="connsiteX22" fmla="*/ 5410722 w 5787877"/>
              <a:gd name="connsiteY22" fmla="*/ 769369 h 1077542"/>
              <a:gd name="connsiteX23" fmla="*/ 5563122 w 5787877"/>
              <a:gd name="connsiteY23" fmla="*/ 757646 h 1077542"/>
              <a:gd name="connsiteX24" fmla="*/ 5645183 w 5787877"/>
              <a:gd name="connsiteY24" fmla="*/ 734200 h 1077542"/>
              <a:gd name="connsiteX25" fmla="*/ 5738968 w 5787877"/>
              <a:gd name="connsiteY25" fmla="*/ 663862 h 1077542"/>
              <a:gd name="connsiteX26" fmla="*/ 5785860 w 5787877"/>
              <a:gd name="connsiteY26" fmla="*/ 546631 h 1077542"/>
              <a:gd name="connsiteX27" fmla="*/ 5774137 w 5787877"/>
              <a:gd name="connsiteY27" fmla="*/ 359062 h 1077542"/>
              <a:gd name="connsiteX28" fmla="*/ 5727245 w 5787877"/>
              <a:gd name="connsiteY28" fmla="*/ 288723 h 1077542"/>
              <a:gd name="connsiteX29" fmla="*/ 5656906 w 5787877"/>
              <a:gd name="connsiteY29" fmla="*/ 218385 h 1077542"/>
              <a:gd name="connsiteX30" fmla="*/ 5516229 w 5787877"/>
              <a:gd name="connsiteY30" fmla="*/ 148046 h 1077542"/>
              <a:gd name="connsiteX31" fmla="*/ 5362509 w 5787877"/>
              <a:gd name="connsiteY31" fmla="*/ 53592 h 1077542"/>
              <a:gd name="connsiteX32" fmla="*/ 5074942 w 5787877"/>
              <a:gd name="connsiteY32" fmla="*/ 0 h 1077542"/>
              <a:gd name="connsiteX33" fmla="*/ 4801122 w 5787877"/>
              <a:gd name="connsiteY33" fmla="*/ 30816 h 1077542"/>
              <a:gd name="connsiteX34" fmla="*/ 4672168 w 5787877"/>
              <a:gd name="connsiteY34" fmla="*/ 65985 h 1077542"/>
              <a:gd name="connsiteX35" fmla="*/ 4625276 w 5787877"/>
              <a:gd name="connsiteY35" fmla="*/ 89431 h 1077542"/>
              <a:gd name="connsiteX36" fmla="*/ 4437706 w 5787877"/>
              <a:gd name="connsiteY36" fmla="*/ 136323 h 1077542"/>
              <a:gd name="connsiteX37" fmla="*/ 4193733 w 5787877"/>
              <a:gd name="connsiteY37" fmla="*/ 175461 h 1077542"/>
              <a:gd name="connsiteX38" fmla="*/ 3799450 w 5787877"/>
              <a:gd name="connsiteY38" fmla="*/ 169222 h 1077542"/>
              <a:gd name="connsiteX39" fmla="*/ 3463980 w 5787877"/>
              <a:gd name="connsiteY39" fmla="*/ 134054 h 1077542"/>
              <a:gd name="connsiteX40" fmla="*/ 3101276 w 5787877"/>
              <a:gd name="connsiteY40" fmla="*/ 77708 h 1077542"/>
              <a:gd name="connsiteX41" fmla="*/ 2808199 w 5787877"/>
              <a:gd name="connsiteY41" fmla="*/ 89431 h 1077542"/>
              <a:gd name="connsiteX42" fmla="*/ 2526845 w 5787877"/>
              <a:gd name="connsiteY42" fmla="*/ 159769 h 1077542"/>
              <a:gd name="connsiteX43" fmla="*/ 2279870 w 5787877"/>
              <a:gd name="connsiteY43" fmla="*/ 204391 h 1077542"/>
              <a:gd name="connsiteX44" fmla="*/ 1937179 w 5787877"/>
              <a:gd name="connsiteY44" fmla="*/ 260737 h 1077542"/>
              <a:gd name="connsiteX45" fmla="*/ 1491982 w 5787877"/>
              <a:gd name="connsiteY45" fmla="*/ 251284 h 1077542"/>
              <a:gd name="connsiteX46" fmla="*/ 1038014 w 5787877"/>
              <a:gd name="connsiteY46" fmla="*/ 206662 h 1077542"/>
              <a:gd name="connsiteX47" fmla="*/ 773408 w 5787877"/>
              <a:gd name="connsiteY47" fmla="*/ 175177 h 1077542"/>
              <a:gd name="connsiteX48" fmla="*/ 381522 w 5787877"/>
              <a:gd name="connsiteY48" fmla="*/ 148046 h 1077542"/>
              <a:gd name="connsiteX49" fmla="*/ 163284 w 5787877"/>
              <a:gd name="connsiteY49" fmla="*/ 216115 h 1077542"/>
              <a:gd name="connsiteX50" fmla="*/ 53276 w 5787877"/>
              <a:gd name="connsiteY50" fmla="*/ 347339 h 1077542"/>
              <a:gd name="connsiteX51" fmla="*/ 1452 w 5787877"/>
              <a:gd name="connsiteY51" fmla="*/ 605246 h 1077542"/>
              <a:gd name="connsiteX52" fmla="*/ 106601 w 5787877"/>
              <a:gd name="connsiteY52" fmla="*/ 786761 h 1077542"/>
              <a:gd name="connsiteX0" fmla="*/ 106601 w 5787877"/>
              <a:gd name="connsiteY0" fmla="*/ 786761 h 1064568"/>
              <a:gd name="connsiteX1" fmla="*/ 223044 w 5787877"/>
              <a:gd name="connsiteY1" fmla="*/ 883387 h 1064568"/>
              <a:gd name="connsiteX2" fmla="*/ 393245 w 5787877"/>
              <a:gd name="connsiteY2" fmla="*/ 968662 h 1064568"/>
              <a:gd name="connsiteX3" fmla="*/ 802128 w 5787877"/>
              <a:gd name="connsiteY3" fmla="*/ 1018767 h 1064568"/>
              <a:gd name="connsiteX4" fmla="*/ 1298134 w 5787877"/>
              <a:gd name="connsiteY4" fmla="*/ 940675 h 1064568"/>
              <a:gd name="connsiteX5" fmla="*/ 1835183 w 5787877"/>
              <a:gd name="connsiteY5" fmla="*/ 863154 h 1064568"/>
              <a:gd name="connsiteX6" fmla="*/ 1952414 w 5787877"/>
              <a:gd name="connsiteY6" fmla="*/ 874877 h 1064568"/>
              <a:gd name="connsiteX7" fmla="*/ 2081368 w 5787877"/>
              <a:gd name="connsiteY7" fmla="*/ 910046 h 1064568"/>
              <a:gd name="connsiteX8" fmla="*/ 2233768 w 5787877"/>
              <a:gd name="connsiteY8" fmla="*/ 956939 h 1064568"/>
              <a:gd name="connsiteX9" fmla="*/ 2444783 w 5787877"/>
              <a:gd name="connsiteY9" fmla="*/ 1003831 h 1064568"/>
              <a:gd name="connsiteX10" fmla="*/ 2855091 w 5787877"/>
              <a:gd name="connsiteY10" fmla="*/ 1003831 h 1064568"/>
              <a:gd name="connsiteX11" fmla="*/ 3320525 w 5787877"/>
              <a:gd name="connsiteY11" fmla="*/ 928131 h 1064568"/>
              <a:gd name="connsiteX12" fmla="*/ 3757768 w 5787877"/>
              <a:gd name="connsiteY12" fmla="*/ 945216 h 1064568"/>
              <a:gd name="connsiteX13" fmla="*/ 3910168 w 5787877"/>
              <a:gd name="connsiteY13" fmla="*/ 968662 h 1064568"/>
              <a:gd name="connsiteX14" fmla="*/ 3992229 w 5787877"/>
              <a:gd name="connsiteY14" fmla="*/ 1003831 h 1064568"/>
              <a:gd name="connsiteX15" fmla="*/ 4286263 w 5787877"/>
              <a:gd name="connsiteY15" fmla="*/ 1002155 h 1064568"/>
              <a:gd name="connsiteX16" fmla="*/ 4549795 w 5787877"/>
              <a:gd name="connsiteY16" fmla="*/ 967317 h 1064568"/>
              <a:gd name="connsiteX17" fmla="*/ 4777676 w 5787877"/>
              <a:gd name="connsiteY17" fmla="*/ 1062446 h 1064568"/>
              <a:gd name="connsiteX18" fmla="*/ 4848014 w 5787877"/>
              <a:gd name="connsiteY18" fmla="*/ 1027277 h 1064568"/>
              <a:gd name="connsiteX19" fmla="*/ 4965245 w 5787877"/>
              <a:gd name="connsiteY19" fmla="*/ 956939 h 1064568"/>
              <a:gd name="connsiteX20" fmla="*/ 5070752 w 5787877"/>
              <a:gd name="connsiteY20" fmla="*/ 874877 h 1064568"/>
              <a:gd name="connsiteX21" fmla="*/ 5176260 w 5787877"/>
              <a:gd name="connsiteY21" fmla="*/ 804539 h 1064568"/>
              <a:gd name="connsiteX22" fmla="*/ 5410722 w 5787877"/>
              <a:gd name="connsiteY22" fmla="*/ 769369 h 1064568"/>
              <a:gd name="connsiteX23" fmla="*/ 5563122 w 5787877"/>
              <a:gd name="connsiteY23" fmla="*/ 757646 h 1064568"/>
              <a:gd name="connsiteX24" fmla="*/ 5645183 w 5787877"/>
              <a:gd name="connsiteY24" fmla="*/ 734200 h 1064568"/>
              <a:gd name="connsiteX25" fmla="*/ 5738968 w 5787877"/>
              <a:gd name="connsiteY25" fmla="*/ 663862 h 1064568"/>
              <a:gd name="connsiteX26" fmla="*/ 5785860 w 5787877"/>
              <a:gd name="connsiteY26" fmla="*/ 546631 h 1064568"/>
              <a:gd name="connsiteX27" fmla="*/ 5774137 w 5787877"/>
              <a:gd name="connsiteY27" fmla="*/ 359062 h 1064568"/>
              <a:gd name="connsiteX28" fmla="*/ 5727245 w 5787877"/>
              <a:gd name="connsiteY28" fmla="*/ 288723 h 1064568"/>
              <a:gd name="connsiteX29" fmla="*/ 5656906 w 5787877"/>
              <a:gd name="connsiteY29" fmla="*/ 218385 h 1064568"/>
              <a:gd name="connsiteX30" fmla="*/ 5516229 w 5787877"/>
              <a:gd name="connsiteY30" fmla="*/ 148046 h 1064568"/>
              <a:gd name="connsiteX31" fmla="*/ 5362509 w 5787877"/>
              <a:gd name="connsiteY31" fmla="*/ 53592 h 1064568"/>
              <a:gd name="connsiteX32" fmla="*/ 5074942 w 5787877"/>
              <a:gd name="connsiteY32" fmla="*/ 0 h 1064568"/>
              <a:gd name="connsiteX33" fmla="*/ 4801122 w 5787877"/>
              <a:gd name="connsiteY33" fmla="*/ 30816 h 1064568"/>
              <a:gd name="connsiteX34" fmla="*/ 4672168 w 5787877"/>
              <a:gd name="connsiteY34" fmla="*/ 65985 h 1064568"/>
              <a:gd name="connsiteX35" fmla="*/ 4625276 w 5787877"/>
              <a:gd name="connsiteY35" fmla="*/ 89431 h 1064568"/>
              <a:gd name="connsiteX36" fmla="*/ 4437706 w 5787877"/>
              <a:gd name="connsiteY36" fmla="*/ 136323 h 1064568"/>
              <a:gd name="connsiteX37" fmla="*/ 4193733 w 5787877"/>
              <a:gd name="connsiteY37" fmla="*/ 175461 h 1064568"/>
              <a:gd name="connsiteX38" fmla="*/ 3799450 w 5787877"/>
              <a:gd name="connsiteY38" fmla="*/ 169222 h 1064568"/>
              <a:gd name="connsiteX39" fmla="*/ 3463980 w 5787877"/>
              <a:gd name="connsiteY39" fmla="*/ 134054 h 1064568"/>
              <a:gd name="connsiteX40" fmla="*/ 3101276 w 5787877"/>
              <a:gd name="connsiteY40" fmla="*/ 77708 h 1064568"/>
              <a:gd name="connsiteX41" fmla="*/ 2808199 w 5787877"/>
              <a:gd name="connsiteY41" fmla="*/ 89431 h 1064568"/>
              <a:gd name="connsiteX42" fmla="*/ 2526845 w 5787877"/>
              <a:gd name="connsiteY42" fmla="*/ 159769 h 1064568"/>
              <a:gd name="connsiteX43" fmla="*/ 2279870 w 5787877"/>
              <a:gd name="connsiteY43" fmla="*/ 204391 h 1064568"/>
              <a:gd name="connsiteX44" fmla="*/ 1937179 w 5787877"/>
              <a:gd name="connsiteY44" fmla="*/ 260737 h 1064568"/>
              <a:gd name="connsiteX45" fmla="*/ 1491982 w 5787877"/>
              <a:gd name="connsiteY45" fmla="*/ 251284 h 1064568"/>
              <a:gd name="connsiteX46" fmla="*/ 1038014 w 5787877"/>
              <a:gd name="connsiteY46" fmla="*/ 206662 h 1064568"/>
              <a:gd name="connsiteX47" fmla="*/ 773408 w 5787877"/>
              <a:gd name="connsiteY47" fmla="*/ 175177 h 1064568"/>
              <a:gd name="connsiteX48" fmla="*/ 381522 w 5787877"/>
              <a:gd name="connsiteY48" fmla="*/ 148046 h 1064568"/>
              <a:gd name="connsiteX49" fmla="*/ 163284 w 5787877"/>
              <a:gd name="connsiteY49" fmla="*/ 216115 h 1064568"/>
              <a:gd name="connsiteX50" fmla="*/ 53276 w 5787877"/>
              <a:gd name="connsiteY50" fmla="*/ 347339 h 1064568"/>
              <a:gd name="connsiteX51" fmla="*/ 1452 w 5787877"/>
              <a:gd name="connsiteY51" fmla="*/ 605246 h 1064568"/>
              <a:gd name="connsiteX52" fmla="*/ 106601 w 5787877"/>
              <a:gd name="connsiteY52" fmla="*/ 786761 h 1064568"/>
              <a:gd name="connsiteX0" fmla="*/ 106601 w 5787877"/>
              <a:gd name="connsiteY0" fmla="*/ 786761 h 1062471"/>
              <a:gd name="connsiteX1" fmla="*/ 223044 w 5787877"/>
              <a:gd name="connsiteY1" fmla="*/ 883387 h 1062471"/>
              <a:gd name="connsiteX2" fmla="*/ 393245 w 5787877"/>
              <a:gd name="connsiteY2" fmla="*/ 968662 h 1062471"/>
              <a:gd name="connsiteX3" fmla="*/ 802128 w 5787877"/>
              <a:gd name="connsiteY3" fmla="*/ 1018767 h 1062471"/>
              <a:gd name="connsiteX4" fmla="*/ 1298134 w 5787877"/>
              <a:gd name="connsiteY4" fmla="*/ 940675 h 1062471"/>
              <a:gd name="connsiteX5" fmla="*/ 1835183 w 5787877"/>
              <a:gd name="connsiteY5" fmla="*/ 863154 h 1062471"/>
              <a:gd name="connsiteX6" fmla="*/ 1952414 w 5787877"/>
              <a:gd name="connsiteY6" fmla="*/ 874877 h 1062471"/>
              <a:gd name="connsiteX7" fmla="*/ 2081368 w 5787877"/>
              <a:gd name="connsiteY7" fmla="*/ 910046 h 1062471"/>
              <a:gd name="connsiteX8" fmla="*/ 2233768 w 5787877"/>
              <a:gd name="connsiteY8" fmla="*/ 956939 h 1062471"/>
              <a:gd name="connsiteX9" fmla="*/ 2444783 w 5787877"/>
              <a:gd name="connsiteY9" fmla="*/ 1003831 h 1062471"/>
              <a:gd name="connsiteX10" fmla="*/ 2855091 w 5787877"/>
              <a:gd name="connsiteY10" fmla="*/ 1003831 h 1062471"/>
              <a:gd name="connsiteX11" fmla="*/ 3320525 w 5787877"/>
              <a:gd name="connsiteY11" fmla="*/ 928131 h 1062471"/>
              <a:gd name="connsiteX12" fmla="*/ 3757768 w 5787877"/>
              <a:gd name="connsiteY12" fmla="*/ 945216 h 1062471"/>
              <a:gd name="connsiteX13" fmla="*/ 3910168 w 5787877"/>
              <a:gd name="connsiteY13" fmla="*/ 968662 h 1062471"/>
              <a:gd name="connsiteX14" fmla="*/ 3992229 w 5787877"/>
              <a:gd name="connsiteY14" fmla="*/ 1003831 h 1062471"/>
              <a:gd name="connsiteX15" fmla="*/ 4286263 w 5787877"/>
              <a:gd name="connsiteY15" fmla="*/ 1002155 h 1062471"/>
              <a:gd name="connsiteX16" fmla="*/ 4549795 w 5787877"/>
              <a:gd name="connsiteY16" fmla="*/ 967317 h 1062471"/>
              <a:gd name="connsiteX17" fmla="*/ 4777676 w 5787877"/>
              <a:gd name="connsiteY17" fmla="*/ 1062446 h 1062471"/>
              <a:gd name="connsiteX18" fmla="*/ 4965245 w 5787877"/>
              <a:gd name="connsiteY18" fmla="*/ 956939 h 1062471"/>
              <a:gd name="connsiteX19" fmla="*/ 5070752 w 5787877"/>
              <a:gd name="connsiteY19" fmla="*/ 874877 h 1062471"/>
              <a:gd name="connsiteX20" fmla="*/ 5176260 w 5787877"/>
              <a:gd name="connsiteY20" fmla="*/ 804539 h 1062471"/>
              <a:gd name="connsiteX21" fmla="*/ 5410722 w 5787877"/>
              <a:gd name="connsiteY21" fmla="*/ 769369 h 1062471"/>
              <a:gd name="connsiteX22" fmla="*/ 5563122 w 5787877"/>
              <a:gd name="connsiteY22" fmla="*/ 757646 h 1062471"/>
              <a:gd name="connsiteX23" fmla="*/ 5645183 w 5787877"/>
              <a:gd name="connsiteY23" fmla="*/ 734200 h 1062471"/>
              <a:gd name="connsiteX24" fmla="*/ 5738968 w 5787877"/>
              <a:gd name="connsiteY24" fmla="*/ 663862 h 1062471"/>
              <a:gd name="connsiteX25" fmla="*/ 5785860 w 5787877"/>
              <a:gd name="connsiteY25" fmla="*/ 546631 h 1062471"/>
              <a:gd name="connsiteX26" fmla="*/ 5774137 w 5787877"/>
              <a:gd name="connsiteY26" fmla="*/ 359062 h 1062471"/>
              <a:gd name="connsiteX27" fmla="*/ 5727245 w 5787877"/>
              <a:gd name="connsiteY27" fmla="*/ 288723 h 1062471"/>
              <a:gd name="connsiteX28" fmla="*/ 5656906 w 5787877"/>
              <a:gd name="connsiteY28" fmla="*/ 218385 h 1062471"/>
              <a:gd name="connsiteX29" fmla="*/ 5516229 w 5787877"/>
              <a:gd name="connsiteY29" fmla="*/ 148046 h 1062471"/>
              <a:gd name="connsiteX30" fmla="*/ 5362509 w 5787877"/>
              <a:gd name="connsiteY30" fmla="*/ 53592 h 1062471"/>
              <a:gd name="connsiteX31" fmla="*/ 5074942 w 5787877"/>
              <a:gd name="connsiteY31" fmla="*/ 0 h 1062471"/>
              <a:gd name="connsiteX32" fmla="*/ 4801122 w 5787877"/>
              <a:gd name="connsiteY32" fmla="*/ 30816 h 1062471"/>
              <a:gd name="connsiteX33" fmla="*/ 4672168 w 5787877"/>
              <a:gd name="connsiteY33" fmla="*/ 65985 h 1062471"/>
              <a:gd name="connsiteX34" fmla="*/ 4625276 w 5787877"/>
              <a:gd name="connsiteY34" fmla="*/ 89431 h 1062471"/>
              <a:gd name="connsiteX35" fmla="*/ 4437706 w 5787877"/>
              <a:gd name="connsiteY35" fmla="*/ 136323 h 1062471"/>
              <a:gd name="connsiteX36" fmla="*/ 4193733 w 5787877"/>
              <a:gd name="connsiteY36" fmla="*/ 175461 h 1062471"/>
              <a:gd name="connsiteX37" fmla="*/ 3799450 w 5787877"/>
              <a:gd name="connsiteY37" fmla="*/ 169222 h 1062471"/>
              <a:gd name="connsiteX38" fmla="*/ 3463980 w 5787877"/>
              <a:gd name="connsiteY38" fmla="*/ 134054 h 1062471"/>
              <a:gd name="connsiteX39" fmla="*/ 3101276 w 5787877"/>
              <a:gd name="connsiteY39" fmla="*/ 77708 h 1062471"/>
              <a:gd name="connsiteX40" fmla="*/ 2808199 w 5787877"/>
              <a:gd name="connsiteY40" fmla="*/ 89431 h 1062471"/>
              <a:gd name="connsiteX41" fmla="*/ 2526845 w 5787877"/>
              <a:gd name="connsiteY41" fmla="*/ 159769 h 1062471"/>
              <a:gd name="connsiteX42" fmla="*/ 2279870 w 5787877"/>
              <a:gd name="connsiteY42" fmla="*/ 204391 h 1062471"/>
              <a:gd name="connsiteX43" fmla="*/ 1937179 w 5787877"/>
              <a:gd name="connsiteY43" fmla="*/ 260737 h 1062471"/>
              <a:gd name="connsiteX44" fmla="*/ 1491982 w 5787877"/>
              <a:gd name="connsiteY44" fmla="*/ 251284 h 1062471"/>
              <a:gd name="connsiteX45" fmla="*/ 1038014 w 5787877"/>
              <a:gd name="connsiteY45" fmla="*/ 206662 h 1062471"/>
              <a:gd name="connsiteX46" fmla="*/ 773408 w 5787877"/>
              <a:gd name="connsiteY46" fmla="*/ 175177 h 1062471"/>
              <a:gd name="connsiteX47" fmla="*/ 381522 w 5787877"/>
              <a:gd name="connsiteY47" fmla="*/ 148046 h 1062471"/>
              <a:gd name="connsiteX48" fmla="*/ 163284 w 5787877"/>
              <a:gd name="connsiteY48" fmla="*/ 216115 h 1062471"/>
              <a:gd name="connsiteX49" fmla="*/ 53276 w 5787877"/>
              <a:gd name="connsiteY49" fmla="*/ 347339 h 1062471"/>
              <a:gd name="connsiteX50" fmla="*/ 1452 w 5787877"/>
              <a:gd name="connsiteY50" fmla="*/ 605246 h 1062471"/>
              <a:gd name="connsiteX51" fmla="*/ 106601 w 5787877"/>
              <a:gd name="connsiteY51" fmla="*/ 786761 h 1062471"/>
              <a:gd name="connsiteX0" fmla="*/ 106601 w 5787877"/>
              <a:gd name="connsiteY0" fmla="*/ 786761 h 1024181"/>
              <a:gd name="connsiteX1" fmla="*/ 223044 w 5787877"/>
              <a:gd name="connsiteY1" fmla="*/ 883387 h 1024181"/>
              <a:gd name="connsiteX2" fmla="*/ 393245 w 5787877"/>
              <a:gd name="connsiteY2" fmla="*/ 968662 h 1024181"/>
              <a:gd name="connsiteX3" fmla="*/ 802128 w 5787877"/>
              <a:gd name="connsiteY3" fmla="*/ 1018767 h 1024181"/>
              <a:gd name="connsiteX4" fmla="*/ 1298134 w 5787877"/>
              <a:gd name="connsiteY4" fmla="*/ 940675 h 1024181"/>
              <a:gd name="connsiteX5" fmla="*/ 1835183 w 5787877"/>
              <a:gd name="connsiteY5" fmla="*/ 863154 h 1024181"/>
              <a:gd name="connsiteX6" fmla="*/ 1952414 w 5787877"/>
              <a:gd name="connsiteY6" fmla="*/ 874877 h 1024181"/>
              <a:gd name="connsiteX7" fmla="*/ 2081368 w 5787877"/>
              <a:gd name="connsiteY7" fmla="*/ 910046 h 1024181"/>
              <a:gd name="connsiteX8" fmla="*/ 2233768 w 5787877"/>
              <a:gd name="connsiteY8" fmla="*/ 956939 h 1024181"/>
              <a:gd name="connsiteX9" fmla="*/ 2444783 w 5787877"/>
              <a:gd name="connsiteY9" fmla="*/ 1003831 h 1024181"/>
              <a:gd name="connsiteX10" fmla="*/ 2855091 w 5787877"/>
              <a:gd name="connsiteY10" fmla="*/ 1003831 h 1024181"/>
              <a:gd name="connsiteX11" fmla="*/ 3320525 w 5787877"/>
              <a:gd name="connsiteY11" fmla="*/ 928131 h 1024181"/>
              <a:gd name="connsiteX12" fmla="*/ 3757768 w 5787877"/>
              <a:gd name="connsiteY12" fmla="*/ 945216 h 1024181"/>
              <a:gd name="connsiteX13" fmla="*/ 3910168 w 5787877"/>
              <a:gd name="connsiteY13" fmla="*/ 968662 h 1024181"/>
              <a:gd name="connsiteX14" fmla="*/ 3992229 w 5787877"/>
              <a:gd name="connsiteY14" fmla="*/ 1003831 h 1024181"/>
              <a:gd name="connsiteX15" fmla="*/ 4286263 w 5787877"/>
              <a:gd name="connsiteY15" fmla="*/ 1002155 h 1024181"/>
              <a:gd name="connsiteX16" fmla="*/ 4549795 w 5787877"/>
              <a:gd name="connsiteY16" fmla="*/ 967317 h 1024181"/>
              <a:gd name="connsiteX17" fmla="*/ 4965245 w 5787877"/>
              <a:gd name="connsiteY17" fmla="*/ 956939 h 1024181"/>
              <a:gd name="connsiteX18" fmla="*/ 5070752 w 5787877"/>
              <a:gd name="connsiteY18" fmla="*/ 874877 h 1024181"/>
              <a:gd name="connsiteX19" fmla="*/ 5176260 w 5787877"/>
              <a:gd name="connsiteY19" fmla="*/ 804539 h 1024181"/>
              <a:gd name="connsiteX20" fmla="*/ 5410722 w 5787877"/>
              <a:gd name="connsiteY20" fmla="*/ 769369 h 1024181"/>
              <a:gd name="connsiteX21" fmla="*/ 5563122 w 5787877"/>
              <a:gd name="connsiteY21" fmla="*/ 757646 h 1024181"/>
              <a:gd name="connsiteX22" fmla="*/ 5645183 w 5787877"/>
              <a:gd name="connsiteY22" fmla="*/ 734200 h 1024181"/>
              <a:gd name="connsiteX23" fmla="*/ 5738968 w 5787877"/>
              <a:gd name="connsiteY23" fmla="*/ 663862 h 1024181"/>
              <a:gd name="connsiteX24" fmla="*/ 5785860 w 5787877"/>
              <a:gd name="connsiteY24" fmla="*/ 546631 h 1024181"/>
              <a:gd name="connsiteX25" fmla="*/ 5774137 w 5787877"/>
              <a:gd name="connsiteY25" fmla="*/ 359062 h 1024181"/>
              <a:gd name="connsiteX26" fmla="*/ 5727245 w 5787877"/>
              <a:gd name="connsiteY26" fmla="*/ 288723 h 1024181"/>
              <a:gd name="connsiteX27" fmla="*/ 5656906 w 5787877"/>
              <a:gd name="connsiteY27" fmla="*/ 218385 h 1024181"/>
              <a:gd name="connsiteX28" fmla="*/ 5516229 w 5787877"/>
              <a:gd name="connsiteY28" fmla="*/ 148046 h 1024181"/>
              <a:gd name="connsiteX29" fmla="*/ 5362509 w 5787877"/>
              <a:gd name="connsiteY29" fmla="*/ 53592 h 1024181"/>
              <a:gd name="connsiteX30" fmla="*/ 5074942 w 5787877"/>
              <a:gd name="connsiteY30" fmla="*/ 0 h 1024181"/>
              <a:gd name="connsiteX31" fmla="*/ 4801122 w 5787877"/>
              <a:gd name="connsiteY31" fmla="*/ 30816 h 1024181"/>
              <a:gd name="connsiteX32" fmla="*/ 4672168 w 5787877"/>
              <a:gd name="connsiteY32" fmla="*/ 65985 h 1024181"/>
              <a:gd name="connsiteX33" fmla="*/ 4625276 w 5787877"/>
              <a:gd name="connsiteY33" fmla="*/ 89431 h 1024181"/>
              <a:gd name="connsiteX34" fmla="*/ 4437706 w 5787877"/>
              <a:gd name="connsiteY34" fmla="*/ 136323 h 1024181"/>
              <a:gd name="connsiteX35" fmla="*/ 4193733 w 5787877"/>
              <a:gd name="connsiteY35" fmla="*/ 175461 h 1024181"/>
              <a:gd name="connsiteX36" fmla="*/ 3799450 w 5787877"/>
              <a:gd name="connsiteY36" fmla="*/ 169222 h 1024181"/>
              <a:gd name="connsiteX37" fmla="*/ 3463980 w 5787877"/>
              <a:gd name="connsiteY37" fmla="*/ 134054 h 1024181"/>
              <a:gd name="connsiteX38" fmla="*/ 3101276 w 5787877"/>
              <a:gd name="connsiteY38" fmla="*/ 77708 h 1024181"/>
              <a:gd name="connsiteX39" fmla="*/ 2808199 w 5787877"/>
              <a:gd name="connsiteY39" fmla="*/ 89431 h 1024181"/>
              <a:gd name="connsiteX40" fmla="*/ 2526845 w 5787877"/>
              <a:gd name="connsiteY40" fmla="*/ 159769 h 1024181"/>
              <a:gd name="connsiteX41" fmla="*/ 2279870 w 5787877"/>
              <a:gd name="connsiteY41" fmla="*/ 204391 h 1024181"/>
              <a:gd name="connsiteX42" fmla="*/ 1937179 w 5787877"/>
              <a:gd name="connsiteY42" fmla="*/ 260737 h 1024181"/>
              <a:gd name="connsiteX43" fmla="*/ 1491982 w 5787877"/>
              <a:gd name="connsiteY43" fmla="*/ 251284 h 1024181"/>
              <a:gd name="connsiteX44" fmla="*/ 1038014 w 5787877"/>
              <a:gd name="connsiteY44" fmla="*/ 206662 h 1024181"/>
              <a:gd name="connsiteX45" fmla="*/ 773408 w 5787877"/>
              <a:gd name="connsiteY45" fmla="*/ 175177 h 1024181"/>
              <a:gd name="connsiteX46" fmla="*/ 381522 w 5787877"/>
              <a:gd name="connsiteY46" fmla="*/ 148046 h 1024181"/>
              <a:gd name="connsiteX47" fmla="*/ 163284 w 5787877"/>
              <a:gd name="connsiteY47" fmla="*/ 216115 h 1024181"/>
              <a:gd name="connsiteX48" fmla="*/ 53276 w 5787877"/>
              <a:gd name="connsiteY48" fmla="*/ 347339 h 1024181"/>
              <a:gd name="connsiteX49" fmla="*/ 1452 w 5787877"/>
              <a:gd name="connsiteY49" fmla="*/ 605246 h 1024181"/>
              <a:gd name="connsiteX50" fmla="*/ 106601 w 5787877"/>
              <a:gd name="connsiteY50" fmla="*/ 786761 h 1024181"/>
              <a:gd name="connsiteX0" fmla="*/ 106601 w 5787877"/>
              <a:gd name="connsiteY0" fmla="*/ 786761 h 1024181"/>
              <a:gd name="connsiteX1" fmla="*/ 223044 w 5787877"/>
              <a:gd name="connsiteY1" fmla="*/ 883387 h 1024181"/>
              <a:gd name="connsiteX2" fmla="*/ 393245 w 5787877"/>
              <a:gd name="connsiteY2" fmla="*/ 968662 h 1024181"/>
              <a:gd name="connsiteX3" fmla="*/ 802128 w 5787877"/>
              <a:gd name="connsiteY3" fmla="*/ 1018767 h 1024181"/>
              <a:gd name="connsiteX4" fmla="*/ 1298134 w 5787877"/>
              <a:gd name="connsiteY4" fmla="*/ 940675 h 1024181"/>
              <a:gd name="connsiteX5" fmla="*/ 1835183 w 5787877"/>
              <a:gd name="connsiteY5" fmla="*/ 863154 h 1024181"/>
              <a:gd name="connsiteX6" fmla="*/ 1952414 w 5787877"/>
              <a:gd name="connsiteY6" fmla="*/ 874877 h 1024181"/>
              <a:gd name="connsiteX7" fmla="*/ 2081368 w 5787877"/>
              <a:gd name="connsiteY7" fmla="*/ 910046 h 1024181"/>
              <a:gd name="connsiteX8" fmla="*/ 2233768 w 5787877"/>
              <a:gd name="connsiteY8" fmla="*/ 956939 h 1024181"/>
              <a:gd name="connsiteX9" fmla="*/ 2444783 w 5787877"/>
              <a:gd name="connsiteY9" fmla="*/ 1003831 h 1024181"/>
              <a:gd name="connsiteX10" fmla="*/ 2855091 w 5787877"/>
              <a:gd name="connsiteY10" fmla="*/ 1003831 h 1024181"/>
              <a:gd name="connsiteX11" fmla="*/ 3320525 w 5787877"/>
              <a:gd name="connsiteY11" fmla="*/ 928131 h 1024181"/>
              <a:gd name="connsiteX12" fmla="*/ 3757768 w 5787877"/>
              <a:gd name="connsiteY12" fmla="*/ 945216 h 1024181"/>
              <a:gd name="connsiteX13" fmla="*/ 3910168 w 5787877"/>
              <a:gd name="connsiteY13" fmla="*/ 968662 h 1024181"/>
              <a:gd name="connsiteX14" fmla="*/ 3992229 w 5787877"/>
              <a:gd name="connsiteY14" fmla="*/ 1003831 h 1024181"/>
              <a:gd name="connsiteX15" fmla="*/ 4286263 w 5787877"/>
              <a:gd name="connsiteY15" fmla="*/ 1002155 h 1024181"/>
              <a:gd name="connsiteX16" fmla="*/ 4647401 w 5787877"/>
              <a:gd name="connsiteY16" fmla="*/ 971001 h 1024181"/>
              <a:gd name="connsiteX17" fmla="*/ 4965245 w 5787877"/>
              <a:gd name="connsiteY17" fmla="*/ 956939 h 1024181"/>
              <a:gd name="connsiteX18" fmla="*/ 5070752 w 5787877"/>
              <a:gd name="connsiteY18" fmla="*/ 874877 h 1024181"/>
              <a:gd name="connsiteX19" fmla="*/ 5176260 w 5787877"/>
              <a:gd name="connsiteY19" fmla="*/ 804539 h 1024181"/>
              <a:gd name="connsiteX20" fmla="*/ 5410722 w 5787877"/>
              <a:gd name="connsiteY20" fmla="*/ 769369 h 1024181"/>
              <a:gd name="connsiteX21" fmla="*/ 5563122 w 5787877"/>
              <a:gd name="connsiteY21" fmla="*/ 757646 h 1024181"/>
              <a:gd name="connsiteX22" fmla="*/ 5645183 w 5787877"/>
              <a:gd name="connsiteY22" fmla="*/ 734200 h 1024181"/>
              <a:gd name="connsiteX23" fmla="*/ 5738968 w 5787877"/>
              <a:gd name="connsiteY23" fmla="*/ 663862 h 1024181"/>
              <a:gd name="connsiteX24" fmla="*/ 5785860 w 5787877"/>
              <a:gd name="connsiteY24" fmla="*/ 546631 h 1024181"/>
              <a:gd name="connsiteX25" fmla="*/ 5774137 w 5787877"/>
              <a:gd name="connsiteY25" fmla="*/ 359062 h 1024181"/>
              <a:gd name="connsiteX26" fmla="*/ 5727245 w 5787877"/>
              <a:gd name="connsiteY26" fmla="*/ 288723 h 1024181"/>
              <a:gd name="connsiteX27" fmla="*/ 5656906 w 5787877"/>
              <a:gd name="connsiteY27" fmla="*/ 218385 h 1024181"/>
              <a:gd name="connsiteX28" fmla="*/ 5516229 w 5787877"/>
              <a:gd name="connsiteY28" fmla="*/ 148046 h 1024181"/>
              <a:gd name="connsiteX29" fmla="*/ 5362509 w 5787877"/>
              <a:gd name="connsiteY29" fmla="*/ 53592 h 1024181"/>
              <a:gd name="connsiteX30" fmla="*/ 5074942 w 5787877"/>
              <a:gd name="connsiteY30" fmla="*/ 0 h 1024181"/>
              <a:gd name="connsiteX31" fmla="*/ 4801122 w 5787877"/>
              <a:gd name="connsiteY31" fmla="*/ 30816 h 1024181"/>
              <a:gd name="connsiteX32" fmla="*/ 4672168 w 5787877"/>
              <a:gd name="connsiteY32" fmla="*/ 65985 h 1024181"/>
              <a:gd name="connsiteX33" fmla="*/ 4625276 w 5787877"/>
              <a:gd name="connsiteY33" fmla="*/ 89431 h 1024181"/>
              <a:gd name="connsiteX34" fmla="*/ 4437706 w 5787877"/>
              <a:gd name="connsiteY34" fmla="*/ 136323 h 1024181"/>
              <a:gd name="connsiteX35" fmla="*/ 4193733 w 5787877"/>
              <a:gd name="connsiteY35" fmla="*/ 175461 h 1024181"/>
              <a:gd name="connsiteX36" fmla="*/ 3799450 w 5787877"/>
              <a:gd name="connsiteY36" fmla="*/ 169222 h 1024181"/>
              <a:gd name="connsiteX37" fmla="*/ 3463980 w 5787877"/>
              <a:gd name="connsiteY37" fmla="*/ 134054 h 1024181"/>
              <a:gd name="connsiteX38" fmla="*/ 3101276 w 5787877"/>
              <a:gd name="connsiteY38" fmla="*/ 77708 h 1024181"/>
              <a:gd name="connsiteX39" fmla="*/ 2808199 w 5787877"/>
              <a:gd name="connsiteY39" fmla="*/ 89431 h 1024181"/>
              <a:gd name="connsiteX40" fmla="*/ 2526845 w 5787877"/>
              <a:gd name="connsiteY40" fmla="*/ 159769 h 1024181"/>
              <a:gd name="connsiteX41" fmla="*/ 2279870 w 5787877"/>
              <a:gd name="connsiteY41" fmla="*/ 204391 h 1024181"/>
              <a:gd name="connsiteX42" fmla="*/ 1937179 w 5787877"/>
              <a:gd name="connsiteY42" fmla="*/ 260737 h 1024181"/>
              <a:gd name="connsiteX43" fmla="*/ 1491982 w 5787877"/>
              <a:gd name="connsiteY43" fmla="*/ 251284 h 1024181"/>
              <a:gd name="connsiteX44" fmla="*/ 1038014 w 5787877"/>
              <a:gd name="connsiteY44" fmla="*/ 206662 h 1024181"/>
              <a:gd name="connsiteX45" fmla="*/ 773408 w 5787877"/>
              <a:gd name="connsiteY45" fmla="*/ 175177 h 1024181"/>
              <a:gd name="connsiteX46" fmla="*/ 381522 w 5787877"/>
              <a:gd name="connsiteY46" fmla="*/ 148046 h 1024181"/>
              <a:gd name="connsiteX47" fmla="*/ 163284 w 5787877"/>
              <a:gd name="connsiteY47" fmla="*/ 216115 h 1024181"/>
              <a:gd name="connsiteX48" fmla="*/ 53276 w 5787877"/>
              <a:gd name="connsiteY48" fmla="*/ 347339 h 1024181"/>
              <a:gd name="connsiteX49" fmla="*/ 1452 w 5787877"/>
              <a:gd name="connsiteY49" fmla="*/ 605246 h 1024181"/>
              <a:gd name="connsiteX50" fmla="*/ 106601 w 5787877"/>
              <a:gd name="connsiteY50" fmla="*/ 786761 h 1024181"/>
              <a:gd name="connsiteX0" fmla="*/ 106601 w 5787877"/>
              <a:gd name="connsiteY0" fmla="*/ 786761 h 1024181"/>
              <a:gd name="connsiteX1" fmla="*/ 223044 w 5787877"/>
              <a:gd name="connsiteY1" fmla="*/ 883387 h 1024181"/>
              <a:gd name="connsiteX2" fmla="*/ 393245 w 5787877"/>
              <a:gd name="connsiteY2" fmla="*/ 968662 h 1024181"/>
              <a:gd name="connsiteX3" fmla="*/ 802128 w 5787877"/>
              <a:gd name="connsiteY3" fmla="*/ 1018767 h 1024181"/>
              <a:gd name="connsiteX4" fmla="*/ 1298134 w 5787877"/>
              <a:gd name="connsiteY4" fmla="*/ 940675 h 1024181"/>
              <a:gd name="connsiteX5" fmla="*/ 1835183 w 5787877"/>
              <a:gd name="connsiteY5" fmla="*/ 863154 h 1024181"/>
              <a:gd name="connsiteX6" fmla="*/ 1952414 w 5787877"/>
              <a:gd name="connsiteY6" fmla="*/ 874877 h 1024181"/>
              <a:gd name="connsiteX7" fmla="*/ 2081368 w 5787877"/>
              <a:gd name="connsiteY7" fmla="*/ 910046 h 1024181"/>
              <a:gd name="connsiteX8" fmla="*/ 2233768 w 5787877"/>
              <a:gd name="connsiteY8" fmla="*/ 956939 h 1024181"/>
              <a:gd name="connsiteX9" fmla="*/ 2444783 w 5787877"/>
              <a:gd name="connsiteY9" fmla="*/ 1003831 h 1024181"/>
              <a:gd name="connsiteX10" fmla="*/ 2855091 w 5787877"/>
              <a:gd name="connsiteY10" fmla="*/ 1003831 h 1024181"/>
              <a:gd name="connsiteX11" fmla="*/ 3320525 w 5787877"/>
              <a:gd name="connsiteY11" fmla="*/ 928131 h 1024181"/>
              <a:gd name="connsiteX12" fmla="*/ 3757768 w 5787877"/>
              <a:gd name="connsiteY12" fmla="*/ 945216 h 1024181"/>
              <a:gd name="connsiteX13" fmla="*/ 3910168 w 5787877"/>
              <a:gd name="connsiteY13" fmla="*/ 968662 h 1024181"/>
              <a:gd name="connsiteX14" fmla="*/ 4059336 w 5787877"/>
              <a:gd name="connsiteY14" fmla="*/ 1011200 h 1024181"/>
              <a:gd name="connsiteX15" fmla="*/ 4286263 w 5787877"/>
              <a:gd name="connsiteY15" fmla="*/ 1002155 h 1024181"/>
              <a:gd name="connsiteX16" fmla="*/ 4647401 w 5787877"/>
              <a:gd name="connsiteY16" fmla="*/ 971001 h 1024181"/>
              <a:gd name="connsiteX17" fmla="*/ 4965245 w 5787877"/>
              <a:gd name="connsiteY17" fmla="*/ 956939 h 1024181"/>
              <a:gd name="connsiteX18" fmla="*/ 5070752 w 5787877"/>
              <a:gd name="connsiteY18" fmla="*/ 874877 h 1024181"/>
              <a:gd name="connsiteX19" fmla="*/ 5176260 w 5787877"/>
              <a:gd name="connsiteY19" fmla="*/ 804539 h 1024181"/>
              <a:gd name="connsiteX20" fmla="*/ 5410722 w 5787877"/>
              <a:gd name="connsiteY20" fmla="*/ 769369 h 1024181"/>
              <a:gd name="connsiteX21" fmla="*/ 5563122 w 5787877"/>
              <a:gd name="connsiteY21" fmla="*/ 757646 h 1024181"/>
              <a:gd name="connsiteX22" fmla="*/ 5645183 w 5787877"/>
              <a:gd name="connsiteY22" fmla="*/ 734200 h 1024181"/>
              <a:gd name="connsiteX23" fmla="*/ 5738968 w 5787877"/>
              <a:gd name="connsiteY23" fmla="*/ 663862 h 1024181"/>
              <a:gd name="connsiteX24" fmla="*/ 5785860 w 5787877"/>
              <a:gd name="connsiteY24" fmla="*/ 546631 h 1024181"/>
              <a:gd name="connsiteX25" fmla="*/ 5774137 w 5787877"/>
              <a:gd name="connsiteY25" fmla="*/ 359062 h 1024181"/>
              <a:gd name="connsiteX26" fmla="*/ 5727245 w 5787877"/>
              <a:gd name="connsiteY26" fmla="*/ 288723 h 1024181"/>
              <a:gd name="connsiteX27" fmla="*/ 5656906 w 5787877"/>
              <a:gd name="connsiteY27" fmla="*/ 218385 h 1024181"/>
              <a:gd name="connsiteX28" fmla="*/ 5516229 w 5787877"/>
              <a:gd name="connsiteY28" fmla="*/ 148046 h 1024181"/>
              <a:gd name="connsiteX29" fmla="*/ 5362509 w 5787877"/>
              <a:gd name="connsiteY29" fmla="*/ 53592 h 1024181"/>
              <a:gd name="connsiteX30" fmla="*/ 5074942 w 5787877"/>
              <a:gd name="connsiteY30" fmla="*/ 0 h 1024181"/>
              <a:gd name="connsiteX31" fmla="*/ 4801122 w 5787877"/>
              <a:gd name="connsiteY31" fmla="*/ 30816 h 1024181"/>
              <a:gd name="connsiteX32" fmla="*/ 4672168 w 5787877"/>
              <a:gd name="connsiteY32" fmla="*/ 65985 h 1024181"/>
              <a:gd name="connsiteX33" fmla="*/ 4625276 w 5787877"/>
              <a:gd name="connsiteY33" fmla="*/ 89431 h 1024181"/>
              <a:gd name="connsiteX34" fmla="*/ 4437706 w 5787877"/>
              <a:gd name="connsiteY34" fmla="*/ 136323 h 1024181"/>
              <a:gd name="connsiteX35" fmla="*/ 4193733 w 5787877"/>
              <a:gd name="connsiteY35" fmla="*/ 175461 h 1024181"/>
              <a:gd name="connsiteX36" fmla="*/ 3799450 w 5787877"/>
              <a:gd name="connsiteY36" fmla="*/ 169222 h 1024181"/>
              <a:gd name="connsiteX37" fmla="*/ 3463980 w 5787877"/>
              <a:gd name="connsiteY37" fmla="*/ 134054 h 1024181"/>
              <a:gd name="connsiteX38" fmla="*/ 3101276 w 5787877"/>
              <a:gd name="connsiteY38" fmla="*/ 77708 h 1024181"/>
              <a:gd name="connsiteX39" fmla="*/ 2808199 w 5787877"/>
              <a:gd name="connsiteY39" fmla="*/ 89431 h 1024181"/>
              <a:gd name="connsiteX40" fmla="*/ 2526845 w 5787877"/>
              <a:gd name="connsiteY40" fmla="*/ 159769 h 1024181"/>
              <a:gd name="connsiteX41" fmla="*/ 2279870 w 5787877"/>
              <a:gd name="connsiteY41" fmla="*/ 204391 h 1024181"/>
              <a:gd name="connsiteX42" fmla="*/ 1937179 w 5787877"/>
              <a:gd name="connsiteY42" fmla="*/ 260737 h 1024181"/>
              <a:gd name="connsiteX43" fmla="*/ 1491982 w 5787877"/>
              <a:gd name="connsiteY43" fmla="*/ 251284 h 1024181"/>
              <a:gd name="connsiteX44" fmla="*/ 1038014 w 5787877"/>
              <a:gd name="connsiteY44" fmla="*/ 206662 h 1024181"/>
              <a:gd name="connsiteX45" fmla="*/ 773408 w 5787877"/>
              <a:gd name="connsiteY45" fmla="*/ 175177 h 1024181"/>
              <a:gd name="connsiteX46" fmla="*/ 381522 w 5787877"/>
              <a:gd name="connsiteY46" fmla="*/ 148046 h 1024181"/>
              <a:gd name="connsiteX47" fmla="*/ 163284 w 5787877"/>
              <a:gd name="connsiteY47" fmla="*/ 216115 h 1024181"/>
              <a:gd name="connsiteX48" fmla="*/ 53276 w 5787877"/>
              <a:gd name="connsiteY48" fmla="*/ 347339 h 1024181"/>
              <a:gd name="connsiteX49" fmla="*/ 1452 w 5787877"/>
              <a:gd name="connsiteY49" fmla="*/ 605246 h 1024181"/>
              <a:gd name="connsiteX50" fmla="*/ 106601 w 5787877"/>
              <a:gd name="connsiteY50" fmla="*/ 786761 h 1024181"/>
              <a:gd name="connsiteX0" fmla="*/ 106601 w 5787877"/>
              <a:gd name="connsiteY0" fmla="*/ 786761 h 1024181"/>
              <a:gd name="connsiteX1" fmla="*/ 223044 w 5787877"/>
              <a:gd name="connsiteY1" fmla="*/ 883387 h 1024181"/>
              <a:gd name="connsiteX2" fmla="*/ 393245 w 5787877"/>
              <a:gd name="connsiteY2" fmla="*/ 968662 h 1024181"/>
              <a:gd name="connsiteX3" fmla="*/ 802128 w 5787877"/>
              <a:gd name="connsiteY3" fmla="*/ 1018767 h 1024181"/>
              <a:gd name="connsiteX4" fmla="*/ 1066274 w 5787877"/>
              <a:gd name="connsiteY4" fmla="*/ 980138 h 1024181"/>
              <a:gd name="connsiteX5" fmla="*/ 1298134 w 5787877"/>
              <a:gd name="connsiteY5" fmla="*/ 940675 h 1024181"/>
              <a:gd name="connsiteX6" fmla="*/ 1835183 w 5787877"/>
              <a:gd name="connsiteY6" fmla="*/ 863154 h 1024181"/>
              <a:gd name="connsiteX7" fmla="*/ 1952414 w 5787877"/>
              <a:gd name="connsiteY7" fmla="*/ 874877 h 1024181"/>
              <a:gd name="connsiteX8" fmla="*/ 2081368 w 5787877"/>
              <a:gd name="connsiteY8" fmla="*/ 910046 h 1024181"/>
              <a:gd name="connsiteX9" fmla="*/ 2233768 w 5787877"/>
              <a:gd name="connsiteY9" fmla="*/ 956939 h 1024181"/>
              <a:gd name="connsiteX10" fmla="*/ 2444783 w 5787877"/>
              <a:gd name="connsiteY10" fmla="*/ 1003831 h 1024181"/>
              <a:gd name="connsiteX11" fmla="*/ 2855091 w 5787877"/>
              <a:gd name="connsiteY11" fmla="*/ 1003831 h 1024181"/>
              <a:gd name="connsiteX12" fmla="*/ 3320525 w 5787877"/>
              <a:gd name="connsiteY12" fmla="*/ 928131 h 1024181"/>
              <a:gd name="connsiteX13" fmla="*/ 3757768 w 5787877"/>
              <a:gd name="connsiteY13" fmla="*/ 945216 h 1024181"/>
              <a:gd name="connsiteX14" fmla="*/ 3910168 w 5787877"/>
              <a:gd name="connsiteY14" fmla="*/ 968662 h 1024181"/>
              <a:gd name="connsiteX15" fmla="*/ 4059336 w 5787877"/>
              <a:gd name="connsiteY15" fmla="*/ 1011200 h 1024181"/>
              <a:gd name="connsiteX16" fmla="*/ 4286263 w 5787877"/>
              <a:gd name="connsiteY16" fmla="*/ 1002155 h 1024181"/>
              <a:gd name="connsiteX17" fmla="*/ 4647401 w 5787877"/>
              <a:gd name="connsiteY17" fmla="*/ 971001 h 1024181"/>
              <a:gd name="connsiteX18" fmla="*/ 4965245 w 5787877"/>
              <a:gd name="connsiteY18" fmla="*/ 956939 h 1024181"/>
              <a:gd name="connsiteX19" fmla="*/ 5070752 w 5787877"/>
              <a:gd name="connsiteY19" fmla="*/ 874877 h 1024181"/>
              <a:gd name="connsiteX20" fmla="*/ 5176260 w 5787877"/>
              <a:gd name="connsiteY20" fmla="*/ 804539 h 1024181"/>
              <a:gd name="connsiteX21" fmla="*/ 5410722 w 5787877"/>
              <a:gd name="connsiteY21" fmla="*/ 769369 h 1024181"/>
              <a:gd name="connsiteX22" fmla="*/ 5563122 w 5787877"/>
              <a:gd name="connsiteY22" fmla="*/ 757646 h 1024181"/>
              <a:gd name="connsiteX23" fmla="*/ 5645183 w 5787877"/>
              <a:gd name="connsiteY23" fmla="*/ 734200 h 1024181"/>
              <a:gd name="connsiteX24" fmla="*/ 5738968 w 5787877"/>
              <a:gd name="connsiteY24" fmla="*/ 663862 h 1024181"/>
              <a:gd name="connsiteX25" fmla="*/ 5785860 w 5787877"/>
              <a:gd name="connsiteY25" fmla="*/ 546631 h 1024181"/>
              <a:gd name="connsiteX26" fmla="*/ 5774137 w 5787877"/>
              <a:gd name="connsiteY26" fmla="*/ 359062 h 1024181"/>
              <a:gd name="connsiteX27" fmla="*/ 5727245 w 5787877"/>
              <a:gd name="connsiteY27" fmla="*/ 288723 h 1024181"/>
              <a:gd name="connsiteX28" fmla="*/ 5656906 w 5787877"/>
              <a:gd name="connsiteY28" fmla="*/ 218385 h 1024181"/>
              <a:gd name="connsiteX29" fmla="*/ 5516229 w 5787877"/>
              <a:gd name="connsiteY29" fmla="*/ 148046 h 1024181"/>
              <a:gd name="connsiteX30" fmla="*/ 5362509 w 5787877"/>
              <a:gd name="connsiteY30" fmla="*/ 53592 h 1024181"/>
              <a:gd name="connsiteX31" fmla="*/ 5074942 w 5787877"/>
              <a:gd name="connsiteY31" fmla="*/ 0 h 1024181"/>
              <a:gd name="connsiteX32" fmla="*/ 4801122 w 5787877"/>
              <a:gd name="connsiteY32" fmla="*/ 30816 h 1024181"/>
              <a:gd name="connsiteX33" fmla="*/ 4672168 w 5787877"/>
              <a:gd name="connsiteY33" fmla="*/ 65985 h 1024181"/>
              <a:gd name="connsiteX34" fmla="*/ 4625276 w 5787877"/>
              <a:gd name="connsiteY34" fmla="*/ 89431 h 1024181"/>
              <a:gd name="connsiteX35" fmla="*/ 4437706 w 5787877"/>
              <a:gd name="connsiteY35" fmla="*/ 136323 h 1024181"/>
              <a:gd name="connsiteX36" fmla="*/ 4193733 w 5787877"/>
              <a:gd name="connsiteY36" fmla="*/ 175461 h 1024181"/>
              <a:gd name="connsiteX37" fmla="*/ 3799450 w 5787877"/>
              <a:gd name="connsiteY37" fmla="*/ 169222 h 1024181"/>
              <a:gd name="connsiteX38" fmla="*/ 3463980 w 5787877"/>
              <a:gd name="connsiteY38" fmla="*/ 134054 h 1024181"/>
              <a:gd name="connsiteX39" fmla="*/ 3101276 w 5787877"/>
              <a:gd name="connsiteY39" fmla="*/ 77708 h 1024181"/>
              <a:gd name="connsiteX40" fmla="*/ 2808199 w 5787877"/>
              <a:gd name="connsiteY40" fmla="*/ 89431 h 1024181"/>
              <a:gd name="connsiteX41" fmla="*/ 2526845 w 5787877"/>
              <a:gd name="connsiteY41" fmla="*/ 159769 h 1024181"/>
              <a:gd name="connsiteX42" fmla="*/ 2279870 w 5787877"/>
              <a:gd name="connsiteY42" fmla="*/ 204391 h 1024181"/>
              <a:gd name="connsiteX43" fmla="*/ 1937179 w 5787877"/>
              <a:gd name="connsiteY43" fmla="*/ 260737 h 1024181"/>
              <a:gd name="connsiteX44" fmla="*/ 1491982 w 5787877"/>
              <a:gd name="connsiteY44" fmla="*/ 251284 h 1024181"/>
              <a:gd name="connsiteX45" fmla="*/ 1038014 w 5787877"/>
              <a:gd name="connsiteY45" fmla="*/ 206662 h 1024181"/>
              <a:gd name="connsiteX46" fmla="*/ 773408 w 5787877"/>
              <a:gd name="connsiteY46" fmla="*/ 175177 h 1024181"/>
              <a:gd name="connsiteX47" fmla="*/ 381522 w 5787877"/>
              <a:gd name="connsiteY47" fmla="*/ 148046 h 1024181"/>
              <a:gd name="connsiteX48" fmla="*/ 163284 w 5787877"/>
              <a:gd name="connsiteY48" fmla="*/ 216115 h 1024181"/>
              <a:gd name="connsiteX49" fmla="*/ 53276 w 5787877"/>
              <a:gd name="connsiteY49" fmla="*/ 347339 h 1024181"/>
              <a:gd name="connsiteX50" fmla="*/ 1452 w 5787877"/>
              <a:gd name="connsiteY50" fmla="*/ 605246 h 1024181"/>
              <a:gd name="connsiteX51" fmla="*/ 106601 w 5787877"/>
              <a:gd name="connsiteY51" fmla="*/ 786761 h 1024181"/>
              <a:gd name="connsiteX0" fmla="*/ 106601 w 5787877"/>
              <a:gd name="connsiteY0" fmla="*/ 786761 h 1024181"/>
              <a:gd name="connsiteX1" fmla="*/ 223044 w 5787877"/>
              <a:gd name="connsiteY1" fmla="*/ 883387 h 1024181"/>
              <a:gd name="connsiteX2" fmla="*/ 393245 w 5787877"/>
              <a:gd name="connsiteY2" fmla="*/ 968662 h 1024181"/>
              <a:gd name="connsiteX3" fmla="*/ 802128 w 5787877"/>
              <a:gd name="connsiteY3" fmla="*/ 1018767 h 1024181"/>
              <a:gd name="connsiteX4" fmla="*/ 1066274 w 5787877"/>
              <a:gd name="connsiteY4" fmla="*/ 980138 h 1024181"/>
              <a:gd name="connsiteX5" fmla="*/ 1420145 w 5787877"/>
              <a:gd name="connsiteY5" fmla="*/ 889091 h 1024181"/>
              <a:gd name="connsiteX6" fmla="*/ 1835183 w 5787877"/>
              <a:gd name="connsiteY6" fmla="*/ 863154 h 1024181"/>
              <a:gd name="connsiteX7" fmla="*/ 1952414 w 5787877"/>
              <a:gd name="connsiteY7" fmla="*/ 874877 h 1024181"/>
              <a:gd name="connsiteX8" fmla="*/ 2081368 w 5787877"/>
              <a:gd name="connsiteY8" fmla="*/ 910046 h 1024181"/>
              <a:gd name="connsiteX9" fmla="*/ 2233768 w 5787877"/>
              <a:gd name="connsiteY9" fmla="*/ 956939 h 1024181"/>
              <a:gd name="connsiteX10" fmla="*/ 2444783 w 5787877"/>
              <a:gd name="connsiteY10" fmla="*/ 1003831 h 1024181"/>
              <a:gd name="connsiteX11" fmla="*/ 2855091 w 5787877"/>
              <a:gd name="connsiteY11" fmla="*/ 1003831 h 1024181"/>
              <a:gd name="connsiteX12" fmla="*/ 3320525 w 5787877"/>
              <a:gd name="connsiteY12" fmla="*/ 928131 h 1024181"/>
              <a:gd name="connsiteX13" fmla="*/ 3757768 w 5787877"/>
              <a:gd name="connsiteY13" fmla="*/ 945216 h 1024181"/>
              <a:gd name="connsiteX14" fmla="*/ 3910168 w 5787877"/>
              <a:gd name="connsiteY14" fmla="*/ 968662 h 1024181"/>
              <a:gd name="connsiteX15" fmla="*/ 4059336 w 5787877"/>
              <a:gd name="connsiteY15" fmla="*/ 1011200 h 1024181"/>
              <a:gd name="connsiteX16" fmla="*/ 4286263 w 5787877"/>
              <a:gd name="connsiteY16" fmla="*/ 1002155 h 1024181"/>
              <a:gd name="connsiteX17" fmla="*/ 4647401 w 5787877"/>
              <a:gd name="connsiteY17" fmla="*/ 971001 h 1024181"/>
              <a:gd name="connsiteX18" fmla="*/ 4965245 w 5787877"/>
              <a:gd name="connsiteY18" fmla="*/ 956939 h 1024181"/>
              <a:gd name="connsiteX19" fmla="*/ 5070752 w 5787877"/>
              <a:gd name="connsiteY19" fmla="*/ 874877 h 1024181"/>
              <a:gd name="connsiteX20" fmla="*/ 5176260 w 5787877"/>
              <a:gd name="connsiteY20" fmla="*/ 804539 h 1024181"/>
              <a:gd name="connsiteX21" fmla="*/ 5410722 w 5787877"/>
              <a:gd name="connsiteY21" fmla="*/ 769369 h 1024181"/>
              <a:gd name="connsiteX22" fmla="*/ 5563122 w 5787877"/>
              <a:gd name="connsiteY22" fmla="*/ 757646 h 1024181"/>
              <a:gd name="connsiteX23" fmla="*/ 5645183 w 5787877"/>
              <a:gd name="connsiteY23" fmla="*/ 734200 h 1024181"/>
              <a:gd name="connsiteX24" fmla="*/ 5738968 w 5787877"/>
              <a:gd name="connsiteY24" fmla="*/ 663862 h 1024181"/>
              <a:gd name="connsiteX25" fmla="*/ 5785860 w 5787877"/>
              <a:gd name="connsiteY25" fmla="*/ 546631 h 1024181"/>
              <a:gd name="connsiteX26" fmla="*/ 5774137 w 5787877"/>
              <a:gd name="connsiteY26" fmla="*/ 359062 h 1024181"/>
              <a:gd name="connsiteX27" fmla="*/ 5727245 w 5787877"/>
              <a:gd name="connsiteY27" fmla="*/ 288723 h 1024181"/>
              <a:gd name="connsiteX28" fmla="*/ 5656906 w 5787877"/>
              <a:gd name="connsiteY28" fmla="*/ 218385 h 1024181"/>
              <a:gd name="connsiteX29" fmla="*/ 5516229 w 5787877"/>
              <a:gd name="connsiteY29" fmla="*/ 148046 h 1024181"/>
              <a:gd name="connsiteX30" fmla="*/ 5362509 w 5787877"/>
              <a:gd name="connsiteY30" fmla="*/ 53592 h 1024181"/>
              <a:gd name="connsiteX31" fmla="*/ 5074942 w 5787877"/>
              <a:gd name="connsiteY31" fmla="*/ 0 h 1024181"/>
              <a:gd name="connsiteX32" fmla="*/ 4801122 w 5787877"/>
              <a:gd name="connsiteY32" fmla="*/ 30816 h 1024181"/>
              <a:gd name="connsiteX33" fmla="*/ 4672168 w 5787877"/>
              <a:gd name="connsiteY33" fmla="*/ 65985 h 1024181"/>
              <a:gd name="connsiteX34" fmla="*/ 4625276 w 5787877"/>
              <a:gd name="connsiteY34" fmla="*/ 89431 h 1024181"/>
              <a:gd name="connsiteX35" fmla="*/ 4437706 w 5787877"/>
              <a:gd name="connsiteY35" fmla="*/ 136323 h 1024181"/>
              <a:gd name="connsiteX36" fmla="*/ 4193733 w 5787877"/>
              <a:gd name="connsiteY36" fmla="*/ 175461 h 1024181"/>
              <a:gd name="connsiteX37" fmla="*/ 3799450 w 5787877"/>
              <a:gd name="connsiteY37" fmla="*/ 169222 h 1024181"/>
              <a:gd name="connsiteX38" fmla="*/ 3463980 w 5787877"/>
              <a:gd name="connsiteY38" fmla="*/ 134054 h 1024181"/>
              <a:gd name="connsiteX39" fmla="*/ 3101276 w 5787877"/>
              <a:gd name="connsiteY39" fmla="*/ 77708 h 1024181"/>
              <a:gd name="connsiteX40" fmla="*/ 2808199 w 5787877"/>
              <a:gd name="connsiteY40" fmla="*/ 89431 h 1024181"/>
              <a:gd name="connsiteX41" fmla="*/ 2526845 w 5787877"/>
              <a:gd name="connsiteY41" fmla="*/ 159769 h 1024181"/>
              <a:gd name="connsiteX42" fmla="*/ 2279870 w 5787877"/>
              <a:gd name="connsiteY42" fmla="*/ 204391 h 1024181"/>
              <a:gd name="connsiteX43" fmla="*/ 1937179 w 5787877"/>
              <a:gd name="connsiteY43" fmla="*/ 260737 h 1024181"/>
              <a:gd name="connsiteX44" fmla="*/ 1491982 w 5787877"/>
              <a:gd name="connsiteY44" fmla="*/ 251284 h 1024181"/>
              <a:gd name="connsiteX45" fmla="*/ 1038014 w 5787877"/>
              <a:gd name="connsiteY45" fmla="*/ 206662 h 1024181"/>
              <a:gd name="connsiteX46" fmla="*/ 773408 w 5787877"/>
              <a:gd name="connsiteY46" fmla="*/ 175177 h 1024181"/>
              <a:gd name="connsiteX47" fmla="*/ 381522 w 5787877"/>
              <a:gd name="connsiteY47" fmla="*/ 148046 h 1024181"/>
              <a:gd name="connsiteX48" fmla="*/ 163284 w 5787877"/>
              <a:gd name="connsiteY48" fmla="*/ 216115 h 1024181"/>
              <a:gd name="connsiteX49" fmla="*/ 53276 w 5787877"/>
              <a:gd name="connsiteY49" fmla="*/ 347339 h 1024181"/>
              <a:gd name="connsiteX50" fmla="*/ 1452 w 5787877"/>
              <a:gd name="connsiteY50" fmla="*/ 605246 h 1024181"/>
              <a:gd name="connsiteX51" fmla="*/ 106601 w 5787877"/>
              <a:gd name="connsiteY51" fmla="*/ 786761 h 1024181"/>
              <a:gd name="connsiteX0" fmla="*/ 106601 w 5787877"/>
              <a:gd name="connsiteY0" fmla="*/ 786761 h 1024181"/>
              <a:gd name="connsiteX1" fmla="*/ 223044 w 5787877"/>
              <a:gd name="connsiteY1" fmla="*/ 883387 h 1024181"/>
              <a:gd name="connsiteX2" fmla="*/ 393245 w 5787877"/>
              <a:gd name="connsiteY2" fmla="*/ 968662 h 1024181"/>
              <a:gd name="connsiteX3" fmla="*/ 802128 w 5787877"/>
              <a:gd name="connsiteY3" fmla="*/ 1018767 h 1024181"/>
              <a:gd name="connsiteX4" fmla="*/ 1127279 w 5787877"/>
              <a:gd name="connsiteY4" fmla="*/ 969083 h 1024181"/>
              <a:gd name="connsiteX5" fmla="*/ 1420145 w 5787877"/>
              <a:gd name="connsiteY5" fmla="*/ 889091 h 1024181"/>
              <a:gd name="connsiteX6" fmla="*/ 1835183 w 5787877"/>
              <a:gd name="connsiteY6" fmla="*/ 863154 h 1024181"/>
              <a:gd name="connsiteX7" fmla="*/ 1952414 w 5787877"/>
              <a:gd name="connsiteY7" fmla="*/ 874877 h 1024181"/>
              <a:gd name="connsiteX8" fmla="*/ 2081368 w 5787877"/>
              <a:gd name="connsiteY8" fmla="*/ 910046 h 1024181"/>
              <a:gd name="connsiteX9" fmla="*/ 2233768 w 5787877"/>
              <a:gd name="connsiteY9" fmla="*/ 956939 h 1024181"/>
              <a:gd name="connsiteX10" fmla="*/ 2444783 w 5787877"/>
              <a:gd name="connsiteY10" fmla="*/ 1003831 h 1024181"/>
              <a:gd name="connsiteX11" fmla="*/ 2855091 w 5787877"/>
              <a:gd name="connsiteY11" fmla="*/ 1003831 h 1024181"/>
              <a:gd name="connsiteX12" fmla="*/ 3320525 w 5787877"/>
              <a:gd name="connsiteY12" fmla="*/ 928131 h 1024181"/>
              <a:gd name="connsiteX13" fmla="*/ 3757768 w 5787877"/>
              <a:gd name="connsiteY13" fmla="*/ 945216 h 1024181"/>
              <a:gd name="connsiteX14" fmla="*/ 3910168 w 5787877"/>
              <a:gd name="connsiteY14" fmla="*/ 968662 h 1024181"/>
              <a:gd name="connsiteX15" fmla="*/ 4059336 w 5787877"/>
              <a:gd name="connsiteY15" fmla="*/ 1011200 h 1024181"/>
              <a:gd name="connsiteX16" fmla="*/ 4286263 w 5787877"/>
              <a:gd name="connsiteY16" fmla="*/ 1002155 h 1024181"/>
              <a:gd name="connsiteX17" fmla="*/ 4647401 w 5787877"/>
              <a:gd name="connsiteY17" fmla="*/ 971001 h 1024181"/>
              <a:gd name="connsiteX18" fmla="*/ 4965245 w 5787877"/>
              <a:gd name="connsiteY18" fmla="*/ 956939 h 1024181"/>
              <a:gd name="connsiteX19" fmla="*/ 5070752 w 5787877"/>
              <a:gd name="connsiteY19" fmla="*/ 874877 h 1024181"/>
              <a:gd name="connsiteX20" fmla="*/ 5176260 w 5787877"/>
              <a:gd name="connsiteY20" fmla="*/ 804539 h 1024181"/>
              <a:gd name="connsiteX21" fmla="*/ 5410722 w 5787877"/>
              <a:gd name="connsiteY21" fmla="*/ 769369 h 1024181"/>
              <a:gd name="connsiteX22" fmla="*/ 5563122 w 5787877"/>
              <a:gd name="connsiteY22" fmla="*/ 757646 h 1024181"/>
              <a:gd name="connsiteX23" fmla="*/ 5645183 w 5787877"/>
              <a:gd name="connsiteY23" fmla="*/ 734200 h 1024181"/>
              <a:gd name="connsiteX24" fmla="*/ 5738968 w 5787877"/>
              <a:gd name="connsiteY24" fmla="*/ 663862 h 1024181"/>
              <a:gd name="connsiteX25" fmla="*/ 5785860 w 5787877"/>
              <a:gd name="connsiteY25" fmla="*/ 546631 h 1024181"/>
              <a:gd name="connsiteX26" fmla="*/ 5774137 w 5787877"/>
              <a:gd name="connsiteY26" fmla="*/ 359062 h 1024181"/>
              <a:gd name="connsiteX27" fmla="*/ 5727245 w 5787877"/>
              <a:gd name="connsiteY27" fmla="*/ 288723 h 1024181"/>
              <a:gd name="connsiteX28" fmla="*/ 5656906 w 5787877"/>
              <a:gd name="connsiteY28" fmla="*/ 218385 h 1024181"/>
              <a:gd name="connsiteX29" fmla="*/ 5516229 w 5787877"/>
              <a:gd name="connsiteY29" fmla="*/ 148046 h 1024181"/>
              <a:gd name="connsiteX30" fmla="*/ 5362509 w 5787877"/>
              <a:gd name="connsiteY30" fmla="*/ 53592 h 1024181"/>
              <a:gd name="connsiteX31" fmla="*/ 5074942 w 5787877"/>
              <a:gd name="connsiteY31" fmla="*/ 0 h 1024181"/>
              <a:gd name="connsiteX32" fmla="*/ 4801122 w 5787877"/>
              <a:gd name="connsiteY32" fmla="*/ 30816 h 1024181"/>
              <a:gd name="connsiteX33" fmla="*/ 4672168 w 5787877"/>
              <a:gd name="connsiteY33" fmla="*/ 65985 h 1024181"/>
              <a:gd name="connsiteX34" fmla="*/ 4625276 w 5787877"/>
              <a:gd name="connsiteY34" fmla="*/ 89431 h 1024181"/>
              <a:gd name="connsiteX35" fmla="*/ 4437706 w 5787877"/>
              <a:gd name="connsiteY35" fmla="*/ 136323 h 1024181"/>
              <a:gd name="connsiteX36" fmla="*/ 4193733 w 5787877"/>
              <a:gd name="connsiteY36" fmla="*/ 175461 h 1024181"/>
              <a:gd name="connsiteX37" fmla="*/ 3799450 w 5787877"/>
              <a:gd name="connsiteY37" fmla="*/ 169222 h 1024181"/>
              <a:gd name="connsiteX38" fmla="*/ 3463980 w 5787877"/>
              <a:gd name="connsiteY38" fmla="*/ 134054 h 1024181"/>
              <a:gd name="connsiteX39" fmla="*/ 3101276 w 5787877"/>
              <a:gd name="connsiteY39" fmla="*/ 77708 h 1024181"/>
              <a:gd name="connsiteX40" fmla="*/ 2808199 w 5787877"/>
              <a:gd name="connsiteY40" fmla="*/ 89431 h 1024181"/>
              <a:gd name="connsiteX41" fmla="*/ 2526845 w 5787877"/>
              <a:gd name="connsiteY41" fmla="*/ 159769 h 1024181"/>
              <a:gd name="connsiteX42" fmla="*/ 2279870 w 5787877"/>
              <a:gd name="connsiteY42" fmla="*/ 204391 h 1024181"/>
              <a:gd name="connsiteX43" fmla="*/ 1937179 w 5787877"/>
              <a:gd name="connsiteY43" fmla="*/ 260737 h 1024181"/>
              <a:gd name="connsiteX44" fmla="*/ 1491982 w 5787877"/>
              <a:gd name="connsiteY44" fmla="*/ 251284 h 1024181"/>
              <a:gd name="connsiteX45" fmla="*/ 1038014 w 5787877"/>
              <a:gd name="connsiteY45" fmla="*/ 206662 h 1024181"/>
              <a:gd name="connsiteX46" fmla="*/ 773408 w 5787877"/>
              <a:gd name="connsiteY46" fmla="*/ 175177 h 1024181"/>
              <a:gd name="connsiteX47" fmla="*/ 381522 w 5787877"/>
              <a:gd name="connsiteY47" fmla="*/ 148046 h 1024181"/>
              <a:gd name="connsiteX48" fmla="*/ 163284 w 5787877"/>
              <a:gd name="connsiteY48" fmla="*/ 216115 h 1024181"/>
              <a:gd name="connsiteX49" fmla="*/ 53276 w 5787877"/>
              <a:gd name="connsiteY49" fmla="*/ 347339 h 1024181"/>
              <a:gd name="connsiteX50" fmla="*/ 1452 w 5787877"/>
              <a:gd name="connsiteY50" fmla="*/ 605246 h 1024181"/>
              <a:gd name="connsiteX51" fmla="*/ 106601 w 5787877"/>
              <a:gd name="connsiteY51" fmla="*/ 786761 h 1024181"/>
              <a:gd name="connsiteX0" fmla="*/ 106601 w 5787877"/>
              <a:gd name="connsiteY0" fmla="*/ 786761 h 1024181"/>
              <a:gd name="connsiteX1" fmla="*/ 223044 w 5787877"/>
              <a:gd name="connsiteY1" fmla="*/ 883387 h 1024181"/>
              <a:gd name="connsiteX2" fmla="*/ 393245 w 5787877"/>
              <a:gd name="connsiteY2" fmla="*/ 968662 h 1024181"/>
              <a:gd name="connsiteX3" fmla="*/ 802128 w 5787877"/>
              <a:gd name="connsiteY3" fmla="*/ 1018767 h 1024181"/>
              <a:gd name="connsiteX4" fmla="*/ 1127279 w 5787877"/>
              <a:gd name="connsiteY4" fmla="*/ 969083 h 1024181"/>
              <a:gd name="connsiteX5" fmla="*/ 1420145 w 5787877"/>
              <a:gd name="connsiteY5" fmla="*/ 889091 h 1024181"/>
              <a:gd name="connsiteX6" fmla="*/ 1835183 w 5787877"/>
              <a:gd name="connsiteY6" fmla="*/ 863154 h 1024181"/>
              <a:gd name="connsiteX7" fmla="*/ 1952414 w 5787877"/>
              <a:gd name="connsiteY7" fmla="*/ 874877 h 1024181"/>
              <a:gd name="connsiteX8" fmla="*/ 2081368 w 5787877"/>
              <a:gd name="connsiteY8" fmla="*/ 910046 h 1024181"/>
              <a:gd name="connsiteX9" fmla="*/ 2233768 w 5787877"/>
              <a:gd name="connsiteY9" fmla="*/ 956939 h 1024181"/>
              <a:gd name="connsiteX10" fmla="*/ 2444783 w 5787877"/>
              <a:gd name="connsiteY10" fmla="*/ 1003831 h 1024181"/>
              <a:gd name="connsiteX11" fmla="*/ 2855091 w 5787877"/>
              <a:gd name="connsiteY11" fmla="*/ 1003831 h 1024181"/>
              <a:gd name="connsiteX12" fmla="*/ 3320525 w 5787877"/>
              <a:gd name="connsiteY12" fmla="*/ 928131 h 1024181"/>
              <a:gd name="connsiteX13" fmla="*/ 3757768 w 5787877"/>
              <a:gd name="connsiteY13" fmla="*/ 945216 h 1024181"/>
              <a:gd name="connsiteX14" fmla="*/ 3910168 w 5787877"/>
              <a:gd name="connsiteY14" fmla="*/ 968662 h 1024181"/>
              <a:gd name="connsiteX15" fmla="*/ 4286263 w 5787877"/>
              <a:gd name="connsiteY15" fmla="*/ 1002155 h 1024181"/>
              <a:gd name="connsiteX16" fmla="*/ 4647401 w 5787877"/>
              <a:gd name="connsiteY16" fmla="*/ 971001 h 1024181"/>
              <a:gd name="connsiteX17" fmla="*/ 4965245 w 5787877"/>
              <a:gd name="connsiteY17" fmla="*/ 956939 h 1024181"/>
              <a:gd name="connsiteX18" fmla="*/ 5070752 w 5787877"/>
              <a:gd name="connsiteY18" fmla="*/ 874877 h 1024181"/>
              <a:gd name="connsiteX19" fmla="*/ 5176260 w 5787877"/>
              <a:gd name="connsiteY19" fmla="*/ 804539 h 1024181"/>
              <a:gd name="connsiteX20" fmla="*/ 5410722 w 5787877"/>
              <a:gd name="connsiteY20" fmla="*/ 769369 h 1024181"/>
              <a:gd name="connsiteX21" fmla="*/ 5563122 w 5787877"/>
              <a:gd name="connsiteY21" fmla="*/ 757646 h 1024181"/>
              <a:gd name="connsiteX22" fmla="*/ 5645183 w 5787877"/>
              <a:gd name="connsiteY22" fmla="*/ 734200 h 1024181"/>
              <a:gd name="connsiteX23" fmla="*/ 5738968 w 5787877"/>
              <a:gd name="connsiteY23" fmla="*/ 663862 h 1024181"/>
              <a:gd name="connsiteX24" fmla="*/ 5785860 w 5787877"/>
              <a:gd name="connsiteY24" fmla="*/ 546631 h 1024181"/>
              <a:gd name="connsiteX25" fmla="*/ 5774137 w 5787877"/>
              <a:gd name="connsiteY25" fmla="*/ 359062 h 1024181"/>
              <a:gd name="connsiteX26" fmla="*/ 5727245 w 5787877"/>
              <a:gd name="connsiteY26" fmla="*/ 288723 h 1024181"/>
              <a:gd name="connsiteX27" fmla="*/ 5656906 w 5787877"/>
              <a:gd name="connsiteY27" fmla="*/ 218385 h 1024181"/>
              <a:gd name="connsiteX28" fmla="*/ 5516229 w 5787877"/>
              <a:gd name="connsiteY28" fmla="*/ 148046 h 1024181"/>
              <a:gd name="connsiteX29" fmla="*/ 5362509 w 5787877"/>
              <a:gd name="connsiteY29" fmla="*/ 53592 h 1024181"/>
              <a:gd name="connsiteX30" fmla="*/ 5074942 w 5787877"/>
              <a:gd name="connsiteY30" fmla="*/ 0 h 1024181"/>
              <a:gd name="connsiteX31" fmla="*/ 4801122 w 5787877"/>
              <a:gd name="connsiteY31" fmla="*/ 30816 h 1024181"/>
              <a:gd name="connsiteX32" fmla="*/ 4672168 w 5787877"/>
              <a:gd name="connsiteY32" fmla="*/ 65985 h 1024181"/>
              <a:gd name="connsiteX33" fmla="*/ 4625276 w 5787877"/>
              <a:gd name="connsiteY33" fmla="*/ 89431 h 1024181"/>
              <a:gd name="connsiteX34" fmla="*/ 4437706 w 5787877"/>
              <a:gd name="connsiteY34" fmla="*/ 136323 h 1024181"/>
              <a:gd name="connsiteX35" fmla="*/ 4193733 w 5787877"/>
              <a:gd name="connsiteY35" fmla="*/ 175461 h 1024181"/>
              <a:gd name="connsiteX36" fmla="*/ 3799450 w 5787877"/>
              <a:gd name="connsiteY36" fmla="*/ 169222 h 1024181"/>
              <a:gd name="connsiteX37" fmla="*/ 3463980 w 5787877"/>
              <a:gd name="connsiteY37" fmla="*/ 134054 h 1024181"/>
              <a:gd name="connsiteX38" fmla="*/ 3101276 w 5787877"/>
              <a:gd name="connsiteY38" fmla="*/ 77708 h 1024181"/>
              <a:gd name="connsiteX39" fmla="*/ 2808199 w 5787877"/>
              <a:gd name="connsiteY39" fmla="*/ 89431 h 1024181"/>
              <a:gd name="connsiteX40" fmla="*/ 2526845 w 5787877"/>
              <a:gd name="connsiteY40" fmla="*/ 159769 h 1024181"/>
              <a:gd name="connsiteX41" fmla="*/ 2279870 w 5787877"/>
              <a:gd name="connsiteY41" fmla="*/ 204391 h 1024181"/>
              <a:gd name="connsiteX42" fmla="*/ 1937179 w 5787877"/>
              <a:gd name="connsiteY42" fmla="*/ 260737 h 1024181"/>
              <a:gd name="connsiteX43" fmla="*/ 1491982 w 5787877"/>
              <a:gd name="connsiteY43" fmla="*/ 251284 h 1024181"/>
              <a:gd name="connsiteX44" fmla="*/ 1038014 w 5787877"/>
              <a:gd name="connsiteY44" fmla="*/ 206662 h 1024181"/>
              <a:gd name="connsiteX45" fmla="*/ 773408 w 5787877"/>
              <a:gd name="connsiteY45" fmla="*/ 175177 h 1024181"/>
              <a:gd name="connsiteX46" fmla="*/ 381522 w 5787877"/>
              <a:gd name="connsiteY46" fmla="*/ 148046 h 1024181"/>
              <a:gd name="connsiteX47" fmla="*/ 163284 w 5787877"/>
              <a:gd name="connsiteY47" fmla="*/ 216115 h 1024181"/>
              <a:gd name="connsiteX48" fmla="*/ 53276 w 5787877"/>
              <a:gd name="connsiteY48" fmla="*/ 347339 h 1024181"/>
              <a:gd name="connsiteX49" fmla="*/ 1452 w 5787877"/>
              <a:gd name="connsiteY49" fmla="*/ 605246 h 1024181"/>
              <a:gd name="connsiteX50" fmla="*/ 106601 w 5787877"/>
              <a:gd name="connsiteY50" fmla="*/ 786761 h 1024181"/>
              <a:gd name="connsiteX0" fmla="*/ 106601 w 5787877"/>
              <a:gd name="connsiteY0" fmla="*/ 786761 h 1024181"/>
              <a:gd name="connsiteX1" fmla="*/ 223044 w 5787877"/>
              <a:gd name="connsiteY1" fmla="*/ 883387 h 1024181"/>
              <a:gd name="connsiteX2" fmla="*/ 393245 w 5787877"/>
              <a:gd name="connsiteY2" fmla="*/ 968662 h 1024181"/>
              <a:gd name="connsiteX3" fmla="*/ 802128 w 5787877"/>
              <a:gd name="connsiteY3" fmla="*/ 1018767 h 1024181"/>
              <a:gd name="connsiteX4" fmla="*/ 1127279 w 5787877"/>
              <a:gd name="connsiteY4" fmla="*/ 969083 h 1024181"/>
              <a:gd name="connsiteX5" fmla="*/ 1420145 w 5787877"/>
              <a:gd name="connsiteY5" fmla="*/ 889091 h 1024181"/>
              <a:gd name="connsiteX6" fmla="*/ 1835183 w 5787877"/>
              <a:gd name="connsiteY6" fmla="*/ 863154 h 1024181"/>
              <a:gd name="connsiteX7" fmla="*/ 1952414 w 5787877"/>
              <a:gd name="connsiteY7" fmla="*/ 874877 h 1024181"/>
              <a:gd name="connsiteX8" fmla="*/ 2081368 w 5787877"/>
              <a:gd name="connsiteY8" fmla="*/ 910046 h 1024181"/>
              <a:gd name="connsiteX9" fmla="*/ 2233768 w 5787877"/>
              <a:gd name="connsiteY9" fmla="*/ 956939 h 1024181"/>
              <a:gd name="connsiteX10" fmla="*/ 2444783 w 5787877"/>
              <a:gd name="connsiteY10" fmla="*/ 1003831 h 1024181"/>
              <a:gd name="connsiteX11" fmla="*/ 2855091 w 5787877"/>
              <a:gd name="connsiteY11" fmla="*/ 1003831 h 1024181"/>
              <a:gd name="connsiteX12" fmla="*/ 3320525 w 5787877"/>
              <a:gd name="connsiteY12" fmla="*/ 928131 h 1024181"/>
              <a:gd name="connsiteX13" fmla="*/ 3757768 w 5787877"/>
              <a:gd name="connsiteY13" fmla="*/ 945216 h 1024181"/>
              <a:gd name="connsiteX14" fmla="*/ 3910168 w 5787877"/>
              <a:gd name="connsiteY14" fmla="*/ 968662 h 1024181"/>
              <a:gd name="connsiteX15" fmla="*/ 4286263 w 5787877"/>
              <a:gd name="connsiteY15" fmla="*/ 1002155 h 1024181"/>
              <a:gd name="connsiteX16" fmla="*/ 4647401 w 5787877"/>
              <a:gd name="connsiteY16" fmla="*/ 971001 h 1024181"/>
              <a:gd name="connsiteX17" fmla="*/ 4965245 w 5787877"/>
              <a:gd name="connsiteY17" fmla="*/ 956939 h 1024181"/>
              <a:gd name="connsiteX18" fmla="*/ 5070752 w 5787877"/>
              <a:gd name="connsiteY18" fmla="*/ 874877 h 1024181"/>
              <a:gd name="connsiteX19" fmla="*/ 5176260 w 5787877"/>
              <a:gd name="connsiteY19" fmla="*/ 804539 h 1024181"/>
              <a:gd name="connsiteX20" fmla="*/ 5410722 w 5787877"/>
              <a:gd name="connsiteY20" fmla="*/ 769369 h 1024181"/>
              <a:gd name="connsiteX21" fmla="*/ 5563122 w 5787877"/>
              <a:gd name="connsiteY21" fmla="*/ 757646 h 1024181"/>
              <a:gd name="connsiteX22" fmla="*/ 5645183 w 5787877"/>
              <a:gd name="connsiteY22" fmla="*/ 734200 h 1024181"/>
              <a:gd name="connsiteX23" fmla="*/ 5738968 w 5787877"/>
              <a:gd name="connsiteY23" fmla="*/ 663862 h 1024181"/>
              <a:gd name="connsiteX24" fmla="*/ 5785860 w 5787877"/>
              <a:gd name="connsiteY24" fmla="*/ 546631 h 1024181"/>
              <a:gd name="connsiteX25" fmla="*/ 5774137 w 5787877"/>
              <a:gd name="connsiteY25" fmla="*/ 359062 h 1024181"/>
              <a:gd name="connsiteX26" fmla="*/ 5727245 w 5787877"/>
              <a:gd name="connsiteY26" fmla="*/ 288723 h 1024181"/>
              <a:gd name="connsiteX27" fmla="*/ 5656906 w 5787877"/>
              <a:gd name="connsiteY27" fmla="*/ 218385 h 1024181"/>
              <a:gd name="connsiteX28" fmla="*/ 5516229 w 5787877"/>
              <a:gd name="connsiteY28" fmla="*/ 148046 h 1024181"/>
              <a:gd name="connsiteX29" fmla="*/ 5362509 w 5787877"/>
              <a:gd name="connsiteY29" fmla="*/ 53592 h 1024181"/>
              <a:gd name="connsiteX30" fmla="*/ 5074942 w 5787877"/>
              <a:gd name="connsiteY30" fmla="*/ 0 h 1024181"/>
              <a:gd name="connsiteX31" fmla="*/ 4801122 w 5787877"/>
              <a:gd name="connsiteY31" fmla="*/ 30816 h 1024181"/>
              <a:gd name="connsiteX32" fmla="*/ 4625276 w 5787877"/>
              <a:gd name="connsiteY32" fmla="*/ 89431 h 1024181"/>
              <a:gd name="connsiteX33" fmla="*/ 4437706 w 5787877"/>
              <a:gd name="connsiteY33" fmla="*/ 136323 h 1024181"/>
              <a:gd name="connsiteX34" fmla="*/ 4193733 w 5787877"/>
              <a:gd name="connsiteY34" fmla="*/ 175461 h 1024181"/>
              <a:gd name="connsiteX35" fmla="*/ 3799450 w 5787877"/>
              <a:gd name="connsiteY35" fmla="*/ 169222 h 1024181"/>
              <a:gd name="connsiteX36" fmla="*/ 3463980 w 5787877"/>
              <a:gd name="connsiteY36" fmla="*/ 134054 h 1024181"/>
              <a:gd name="connsiteX37" fmla="*/ 3101276 w 5787877"/>
              <a:gd name="connsiteY37" fmla="*/ 77708 h 1024181"/>
              <a:gd name="connsiteX38" fmla="*/ 2808199 w 5787877"/>
              <a:gd name="connsiteY38" fmla="*/ 89431 h 1024181"/>
              <a:gd name="connsiteX39" fmla="*/ 2526845 w 5787877"/>
              <a:gd name="connsiteY39" fmla="*/ 159769 h 1024181"/>
              <a:gd name="connsiteX40" fmla="*/ 2279870 w 5787877"/>
              <a:gd name="connsiteY40" fmla="*/ 204391 h 1024181"/>
              <a:gd name="connsiteX41" fmla="*/ 1937179 w 5787877"/>
              <a:gd name="connsiteY41" fmla="*/ 260737 h 1024181"/>
              <a:gd name="connsiteX42" fmla="*/ 1491982 w 5787877"/>
              <a:gd name="connsiteY42" fmla="*/ 251284 h 1024181"/>
              <a:gd name="connsiteX43" fmla="*/ 1038014 w 5787877"/>
              <a:gd name="connsiteY43" fmla="*/ 206662 h 1024181"/>
              <a:gd name="connsiteX44" fmla="*/ 773408 w 5787877"/>
              <a:gd name="connsiteY44" fmla="*/ 175177 h 1024181"/>
              <a:gd name="connsiteX45" fmla="*/ 381522 w 5787877"/>
              <a:gd name="connsiteY45" fmla="*/ 148046 h 1024181"/>
              <a:gd name="connsiteX46" fmla="*/ 163284 w 5787877"/>
              <a:gd name="connsiteY46" fmla="*/ 216115 h 1024181"/>
              <a:gd name="connsiteX47" fmla="*/ 53276 w 5787877"/>
              <a:gd name="connsiteY47" fmla="*/ 347339 h 1024181"/>
              <a:gd name="connsiteX48" fmla="*/ 1452 w 5787877"/>
              <a:gd name="connsiteY48" fmla="*/ 605246 h 1024181"/>
              <a:gd name="connsiteX49" fmla="*/ 106601 w 5787877"/>
              <a:gd name="connsiteY49" fmla="*/ 786761 h 1024181"/>
              <a:gd name="connsiteX0" fmla="*/ 106601 w 5787877"/>
              <a:gd name="connsiteY0" fmla="*/ 757748 h 995168"/>
              <a:gd name="connsiteX1" fmla="*/ 223044 w 5787877"/>
              <a:gd name="connsiteY1" fmla="*/ 854374 h 995168"/>
              <a:gd name="connsiteX2" fmla="*/ 393245 w 5787877"/>
              <a:gd name="connsiteY2" fmla="*/ 939649 h 995168"/>
              <a:gd name="connsiteX3" fmla="*/ 802128 w 5787877"/>
              <a:gd name="connsiteY3" fmla="*/ 989754 h 995168"/>
              <a:gd name="connsiteX4" fmla="*/ 1127279 w 5787877"/>
              <a:gd name="connsiteY4" fmla="*/ 940070 h 995168"/>
              <a:gd name="connsiteX5" fmla="*/ 1420145 w 5787877"/>
              <a:gd name="connsiteY5" fmla="*/ 860078 h 995168"/>
              <a:gd name="connsiteX6" fmla="*/ 1835183 w 5787877"/>
              <a:gd name="connsiteY6" fmla="*/ 834141 h 995168"/>
              <a:gd name="connsiteX7" fmla="*/ 1952414 w 5787877"/>
              <a:gd name="connsiteY7" fmla="*/ 845864 h 995168"/>
              <a:gd name="connsiteX8" fmla="*/ 2081368 w 5787877"/>
              <a:gd name="connsiteY8" fmla="*/ 881033 h 995168"/>
              <a:gd name="connsiteX9" fmla="*/ 2233768 w 5787877"/>
              <a:gd name="connsiteY9" fmla="*/ 927926 h 995168"/>
              <a:gd name="connsiteX10" fmla="*/ 2444783 w 5787877"/>
              <a:gd name="connsiteY10" fmla="*/ 974818 h 995168"/>
              <a:gd name="connsiteX11" fmla="*/ 2855091 w 5787877"/>
              <a:gd name="connsiteY11" fmla="*/ 974818 h 995168"/>
              <a:gd name="connsiteX12" fmla="*/ 3320525 w 5787877"/>
              <a:gd name="connsiteY12" fmla="*/ 899118 h 995168"/>
              <a:gd name="connsiteX13" fmla="*/ 3757768 w 5787877"/>
              <a:gd name="connsiteY13" fmla="*/ 916203 h 995168"/>
              <a:gd name="connsiteX14" fmla="*/ 3910168 w 5787877"/>
              <a:gd name="connsiteY14" fmla="*/ 939649 h 995168"/>
              <a:gd name="connsiteX15" fmla="*/ 4286263 w 5787877"/>
              <a:gd name="connsiteY15" fmla="*/ 973142 h 995168"/>
              <a:gd name="connsiteX16" fmla="*/ 4647401 w 5787877"/>
              <a:gd name="connsiteY16" fmla="*/ 941988 h 995168"/>
              <a:gd name="connsiteX17" fmla="*/ 4965245 w 5787877"/>
              <a:gd name="connsiteY17" fmla="*/ 927926 h 995168"/>
              <a:gd name="connsiteX18" fmla="*/ 5070752 w 5787877"/>
              <a:gd name="connsiteY18" fmla="*/ 845864 h 995168"/>
              <a:gd name="connsiteX19" fmla="*/ 5176260 w 5787877"/>
              <a:gd name="connsiteY19" fmla="*/ 775526 h 995168"/>
              <a:gd name="connsiteX20" fmla="*/ 5410722 w 5787877"/>
              <a:gd name="connsiteY20" fmla="*/ 740356 h 995168"/>
              <a:gd name="connsiteX21" fmla="*/ 5563122 w 5787877"/>
              <a:gd name="connsiteY21" fmla="*/ 728633 h 995168"/>
              <a:gd name="connsiteX22" fmla="*/ 5645183 w 5787877"/>
              <a:gd name="connsiteY22" fmla="*/ 705187 h 995168"/>
              <a:gd name="connsiteX23" fmla="*/ 5738968 w 5787877"/>
              <a:gd name="connsiteY23" fmla="*/ 634849 h 995168"/>
              <a:gd name="connsiteX24" fmla="*/ 5785860 w 5787877"/>
              <a:gd name="connsiteY24" fmla="*/ 517618 h 995168"/>
              <a:gd name="connsiteX25" fmla="*/ 5774137 w 5787877"/>
              <a:gd name="connsiteY25" fmla="*/ 330049 h 995168"/>
              <a:gd name="connsiteX26" fmla="*/ 5727245 w 5787877"/>
              <a:gd name="connsiteY26" fmla="*/ 259710 h 995168"/>
              <a:gd name="connsiteX27" fmla="*/ 5656906 w 5787877"/>
              <a:gd name="connsiteY27" fmla="*/ 189372 h 995168"/>
              <a:gd name="connsiteX28" fmla="*/ 5516229 w 5787877"/>
              <a:gd name="connsiteY28" fmla="*/ 119033 h 995168"/>
              <a:gd name="connsiteX29" fmla="*/ 5362509 w 5787877"/>
              <a:gd name="connsiteY29" fmla="*/ 24579 h 995168"/>
              <a:gd name="connsiteX30" fmla="*/ 4801122 w 5787877"/>
              <a:gd name="connsiteY30" fmla="*/ 1803 h 995168"/>
              <a:gd name="connsiteX31" fmla="*/ 4625276 w 5787877"/>
              <a:gd name="connsiteY31" fmla="*/ 60418 h 995168"/>
              <a:gd name="connsiteX32" fmla="*/ 4437706 w 5787877"/>
              <a:gd name="connsiteY32" fmla="*/ 107310 h 995168"/>
              <a:gd name="connsiteX33" fmla="*/ 4193733 w 5787877"/>
              <a:gd name="connsiteY33" fmla="*/ 146448 h 995168"/>
              <a:gd name="connsiteX34" fmla="*/ 3799450 w 5787877"/>
              <a:gd name="connsiteY34" fmla="*/ 140209 h 995168"/>
              <a:gd name="connsiteX35" fmla="*/ 3463980 w 5787877"/>
              <a:gd name="connsiteY35" fmla="*/ 105041 h 995168"/>
              <a:gd name="connsiteX36" fmla="*/ 3101276 w 5787877"/>
              <a:gd name="connsiteY36" fmla="*/ 48695 h 995168"/>
              <a:gd name="connsiteX37" fmla="*/ 2808199 w 5787877"/>
              <a:gd name="connsiteY37" fmla="*/ 60418 h 995168"/>
              <a:gd name="connsiteX38" fmla="*/ 2526845 w 5787877"/>
              <a:gd name="connsiteY38" fmla="*/ 130756 h 995168"/>
              <a:gd name="connsiteX39" fmla="*/ 2279870 w 5787877"/>
              <a:gd name="connsiteY39" fmla="*/ 175378 h 995168"/>
              <a:gd name="connsiteX40" fmla="*/ 1937179 w 5787877"/>
              <a:gd name="connsiteY40" fmla="*/ 231724 h 995168"/>
              <a:gd name="connsiteX41" fmla="*/ 1491982 w 5787877"/>
              <a:gd name="connsiteY41" fmla="*/ 222271 h 995168"/>
              <a:gd name="connsiteX42" fmla="*/ 1038014 w 5787877"/>
              <a:gd name="connsiteY42" fmla="*/ 177649 h 995168"/>
              <a:gd name="connsiteX43" fmla="*/ 773408 w 5787877"/>
              <a:gd name="connsiteY43" fmla="*/ 146164 h 995168"/>
              <a:gd name="connsiteX44" fmla="*/ 381522 w 5787877"/>
              <a:gd name="connsiteY44" fmla="*/ 119033 h 995168"/>
              <a:gd name="connsiteX45" fmla="*/ 163284 w 5787877"/>
              <a:gd name="connsiteY45" fmla="*/ 187102 h 995168"/>
              <a:gd name="connsiteX46" fmla="*/ 53276 w 5787877"/>
              <a:gd name="connsiteY46" fmla="*/ 318326 h 995168"/>
              <a:gd name="connsiteX47" fmla="*/ 1452 w 5787877"/>
              <a:gd name="connsiteY47" fmla="*/ 576233 h 995168"/>
              <a:gd name="connsiteX48" fmla="*/ 106601 w 5787877"/>
              <a:gd name="connsiteY48" fmla="*/ 757748 h 995168"/>
              <a:gd name="connsiteX0" fmla="*/ 106601 w 5787877"/>
              <a:gd name="connsiteY0" fmla="*/ 757182 h 994602"/>
              <a:gd name="connsiteX1" fmla="*/ 223044 w 5787877"/>
              <a:gd name="connsiteY1" fmla="*/ 853808 h 994602"/>
              <a:gd name="connsiteX2" fmla="*/ 393245 w 5787877"/>
              <a:gd name="connsiteY2" fmla="*/ 939083 h 994602"/>
              <a:gd name="connsiteX3" fmla="*/ 802128 w 5787877"/>
              <a:gd name="connsiteY3" fmla="*/ 989188 h 994602"/>
              <a:gd name="connsiteX4" fmla="*/ 1127279 w 5787877"/>
              <a:gd name="connsiteY4" fmla="*/ 939504 h 994602"/>
              <a:gd name="connsiteX5" fmla="*/ 1420145 w 5787877"/>
              <a:gd name="connsiteY5" fmla="*/ 859512 h 994602"/>
              <a:gd name="connsiteX6" fmla="*/ 1835183 w 5787877"/>
              <a:gd name="connsiteY6" fmla="*/ 833575 h 994602"/>
              <a:gd name="connsiteX7" fmla="*/ 1952414 w 5787877"/>
              <a:gd name="connsiteY7" fmla="*/ 845298 h 994602"/>
              <a:gd name="connsiteX8" fmla="*/ 2081368 w 5787877"/>
              <a:gd name="connsiteY8" fmla="*/ 880467 h 994602"/>
              <a:gd name="connsiteX9" fmla="*/ 2233768 w 5787877"/>
              <a:gd name="connsiteY9" fmla="*/ 927360 h 994602"/>
              <a:gd name="connsiteX10" fmla="*/ 2444783 w 5787877"/>
              <a:gd name="connsiteY10" fmla="*/ 974252 h 994602"/>
              <a:gd name="connsiteX11" fmla="*/ 2855091 w 5787877"/>
              <a:gd name="connsiteY11" fmla="*/ 974252 h 994602"/>
              <a:gd name="connsiteX12" fmla="*/ 3320525 w 5787877"/>
              <a:gd name="connsiteY12" fmla="*/ 898552 h 994602"/>
              <a:gd name="connsiteX13" fmla="*/ 3757768 w 5787877"/>
              <a:gd name="connsiteY13" fmla="*/ 915637 h 994602"/>
              <a:gd name="connsiteX14" fmla="*/ 3910168 w 5787877"/>
              <a:gd name="connsiteY14" fmla="*/ 939083 h 994602"/>
              <a:gd name="connsiteX15" fmla="*/ 4286263 w 5787877"/>
              <a:gd name="connsiteY15" fmla="*/ 972576 h 994602"/>
              <a:gd name="connsiteX16" fmla="*/ 4647401 w 5787877"/>
              <a:gd name="connsiteY16" fmla="*/ 941422 h 994602"/>
              <a:gd name="connsiteX17" fmla="*/ 4965245 w 5787877"/>
              <a:gd name="connsiteY17" fmla="*/ 927360 h 994602"/>
              <a:gd name="connsiteX18" fmla="*/ 5070752 w 5787877"/>
              <a:gd name="connsiteY18" fmla="*/ 845298 h 994602"/>
              <a:gd name="connsiteX19" fmla="*/ 5176260 w 5787877"/>
              <a:gd name="connsiteY19" fmla="*/ 774960 h 994602"/>
              <a:gd name="connsiteX20" fmla="*/ 5410722 w 5787877"/>
              <a:gd name="connsiteY20" fmla="*/ 739790 h 994602"/>
              <a:gd name="connsiteX21" fmla="*/ 5563122 w 5787877"/>
              <a:gd name="connsiteY21" fmla="*/ 728067 h 994602"/>
              <a:gd name="connsiteX22" fmla="*/ 5645183 w 5787877"/>
              <a:gd name="connsiteY22" fmla="*/ 704621 h 994602"/>
              <a:gd name="connsiteX23" fmla="*/ 5738968 w 5787877"/>
              <a:gd name="connsiteY23" fmla="*/ 634283 h 994602"/>
              <a:gd name="connsiteX24" fmla="*/ 5785860 w 5787877"/>
              <a:gd name="connsiteY24" fmla="*/ 517052 h 994602"/>
              <a:gd name="connsiteX25" fmla="*/ 5774137 w 5787877"/>
              <a:gd name="connsiteY25" fmla="*/ 329483 h 994602"/>
              <a:gd name="connsiteX26" fmla="*/ 5727245 w 5787877"/>
              <a:gd name="connsiteY26" fmla="*/ 259144 h 994602"/>
              <a:gd name="connsiteX27" fmla="*/ 5656906 w 5787877"/>
              <a:gd name="connsiteY27" fmla="*/ 188806 h 994602"/>
              <a:gd name="connsiteX28" fmla="*/ 5516229 w 5787877"/>
              <a:gd name="connsiteY28" fmla="*/ 118467 h 994602"/>
              <a:gd name="connsiteX29" fmla="*/ 4801122 w 5787877"/>
              <a:gd name="connsiteY29" fmla="*/ 1237 h 994602"/>
              <a:gd name="connsiteX30" fmla="*/ 4625276 w 5787877"/>
              <a:gd name="connsiteY30" fmla="*/ 59852 h 994602"/>
              <a:gd name="connsiteX31" fmla="*/ 4437706 w 5787877"/>
              <a:gd name="connsiteY31" fmla="*/ 106744 h 994602"/>
              <a:gd name="connsiteX32" fmla="*/ 4193733 w 5787877"/>
              <a:gd name="connsiteY32" fmla="*/ 145882 h 994602"/>
              <a:gd name="connsiteX33" fmla="*/ 3799450 w 5787877"/>
              <a:gd name="connsiteY33" fmla="*/ 139643 h 994602"/>
              <a:gd name="connsiteX34" fmla="*/ 3463980 w 5787877"/>
              <a:gd name="connsiteY34" fmla="*/ 104475 h 994602"/>
              <a:gd name="connsiteX35" fmla="*/ 3101276 w 5787877"/>
              <a:gd name="connsiteY35" fmla="*/ 48129 h 994602"/>
              <a:gd name="connsiteX36" fmla="*/ 2808199 w 5787877"/>
              <a:gd name="connsiteY36" fmla="*/ 59852 h 994602"/>
              <a:gd name="connsiteX37" fmla="*/ 2526845 w 5787877"/>
              <a:gd name="connsiteY37" fmla="*/ 130190 h 994602"/>
              <a:gd name="connsiteX38" fmla="*/ 2279870 w 5787877"/>
              <a:gd name="connsiteY38" fmla="*/ 174812 h 994602"/>
              <a:gd name="connsiteX39" fmla="*/ 1937179 w 5787877"/>
              <a:gd name="connsiteY39" fmla="*/ 231158 h 994602"/>
              <a:gd name="connsiteX40" fmla="*/ 1491982 w 5787877"/>
              <a:gd name="connsiteY40" fmla="*/ 221705 h 994602"/>
              <a:gd name="connsiteX41" fmla="*/ 1038014 w 5787877"/>
              <a:gd name="connsiteY41" fmla="*/ 177083 h 994602"/>
              <a:gd name="connsiteX42" fmla="*/ 773408 w 5787877"/>
              <a:gd name="connsiteY42" fmla="*/ 145598 h 994602"/>
              <a:gd name="connsiteX43" fmla="*/ 381522 w 5787877"/>
              <a:gd name="connsiteY43" fmla="*/ 118467 h 994602"/>
              <a:gd name="connsiteX44" fmla="*/ 163284 w 5787877"/>
              <a:gd name="connsiteY44" fmla="*/ 186536 h 994602"/>
              <a:gd name="connsiteX45" fmla="*/ 53276 w 5787877"/>
              <a:gd name="connsiteY45" fmla="*/ 317760 h 994602"/>
              <a:gd name="connsiteX46" fmla="*/ 1452 w 5787877"/>
              <a:gd name="connsiteY46" fmla="*/ 575667 h 994602"/>
              <a:gd name="connsiteX47" fmla="*/ 106601 w 5787877"/>
              <a:gd name="connsiteY47" fmla="*/ 757182 h 994602"/>
              <a:gd name="connsiteX0" fmla="*/ 106601 w 5787877"/>
              <a:gd name="connsiteY0" fmla="*/ 734276 h 971696"/>
              <a:gd name="connsiteX1" fmla="*/ 223044 w 5787877"/>
              <a:gd name="connsiteY1" fmla="*/ 830902 h 971696"/>
              <a:gd name="connsiteX2" fmla="*/ 393245 w 5787877"/>
              <a:gd name="connsiteY2" fmla="*/ 916177 h 971696"/>
              <a:gd name="connsiteX3" fmla="*/ 802128 w 5787877"/>
              <a:gd name="connsiteY3" fmla="*/ 966282 h 971696"/>
              <a:gd name="connsiteX4" fmla="*/ 1127279 w 5787877"/>
              <a:gd name="connsiteY4" fmla="*/ 916598 h 971696"/>
              <a:gd name="connsiteX5" fmla="*/ 1420145 w 5787877"/>
              <a:gd name="connsiteY5" fmla="*/ 836606 h 971696"/>
              <a:gd name="connsiteX6" fmla="*/ 1835183 w 5787877"/>
              <a:gd name="connsiteY6" fmla="*/ 810669 h 971696"/>
              <a:gd name="connsiteX7" fmla="*/ 1952414 w 5787877"/>
              <a:gd name="connsiteY7" fmla="*/ 822392 h 971696"/>
              <a:gd name="connsiteX8" fmla="*/ 2081368 w 5787877"/>
              <a:gd name="connsiteY8" fmla="*/ 857561 h 971696"/>
              <a:gd name="connsiteX9" fmla="*/ 2233768 w 5787877"/>
              <a:gd name="connsiteY9" fmla="*/ 904454 h 971696"/>
              <a:gd name="connsiteX10" fmla="*/ 2444783 w 5787877"/>
              <a:gd name="connsiteY10" fmla="*/ 951346 h 971696"/>
              <a:gd name="connsiteX11" fmla="*/ 2855091 w 5787877"/>
              <a:gd name="connsiteY11" fmla="*/ 951346 h 971696"/>
              <a:gd name="connsiteX12" fmla="*/ 3320525 w 5787877"/>
              <a:gd name="connsiteY12" fmla="*/ 875646 h 971696"/>
              <a:gd name="connsiteX13" fmla="*/ 3757768 w 5787877"/>
              <a:gd name="connsiteY13" fmla="*/ 892731 h 971696"/>
              <a:gd name="connsiteX14" fmla="*/ 3910168 w 5787877"/>
              <a:gd name="connsiteY14" fmla="*/ 916177 h 971696"/>
              <a:gd name="connsiteX15" fmla="*/ 4286263 w 5787877"/>
              <a:gd name="connsiteY15" fmla="*/ 949670 h 971696"/>
              <a:gd name="connsiteX16" fmla="*/ 4647401 w 5787877"/>
              <a:gd name="connsiteY16" fmla="*/ 918516 h 971696"/>
              <a:gd name="connsiteX17" fmla="*/ 4965245 w 5787877"/>
              <a:gd name="connsiteY17" fmla="*/ 904454 h 971696"/>
              <a:gd name="connsiteX18" fmla="*/ 5070752 w 5787877"/>
              <a:gd name="connsiteY18" fmla="*/ 822392 h 971696"/>
              <a:gd name="connsiteX19" fmla="*/ 5176260 w 5787877"/>
              <a:gd name="connsiteY19" fmla="*/ 752054 h 971696"/>
              <a:gd name="connsiteX20" fmla="*/ 5410722 w 5787877"/>
              <a:gd name="connsiteY20" fmla="*/ 716884 h 971696"/>
              <a:gd name="connsiteX21" fmla="*/ 5563122 w 5787877"/>
              <a:gd name="connsiteY21" fmla="*/ 705161 h 971696"/>
              <a:gd name="connsiteX22" fmla="*/ 5645183 w 5787877"/>
              <a:gd name="connsiteY22" fmla="*/ 681715 h 971696"/>
              <a:gd name="connsiteX23" fmla="*/ 5738968 w 5787877"/>
              <a:gd name="connsiteY23" fmla="*/ 611377 h 971696"/>
              <a:gd name="connsiteX24" fmla="*/ 5785860 w 5787877"/>
              <a:gd name="connsiteY24" fmla="*/ 494146 h 971696"/>
              <a:gd name="connsiteX25" fmla="*/ 5774137 w 5787877"/>
              <a:gd name="connsiteY25" fmla="*/ 306577 h 971696"/>
              <a:gd name="connsiteX26" fmla="*/ 5727245 w 5787877"/>
              <a:gd name="connsiteY26" fmla="*/ 236238 h 971696"/>
              <a:gd name="connsiteX27" fmla="*/ 5656906 w 5787877"/>
              <a:gd name="connsiteY27" fmla="*/ 165900 h 971696"/>
              <a:gd name="connsiteX28" fmla="*/ 5516229 w 5787877"/>
              <a:gd name="connsiteY28" fmla="*/ 95561 h 971696"/>
              <a:gd name="connsiteX29" fmla="*/ 5138779 w 5787877"/>
              <a:gd name="connsiteY29" fmla="*/ 1863 h 971696"/>
              <a:gd name="connsiteX30" fmla="*/ 4625276 w 5787877"/>
              <a:gd name="connsiteY30" fmla="*/ 36946 h 971696"/>
              <a:gd name="connsiteX31" fmla="*/ 4437706 w 5787877"/>
              <a:gd name="connsiteY31" fmla="*/ 83838 h 971696"/>
              <a:gd name="connsiteX32" fmla="*/ 4193733 w 5787877"/>
              <a:gd name="connsiteY32" fmla="*/ 122976 h 971696"/>
              <a:gd name="connsiteX33" fmla="*/ 3799450 w 5787877"/>
              <a:gd name="connsiteY33" fmla="*/ 116737 h 971696"/>
              <a:gd name="connsiteX34" fmla="*/ 3463980 w 5787877"/>
              <a:gd name="connsiteY34" fmla="*/ 81569 h 971696"/>
              <a:gd name="connsiteX35" fmla="*/ 3101276 w 5787877"/>
              <a:gd name="connsiteY35" fmla="*/ 25223 h 971696"/>
              <a:gd name="connsiteX36" fmla="*/ 2808199 w 5787877"/>
              <a:gd name="connsiteY36" fmla="*/ 36946 h 971696"/>
              <a:gd name="connsiteX37" fmla="*/ 2526845 w 5787877"/>
              <a:gd name="connsiteY37" fmla="*/ 107284 h 971696"/>
              <a:gd name="connsiteX38" fmla="*/ 2279870 w 5787877"/>
              <a:gd name="connsiteY38" fmla="*/ 151906 h 971696"/>
              <a:gd name="connsiteX39" fmla="*/ 1937179 w 5787877"/>
              <a:gd name="connsiteY39" fmla="*/ 208252 h 971696"/>
              <a:gd name="connsiteX40" fmla="*/ 1491982 w 5787877"/>
              <a:gd name="connsiteY40" fmla="*/ 198799 h 971696"/>
              <a:gd name="connsiteX41" fmla="*/ 1038014 w 5787877"/>
              <a:gd name="connsiteY41" fmla="*/ 154177 h 971696"/>
              <a:gd name="connsiteX42" fmla="*/ 773408 w 5787877"/>
              <a:gd name="connsiteY42" fmla="*/ 122692 h 971696"/>
              <a:gd name="connsiteX43" fmla="*/ 381522 w 5787877"/>
              <a:gd name="connsiteY43" fmla="*/ 95561 h 971696"/>
              <a:gd name="connsiteX44" fmla="*/ 163284 w 5787877"/>
              <a:gd name="connsiteY44" fmla="*/ 163630 h 971696"/>
              <a:gd name="connsiteX45" fmla="*/ 53276 w 5787877"/>
              <a:gd name="connsiteY45" fmla="*/ 294854 h 971696"/>
              <a:gd name="connsiteX46" fmla="*/ 1452 w 5787877"/>
              <a:gd name="connsiteY46" fmla="*/ 552761 h 971696"/>
              <a:gd name="connsiteX47" fmla="*/ 106601 w 5787877"/>
              <a:gd name="connsiteY47" fmla="*/ 734276 h 971696"/>
              <a:gd name="connsiteX0" fmla="*/ 106601 w 5787877"/>
              <a:gd name="connsiteY0" fmla="*/ 709978 h 947398"/>
              <a:gd name="connsiteX1" fmla="*/ 223044 w 5787877"/>
              <a:gd name="connsiteY1" fmla="*/ 806604 h 947398"/>
              <a:gd name="connsiteX2" fmla="*/ 393245 w 5787877"/>
              <a:gd name="connsiteY2" fmla="*/ 891879 h 947398"/>
              <a:gd name="connsiteX3" fmla="*/ 802128 w 5787877"/>
              <a:gd name="connsiteY3" fmla="*/ 941984 h 947398"/>
              <a:gd name="connsiteX4" fmla="*/ 1127279 w 5787877"/>
              <a:gd name="connsiteY4" fmla="*/ 892300 h 947398"/>
              <a:gd name="connsiteX5" fmla="*/ 1420145 w 5787877"/>
              <a:gd name="connsiteY5" fmla="*/ 812308 h 947398"/>
              <a:gd name="connsiteX6" fmla="*/ 1835183 w 5787877"/>
              <a:gd name="connsiteY6" fmla="*/ 786371 h 947398"/>
              <a:gd name="connsiteX7" fmla="*/ 1952414 w 5787877"/>
              <a:gd name="connsiteY7" fmla="*/ 798094 h 947398"/>
              <a:gd name="connsiteX8" fmla="*/ 2081368 w 5787877"/>
              <a:gd name="connsiteY8" fmla="*/ 833263 h 947398"/>
              <a:gd name="connsiteX9" fmla="*/ 2233768 w 5787877"/>
              <a:gd name="connsiteY9" fmla="*/ 880156 h 947398"/>
              <a:gd name="connsiteX10" fmla="*/ 2444783 w 5787877"/>
              <a:gd name="connsiteY10" fmla="*/ 927048 h 947398"/>
              <a:gd name="connsiteX11" fmla="*/ 2855091 w 5787877"/>
              <a:gd name="connsiteY11" fmla="*/ 927048 h 947398"/>
              <a:gd name="connsiteX12" fmla="*/ 3320525 w 5787877"/>
              <a:gd name="connsiteY12" fmla="*/ 851348 h 947398"/>
              <a:gd name="connsiteX13" fmla="*/ 3757768 w 5787877"/>
              <a:gd name="connsiteY13" fmla="*/ 868433 h 947398"/>
              <a:gd name="connsiteX14" fmla="*/ 3910168 w 5787877"/>
              <a:gd name="connsiteY14" fmla="*/ 891879 h 947398"/>
              <a:gd name="connsiteX15" fmla="*/ 4286263 w 5787877"/>
              <a:gd name="connsiteY15" fmla="*/ 925372 h 947398"/>
              <a:gd name="connsiteX16" fmla="*/ 4647401 w 5787877"/>
              <a:gd name="connsiteY16" fmla="*/ 894218 h 947398"/>
              <a:gd name="connsiteX17" fmla="*/ 4965245 w 5787877"/>
              <a:gd name="connsiteY17" fmla="*/ 880156 h 947398"/>
              <a:gd name="connsiteX18" fmla="*/ 5070752 w 5787877"/>
              <a:gd name="connsiteY18" fmla="*/ 798094 h 947398"/>
              <a:gd name="connsiteX19" fmla="*/ 5176260 w 5787877"/>
              <a:gd name="connsiteY19" fmla="*/ 727756 h 947398"/>
              <a:gd name="connsiteX20" fmla="*/ 5410722 w 5787877"/>
              <a:gd name="connsiteY20" fmla="*/ 692586 h 947398"/>
              <a:gd name="connsiteX21" fmla="*/ 5563122 w 5787877"/>
              <a:gd name="connsiteY21" fmla="*/ 680863 h 947398"/>
              <a:gd name="connsiteX22" fmla="*/ 5645183 w 5787877"/>
              <a:gd name="connsiteY22" fmla="*/ 657417 h 947398"/>
              <a:gd name="connsiteX23" fmla="*/ 5738968 w 5787877"/>
              <a:gd name="connsiteY23" fmla="*/ 587079 h 947398"/>
              <a:gd name="connsiteX24" fmla="*/ 5785860 w 5787877"/>
              <a:gd name="connsiteY24" fmla="*/ 469848 h 947398"/>
              <a:gd name="connsiteX25" fmla="*/ 5774137 w 5787877"/>
              <a:gd name="connsiteY25" fmla="*/ 282279 h 947398"/>
              <a:gd name="connsiteX26" fmla="*/ 5727245 w 5787877"/>
              <a:gd name="connsiteY26" fmla="*/ 211940 h 947398"/>
              <a:gd name="connsiteX27" fmla="*/ 5656906 w 5787877"/>
              <a:gd name="connsiteY27" fmla="*/ 141602 h 947398"/>
              <a:gd name="connsiteX28" fmla="*/ 5516229 w 5787877"/>
              <a:gd name="connsiteY28" fmla="*/ 71263 h 947398"/>
              <a:gd name="connsiteX29" fmla="*/ 5177739 w 5787877"/>
              <a:gd name="connsiteY29" fmla="*/ 24627 h 947398"/>
              <a:gd name="connsiteX30" fmla="*/ 4625276 w 5787877"/>
              <a:gd name="connsiteY30" fmla="*/ 12648 h 947398"/>
              <a:gd name="connsiteX31" fmla="*/ 4437706 w 5787877"/>
              <a:gd name="connsiteY31" fmla="*/ 59540 h 947398"/>
              <a:gd name="connsiteX32" fmla="*/ 4193733 w 5787877"/>
              <a:gd name="connsiteY32" fmla="*/ 98678 h 947398"/>
              <a:gd name="connsiteX33" fmla="*/ 3799450 w 5787877"/>
              <a:gd name="connsiteY33" fmla="*/ 92439 h 947398"/>
              <a:gd name="connsiteX34" fmla="*/ 3463980 w 5787877"/>
              <a:gd name="connsiteY34" fmla="*/ 57271 h 947398"/>
              <a:gd name="connsiteX35" fmla="*/ 3101276 w 5787877"/>
              <a:gd name="connsiteY35" fmla="*/ 925 h 947398"/>
              <a:gd name="connsiteX36" fmla="*/ 2808199 w 5787877"/>
              <a:gd name="connsiteY36" fmla="*/ 12648 h 947398"/>
              <a:gd name="connsiteX37" fmla="*/ 2526845 w 5787877"/>
              <a:gd name="connsiteY37" fmla="*/ 82986 h 947398"/>
              <a:gd name="connsiteX38" fmla="*/ 2279870 w 5787877"/>
              <a:gd name="connsiteY38" fmla="*/ 127608 h 947398"/>
              <a:gd name="connsiteX39" fmla="*/ 1937179 w 5787877"/>
              <a:gd name="connsiteY39" fmla="*/ 183954 h 947398"/>
              <a:gd name="connsiteX40" fmla="*/ 1491982 w 5787877"/>
              <a:gd name="connsiteY40" fmla="*/ 174501 h 947398"/>
              <a:gd name="connsiteX41" fmla="*/ 1038014 w 5787877"/>
              <a:gd name="connsiteY41" fmla="*/ 129879 h 947398"/>
              <a:gd name="connsiteX42" fmla="*/ 773408 w 5787877"/>
              <a:gd name="connsiteY42" fmla="*/ 98394 h 947398"/>
              <a:gd name="connsiteX43" fmla="*/ 381522 w 5787877"/>
              <a:gd name="connsiteY43" fmla="*/ 71263 h 947398"/>
              <a:gd name="connsiteX44" fmla="*/ 163284 w 5787877"/>
              <a:gd name="connsiteY44" fmla="*/ 139332 h 947398"/>
              <a:gd name="connsiteX45" fmla="*/ 53276 w 5787877"/>
              <a:gd name="connsiteY45" fmla="*/ 270556 h 947398"/>
              <a:gd name="connsiteX46" fmla="*/ 1452 w 5787877"/>
              <a:gd name="connsiteY46" fmla="*/ 528463 h 947398"/>
              <a:gd name="connsiteX47" fmla="*/ 106601 w 5787877"/>
              <a:gd name="connsiteY47" fmla="*/ 709978 h 947398"/>
              <a:gd name="connsiteX0" fmla="*/ 106601 w 5785966"/>
              <a:gd name="connsiteY0" fmla="*/ 709978 h 947398"/>
              <a:gd name="connsiteX1" fmla="*/ 223044 w 5785966"/>
              <a:gd name="connsiteY1" fmla="*/ 806604 h 947398"/>
              <a:gd name="connsiteX2" fmla="*/ 393245 w 5785966"/>
              <a:gd name="connsiteY2" fmla="*/ 891879 h 947398"/>
              <a:gd name="connsiteX3" fmla="*/ 802128 w 5785966"/>
              <a:gd name="connsiteY3" fmla="*/ 941984 h 947398"/>
              <a:gd name="connsiteX4" fmla="*/ 1127279 w 5785966"/>
              <a:gd name="connsiteY4" fmla="*/ 892300 h 947398"/>
              <a:gd name="connsiteX5" fmla="*/ 1420145 w 5785966"/>
              <a:gd name="connsiteY5" fmla="*/ 812308 h 947398"/>
              <a:gd name="connsiteX6" fmla="*/ 1835183 w 5785966"/>
              <a:gd name="connsiteY6" fmla="*/ 786371 h 947398"/>
              <a:gd name="connsiteX7" fmla="*/ 1952414 w 5785966"/>
              <a:gd name="connsiteY7" fmla="*/ 798094 h 947398"/>
              <a:gd name="connsiteX8" fmla="*/ 2081368 w 5785966"/>
              <a:gd name="connsiteY8" fmla="*/ 833263 h 947398"/>
              <a:gd name="connsiteX9" fmla="*/ 2233768 w 5785966"/>
              <a:gd name="connsiteY9" fmla="*/ 880156 h 947398"/>
              <a:gd name="connsiteX10" fmla="*/ 2444783 w 5785966"/>
              <a:gd name="connsiteY10" fmla="*/ 927048 h 947398"/>
              <a:gd name="connsiteX11" fmla="*/ 2855091 w 5785966"/>
              <a:gd name="connsiteY11" fmla="*/ 927048 h 947398"/>
              <a:gd name="connsiteX12" fmla="*/ 3320525 w 5785966"/>
              <a:gd name="connsiteY12" fmla="*/ 851348 h 947398"/>
              <a:gd name="connsiteX13" fmla="*/ 3757768 w 5785966"/>
              <a:gd name="connsiteY13" fmla="*/ 868433 h 947398"/>
              <a:gd name="connsiteX14" fmla="*/ 3910168 w 5785966"/>
              <a:gd name="connsiteY14" fmla="*/ 891879 h 947398"/>
              <a:gd name="connsiteX15" fmla="*/ 4286263 w 5785966"/>
              <a:gd name="connsiteY15" fmla="*/ 925372 h 947398"/>
              <a:gd name="connsiteX16" fmla="*/ 4647401 w 5785966"/>
              <a:gd name="connsiteY16" fmla="*/ 894218 h 947398"/>
              <a:gd name="connsiteX17" fmla="*/ 4965245 w 5785966"/>
              <a:gd name="connsiteY17" fmla="*/ 880156 h 947398"/>
              <a:gd name="connsiteX18" fmla="*/ 5070752 w 5785966"/>
              <a:gd name="connsiteY18" fmla="*/ 798094 h 947398"/>
              <a:gd name="connsiteX19" fmla="*/ 5176260 w 5785966"/>
              <a:gd name="connsiteY19" fmla="*/ 727756 h 947398"/>
              <a:gd name="connsiteX20" fmla="*/ 5410722 w 5785966"/>
              <a:gd name="connsiteY20" fmla="*/ 692586 h 947398"/>
              <a:gd name="connsiteX21" fmla="*/ 5563122 w 5785966"/>
              <a:gd name="connsiteY21" fmla="*/ 680863 h 947398"/>
              <a:gd name="connsiteX22" fmla="*/ 5645183 w 5785966"/>
              <a:gd name="connsiteY22" fmla="*/ 657417 h 947398"/>
              <a:gd name="connsiteX23" fmla="*/ 5738968 w 5785966"/>
              <a:gd name="connsiteY23" fmla="*/ 587079 h 947398"/>
              <a:gd name="connsiteX24" fmla="*/ 5785860 w 5785966"/>
              <a:gd name="connsiteY24" fmla="*/ 469848 h 947398"/>
              <a:gd name="connsiteX25" fmla="*/ 5727245 w 5785966"/>
              <a:gd name="connsiteY25" fmla="*/ 211940 h 947398"/>
              <a:gd name="connsiteX26" fmla="*/ 5656906 w 5785966"/>
              <a:gd name="connsiteY26" fmla="*/ 141602 h 947398"/>
              <a:gd name="connsiteX27" fmla="*/ 5516229 w 5785966"/>
              <a:gd name="connsiteY27" fmla="*/ 71263 h 947398"/>
              <a:gd name="connsiteX28" fmla="*/ 5177739 w 5785966"/>
              <a:gd name="connsiteY28" fmla="*/ 24627 h 947398"/>
              <a:gd name="connsiteX29" fmla="*/ 4625276 w 5785966"/>
              <a:gd name="connsiteY29" fmla="*/ 12648 h 947398"/>
              <a:gd name="connsiteX30" fmla="*/ 4437706 w 5785966"/>
              <a:gd name="connsiteY30" fmla="*/ 59540 h 947398"/>
              <a:gd name="connsiteX31" fmla="*/ 4193733 w 5785966"/>
              <a:gd name="connsiteY31" fmla="*/ 98678 h 947398"/>
              <a:gd name="connsiteX32" fmla="*/ 3799450 w 5785966"/>
              <a:gd name="connsiteY32" fmla="*/ 92439 h 947398"/>
              <a:gd name="connsiteX33" fmla="*/ 3463980 w 5785966"/>
              <a:gd name="connsiteY33" fmla="*/ 57271 h 947398"/>
              <a:gd name="connsiteX34" fmla="*/ 3101276 w 5785966"/>
              <a:gd name="connsiteY34" fmla="*/ 925 h 947398"/>
              <a:gd name="connsiteX35" fmla="*/ 2808199 w 5785966"/>
              <a:gd name="connsiteY35" fmla="*/ 12648 h 947398"/>
              <a:gd name="connsiteX36" fmla="*/ 2526845 w 5785966"/>
              <a:gd name="connsiteY36" fmla="*/ 82986 h 947398"/>
              <a:gd name="connsiteX37" fmla="*/ 2279870 w 5785966"/>
              <a:gd name="connsiteY37" fmla="*/ 127608 h 947398"/>
              <a:gd name="connsiteX38" fmla="*/ 1937179 w 5785966"/>
              <a:gd name="connsiteY38" fmla="*/ 183954 h 947398"/>
              <a:gd name="connsiteX39" fmla="*/ 1491982 w 5785966"/>
              <a:gd name="connsiteY39" fmla="*/ 174501 h 947398"/>
              <a:gd name="connsiteX40" fmla="*/ 1038014 w 5785966"/>
              <a:gd name="connsiteY40" fmla="*/ 129879 h 947398"/>
              <a:gd name="connsiteX41" fmla="*/ 773408 w 5785966"/>
              <a:gd name="connsiteY41" fmla="*/ 98394 h 947398"/>
              <a:gd name="connsiteX42" fmla="*/ 381522 w 5785966"/>
              <a:gd name="connsiteY42" fmla="*/ 71263 h 947398"/>
              <a:gd name="connsiteX43" fmla="*/ 163284 w 5785966"/>
              <a:gd name="connsiteY43" fmla="*/ 139332 h 947398"/>
              <a:gd name="connsiteX44" fmla="*/ 53276 w 5785966"/>
              <a:gd name="connsiteY44" fmla="*/ 270556 h 947398"/>
              <a:gd name="connsiteX45" fmla="*/ 1452 w 5785966"/>
              <a:gd name="connsiteY45" fmla="*/ 528463 h 947398"/>
              <a:gd name="connsiteX46" fmla="*/ 106601 w 5785966"/>
              <a:gd name="connsiteY46" fmla="*/ 709978 h 947398"/>
              <a:gd name="connsiteX0" fmla="*/ 106601 w 5835304"/>
              <a:gd name="connsiteY0" fmla="*/ 709978 h 947398"/>
              <a:gd name="connsiteX1" fmla="*/ 223044 w 5835304"/>
              <a:gd name="connsiteY1" fmla="*/ 806604 h 947398"/>
              <a:gd name="connsiteX2" fmla="*/ 393245 w 5835304"/>
              <a:gd name="connsiteY2" fmla="*/ 891879 h 947398"/>
              <a:gd name="connsiteX3" fmla="*/ 802128 w 5835304"/>
              <a:gd name="connsiteY3" fmla="*/ 941984 h 947398"/>
              <a:gd name="connsiteX4" fmla="*/ 1127279 w 5835304"/>
              <a:gd name="connsiteY4" fmla="*/ 892300 h 947398"/>
              <a:gd name="connsiteX5" fmla="*/ 1420145 w 5835304"/>
              <a:gd name="connsiteY5" fmla="*/ 812308 h 947398"/>
              <a:gd name="connsiteX6" fmla="*/ 1835183 w 5835304"/>
              <a:gd name="connsiteY6" fmla="*/ 786371 h 947398"/>
              <a:gd name="connsiteX7" fmla="*/ 1952414 w 5835304"/>
              <a:gd name="connsiteY7" fmla="*/ 798094 h 947398"/>
              <a:gd name="connsiteX8" fmla="*/ 2081368 w 5835304"/>
              <a:gd name="connsiteY8" fmla="*/ 833263 h 947398"/>
              <a:gd name="connsiteX9" fmla="*/ 2233768 w 5835304"/>
              <a:gd name="connsiteY9" fmla="*/ 880156 h 947398"/>
              <a:gd name="connsiteX10" fmla="*/ 2444783 w 5835304"/>
              <a:gd name="connsiteY10" fmla="*/ 927048 h 947398"/>
              <a:gd name="connsiteX11" fmla="*/ 2855091 w 5835304"/>
              <a:gd name="connsiteY11" fmla="*/ 927048 h 947398"/>
              <a:gd name="connsiteX12" fmla="*/ 3320525 w 5835304"/>
              <a:gd name="connsiteY12" fmla="*/ 851348 h 947398"/>
              <a:gd name="connsiteX13" fmla="*/ 3757768 w 5835304"/>
              <a:gd name="connsiteY13" fmla="*/ 868433 h 947398"/>
              <a:gd name="connsiteX14" fmla="*/ 3910168 w 5835304"/>
              <a:gd name="connsiteY14" fmla="*/ 891879 h 947398"/>
              <a:gd name="connsiteX15" fmla="*/ 4286263 w 5835304"/>
              <a:gd name="connsiteY15" fmla="*/ 925372 h 947398"/>
              <a:gd name="connsiteX16" fmla="*/ 4647401 w 5835304"/>
              <a:gd name="connsiteY16" fmla="*/ 894218 h 947398"/>
              <a:gd name="connsiteX17" fmla="*/ 4965245 w 5835304"/>
              <a:gd name="connsiteY17" fmla="*/ 880156 h 947398"/>
              <a:gd name="connsiteX18" fmla="*/ 5070752 w 5835304"/>
              <a:gd name="connsiteY18" fmla="*/ 798094 h 947398"/>
              <a:gd name="connsiteX19" fmla="*/ 5176260 w 5835304"/>
              <a:gd name="connsiteY19" fmla="*/ 727756 h 947398"/>
              <a:gd name="connsiteX20" fmla="*/ 5410722 w 5835304"/>
              <a:gd name="connsiteY20" fmla="*/ 692586 h 947398"/>
              <a:gd name="connsiteX21" fmla="*/ 5563122 w 5835304"/>
              <a:gd name="connsiteY21" fmla="*/ 680863 h 947398"/>
              <a:gd name="connsiteX22" fmla="*/ 5645183 w 5835304"/>
              <a:gd name="connsiteY22" fmla="*/ 657417 h 947398"/>
              <a:gd name="connsiteX23" fmla="*/ 5738968 w 5835304"/>
              <a:gd name="connsiteY23" fmla="*/ 587079 h 947398"/>
              <a:gd name="connsiteX24" fmla="*/ 5785860 w 5835304"/>
              <a:gd name="connsiteY24" fmla="*/ 469848 h 947398"/>
              <a:gd name="connsiteX25" fmla="*/ 5831138 w 5835304"/>
              <a:gd name="connsiteY25" fmla="*/ 349204 h 947398"/>
              <a:gd name="connsiteX26" fmla="*/ 5656906 w 5835304"/>
              <a:gd name="connsiteY26" fmla="*/ 141602 h 947398"/>
              <a:gd name="connsiteX27" fmla="*/ 5516229 w 5835304"/>
              <a:gd name="connsiteY27" fmla="*/ 71263 h 947398"/>
              <a:gd name="connsiteX28" fmla="*/ 5177739 w 5835304"/>
              <a:gd name="connsiteY28" fmla="*/ 24627 h 947398"/>
              <a:gd name="connsiteX29" fmla="*/ 4625276 w 5835304"/>
              <a:gd name="connsiteY29" fmla="*/ 12648 h 947398"/>
              <a:gd name="connsiteX30" fmla="*/ 4437706 w 5835304"/>
              <a:gd name="connsiteY30" fmla="*/ 59540 h 947398"/>
              <a:gd name="connsiteX31" fmla="*/ 4193733 w 5835304"/>
              <a:gd name="connsiteY31" fmla="*/ 98678 h 947398"/>
              <a:gd name="connsiteX32" fmla="*/ 3799450 w 5835304"/>
              <a:gd name="connsiteY32" fmla="*/ 92439 h 947398"/>
              <a:gd name="connsiteX33" fmla="*/ 3463980 w 5835304"/>
              <a:gd name="connsiteY33" fmla="*/ 57271 h 947398"/>
              <a:gd name="connsiteX34" fmla="*/ 3101276 w 5835304"/>
              <a:gd name="connsiteY34" fmla="*/ 925 h 947398"/>
              <a:gd name="connsiteX35" fmla="*/ 2808199 w 5835304"/>
              <a:gd name="connsiteY35" fmla="*/ 12648 h 947398"/>
              <a:gd name="connsiteX36" fmla="*/ 2526845 w 5835304"/>
              <a:gd name="connsiteY36" fmla="*/ 82986 h 947398"/>
              <a:gd name="connsiteX37" fmla="*/ 2279870 w 5835304"/>
              <a:gd name="connsiteY37" fmla="*/ 127608 h 947398"/>
              <a:gd name="connsiteX38" fmla="*/ 1937179 w 5835304"/>
              <a:gd name="connsiteY38" fmla="*/ 183954 h 947398"/>
              <a:gd name="connsiteX39" fmla="*/ 1491982 w 5835304"/>
              <a:gd name="connsiteY39" fmla="*/ 174501 h 947398"/>
              <a:gd name="connsiteX40" fmla="*/ 1038014 w 5835304"/>
              <a:gd name="connsiteY40" fmla="*/ 129879 h 947398"/>
              <a:gd name="connsiteX41" fmla="*/ 773408 w 5835304"/>
              <a:gd name="connsiteY41" fmla="*/ 98394 h 947398"/>
              <a:gd name="connsiteX42" fmla="*/ 381522 w 5835304"/>
              <a:gd name="connsiteY42" fmla="*/ 71263 h 947398"/>
              <a:gd name="connsiteX43" fmla="*/ 163284 w 5835304"/>
              <a:gd name="connsiteY43" fmla="*/ 139332 h 947398"/>
              <a:gd name="connsiteX44" fmla="*/ 53276 w 5835304"/>
              <a:gd name="connsiteY44" fmla="*/ 270556 h 947398"/>
              <a:gd name="connsiteX45" fmla="*/ 1452 w 5835304"/>
              <a:gd name="connsiteY45" fmla="*/ 528463 h 947398"/>
              <a:gd name="connsiteX46" fmla="*/ 106601 w 5835304"/>
              <a:gd name="connsiteY46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65245 w 5823089"/>
              <a:gd name="connsiteY17" fmla="*/ 880156 h 947398"/>
              <a:gd name="connsiteX18" fmla="*/ 5070752 w 5823089"/>
              <a:gd name="connsiteY18" fmla="*/ 798094 h 947398"/>
              <a:gd name="connsiteX19" fmla="*/ 5176260 w 5823089"/>
              <a:gd name="connsiteY19" fmla="*/ 727756 h 947398"/>
              <a:gd name="connsiteX20" fmla="*/ 5410722 w 5823089"/>
              <a:gd name="connsiteY20" fmla="*/ 692586 h 947398"/>
              <a:gd name="connsiteX21" fmla="*/ 5563122 w 5823089"/>
              <a:gd name="connsiteY21" fmla="*/ 680863 h 947398"/>
              <a:gd name="connsiteX22" fmla="*/ 5645183 w 5823089"/>
              <a:gd name="connsiteY22" fmla="*/ 657417 h 947398"/>
              <a:gd name="connsiteX23" fmla="*/ 5738968 w 5823089"/>
              <a:gd name="connsiteY23" fmla="*/ 587079 h 947398"/>
              <a:gd name="connsiteX24" fmla="*/ 5785860 w 5823089"/>
              <a:gd name="connsiteY24" fmla="*/ 469848 h 947398"/>
              <a:gd name="connsiteX25" fmla="*/ 5818151 w 5823089"/>
              <a:gd name="connsiteY25" fmla="*/ 302142 h 947398"/>
              <a:gd name="connsiteX26" fmla="*/ 5656906 w 5823089"/>
              <a:gd name="connsiteY26" fmla="*/ 141602 h 947398"/>
              <a:gd name="connsiteX27" fmla="*/ 5516229 w 5823089"/>
              <a:gd name="connsiteY27" fmla="*/ 71263 h 947398"/>
              <a:gd name="connsiteX28" fmla="*/ 5177739 w 5823089"/>
              <a:gd name="connsiteY28" fmla="*/ 24627 h 947398"/>
              <a:gd name="connsiteX29" fmla="*/ 4625276 w 5823089"/>
              <a:gd name="connsiteY29" fmla="*/ 12648 h 947398"/>
              <a:gd name="connsiteX30" fmla="*/ 4437706 w 5823089"/>
              <a:gd name="connsiteY30" fmla="*/ 59540 h 947398"/>
              <a:gd name="connsiteX31" fmla="*/ 4193733 w 5823089"/>
              <a:gd name="connsiteY31" fmla="*/ 98678 h 947398"/>
              <a:gd name="connsiteX32" fmla="*/ 3799450 w 5823089"/>
              <a:gd name="connsiteY32" fmla="*/ 92439 h 947398"/>
              <a:gd name="connsiteX33" fmla="*/ 3463980 w 5823089"/>
              <a:gd name="connsiteY33" fmla="*/ 57271 h 947398"/>
              <a:gd name="connsiteX34" fmla="*/ 3101276 w 5823089"/>
              <a:gd name="connsiteY34" fmla="*/ 925 h 947398"/>
              <a:gd name="connsiteX35" fmla="*/ 2808199 w 5823089"/>
              <a:gd name="connsiteY35" fmla="*/ 12648 h 947398"/>
              <a:gd name="connsiteX36" fmla="*/ 2526845 w 5823089"/>
              <a:gd name="connsiteY36" fmla="*/ 82986 h 947398"/>
              <a:gd name="connsiteX37" fmla="*/ 2279870 w 5823089"/>
              <a:gd name="connsiteY37" fmla="*/ 127608 h 947398"/>
              <a:gd name="connsiteX38" fmla="*/ 1937179 w 5823089"/>
              <a:gd name="connsiteY38" fmla="*/ 183954 h 947398"/>
              <a:gd name="connsiteX39" fmla="*/ 1491982 w 5823089"/>
              <a:gd name="connsiteY39" fmla="*/ 174501 h 947398"/>
              <a:gd name="connsiteX40" fmla="*/ 1038014 w 5823089"/>
              <a:gd name="connsiteY40" fmla="*/ 129879 h 947398"/>
              <a:gd name="connsiteX41" fmla="*/ 773408 w 5823089"/>
              <a:gd name="connsiteY41" fmla="*/ 98394 h 947398"/>
              <a:gd name="connsiteX42" fmla="*/ 381522 w 5823089"/>
              <a:gd name="connsiteY42" fmla="*/ 71263 h 947398"/>
              <a:gd name="connsiteX43" fmla="*/ 163284 w 5823089"/>
              <a:gd name="connsiteY43" fmla="*/ 139332 h 947398"/>
              <a:gd name="connsiteX44" fmla="*/ 53276 w 5823089"/>
              <a:gd name="connsiteY44" fmla="*/ 270556 h 947398"/>
              <a:gd name="connsiteX45" fmla="*/ 1452 w 5823089"/>
              <a:gd name="connsiteY45" fmla="*/ 528463 h 947398"/>
              <a:gd name="connsiteX46" fmla="*/ 106601 w 5823089"/>
              <a:gd name="connsiteY46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65245 w 5823089"/>
              <a:gd name="connsiteY17" fmla="*/ 880156 h 947398"/>
              <a:gd name="connsiteX18" fmla="*/ 5070752 w 5823089"/>
              <a:gd name="connsiteY18" fmla="*/ 798094 h 947398"/>
              <a:gd name="connsiteX19" fmla="*/ 5176260 w 5823089"/>
              <a:gd name="connsiteY19" fmla="*/ 727756 h 947398"/>
              <a:gd name="connsiteX20" fmla="*/ 5410722 w 5823089"/>
              <a:gd name="connsiteY20" fmla="*/ 692586 h 947398"/>
              <a:gd name="connsiteX21" fmla="*/ 5563122 w 5823089"/>
              <a:gd name="connsiteY21" fmla="*/ 680863 h 947398"/>
              <a:gd name="connsiteX22" fmla="*/ 5645183 w 5823089"/>
              <a:gd name="connsiteY22" fmla="*/ 657417 h 947398"/>
              <a:gd name="connsiteX23" fmla="*/ 5738968 w 5823089"/>
              <a:gd name="connsiteY23" fmla="*/ 587079 h 947398"/>
              <a:gd name="connsiteX24" fmla="*/ 5785860 w 5823089"/>
              <a:gd name="connsiteY24" fmla="*/ 469848 h 947398"/>
              <a:gd name="connsiteX25" fmla="*/ 5818151 w 5823089"/>
              <a:gd name="connsiteY25" fmla="*/ 302142 h 947398"/>
              <a:gd name="connsiteX26" fmla="*/ 5656906 w 5823089"/>
              <a:gd name="connsiteY26" fmla="*/ 141602 h 947398"/>
              <a:gd name="connsiteX27" fmla="*/ 5516229 w 5823089"/>
              <a:gd name="connsiteY27" fmla="*/ 71263 h 947398"/>
              <a:gd name="connsiteX28" fmla="*/ 5177739 w 5823089"/>
              <a:gd name="connsiteY28" fmla="*/ 24627 h 947398"/>
              <a:gd name="connsiteX29" fmla="*/ 4794104 w 5823089"/>
              <a:gd name="connsiteY29" fmla="*/ 12647 h 947398"/>
              <a:gd name="connsiteX30" fmla="*/ 4437706 w 5823089"/>
              <a:gd name="connsiteY30" fmla="*/ 59540 h 947398"/>
              <a:gd name="connsiteX31" fmla="*/ 4193733 w 5823089"/>
              <a:gd name="connsiteY31" fmla="*/ 98678 h 947398"/>
              <a:gd name="connsiteX32" fmla="*/ 3799450 w 5823089"/>
              <a:gd name="connsiteY32" fmla="*/ 92439 h 947398"/>
              <a:gd name="connsiteX33" fmla="*/ 3463980 w 5823089"/>
              <a:gd name="connsiteY33" fmla="*/ 57271 h 947398"/>
              <a:gd name="connsiteX34" fmla="*/ 3101276 w 5823089"/>
              <a:gd name="connsiteY34" fmla="*/ 925 h 947398"/>
              <a:gd name="connsiteX35" fmla="*/ 2808199 w 5823089"/>
              <a:gd name="connsiteY35" fmla="*/ 12648 h 947398"/>
              <a:gd name="connsiteX36" fmla="*/ 2526845 w 5823089"/>
              <a:gd name="connsiteY36" fmla="*/ 82986 h 947398"/>
              <a:gd name="connsiteX37" fmla="*/ 2279870 w 5823089"/>
              <a:gd name="connsiteY37" fmla="*/ 127608 h 947398"/>
              <a:gd name="connsiteX38" fmla="*/ 1937179 w 5823089"/>
              <a:gd name="connsiteY38" fmla="*/ 183954 h 947398"/>
              <a:gd name="connsiteX39" fmla="*/ 1491982 w 5823089"/>
              <a:gd name="connsiteY39" fmla="*/ 174501 h 947398"/>
              <a:gd name="connsiteX40" fmla="*/ 1038014 w 5823089"/>
              <a:gd name="connsiteY40" fmla="*/ 129879 h 947398"/>
              <a:gd name="connsiteX41" fmla="*/ 773408 w 5823089"/>
              <a:gd name="connsiteY41" fmla="*/ 98394 h 947398"/>
              <a:gd name="connsiteX42" fmla="*/ 381522 w 5823089"/>
              <a:gd name="connsiteY42" fmla="*/ 71263 h 947398"/>
              <a:gd name="connsiteX43" fmla="*/ 163284 w 5823089"/>
              <a:gd name="connsiteY43" fmla="*/ 139332 h 947398"/>
              <a:gd name="connsiteX44" fmla="*/ 53276 w 5823089"/>
              <a:gd name="connsiteY44" fmla="*/ 270556 h 947398"/>
              <a:gd name="connsiteX45" fmla="*/ 1452 w 5823089"/>
              <a:gd name="connsiteY45" fmla="*/ 528463 h 947398"/>
              <a:gd name="connsiteX46" fmla="*/ 106601 w 5823089"/>
              <a:gd name="connsiteY46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65245 w 5823089"/>
              <a:gd name="connsiteY17" fmla="*/ 880156 h 947398"/>
              <a:gd name="connsiteX18" fmla="*/ 5070752 w 5823089"/>
              <a:gd name="connsiteY18" fmla="*/ 798094 h 947398"/>
              <a:gd name="connsiteX19" fmla="*/ 5176260 w 5823089"/>
              <a:gd name="connsiteY19" fmla="*/ 727756 h 947398"/>
              <a:gd name="connsiteX20" fmla="*/ 5410722 w 5823089"/>
              <a:gd name="connsiteY20" fmla="*/ 692586 h 947398"/>
              <a:gd name="connsiteX21" fmla="*/ 5563122 w 5823089"/>
              <a:gd name="connsiteY21" fmla="*/ 680863 h 947398"/>
              <a:gd name="connsiteX22" fmla="*/ 5645183 w 5823089"/>
              <a:gd name="connsiteY22" fmla="*/ 657417 h 947398"/>
              <a:gd name="connsiteX23" fmla="*/ 5738968 w 5823089"/>
              <a:gd name="connsiteY23" fmla="*/ 587079 h 947398"/>
              <a:gd name="connsiteX24" fmla="*/ 5785860 w 5823089"/>
              <a:gd name="connsiteY24" fmla="*/ 469848 h 947398"/>
              <a:gd name="connsiteX25" fmla="*/ 5818151 w 5823089"/>
              <a:gd name="connsiteY25" fmla="*/ 302142 h 947398"/>
              <a:gd name="connsiteX26" fmla="*/ 5656906 w 5823089"/>
              <a:gd name="connsiteY26" fmla="*/ 141602 h 947398"/>
              <a:gd name="connsiteX27" fmla="*/ 5516229 w 5823089"/>
              <a:gd name="connsiteY27" fmla="*/ 71263 h 947398"/>
              <a:gd name="connsiteX28" fmla="*/ 5177739 w 5823089"/>
              <a:gd name="connsiteY28" fmla="*/ 24627 h 947398"/>
              <a:gd name="connsiteX29" fmla="*/ 4794104 w 5823089"/>
              <a:gd name="connsiteY29" fmla="*/ 12647 h 947398"/>
              <a:gd name="connsiteX30" fmla="*/ 4437706 w 5823089"/>
              <a:gd name="connsiteY30" fmla="*/ 59540 h 947398"/>
              <a:gd name="connsiteX31" fmla="*/ 4193733 w 5823089"/>
              <a:gd name="connsiteY31" fmla="*/ 98678 h 947398"/>
              <a:gd name="connsiteX32" fmla="*/ 3799450 w 5823089"/>
              <a:gd name="connsiteY32" fmla="*/ 92439 h 947398"/>
              <a:gd name="connsiteX33" fmla="*/ 3463980 w 5823089"/>
              <a:gd name="connsiteY33" fmla="*/ 57271 h 947398"/>
              <a:gd name="connsiteX34" fmla="*/ 3101276 w 5823089"/>
              <a:gd name="connsiteY34" fmla="*/ 925 h 947398"/>
              <a:gd name="connsiteX35" fmla="*/ 2808199 w 5823089"/>
              <a:gd name="connsiteY35" fmla="*/ 12648 h 947398"/>
              <a:gd name="connsiteX36" fmla="*/ 2526845 w 5823089"/>
              <a:gd name="connsiteY36" fmla="*/ 82986 h 947398"/>
              <a:gd name="connsiteX37" fmla="*/ 2279870 w 5823089"/>
              <a:gd name="connsiteY37" fmla="*/ 127608 h 947398"/>
              <a:gd name="connsiteX38" fmla="*/ 1937179 w 5823089"/>
              <a:gd name="connsiteY38" fmla="*/ 183954 h 947398"/>
              <a:gd name="connsiteX39" fmla="*/ 1491982 w 5823089"/>
              <a:gd name="connsiteY39" fmla="*/ 174501 h 947398"/>
              <a:gd name="connsiteX40" fmla="*/ 1038014 w 5823089"/>
              <a:gd name="connsiteY40" fmla="*/ 129879 h 947398"/>
              <a:gd name="connsiteX41" fmla="*/ 799382 w 5823089"/>
              <a:gd name="connsiteY41" fmla="*/ 47409 h 947398"/>
              <a:gd name="connsiteX42" fmla="*/ 381522 w 5823089"/>
              <a:gd name="connsiteY42" fmla="*/ 71263 h 947398"/>
              <a:gd name="connsiteX43" fmla="*/ 163284 w 5823089"/>
              <a:gd name="connsiteY43" fmla="*/ 139332 h 947398"/>
              <a:gd name="connsiteX44" fmla="*/ 53276 w 5823089"/>
              <a:gd name="connsiteY44" fmla="*/ 270556 h 947398"/>
              <a:gd name="connsiteX45" fmla="*/ 1452 w 5823089"/>
              <a:gd name="connsiteY45" fmla="*/ 528463 h 947398"/>
              <a:gd name="connsiteX46" fmla="*/ 106601 w 5823089"/>
              <a:gd name="connsiteY46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65245 w 5823089"/>
              <a:gd name="connsiteY17" fmla="*/ 880156 h 947398"/>
              <a:gd name="connsiteX18" fmla="*/ 5070752 w 5823089"/>
              <a:gd name="connsiteY18" fmla="*/ 798094 h 947398"/>
              <a:gd name="connsiteX19" fmla="*/ 5176260 w 5823089"/>
              <a:gd name="connsiteY19" fmla="*/ 727756 h 947398"/>
              <a:gd name="connsiteX20" fmla="*/ 5410722 w 5823089"/>
              <a:gd name="connsiteY20" fmla="*/ 692586 h 947398"/>
              <a:gd name="connsiteX21" fmla="*/ 5563122 w 5823089"/>
              <a:gd name="connsiteY21" fmla="*/ 680863 h 947398"/>
              <a:gd name="connsiteX22" fmla="*/ 5645183 w 5823089"/>
              <a:gd name="connsiteY22" fmla="*/ 657417 h 947398"/>
              <a:gd name="connsiteX23" fmla="*/ 5738968 w 5823089"/>
              <a:gd name="connsiteY23" fmla="*/ 587079 h 947398"/>
              <a:gd name="connsiteX24" fmla="*/ 5785860 w 5823089"/>
              <a:gd name="connsiteY24" fmla="*/ 469848 h 947398"/>
              <a:gd name="connsiteX25" fmla="*/ 5818151 w 5823089"/>
              <a:gd name="connsiteY25" fmla="*/ 302142 h 947398"/>
              <a:gd name="connsiteX26" fmla="*/ 5656906 w 5823089"/>
              <a:gd name="connsiteY26" fmla="*/ 141602 h 947398"/>
              <a:gd name="connsiteX27" fmla="*/ 5516229 w 5823089"/>
              <a:gd name="connsiteY27" fmla="*/ 71263 h 947398"/>
              <a:gd name="connsiteX28" fmla="*/ 5177739 w 5823089"/>
              <a:gd name="connsiteY28" fmla="*/ 24627 h 947398"/>
              <a:gd name="connsiteX29" fmla="*/ 4794104 w 5823089"/>
              <a:gd name="connsiteY29" fmla="*/ 12647 h 947398"/>
              <a:gd name="connsiteX30" fmla="*/ 4437706 w 5823089"/>
              <a:gd name="connsiteY30" fmla="*/ 59540 h 947398"/>
              <a:gd name="connsiteX31" fmla="*/ 4193733 w 5823089"/>
              <a:gd name="connsiteY31" fmla="*/ 98678 h 947398"/>
              <a:gd name="connsiteX32" fmla="*/ 3799450 w 5823089"/>
              <a:gd name="connsiteY32" fmla="*/ 92439 h 947398"/>
              <a:gd name="connsiteX33" fmla="*/ 3463980 w 5823089"/>
              <a:gd name="connsiteY33" fmla="*/ 57271 h 947398"/>
              <a:gd name="connsiteX34" fmla="*/ 3101276 w 5823089"/>
              <a:gd name="connsiteY34" fmla="*/ 925 h 947398"/>
              <a:gd name="connsiteX35" fmla="*/ 2808199 w 5823089"/>
              <a:gd name="connsiteY35" fmla="*/ 12648 h 947398"/>
              <a:gd name="connsiteX36" fmla="*/ 2526845 w 5823089"/>
              <a:gd name="connsiteY36" fmla="*/ 82986 h 947398"/>
              <a:gd name="connsiteX37" fmla="*/ 2279870 w 5823089"/>
              <a:gd name="connsiteY37" fmla="*/ 127608 h 947398"/>
              <a:gd name="connsiteX38" fmla="*/ 1937179 w 5823089"/>
              <a:gd name="connsiteY38" fmla="*/ 183954 h 947398"/>
              <a:gd name="connsiteX39" fmla="*/ 1491982 w 5823089"/>
              <a:gd name="connsiteY39" fmla="*/ 174501 h 947398"/>
              <a:gd name="connsiteX40" fmla="*/ 1187361 w 5823089"/>
              <a:gd name="connsiteY40" fmla="*/ 86739 h 947398"/>
              <a:gd name="connsiteX41" fmla="*/ 799382 w 5823089"/>
              <a:gd name="connsiteY41" fmla="*/ 47409 h 947398"/>
              <a:gd name="connsiteX42" fmla="*/ 381522 w 5823089"/>
              <a:gd name="connsiteY42" fmla="*/ 71263 h 947398"/>
              <a:gd name="connsiteX43" fmla="*/ 163284 w 5823089"/>
              <a:gd name="connsiteY43" fmla="*/ 139332 h 947398"/>
              <a:gd name="connsiteX44" fmla="*/ 53276 w 5823089"/>
              <a:gd name="connsiteY44" fmla="*/ 270556 h 947398"/>
              <a:gd name="connsiteX45" fmla="*/ 1452 w 5823089"/>
              <a:gd name="connsiteY45" fmla="*/ 528463 h 947398"/>
              <a:gd name="connsiteX46" fmla="*/ 106601 w 5823089"/>
              <a:gd name="connsiteY46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65245 w 5823089"/>
              <a:gd name="connsiteY17" fmla="*/ 880156 h 947398"/>
              <a:gd name="connsiteX18" fmla="*/ 5070752 w 5823089"/>
              <a:gd name="connsiteY18" fmla="*/ 798094 h 947398"/>
              <a:gd name="connsiteX19" fmla="*/ 5176260 w 5823089"/>
              <a:gd name="connsiteY19" fmla="*/ 727756 h 947398"/>
              <a:gd name="connsiteX20" fmla="*/ 5410722 w 5823089"/>
              <a:gd name="connsiteY20" fmla="*/ 692586 h 947398"/>
              <a:gd name="connsiteX21" fmla="*/ 5563122 w 5823089"/>
              <a:gd name="connsiteY21" fmla="*/ 680863 h 947398"/>
              <a:gd name="connsiteX22" fmla="*/ 5645183 w 5823089"/>
              <a:gd name="connsiteY22" fmla="*/ 657417 h 947398"/>
              <a:gd name="connsiteX23" fmla="*/ 5738968 w 5823089"/>
              <a:gd name="connsiteY23" fmla="*/ 587079 h 947398"/>
              <a:gd name="connsiteX24" fmla="*/ 5785860 w 5823089"/>
              <a:gd name="connsiteY24" fmla="*/ 469848 h 947398"/>
              <a:gd name="connsiteX25" fmla="*/ 5818151 w 5823089"/>
              <a:gd name="connsiteY25" fmla="*/ 302142 h 947398"/>
              <a:gd name="connsiteX26" fmla="*/ 5656906 w 5823089"/>
              <a:gd name="connsiteY26" fmla="*/ 141602 h 947398"/>
              <a:gd name="connsiteX27" fmla="*/ 5516229 w 5823089"/>
              <a:gd name="connsiteY27" fmla="*/ 71263 h 947398"/>
              <a:gd name="connsiteX28" fmla="*/ 5177739 w 5823089"/>
              <a:gd name="connsiteY28" fmla="*/ 24627 h 947398"/>
              <a:gd name="connsiteX29" fmla="*/ 4794104 w 5823089"/>
              <a:gd name="connsiteY29" fmla="*/ 12647 h 947398"/>
              <a:gd name="connsiteX30" fmla="*/ 4437706 w 5823089"/>
              <a:gd name="connsiteY30" fmla="*/ 59540 h 947398"/>
              <a:gd name="connsiteX31" fmla="*/ 4193733 w 5823089"/>
              <a:gd name="connsiteY31" fmla="*/ 98678 h 947398"/>
              <a:gd name="connsiteX32" fmla="*/ 3799450 w 5823089"/>
              <a:gd name="connsiteY32" fmla="*/ 92439 h 947398"/>
              <a:gd name="connsiteX33" fmla="*/ 3463980 w 5823089"/>
              <a:gd name="connsiteY33" fmla="*/ 57271 h 947398"/>
              <a:gd name="connsiteX34" fmla="*/ 3101276 w 5823089"/>
              <a:gd name="connsiteY34" fmla="*/ 925 h 947398"/>
              <a:gd name="connsiteX35" fmla="*/ 2808199 w 5823089"/>
              <a:gd name="connsiteY35" fmla="*/ 12648 h 947398"/>
              <a:gd name="connsiteX36" fmla="*/ 2526845 w 5823089"/>
              <a:gd name="connsiteY36" fmla="*/ 82986 h 947398"/>
              <a:gd name="connsiteX37" fmla="*/ 2279870 w 5823089"/>
              <a:gd name="connsiteY37" fmla="*/ 127608 h 947398"/>
              <a:gd name="connsiteX38" fmla="*/ 1937179 w 5823089"/>
              <a:gd name="connsiteY38" fmla="*/ 183954 h 947398"/>
              <a:gd name="connsiteX39" fmla="*/ 1491982 w 5823089"/>
              <a:gd name="connsiteY39" fmla="*/ 174501 h 947398"/>
              <a:gd name="connsiteX40" fmla="*/ 1187361 w 5823089"/>
              <a:gd name="connsiteY40" fmla="*/ 86739 h 947398"/>
              <a:gd name="connsiteX41" fmla="*/ 799382 w 5823089"/>
              <a:gd name="connsiteY41" fmla="*/ 47409 h 947398"/>
              <a:gd name="connsiteX42" fmla="*/ 381522 w 5823089"/>
              <a:gd name="connsiteY42" fmla="*/ 71263 h 947398"/>
              <a:gd name="connsiteX43" fmla="*/ 163284 w 5823089"/>
              <a:gd name="connsiteY43" fmla="*/ 139332 h 947398"/>
              <a:gd name="connsiteX44" fmla="*/ 53276 w 5823089"/>
              <a:gd name="connsiteY44" fmla="*/ 270556 h 947398"/>
              <a:gd name="connsiteX45" fmla="*/ 1452 w 5823089"/>
              <a:gd name="connsiteY45" fmla="*/ 528463 h 947398"/>
              <a:gd name="connsiteX46" fmla="*/ 106601 w 5823089"/>
              <a:gd name="connsiteY46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5070752 w 5823089"/>
              <a:gd name="connsiteY17" fmla="*/ 798094 h 947398"/>
              <a:gd name="connsiteX18" fmla="*/ 5176260 w 5823089"/>
              <a:gd name="connsiteY18" fmla="*/ 727756 h 947398"/>
              <a:gd name="connsiteX19" fmla="*/ 5410722 w 5823089"/>
              <a:gd name="connsiteY19" fmla="*/ 692586 h 947398"/>
              <a:gd name="connsiteX20" fmla="*/ 5563122 w 5823089"/>
              <a:gd name="connsiteY20" fmla="*/ 680863 h 947398"/>
              <a:gd name="connsiteX21" fmla="*/ 5645183 w 5823089"/>
              <a:gd name="connsiteY21" fmla="*/ 657417 h 947398"/>
              <a:gd name="connsiteX22" fmla="*/ 5738968 w 5823089"/>
              <a:gd name="connsiteY22" fmla="*/ 587079 h 947398"/>
              <a:gd name="connsiteX23" fmla="*/ 5785860 w 5823089"/>
              <a:gd name="connsiteY23" fmla="*/ 469848 h 947398"/>
              <a:gd name="connsiteX24" fmla="*/ 5818151 w 5823089"/>
              <a:gd name="connsiteY24" fmla="*/ 302142 h 947398"/>
              <a:gd name="connsiteX25" fmla="*/ 5656906 w 5823089"/>
              <a:gd name="connsiteY25" fmla="*/ 141602 h 947398"/>
              <a:gd name="connsiteX26" fmla="*/ 5516229 w 5823089"/>
              <a:gd name="connsiteY26" fmla="*/ 71263 h 947398"/>
              <a:gd name="connsiteX27" fmla="*/ 5177739 w 5823089"/>
              <a:gd name="connsiteY27" fmla="*/ 24627 h 947398"/>
              <a:gd name="connsiteX28" fmla="*/ 4794104 w 5823089"/>
              <a:gd name="connsiteY28" fmla="*/ 12647 h 947398"/>
              <a:gd name="connsiteX29" fmla="*/ 4437706 w 5823089"/>
              <a:gd name="connsiteY29" fmla="*/ 59540 h 947398"/>
              <a:gd name="connsiteX30" fmla="*/ 4193733 w 5823089"/>
              <a:gd name="connsiteY30" fmla="*/ 98678 h 947398"/>
              <a:gd name="connsiteX31" fmla="*/ 3799450 w 5823089"/>
              <a:gd name="connsiteY31" fmla="*/ 92439 h 947398"/>
              <a:gd name="connsiteX32" fmla="*/ 3463980 w 5823089"/>
              <a:gd name="connsiteY32" fmla="*/ 57271 h 947398"/>
              <a:gd name="connsiteX33" fmla="*/ 3101276 w 5823089"/>
              <a:gd name="connsiteY33" fmla="*/ 925 h 947398"/>
              <a:gd name="connsiteX34" fmla="*/ 2808199 w 5823089"/>
              <a:gd name="connsiteY34" fmla="*/ 12648 h 947398"/>
              <a:gd name="connsiteX35" fmla="*/ 2526845 w 5823089"/>
              <a:gd name="connsiteY35" fmla="*/ 82986 h 947398"/>
              <a:gd name="connsiteX36" fmla="*/ 2279870 w 5823089"/>
              <a:gd name="connsiteY36" fmla="*/ 127608 h 947398"/>
              <a:gd name="connsiteX37" fmla="*/ 1937179 w 5823089"/>
              <a:gd name="connsiteY37" fmla="*/ 183954 h 947398"/>
              <a:gd name="connsiteX38" fmla="*/ 1491982 w 5823089"/>
              <a:gd name="connsiteY38" fmla="*/ 174501 h 947398"/>
              <a:gd name="connsiteX39" fmla="*/ 1187361 w 5823089"/>
              <a:gd name="connsiteY39" fmla="*/ 86739 h 947398"/>
              <a:gd name="connsiteX40" fmla="*/ 799382 w 5823089"/>
              <a:gd name="connsiteY40" fmla="*/ 47409 h 947398"/>
              <a:gd name="connsiteX41" fmla="*/ 381522 w 5823089"/>
              <a:gd name="connsiteY41" fmla="*/ 71263 h 947398"/>
              <a:gd name="connsiteX42" fmla="*/ 163284 w 5823089"/>
              <a:gd name="connsiteY42" fmla="*/ 139332 h 947398"/>
              <a:gd name="connsiteX43" fmla="*/ 53276 w 5823089"/>
              <a:gd name="connsiteY43" fmla="*/ 270556 h 947398"/>
              <a:gd name="connsiteX44" fmla="*/ 1452 w 5823089"/>
              <a:gd name="connsiteY44" fmla="*/ 528463 h 947398"/>
              <a:gd name="connsiteX45" fmla="*/ 106601 w 5823089"/>
              <a:gd name="connsiteY45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53871 w 5823089"/>
              <a:gd name="connsiteY17" fmla="*/ 825547 h 947398"/>
              <a:gd name="connsiteX18" fmla="*/ 5176260 w 5823089"/>
              <a:gd name="connsiteY18" fmla="*/ 727756 h 947398"/>
              <a:gd name="connsiteX19" fmla="*/ 5410722 w 5823089"/>
              <a:gd name="connsiteY19" fmla="*/ 692586 h 947398"/>
              <a:gd name="connsiteX20" fmla="*/ 5563122 w 5823089"/>
              <a:gd name="connsiteY20" fmla="*/ 680863 h 947398"/>
              <a:gd name="connsiteX21" fmla="*/ 5645183 w 5823089"/>
              <a:gd name="connsiteY21" fmla="*/ 657417 h 947398"/>
              <a:gd name="connsiteX22" fmla="*/ 5738968 w 5823089"/>
              <a:gd name="connsiteY22" fmla="*/ 587079 h 947398"/>
              <a:gd name="connsiteX23" fmla="*/ 5785860 w 5823089"/>
              <a:gd name="connsiteY23" fmla="*/ 469848 h 947398"/>
              <a:gd name="connsiteX24" fmla="*/ 5818151 w 5823089"/>
              <a:gd name="connsiteY24" fmla="*/ 302142 h 947398"/>
              <a:gd name="connsiteX25" fmla="*/ 5656906 w 5823089"/>
              <a:gd name="connsiteY25" fmla="*/ 141602 h 947398"/>
              <a:gd name="connsiteX26" fmla="*/ 5516229 w 5823089"/>
              <a:gd name="connsiteY26" fmla="*/ 71263 h 947398"/>
              <a:gd name="connsiteX27" fmla="*/ 5177739 w 5823089"/>
              <a:gd name="connsiteY27" fmla="*/ 24627 h 947398"/>
              <a:gd name="connsiteX28" fmla="*/ 4794104 w 5823089"/>
              <a:gd name="connsiteY28" fmla="*/ 12647 h 947398"/>
              <a:gd name="connsiteX29" fmla="*/ 4437706 w 5823089"/>
              <a:gd name="connsiteY29" fmla="*/ 59540 h 947398"/>
              <a:gd name="connsiteX30" fmla="*/ 4193733 w 5823089"/>
              <a:gd name="connsiteY30" fmla="*/ 98678 h 947398"/>
              <a:gd name="connsiteX31" fmla="*/ 3799450 w 5823089"/>
              <a:gd name="connsiteY31" fmla="*/ 92439 h 947398"/>
              <a:gd name="connsiteX32" fmla="*/ 3463980 w 5823089"/>
              <a:gd name="connsiteY32" fmla="*/ 57271 h 947398"/>
              <a:gd name="connsiteX33" fmla="*/ 3101276 w 5823089"/>
              <a:gd name="connsiteY33" fmla="*/ 925 h 947398"/>
              <a:gd name="connsiteX34" fmla="*/ 2808199 w 5823089"/>
              <a:gd name="connsiteY34" fmla="*/ 12648 h 947398"/>
              <a:gd name="connsiteX35" fmla="*/ 2526845 w 5823089"/>
              <a:gd name="connsiteY35" fmla="*/ 82986 h 947398"/>
              <a:gd name="connsiteX36" fmla="*/ 2279870 w 5823089"/>
              <a:gd name="connsiteY36" fmla="*/ 127608 h 947398"/>
              <a:gd name="connsiteX37" fmla="*/ 1937179 w 5823089"/>
              <a:gd name="connsiteY37" fmla="*/ 183954 h 947398"/>
              <a:gd name="connsiteX38" fmla="*/ 1491982 w 5823089"/>
              <a:gd name="connsiteY38" fmla="*/ 174501 h 947398"/>
              <a:gd name="connsiteX39" fmla="*/ 1187361 w 5823089"/>
              <a:gd name="connsiteY39" fmla="*/ 86739 h 947398"/>
              <a:gd name="connsiteX40" fmla="*/ 799382 w 5823089"/>
              <a:gd name="connsiteY40" fmla="*/ 47409 h 947398"/>
              <a:gd name="connsiteX41" fmla="*/ 381522 w 5823089"/>
              <a:gd name="connsiteY41" fmla="*/ 71263 h 947398"/>
              <a:gd name="connsiteX42" fmla="*/ 163284 w 5823089"/>
              <a:gd name="connsiteY42" fmla="*/ 139332 h 947398"/>
              <a:gd name="connsiteX43" fmla="*/ 53276 w 5823089"/>
              <a:gd name="connsiteY43" fmla="*/ 270556 h 947398"/>
              <a:gd name="connsiteX44" fmla="*/ 1452 w 5823089"/>
              <a:gd name="connsiteY44" fmla="*/ 528463 h 947398"/>
              <a:gd name="connsiteX45" fmla="*/ 106601 w 5823089"/>
              <a:gd name="connsiteY45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53871 w 5823089"/>
              <a:gd name="connsiteY17" fmla="*/ 825547 h 947398"/>
              <a:gd name="connsiteX18" fmla="*/ 5301870 w 5823089"/>
              <a:gd name="connsiteY18" fmla="*/ 873163 h 947398"/>
              <a:gd name="connsiteX19" fmla="*/ 5410722 w 5823089"/>
              <a:gd name="connsiteY19" fmla="*/ 692586 h 947398"/>
              <a:gd name="connsiteX20" fmla="*/ 5563122 w 5823089"/>
              <a:gd name="connsiteY20" fmla="*/ 680863 h 947398"/>
              <a:gd name="connsiteX21" fmla="*/ 5645183 w 5823089"/>
              <a:gd name="connsiteY21" fmla="*/ 657417 h 947398"/>
              <a:gd name="connsiteX22" fmla="*/ 5738968 w 5823089"/>
              <a:gd name="connsiteY22" fmla="*/ 587079 h 947398"/>
              <a:gd name="connsiteX23" fmla="*/ 5785860 w 5823089"/>
              <a:gd name="connsiteY23" fmla="*/ 469848 h 947398"/>
              <a:gd name="connsiteX24" fmla="*/ 5818151 w 5823089"/>
              <a:gd name="connsiteY24" fmla="*/ 302142 h 947398"/>
              <a:gd name="connsiteX25" fmla="*/ 5656906 w 5823089"/>
              <a:gd name="connsiteY25" fmla="*/ 141602 h 947398"/>
              <a:gd name="connsiteX26" fmla="*/ 5516229 w 5823089"/>
              <a:gd name="connsiteY26" fmla="*/ 71263 h 947398"/>
              <a:gd name="connsiteX27" fmla="*/ 5177739 w 5823089"/>
              <a:gd name="connsiteY27" fmla="*/ 24627 h 947398"/>
              <a:gd name="connsiteX28" fmla="*/ 4794104 w 5823089"/>
              <a:gd name="connsiteY28" fmla="*/ 12647 h 947398"/>
              <a:gd name="connsiteX29" fmla="*/ 4437706 w 5823089"/>
              <a:gd name="connsiteY29" fmla="*/ 59540 h 947398"/>
              <a:gd name="connsiteX30" fmla="*/ 4193733 w 5823089"/>
              <a:gd name="connsiteY30" fmla="*/ 98678 h 947398"/>
              <a:gd name="connsiteX31" fmla="*/ 3799450 w 5823089"/>
              <a:gd name="connsiteY31" fmla="*/ 92439 h 947398"/>
              <a:gd name="connsiteX32" fmla="*/ 3463980 w 5823089"/>
              <a:gd name="connsiteY32" fmla="*/ 57271 h 947398"/>
              <a:gd name="connsiteX33" fmla="*/ 3101276 w 5823089"/>
              <a:gd name="connsiteY33" fmla="*/ 925 h 947398"/>
              <a:gd name="connsiteX34" fmla="*/ 2808199 w 5823089"/>
              <a:gd name="connsiteY34" fmla="*/ 12648 h 947398"/>
              <a:gd name="connsiteX35" fmla="*/ 2526845 w 5823089"/>
              <a:gd name="connsiteY35" fmla="*/ 82986 h 947398"/>
              <a:gd name="connsiteX36" fmla="*/ 2279870 w 5823089"/>
              <a:gd name="connsiteY36" fmla="*/ 127608 h 947398"/>
              <a:gd name="connsiteX37" fmla="*/ 1937179 w 5823089"/>
              <a:gd name="connsiteY37" fmla="*/ 183954 h 947398"/>
              <a:gd name="connsiteX38" fmla="*/ 1491982 w 5823089"/>
              <a:gd name="connsiteY38" fmla="*/ 174501 h 947398"/>
              <a:gd name="connsiteX39" fmla="*/ 1187361 w 5823089"/>
              <a:gd name="connsiteY39" fmla="*/ 86739 h 947398"/>
              <a:gd name="connsiteX40" fmla="*/ 799382 w 5823089"/>
              <a:gd name="connsiteY40" fmla="*/ 47409 h 947398"/>
              <a:gd name="connsiteX41" fmla="*/ 381522 w 5823089"/>
              <a:gd name="connsiteY41" fmla="*/ 71263 h 947398"/>
              <a:gd name="connsiteX42" fmla="*/ 163284 w 5823089"/>
              <a:gd name="connsiteY42" fmla="*/ 139332 h 947398"/>
              <a:gd name="connsiteX43" fmla="*/ 53276 w 5823089"/>
              <a:gd name="connsiteY43" fmla="*/ 270556 h 947398"/>
              <a:gd name="connsiteX44" fmla="*/ 1452 w 5823089"/>
              <a:gd name="connsiteY44" fmla="*/ 528463 h 947398"/>
              <a:gd name="connsiteX45" fmla="*/ 106601 w 5823089"/>
              <a:gd name="connsiteY45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53871 w 5823089"/>
              <a:gd name="connsiteY17" fmla="*/ 825547 h 947398"/>
              <a:gd name="connsiteX18" fmla="*/ 5301870 w 5823089"/>
              <a:gd name="connsiteY18" fmla="*/ 873163 h 947398"/>
              <a:gd name="connsiteX19" fmla="*/ 5499696 w 5823089"/>
              <a:gd name="connsiteY19" fmla="*/ 819028 h 947398"/>
              <a:gd name="connsiteX20" fmla="*/ 5563122 w 5823089"/>
              <a:gd name="connsiteY20" fmla="*/ 680863 h 947398"/>
              <a:gd name="connsiteX21" fmla="*/ 5645183 w 5823089"/>
              <a:gd name="connsiteY21" fmla="*/ 657417 h 947398"/>
              <a:gd name="connsiteX22" fmla="*/ 5738968 w 5823089"/>
              <a:gd name="connsiteY22" fmla="*/ 587079 h 947398"/>
              <a:gd name="connsiteX23" fmla="*/ 5785860 w 5823089"/>
              <a:gd name="connsiteY23" fmla="*/ 469848 h 947398"/>
              <a:gd name="connsiteX24" fmla="*/ 5818151 w 5823089"/>
              <a:gd name="connsiteY24" fmla="*/ 302142 h 947398"/>
              <a:gd name="connsiteX25" fmla="*/ 5656906 w 5823089"/>
              <a:gd name="connsiteY25" fmla="*/ 141602 h 947398"/>
              <a:gd name="connsiteX26" fmla="*/ 5516229 w 5823089"/>
              <a:gd name="connsiteY26" fmla="*/ 71263 h 947398"/>
              <a:gd name="connsiteX27" fmla="*/ 5177739 w 5823089"/>
              <a:gd name="connsiteY27" fmla="*/ 24627 h 947398"/>
              <a:gd name="connsiteX28" fmla="*/ 4794104 w 5823089"/>
              <a:gd name="connsiteY28" fmla="*/ 12647 h 947398"/>
              <a:gd name="connsiteX29" fmla="*/ 4437706 w 5823089"/>
              <a:gd name="connsiteY29" fmla="*/ 59540 h 947398"/>
              <a:gd name="connsiteX30" fmla="*/ 4193733 w 5823089"/>
              <a:gd name="connsiteY30" fmla="*/ 98678 h 947398"/>
              <a:gd name="connsiteX31" fmla="*/ 3799450 w 5823089"/>
              <a:gd name="connsiteY31" fmla="*/ 92439 h 947398"/>
              <a:gd name="connsiteX32" fmla="*/ 3463980 w 5823089"/>
              <a:gd name="connsiteY32" fmla="*/ 57271 h 947398"/>
              <a:gd name="connsiteX33" fmla="*/ 3101276 w 5823089"/>
              <a:gd name="connsiteY33" fmla="*/ 925 h 947398"/>
              <a:gd name="connsiteX34" fmla="*/ 2808199 w 5823089"/>
              <a:gd name="connsiteY34" fmla="*/ 12648 h 947398"/>
              <a:gd name="connsiteX35" fmla="*/ 2526845 w 5823089"/>
              <a:gd name="connsiteY35" fmla="*/ 82986 h 947398"/>
              <a:gd name="connsiteX36" fmla="*/ 2279870 w 5823089"/>
              <a:gd name="connsiteY36" fmla="*/ 127608 h 947398"/>
              <a:gd name="connsiteX37" fmla="*/ 1937179 w 5823089"/>
              <a:gd name="connsiteY37" fmla="*/ 183954 h 947398"/>
              <a:gd name="connsiteX38" fmla="*/ 1491982 w 5823089"/>
              <a:gd name="connsiteY38" fmla="*/ 174501 h 947398"/>
              <a:gd name="connsiteX39" fmla="*/ 1187361 w 5823089"/>
              <a:gd name="connsiteY39" fmla="*/ 86739 h 947398"/>
              <a:gd name="connsiteX40" fmla="*/ 799382 w 5823089"/>
              <a:gd name="connsiteY40" fmla="*/ 47409 h 947398"/>
              <a:gd name="connsiteX41" fmla="*/ 381522 w 5823089"/>
              <a:gd name="connsiteY41" fmla="*/ 71263 h 947398"/>
              <a:gd name="connsiteX42" fmla="*/ 163284 w 5823089"/>
              <a:gd name="connsiteY42" fmla="*/ 139332 h 947398"/>
              <a:gd name="connsiteX43" fmla="*/ 53276 w 5823089"/>
              <a:gd name="connsiteY43" fmla="*/ 270556 h 947398"/>
              <a:gd name="connsiteX44" fmla="*/ 1452 w 5823089"/>
              <a:gd name="connsiteY44" fmla="*/ 528463 h 947398"/>
              <a:gd name="connsiteX45" fmla="*/ 106601 w 5823089"/>
              <a:gd name="connsiteY45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53871 w 5823089"/>
              <a:gd name="connsiteY17" fmla="*/ 825547 h 947398"/>
              <a:gd name="connsiteX18" fmla="*/ 5301870 w 5823089"/>
              <a:gd name="connsiteY18" fmla="*/ 873163 h 947398"/>
              <a:gd name="connsiteX19" fmla="*/ 5499696 w 5823089"/>
              <a:gd name="connsiteY19" fmla="*/ 819028 h 947398"/>
              <a:gd name="connsiteX20" fmla="*/ 5667797 w 5823089"/>
              <a:gd name="connsiteY20" fmla="*/ 759889 h 947398"/>
              <a:gd name="connsiteX21" fmla="*/ 5645183 w 5823089"/>
              <a:gd name="connsiteY21" fmla="*/ 657417 h 947398"/>
              <a:gd name="connsiteX22" fmla="*/ 5738968 w 5823089"/>
              <a:gd name="connsiteY22" fmla="*/ 587079 h 947398"/>
              <a:gd name="connsiteX23" fmla="*/ 5785860 w 5823089"/>
              <a:gd name="connsiteY23" fmla="*/ 469848 h 947398"/>
              <a:gd name="connsiteX24" fmla="*/ 5818151 w 5823089"/>
              <a:gd name="connsiteY24" fmla="*/ 302142 h 947398"/>
              <a:gd name="connsiteX25" fmla="*/ 5656906 w 5823089"/>
              <a:gd name="connsiteY25" fmla="*/ 141602 h 947398"/>
              <a:gd name="connsiteX26" fmla="*/ 5516229 w 5823089"/>
              <a:gd name="connsiteY26" fmla="*/ 71263 h 947398"/>
              <a:gd name="connsiteX27" fmla="*/ 5177739 w 5823089"/>
              <a:gd name="connsiteY27" fmla="*/ 24627 h 947398"/>
              <a:gd name="connsiteX28" fmla="*/ 4794104 w 5823089"/>
              <a:gd name="connsiteY28" fmla="*/ 12647 h 947398"/>
              <a:gd name="connsiteX29" fmla="*/ 4437706 w 5823089"/>
              <a:gd name="connsiteY29" fmla="*/ 59540 h 947398"/>
              <a:gd name="connsiteX30" fmla="*/ 4193733 w 5823089"/>
              <a:gd name="connsiteY30" fmla="*/ 98678 h 947398"/>
              <a:gd name="connsiteX31" fmla="*/ 3799450 w 5823089"/>
              <a:gd name="connsiteY31" fmla="*/ 92439 h 947398"/>
              <a:gd name="connsiteX32" fmla="*/ 3463980 w 5823089"/>
              <a:gd name="connsiteY32" fmla="*/ 57271 h 947398"/>
              <a:gd name="connsiteX33" fmla="*/ 3101276 w 5823089"/>
              <a:gd name="connsiteY33" fmla="*/ 925 h 947398"/>
              <a:gd name="connsiteX34" fmla="*/ 2808199 w 5823089"/>
              <a:gd name="connsiteY34" fmla="*/ 12648 h 947398"/>
              <a:gd name="connsiteX35" fmla="*/ 2526845 w 5823089"/>
              <a:gd name="connsiteY35" fmla="*/ 82986 h 947398"/>
              <a:gd name="connsiteX36" fmla="*/ 2279870 w 5823089"/>
              <a:gd name="connsiteY36" fmla="*/ 127608 h 947398"/>
              <a:gd name="connsiteX37" fmla="*/ 1937179 w 5823089"/>
              <a:gd name="connsiteY37" fmla="*/ 183954 h 947398"/>
              <a:gd name="connsiteX38" fmla="*/ 1491982 w 5823089"/>
              <a:gd name="connsiteY38" fmla="*/ 174501 h 947398"/>
              <a:gd name="connsiteX39" fmla="*/ 1187361 w 5823089"/>
              <a:gd name="connsiteY39" fmla="*/ 86739 h 947398"/>
              <a:gd name="connsiteX40" fmla="*/ 799382 w 5823089"/>
              <a:gd name="connsiteY40" fmla="*/ 47409 h 947398"/>
              <a:gd name="connsiteX41" fmla="*/ 381522 w 5823089"/>
              <a:gd name="connsiteY41" fmla="*/ 71263 h 947398"/>
              <a:gd name="connsiteX42" fmla="*/ 163284 w 5823089"/>
              <a:gd name="connsiteY42" fmla="*/ 139332 h 947398"/>
              <a:gd name="connsiteX43" fmla="*/ 53276 w 5823089"/>
              <a:gd name="connsiteY43" fmla="*/ 270556 h 947398"/>
              <a:gd name="connsiteX44" fmla="*/ 1452 w 5823089"/>
              <a:gd name="connsiteY44" fmla="*/ 528463 h 947398"/>
              <a:gd name="connsiteX45" fmla="*/ 106601 w 5823089"/>
              <a:gd name="connsiteY45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53871 w 5823089"/>
              <a:gd name="connsiteY17" fmla="*/ 825547 h 947398"/>
              <a:gd name="connsiteX18" fmla="*/ 5301870 w 5823089"/>
              <a:gd name="connsiteY18" fmla="*/ 873163 h 947398"/>
              <a:gd name="connsiteX19" fmla="*/ 5499696 w 5823089"/>
              <a:gd name="connsiteY19" fmla="*/ 819028 h 947398"/>
              <a:gd name="connsiteX20" fmla="*/ 5667797 w 5823089"/>
              <a:gd name="connsiteY20" fmla="*/ 759889 h 947398"/>
              <a:gd name="connsiteX21" fmla="*/ 5738968 w 5823089"/>
              <a:gd name="connsiteY21" fmla="*/ 587079 h 947398"/>
              <a:gd name="connsiteX22" fmla="*/ 5785860 w 5823089"/>
              <a:gd name="connsiteY22" fmla="*/ 469848 h 947398"/>
              <a:gd name="connsiteX23" fmla="*/ 5818151 w 5823089"/>
              <a:gd name="connsiteY23" fmla="*/ 302142 h 947398"/>
              <a:gd name="connsiteX24" fmla="*/ 5656906 w 5823089"/>
              <a:gd name="connsiteY24" fmla="*/ 141602 h 947398"/>
              <a:gd name="connsiteX25" fmla="*/ 5516229 w 5823089"/>
              <a:gd name="connsiteY25" fmla="*/ 71263 h 947398"/>
              <a:gd name="connsiteX26" fmla="*/ 5177739 w 5823089"/>
              <a:gd name="connsiteY26" fmla="*/ 24627 h 947398"/>
              <a:gd name="connsiteX27" fmla="*/ 4794104 w 5823089"/>
              <a:gd name="connsiteY27" fmla="*/ 12647 h 947398"/>
              <a:gd name="connsiteX28" fmla="*/ 4437706 w 5823089"/>
              <a:gd name="connsiteY28" fmla="*/ 59540 h 947398"/>
              <a:gd name="connsiteX29" fmla="*/ 4193733 w 5823089"/>
              <a:gd name="connsiteY29" fmla="*/ 98678 h 947398"/>
              <a:gd name="connsiteX30" fmla="*/ 3799450 w 5823089"/>
              <a:gd name="connsiteY30" fmla="*/ 92439 h 947398"/>
              <a:gd name="connsiteX31" fmla="*/ 3463980 w 5823089"/>
              <a:gd name="connsiteY31" fmla="*/ 57271 h 947398"/>
              <a:gd name="connsiteX32" fmla="*/ 3101276 w 5823089"/>
              <a:gd name="connsiteY32" fmla="*/ 925 h 947398"/>
              <a:gd name="connsiteX33" fmla="*/ 2808199 w 5823089"/>
              <a:gd name="connsiteY33" fmla="*/ 12648 h 947398"/>
              <a:gd name="connsiteX34" fmla="*/ 2526845 w 5823089"/>
              <a:gd name="connsiteY34" fmla="*/ 82986 h 947398"/>
              <a:gd name="connsiteX35" fmla="*/ 2279870 w 5823089"/>
              <a:gd name="connsiteY35" fmla="*/ 127608 h 947398"/>
              <a:gd name="connsiteX36" fmla="*/ 1937179 w 5823089"/>
              <a:gd name="connsiteY36" fmla="*/ 183954 h 947398"/>
              <a:gd name="connsiteX37" fmla="*/ 1491982 w 5823089"/>
              <a:gd name="connsiteY37" fmla="*/ 174501 h 947398"/>
              <a:gd name="connsiteX38" fmla="*/ 1187361 w 5823089"/>
              <a:gd name="connsiteY38" fmla="*/ 86739 h 947398"/>
              <a:gd name="connsiteX39" fmla="*/ 799382 w 5823089"/>
              <a:gd name="connsiteY39" fmla="*/ 47409 h 947398"/>
              <a:gd name="connsiteX40" fmla="*/ 381522 w 5823089"/>
              <a:gd name="connsiteY40" fmla="*/ 71263 h 947398"/>
              <a:gd name="connsiteX41" fmla="*/ 163284 w 5823089"/>
              <a:gd name="connsiteY41" fmla="*/ 139332 h 947398"/>
              <a:gd name="connsiteX42" fmla="*/ 53276 w 5823089"/>
              <a:gd name="connsiteY42" fmla="*/ 270556 h 947398"/>
              <a:gd name="connsiteX43" fmla="*/ 1452 w 5823089"/>
              <a:gd name="connsiteY43" fmla="*/ 528463 h 947398"/>
              <a:gd name="connsiteX44" fmla="*/ 106601 w 5823089"/>
              <a:gd name="connsiteY44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53871 w 5823089"/>
              <a:gd name="connsiteY17" fmla="*/ 825547 h 947398"/>
              <a:gd name="connsiteX18" fmla="*/ 5301870 w 5823089"/>
              <a:gd name="connsiteY18" fmla="*/ 873163 h 947398"/>
              <a:gd name="connsiteX19" fmla="*/ 5499696 w 5823089"/>
              <a:gd name="connsiteY19" fmla="*/ 819028 h 947398"/>
              <a:gd name="connsiteX20" fmla="*/ 5667797 w 5823089"/>
              <a:gd name="connsiteY20" fmla="*/ 759889 h 947398"/>
              <a:gd name="connsiteX21" fmla="*/ 5796539 w 5823089"/>
              <a:gd name="connsiteY21" fmla="*/ 640816 h 947398"/>
              <a:gd name="connsiteX22" fmla="*/ 5785860 w 5823089"/>
              <a:gd name="connsiteY22" fmla="*/ 469848 h 947398"/>
              <a:gd name="connsiteX23" fmla="*/ 5818151 w 5823089"/>
              <a:gd name="connsiteY23" fmla="*/ 302142 h 947398"/>
              <a:gd name="connsiteX24" fmla="*/ 5656906 w 5823089"/>
              <a:gd name="connsiteY24" fmla="*/ 141602 h 947398"/>
              <a:gd name="connsiteX25" fmla="*/ 5516229 w 5823089"/>
              <a:gd name="connsiteY25" fmla="*/ 71263 h 947398"/>
              <a:gd name="connsiteX26" fmla="*/ 5177739 w 5823089"/>
              <a:gd name="connsiteY26" fmla="*/ 24627 h 947398"/>
              <a:gd name="connsiteX27" fmla="*/ 4794104 w 5823089"/>
              <a:gd name="connsiteY27" fmla="*/ 12647 h 947398"/>
              <a:gd name="connsiteX28" fmla="*/ 4437706 w 5823089"/>
              <a:gd name="connsiteY28" fmla="*/ 59540 h 947398"/>
              <a:gd name="connsiteX29" fmla="*/ 4193733 w 5823089"/>
              <a:gd name="connsiteY29" fmla="*/ 98678 h 947398"/>
              <a:gd name="connsiteX30" fmla="*/ 3799450 w 5823089"/>
              <a:gd name="connsiteY30" fmla="*/ 92439 h 947398"/>
              <a:gd name="connsiteX31" fmla="*/ 3463980 w 5823089"/>
              <a:gd name="connsiteY31" fmla="*/ 57271 h 947398"/>
              <a:gd name="connsiteX32" fmla="*/ 3101276 w 5823089"/>
              <a:gd name="connsiteY32" fmla="*/ 925 h 947398"/>
              <a:gd name="connsiteX33" fmla="*/ 2808199 w 5823089"/>
              <a:gd name="connsiteY33" fmla="*/ 12648 h 947398"/>
              <a:gd name="connsiteX34" fmla="*/ 2526845 w 5823089"/>
              <a:gd name="connsiteY34" fmla="*/ 82986 h 947398"/>
              <a:gd name="connsiteX35" fmla="*/ 2279870 w 5823089"/>
              <a:gd name="connsiteY35" fmla="*/ 127608 h 947398"/>
              <a:gd name="connsiteX36" fmla="*/ 1937179 w 5823089"/>
              <a:gd name="connsiteY36" fmla="*/ 183954 h 947398"/>
              <a:gd name="connsiteX37" fmla="*/ 1491982 w 5823089"/>
              <a:gd name="connsiteY37" fmla="*/ 174501 h 947398"/>
              <a:gd name="connsiteX38" fmla="*/ 1187361 w 5823089"/>
              <a:gd name="connsiteY38" fmla="*/ 86739 h 947398"/>
              <a:gd name="connsiteX39" fmla="*/ 799382 w 5823089"/>
              <a:gd name="connsiteY39" fmla="*/ 47409 h 947398"/>
              <a:gd name="connsiteX40" fmla="*/ 381522 w 5823089"/>
              <a:gd name="connsiteY40" fmla="*/ 71263 h 947398"/>
              <a:gd name="connsiteX41" fmla="*/ 163284 w 5823089"/>
              <a:gd name="connsiteY41" fmla="*/ 139332 h 947398"/>
              <a:gd name="connsiteX42" fmla="*/ 53276 w 5823089"/>
              <a:gd name="connsiteY42" fmla="*/ 270556 h 947398"/>
              <a:gd name="connsiteX43" fmla="*/ 1452 w 5823089"/>
              <a:gd name="connsiteY43" fmla="*/ 528463 h 947398"/>
              <a:gd name="connsiteX44" fmla="*/ 106601 w 5823089"/>
              <a:gd name="connsiteY44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53871 w 5823089"/>
              <a:gd name="connsiteY17" fmla="*/ 825547 h 947398"/>
              <a:gd name="connsiteX18" fmla="*/ 5301870 w 5823089"/>
              <a:gd name="connsiteY18" fmla="*/ 873163 h 947398"/>
              <a:gd name="connsiteX19" fmla="*/ 5499696 w 5823089"/>
              <a:gd name="connsiteY19" fmla="*/ 819028 h 947398"/>
              <a:gd name="connsiteX20" fmla="*/ 5720135 w 5823089"/>
              <a:gd name="connsiteY20" fmla="*/ 791499 h 947398"/>
              <a:gd name="connsiteX21" fmla="*/ 5796539 w 5823089"/>
              <a:gd name="connsiteY21" fmla="*/ 640816 h 947398"/>
              <a:gd name="connsiteX22" fmla="*/ 5785860 w 5823089"/>
              <a:gd name="connsiteY22" fmla="*/ 469848 h 947398"/>
              <a:gd name="connsiteX23" fmla="*/ 5818151 w 5823089"/>
              <a:gd name="connsiteY23" fmla="*/ 302142 h 947398"/>
              <a:gd name="connsiteX24" fmla="*/ 5656906 w 5823089"/>
              <a:gd name="connsiteY24" fmla="*/ 141602 h 947398"/>
              <a:gd name="connsiteX25" fmla="*/ 5516229 w 5823089"/>
              <a:gd name="connsiteY25" fmla="*/ 71263 h 947398"/>
              <a:gd name="connsiteX26" fmla="*/ 5177739 w 5823089"/>
              <a:gd name="connsiteY26" fmla="*/ 24627 h 947398"/>
              <a:gd name="connsiteX27" fmla="*/ 4794104 w 5823089"/>
              <a:gd name="connsiteY27" fmla="*/ 12647 h 947398"/>
              <a:gd name="connsiteX28" fmla="*/ 4437706 w 5823089"/>
              <a:gd name="connsiteY28" fmla="*/ 59540 h 947398"/>
              <a:gd name="connsiteX29" fmla="*/ 4193733 w 5823089"/>
              <a:gd name="connsiteY29" fmla="*/ 98678 h 947398"/>
              <a:gd name="connsiteX30" fmla="*/ 3799450 w 5823089"/>
              <a:gd name="connsiteY30" fmla="*/ 92439 h 947398"/>
              <a:gd name="connsiteX31" fmla="*/ 3463980 w 5823089"/>
              <a:gd name="connsiteY31" fmla="*/ 57271 h 947398"/>
              <a:gd name="connsiteX32" fmla="*/ 3101276 w 5823089"/>
              <a:gd name="connsiteY32" fmla="*/ 925 h 947398"/>
              <a:gd name="connsiteX33" fmla="*/ 2808199 w 5823089"/>
              <a:gd name="connsiteY33" fmla="*/ 12648 h 947398"/>
              <a:gd name="connsiteX34" fmla="*/ 2526845 w 5823089"/>
              <a:gd name="connsiteY34" fmla="*/ 82986 h 947398"/>
              <a:gd name="connsiteX35" fmla="*/ 2279870 w 5823089"/>
              <a:gd name="connsiteY35" fmla="*/ 127608 h 947398"/>
              <a:gd name="connsiteX36" fmla="*/ 1937179 w 5823089"/>
              <a:gd name="connsiteY36" fmla="*/ 183954 h 947398"/>
              <a:gd name="connsiteX37" fmla="*/ 1491982 w 5823089"/>
              <a:gd name="connsiteY37" fmla="*/ 174501 h 947398"/>
              <a:gd name="connsiteX38" fmla="*/ 1187361 w 5823089"/>
              <a:gd name="connsiteY38" fmla="*/ 86739 h 947398"/>
              <a:gd name="connsiteX39" fmla="*/ 799382 w 5823089"/>
              <a:gd name="connsiteY39" fmla="*/ 47409 h 947398"/>
              <a:gd name="connsiteX40" fmla="*/ 381522 w 5823089"/>
              <a:gd name="connsiteY40" fmla="*/ 71263 h 947398"/>
              <a:gd name="connsiteX41" fmla="*/ 163284 w 5823089"/>
              <a:gd name="connsiteY41" fmla="*/ 139332 h 947398"/>
              <a:gd name="connsiteX42" fmla="*/ 53276 w 5823089"/>
              <a:gd name="connsiteY42" fmla="*/ 270556 h 947398"/>
              <a:gd name="connsiteX43" fmla="*/ 1452 w 5823089"/>
              <a:gd name="connsiteY43" fmla="*/ 528463 h 947398"/>
              <a:gd name="connsiteX44" fmla="*/ 106601 w 5823089"/>
              <a:gd name="connsiteY44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53871 w 5823089"/>
              <a:gd name="connsiteY17" fmla="*/ 825547 h 947398"/>
              <a:gd name="connsiteX18" fmla="*/ 5301870 w 5823089"/>
              <a:gd name="connsiteY18" fmla="*/ 873163 h 947398"/>
              <a:gd name="connsiteX19" fmla="*/ 5531100 w 5823089"/>
              <a:gd name="connsiteY19" fmla="*/ 869605 h 947398"/>
              <a:gd name="connsiteX20" fmla="*/ 5720135 w 5823089"/>
              <a:gd name="connsiteY20" fmla="*/ 791499 h 947398"/>
              <a:gd name="connsiteX21" fmla="*/ 5796539 w 5823089"/>
              <a:gd name="connsiteY21" fmla="*/ 640816 h 947398"/>
              <a:gd name="connsiteX22" fmla="*/ 5785860 w 5823089"/>
              <a:gd name="connsiteY22" fmla="*/ 469848 h 947398"/>
              <a:gd name="connsiteX23" fmla="*/ 5818151 w 5823089"/>
              <a:gd name="connsiteY23" fmla="*/ 302142 h 947398"/>
              <a:gd name="connsiteX24" fmla="*/ 5656906 w 5823089"/>
              <a:gd name="connsiteY24" fmla="*/ 141602 h 947398"/>
              <a:gd name="connsiteX25" fmla="*/ 5516229 w 5823089"/>
              <a:gd name="connsiteY25" fmla="*/ 71263 h 947398"/>
              <a:gd name="connsiteX26" fmla="*/ 5177739 w 5823089"/>
              <a:gd name="connsiteY26" fmla="*/ 24627 h 947398"/>
              <a:gd name="connsiteX27" fmla="*/ 4794104 w 5823089"/>
              <a:gd name="connsiteY27" fmla="*/ 12647 h 947398"/>
              <a:gd name="connsiteX28" fmla="*/ 4437706 w 5823089"/>
              <a:gd name="connsiteY28" fmla="*/ 59540 h 947398"/>
              <a:gd name="connsiteX29" fmla="*/ 4193733 w 5823089"/>
              <a:gd name="connsiteY29" fmla="*/ 98678 h 947398"/>
              <a:gd name="connsiteX30" fmla="*/ 3799450 w 5823089"/>
              <a:gd name="connsiteY30" fmla="*/ 92439 h 947398"/>
              <a:gd name="connsiteX31" fmla="*/ 3463980 w 5823089"/>
              <a:gd name="connsiteY31" fmla="*/ 57271 h 947398"/>
              <a:gd name="connsiteX32" fmla="*/ 3101276 w 5823089"/>
              <a:gd name="connsiteY32" fmla="*/ 925 h 947398"/>
              <a:gd name="connsiteX33" fmla="*/ 2808199 w 5823089"/>
              <a:gd name="connsiteY33" fmla="*/ 12648 h 947398"/>
              <a:gd name="connsiteX34" fmla="*/ 2526845 w 5823089"/>
              <a:gd name="connsiteY34" fmla="*/ 82986 h 947398"/>
              <a:gd name="connsiteX35" fmla="*/ 2279870 w 5823089"/>
              <a:gd name="connsiteY35" fmla="*/ 127608 h 947398"/>
              <a:gd name="connsiteX36" fmla="*/ 1937179 w 5823089"/>
              <a:gd name="connsiteY36" fmla="*/ 183954 h 947398"/>
              <a:gd name="connsiteX37" fmla="*/ 1491982 w 5823089"/>
              <a:gd name="connsiteY37" fmla="*/ 174501 h 947398"/>
              <a:gd name="connsiteX38" fmla="*/ 1187361 w 5823089"/>
              <a:gd name="connsiteY38" fmla="*/ 86739 h 947398"/>
              <a:gd name="connsiteX39" fmla="*/ 799382 w 5823089"/>
              <a:gd name="connsiteY39" fmla="*/ 47409 h 947398"/>
              <a:gd name="connsiteX40" fmla="*/ 381522 w 5823089"/>
              <a:gd name="connsiteY40" fmla="*/ 71263 h 947398"/>
              <a:gd name="connsiteX41" fmla="*/ 163284 w 5823089"/>
              <a:gd name="connsiteY41" fmla="*/ 139332 h 947398"/>
              <a:gd name="connsiteX42" fmla="*/ 53276 w 5823089"/>
              <a:gd name="connsiteY42" fmla="*/ 270556 h 947398"/>
              <a:gd name="connsiteX43" fmla="*/ 1452 w 5823089"/>
              <a:gd name="connsiteY43" fmla="*/ 528463 h 947398"/>
              <a:gd name="connsiteX44" fmla="*/ 106601 w 5823089"/>
              <a:gd name="connsiteY44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53871 w 5823089"/>
              <a:gd name="connsiteY17" fmla="*/ 825547 h 947398"/>
              <a:gd name="connsiteX18" fmla="*/ 5301870 w 5823089"/>
              <a:gd name="connsiteY18" fmla="*/ 873163 h 947398"/>
              <a:gd name="connsiteX19" fmla="*/ 5531100 w 5823089"/>
              <a:gd name="connsiteY19" fmla="*/ 869605 h 947398"/>
              <a:gd name="connsiteX20" fmla="*/ 5730603 w 5823089"/>
              <a:gd name="connsiteY20" fmla="*/ 785178 h 947398"/>
              <a:gd name="connsiteX21" fmla="*/ 5796539 w 5823089"/>
              <a:gd name="connsiteY21" fmla="*/ 640816 h 947398"/>
              <a:gd name="connsiteX22" fmla="*/ 5785860 w 5823089"/>
              <a:gd name="connsiteY22" fmla="*/ 469848 h 947398"/>
              <a:gd name="connsiteX23" fmla="*/ 5818151 w 5823089"/>
              <a:gd name="connsiteY23" fmla="*/ 302142 h 947398"/>
              <a:gd name="connsiteX24" fmla="*/ 5656906 w 5823089"/>
              <a:gd name="connsiteY24" fmla="*/ 141602 h 947398"/>
              <a:gd name="connsiteX25" fmla="*/ 5516229 w 5823089"/>
              <a:gd name="connsiteY25" fmla="*/ 71263 h 947398"/>
              <a:gd name="connsiteX26" fmla="*/ 5177739 w 5823089"/>
              <a:gd name="connsiteY26" fmla="*/ 24627 h 947398"/>
              <a:gd name="connsiteX27" fmla="*/ 4794104 w 5823089"/>
              <a:gd name="connsiteY27" fmla="*/ 12647 h 947398"/>
              <a:gd name="connsiteX28" fmla="*/ 4437706 w 5823089"/>
              <a:gd name="connsiteY28" fmla="*/ 59540 h 947398"/>
              <a:gd name="connsiteX29" fmla="*/ 4193733 w 5823089"/>
              <a:gd name="connsiteY29" fmla="*/ 98678 h 947398"/>
              <a:gd name="connsiteX30" fmla="*/ 3799450 w 5823089"/>
              <a:gd name="connsiteY30" fmla="*/ 92439 h 947398"/>
              <a:gd name="connsiteX31" fmla="*/ 3463980 w 5823089"/>
              <a:gd name="connsiteY31" fmla="*/ 57271 h 947398"/>
              <a:gd name="connsiteX32" fmla="*/ 3101276 w 5823089"/>
              <a:gd name="connsiteY32" fmla="*/ 925 h 947398"/>
              <a:gd name="connsiteX33" fmla="*/ 2808199 w 5823089"/>
              <a:gd name="connsiteY33" fmla="*/ 12648 h 947398"/>
              <a:gd name="connsiteX34" fmla="*/ 2526845 w 5823089"/>
              <a:gd name="connsiteY34" fmla="*/ 82986 h 947398"/>
              <a:gd name="connsiteX35" fmla="*/ 2279870 w 5823089"/>
              <a:gd name="connsiteY35" fmla="*/ 127608 h 947398"/>
              <a:gd name="connsiteX36" fmla="*/ 1937179 w 5823089"/>
              <a:gd name="connsiteY36" fmla="*/ 183954 h 947398"/>
              <a:gd name="connsiteX37" fmla="*/ 1491982 w 5823089"/>
              <a:gd name="connsiteY37" fmla="*/ 174501 h 947398"/>
              <a:gd name="connsiteX38" fmla="*/ 1187361 w 5823089"/>
              <a:gd name="connsiteY38" fmla="*/ 86739 h 947398"/>
              <a:gd name="connsiteX39" fmla="*/ 799382 w 5823089"/>
              <a:gd name="connsiteY39" fmla="*/ 47409 h 947398"/>
              <a:gd name="connsiteX40" fmla="*/ 381522 w 5823089"/>
              <a:gd name="connsiteY40" fmla="*/ 71263 h 947398"/>
              <a:gd name="connsiteX41" fmla="*/ 163284 w 5823089"/>
              <a:gd name="connsiteY41" fmla="*/ 139332 h 947398"/>
              <a:gd name="connsiteX42" fmla="*/ 53276 w 5823089"/>
              <a:gd name="connsiteY42" fmla="*/ 270556 h 947398"/>
              <a:gd name="connsiteX43" fmla="*/ 1452 w 5823089"/>
              <a:gd name="connsiteY43" fmla="*/ 528463 h 947398"/>
              <a:gd name="connsiteX44" fmla="*/ 106601 w 5823089"/>
              <a:gd name="connsiteY44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53871 w 5823089"/>
              <a:gd name="connsiteY17" fmla="*/ 825547 h 947398"/>
              <a:gd name="connsiteX18" fmla="*/ 5301870 w 5823089"/>
              <a:gd name="connsiteY18" fmla="*/ 873163 h 947398"/>
              <a:gd name="connsiteX19" fmla="*/ 5531100 w 5823089"/>
              <a:gd name="connsiteY19" fmla="*/ 869605 h 947398"/>
              <a:gd name="connsiteX20" fmla="*/ 5730603 w 5823089"/>
              <a:gd name="connsiteY20" fmla="*/ 785178 h 947398"/>
              <a:gd name="connsiteX21" fmla="*/ 5796539 w 5823089"/>
              <a:gd name="connsiteY21" fmla="*/ 640816 h 947398"/>
              <a:gd name="connsiteX22" fmla="*/ 5785860 w 5823089"/>
              <a:gd name="connsiteY22" fmla="*/ 469848 h 947398"/>
              <a:gd name="connsiteX23" fmla="*/ 5818151 w 5823089"/>
              <a:gd name="connsiteY23" fmla="*/ 302142 h 947398"/>
              <a:gd name="connsiteX24" fmla="*/ 5656906 w 5823089"/>
              <a:gd name="connsiteY24" fmla="*/ 141602 h 947398"/>
              <a:gd name="connsiteX25" fmla="*/ 5516229 w 5823089"/>
              <a:gd name="connsiteY25" fmla="*/ 71263 h 947398"/>
              <a:gd name="connsiteX26" fmla="*/ 5177739 w 5823089"/>
              <a:gd name="connsiteY26" fmla="*/ 24627 h 947398"/>
              <a:gd name="connsiteX27" fmla="*/ 4794104 w 5823089"/>
              <a:gd name="connsiteY27" fmla="*/ 12647 h 947398"/>
              <a:gd name="connsiteX28" fmla="*/ 4437706 w 5823089"/>
              <a:gd name="connsiteY28" fmla="*/ 59540 h 947398"/>
              <a:gd name="connsiteX29" fmla="*/ 4193733 w 5823089"/>
              <a:gd name="connsiteY29" fmla="*/ 98678 h 947398"/>
              <a:gd name="connsiteX30" fmla="*/ 3799450 w 5823089"/>
              <a:gd name="connsiteY30" fmla="*/ 92439 h 947398"/>
              <a:gd name="connsiteX31" fmla="*/ 3463980 w 5823089"/>
              <a:gd name="connsiteY31" fmla="*/ 57271 h 947398"/>
              <a:gd name="connsiteX32" fmla="*/ 3101276 w 5823089"/>
              <a:gd name="connsiteY32" fmla="*/ 925 h 947398"/>
              <a:gd name="connsiteX33" fmla="*/ 2808199 w 5823089"/>
              <a:gd name="connsiteY33" fmla="*/ 12648 h 947398"/>
              <a:gd name="connsiteX34" fmla="*/ 2526845 w 5823089"/>
              <a:gd name="connsiteY34" fmla="*/ 82986 h 947398"/>
              <a:gd name="connsiteX35" fmla="*/ 2279870 w 5823089"/>
              <a:gd name="connsiteY35" fmla="*/ 127608 h 947398"/>
              <a:gd name="connsiteX36" fmla="*/ 1937179 w 5823089"/>
              <a:gd name="connsiteY36" fmla="*/ 183954 h 947398"/>
              <a:gd name="connsiteX37" fmla="*/ 1491982 w 5823089"/>
              <a:gd name="connsiteY37" fmla="*/ 174501 h 947398"/>
              <a:gd name="connsiteX38" fmla="*/ 1187361 w 5823089"/>
              <a:gd name="connsiteY38" fmla="*/ 86739 h 947398"/>
              <a:gd name="connsiteX39" fmla="*/ 799382 w 5823089"/>
              <a:gd name="connsiteY39" fmla="*/ 47409 h 947398"/>
              <a:gd name="connsiteX40" fmla="*/ 381522 w 5823089"/>
              <a:gd name="connsiteY40" fmla="*/ 71263 h 947398"/>
              <a:gd name="connsiteX41" fmla="*/ 163284 w 5823089"/>
              <a:gd name="connsiteY41" fmla="*/ 139332 h 947398"/>
              <a:gd name="connsiteX42" fmla="*/ 53276 w 5823089"/>
              <a:gd name="connsiteY42" fmla="*/ 270556 h 947398"/>
              <a:gd name="connsiteX43" fmla="*/ 1452 w 5823089"/>
              <a:gd name="connsiteY43" fmla="*/ 528463 h 947398"/>
              <a:gd name="connsiteX44" fmla="*/ 106601 w 5823089"/>
              <a:gd name="connsiteY44" fmla="*/ 709978 h 94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823089" h="947398">
                <a:moveTo>
                  <a:pt x="106601" y="709978"/>
                </a:moveTo>
                <a:lnTo>
                  <a:pt x="223044" y="806604"/>
                </a:lnTo>
                <a:cubicBezTo>
                  <a:pt x="270818" y="836921"/>
                  <a:pt x="365349" y="887894"/>
                  <a:pt x="393245" y="891879"/>
                </a:cubicBezTo>
                <a:lnTo>
                  <a:pt x="802128" y="941984"/>
                </a:lnTo>
                <a:cubicBezTo>
                  <a:pt x="914300" y="943897"/>
                  <a:pt x="1044611" y="905315"/>
                  <a:pt x="1127279" y="892300"/>
                </a:cubicBezTo>
                <a:cubicBezTo>
                  <a:pt x="1209947" y="879285"/>
                  <a:pt x="1302161" y="829963"/>
                  <a:pt x="1420145" y="812308"/>
                </a:cubicBezTo>
                <a:cubicBezTo>
                  <a:pt x="1538129" y="794653"/>
                  <a:pt x="1756398" y="790940"/>
                  <a:pt x="1835183" y="786371"/>
                </a:cubicBezTo>
                <a:cubicBezTo>
                  <a:pt x="1913968" y="781802"/>
                  <a:pt x="1911383" y="790279"/>
                  <a:pt x="1952414" y="798094"/>
                </a:cubicBezTo>
                <a:cubicBezTo>
                  <a:pt x="1993445" y="805909"/>
                  <a:pt x="2034476" y="819586"/>
                  <a:pt x="2081368" y="833263"/>
                </a:cubicBezTo>
                <a:cubicBezTo>
                  <a:pt x="2128260" y="846940"/>
                  <a:pt x="2173199" y="864525"/>
                  <a:pt x="2233768" y="880156"/>
                </a:cubicBezTo>
                <a:cubicBezTo>
                  <a:pt x="2294337" y="895787"/>
                  <a:pt x="2341229" y="919233"/>
                  <a:pt x="2444783" y="927048"/>
                </a:cubicBezTo>
                <a:cubicBezTo>
                  <a:pt x="2599494" y="965725"/>
                  <a:pt x="2709134" y="939665"/>
                  <a:pt x="2855091" y="927048"/>
                </a:cubicBezTo>
                <a:cubicBezTo>
                  <a:pt x="3001048" y="914431"/>
                  <a:pt x="3283637" y="855037"/>
                  <a:pt x="3320525" y="851348"/>
                </a:cubicBezTo>
                <a:lnTo>
                  <a:pt x="3757768" y="868433"/>
                </a:lnTo>
                <a:cubicBezTo>
                  <a:pt x="3856042" y="875188"/>
                  <a:pt x="3887255" y="888060"/>
                  <a:pt x="3910168" y="891879"/>
                </a:cubicBezTo>
                <a:cubicBezTo>
                  <a:pt x="3998250" y="901369"/>
                  <a:pt x="4163391" y="924982"/>
                  <a:pt x="4286263" y="925372"/>
                </a:cubicBezTo>
                <a:cubicBezTo>
                  <a:pt x="4409135" y="925762"/>
                  <a:pt x="4536133" y="910855"/>
                  <a:pt x="4647401" y="894218"/>
                </a:cubicBezTo>
                <a:cubicBezTo>
                  <a:pt x="4758669" y="877581"/>
                  <a:pt x="4844793" y="829056"/>
                  <a:pt x="4953871" y="825547"/>
                </a:cubicBezTo>
                <a:cubicBezTo>
                  <a:pt x="5062949" y="822038"/>
                  <a:pt x="5205665" y="865820"/>
                  <a:pt x="5301870" y="873163"/>
                </a:cubicBezTo>
                <a:cubicBezTo>
                  <a:pt x="5398075" y="880506"/>
                  <a:pt x="5459645" y="884269"/>
                  <a:pt x="5531100" y="869605"/>
                </a:cubicBezTo>
                <a:cubicBezTo>
                  <a:pt x="5602556" y="854941"/>
                  <a:pt x="5685035" y="811213"/>
                  <a:pt x="5730603" y="785178"/>
                </a:cubicBezTo>
                <a:cubicBezTo>
                  <a:pt x="5770482" y="746520"/>
                  <a:pt x="5787330" y="693371"/>
                  <a:pt x="5796539" y="640816"/>
                </a:cubicBezTo>
                <a:cubicBezTo>
                  <a:pt x="5805749" y="588261"/>
                  <a:pt x="5787814" y="532371"/>
                  <a:pt x="5785860" y="469848"/>
                </a:cubicBezTo>
                <a:cubicBezTo>
                  <a:pt x="5783906" y="407325"/>
                  <a:pt x="5839643" y="356850"/>
                  <a:pt x="5818151" y="302142"/>
                </a:cubicBezTo>
                <a:cubicBezTo>
                  <a:pt x="5796659" y="247434"/>
                  <a:pt x="5707226" y="180082"/>
                  <a:pt x="5656906" y="141602"/>
                </a:cubicBezTo>
                <a:cubicBezTo>
                  <a:pt x="5606586" y="103122"/>
                  <a:pt x="5596090" y="90759"/>
                  <a:pt x="5516229" y="71263"/>
                </a:cubicBezTo>
                <a:cubicBezTo>
                  <a:pt x="5436368" y="51767"/>
                  <a:pt x="5298093" y="34396"/>
                  <a:pt x="5177739" y="24627"/>
                </a:cubicBezTo>
                <a:cubicBezTo>
                  <a:pt x="5057385" y="14858"/>
                  <a:pt x="4917443" y="6828"/>
                  <a:pt x="4794104" y="12647"/>
                </a:cubicBezTo>
                <a:cubicBezTo>
                  <a:pt x="4670765" y="18466"/>
                  <a:pt x="4498846" y="39160"/>
                  <a:pt x="4437706" y="59540"/>
                </a:cubicBezTo>
                <a:lnTo>
                  <a:pt x="4193733" y="98678"/>
                </a:lnTo>
                <a:cubicBezTo>
                  <a:pt x="3992704" y="105737"/>
                  <a:pt x="3921076" y="99340"/>
                  <a:pt x="3799450" y="92439"/>
                </a:cubicBezTo>
                <a:cubicBezTo>
                  <a:pt x="3677825" y="85538"/>
                  <a:pt x="3580342" y="72523"/>
                  <a:pt x="3463980" y="57271"/>
                </a:cubicBezTo>
                <a:cubicBezTo>
                  <a:pt x="3347618" y="42019"/>
                  <a:pt x="3183337" y="2879"/>
                  <a:pt x="3101276" y="925"/>
                </a:cubicBezTo>
                <a:cubicBezTo>
                  <a:pt x="3019215" y="-1029"/>
                  <a:pt x="2903938" y="-1029"/>
                  <a:pt x="2808199" y="12648"/>
                </a:cubicBezTo>
                <a:cubicBezTo>
                  <a:pt x="2712461" y="26325"/>
                  <a:pt x="2614900" y="63826"/>
                  <a:pt x="2526845" y="82986"/>
                </a:cubicBezTo>
                <a:cubicBezTo>
                  <a:pt x="2438790" y="102146"/>
                  <a:pt x="2322855" y="123700"/>
                  <a:pt x="2279870" y="127608"/>
                </a:cubicBezTo>
                <a:cubicBezTo>
                  <a:pt x="2256424" y="135424"/>
                  <a:pt x="2068494" y="176139"/>
                  <a:pt x="1937179" y="183954"/>
                </a:cubicBezTo>
                <a:cubicBezTo>
                  <a:pt x="1805864" y="191769"/>
                  <a:pt x="1542436" y="157683"/>
                  <a:pt x="1491982" y="174501"/>
                </a:cubicBezTo>
                <a:lnTo>
                  <a:pt x="1187361" y="86739"/>
                </a:lnTo>
                <a:cubicBezTo>
                  <a:pt x="986690" y="39706"/>
                  <a:pt x="832597" y="57178"/>
                  <a:pt x="799382" y="47409"/>
                </a:cubicBezTo>
                <a:cubicBezTo>
                  <a:pt x="689967" y="37640"/>
                  <a:pt x="501910" y="63826"/>
                  <a:pt x="381522" y="71263"/>
                </a:cubicBezTo>
                <a:cubicBezTo>
                  <a:pt x="261134" y="78700"/>
                  <a:pt x="217992" y="106117"/>
                  <a:pt x="163284" y="139332"/>
                </a:cubicBezTo>
                <a:cubicBezTo>
                  <a:pt x="108576" y="172548"/>
                  <a:pt x="80248" y="205701"/>
                  <a:pt x="53276" y="270556"/>
                </a:cubicBezTo>
                <a:cubicBezTo>
                  <a:pt x="26304" y="335411"/>
                  <a:pt x="-7435" y="455226"/>
                  <a:pt x="1452" y="528463"/>
                </a:cubicBezTo>
                <a:cubicBezTo>
                  <a:pt x="10339" y="601700"/>
                  <a:pt x="83815" y="687192"/>
                  <a:pt x="106601" y="709978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35ED878-C398-4A90-80EB-4009E7F3A415}"/>
              </a:ext>
            </a:extLst>
          </p:cNvPr>
          <p:cNvSpPr/>
          <p:nvPr/>
        </p:nvSpPr>
        <p:spPr>
          <a:xfrm>
            <a:off x="1997231" y="4520368"/>
            <a:ext cx="414284" cy="783276"/>
          </a:xfrm>
          <a:custGeom>
            <a:avLst/>
            <a:gdLst>
              <a:gd name="connsiteX0" fmla="*/ 411657 w 411657"/>
              <a:gd name="connsiteY0" fmla="*/ 0 h 726830"/>
              <a:gd name="connsiteX1" fmla="*/ 177196 w 411657"/>
              <a:gd name="connsiteY1" fmla="*/ 11723 h 726830"/>
              <a:gd name="connsiteX2" fmla="*/ 130303 w 411657"/>
              <a:gd name="connsiteY2" fmla="*/ 23446 h 726830"/>
              <a:gd name="connsiteX3" fmla="*/ 59965 w 411657"/>
              <a:gd name="connsiteY3" fmla="*/ 35169 h 726830"/>
              <a:gd name="connsiteX4" fmla="*/ 1349 w 411657"/>
              <a:gd name="connsiteY4" fmla="*/ 82061 h 726830"/>
              <a:gd name="connsiteX5" fmla="*/ 13073 w 411657"/>
              <a:gd name="connsiteY5" fmla="*/ 152400 h 726830"/>
              <a:gd name="connsiteX6" fmla="*/ 130303 w 411657"/>
              <a:gd name="connsiteY6" fmla="*/ 222738 h 726830"/>
              <a:gd name="connsiteX7" fmla="*/ 165473 w 411657"/>
              <a:gd name="connsiteY7" fmla="*/ 246184 h 726830"/>
              <a:gd name="connsiteX8" fmla="*/ 188919 w 411657"/>
              <a:gd name="connsiteY8" fmla="*/ 281353 h 726830"/>
              <a:gd name="connsiteX9" fmla="*/ 259257 w 411657"/>
              <a:gd name="connsiteY9" fmla="*/ 304800 h 726830"/>
              <a:gd name="connsiteX10" fmla="*/ 282703 w 411657"/>
              <a:gd name="connsiteY10" fmla="*/ 339969 h 726830"/>
              <a:gd name="connsiteX11" fmla="*/ 341319 w 411657"/>
              <a:gd name="connsiteY11" fmla="*/ 410307 h 726830"/>
              <a:gd name="connsiteX12" fmla="*/ 364765 w 411657"/>
              <a:gd name="connsiteY12" fmla="*/ 492369 h 726830"/>
              <a:gd name="connsiteX13" fmla="*/ 376488 w 411657"/>
              <a:gd name="connsiteY13" fmla="*/ 726830 h 726830"/>
              <a:gd name="connsiteX0" fmla="*/ 411657 w 411657"/>
              <a:gd name="connsiteY0" fmla="*/ 0 h 726830"/>
              <a:gd name="connsiteX1" fmla="*/ 177196 w 411657"/>
              <a:gd name="connsiteY1" fmla="*/ 11723 h 726830"/>
              <a:gd name="connsiteX2" fmla="*/ 130303 w 411657"/>
              <a:gd name="connsiteY2" fmla="*/ 23446 h 726830"/>
              <a:gd name="connsiteX3" fmla="*/ 59965 w 411657"/>
              <a:gd name="connsiteY3" fmla="*/ 35169 h 726830"/>
              <a:gd name="connsiteX4" fmla="*/ 1349 w 411657"/>
              <a:gd name="connsiteY4" fmla="*/ 82061 h 726830"/>
              <a:gd name="connsiteX5" fmla="*/ 13073 w 411657"/>
              <a:gd name="connsiteY5" fmla="*/ 152400 h 726830"/>
              <a:gd name="connsiteX6" fmla="*/ 130303 w 411657"/>
              <a:gd name="connsiteY6" fmla="*/ 222738 h 726830"/>
              <a:gd name="connsiteX7" fmla="*/ 165473 w 411657"/>
              <a:gd name="connsiteY7" fmla="*/ 246184 h 726830"/>
              <a:gd name="connsiteX8" fmla="*/ 211897 w 411657"/>
              <a:gd name="connsiteY8" fmla="*/ 277782 h 726830"/>
              <a:gd name="connsiteX9" fmla="*/ 259257 w 411657"/>
              <a:gd name="connsiteY9" fmla="*/ 304800 h 726830"/>
              <a:gd name="connsiteX10" fmla="*/ 282703 w 411657"/>
              <a:gd name="connsiteY10" fmla="*/ 339969 h 726830"/>
              <a:gd name="connsiteX11" fmla="*/ 341319 w 411657"/>
              <a:gd name="connsiteY11" fmla="*/ 410307 h 726830"/>
              <a:gd name="connsiteX12" fmla="*/ 364765 w 411657"/>
              <a:gd name="connsiteY12" fmla="*/ 492369 h 726830"/>
              <a:gd name="connsiteX13" fmla="*/ 376488 w 411657"/>
              <a:gd name="connsiteY13" fmla="*/ 726830 h 726830"/>
              <a:gd name="connsiteX0" fmla="*/ 411657 w 411657"/>
              <a:gd name="connsiteY0" fmla="*/ 0 h 726830"/>
              <a:gd name="connsiteX1" fmla="*/ 177196 w 411657"/>
              <a:gd name="connsiteY1" fmla="*/ 11723 h 726830"/>
              <a:gd name="connsiteX2" fmla="*/ 130303 w 411657"/>
              <a:gd name="connsiteY2" fmla="*/ 23446 h 726830"/>
              <a:gd name="connsiteX3" fmla="*/ 59965 w 411657"/>
              <a:gd name="connsiteY3" fmla="*/ 35169 h 726830"/>
              <a:gd name="connsiteX4" fmla="*/ 1349 w 411657"/>
              <a:gd name="connsiteY4" fmla="*/ 82061 h 726830"/>
              <a:gd name="connsiteX5" fmla="*/ 13073 w 411657"/>
              <a:gd name="connsiteY5" fmla="*/ 152400 h 726830"/>
              <a:gd name="connsiteX6" fmla="*/ 130303 w 411657"/>
              <a:gd name="connsiteY6" fmla="*/ 222738 h 726830"/>
              <a:gd name="connsiteX7" fmla="*/ 165473 w 411657"/>
              <a:gd name="connsiteY7" fmla="*/ 246184 h 726830"/>
              <a:gd name="connsiteX8" fmla="*/ 211897 w 411657"/>
              <a:gd name="connsiteY8" fmla="*/ 277782 h 726830"/>
              <a:gd name="connsiteX9" fmla="*/ 262541 w 411657"/>
              <a:gd name="connsiteY9" fmla="*/ 308371 h 726830"/>
              <a:gd name="connsiteX10" fmla="*/ 282703 w 411657"/>
              <a:gd name="connsiteY10" fmla="*/ 339969 h 726830"/>
              <a:gd name="connsiteX11" fmla="*/ 341319 w 411657"/>
              <a:gd name="connsiteY11" fmla="*/ 410307 h 726830"/>
              <a:gd name="connsiteX12" fmla="*/ 364765 w 411657"/>
              <a:gd name="connsiteY12" fmla="*/ 492369 h 726830"/>
              <a:gd name="connsiteX13" fmla="*/ 376488 w 411657"/>
              <a:gd name="connsiteY13" fmla="*/ 726830 h 726830"/>
              <a:gd name="connsiteX0" fmla="*/ 411657 w 411657"/>
              <a:gd name="connsiteY0" fmla="*/ 0 h 726830"/>
              <a:gd name="connsiteX1" fmla="*/ 177196 w 411657"/>
              <a:gd name="connsiteY1" fmla="*/ 11723 h 726830"/>
              <a:gd name="connsiteX2" fmla="*/ 130303 w 411657"/>
              <a:gd name="connsiteY2" fmla="*/ 23446 h 726830"/>
              <a:gd name="connsiteX3" fmla="*/ 59965 w 411657"/>
              <a:gd name="connsiteY3" fmla="*/ 35169 h 726830"/>
              <a:gd name="connsiteX4" fmla="*/ 1349 w 411657"/>
              <a:gd name="connsiteY4" fmla="*/ 82061 h 726830"/>
              <a:gd name="connsiteX5" fmla="*/ 13073 w 411657"/>
              <a:gd name="connsiteY5" fmla="*/ 152400 h 726830"/>
              <a:gd name="connsiteX6" fmla="*/ 130303 w 411657"/>
              <a:gd name="connsiteY6" fmla="*/ 222738 h 726830"/>
              <a:gd name="connsiteX7" fmla="*/ 165473 w 411657"/>
              <a:gd name="connsiteY7" fmla="*/ 246184 h 726830"/>
              <a:gd name="connsiteX8" fmla="*/ 211897 w 411657"/>
              <a:gd name="connsiteY8" fmla="*/ 277782 h 726830"/>
              <a:gd name="connsiteX9" fmla="*/ 262541 w 411657"/>
              <a:gd name="connsiteY9" fmla="*/ 308371 h 726830"/>
              <a:gd name="connsiteX10" fmla="*/ 305681 w 411657"/>
              <a:gd name="connsiteY10" fmla="*/ 347110 h 726830"/>
              <a:gd name="connsiteX11" fmla="*/ 341319 w 411657"/>
              <a:gd name="connsiteY11" fmla="*/ 410307 h 726830"/>
              <a:gd name="connsiteX12" fmla="*/ 364765 w 411657"/>
              <a:gd name="connsiteY12" fmla="*/ 492369 h 726830"/>
              <a:gd name="connsiteX13" fmla="*/ 376488 w 411657"/>
              <a:gd name="connsiteY13" fmla="*/ 726830 h 72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1657" h="726830">
                <a:moveTo>
                  <a:pt x="411657" y="0"/>
                </a:moveTo>
                <a:cubicBezTo>
                  <a:pt x="333503" y="3908"/>
                  <a:pt x="255177" y="5225"/>
                  <a:pt x="177196" y="11723"/>
                </a:cubicBezTo>
                <a:cubicBezTo>
                  <a:pt x="161140" y="13061"/>
                  <a:pt x="146102" y="20286"/>
                  <a:pt x="130303" y="23446"/>
                </a:cubicBezTo>
                <a:cubicBezTo>
                  <a:pt x="106995" y="28108"/>
                  <a:pt x="83411" y="31261"/>
                  <a:pt x="59965" y="35169"/>
                </a:cubicBezTo>
                <a:cubicBezTo>
                  <a:pt x="56252" y="37644"/>
                  <a:pt x="2867" y="69914"/>
                  <a:pt x="1349" y="82061"/>
                </a:cubicBezTo>
                <a:cubicBezTo>
                  <a:pt x="-1599" y="105647"/>
                  <a:pt x="-558" y="132927"/>
                  <a:pt x="13073" y="152400"/>
                </a:cubicBezTo>
                <a:cubicBezTo>
                  <a:pt x="32191" y="179712"/>
                  <a:pt x="98990" y="204845"/>
                  <a:pt x="130303" y="222738"/>
                </a:cubicBezTo>
                <a:cubicBezTo>
                  <a:pt x="142536" y="229728"/>
                  <a:pt x="153750" y="238369"/>
                  <a:pt x="165473" y="246184"/>
                </a:cubicBezTo>
                <a:cubicBezTo>
                  <a:pt x="173288" y="257907"/>
                  <a:pt x="195719" y="267418"/>
                  <a:pt x="211897" y="277782"/>
                </a:cubicBezTo>
                <a:cubicBezTo>
                  <a:pt x="228075" y="288147"/>
                  <a:pt x="246910" y="296816"/>
                  <a:pt x="262541" y="308371"/>
                </a:cubicBezTo>
                <a:cubicBezTo>
                  <a:pt x="278172" y="319926"/>
                  <a:pt x="292551" y="330121"/>
                  <a:pt x="305681" y="347110"/>
                </a:cubicBezTo>
                <a:cubicBezTo>
                  <a:pt x="318811" y="364099"/>
                  <a:pt x="331472" y="386097"/>
                  <a:pt x="341319" y="410307"/>
                </a:cubicBezTo>
                <a:cubicBezTo>
                  <a:pt x="351166" y="434517"/>
                  <a:pt x="361760" y="478846"/>
                  <a:pt x="364765" y="492369"/>
                </a:cubicBezTo>
                <a:cubicBezTo>
                  <a:pt x="387983" y="596853"/>
                  <a:pt x="376488" y="565207"/>
                  <a:pt x="376488" y="72683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D358E93-1521-415B-9428-937CC922E4F9}"/>
              </a:ext>
            </a:extLst>
          </p:cNvPr>
          <p:cNvSpPr/>
          <p:nvPr/>
        </p:nvSpPr>
        <p:spPr>
          <a:xfrm>
            <a:off x="4169590" y="4510011"/>
            <a:ext cx="684277" cy="866773"/>
          </a:xfrm>
          <a:custGeom>
            <a:avLst/>
            <a:gdLst>
              <a:gd name="connsiteX0" fmla="*/ 527538 w 527538"/>
              <a:gd name="connsiteY0" fmla="*/ 0 h 797169"/>
              <a:gd name="connsiteX1" fmla="*/ 375138 w 527538"/>
              <a:gd name="connsiteY1" fmla="*/ 0 h 797169"/>
              <a:gd name="connsiteX2" fmla="*/ 140677 w 527538"/>
              <a:gd name="connsiteY2" fmla="*/ 11723 h 797169"/>
              <a:gd name="connsiteX3" fmla="*/ 105508 w 527538"/>
              <a:gd name="connsiteY3" fmla="*/ 23446 h 797169"/>
              <a:gd name="connsiteX4" fmla="*/ 70338 w 527538"/>
              <a:gd name="connsiteY4" fmla="*/ 46892 h 797169"/>
              <a:gd name="connsiteX5" fmla="*/ 11723 w 527538"/>
              <a:gd name="connsiteY5" fmla="*/ 58615 h 797169"/>
              <a:gd name="connsiteX6" fmla="*/ 0 w 527538"/>
              <a:gd name="connsiteY6" fmla="*/ 93784 h 797169"/>
              <a:gd name="connsiteX7" fmla="*/ 11723 w 527538"/>
              <a:gd name="connsiteY7" fmla="*/ 140677 h 797169"/>
              <a:gd name="connsiteX8" fmla="*/ 58615 w 527538"/>
              <a:gd name="connsiteY8" fmla="*/ 152400 h 797169"/>
              <a:gd name="connsiteX9" fmla="*/ 175846 w 527538"/>
              <a:gd name="connsiteY9" fmla="*/ 164123 h 797169"/>
              <a:gd name="connsiteX10" fmla="*/ 316523 w 527538"/>
              <a:gd name="connsiteY10" fmla="*/ 211015 h 797169"/>
              <a:gd name="connsiteX11" fmla="*/ 351692 w 527538"/>
              <a:gd name="connsiteY11" fmla="*/ 222738 h 797169"/>
              <a:gd name="connsiteX12" fmla="*/ 422031 w 527538"/>
              <a:gd name="connsiteY12" fmla="*/ 257907 h 797169"/>
              <a:gd name="connsiteX13" fmla="*/ 457200 w 527538"/>
              <a:gd name="connsiteY13" fmla="*/ 293077 h 797169"/>
              <a:gd name="connsiteX14" fmla="*/ 468923 w 527538"/>
              <a:gd name="connsiteY14" fmla="*/ 328246 h 797169"/>
              <a:gd name="connsiteX15" fmla="*/ 492369 w 527538"/>
              <a:gd name="connsiteY15" fmla="*/ 363415 h 797169"/>
              <a:gd name="connsiteX16" fmla="*/ 504092 w 527538"/>
              <a:gd name="connsiteY16" fmla="*/ 797169 h 797169"/>
              <a:gd name="connsiteX0" fmla="*/ 527538 w 527538"/>
              <a:gd name="connsiteY0" fmla="*/ 0 h 797169"/>
              <a:gd name="connsiteX1" fmla="*/ 375138 w 527538"/>
              <a:gd name="connsiteY1" fmla="*/ 0 h 797169"/>
              <a:gd name="connsiteX2" fmla="*/ 140677 w 527538"/>
              <a:gd name="connsiteY2" fmla="*/ 11723 h 797169"/>
              <a:gd name="connsiteX3" fmla="*/ 105508 w 527538"/>
              <a:gd name="connsiteY3" fmla="*/ 23446 h 797169"/>
              <a:gd name="connsiteX4" fmla="*/ 57208 w 527538"/>
              <a:gd name="connsiteY4" fmla="*/ 32608 h 797169"/>
              <a:gd name="connsiteX5" fmla="*/ 11723 w 527538"/>
              <a:gd name="connsiteY5" fmla="*/ 58615 h 797169"/>
              <a:gd name="connsiteX6" fmla="*/ 0 w 527538"/>
              <a:gd name="connsiteY6" fmla="*/ 93784 h 797169"/>
              <a:gd name="connsiteX7" fmla="*/ 11723 w 527538"/>
              <a:gd name="connsiteY7" fmla="*/ 140677 h 797169"/>
              <a:gd name="connsiteX8" fmla="*/ 58615 w 527538"/>
              <a:gd name="connsiteY8" fmla="*/ 152400 h 797169"/>
              <a:gd name="connsiteX9" fmla="*/ 175846 w 527538"/>
              <a:gd name="connsiteY9" fmla="*/ 164123 h 797169"/>
              <a:gd name="connsiteX10" fmla="*/ 316523 w 527538"/>
              <a:gd name="connsiteY10" fmla="*/ 211015 h 797169"/>
              <a:gd name="connsiteX11" fmla="*/ 351692 w 527538"/>
              <a:gd name="connsiteY11" fmla="*/ 222738 h 797169"/>
              <a:gd name="connsiteX12" fmla="*/ 422031 w 527538"/>
              <a:gd name="connsiteY12" fmla="*/ 257907 h 797169"/>
              <a:gd name="connsiteX13" fmla="*/ 457200 w 527538"/>
              <a:gd name="connsiteY13" fmla="*/ 293077 h 797169"/>
              <a:gd name="connsiteX14" fmla="*/ 468923 w 527538"/>
              <a:gd name="connsiteY14" fmla="*/ 328246 h 797169"/>
              <a:gd name="connsiteX15" fmla="*/ 492369 w 527538"/>
              <a:gd name="connsiteY15" fmla="*/ 363415 h 797169"/>
              <a:gd name="connsiteX16" fmla="*/ 504092 w 527538"/>
              <a:gd name="connsiteY16" fmla="*/ 797169 h 797169"/>
              <a:gd name="connsiteX0" fmla="*/ 520972 w 520972"/>
              <a:gd name="connsiteY0" fmla="*/ 0 h 804310"/>
              <a:gd name="connsiteX1" fmla="*/ 375138 w 520972"/>
              <a:gd name="connsiteY1" fmla="*/ 7141 h 804310"/>
              <a:gd name="connsiteX2" fmla="*/ 140677 w 520972"/>
              <a:gd name="connsiteY2" fmla="*/ 18864 h 804310"/>
              <a:gd name="connsiteX3" fmla="*/ 105508 w 520972"/>
              <a:gd name="connsiteY3" fmla="*/ 30587 h 804310"/>
              <a:gd name="connsiteX4" fmla="*/ 57208 w 520972"/>
              <a:gd name="connsiteY4" fmla="*/ 39749 h 804310"/>
              <a:gd name="connsiteX5" fmla="*/ 11723 w 520972"/>
              <a:gd name="connsiteY5" fmla="*/ 65756 h 804310"/>
              <a:gd name="connsiteX6" fmla="*/ 0 w 520972"/>
              <a:gd name="connsiteY6" fmla="*/ 100925 h 804310"/>
              <a:gd name="connsiteX7" fmla="*/ 11723 w 520972"/>
              <a:gd name="connsiteY7" fmla="*/ 147818 h 804310"/>
              <a:gd name="connsiteX8" fmla="*/ 58615 w 520972"/>
              <a:gd name="connsiteY8" fmla="*/ 159541 h 804310"/>
              <a:gd name="connsiteX9" fmla="*/ 175846 w 520972"/>
              <a:gd name="connsiteY9" fmla="*/ 171264 h 804310"/>
              <a:gd name="connsiteX10" fmla="*/ 316523 w 520972"/>
              <a:gd name="connsiteY10" fmla="*/ 218156 h 804310"/>
              <a:gd name="connsiteX11" fmla="*/ 351692 w 520972"/>
              <a:gd name="connsiteY11" fmla="*/ 229879 h 804310"/>
              <a:gd name="connsiteX12" fmla="*/ 422031 w 520972"/>
              <a:gd name="connsiteY12" fmla="*/ 265048 h 804310"/>
              <a:gd name="connsiteX13" fmla="*/ 457200 w 520972"/>
              <a:gd name="connsiteY13" fmla="*/ 300218 h 804310"/>
              <a:gd name="connsiteX14" fmla="*/ 468923 w 520972"/>
              <a:gd name="connsiteY14" fmla="*/ 335387 h 804310"/>
              <a:gd name="connsiteX15" fmla="*/ 492369 w 520972"/>
              <a:gd name="connsiteY15" fmla="*/ 370556 h 804310"/>
              <a:gd name="connsiteX16" fmla="*/ 504092 w 520972"/>
              <a:gd name="connsiteY16" fmla="*/ 804310 h 804310"/>
              <a:gd name="connsiteX0" fmla="*/ 520972 w 520972"/>
              <a:gd name="connsiteY0" fmla="*/ 0 h 804310"/>
              <a:gd name="connsiteX1" fmla="*/ 375138 w 520972"/>
              <a:gd name="connsiteY1" fmla="*/ 7141 h 804310"/>
              <a:gd name="connsiteX2" fmla="*/ 140677 w 520972"/>
              <a:gd name="connsiteY2" fmla="*/ 18864 h 804310"/>
              <a:gd name="connsiteX3" fmla="*/ 105508 w 520972"/>
              <a:gd name="connsiteY3" fmla="*/ 30587 h 804310"/>
              <a:gd name="connsiteX4" fmla="*/ 57208 w 520972"/>
              <a:gd name="connsiteY4" fmla="*/ 39749 h 804310"/>
              <a:gd name="connsiteX5" fmla="*/ 11723 w 520972"/>
              <a:gd name="connsiteY5" fmla="*/ 65756 h 804310"/>
              <a:gd name="connsiteX6" fmla="*/ 0 w 520972"/>
              <a:gd name="connsiteY6" fmla="*/ 100925 h 804310"/>
              <a:gd name="connsiteX7" fmla="*/ 11723 w 520972"/>
              <a:gd name="connsiteY7" fmla="*/ 147818 h 804310"/>
              <a:gd name="connsiteX8" fmla="*/ 58615 w 520972"/>
              <a:gd name="connsiteY8" fmla="*/ 159541 h 804310"/>
              <a:gd name="connsiteX9" fmla="*/ 175846 w 520972"/>
              <a:gd name="connsiteY9" fmla="*/ 171264 h 804310"/>
              <a:gd name="connsiteX10" fmla="*/ 316523 w 520972"/>
              <a:gd name="connsiteY10" fmla="*/ 218156 h 804310"/>
              <a:gd name="connsiteX11" fmla="*/ 351692 w 520972"/>
              <a:gd name="connsiteY11" fmla="*/ 229879 h 804310"/>
              <a:gd name="connsiteX12" fmla="*/ 422031 w 520972"/>
              <a:gd name="connsiteY12" fmla="*/ 265048 h 804310"/>
              <a:gd name="connsiteX13" fmla="*/ 457200 w 520972"/>
              <a:gd name="connsiteY13" fmla="*/ 300218 h 804310"/>
              <a:gd name="connsiteX14" fmla="*/ 468923 w 520972"/>
              <a:gd name="connsiteY14" fmla="*/ 335387 h 804310"/>
              <a:gd name="connsiteX15" fmla="*/ 492369 w 520972"/>
              <a:gd name="connsiteY15" fmla="*/ 370556 h 804310"/>
              <a:gd name="connsiteX16" fmla="*/ 504092 w 520972"/>
              <a:gd name="connsiteY16" fmla="*/ 804310 h 804310"/>
              <a:gd name="connsiteX0" fmla="*/ 520972 w 520972"/>
              <a:gd name="connsiteY0" fmla="*/ 0 h 804310"/>
              <a:gd name="connsiteX1" fmla="*/ 375138 w 520972"/>
              <a:gd name="connsiteY1" fmla="*/ 7141 h 804310"/>
              <a:gd name="connsiteX2" fmla="*/ 140677 w 520972"/>
              <a:gd name="connsiteY2" fmla="*/ 18864 h 804310"/>
              <a:gd name="connsiteX3" fmla="*/ 105508 w 520972"/>
              <a:gd name="connsiteY3" fmla="*/ 30587 h 804310"/>
              <a:gd name="connsiteX4" fmla="*/ 57208 w 520972"/>
              <a:gd name="connsiteY4" fmla="*/ 39749 h 804310"/>
              <a:gd name="connsiteX5" fmla="*/ 11723 w 520972"/>
              <a:gd name="connsiteY5" fmla="*/ 65756 h 804310"/>
              <a:gd name="connsiteX6" fmla="*/ 0 w 520972"/>
              <a:gd name="connsiteY6" fmla="*/ 100925 h 804310"/>
              <a:gd name="connsiteX7" fmla="*/ 11723 w 520972"/>
              <a:gd name="connsiteY7" fmla="*/ 147818 h 804310"/>
              <a:gd name="connsiteX8" fmla="*/ 58615 w 520972"/>
              <a:gd name="connsiteY8" fmla="*/ 159541 h 804310"/>
              <a:gd name="connsiteX9" fmla="*/ 175846 w 520972"/>
              <a:gd name="connsiteY9" fmla="*/ 171264 h 804310"/>
              <a:gd name="connsiteX10" fmla="*/ 316523 w 520972"/>
              <a:gd name="connsiteY10" fmla="*/ 218156 h 804310"/>
              <a:gd name="connsiteX11" fmla="*/ 351692 w 520972"/>
              <a:gd name="connsiteY11" fmla="*/ 229879 h 804310"/>
              <a:gd name="connsiteX12" fmla="*/ 422031 w 520972"/>
              <a:gd name="connsiteY12" fmla="*/ 265048 h 804310"/>
              <a:gd name="connsiteX13" fmla="*/ 457200 w 520972"/>
              <a:gd name="connsiteY13" fmla="*/ 300218 h 804310"/>
              <a:gd name="connsiteX14" fmla="*/ 472205 w 520972"/>
              <a:gd name="connsiteY14" fmla="*/ 335386 h 804310"/>
              <a:gd name="connsiteX15" fmla="*/ 492369 w 520972"/>
              <a:gd name="connsiteY15" fmla="*/ 370556 h 804310"/>
              <a:gd name="connsiteX16" fmla="*/ 504092 w 520972"/>
              <a:gd name="connsiteY16" fmla="*/ 804310 h 804310"/>
              <a:gd name="connsiteX0" fmla="*/ 522132 w 522132"/>
              <a:gd name="connsiteY0" fmla="*/ 0 h 804310"/>
              <a:gd name="connsiteX1" fmla="*/ 376298 w 522132"/>
              <a:gd name="connsiteY1" fmla="*/ 7141 h 804310"/>
              <a:gd name="connsiteX2" fmla="*/ 141837 w 522132"/>
              <a:gd name="connsiteY2" fmla="*/ 18864 h 804310"/>
              <a:gd name="connsiteX3" fmla="*/ 106668 w 522132"/>
              <a:gd name="connsiteY3" fmla="*/ 30587 h 804310"/>
              <a:gd name="connsiteX4" fmla="*/ 58368 w 522132"/>
              <a:gd name="connsiteY4" fmla="*/ 39749 h 804310"/>
              <a:gd name="connsiteX5" fmla="*/ 32577 w 522132"/>
              <a:gd name="connsiteY5" fmla="*/ 51473 h 804310"/>
              <a:gd name="connsiteX6" fmla="*/ 1160 w 522132"/>
              <a:gd name="connsiteY6" fmla="*/ 100925 h 804310"/>
              <a:gd name="connsiteX7" fmla="*/ 12883 w 522132"/>
              <a:gd name="connsiteY7" fmla="*/ 147818 h 804310"/>
              <a:gd name="connsiteX8" fmla="*/ 59775 w 522132"/>
              <a:gd name="connsiteY8" fmla="*/ 159541 h 804310"/>
              <a:gd name="connsiteX9" fmla="*/ 177006 w 522132"/>
              <a:gd name="connsiteY9" fmla="*/ 171264 h 804310"/>
              <a:gd name="connsiteX10" fmla="*/ 317683 w 522132"/>
              <a:gd name="connsiteY10" fmla="*/ 218156 h 804310"/>
              <a:gd name="connsiteX11" fmla="*/ 352852 w 522132"/>
              <a:gd name="connsiteY11" fmla="*/ 229879 h 804310"/>
              <a:gd name="connsiteX12" fmla="*/ 423191 w 522132"/>
              <a:gd name="connsiteY12" fmla="*/ 265048 h 804310"/>
              <a:gd name="connsiteX13" fmla="*/ 458360 w 522132"/>
              <a:gd name="connsiteY13" fmla="*/ 300218 h 804310"/>
              <a:gd name="connsiteX14" fmla="*/ 473365 w 522132"/>
              <a:gd name="connsiteY14" fmla="*/ 335386 h 804310"/>
              <a:gd name="connsiteX15" fmla="*/ 493529 w 522132"/>
              <a:gd name="connsiteY15" fmla="*/ 370556 h 804310"/>
              <a:gd name="connsiteX16" fmla="*/ 505252 w 522132"/>
              <a:gd name="connsiteY16" fmla="*/ 804310 h 804310"/>
              <a:gd name="connsiteX0" fmla="*/ 521234 w 521234"/>
              <a:gd name="connsiteY0" fmla="*/ 0 h 804310"/>
              <a:gd name="connsiteX1" fmla="*/ 375400 w 521234"/>
              <a:gd name="connsiteY1" fmla="*/ 7141 h 804310"/>
              <a:gd name="connsiteX2" fmla="*/ 140939 w 521234"/>
              <a:gd name="connsiteY2" fmla="*/ 18864 h 804310"/>
              <a:gd name="connsiteX3" fmla="*/ 105770 w 521234"/>
              <a:gd name="connsiteY3" fmla="*/ 30587 h 804310"/>
              <a:gd name="connsiteX4" fmla="*/ 57470 w 521234"/>
              <a:gd name="connsiteY4" fmla="*/ 39749 h 804310"/>
              <a:gd name="connsiteX5" fmla="*/ 17831 w 521234"/>
              <a:gd name="connsiteY5" fmla="*/ 72563 h 804310"/>
              <a:gd name="connsiteX6" fmla="*/ 262 w 521234"/>
              <a:gd name="connsiteY6" fmla="*/ 100925 h 804310"/>
              <a:gd name="connsiteX7" fmla="*/ 11985 w 521234"/>
              <a:gd name="connsiteY7" fmla="*/ 147818 h 804310"/>
              <a:gd name="connsiteX8" fmla="*/ 58877 w 521234"/>
              <a:gd name="connsiteY8" fmla="*/ 159541 h 804310"/>
              <a:gd name="connsiteX9" fmla="*/ 176108 w 521234"/>
              <a:gd name="connsiteY9" fmla="*/ 171264 h 804310"/>
              <a:gd name="connsiteX10" fmla="*/ 316785 w 521234"/>
              <a:gd name="connsiteY10" fmla="*/ 218156 h 804310"/>
              <a:gd name="connsiteX11" fmla="*/ 351954 w 521234"/>
              <a:gd name="connsiteY11" fmla="*/ 229879 h 804310"/>
              <a:gd name="connsiteX12" fmla="*/ 422293 w 521234"/>
              <a:gd name="connsiteY12" fmla="*/ 265048 h 804310"/>
              <a:gd name="connsiteX13" fmla="*/ 457462 w 521234"/>
              <a:gd name="connsiteY13" fmla="*/ 300218 h 804310"/>
              <a:gd name="connsiteX14" fmla="*/ 472467 w 521234"/>
              <a:gd name="connsiteY14" fmla="*/ 335386 h 804310"/>
              <a:gd name="connsiteX15" fmla="*/ 492631 w 521234"/>
              <a:gd name="connsiteY15" fmla="*/ 370556 h 804310"/>
              <a:gd name="connsiteX16" fmla="*/ 504354 w 521234"/>
              <a:gd name="connsiteY16" fmla="*/ 804310 h 804310"/>
              <a:gd name="connsiteX0" fmla="*/ 521757 w 521757"/>
              <a:gd name="connsiteY0" fmla="*/ 0 h 804310"/>
              <a:gd name="connsiteX1" fmla="*/ 375923 w 521757"/>
              <a:gd name="connsiteY1" fmla="*/ 7141 h 804310"/>
              <a:gd name="connsiteX2" fmla="*/ 141462 w 521757"/>
              <a:gd name="connsiteY2" fmla="*/ 18864 h 804310"/>
              <a:gd name="connsiteX3" fmla="*/ 106293 w 521757"/>
              <a:gd name="connsiteY3" fmla="*/ 30587 h 804310"/>
              <a:gd name="connsiteX4" fmla="*/ 57993 w 521757"/>
              <a:gd name="connsiteY4" fmla="*/ 39749 h 804310"/>
              <a:gd name="connsiteX5" fmla="*/ 26663 w 521757"/>
              <a:gd name="connsiteY5" fmla="*/ 57499 h 804310"/>
              <a:gd name="connsiteX6" fmla="*/ 785 w 521757"/>
              <a:gd name="connsiteY6" fmla="*/ 100925 h 804310"/>
              <a:gd name="connsiteX7" fmla="*/ 12508 w 521757"/>
              <a:gd name="connsiteY7" fmla="*/ 147818 h 804310"/>
              <a:gd name="connsiteX8" fmla="*/ 59400 w 521757"/>
              <a:gd name="connsiteY8" fmla="*/ 159541 h 804310"/>
              <a:gd name="connsiteX9" fmla="*/ 176631 w 521757"/>
              <a:gd name="connsiteY9" fmla="*/ 171264 h 804310"/>
              <a:gd name="connsiteX10" fmla="*/ 317308 w 521757"/>
              <a:gd name="connsiteY10" fmla="*/ 218156 h 804310"/>
              <a:gd name="connsiteX11" fmla="*/ 352477 w 521757"/>
              <a:gd name="connsiteY11" fmla="*/ 229879 h 804310"/>
              <a:gd name="connsiteX12" fmla="*/ 422816 w 521757"/>
              <a:gd name="connsiteY12" fmla="*/ 265048 h 804310"/>
              <a:gd name="connsiteX13" fmla="*/ 457985 w 521757"/>
              <a:gd name="connsiteY13" fmla="*/ 300218 h 804310"/>
              <a:gd name="connsiteX14" fmla="*/ 472990 w 521757"/>
              <a:gd name="connsiteY14" fmla="*/ 335386 h 804310"/>
              <a:gd name="connsiteX15" fmla="*/ 493154 w 521757"/>
              <a:gd name="connsiteY15" fmla="*/ 370556 h 804310"/>
              <a:gd name="connsiteX16" fmla="*/ 504877 w 521757"/>
              <a:gd name="connsiteY16" fmla="*/ 804310 h 804310"/>
              <a:gd name="connsiteX0" fmla="*/ 523961 w 523961"/>
              <a:gd name="connsiteY0" fmla="*/ 0 h 804310"/>
              <a:gd name="connsiteX1" fmla="*/ 378127 w 523961"/>
              <a:gd name="connsiteY1" fmla="*/ 7141 h 804310"/>
              <a:gd name="connsiteX2" fmla="*/ 143666 w 523961"/>
              <a:gd name="connsiteY2" fmla="*/ 18864 h 804310"/>
              <a:gd name="connsiteX3" fmla="*/ 108497 w 523961"/>
              <a:gd name="connsiteY3" fmla="*/ 30587 h 804310"/>
              <a:gd name="connsiteX4" fmla="*/ 60197 w 523961"/>
              <a:gd name="connsiteY4" fmla="*/ 39749 h 804310"/>
              <a:gd name="connsiteX5" fmla="*/ 2989 w 523961"/>
              <a:gd name="connsiteY5" fmla="*/ 100925 h 804310"/>
              <a:gd name="connsiteX6" fmla="*/ 14712 w 523961"/>
              <a:gd name="connsiteY6" fmla="*/ 147818 h 804310"/>
              <a:gd name="connsiteX7" fmla="*/ 61604 w 523961"/>
              <a:gd name="connsiteY7" fmla="*/ 159541 h 804310"/>
              <a:gd name="connsiteX8" fmla="*/ 178835 w 523961"/>
              <a:gd name="connsiteY8" fmla="*/ 171264 h 804310"/>
              <a:gd name="connsiteX9" fmla="*/ 319512 w 523961"/>
              <a:gd name="connsiteY9" fmla="*/ 218156 h 804310"/>
              <a:gd name="connsiteX10" fmla="*/ 354681 w 523961"/>
              <a:gd name="connsiteY10" fmla="*/ 229879 h 804310"/>
              <a:gd name="connsiteX11" fmla="*/ 425020 w 523961"/>
              <a:gd name="connsiteY11" fmla="*/ 265048 h 804310"/>
              <a:gd name="connsiteX12" fmla="*/ 460189 w 523961"/>
              <a:gd name="connsiteY12" fmla="*/ 300218 h 804310"/>
              <a:gd name="connsiteX13" fmla="*/ 475194 w 523961"/>
              <a:gd name="connsiteY13" fmla="*/ 335386 h 804310"/>
              <a:gd name="connsiteX14" fmla="*/ 495358 w 523961"/>
              <a:gd name="connsiteY14" fmla="*/ 370556 h 804310"/>
              <a:gd name="connsiteX15" fmla="*/ 507081 w 523961"/>
              <a:gd name="connsiteY15" fmla="*/ 804310 h 804310"/>
              <a:gd name="connsiteX0" fmla="*/ 523961 w 523961"/>
              <a:gd name="connsiteY0" fmla="*/ 0 h 804310"/>
              <a:gd name="connsiteX1" fmla="*/ 378127 w 523961"/>
              <a:gd name="connsiteY1" fmla="*/ 7141 h 804310"/>
              <a:gd name="connsiteX2" fmla="*/ 143666 w 523961"/>
              <a:gd name="connsiteY2" fmla="*/ 18864 h 804310"/>
              <a:gd name="connsiteX3" fmla="*/ 60197 w 523961"/>
              <a:gd name="connsiteY3" fmla="*/ 39749 h 804310"/>
              <a:gd name="connsiteX4" fmla="*/ 2989 w 523961"/>
              <a:gd name="connsiteY4" fmla="*/ 100925 h 804310"/>
              <a:gd name="connsiteX5" fmla="*/ 14712 w 523961"/>
              <a:gd name="connsiteY5" fmla="*/ 147818 h 804310"/>
              <a:gd name="connsiteX6" fmla="*/ 61604 w 523961"/>
              <a:gd name="connsiteY6" fmla="*/ 159541 h 804310"/>
              <a:gd name="connsiteX7" fmla="*/ 178835 w 523961"/>
              <a:gd name="connsiteY7" fmla="*/ 171264 h 804310"/>
              <a:gd name="connsiteX8" fmla="*/ 319512 w 523961"/>
              <a:gd name="connsiteY8" fmla="*/ 218156 h 804310"/>
              <a:gd name="connsiteX9" fmla="*/ 354681 w 523961"/>
              <a:gd name="connsiteY9" fmla="*/ 229879 h 804310"/>
              <a:gd name="connsiteX10" fmla="*/ 425020 w 523961"/>
              <a:gd name="connsiteY10" fmla="*/ 265048 h 804310"/>
              <a:gd name="connsiteX11" fmla="*/ 460189 w 523961"/>
              <a:gd name="connsiteY11" fmla="*/ 300218 h 804310"/>
              <a:gd name="connsiteX12" fmla="*/ 475194 w 523961"/>
              <a:gd name="connsiteY12" fmla="*/ 335386 h 804310"/>
              <a:gd name="connsiteX13" fmla="*/ 495358 w 523961"/>
              <a:gd name="connsiteY13" fmla="*/ 370556 h 804310"/>
              <a:gd name="connsiteX14" fmla="*/ 507081 w 523961"/>
              <a:gd name="connsiteY14" fmla="*/ 804310 h 804310"/>
              <a:gd name="connsiteX0" fmla="*/ 524509 w 524509"/>
              <a:gd name="connsiteY0" fmla="*/ 0 h 804310"/>
              <a:gd name="connsiteX1" fmla="*/ 378675 w 524509"/>
              <a:gd name="connsiteY1" fmla="*/ 7141 h 804310"/>
              <a:gd name="connsiteX2" fmla="*/ 144214 w 524509"/>
              <a:gd name="connsiteY2" fmla="*/ 18864 h 804310"/>
              <a:gd name="connsiteX3" fmla="*/ 60745 w 524509"/>
              <a:gd name="connsiteY3" fmla="*/ 39749 h 804310"/>
              <a:gd name="connsiteX4" fmla="*/ 3537 w 524509"/>
              <a:gd name="connsiteY4" fmla="*/ 100925 h 804310"/>
              <a:gd name="connsiteX5" fmla="*/ 15260 w 524509"/>
              <a:gd name="connsiteY5" fmla="*/ 147818 h 804310"/>
              <a:gd name="connsiteX6" fmla="*/ 89848 w 524509"/>
              <a:gd name="connsiteY6" fmla="*/ 171592 h 804310"/>
              <a:gd name="connsiteX7" fmla="*/ 179383 w 524509"/>
              <a:gd name="connsiteY7" fmla="*/ 171264 h 804310"/>
              <a:gd name="connsiteX8" fmla="*/ 320060 w 524509"/>
              <a:gd name="connsiteY8" fmla="*/ 218156 h 804310"/>
              <a:gd name="connsiteX9" fmla="*/ 355229 w 524509"/>
              <a:gd name="connsiteY9" fmla="*/ 229879 h 804310"/>
              <a:gd name="connsiteX10" fmla="*/ 425568 w 524509"/>
              <a:gd name="connsiteY10" fmla="*/ 265048 h 804310"/>
              <a:gd name="connsiteX11" fmla="*/ 460737 w 524509"/>
              <a:gd name="connsiteY11" fmla="*/ 300218 h 804310"/>
              <a:gd name="connsiteX12" fmla="*/ 475742 w 524509"/>
              <a:gd name="connsiteY12" fmla="*/ 335386 h 804310"/>
              <a:gd name="connsiteX13" fmla="*/ 495906 w 524509"/>
              <a:gd name="connsiteY13" fmla="*/ 370556 h 804310"/>
              <a:gd name="connsiteX14" fmla="*/ 507629 w 524509"/>
              <a:gd name="connsiteY14" fmla="*/ 804310 h 804310"/>
              <a:gd name="connsiteX0" fmla="*/ 524509 w 524509"/>
              <a:gd name="connsiteY0" fmla="*/ 0 h 804310"/>
              <a:gd name="connsiteX1" fmla="*/ 378675 w 524509"/>
              <a:gd name="connsiteY1" fmla="*/ 7141 h 804310"/>
              <a:gd name="connsiteX2" fmla="*/ 144214 w 524509"/>
              <a:gd name="connsiteY2" fmla="*/ 18864 h 804310"/>
              <a:gd name="connsiteX3" fmla="*/ 60745 w 524509"/>
              <a:gd name="connsiteY3" fmla="*/ 39749 h 804310"/>
              <a:gd name="connsiteX4" fmla="*/ 3537 w 524509"/>
              <a:gd name="connsiteY4" fmla="*/ 100925 h 804310"/>
              <a:gd name="connsiteX5" fmla="*/ 15260 w 524509"/>
              <a:gd name="connsiteY5" fmla="*/ 147818 h 804310"/>
              <a:gd name="connsiteX6" fmla="*/ 89848 w 524509"/>
              <a:gd name="connsiteY6" fmla="*/ 171592 h 804310"/>
              <a:gd name="connsiteX7" fmla="*/ 215387 w 524509"/>
              <a:gd name="connsiteY7" fmla="*/ 189341 h 804310"/>
              <a:gd name="connsiteX8" fmla="*/ 320060 w 524509"/>
              <a:gd name="connsiteY8" fmla="*/ 218156 h 804310"/>
              <a:gd name="connsiteX9" fmla="*/ 355229 w 524509"/>
              <a:gd name="connsiteY9" fmla="*/ 229879 h 804310"/>
              <a:gd name="connsiteX10" fmla="*/ 425568 w 524509"/>
              <a:gd name="connsiteY10" fmla="*/ 265048 h 804310"/>
              <a:gd name="connsiteX11" fmla="*/ 460737 w 524509"/>
              <a:gd name="connsiteY11" fmla="*/ 300218 h 804310"/>
              <a:gd name="connsiteX12" fmla="*/ 475742 w 524509"/>
              <a:gd name="connsiteY12" fmla="*/ 335386 h 804310"/>
              <a:gd name="connsiteX13" fmla="*/ 495906 w 524509"/>
              <a:gd name="connsiteY13" fmla="*/ 370556 h 804310"/>
              <a:gd name="connsiteX14" fmla="*/ 507629 w 524509"/>
              <a:gd name="connsiteY14" fmla="*/ 804310 h 80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4509" h="804310">
                <a:moveTo>
                  <a:pt x="524509" y="0"/>
                </a:moveTo>
                <a:cubicBezTo>
                  <a:pt x="462329" y="9024"/>
                  <a:pt x="442058" y="3997"/>
                  <a:pt x="378675" y="7141"/>
                </a:cubicBezTo>
                <a:lnTo>
                  <a:pt x="144214" y="18864"/>
                </a:lnTo>
                <a:cubicBezTo>
                  <a:pt x="91226" y="24299"/>
                  <a:pt x="84191" y="26072"/>
                  <a:pt x="60745" y="39749"/>
                </a:cubicBezTo>
                <a:cubicBezTo>
                  <a:pt x="37299" y="53426"/>
                  <a:pt x="11118" y="82914"/>
                  <a:pt x="3537" y="100925"/>
                </a:cubicBezTo>
                <a:cubicBezTo>
                  <a:pt x="-4044" y="118936"/>
                  <a:pt x="875" y="136040"/>
                  <a:pt x="15260" y="147818"/>
                </a:cubicBezTo>
                <a:cubicBezTo>
                  <a:pt x="29645" y="159596"/>
                  <a:pt x="56494" y="164672"/>
                  <a:pt x="89848" y="171592"/>
                </a:cubicBezTo>
                <a:cubicBezTo>
                  <a:pt x="123203" y="178513"/>
                  <a:pt x="176310" y="185433"/>
                  <a:pt x="215387" y="189341"/>
                </a:cubicBezTo>
                <a:lnTo>
                  <a:pt x="320060" y="218156"/>
                </a:lnTo>
                <a:cubicBezTo>
                  <a:pt x="331783" y="222064"/>
                  <a:pt x="344947" y="223024"/>
                  <a:pt x="355229" y="229879"/>
                </a:cubicBezTo>
                <a:cubicBezTo>
                  <a:pt x="400680" y="260180"/>
                  <a:pt x="377032" y="248870"/>
                  <a:pt x="425568" y="265048"/>
                </a:cubicBezTo>
                <a:cubicBezTo>
                  <a:pt x="437291" y="276771"/>
                  <a:pt x="452375" y="288495"/>
                  <a:pt x="460737" y="300218"/>
                </a:cubicBezTo>
                <a:cubicBezTo>
                  <a:pt x="469099" y="311941"/>
                  <a:pt x="470216" y="324333"/>
                  <a:pt x="475742" y="335386"/>
                </a:cubicBezTo>
                <a:cubicBezTo>
                  <a:pt x="482043" y="347988"/>
                  <a:pt x="488091" y="358833"/>
                  <a:pt x="495906" y="370556"/>
                </a:cubicBezTo>
                <a:cubicBezTo>
                  <a:pt x="538905" y="542552"/>
                  <a:pt x="507629" y="401336"/>
                  <a:pt x="507629" y="80431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DDC4234-2239-4426-879F-2AA275F3AABF}"/>
              </a:ext>
            </a:extLst>
          </p:cNvPr>
          <p:cNvGrpSpPr/>
          <p:nvPr/>
        </p:nvGrpSpPr>
        <p:grpSpPr>
          <a:xfrm>
            <a:off x="2010189" y="5551010"/>
            <a:ext cx="3280209" cy="741991"/>
            <a:chOff x="6248568" y="5994735"/>
            <a:chExt cx="2802408" cy="54417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35234DC-E5DD-44C4-850B-A3C62774172B}"/>
                </a:ext>
              </a:extLst>
            </p:cNvPr>
            <p:cNvGrpSpPr/>
            <p:nvPr/>
          </p:nvGrpSpPr>
          <p:grpSpPr>
            <a:xfrm>
              <a:off x="8390734" y="5994735"/>
              <a:ext cx="660242" cy="544177"/>
              <a:chOff x="10454160" y="5150640"/>
              <a:chExt cx="898920" cy="822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E1DF8AB0-10C1-4D83-AA92-B095F4472662}"/>
                      </a:ext>
                    </a:extLst>
                  </p14:cNvPr>
                  <p14:cNvContentPartPr/>
                  <p14:nvPr/>
                </p14:nvContentPartPr>
                <p14:xfrm>
                  <a:off x="11078760" y="5150640"/>
                  <a:ext cx="360" cy="36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45A27091-82E9-4CD8-9AB3-275D23F0B83C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1015760" y="508800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8F2E06EE-B309-4D82-956B-EB12619C03FE}"/>
                      </a:ext>
                    </a:extLst>
                  </p14:cNvPr>
                  <p14:cNvContentPartPr/>
                  <p14:nvPr/>
                </p14:nvContentPartPr>
                <p14:xfrm>
                  <a:off x="10636320" y="5973240"/>
                  <a:ext cx="360" cy="36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EBB5681A-43CE-4558-A450-A27CCA140155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0573320" y="591024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9DCEF199-18AB-46B7-BCE9-8CF077FFEF2B}"/>
                      </a:ext>
                    </a:extLst>
                  </p14:cNvPr>
                  <p14:cNvContentPartPr/>
                  <p14:nvPr/>
                </p14:nvContentPartPr>
                <p14:xfrm>
                  <a:off x="10469280" y="5790000"/>
                  <a:ext cx="6120" cy="3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BCCA4F90-14CE-440F-B072-1863CDE1B5E3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0397880" y="5727360"/>
                    <a:ext cx="148512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E0B3A0BA-BC6F-4796-A911-436DE3E4E798}"/>
                      </a:ext>
                    </a:extLst>
                  </p14:cNvPr>
                  <p14:cNvContentPartPr/>
                  <p14:nvPr/>
                </p14:nvContentPartPr>
                <p14:xfrm>
                  <a:off x="10880400" y="5790000"/>
                  <a:ext cx="360" cy="3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2E050B01-4A68-44F0-8B87-C4F97CDAD32D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0817760" y="572736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2178ED8-3832-45D0-9E45-79B4D78DC8F6}"/>
                      </a:ext>
                    </a:extLst>
                  </p14:cNvPr>
                  <p14:cNvContentPartPr/>
                  <p14:nvPr/>
                </p14:nvContentPartPr>
                <p14:xfrm>
                  <a:off x="10454160" y="5272680"/>
                  <a:ext cx="360" cy="36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F57163B8-201F-40E9-926A-17356AA01FB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0391520" y="521004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15FBA827-584E-4695-867B-716B63143916}"/>
                      </a:ext>
                    </a:extLst>
                  </p14:cNvPr>
                  <p14:cNvContentPartPr/>
                  <p14:nvPr/>
                </p14:nvContentPartPr>
                <p14:xfrm>
                  <a:off x="10865640" y="5500920"/>
                  <a:ext cx="360" cy="36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99A5CD13-0DEA-4560-B8BA-504EB8AFC26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0802640" y="543792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612550C2-4B2D-4CC6-9B58-5815CA7FD0D8}"/>
                      </a:ext>
                    </a:extLst>
                  </p14:cNvPr>
                  <p14:cNvContentPartPr/>
                  <p14:nvPr/>
                </p14:nvContentPartPr>
                <p14:xfrm>
                  <a:off x="10773480" y="5332800"/>
                  <a:ext cx="360" cy="3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EDF3A689-6897-4C84-80C4-91D653378786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0710480" y="526980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0C6B14D2-AD6C-4A53-A89F-37E468C2F85F}"/>
                      </a:ext>
                    </a:extLst>
                  </p14:cNvPr>
                  <p14:cNvContentPartPr/>
                  <p14:nvPr/>
                </p14:nvContentPartPr>
                <p14:xfrm>
                  <a:off x="10621200" y="5592000"/>
                  <a:ext cx="360" cy="3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AFE498FB-0258-4C62-BBF3-54E4D31F6555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0558560" y="552900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DF755E64-1E60-4E5E-8937-959301E9E07B}"/>
                      </a:ext>
                    </a:extLst>
                  </p14:cNvPr>
                  <p14:cNvContentPartPr/>
                  <p14:nvPr/>
                </p14:nvContentPartPr>
                <p14:xfrm>
                  <a:off x="10606440" y="5393640"/>
                  <a:ext cx="360" cy="36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371C8173-D6B5-4999-801C-DD6B9048E17E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0543440" y="533100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375DFD90-A268-4077-ADA2-020FC4AD8E2A}"/>
                      </a:ext>
                    </a:extLst>
                  </p14:cNvPr>
                  <p14:cNvContentPartPr/>
                  <p14:nvPr/>
                </p14:nvContentPartPr>
                <p14:xfrm>
                  <a:off x="10454160" y="5485800"/>
                  <a:ext cx="360" cy="3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B02DBABE-C2D4-4A34-A760-BFEC7E634133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0391520" y="542316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E505CD66-5FF1-4753-9BD3-070306E1B1CD}"/>
                      </a:ext>
                    </a:extLst>
                  </p14:cNvPr>
                  <p14:cNvContentPartPr/>
                  <p14:nvPr/>
                </p14:nvContentPartPr>
                <p14:xfrm>
                  <a:off x="10743600" y="5662560"/>
                  <a:ext cx="24480" cy="68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00A8D8BF-0575-4D46-86A6-BBE06CB1638E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0669738" y="5588175"/>
                    <a:ext cx="171782" cy="1560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C007E7F5-CE07-4D4D-AC87-0F6E2CAEF817}"/>
                      </a:ext>
                    </a:extLst>
                  </p14:cNvPr>
                  <p14:cNvContentPartPr/>
                  <p14:nvPr/>
                </p14:nvContentPartPr>
                <p14:xfrm>
                  <a:off x="11215920" y="5516040"/>
                  <a:ext cx="360" cy="3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BA6FEF92-178A-4F7B-8388-E1F6DE7FBEC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1152920" y="545304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70AC46C4-C172-47AB-89C9-79B52F860D6F}"/>
                      </a:ext>
                    </a:extLst>
                  </p14:cNvPr>
                  <p14:cNvContentPartPr/>
                  <p14:nvPr/>
                </p14:nvContentPartPr>
                <p14:xfrm>
                  <a:off x="11063640" y="5439720"/>
                  <a:ext cx="360" cy="3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01FE22DD-1DF9-43A1-BE1C-77A4CDCCDC2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1001000" y="537708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6FA6A7AC-C9AE-4BF2-AB6A-A3713C80DCB9}"/>
                      </a:ext>
                    </a:extLst>
                  </p14:cNvPr>
                  <p14:cNvContentPartPr/>
                  <p14:nvPr/>
                </p14:nvContentPartPr>
                <p14:xfrm>
                  <a:off x="11063640" y="5669040"/>
                  <a:ext cx="360" cy="36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E1664194-74EA-4F10-B713-24C9CB2F10C2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1001000" y="560640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28E3C037-3ED7-47A4-8FD0-0D159C041C98}"/>
                      </a:ext>
                    </a:extLst>
                  </p14:cNvPr>
                  <p14:cNvContentPartPr/>
                  <p14:nvPr/>
                </p14:nvContentPartPr>
                <p14:xfrm>
                  <a:off x="11124840" y="5897280"/>
                  <a:ext cx="360" cy="36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2AAE63D0-C6D0-4505-9164-136C5738E4C1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1061840" y="583428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26950CF8-A782-44AC-AEF3-5C08A584C8F1}"/>
                      </a:ext>
                    </a:extLst>
                  </p14:cNvPr>
                  <p14:cNvContentPartPr/>
                  <p14:nvPr/>
                </p14:nvContentPartPr>
                <p14:xfrm>
                  <a:off x="11352720" y="5806200"/>
                  <a:ext cx="360" cy="3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A0A836A6-B1D7-491A-A81A-A0443A658786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1290080" y="574320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8F7B2D5C-AB3E-4077-9EBE-9AC24F5BD419}"/>
                      </a:ext>
                    </a:extLst>
                  </p14:cNvPr>
                  <p14:cNvContentPartPr/>
                  <p14:nvPr/>
                </p14:nvContentPartPr>
                <p14:xfrm>
                  <a:off x="11322840" y="5349000"/>
                  <a:ext cx="360" cy="36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79C7FD6C-3D66-4C7B-BE87-3AF5D18436A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1260200" y="528600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58" name="Ink 57">
                    <a:extLst>
                      <a:ext uri="{FF2B5EF4-FFF2-40B4-BE49-F238E27FC236}">
                        <a16:creationId xmlns:a16="http://schemas.microsoft.com/office/drawing/2014/main" id="{5B8F2B4C-507D-4301-BD1B-813C7C902CE9}"/>
                      </a:ext>
                    </a:extLst>
                  </p14:cNvPr>
                  <p14:cNvContentPartPr/>
                  <p14:nvPr/>
                </p14:nvContentPartPr>
                <p14:xfrm>
                  <a:off x="11230680" y="5211840"/>
                  <a:ext cx="360" cy="3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61FA4C05-05FF-43E7-926E-7D4AAEFF41F0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1168040" y="514884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891768D-07B1-4C59-9F68-0C0A8E4090E8}"/>
                    </a:ext>
                  </a:extLst>
                </p14:cNvPr>
                <p14:cNvContentPartPr/>
                <p14:nvPr/>
              </p14:nvContentPartPr>
              <p14:xfrm>
                <a:off x="6248568" y="6035203"/>
                <a:ext cx="716872" cy="464239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891768D-07B1-4C59-9F68-0C0A8E4090E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94749" y="5989017"/>
                  <a:ext cx="824203" cy="556348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4" name="Arrow: Curved Right 3">
            <a:extLst>
              <a:ext uri="{FF2B5EF4-FFF2-40B4-BE49-F238E27FC236}">
                <a16:creationId xmlns:a16="http://schemas.microsoft.com/office/drawing/2014/main" id="{CA6C4FEB-6E0F-4C36-B0A3-AAEEE193E979}"/>
              </a:ext>
            </a:extLst>
          </p:cNvPr>
          <p:cNvSpPr/>
          <p:nvPr/>
        </p:nvSpPr>
        <p:spPr>
          <a:xfrm>
            <a:off x="1962730" y="4229272"/>
            <a:ext cx="448785" cy="561477"/>
          </a:xfrm>
          <a:prstGeom prst="curvedRightArrow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Arrow: Curved Right 31">
            <a:extLst>
              <a:ext uri="{FF2B5EF4-FFF2-40B4-BE49-F238E27FC236}">
                <a16:creationId xmlns:a16="http://schemas.microsoft.com/office/drawing/2014/main" id="{70299E83-57E0-4970-8A0E-59BBEBCD1F16}"/>
              </a:ext>
            </a:extLst>
          </p:cNvPr>
          <p:cNvSpPr/>
          <p:nvPr/>
        </p:nvSpPr>
        <p:spPr>
          <a:xfrm>
            <a:off x="4338683" y="4229272"/>
            <a:ext cx="448785" cy="561477"/>
          </a:xfrm>
          <a:prstGeom prst="curvedRightArrow">
            <a:avLst>
              <a:gd name="adj1" fmla="val 45322"/>
              <a:gd name="adj2" fmla="val 62555"/>
              <a:gd name="adj3" fmla="val 25000"/>
            </a:avLst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84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29C93-6293-4CB3-B893-48A340F4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Top Radiative Cooling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4DA99-DE26-476F-81EE-986735AD0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971479"/>
            <a:ext cx="10233800" cy="4351338"/>
          </a:xfrm>
        </p:spPr>
        <p:txBody>
          <a:bodyPr/>
          <a:lstStyle/>
          <a:p>
            <a:r>
              <a:rPr lang="en-US" dirty="0"/>
              <a:t>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44052F-72D6-4E7B-A455-209C67AC5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73"/>
          <a:stretch/>
        </p:blipFill>
        <p:spPr>
          <a:xfrm>
            <a:off x="677474" y="1836542"/>
            <a:ext cx="10676326" cy="404026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6925A5-189E-4518-A644-A44F11821C70}"/>
              </a:ext>
            </a:extLst>
          </p:cNvPr>
          <p:cNvSpPr txBox="1"/>
          <p:nvPr/>
        </p:nvSpPr>
        <p:spPr>
          <a:xfrm>
            <a:off x="315884" y="5876803"/>
            <a:ext cx="1143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Does the longwave radiative cooling rate impact the cloud top evaporation rate?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205ADB8-83BF-4F98-B130-DDF539AF8D00}"/>
              </a:ext>
            </a:extLst>
          </p:cNvPr>
          <p:cNvSpPr/>
          <p:nvPr/>
        </p:nvSpPr>
        <p:spPr>
          <a:xfrm rot="1630541">
            <a:off x="3919403" y="3675035"/>
            <a:ext cx="1873102" cy="128115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2675A9-9BCE-47B1-892E-947A575AFD84}"/>
              </a:ext>
            </a:extLst>
          </p:cNvPr>
          <p:cNvSpPr txBox="1"/>
          <p:nvPr/>
        </p:nvSpPr>
        <p:spPr>
          <a:xfrm>
            <a:off x="4347378" y="3115257"/>
            <a:ext cx="221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LWP &gt; 50 g m</a:t>
            </a:r>
            <a:r>
              <a:rPr lang="en-US" baseline="30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-2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!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A4BB84-728C-4038-A041-830484D3E660}"/>
              </a:ext>
            </a:extLst>
          </p:cNvPr>
          <p:cNvSpPr/>
          <p:nvPr/>
        </p:nvSpPr>
        <p:spPr>
          <a:xfrm>
            <a:off x="7136218" y="2596659"/>
            <a:ext cx="1093382" cy="163209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FD57B0-06AA-4BA6-B7A1-C469895A8E26}"/>
              </a:ext>
            </a:extLst>
          </p:cNvPr>
          <p:cNvSpPr txBox="1"/>
          <p:nvPr/>
        </p:nvSpPr>
        <p:spPr>
          <a:xfrm>
            <a:off x="7486121" y="4179027"/>
            <a:ext cx="317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LWP slightly less than 50 g m</a:t>
            </a:r>
            <a:r>
              <a:rPr lang="en-US" baseline="30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-2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60F9C8-536B-4CFB-887A-66D75D81DBB1}"/>
              </a:ext>
            </a:extLst>
          </p:cNvPr>
          <p:cNvSpPr txBox="1"/>
          <p:nvPr/>
        </p:nvSpPr>
        <p:spPr>
          <a:xfrm>
            <a:off x="0" y="6488668"/>
            <a:ext cx="240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Williams and Igel 2021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8E68EDD-BC9E-4F69-AE50-A8ADEBF4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071-CED1-4531-B882-8FD8E4CD96FF}" type="slidenum">
              <a:rPr lang="en-US" smtClean="0"/>
              <a:t>10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F66E1D-BB28-4351-A5CD-6C882EAB56B3}"/>
              </a:ext>
            </a:extLst>
          </p:cNvPr>
          <p:cNvSpPr/>
          <p:nvPr/>
        </p:nvSpPr>
        <p:spPr>
          <a:xfrm>
            <a:off x="1465464" y="1637641"/>
            <a:ext cx="3912153" cy="557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Precipitating Case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48A05E-BF20-4A15-B309-36A41772A6AD}"/>
              </a:ext>
            </a:extLst>
          </p:cNvPr>
          <p:cNvSpPr/>
          <p:nvPr/>
        </p:nvSpPr>
        <p:spPr>
          <a:xfrm>
            <a:off x="6752303" y="1682384"/>
            <a:ext cx="3912153" cy="557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Non-Precipitating Case</a:t>
            </a:r>
          </a:p>
        </p:txBody>
      </p:sp>
    </p:spTree>
    <p:extLst>
      <p:ext uri="{BB962C8B-B14F-4D97-AF65-F5344CB8AC3E}">
        <p14:creationId xmlns:p14="http://schemas.microsoft.com/office/powerpoint/2010/main" val="3060129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21F02-C152-4EA1-8BBE-B263229A4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08" y="42350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Happens If We Make Longwave Radiation Insensitive to Droplet Size?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286A6-A464-49CF-A214-A6EEF3CE4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2235140"/>
            <a:ext cx="10233800" cy="4351338"/>
          </a:xfrm>
        </p:spPr>
        <p:txBody>
          <a:bodyPr/>
          <a:lstStyle/>
          <a:p>
            <a:r>
              <a:rPr lang="en-US" dirty="0"/>
              <a:t>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2AE51A-F128-4684-8AA6-0C4BF7AE75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838200" y="2279590"/>
            <a:ext cx="10365333" cy="4041627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80F6436-4090-460E-AF78-7603AB8C9097}"/>
              </a:ext>
            </a:extLst>
          </p:cNvPr>
          <p:cNvCxnSpPr>
            <a:cxnSpLocks/>
          </p:cNvCxnSpPr>
          <p:nvPr/>
        </p:nvCxnSpPr>
        <p:spPr>
          <a:xfrm>
            <a:off x="10572107" y="4344517"/>
            <a:ext cx="0" cy="436161"/>
          </a:xfrm>
          <a:prstGeom prst="straightConnector1">
            <a:avLst/>
          </a:prstGeom>
          <a:ln w="28575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561DAC5-8631-4BB7-B80E-C807718E6110}"/>
              </a:ext>
            </a:extLst>
          </p:cNvPr>
          <p:cNvSpPr txBox="1"/>
          <p:nvPr/>
        </p:nvSpPr>
        <p:spPr>
          <a:xfrm>
            <a:off x="1109918" y="4798063"/>
            <a:ext cx="4900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Now a monotonic increase driven by precipitation suppression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762B3E-ECA2-4A90-8A0B-D99156C00A62}"/>
              </a:ext>
            </a:extLst>
          </p:cNvPr>
          <p:cNvSpPr txBox="1"/>
          <p:nvPr/>
        </p:nvSpPr>
        <p:spPr>
          <a:xfrm>
            <a:off x="6409064" y="2751048"/>
            <a:ext cx="3256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Now almost no sensitivity to aerosol concentration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B4259F-E189-4CB0-A8FF-3128993A4E45}"/>
              </a:ext>
            </a:extLst>
          </p:cNvPr>
          <p:cNvSpPr txBox="1"/>
          <p:nvPr/>
        </p:nvSpPr>
        <p:spPr>
          <a:xfrm>
            <a:off x="8856353" y="4319013"/>
            <a:ext cx="161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Original range of LWP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542215-F919-42E8-A1DC-B38FB024E1D4}"/>
              </a:ext>
            </a:extLst>
          </p:cNvPr>
          <p:cNvSpPr txBox="1"/>
          <p:nvPr/>
        </p:nvSpPr>
        <p:spPr>
          <a:xfrm>
            <a:off x="0" y="6536809"/>
            <a:ext cx="240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Williams and Igel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26B744-3421-4A11-9A84-8CA0D88BF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071-CED1-4531-B882-8FD8E4CD96FF}" type="slidenum">
              <a:rPr lang="en-US" smtClean="0"/>
              <a:t>11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395D21-DD9A-46E7-BB11-A77D2FEB3F85}"/>
              </a:ext>
            </a:extLst>
          </p:cNvPr>
          <p:cNvSpPr/>
          <p:nvPr/>
        </p:nvSpPr>
        <p:spPr>
          <a:xfrm>
            <a:off x="1482555" y="2014329"/>
            <a:ext cx="3912153" cy="557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Precipitating Case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9CDB45C-8E85-499E-ACFA-F0601E95BF9E}"/>
              </a:ext>
            </a:extLst>
          </p:cNvPr>
          <p:cNvSpPr/>
          <p:nvPr/>
        </p:nvSpPr>
        <p:spPr>
          <a:xfrm>
            <a:off x="6659954" y="2014329"/>
            <a:ext cx="3912153" cy="557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Non-Precipitating Case</a:t>
            </a:r>
          </a:p>
        </p:txBody>
      </p:sp>
    </p:spTree>
    <p:extLst>
      <p:ext uri="{BB962C8B-B14F-4D97-AF65-F5344CB8AC3E}">
        <p14:creationId xmlns:p14="http://schemas.microsoft.com/office/powerpoint/2010/main" val="3662061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8566B-1D96-418B-A358-F1698FAFD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Top Evaporation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D74D29-B959-459A-B225-96660C731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45"/>
          <a:stretch/>
        </p:blipFill>
        <p:spPr>
          <a:xfrm>
            <a:off x="949119" y="2040805"/>
            <a:ext cx="10293762" cy="391378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BEB8A47-A554-443A-B681-18B1C647055D}"/>
              </a:ext>
            </a:extLst>
          </p:cNvPr>
          <p:cNvCxnSpPr>
            <a:cxnSpLocks/>
          </p:cNvCxnSpPr>
          <p:nvPr/>
        </p:nvCxnSpPr>
        <p:spPr>
          <a:xfrm>
            <a:off x="3205908" y="2792744"/>
            <a:ext cx="440675" cy="99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BC524D8-37AD-45B9-AAD3-23C4EA430A7C}"/>
              </a:ext>
            </a:extLst>
          </p:cNvPr>
          <p:cNvSpPr txBox="1"/>
          <p:nvPr/>
        </p:nvSpPr>
        <p:spPr>
          <a:xfrm>
            <a:off x="1478954" y="2291731"/>
            <a:ext cx="1674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No trend among most polluted simulations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C7C3C4-5471-4B29-9D9F-B7215D7259DE}"/>
              </a:ext>
            </a:extLst>
          </p:cNvPr>
          <p:cNvSpPr txBox="1"/>
          <p:nvPr/>
        </p:nvSpPr>
        <p:spPr>
          <a:xfrm>
            <a:off x="6499952" y="3997695"/>
            <a:ext cx="3133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No trend in evaporation rates with aerosol concentration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2A08F9-C18A-47E7-B642-3338E0CF2F6C}"/>
              </a:ext>
            </a:extLst>
          </p:cNvPr>
          <p:cNvSpPr txBox="1"/>
          <p:nvPr/>
        </p:nvSpPr>
        <p:spPr>
          <a:xfrm>
            <a:off x="0" y="6488668"/>
            <a:ext cx="240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Williams and Igel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CB0E6-07A4-4701-9035-8E743D4E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071-CED1-4531-B882-8FD8E4CD96FF}" type="slidenum">
              <a:rPr lang="en-US" smtClean="0"/>
              <a:t>12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69A863-1A14-44D7-BC44-194B63EBA62D}"/>
              </a:ext>
            </a:extLst>
          </p:cNvPr>
          <p:cNvSpPr/>
          <p:nvPr/>
        </p:nvSpPr>
        <p:spPr>
          <a:xfrm>
            <a:off x="1617212" y="1753773"/>
            <a:ext cx="3912153" cy="557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Precipitating Case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4AB442A-882F-471A-BA85-678BC8F5846E}"/>
              </a:ext>
            </a:extLst>
          </p:cNvPr>
          <p:cNvSpPr/>
          <p:nvPr/>
        </p:nvSpPr>
        <p:spPr>
          <a:xfrm>
            <a:off x="6726666" y="1753773"/>
            <a:ext cx="3912153" cy="557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Non-Precipitating Case</a:t>
            </a:r>
          </a:p>
        </p:txBody>
      </p:sp>
    </p:spTree>
    <p:extLst>
      <p:ext uri="{BB962C8B-B14F-4D97-AF65-F5344CB8AC3E}">
        <p14:creationId xmlns:p14="http://schemas.microsoft.com/office/powerpoint/2010/main" val="1713405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3A184F41-EC76-4764-81AD-A4112B36B068}"/>
              </a:ext>
            </a:extLst>
          </p:cNvPr>
          <p:cNvSpPr/>
          <p:nvPr/>
        </p:nvSpPr>
        <p:spPr>
          <a:xfrm>
            <a:off x="9151479" y="4952237"/>
            <a:ext cx="2779696" cy="748783"/>
          </a:xfrm>
          <a:custGeom>
            <a:avLst/>
            <a:gdLst>
              <a:gd name="connsiteX0" fmla="*/ 117230 w 5732584"/>
              <a:gd name="connsiteY0" fmla="*/ 750277 h 1066800"/>
              <a:gd name="connsiteX1" fmla="*/ 269630 w 5732584"/>
              <a:gd name="connsiteY1" fmla="*/ 914400 h 1066800"/>
              <a:gd name="connsiteX2" fmla="*/ 339969 w 5732584"/>
              <a:gd name="connsiteY2" fmla="*/ 961293 h 1066800"/>
              <a:gd name="connsiteX3" fmla="*/ 422030 w 5732584"/>
              <a:gd name="connsiteY3" fmla="*/ 973016 h 1066800"/>
              <a:gd name="connsiteX4" fmla="*/ 1219200 w 5732584"/>
              <a:gd name="connsiteY4" fmla="*/ 961293 h 1066800"/>
              <a:gd name="connsiteX5" fmla="*/ 1277815 w 5732584"/>
              <a:gd name="connsiteY5" fmla="*/ 926123 h 1066800"/>
              <a:gd name="connsiteX6" fmla="*/ 1336430 w 5732584"/>
              <a:gd name="connsiteY6" fmla="*/ 914400 h 1066800"/>
              <a:gd name="connsiteX7" fmla="*/ 1383323 w 5732584"/>
              <a:gd name="connsiteY7" fmla="*/ 902677 h 1066800"/>
              <a:gd name="connsiteX8" fmla="*/ 1453661 w 5732584"/>
              <a:gd name="connsiteY8" fmla="*/ 867508 h 1066800"/>
              <a:gd name="connsiteX9" fmla="*/ 1535723 w 5732584"/>
              <a:gd name="connsiteY9" fmla="*/ 844062 h 1066800"/>
              <a:gd name="connsiteX10" fmla="*/ 1781907 w 5732584"/>
              <a:gd name="connsiteY10" fmla="*/ 855785 h 1066800"/>
              <a:gd name="connsiteX11" fmla="*/ 1899138 w 5732584"/>
              <a:gd name="connsiteY11" fmla="*/ 867508 h 1066800"/>
              <a:gd name="connsiteX12" fmla="*/ 1946030 w 5732584"/>
              <a:gd name="connsiteY12" fmla="*/ 890954 h 1066800"/>
              <a:gd name="connsiteX13" fmla="*/ 2028092 w 5732584"/>
              <a:gd name="connsiteY13" fmla="*/ 902677 h 1066800"/>
              <a:gd name="connsiteX14" fmla="*/ 2074984 w 5732584"/>
              <a:gd name="connsiteY14" fmla="*/ 914400 h 1066800"/>
              <a:gd name="connsiteX15" fmla="*/ 2180492 w 5732584"/>
              <a:gd name="connsiteY15" fmla="*/ 949570 h 1066800"/>
              <a:gd name="connsiteX16" fmla="*/ 2250830 w 5732584"/>
              <a:gd name="connsiteY16" fmla="*/ 973016 h 1066800"/>
              <a:gd name="connsiteX17" fmla="*/ 2286000 w 5732584"/>
              <a:gd name="connsiteY17" fmla="*/ 984739 h 1066800"/>
              <a:gd name="connsiteX18" fmla="*/ 2391507 w 5732584"/>
              <a:gd name="connsiteY18" fmla="*/ 996462 h 1066800"/>
              <a:gd name="connsiteX19" fmla="*/ 2801815 w 5732584"/>
              <a:gd name="connsiteY19" fmla="*/ 996462 h 1066800"/>
              <a:gd name="connsiteX20" fmla="*/ 2907323 w 5732584"/>
              <a:gd name="connsiteY20" fmla="*/ 961293 h 1066800"/>
              <a:gd name="connsiteX21" fmla="*/ 3024553 w 5732584"/>
              <a:gd name="connsiteY21" fmla="*/ 949570 h 1066800"/>
              <a:gd name="connsiteX22" fmla="*/ 3704492 w 5732584"/>
              <a:gd name="connsiteY22" fmla="*/ 937847 h 1066800"/>
              <a:gd name="connsiteX23" fmla="*/ 3856892 w 5732584"/>
              <a:gd name="connsiteY23" fmla="*/ 961293 h 1066800"/>
              <a:gd name="connsiteX24" fmla="*/ 3892061 w 5732584"/>
              <a:gd name="connsiteY24" fmla="*/ 973016 h 1066800"/>
              <a:gd name="connsiteX25" fmla="*/ 3938953 w 5732584"/>
              <a:gd name="connsiteY25" fmla="*/ 996462 h 1066800"/>
              <a:gd name="connsiteX26" fmla="*/ 4208584 w 5732584"/>
              <a:gd name="connsiteY26" fmla="*/ 1031631 h 1066800"/>
              <a:gd name="connsiteX27" fmla="*/ 4478215 w 5732584"/>
              <a:gd name="connsiteY27" fmla="*/ 1066800 h 1066800"/>
              <a:gd name="connsiteX28" fmla="*/ 4724400 w 5732584"/>
              <a:gd name="connsiteY28" fmla="*/ 1055077 h 1066800"/>
              <a:gd name="connsiteX29" fmla="*/ 4794738 w 5732584"/>
              <a:gd name="connsiteY29" fmla="*/ 1019908 h 1066800"/>
              <a:gd name="connsiteX30" fmla="*/ 4829907 w 5732584"/>
              <a:gd name="connsiteY30" fmla="*/ 1008185 h 1066800"/>
              <a:gd name="connsiteX31" fmla="*/ 4911969 w 5732584"/>
              <a:gd name="connsiteY31" fmla="*/ 949570 h 1066800"/>
              <a:gd name="connsiteX32" fmla="*/ 4947138 w 5732584"/>
              <a:gd name="connsiteY32" fmla="*/ 937847 h 1066800"/>
              <a:gd name="connsiteX33" fmla="*/ 5017476 w 5732584"/>
              <a:gd name="connsiteY33" fmla="*/ 867508 h 1066800"/>
              <a:gd name="connsiteX34" fmla="*/ 5040923 w 5732584"/>
              <a:gd name="connsiteY34" fmla="*/ 844062 h 1066800"/>
              <a:gd name="connsiteX35" fmla="*/ 5122984 w 5732584"/>
              <a:gd name="connsiteY35" fmla="*/ 797170 h 1066800"/>
              <a:gd name="connsiteX36" fmla="*/ 5357446 w 5732584"/>
              <a:gd name="connsiteY36" fmla="*/ 762000 h 1066800"/>
              <a:gd name="connsiteX37" fmla="*/ 5509846 w 5732584"/>
              <a:gd name="connsiteY37" fmla="*/ 750277 h 1066800"/>
              <a:gd name="connsiteX38" fmla="*/ 5591907 w 5732584"/>
              <a:gd name="connsiteY38" fmla="*/ 726831 h 1066800"/>
              <a:gd name="connsiteX39" fmla="*/ 5685692 w 5732584"/>
              <a:gd name="connsiteY39" fmla="*/ 656493 h 1066800"/>
              <a:gd name="connsiteX40" fmla="*/ 5709138 w 5732584"/>
              <a:gd name="connsiteY40" fmla="*/ 621323 h 1066800"/>
              <a:gd name="connsiteX41" fmla="*/ 5720861 w 5732584"/>
              <a:gd name="connsiteY41" fmla="*/ 574431 h 1066800"/>
              <a:gd name="connsiteX42" fmla="*/ 5732584 w 5732584"/>
              <a:gd name="connsiteY42" fmla="*/ 539262 h 1066800"/>
              <a:gd name="connsiteX43" fmla="*/ 5720861 w 5732584"/>
              <a:gd name="connsiteY43" fmla="*/ 351693 h 1066800"/>
              <a:gd name="connsiteX44" fmla="*/ 5709138 w 5732584"/>
              <a:gd name="connsiteY44" fmla="*/ 316523 h 1066800"/>
              <a:gd name="connsiteX45" fmla="*/ 5673969 w 5732584"/>
              <a:gd name="connsiteY45" fmla="*/ 281354 h 1066800"/>
              <a:gd name="connsiteX46" fmla="*/ 5603630 w 5732584"/>
              <a:gd name="connsiteY46" fmla="*/ 211016 h 1066800"/>
              <a:gd name="connsiteX47" fmla="*/ 5462953 w 5732584"/>
              <a:gd name="connsiteY47" fmla="*/ 140677 h 1066800"/>
              <a:gd name="connsiteX48" fmla="*/ 5380892 w 5732584"/>
              <a:gd name="connsiteY48" fmla="*/ 105508 h 1066800"/>
              <a:gd name="connsiteX49" fmla="*/ 5263661 w 5732584"/>
              <a:gd name="connsiteY49" fmla="*/ 58616 h 1066800"/>
              <a:gd name="connsiteX50" fmla="*/ 5193323 w 5732584"/>
              <a:gd name="connsiteY50" fmla="*/ 35170 h 1066800"/>
              <a:gd name="connsiteX51" fmla="*/ 5158153 w 5732584"/>
              <a:gd name="connsiteY51" fmla="*/ 23447 h 1066800"/>
              <a:gd name="connsiteX52" fmla="*/ 5064369 w 5732584"/>
              <a:gd name="connsiteY52" fmla="*/ 0 h 1066800"/>
              <a:gd name="connsiteX53" fmla="*/ 4747846 w 5732584"/>
              <a:gd name="connsiteY53" fmla="*/ 23447 h 1066800"/>
              <a:gd name="connsiteX54" fmla="*/ 4677507 w 5732584"/>
              <a:gd name="connsiteY54" fmla="*/ 46893 h 1066800"/>
              <a:gd name="connsiteX55" fmla="*/ 4618892 w 5732584"/>
              <a:gd name="connsiteY55" fmla="*/ 58616 h 1066800"/>
              <a:gd name="connsiteX56" fmla="*/ 4572000 w 5732584"/>
              <a:gd name="connsiteY56" fmla="*/ 82062 h 1066800"/>
              <a:gd name="connsiteX57" fmla="*/ 4384430 w 5732584"/>
              <a:gd name="connsiteY57" fmla="*/ 128954 h 1066800"/>
              <a:gd name="connsiteX58" fmla="*/ 4349261 w 5732584"/>
              <a:gd name="connsiteY58" fmla="*/ 140677 h 1066800"/>
              <a:gd name="connsiteX59" fmla="*/ 3446584 w 5732584"/>
              <a:gd name="connsiteY59" fmla="*/ 128954 h 1066800"/>
              <a:gd name="connsiteX60" fmla="*/ 3411415 w 5732584"/>
              <a:gd name="connsiteY60" fmla="*/ 105508 h 1066800"/>
              <a:gd name="connsiteX61" fmla="*/ 3247292 w 5732584"/>
              <a:gd name="connsiteY61" fmla="*/ 93785 h 1066800"/>
              <a:gd name="connsiteX62" fmla="*/ 3165230 w 5732584"/>
              <a:gd name="connsiteY62" fmla="*/ 82062 h 1066800"/>
              <a:gd name="connsiteX63" fmla="*/ 3048000 w 5732584"/>
              <a:gd name="connsiteY63" fmla="*/ 70339 h 1066800"/>
              <a:gd name="connsiteX64" fmla="*/ 2754923 w 5732584"/>
              <a:gd name="connsiteY64" fmla="*/ 82062 h 1066800"/>
              <a:gd name="connsiteX65" fmla="*/ 2602523 w 5732584"/>
              <a:gd name="connsiteY65" fmla="*/ 128954 h 1066800"/>
              <a:gd name="connsiteX66" fmla="*/ 2473569 w 5732584"/>
              <a:gd name="connsiteY66" fmla="*/ 152400 h 1066800"/>
              <a:gd name="connsiteX67" fmla="*/ 2344615 w 5732584"/>
              <a:gd name="connsiteY67" fmla="*/ 164123 h 1066800"/>
              <a:gd name="connsiteX68" fmla="*/ 2274276 w 5732584"/>
              <a:gd name="connsiteY68" fmla="*/ 187570 h 1066800"/>
              <a:gd name="connsiteX69" fmla="*/ 2192215 w 5732584"/>
              <a:gd name="connsiteY69" fmla="*/ 211016 h 1066800"/>
              <a:gd name="connsiteX70" fmla="*/ 984738 w 5732584"/>
              <a:gd name="connsiteY70" fmla="*/ 199293 h 1066800"/>
              <a:gd name="connsiteX71" fmla="*/ 949569 w 5732584"/>
              <a:gd name="connsiteY71" fmla="*/ 187570 h 1066800"/>
              <a:gd name="connsiteX72" fmla="*/ 832338 w 5732584"/>
              <a:gd name="connsiteY72" fmla="*/ 164123 h 1066800"/>
              <a:gd name="connsiteX73" fmla="*/ 785446 w 5732584"/>
              <a:gd name="connsiteY73" fmla="*/ 140677 h 1066800"/>
              <a:gd name="connsiteX74" fmla="*/ 328246 w 5732584"/>
              <a:gd name="connsiteY74" fmla="*/ 140677 h 1066800"/>
              <a:gd name="connsiteX75" fmla="*/ 246184 w 5732584"/>
              <a:gd name="connsiteY75" fmla="*/ 175847 h 1066800"/>
              <a:gd name="connsiteX76" fmla="*/ 105507 w 5732584"/>
              <a:gd name="connsiteY76" fmla="*/ 246185 h 1066800"/>
              <a:gd name="connsiteX77" fmla="*/ 58615 w 5732584"/>
              <a:gd name="connsiteY77" fmla="*/ 281354 h 1066800"/>
              <a:gd name="connsiteX78" fmla="*/ 0 w 5732584"/>
              <a:gd name="connsiteY78" fmla="*/ 339970 h 1066800"/>
              <a:gd name="connsiteX79" fmla="*/ 11723 w 5732584"/>
              <a:gd name="connsiteY79" fmla="*/ 597877 h 1066800"/>
              <a:gd name="connsiteX80" fmla="*/ 35169 w 5732584"/>
              <a:gd name="connsiteY80" fmla="*/ 691662 h 1066800"/>
              <a:gd name="connsiteX81" fmla="*/ 70338 w 5732584"/>
              <a:gd name="connsiteY81" fmla="*/ 726831 h 1066800"/>
              <a:gd name="connsiteX82" fmla="*/ 117230 w 5732584"/>
              <a:gd name="connsiteY82" fmla="*/ 750277 h 1066800"/>
              <a:gd name="connsiteX0" fmla="*/ 117230 w 5732584"/>
              <a:gd name="connsiteY0" fmla="*/ 750277 h 1066800"/>
              <a:gd name="connsiteX1" fmla="*/ 269630 w 5732584"/>
              <a:gd name="connsiteY1" fmla="*/ 914400 h 1066800"/>
              <a:gd name="connsiteX2" fmla="*/ 339969 w 5732584"/>
              <a:gd name="connsiteY2" fmla="*/ 961293 h 1066800"/>
              <a:gd name="connsiteX3" fmla="*/ 748852 w 5732584"/>
              <a:gd name="connsiteY3" fmla="*/ 1011398 h 1066800"/>
              <a:gd name="connsiteX4" fmla="*/ 1219200 w 5732584"/>
              <a:gd name="connsiteY4" fmla="*/ 961293 h 1066800"/>
              <a:gd name="connsiteX5" fmla="*/ 1277815 w 5732584"/>
              <a:gd name="connsiteY5" fmla="*/ 926123 h 1066800"/>
              <a:gd name="connsiteX6" fmla="*/ 1336430 w 5732584"/>
              <a:gd name="connsiteY6" fmla="*/ 914400 h 1066800"/>
              <a:gd name="connsiteX7" fmla="*/ 1383323 w 5732584"/>
              <a:gd name="connsiteY7" fmla="*/ 902677 h 1066800"/>
              <a:gd name="connsiteX8" fmla="*/ 1453661 w 5732584"/>
              <a:gd name="connsiteY8" fmla="*/ 867508 h 1066800"/>
              <a:gd name="connsiteX9" fmla="*/ 1535723 w 5732584"/>
              <a:gd name="connsiteY9" fmla="*/ 844062 h 1066800"/>
              <a:gd name="connsiteX10" fmla="*/ 1781907 w 5732584"/>
              <a:gd name="connsiteY10" fmla="*/ 855785 h 1066800"/>
              <a:gd name="connsiteX11" fmla="*/ 1899138 w 5732584"/>
              <a:gd name="connsiteY11" fmla="*/ 867508 h 1066800"/>
              <a:gd name="connsiteX12" fmla="*/ 1946030 w 5732584"/>
              <a:gd name="connsiteY12" fmla="*/ 890954 h 1066800"/>
              <a:gd name="connsiteX13" fmla="*/ 2028092 w 5732584"/>
              <a:gd name="connsiteY13" fmla="*/ 902677 h 1066800"/>
              <a:gd name="connsiteX14" fmla="*/ 2074984 w 5732584"/>
              <a:gd name="connsiteY14" fmla="*/ 914400 h 1066800"/>
              <a:gd name="connsiteX15" fmla="*/ 2180492 w 5732584"/>
              <a:gd name="connsiteY15" fmla="*/ 949570 h 1066800"/>
              <a:gd name="connsiteX16" fmla="*/ 2250830 w 5732584"/>
              <a:gd name="connsiteY16" fmla="*/ 973016 h 1066800"/>
              <a:gd name="connsiteX17" fmla="*/ 2286000 w 5732584"/>
              <a:gd name="connsiteY17" fmla="*/ 984739 h 1066800"/>
              <a:gd name="connsiteX18" fmla="*/ 2391507 w 5732584"/>
              <a:gd name="connsiteY18" fmla="*/ 996462 h 1066800"/>
              <a:gd name="connsiteX19" fmla="*/ 2801815 w 5732584"/>
              <a:gd name="connsiteY19" fmla="*/ 996462 h 1066800"/>
              <a:gd name="connsiteX20" fmla="*/ 2907323 w 5732584"/>
              <a:gd name="connsiteY20" fmla="*/ 961293 h 1066800"/>
              <a:gd name="connsiteX21" fmla="*/ 3024553 w 5732584"/>
              <a:gd name="connsiteY21" fmla="*/ 949570 h 1066800"/>
              <a:gd name="connsiteX22" fmla="*/ 3704492 w 5732584"/>
              <a:gd name="connsiteY22" fmla="*/ 937847 h 1066800"/>
              <a:gd name="connsiteX23" fmla="*/ 3856892 w 5732584"/>
              <a:gd name="connsiteY23" fmla="*/ 961293 h 1066800"/>
              <a:gd name="connsiteX24" fmla="*/ 3892061 w 5732584"/>
              <a:gd name="connsiteY24" fmla="*/ 973016 h 1066800"/>
              <a:gd name="connsiteX25" fmla="*/ 3938953 w 5732584"/>
              <a:gd name="connsiteY25" fmla="*/ 996462 h 1066800"/>
              <a:gd name="connsiteX26" fmla="*/ 4208584 w 5732584"/>
              <a:gd name="connsiteY26" fmla="*/ 1031631 h 1066800"/>
              <a:gd name="connsiteX27" fmla="*/ 4478215 w 5732584"/>
              <a:gd name="connsiteY27" fmla="*/ 1066800 h 1066800"/>
              <a:gd name="connsiteX28" fmla="*/ 4724400 w 5732584"/>
              <a:gd name="connsiteY28" fmla="*/ 1055077 h 1066800"/>
              <a:gd name="connsiteX29" fmla="*/ 4794738 w 5732584"/>
              <a:gd name="connsiteY29" fmla="*/ 1019908 h 1066800"/>
              <a:gd name="connsiteX30" fmla="*/ 4829907 w 5732584"/>
              <a:gd name="connsiteY30" fmla="*/ 1008185 h 1066800"/>
              <a:gd name="connsiteX31" fmla="*/ 4911969 w 5732584"/>
              <a:gd name="connsiteY31" fmla="*/ 949570 h 1066800"/>
              <a:gd name="connsiteX32" fmla="*/ 4947138 w 5732584"/>
              <a:gd name="connsiteY32" fmla="*/ 937847 h 1066800"/>
              <a:gd name="connsiteX33" fmla="*/ 5017476 w 5732584"/>
              <a:gd name="connsiteY33" fmla="*/ 867508 h 1066800"/>
              <a:gd name="connsiteX34" fmla="*/ 5040923 w 5732584"/>
              <a:gd name="connsiteY34" fmla="*/ 844062 h 1066800"/>
              <a:gd name="connsiteX35" fmla="*/ 5122984 w 5732584"/>
              <a:gd name="connsiteY35" fmla="*/ 797170 h 1066800"/>
              <a:gd name="connsiteX36" fmla="*/ 5357446 w 5732584"/>
              <a:gd name="connsiteY36" fmla="*/ 762000 h 1066800"/>
              <a:gd name="connsiteX37" fmla="*/ 5509846 w 5732584"/>
              <a:gd name="connsiteY37" fmla="*/ 750277 h 1066800"/>
              <a:gd name="connsiteX38" fmla="*/ 5591907 w 5732584"/>
              <a:gd name="connsiteY38" fmla="*/ 726831 h 1066800"/>
              <a:gd name="connsiteX39" fmla="*/ 5685692 w 5732584"/>
              <a:gd name="connsiteY39" fmla="*/ 656493 h 1066800"/>
              <a:gd name="connsiteX40" fmla="*/ 5709138 w 5732584"/>
              <a:gd name="connsiteY40" fmla="*/ 621323 h 1066800"/>
              <a:gd name="connsiteX41" fmla="*/ 5720861 w 5732584"/>
              <a:gd name="connsiteY41" fmla="*/ 574431 h 1066800"/>
              <a:gd name="connsiteX42" fmla="*/ 5732584 w 5732584"/>
              <a:gd name="connsiteY42" fmla="*/ 539262 h 1066800"/>
              <a:gd name="connsiteX43" fmla="*/ 5720861 w 5732584"/>
              <a:gd name="connsiteY43" fmla="*/ 351693 h 1066800"/>
              <a:gd name="connsiteX44" fmla="*/ 5709138 w 5732584"/>
              <a:gd name="connsiteY44" fmla="*/ 316523 h 1066800"/>
              <a:gd name="connsiteX45" fmla="*/ 5673969 w 5732584"/>
              <a:gd name="connsiteY45" fmla="*/ 281354 h 1066800"/>
              <a:gd name="connsiteX46" fmla="*/ 5603630 w 5732584"/>
              <a:gd name="connsiteY46" fmla="*/ 211016 h 1066800"/>
              <a:gd name="connsiteX47" fmla="*/ 5462953 w 5732584"/>
              <a:gd name="connsiteY47" fmla="*/ 140677 h 1066800"/>
              <a:gd name="connsiteX48" fmla="*/ 5380892 w 5732584"/>
              <a:gd name="connsiteY48" fmla="*/ 105508 h 1066800"/>
              <a:gd name="connsiteX49" fmla="*/ 5263661 w 5732584"/>
              <a:gd name="connsiteY49" fmla="*/ 58616 h 1066800"/>
              <a:gd name="connsiteX50" fmla="*/ 5193323 w 5732584"/>
              <a:gd name="connsiteY50" fmla="*/ 35170 h 1066800"/>
              <a:gd name="connsiteX51" fmla="*/ 5158153 w 5732584"/>
              <a:gd name="connsiteY51" fmla="*/ 23447 h 1066800"/>
              <a:gd name="connsiteX52" fmla="*/ 5064369 w 5732584"/>
              <a:gd name="connsiteY52" fmla="*/ 0 h 1066800"/>
              <a:gd name="connsiteX53" fmla="*/ 4747846 w 5732584"/>
              <a:gd name="connsiteY53" fmla="*/ 23447 h 1066800"/>
              <a:gd name="connsiteX54" fmla="*/ 4677507 w 5732584"/>
              <a:gd name="connsiteY54" fmla="*/ 46893 h 1066800"/>
              <a:gd name="connsiteX55" fmla="*/ 4618892 w 5732584"/>
              <a:gd name="connsiteY55" fmla="*/ 58616 h 1066800"/>
              <a:gd name="connsiteX56" fmla="*/ 4572000 w 5732584"/>
              <a:gd name="connsiteY56" fmla="*/ 82062 h 1066800"/>
              <a:gd name="connsiteX57" fmla="*/ 4384430 w 5732584"/>
              <a:gd name="connsiteY57" fmla="*/ 128954 h 1066800"/>
              <a:gd name="connsiteX58" fmla="*/ 4349261 w 5732584"/>
              <a:gd name="connsiteY58" fmla="*/ 140677 h 1066800"/>
              <a:gd name="connsiteX59" fmla="*/ 3446584 w 5732584"/>
              <a:gd name="connsiteY59" fmla="*/ 128954 h 1066800"/>
              <a:gd name="connsiteX60" fmla="*/ 3411415 w 5732584"/>
              <a:gd name="connsiteY60" fmla="*/ 105508 h 1066800"/>
              <a:gd name="connsiteX61" fmla="*/ 3247292 w 5732584"/>
              <a:gd name="connsiteY61" fmla="*/ 93785 h 1066800"/>
              <a:gd name="connsiteX62" fmla="*/ 3165230 w 5732584"/>
              <a:gd name="connsiteY62" fmla="*/ 82062 h 1066800"/>
              <a:gd name="connsiteX63" fmla="*/ 3048000 w 5732584"/>
              <a:gd name="connsiteY63" fmla="*/ 70339 h 1066800"/>
              <a:gd name="connsiteX64" fmla="*/ 2754923 w 5732584"/>
              <a:gd name="connsiteY64" fmla="*/ 82062 h 1066800"/>
              <a:gd name="connsiteX65" fmla="*/ 2602523 w 5732584"/>
              <a:gd name="connsiteY65" fmla="*/ 128954 h 1066800"/>
              <a:gd name="connsiteX66" fmla="*/ 2473569 w 5732584"/>
              <a:gd name="connsiteY66" fmla="*/ 152400 h 1066800"/>
              <a:gd name="connsiteX67" fmla="*/ 2344615 w 5732584"/>
              <a:gd name="connsiteY67" fmla="*/ 164123 h 1066800"/>
              <a:gd name="connsiteX68" fmla="*/ 2274276 w 5732584"/>
              <a:gd name="connsiteY68" fmla="*/ 187570 h 1066800"/>
              <a:gd name="connsiteX69" fmla="*/ 2192215 w 5732584"/>
              <a:gd name="connsiteY69" fmla="*/ 211016 h 1066800"/>
              <a:gd name="connsiteX70" fmla="*/ 984738 w 5732584"/>
              <a:gd name="connsiteY70" fmla="*/ 199293 h 1066800"/>
              <a:gd name="connsiteX71" fmla="*/ 949569 w 5732584"/>
              <a:gd name="connsiteY71" fmla="*/ 187570 h 1066800"/>
              <a:gd name="connsiteX72" fmla="*/ 832338 w 5732584"/>
              <a:gd name="connsiteY72" fmla="*/ 164123 h 1066800"/>
              <a:gd name="connsiteX73" fmla="*/ 785446 w 5732584"/>
              <a:gd name="connsiteY73" fmla="*/ 140677 h 1066800"/>
              <a:gd name="connsiteX74" fmla="*/ 328246 w 5732584"/>
              <a:gd name="connsiteY74" fmla="*/ 140677 h 1066800"/>
              <a:gd name="connsiteX75" fmla="*/ 246184 w 5732584"/>
              <a:gd name="connsiteY75" fmla="*/ 175847 h 1066800"/>
              <a:gd name="connsiteX76" fmla="*/ 105507 w 5732584"/>
              <a:gd name="connsiteY76" fmla="*/ 246185 h 1066800"/>
              <a:gd name="connsiteX77" fmla="*/ 58615 w 5732584"/>
              <a:gd name="connsiteY77" fmla="*/ 281354 h 1066800"/>
              <a:gd name="connsiteX78" fmla="*/ 0 w 5732584"/>
              <a:gd name="connsiteY78" fmla="*/ 339970 h 1066800"/>
              <a:gd name="connsiteX79" fmla="*/ 11723 w 5732584"/>
              <a:gd name="connsiteY79" fmla="*/ 597877 h 1066800"/>
              <a:gd name="connsiteX80" fmla="*/ 35169 w 5732584"/>
              <a:gd name="connsiteY80" fmla="*/ 691662 h 1066800"/>
              <a:gd name="connsiteX81" fmla="*/ 70338 w 5732584"/>
              <a:gd name="connsiteY81" fmla="*/ 726831 h 1066800"/>
              <a:gd name="connsiteX82" fmla="*/ 117230 w 5732584"/>
              <a:gd name="connsiteY82" fmla="*/ 750277 h 1066800"/>
              <a:gd name="connsiteX0" fmla="*/ 70338 w 5732584"/>
              <a:gd name="connsiteY0" fmla="*/ 726831 h 1066800"/>
              <a:gd name="connsiteX1" fmla="*/ 269630 w 5732584"/>
              <a:gd name="connsiteY1" fmla="*/ 914400 h 1066800"/>
              <a:gd name="connsiteX2" fmla="*/ 339969 w 5732584"/>
              <a:gd name="connsiteY2" fmla="*/ 961293 h 1066800"/>
              <a:gd name="connsiteX3" fmla="*/ 748852 w 5732584"/>
              <a:gd name="connsiteY3" fmla="*/ 1011398 h 1066800"/>
              <a:gd name="connsiteX4" fmla="*/ 1219200 w 5732584"/>
              <a:gd name="connsiteY4" fmla="*/ 961293 h 1066800"/>
              <a:gd name="connsiteX5" fmla="*/ 1277815 w 5732584"/>
              <a:gd name="connsiteY5" fmla="*/ 926123 h 1066800"/>
              <a:gd name="connsiteX6" fmla="*/ 1336430 w 5732584"/>
              <a:gd name="connsiteY6" fmla="*/ 914400 h 1066800"/>
              <a:gd name="connsiteX7" fmla="*/ 1383323 w 5732584"/>
              <a:gd name="connsiteY7" fmla="*/ 902677 h 1066800"/>
              <a:gd name="connsiteX8" fmla="*/ 1453661 w 5732584"/>
              <a:gd name="connsiteY8" fmla="*/ 867508 h 1066800"/>
              <a:gd name="connsiteX9" fmla="*/ 1535723 w 5732584"/>
              <a:gd name="connsiteY9" fmla="*/ 844062 h 1066800"/>
              <a:gd name="connsiteX10" fmla="*/ 1781907 w 5732584"/>
              <a:gd name="connsiteY10" fmla="*/ 855785 h 1066800"/>
              <a:gd name="connsiteX11" fmla="*/ 1899138 w 5732584"/>
              <a:gd name="connsiteY11" fmla="*/ 867508 h 1066800"/>
              <a:gd name="connsiteX12" fmla="*/ 1946030 w 5732584"/>
              <a:gd name="connsiteY12" fmla="*/ 890954 h 1066800"/>
              <a:gd name="connsiteX13" fmla="*/ 2028092 w 5732584"/>
              <a:gd name="connsiteY13" fmla="*/ 902677 h 1066800"/>
              <a:gd name="connsiteX14" fmla="*/ 2074984 w 5732584"/>
              <a:gd name="connsiteY14" fmla="*/ 914400 h 1066800"/>
              <a:gd name="connsiteX15" fmla="*/ 2180492 w 5732584"/>
              <a:gd name="connsiteY15" fmla="*/ 949570 h 1066800"/>
              <a:gd name="connsiteX16" fmla="*/ 2250830 w 5732584"/>
              <a:gd name="connsiteY16" fmla="*/ 973016 h 1066800"/>
              <a:gd name="connsiteX17" fmla="*/ 2286000 w 5732584"/>
              <a:gd name="connsiteY17" fmla="*/ 984739 h 1066800"/>
              <a:gd name="connsiteX18" fmla="*/ 2391507 w 5732584"/>
              <a:gd name="connsiteY18" fmla="*/ 996462 h 1066800"/>
              <a:gd name="connsiteX19" fmla="*/ 2801815 w 5732584"/>
              <a:gd name="connsiteY19" fmla="*/ 996462 h 1066800"/>
              <a:gd name="connsiteX20" fmla="*/ 2907323 w 5732584"/>
              <a:gd name="connsiteY20" fmla="*/ 961293 h 1066800"/>
              <a:gd name="connsiteX21" fmla="*/ 3024553 w 5732584"/>
              <a:gd name="connsiteY21" fmla="*/ 949570 h 1066800"/>
              <a:gd name="connsiteX22" fmla="*/ 3704492 w 5732584"/>
              <a:gd name="connsiteY22" fmla="*/ 937847 h 1066800"/>
              <a:gd name="connsiteX23" fmla="*/ 3856892 w 5732584"/>
              <a:gd name="connsiteY23" fmla="*/ 961293 h 1066800"/>
              <a:gd name="connsiteX24" fmla="*/ 3892061 w 5732584"/>
              <a:gd name="connsiteY24" fmla="*/ 973016 h 1066800"/>
              <a:gd name="connsiteX25" fmla="*/ 3938953 w 5732584"/>
              <a:gd name="connsiteY25" fmla="*/ 996462 h 1066800"/>
              <a:gd name="connsiteX26" fmla="*/ 4208584 w 5732584"/>
              <a:gd name="connsiteY26" fmla="*/ 1031631 h 1066800"/>
              <a:gd name="connsiteX27" fmla="*/ 4478215 w 5732584"/>
              <a:gd name="connsiteY27" fmla="*/ 1066800 h 1066800"/>
              <a:gd name="connsiteX28" fmla="*/ 4724400 w 5732584"/>
              <a:gd name="connsiteY28" fmla="*/ 1055077 h 1066800"/>
              <a:gd name="connsiteX29" fmla="*/ 4794738 w 5732584"/>
              <a:gd name="connsiteY29" fmla="*/ 1019908 h 1066800"/>
              <a:gd name="connsiteX30" fmla="*/ 4829907 w 5732584"/>
              <a:gd name="connsiteY30" fmla="*/ 1008185 h 1066800"/>
              <a:gd name="connsiteX31" fmla="*/ 4911969 w 5732584"/>
              <a:gd name="connsiteY31" fmla="*/ 949570 h 1066800"/>
              <a:gd name="connsiteX32" fmla="*/ 4947138 w 5732584"/>
              <a:gd name="connsiteY32" fmla="*/ 937847 h 1066800"/>
              <a:gd name="connsiteX33" fmla="*/ 5017476 w 5732584"/>
              <a:gd name="connsiteY33" fmla="*/ 867508 h 1066800"/>
              <a:gd name="connsiteX34" fmla="*/ 5040923 w 5732584"/>
              <a:gd name="connsiteY34" fmla="*/ 844062 h 1066800"/>
              <a:gd name="connsiteX35" fmla="*/ 5122984 w 5732584"/>
              <a:gd name="connsiteY35" fmla="*/ 797170 h 1066800"/>
              <a:gd name="connsiteX36" fmla="*/ 5357446 w 5732584"/>
              <a:gd name="connsiteY36" fmla="*/ 762000 h 1066800"/>
              <a:gd name="connsiteX37" fmla="*/ 5509846 w 5732584"/>
              <a:gd name="connsiteY37" fmla="*/ 750277 h 1066800"/>
              <a:gd name="connsiteX38" fmla="*/ 5591907 w 5732584"/>
              <a:gd name="connsiteY38" fmla="*/ 726831 h 1066800"/>
              <a:gd name="connsiteX39" fmla="*/ 5685692 w 5732584"/>
              <a:gd name="connsiteY39" fmla="*/ 656493 h 1066800"/>
              <a:gd name="connsiteX40" fmla="*/ 5709138 w 5732584"/>
              <a:gd name="connsiteY40" fmla="*/ 621323 h 1066800"/>
              <a:gd name="connsiteX41" fmla="*/ 5720861 w 5732584"/>
              <a:gd name="connsiteY41" fmla="*/ 574431 h 1066800"/>
              <a:gd name="connsiteX42" fmla="*/ 5732584 w 5732584"/>
              <a:gd name="connsiteY42" fmla="*/ 539262 h 1066800"/>
              <a:gd name="connsiteX43" fmla="*/ 5720861 w 5732584"/>
              <a:gd name="connsiteY43" fmla="*/ 351693 h 1066800"/>
              <a:gd name="connsiteX44" fmla="*/ 5709138 w 5732584"/>
              <a:gd name="connsiteY44" fmla="*/ 316523 h 1066800"/>
              <a:gd name="connsiteX45" fmla="*/ 5673969 w 5732584"/>
              <a:gd name="connsiteY45" fmla="*/ 281354 h 1066800"/>
              <a:gd name="connsiteX46" fmla="*/ 5603630 w 5732584"/>
              <a:gd name="connsiteY46" fmla="*/ 211016 h 1066800"/>
              <a:gd name="connsiteX47" fmla="*/ 5462953 w 5732584"/>
              <a:gd name="connsiteY47" fmla="*/ 140677 h 1066800"/>
              <a:gd name="connsiteX48" fmla="*/ 5380892 w 5732584"/>
              <a:gd name="connsiteY48" fmla="*/ 105508 h 1066800"/>
              <a:gd name="connsiteX49" fmla="*/ 5263661 w 5732584"/>
              <a:gd name="connsiteY49" fmla="*/ 58616 h 1066800"/>
              <a:gd name="connsiteX50" fmla="*/ 5193323 w 5732584"/>
              <a:gd name="connsiteY50" fmla="*/ 35170 h 1066800"/>
              <a:gd name="connsiteX51" fmla="*/ 5158153 w 5732584"/>
              <a:gd name="connsiteY51" fmla="*/ 23447 h 1066800"/>
              <a:gd name="connsiteX52" fmla="*/ 5064369 w 5732584"/>
              <a:gd name="connsiteY52" fmla="*/ 0 h 1066800"/>
              <a:gd name="connsiteX53" fmla="*/ 4747846 w 5732584"/>
              <a:gd name="connsiteY53" fmla="*/ 23447 h 1066800"/>
              <a:gd name="connsiteX54" fmla="*/ 4677507 w 5732584"/>
              <a:gd name="connsiteY54" fmla="*/ 46893 h 1066800"/>
              <a:gd name="connsiteX55" fmla="*/ 4618892 w 5732584"/>
              <a:gd name="connsiteY55" fmla="*/ 58616 h 1066800"/>
              <a:gd name="connsiteX56" fmla="*/ 4572000 w 5732584"/>
              <a:gd name="connsiteY56" fmla="*/ 82062 h 1066800"/>
              <a:gd name="connsiteX57" fmla="*/ 4384430 w 5732584"/>
              <a:gd name="connsiteY57" fmla="*/ 128954 h 1066800"/>
              <a:gd name="connsiteX58" fmla="*/ 4349261 w 5732584"/>
              <a:gd name="connsiteY58" fmla="*/ 140677 h 1066800"/>
              <a:gd name="connsiteX59" fmla="*/ 3446584 w 5732584"/>
              <a:gd name="connsiteY59" fmla="*/ 128954 h 1066800"/>
              <a:gd name="connsiteX60" fmla="*/ 3411415 w 5732584"/>
              <a:gd name="connsiteY60" fmla="*/ 105508 h 1066800"/>
              <a:gd name="connsiteX61" fmla="*/ 3247292 w 5732584"/>
              <a:gd name="connsiteY61" fmla="*/ 93785 h 1066800"/>
              <a:gd name="connsiteX62" fmla="*/ 3165230 w 5732584"/>
              <a:gd name="connsiteY62" fmla="*/ 82062 h 1066800"/>
              <a:gd name="connsiteX63" fmla="*/ 3048000 w 5732584"/>
              <a:gd name="connsiteY63" fmla="*/ 70339 h 1066800"/>
              <a:gd name="connsiteX64" fmla="*/ 2754923 w 5732584"/>
              <a:gd name="connsiteY64" fmla="*/ 82062 h 1066800"/>
              <a:gd name="connsiteX65" fmla="*/ 2602523 w 5732584"/>
              <a:gd name="connsiteY65" fmla="*/ 128954 h 1066800"/>
              <a:gd name="connsiteX66" fmla="*/ 2473569 w 5732584"/>
              <a:gd name="connsiteY66" fmla="*/ 152400 h 1066800"/>
              <a:gd name="connsiteX67" fmla="*/ 2344615 w 5732584"/>
              <a:gd name="connsiteY67" fmla="*/ 164123 h 1066800"/>
              <a:gd name="connsiteX68" fmla="*/ 2274276 w 5732584"/>
              <a:gd name="connsiteY68" fmla="*/ 187570 h 1066800"/>
              <a:gd name="connsiteX69" fmla="*/ 2192215 w 5732584"/>
              <a:gd name="connsiteY69" fmla="*/ 211016 h 1066800"/>
              <a:gd name="connsiteX70" fmla="*/ 984738 w 5732584"/>
              <a:gd name="connsiteY70" fmla="*/ 199293 h 1066800"/>
              <a:gd name="connsiteX71" fmla="*/ 949569 w 5732584"/>
              <a:gd name="connsiteY71" fmla="*/ 187570 h 1066800"/>
              <a:gd name="connsiteX72" fmla="*/ 832338 w 5732584"/>
              <a:gd name="connsiteY72" fmla="*/ 164123 h 1066800"/>
              <a:gd name="connsiteX73" fmla="*/ 785446 w 5732584"/>
              <a:gd name="connsiteY73" fmla="*/ 140677 h 1066800"/>
              <a:gd name="connsiteX74" fmla="*/ 328246 w 5732584"/>
              <a:gd name="connsiteY74" fmla="*/ 140677 h 1066800"/>
              <a:gd name="connsiteX75" fmla="*/ 246184 w 5732584"/>
              <a:gd name="connsiteY75" fmla="*/ 175847 h 1066800"/>
              <a:gd name="connsiteX76" fmla="*/ 105507 w 5732584"/>
              <a:gd name="connsiteY76" fmla="*/ 246185 h 1066800"/>
              <a:gd name="connsiteX77" fmla="*/ 58615 w 5732584"/>
              <a:gd name="connsiteY77" fmla="*/ 281354 h 1066800"/>
              <a:gd name="connsiteX78" fmla="*/ 0 w 5732584"/>
              <a:gd name="connsiteY78" fmla="*/ 339970 h 1066800"/>
              <a:gd name="connsiteX79" fmla="*/ 11723 w 5732584"/>
              <a:gd name="connsiteY79" fmla="*/ 597877 h 1066800"/>
              <a:gd name="connsiteX80" fmla="*/ 35169 w 5732584"/>
              <a:gd name="connsiteY80" fmla="*/ 691662 h 1066800"/>
              <a:gd name="connsiteX81" fmla="*/ 70338 w 5732584"/>
              <a:gd name="connsiteY81" fmla="*/ 726831 h 1066800"/>
              <a:gd name="connsiteX0" fmla="*/ 35169 w 5732584"/>
              <a:gd name="connsiteY0" fmla="*/ 691662 h 1066800"/>
              <a:gd name="connsiteX1" fmla="*/ 269630 w 5732584"/>
              <a:gd name="connsiteY1" fmla="*/ 914400 h 1066800"/>
              <a:gd name="connsiteX2" fmla="*/ 339969 w 5732584"/>
              <a:gd name="connsiteY2" fmla="*/ 961293 h 1066800"/>
              <a:gd name="connsiteX3" fmla="*/ 748852 w 5732584"/>
              <a:gd name="connsiteY3" fmla="*/ 1011398 h 1066800"/>
              <a:gd name="connsiteX4" fmla="*/ 1219200 w 5732584"/>
              <a:gd name="connsiteY4" fmla="*/ 961293 h 1066800"/>
              <a:gd name="connsiteX5" fmla="*/ 1277815 w 5732584"/>
              <a:gd name="connsiteY5" fmla="*/ 926123 h 1066800"/>
              <a:gd name="connsiteX6" fmla="*/ 1336430 w 5732584"/>
              <a:gd name="connsiteY6" fmla="*/ 914400 h 1066800"/>
              <a:gd name="connsiteX7" fmla="*/ 1383323 w 5732584"/>
              <a:gd name="connsiteY7" fmla="*/ 902677 h 1066800"/>
              <a:gd name="connsiteX8" fmla="*/ 1453661 w 5732584"/>
              <a:gd name="connsiteY8" fmla="*/ 867508 h 1066800"/>
              <a:gd name="connsiteX9" fmla="*/ 1535723 w 5732584"/>
              <a:gd name="connsiteY9" fmla="*/ 844062 h 1066800"/>
              <a:gd name="connsiteX10" fmla="*/ 1781907 w 5732584"/>
              <a:gd name="connsiteY10" fmla="*/ 855785 h 1066800"/>
              <a:gd name="connsiteX11" fmla="*/ 1899138 w 5732584"/>
              <a:gd name="connsiteY11" fmla="*/ 867508 h 1066800"/>
              <a:gd name="connsiteX12" fmla="*/ 1946030 w 5732584"/>
              <a:gd name="connsiteY12" fmla="*/ 890954 h 1066800"/>
              <a:gd name="connsiteX13" fmla="*/ 2028092 w 5732584"/>
              <a:gd name="connsiteY13" fmla="*/ 902677 h 1066800"/>
              <a:gd name="connsiteX14" fmla="*/ 2074984 w 5732584"/>
              <a:gd name="connsiteY14" fmla="*/ 914400 h 1066800"/>
              <a:gd name="connsiteX15" fmla="*/ 2180492 w 5732584"/>
              <a:gd name="connsiteY15" fmla="*/ 949570 h 1066800"/>
              <a:gd name="connsiteX16" fmla="*/ 2250830 w 5732584"/>
              <a:gd name="connsiteY16" fmla="*/ 973016 h 1066800"/>
              <a:gd name="connsiteX17" fmla="*/ 2286000 w 5732584"/>
              <a:gd name="connsiteY17" fmla="*/ 984739 h 1066800"/>
              <a:gd name="connsiteX18" fmla="*/ 2391507 w 5732584"/>
              <a:gd name="connsiteY18" fmla="*/ 996462 h 1066800"/>
              <a:gd name="connsiteX19" fmla="*/ 2801815 w 5732584"/>
              <a:gd name="connsiteY19" fmla="*/ 996462 h 1066800"/>
              <a:gd name="connsiteX20" fmla="*/ 2907323 w 5732584"/>
              <a:gd name="connsiteY20" fmla="*/ 961293 h 1066800"/>
              <a:gd name="connsiteX21" fmla="*/ 3024553 w 5732584"/>
              <a:gd name="connsiteY21" fmla="*/ 949570 h 1066800"/>
              <a:gd name="connsiteX22" fmla="*/ 3704492 w 5732584"/>
              <a:gd name="connsiteY22" fmla="*/ 937847 h 1066800"/>
              <a:gd name="connsiteX23" fmla="*/ 3856892 w 5732584"/>
              <a:gd name="connsiteY23" fmla="*/ 961293 h 1066800"/>
              <a:gd name="connsiteX24" fmla="*/ 3892061 w 5732584"/>
              <a:gd name="connsiteY24" fmla="*/ 973016 h 1066800"/>
              <a:gd name="connsiteX25" fmla="*/ 3938953 w 5732584"/>
              <a:gd name="connsiteY25" fmla="*/ 996462 h 1066800"/>
              <a:gd name="connsiteX26" fmla="*/ 4208584 w 5732584"/>
              <a:gd name="connsiteY26" fmla="*/ 1031631 h 1066800"/>
              <a:gd name="connsiteX27" fmla="*/ 4478215 w 5732584"/>
              <a:gd name="connsiteY27" fmla="*/ 1066800 h 1066800"/>
              <a:gd name="connsiteX28" fmla="*/ 4724400 w 5732584"/>
              <a:gd name="connsiteY28" fmla="*/ 1055077 h 1066800"/>
              <a:gd name="connsiteX29" fmla="*/ 4794738 w 5732584"/>
              <a:gd name="connsiteY29" fmla="*/ 1019908 h 1066800"/>
              <a:gd name="connsiteX30" fmla="*/ 4829907 w 5732584"/>
              <a:gd name="connsiteY30" fmla="*/ 1008185 h 1066800"/>
              <a:gd name="connsiteX31" fmla="*/ 4911969 w 5732584"/>
              <a:gd name="connsiteY31" fmla="*/ 949570 h 1066800"/>
              <a:gd name="connsiteX32" fmla="*/ 4947138 w 5732584"/>
              <a:gd name="connsiteY32" fmla="*/ 937847 h 1066800"/>
              <a:gd name="connsiteX33" fmla="*/ 5017476 w 5732584"/>
              <a:gd name="connsiteY33" fmla="*/ 867508 h 1066800"/>
              <a:gd name="connsiteX34" fmla="*/ 5040923 w 5732584"/>
              <a:gd name="connsiteY34" fmla="*/ 844062 h 1066800"/>
              <a:gd name="connsiteX35" fmla="*/ 5122984 w 5732584"/>
              <a:gd name="connsiteY35" fmla="*/ 797170 h 1066800"/>
              <a:gd name="connsiteX36" fmla="*/ 5357446 w 5732584"/>
              <a:gd name="connsiteY36" fmla="*/ 762000 h 1066800"/>
              <a:gd name="connsiteX37" fmla="*/ 5509846 w 5732584"/>
              <a:gd name="connsiteY37" fmla="*/ 750277 h 1066800"/>
              <a:gd name="connsiteX38" fmla="*/ 5591907 w 5732584"/>
              <a:gd name="connsiteY38" fmla="*/ 726831 h 1066800"/>
              <a:gd name="connsiteX39" fmla="*/ 5685692 w 5732584"/>
              <a:gd name="connsiteY39" fmla="*/ 656493 h 1066800"/>
              <a:gd name="connsiteX40" fmla="*/ 5709138 w 5732584"/>
              <a:gd name="connsiteY40" fmla="*/ 621323 h 1066800"/>
              <a:gd name="connsiteX41" fmla="*/ 5720861 w 5732584"/>
              <a:gd name="connsiteY41" fmla="*/ 574431 h 1066800"/>
              <a:gd name="connsiteX42" fmla="*/ 5732584 w 5732584"/>
              <a:gd name="connsiteY42" fmla="*/ 539262 h 1066800"/>
              <a:gd name="connsiteX43" fmla="*/ 5720861 w 5732584"/>
              <a:gd name="connsiteY43" fmla="*/ 351693 h 1066800"/>
              <a:gd name="connsiteX44" fmla="*/ 5709138 w 5732584"/>
              <a:gd name="connsiteY44" fmla="*/ 316523 h 1066800"/>
              <a:gd name="connsiteX45" fmla="*/ 5673969 w 5732584"/>
              <a:gd name="connsiteY45" fmla="*/ 281354 h 1066800"/>
              <a:gd name="connsiteX46" fmla="*/ 5603630 w 5732584"/>
              <a:gd name="connsiteY46" fmla="*/ 211016 h 1066800"/>
              <a:gd name="connsiteX47" fmla="*/ 5462953 w 5732584"/>
              <a:gd name="connsiteY47" fmla="*/ 140677 h 1066800"/>
              <a:gd name="connsiteX48" fmla="*/ 5380892 w 5732584"/>
              <a:gd name="connsiteY48" fmla="*/ 105508 h 1066800"/>
              <a:gd name="connsiteX49" fmla="*/ 5263661 w 5732584"/>
              <a:gd name="connsiteY49" fmla="*/ 58616 h 1066800"/>
              <a:gd name="connsiteX50" fmla="*/ 5193323 w 5732584"/>
              <a:gd name="connsiteY50" fmla="*/ 35170 h 1066800"/>
              <a:gd name="connsiteX51" fmla="*/ 5158153 w 5732584"/>
              <a:gd name="connsiteY51" fmla="*/ 23447 h 1066800"/>
              <a:gd name="connsiteX52" fmla="*/ 5064369 w 5732584"/>
              <a:gd name="connsiteY52" fmla="*/ 0 h 1066800"/>
              <a:gd name="connsiteX53" fmla="*/ 4747846 w 5732584"/>
              <a:gd name="connsiteY53" fmla="*/ 23447 h 1066800"/>
              <a:gd name="connsiteX54" fmla="*/ 4677507 w 5732584"/>
              <a:gd name="connsiteY54" fmla="*/ 46893 h 1066800"/>
              <a:gd name="connsiteX55" fmla="*/ 4618892 w 5732584"/>
              <a:gd name="connsiteY55" fmla="*/ 58616 h 1066800"/>
              <a:gd name="connsiteX56" fmla="*/ 4572000 w 5732584"/>
              <a:gd name="connsiteY56" fmla="*/ 82062 h 1066800"/>
              <a:gd name="connsiteX57" fmla="*/ 4384430 w 5732584"/>
              <a:gd name="connsiteY57" fmla="*/ 128954 h 1066800"/>
              <a:gd name="connsiteX58" fmla="*/ 4349261 w 5732584"/>
              <a:gd name="connsiteY58" fmla="*/ 140677 h 1066800"/>
              <a:gd name="connsiteX59" fmla="*/ 3446584 w 5732584"/>
              <a:gd name="connsiteY59" fmla="*/ 128954 h 1066800"/>
              <a:gd name="connsiteX60" fmla="*/ 3411415 w 5732584"/>
              <a:gd name="connsiteY60" fmla="*/ 105508 h 1066800"/>
              <a:gd name="connsiteX61" fmla="*/ 3247292 w 5732584"/>
              <a:gd name="connsiteY61" fmla="*/ 93785 h 1066800"/>
              <a:gd name="connsiteX62" fmla="*/ 3165230 w 5732584"/>
              <a:gd name="connsiteY62" fmla="*/ 82062 h 1066800"/>
              <a:gd name="connsiteX63" fmla="*/ 3048000 w 5732584"/>
              <a:gd name="connsiteY63" fmla="*/ 70339 h 1066800"/>
              <a:gd name="connsiteX64" fmla="*/ 2754923 w 5732584"/>
              <a:gd name="connsiteY64" fmla="*/ 82062 h 1066800"/>
              <a:gd name="connsiteX65" fmla="*/ 2602523 w 5732584"/>
              <a:gd name="connsiteY65" fmla="*/ 128954 h 1066800"/>
              <a:gd name="connsiteX66" fmla="*/ 2473569 w 5732584"/>
              <a:gd name="connsiteY66" fmla="*/ 152400 h 1066800"/>
              <a:gd name="connsiteX67" fmla="*/ 2344615 w 5732584"/>
              <a:gd name="connsiteY67" fmla="*/ 164123 h 1066800"/>
              <a:gd name="connsiteX68" fmla="*/ 2274276 w 5732584"/>
              <a:gd name="connsiteY68" fmla="*/ 187570 h 1066800"/>
              <a:gd name="connsiteX69" fmla="*/ 2192215 w 5732584"/>
              <a:gd name="connsiteY69" fmla="*/ 211016 h 1066800"/>
              <a:gd name="connsiteX70" fmla="*/ 984738 w 5732584"/>
              <a:gd name="connsiteY70" fmla="*/ 199293 h 1066800"/>
              <a:gd name="connsiteX71" fmla="*/ 949569 w 5732584"/>
              <a:gd name="connsiteY71" fmla="*/ 187570 h 1066800"/>
              <a:gd name="connsiteX72" fmla="*/ 832338 w 5732584"/>
              <a:gd name="connsiteY72" fmla="*/ 164123 h 1066800"/>
              <a:gd name="connsiteX73" fmla="*/ 785446 w 5732584"/>
              <a:gd name="connsiteY73" fmla="*/ 140677 h 1066800"/>
              <a:gd name="connsiteX74" fmla="*/ 328246 w 5732584"/>
              <a:gd name="connsiteY74" fmla="*/ 140677 h 1066800"/>
              <a:gd name="connsiteX75" fmla="*/ 246184 w 5732584"/>
              <a:gd name="connsiteY75" fmla="*/ 175847 h 1066800"/>
              <a:gd name="connsiteX76" fmla="*/ 105507 w 5732584"/>
              <a:gd name="connsiteY76" fmla="*/ 246185 h 1066800"/>
              <a:gd name="connsiteX77" fmla="*/ 58615 w 5732584"/>
              <a:gd name="connsiteY77" fmla="*/ 281354 h 1066800"/>
              <a:gd name="connsiteX78" fmla="*/ 0 w 5732584"/>
              <a:gd name="connsiteY78" fmla="*/ 339970 h 1066800"/>
              <a:gd name="connsiteX79" fmla="*/ 11723 w 5732584"/>
              <a:gd name="connsiteY79" fmla="*/ 597877 h 1066800"/>
              <a:gd name="connsiteX80" fmla="*/ 35169 w 5732584"/>
              <a:gd name="connsiteY80" fmla="*/ 691662 h 1066800"/>
              <a:gd name="connsiteX0" fmla="*/ 53325 w 5732584"/>
              <a:gd name="connsiteY0" fmla="*/ 779392 h 1066800"/>
              <a:gd name="connsiteX1" fmla="*/ 269630 w 5732584"/>
              <a:gd name="connsiteY1" fmla="*/ 914400 h 1066800"/>
              <a:gd name="connsiteX2" fmla="*/ 339969 w 5732584"/>
              <a:gd name="connsiteY2" fmla="*/ 961293 h 1066800"/>
              <a:gd name="connsiteX3" fmla="*/ 748852 w 5732584"/>
              <a:gd name="connsiteY3" fmla="*/ 1011398 h 1066800"/>
              <a:gd name="connsiteX4" fmla="*/ 1219200 w 5732584"/>
              <a:gd name="connsiteY4" fmla="*/ 961293 h 1066800"/>
              <a:gd name="connsiteX5" fmla="*/ 1277815 w 5732584"/>
              <a:gd name="connsiteY5" fmla="*/ 926123 h 1066800"/>
              <a:gd name="connsiteX6" fmla="*/ 1336430 w 5732584"/>
              <a:gd name="connsiteY6" fmla="*/ 914400 h 1066800"/>
              <a:gd name="connsiteX7" fmla="*/ 1383323 w 5732584"/>
              <a:gd name="connsiteY7" fmla="*/ 902677 h 1066800"/>
              <a:gd name="connsiteX8" fmla="*/ 1453661 w 5732584"/>
              <a:gd name="connsiteY8" fmla="*/ 867508 h 1066800"/>
              <a:gd name="connsiteX9" fmla="*/ 1535723 w 5732584"/>
              <a:gd name="connsiteY9" fmla="*/ 844062 h 1066800"/>
              <a:gd name="connsiteX10" fmla="*/ 1781907 w 5732584"/>
              <a:gd name="connsiteY10" fmla="*/ 855785 h 1066800"/>
              <a:gd name="connsiteX11" fmla="*/ 1899138 w 5732584"/>
              <a:gd name="connsiteY11" fmla="*/ 867508 h 1066800"/>
              <a:gd name="connsiteX12" fmla="*/ 1946030 w 5732584"/>
              <a:gd name="connsiteY12" fmla="*/ 890954 h 1066800"/>
              <a:gd name="connsiteX13" fmla="*/ 2028092 w 5732584"/>
              <a:gd name="connsiteY13" fmla="*/ 902677 h 1066800"/>
              <a:gd name="connsiteX14" fmla="*/ 2074984 w 5732584"/>
              <a:gd name="connsiteY14" fmla="*/ 914400 h 1066800"/>
              <a:gd name="connsiteX15" fmla="*/ 2180492 w 5732584"/>
              <a:gd name="connsiteY15" fmla="*/ 949570 h 1066800"/>
              <a:gd name="connsiteX16" fmla="*/ 2250830 w 5732584"/>
              <a:gd name="connsiteY16" fmla="*/ 973016 h 1066800"/>
              <a:gd name="connsiteX17" fmla="*/ 2286000 w 5732584"/>
              <a:gd name="connsiteY17" fmla="*/ 984739 h 1066800"/>
              <a:gd name="connsiteX18" fmla="*/ 2391507 w 5732584"/>
              <a:gd name="connsiteY18" fmla="*/ 996462 h 1066800"/>
              <a:gd name="connsiteX19" fmla="*/ 2801815 w 5732584"/>
              <a:gd name="connsiteY19" fmla="*/ 996462 h 1066800"/>
              <a:gd name="connsiteX20" fmla="*/ 2907323 w 5732584"/>
              <a:gd name="connsiteY20" fmla="*/ 961293 h 1066800"/>
              <a:gd name="connsiteX21" fmla="*/ 3024553 w 5732584"/>
              <a:gd name="connsiteY21" fmla="*/ 949570 h 1066800"/>
              <a:gd name="connsiteX22" fmla="*/ 3704492 w 5732584"/>
              <a:gd name="connsiteY22" fmla="*/ 937847 h 1066800"/>
              <a:gd name="connsiteX23" fmla="*/ 3856892 w 5732584"/>
              <a:gd name="connsiteY23" fmla="*/ 961293 h 1066800"/>
              <a:gd name="connsiteX24" fmla="*/ 3892061 w 5732584"/>
              <a:gd name="connsiteY24" fmla="*/ 973016 h 1066800"/>
              <a:gd name="connsiteX25" fmla="*/ 3938953 w 5732584"/>
              <a:gd name="connsiteY25" fmla="*/ 996462 h 1066800"/>
              <a:gd name="connsiteX26" fmla="*/ 4208584 w 5732584"/>
              <a:gd name="connsiteY26" fmla="*/ 1031631 h 1066800"/>
              <a:gd name="connsiteX27" fmla="*/ 4478215 w 5732584"/>
              <a:gd name="connsiteY27" fmla="*/ 1066800 h 1066800"/>
              <a:gd name="connsiteX28" fmla="*/ 4724400 w 5732584"/>
              <a:gd name="connsiteY28" fmla="*/ 1055077 h 1066800"/>
              <a:gd name="connsiteX29" fmla="*/ 4794738 w 5732584"/>
              <a:gd name="connsiteY29" fmla="*/ 1019908 h 1066800"/>
              <a:gd name="connsiteX30" fmla="*/ 4829907 w 5732584"/>
              <a:gd name="connsiteY30" fmla="*/ 1008185 h 1066800"/>
              <a:gd name="connsiteX31" fmla="*/ 4911969 w 5732584"/>
              <a:gd name="connsiteY31" fmla="*/ 949570 h 1066800"/>
              <a:gd name="connsiteX32" fmla="*/ 4947138 w 5732584"/>
              <a:gd name="connsiteY32" fmla="*/ 937847 h 1066800"/>
              <a:gd name="connsiteX33" fmla="*/ 5017476 w 5732584"/>
              <a:gd name="connsiteY33" fmla="*/ 867508 h 1066800"/>
              <a:gd name="connsiteX34" fmla="*/ 5040923 w 5732584"/>
              <a:gd name="connsiteY34" fmla="*/ 844062 h 1066800"/>
              <a:gd name="connsiteX35" fmla="*/ 5122984 w 5732584"/>
              <a:gd name="connsiteY35" fmla="*/ 797170 h 1066800"/>
              <a:gd name="connsiteX36" fmla="*/ 5357446 w 5732584"/>
              <a:gd name="connsiteY36" fmla="*/ 762000 h 1066800"/>
              <a:gd name="connsiteX37" fmla="*/ 5509846 w 5732584"/>
              <a:gd name="connsiteY37" fmla="*/ 750277 h 1066800"/>
              <a:gd name="connsiteX38" fmla="*/ 5591907 w 5732584"/>
              <a:gd name="connsiteY38" fmla="*/ 726831 h 1066800"/>
              <a:gd name="connsiteX39" fmla="*/ 5685692 w 5732584"/>
              <a:gd name="connsiteY39" fmla="*/ 656493 h 1066800"/>
              <a:gd name="connsiteX40" fmla="*/ 5709138 w 5732584"/>
              <a:gd name="connsiteY40" fmla="*/ 621323 h 1066800"/>
              <a:gd name="connsiteX41" fmla="*/ 5720861 w 5732584"/>
              <a:gd name="connsiteY41" fmla="*/ 574431 h 1066800"/>
              <a:gd name="connsiteX42" fmla="*/ 5732584 w 5732584"/>
              <a:gd name="connsiteY42" fmla="*/ 539262 h 1066800"/>
              <a:gd name="connsiteX43" fmla="*/ 5720861 w 5732584"/>
              <a:gd name="connsiteY43" fmla="*/ 351693 h 1066800"/>
              <a:gd name="connsiteX44" fmla="*/ 5709138 w 5732584"/>
              <a:gd name="connsiteY44" fmla="*/ 316523 h 1066800"/>
              <a:gd name="connsiteX45" fmla="*/ 5673969 w 5732584"/>
              <a:gd name="connsiteY45" fmla="*/ 281354 h 1066800"/>
              <a:gd name="connsiteX46" fmla="*/ 5603630 w 5732584"/>
              <a:gd name="connsiteY46" fmla="*/ 211016 h 1066800"/>
              <a:gd name="connsiteX47" fmla="*/ 5462953 w 5732584"/>
              <a:gd name="connsiteY47" fmla="*/ 140677 h 1066800"/>
              <a:gd name="connsiteX48" fmla="*/ 5380892 w 5732584"/>
              <a:gd name="connsiteY48" fmla="*/ 105508 h 1066800"/>
              <a:gd name="connsiteX49" fmla="*/ 5263661 w 5732584"/>
              <a:gd name="connsiteY49" fmla="*/ 58616 h 1066800"/>
              <a:gd name="connsiteX50" fmla="*/ 5193323 w 5732584"/>
              <a:gd name="connsiteY50" fmla="*/ 35170 h 1066800"/>
              <a:gd name="connsiteX51" fmla="*/ 5158153 w 5732584"/>
              <a:gd name="connsiteY51" fmla="*/ 23447 h 1066800"/>
              <a:gd name="connsiteX52" fmla="*/ 5064369 w 5732584"/>
              <a:gd name="connsiteY52" fmla="*/ 0 h 1066800"/>
              <a:gd name="connsiteX53" fmla="*/ 4747846 w 5732584"/>
              <a:gd name="connsiteY53" fmla="*/ 23447 h 1066800"/>
              <a:gd name="connsiteX54" fmla="*/ 4677507 w 5732584"/>
              <a:gd name="connsiteY54" fmla="*/ 46893 h 1066800"/>
              <a:gd name="connsiteX55" fmla="*/ 4618892 w 5732584"/>
              <a:gd name="connsiteY55" fmla="*/ 58616 h 1066800"/>
              <a:gd name="connsiteX56" fmla="*/ 4572000 w 5732584"/>
              <a:gd name="connsiteY56" fmla="*/ 82062 h 1066800"/>
              <a:gd name="connsiteX57" fmla="*/ 4384430 w 5732584"/>
              <a:gd name="connsiteY57" fmla="*/ 128954 h 1066800"/>
              <a:gd name="connsiteX58" fmla="*/ 4349261 w 5732584"/>
              <a:gd name="connsiteY58" fmla="*/ 140677 h 1066800"/>
              <a:gd name="connsiteX59" fmla="*/ 3446584 w 5732584"/>
              <a:gd name="connsiteY59" fmla="*/ 128954 h 1066800"/>
              <a:gd name="connsiteX60" fmla="*/ 3411415 w 5732584"/>
              <a:gd name="connsiteY60" fmla="*/ 105508 h 1066800"/>
              <a:gd name="connsiteX61" fmla="*/ 3247292 w 5732584"/>
              <a:gd name="connsiteY61" fmla="*/ 93785 h 1066800"/>
              <a:gd name="connsiteX62" fmla="*/ 3165230 w 5732584"/>
              <a:gd name="connsiteY62" fmla="*/ 82062 h 1066800"/>
              <a:gd name="connsiteX63" fmla="*/ 3048000 w 5732584"/>
              <a:gd name="connsiteY63" fmla="*/ 70339 h 1066800"/>
              <a:gd name="connsiteX64" fmla="*/ 2754923 w 5732584"/>
              <a:gd name="connsiteY64" fmla="*/ 82062 h 1066800"/>
              <a:gd name="connsiteX65" fmla="*/ 2602523 w 5732584"/>
              <a:gd name="connsiteY65" fmla="*/ 128954 h 1066800"/>
              <a:gd name="connsiteX66" fmla="*/ 2473569 w 5732584"/>
              <a:gd name="connsiteY66" fmla="*/ 152400 h 1066800"/>
              <a:gd name="connsiteX67" fmla="*/ 2344615 w 5732584"/>
              <a:gd name="connsiteY67" fmla="*/ 164123 h 1066800"/>
              <a:gd name="connsiteX68" fmla="*/ 2274276 w 5732584"/>
              <a:gd name="connsiteY68" fmla="*/ 187570 h 1066800"/>
              <a:gd name="connsiteX69" fmla="*/ 2192215 w 5732584"/>
              <a:gd name="connsiteY69" fmla="*/ 211016 h 1066800"/>
              <a:gd name="connsiteX70" fmla="*/ 984738 w 5732584"/>
              <a:gd name="connsiteY70" fmla="*/ 199293 h 1066800"/>
              <a:gd name="connsiteX71" fmla="*/ 949569 w 5732584"/>
              <a:gd name="connsiteY71" fmla="*/ 187570 h 1066800"/>
              <a:gd name="connsiteX72" fmla="*/ 832338 w 5732584"/>
              <a:gd name="connsiteY72" fmla="*/ 164123 h 1066800"/>
              <a:gd name="connsiteX73" fmla="*/ 785446 w 5732584"/>
              <a:gd name="connsiteY73" fmla="*/ 140677 h 1066800"/>
              <a:gd name="connsiteX74" fmla="*/ 328246 w 5732584"/>
              <a:gd name="connsiteY74" fmla="*/ 140677 h 1066800"/>
              <a:gd name="connsiteX75" fmla="*/ 246184 w 5732584"/>
              <a:gd name="connsiteY75" fmla="*/ 175847 h 1066800"/>
              <a:gd name="connsiteX76" fmla="*/ 105507 w 5732584"/>
              <a:gd name="connsiteY76" fmla="*/ 246185 h 1066800"/>
              <a:gd name="connsiteX77" fmla="*/ 58615 w 5732584"/>
              <a:gd name="connsiteY77" fmla="*/ 281354 h 1066800"/>
              <a:gd name="connsiteX78" fmla="*/ 0 w 5732584"/>
              <a:gd name="connsiteY78" fmla="*/ 339970 h 1066800"/>
              <a:gd name="connsiteX79" fmla="*/ 11723 w 5732584"/>
              <a:gd name="connsiteY79" fmla="*/ 597877 h 1066800"/>
              <a:gd name="connsiteX80" fmla="*/ 53325 w 5732584"/>
              <a:gd name="connsiteY80" fmla="*/ 779392 h 1066800"/>
              <a:gd name="connsiteX0" fmla="*/ 53325 w 5732584"/>
              <a:gd name="connsiteY0" fmla="*/ 779392 h 1066800"/>
              <a:gd name="connsiteX1" fmla="*/ 169768 w 5732584"/>
              <a:gd name="connsiteY1" fmla="*/ 876018 h 1066800"/>
              <a:gd name="connsiteX2" fmla="*/ 339969 w 5732584"/>
              <a:gd name="connsiteY2" fmla="*/ 961293 h 1066800"/>
              <a:gd name="connsiteX3" fmla="*/ 748852 w 5732584"/>
              <a:gd name="connsiteY3" fmla="*/ 1011398 h 1066800"/>
              <a:gd name="connsiteX4" fmla="*/ 1219200 w 5732584"/>
              <a:gd name="connsiteY4" fmla="*/ 961293 h 1066800"/>
              <a:gd name="connsiteX5" fmla="*/ 1277815 w 5732584"/>
              <a:gd name="connsiteY5" fmla="*/ 926123 h 1066800"/>
              <a:gd name="connsiteX6" fmla="*/ 1336430 w 5732584"/>
              <a:gd name="connsiteY6" fmla="*/ 914400 h 1066800"/>
              <a:gd name="connsiteX7" fmla="*/ 1383323 w 5732584"/>
              <a:gd name="connsiteY7" fmla="*/ 902677 h 1066800"/>
              <a:gd name="connsiteX8" fmla="*/ 1453661 w 5732584"/>
              <a:gd name="connsiteY8" fmla="*/ 867508 h 1066800"/>
              <a:gd name="connsiteX9" fmla="*/ 1535723 w 5732584"/>
              <a:gd name="connsiteY9" fmla="*/ 844062 h 1066800"/>
              <a:gd name="connsiteX10" fmla="*/ 1781907 w 5732584"/>
              <a:gd name="connsiteY10" fmla="*/ 855785 h 1066800"/>
              <a:gd name="connsiteX11" fmla="*/ 1899138 w 5732584"/>
              <a:gd name="connsiteY11" fmla="*/ 867508 h 1066800"/>
              <a:gd name="connsiteX12" fmla="*/ 1946030 w 5732584"/>
              <a:gd name="connsiteY12" fmla="*/ 890954 h 1066800"/>
              <a:gd name="connsiteX13" fmla="*/ 2028092 w 5732584"/>
              <a:gd name="connsiteY13" fmla="*/ 902677 h 1066800"/>
              <a:gd name="connsiteX14" fmla="*/ 2074984 w 5732584"/>
              <a:gd name="connsiteY14" fmla="*/ 914400 h 1066800"/>
              <a:gd name="connsiteX15" fmla="*/ 2180492 w 5732584"/>
              <a:gd name="connsiteY15" fmla="*/ 949570 h 1066800"/>
              <a:gd name="connsiteX16" fmla="*/ 2250830 w 5732584"/>
              <a:gd name="connsiteY16" fmla="*/ 973016 h 1066800"/>
              <a:gd name="connsiteX17" fmla="*/ 2286000 w 5732584"/>
              <a:gd name="connsiteY17" fmla="*/ 984739 h 1066800"/>
              <a:gd name="connsiteX18" fmla="*/ 2391507 w 5732584"/>
              <a:gd name="connsiteY18" fmla="*/ 996462 h 1066800"/>
              <a:gd name="connsiteX19" fmla="*/ 2801815 w 5732584"/>
              <a:gd name="connsiteY19" fmla="*/ 996462 h 1066800"/>
              <a:gd name="connsiteX20" fmla="*/ 2907323 w 5732584"/>
              <a:gd name="connsiteY20" fmla="*/ 961293 h 1066800"/>
              <a:gd name="connsiteX21" fmla="*/ 3024553 w 5732584"/>
              <a:gd name="connsiteY21" fmla="*/ 949570 h 1066800"/>
              <a:gd name="connsiteX22" fmla="*/ 3704492 w 5732584"/>
              <a:gd name="connsiteY22" fmla="*/ 937847 h 1066800"/>
              <a:gd name="connsiteX23" fmla="*/ 3856892 w 5732584"/>
              <a:gd name="connsiteY23" fmla="*/ 961293 h 1066800"/>
              <a:gd name="connsiteX24" fmla="*/ 3892061 w 5732584"/>
              <a:gd name="connsiteY24" fmla="*/ 973016 h 1066800"/>
              <a:gd name="connsiteX25" fmla="*/ 3938953 w 5732584"/>
              <a:gd name="connsiteY25" fmla="*/ 996462 h 1066800"/>
              <a:gd name="connsiteX26" fmla="*/ 4208584 w 5732584"/>
              <a:gd name="connsiteY26" fmla="*/ 1031631 h 1066800"/>
              <a:gd name="connsiteX27" fmla="*/ 4478215 w 5732584"/>
              <a:gd name="connsiteY27" fmla="*/ 1066800 h 1066800"/>
              <a:gd name="connsiteX28" fmla="*/ 4724400 w 5732584"/>
              <a:gd name="connsiteY28" fmla="*/ 1055077 h 1066800"/>
              <a:gd name="connsiteX29" fmla="*/ 4794738 w 5732584"/>
              <a:gd name="connsiteY29" fmla="*/ 1019908 h 1066800"/>
              <a:gd name="connsiteX30" fmla="*/ 4829907 w 5732584"/>
              <a:gd name="connsiteY30" fmla="*/ 1008185 h 1066800"/>
              <a:gd name="connsiteX31" fmla="*/ 4911969 w 5732584"/>
              <a:gd name="connsiteY31" fmla="*/ 949570 h 1066800"/>
              <a:gd name="connsiteX32" fmla="*/ 4947138 w 5732584"/>
              <a:gd name="connsiteY32" fmla="*/ 937847 h 1066800"/>
              <a:gd name="connsiteX33" fmla="*/ 5017476 w 5732584"/>
              <a:gd name="connsiteY33" fmla="*/ 867508 h 1066800"/>
              <a:gd name="connsiteX34" fmla="*/ 5040923 w 5732584"/>
              <a:gd name="connsiteY34" fmla="*/ 844062 h 1066800"/>
              <a:gd name="connsiteX35" fmla="*/ 5122984 w 5732584"/>
              <a:gd name="connsiteY35" fmla="*/ 797170 h 1066800"/>
              <a:gd name="connsiteX36" fmla="*/ 5357446 w 5732584"/>
              <a:gd name="connsiteY36" fmla="*/ 762000 h 1066800"/>
              <a:gd name="connsiteX37" fmla="*/ 5509846 w 5732584"/>
              <a:gd name="connsiteY37" fmla="*/ 750277 h 1066800"/>
              <a:gd name="connsiteX38" fmla="*/ 5591907 w 5732584"/>
              <a:gd name="connsiteY38" fmla="*/ 726831 h 1066800"/>
              <a:gd name="connsiteX39" fmla="*/ 5685692 w 5732584"/>
              <a:gd name="connsiteY39" fmla="*/ 656493 h 1066800"/>
              <a:gd name="connsiteX40" fmla="*/ 5709138 w 5732584"/>
              <a:gd name="connsiteY40" fmla="*/ 621323 h 1066800"/>
              <a:gd name="connsiteX41" fmla="*/ 5720861 w 5732584"/>
              <a:gd name="connsiteY41" fmla="*/ 574431 h 1066800"/>
              <a:gd name="connsiteX42" fmla="*/ 5732584 w 5732584"/>
              <a:gd name="connsiteY42" fmla="*/ 539262 h 1066800"/>
              <a:gd name="connsiteX43" fmla="*/ 5720861 w 5732584"/>
              <a:gd name="connsiteY43" fmla="*/ 351693 h 1066800"/>
              <a:gd name="connsiteX44" fmla="*/ 5709138 w 5732584"/>
              <a:gd name="connsiteY44" fmla="*/ 316523 h 1066800"/>
              <a:gd name="connsiteX45" fmla="*/ 5673969 w 5732584"/>
              <a:gd name="connsiteY45" fmla="*/ 281354 h 1066800"/>
              <a:gd name="connsiteX46" fmla="*/ 5603630 w 5732584"/>
              <a:gd name="connsiteY46" fmla="*/ 211016 h 1066800"/>
              <a:gd name="connsiteX47" fmla="*/ 5462953 w 5732584"/>
              <a:gd name="connsiteY47" fmla="*/ 140677 h 1066800"/>
              <a:gd name="connsiteX48" fmla="*/ 5380892 w 5732584"/>
              <a:gd name="connsiteY48" fmla="*/ 105508 h 1066800"/>
              <a:gd name="connsiteX49" fmla="*/ 5263661 w 5732584"/>
              <a:gd name="connsiteY49" fmla="*/ 58616 h 1066800"/>
              <a:gd name="connsiteX50" fmla="*/ 5193323 w 5732584"/>
              <a:gd name="connsiteY50" fmla="*/ 35170 h 1066800"/>
              <a:gd name="connsiteX51" fmla="*/ 5158153 w 5732584"/>
              <a:gd name="connsiteY51" fmla="*/ 23447 h 1066800"/>
              <a:gd name="connsiteX52" fmla="*/ 5064369 w 5732584"/>
              <a:gd name="connsiteY52" fmla="*/ 0 h 1066800"/>
              <a:gd name="connsiteX53" fmla="*/ 4747846 w 5732584"/>
              <a:gd name="connsiteY53" fmla="*/ 23447 h 1066800"/>
              <a:gd name="connsiteX54" fmla="*/ 4677507 w 5732584"/>
              <a:gd name="connsiteY54" fmla="*/ 46893 h 1066800"/>
              <a:gd name="connsiteX55" fmla="*/ 4618892 w 5732584"/>
              <a:gd name="connsiteY55" fmla="*/ 58616 h 1066800"/>
              <a:gd name="connsiteX56" fmla="*/ 4572000 w 5732584"/>
              <a:gd name="connsiteY56" fmla="*/ 82062 h 1066800"/>
              <a:gd name="connsiteX57" fmla="*/ 4384430 w 5732584"/>
              <a:gd name="connsiteY57" fmla="*/ 128954 h 1066800"/>
              <a:gd name="connsiteX58" fmla="*/ 4349261 w 5732584"/>
              <a:gd name="connsiteY58" fmla="*/ 140677 h 1066800"/>
              <a:gd name="connsiteX59" fmla="*/ 3446584 w 5732584"/>
              <a:gd name="connsiteY59" fmla="*/ 128954 h 1066800"/>
              <a:gd name="connsiteX60" fmla="*/ 3411415 w 5732584"/>
              <a:gd name="connsiteY60" fmla="*/ 105508 h 1066800"/>
              <a:gd name="connsiteX61" fmla="*/ 3247292 w 5732584"/>
              <a:gd name="connsiteY61" fmla="*/ 93785 h 1066800"/>
              <a:gd name="connsiteX62" fmla="*/ 3165230 w 5732584"/>
              <a:gd name="connsiteY62" fmla="*/ 82062 h 1066800"/>
              <a:gd name="connsiteX63" fmla="*/ 3048000 w 5732584"/>
              <a:gd name="connsiteY63" fmla="*/ 70339 h 1066800"/>
              <a:gd name="connsiteX64" fmla="*/ 2754923 w 5732584"/>
              <a:gd name="connsiteY64" fmla="*/ 82062 h 1066800"/>
              <a:gd name="connsiteX65" fmla="*/ 2602523 w 5732584"/>
              <a:gd name="connsiteY65" fmla="*/ 128954 h 1066800"/>
              <a:gd name="connsiteX66" fmla="*/ 2473569 w 5732584"/>
              <a:gd name="connsiteY66" fmla="*/ 152400 h 1066800"/>
              <a:gd name="connsiteX67" fmla="*/ 2344615 w 5732584"/>
              <a:gd name="connsiteY67" fmla="*/ 164123 h 1066800"/>
              <a:gd name="connsiteX68" fmla="*/ 2274276 w 5732584"/>
              <a:gd name="connsiteY68" fmla="*/ 187570 h 1066800"/>
              <a:gd name="connsiteX69" fmla="*/ 2192215 w 5732584"/>
              <a:gd name="connsiteY69" fmla="*/ 211016 h 1066800"/>
              <a:gd name="connsiteX70" fmla="*/ 984738 w 5732584"/>
              <a:gd name="connsiteY70" fmla="*/ 199293 h 1066800"/>
              <a:gd name="connsiteX71" fmla="*/ 949569 w 5732584"/>
              <a:gd name="connsiteY71" fmla="*/ 187570 h 1066800"/>
              <a:gd name="connsiteX72" fmla="*/ 832338 w 5732584"/>
              <a:gd name="connsiteY72" fmla="*/ 164123 h 1066800"/>
              <a:gd name="connsiteX73" fmla="*/ 785446 w 5732584"/>
              <a:gd name="connsiteY73" fmla="*/ 140677 h 1066800"/>
              <a:gd name="connsiteX74" fmla="*/ 328246 w 5732584"/>
              <a:gd name="connsiteY74" fmla="*/ 140677 h 1066800"/>
              <a:gd name="connsiteX75" fmla="*/ 246184 w 5732584"/>
              <a:gd name="connsiteY75" fmla="*/ 175847 h 1066800"/>
              <a:gd name="connsiteX76" fmla="*/ 105507 w 5732584"/>
              <a:gd name="connsiteY76" fmla="*/ 246185 h 1066800"/>
              <a:gd name="connsiteX77" fmla="*/ 58615 w 5732584"/>
              <a:gd name="connsiteY77" fmla="*/ 281354 h 1066800"/>
              <a:gd name="connsiteX78" fmla="*/ 0 w 5732584"/>
              <a:gd name="connsiteY78" fmla="*/ 339970 h 1066800"/>
              <a:gd name="connsiteX79" fmla="*/ 11723 w 5732584"/>
              <a:gd name="connsiteY79" fmla="*/ 597877 h 1066800"/>
              <a:gd name="connsiteX80" fmla="*/ 53325 w 5732584"/>
              <a:gd name="connsiteY80" fmla="*/ 779392 h 1066800"/>
              <a:gd name="connsiteX0" fmla="*/ 59394 w 5738653"/>
              <a:gd name="connsiteY0" fmla="*/ 779392 h 1066800"/>
              <a:gd name="connsiteX1" fmla="*/ 175837 w 5738653"/>
              <a:gd name="connsiteY1" fmla="*/ 876018 h 1066800"/>
              <a:gd name="connsiteX2" fmla="*/ 346038 w 5738653"/>
              <a:gd name="connsiteY2" fmla="*/ 961293 h 1066800"/>
              <a:gd name="connsiteX3" fmla="*/ 754921 w 5738653"/>
              <a:gd name="connsiteY3" fmla="*/ 1011398 h 1066800"/>
              <a:gd name="connsiteX4" fmla="*/ 1225269 w 5738653"/>
              <a:gd name="connsiteY4" fmla="*/ 961293 h 1066800"/>
              <a:gd name="connsiteX5" fmla="*/ 1283884 w 5738653"/>
              <a:gd name="connsiteY5" fmla="*/ 926123 h 1066800"/>
              <a:gd name="connsiteX6" fmla="*/ 1342499 w 5738653"/>
              <a:gd name="connsiteY6" fmla="*/ 914400 h 1066800"/>
              <a:gd name="connsiteX7" fmla="*/ 1389392 w 5738653"/>
              <a:gd name="connsiteY7" fmla="*/ 902677 h 1066800"/>
              <a:gd name="connsiteX8" fmla="*/ 1459730 w 5738653"/>
              <a:gd name="connsiteY8" fmla="*/ 867508 h 1066800"/>
              <a:gd name="connsiteX9" fmla="*/ 1541792 w 5738653"/>
              <a:gd name="connsiteY9" fmla="*/ 844062 h 1066800"/>
              <a:gd name="connsiteX10" fmla="*/ 1787976 w 5738653"/>
              <a:gd name="connsiteY10" fmla="*/ 855785 h 1066800"/>
              <a:gd name="connsiteX11" fmla="*/ 1905207 w 5738653"/>
              <a:gd name="connsiteY11" fmla="*/ 867508 h 1066800"/>
              <a:gd name="connsiteX12" fmla="*/ 1952099 w 5738653"/>
              <a:gd name="connsiteY12" fmla="*/ 890954 h 1066800"/>
              <a:gd name="connsiteX13" fmla="*/ 2034161 w 5738653"/>
              <a:gd name="connsiteY13" fmla="*/ 902677 h 1066800"/>
              <a:gd name="connsiteX14" fmla="*/ 2081053 w 5738653"/>
              <a:gd name="connsiteY14" fmla="*/ 914400 h 1066800"/>
              <a:gd name="connsiteX15" fmla="*/ 2186561 w 5738653"/>
              <a:gd name="connsiteY15" fmla="*/ 949570 h 1066800"/>
              <a:gd name="connsiteX16" fmla="*/ 2256899 w 5738653"/>
              <a:gd name="connsiteY16" fmla="*/ 973016 h 1066800"/>
              <a:gd name="connsiteX17" fmla="*/ 2292069 w 5738653"/>
              <a:gd name="connsiteY17" fmla="*/ 984739 h 1066800"/>
              <a:gd name="connsiteX18" fmla="*/ 2397576 w 5738653"/>
              <a:gd name="connsiteY18" fmla="*/ 996462 h 1066800"/>
              <a:gd name="connsiteX19" fmla="*/ 2807884 w 5738653"/>
              <a:gd name="connsiteY19" fmla="*/ 996462 h 1066800"/>
              <a:gd name="connsiteX20" fmla="*/ 2913392 w 5738653"/>
              <a:gd name="connsiteY20" fmla="*/ 961293 h 1066800"/>
              <a:gd name="connsiteX21" fmla="*/ 3030622 w 5738653"/>
              <a:gd name="connsiteY21" fmla="*/ 949570 h 1066800"/>
              <a:gd name="connsiteX22" fmla="*/ 3710561 w 5738653"/>
              <a:gd name="connsiteY22" fmla="*/ 937847 h 1066800"/>
              <a:gd name="connsiteX23" fmla="*/ 3862961 w 5738653"/>
              <a:gd name="connsiteY23" fmla="*/ 961293 h 1066800"/>
              <a:gd name="connsiteX24" fmla="*/ 3898130 w 5738653"/>
              <a:gd name="connsiteY24" fmla="*/ 973016 h 1066800"/>
              <a:gd name="connsiteX25" fmla="*/ 3945022 w 5738653"/>
              <a:gd name="connsiteY25" fmla="*/ 996462 h 1066800"/>
              <a:gd name="connsiteX26" fmla="*/ 4214653 w 5738653"/>
              <a:gd name="connsiteY26" fmla="*/ 1031631 h 1066800"/>
              <a:gd name="connsiteX27" fmla="*/ 4484284 w 5738653"/>
              <a:gd name="connsiteY27" fmla="*/ 1066800 h 1066800"/>
              <a:gd name="connsiteX28" fmla="*/ 4730469 w 5738653"/>
              <a:gd name="connsiteY28" fmla="*/ 1055077 h 1066800"/>
              <a:gd name="connsiteX29" fmla="*/ 4800807 w 5738653"/>
              <a:gd name="connsiteY29" fmla="*/ 1019908 h 1066800"/>
              <a:gd name="connsiteX30" fmla="*/ 4835976 w 5738653"/>
              <a:gd name="connsiteY30" fmla="*/ 1008185 h 1066800"/>
              <a:gd name="connsiteX31" fmla="*/ 4918038 w 5738653"/>
              <a:gd name="connsiteY31" fmla="*/ 949570 h 1066800"/>
              <a:gd name="connsiteX32" fmla="*/ 4953207 w 5738653"/>
              <a:gd name="connsiteY32" fmla="*/ 937847 h 1066800"/>
              <a:gd name="connsiteX33" fmla="*/ 5023545 w 5738653"/>
              <a:gd name="connsiteY33" fmla="*/ 867508 h 1066800"/>
              <a:gd name="connsiteX34" fmla="*/ 5046992 w 5738653"/>
              <a:gd name="connsiteY34" fmla="*/ 844062 h 1066800"/>
              <a:gd name="connsiteX35" fmla="*/ 5129053 w 5738653"/>
              <a:gd name="connsiteY35" fmla="*/ 797170 h 1066800"/>
              <a:gd name="connsiteX36" fmla="*/ 5363515 w 5738653"/>
              <a:gd name="connsiteY36" fmla="*/ 762000 h 1066800"/>
              <a:gd name="connsiteX37" fmla="*/ 5515915 w 5738653"/>
              <a:gd name="connsiteY37" fmla="*/ 750277 h 1066800"/>
              <a:gd name="connsiteX38" fmla="*/ 5597976 w 5738653"/>
              <a:gd name="connsiteY38" fmla="*/ 726831 h 1066800"/>
              <a:gd name="connsiteX39" fmla="*/ 5691761 w 5738653"/>
              <a:gd name="connsiteY39" fmla="*/ 656493 h 1066800"/>
              <a:gd name="connsiteX40" fmla="*/ 5715207 w 5738653"/>
              <a:gd name="connsiteY40" fmla="*/ 621323 h 1066800"/>
              <a:gd name="connsiteX41" fmla="*/ 5726930 w 5738653"/>
              <a:gd name="connsiteY41" fmla="*/ 574431 h 1066800"/>
              <a:gd name="connsiteX42" fmla="*/ 5738653 w 5738653"/>
              <a:gd name="connsiteY42" fmla="*/ 539262 h 1066800"/>
              <a:gd name="connsiteX43" fmla="*/ 5726930 w 5738653"/>
              <a:gd name="connsiteY43" fmla="*/ 351693 h 1066800"/>
              <a:gd name="connsiteX44" fmla="*/ 5715207 w 5738653"/>
              <a:gd name="connsiteY44" fmla="*/ 316523 h 1066800"/>
              <a:gd name="connsiteX45" fmla="*/ 5680038 w 5738653"/>
              <a:gd name="connsiteY45" fmla="*/ 281354 h 1066800"/>
              <a:gd name="connsiteX46" fmla="*/ 5609699 w 5738653"/>
              <a:gd name="connsiteY46" fmla="*/ 211016 h 1066800"/>
              <a:gd name="connsiteX47" fmla="*/ 5469022 w 5738653"/>
              <a:gd name="connsiteY47" fmla="*/ 140677 h 1066800"/>
              <a:gd name="connsiteX48" fmla="*/ 5386961 w 5738653"/>
              <a:gd name="connsiteY48" fmla="*/ 105508 h 1066800"/>
              <a:gd name="connsiteX49" fmla="*/ 5269730 w 5738653"/>
              <a:gd name="connsiteY49" fmla="*/ 58616 h 1066800"/>
              <a:gd name="connsiteX50" fmla="*/ 5199392 w 5738653"/>
              <a:gd name="connsiteY50" fmla="*/ 35170 h 1066800"/>
              <a:gd name="connsiteX51" fmla="*/ 5164222 w 5738653"/>
              <a:gd name="connsiteY51" fmla="*/ 23447 h 1066800"/>
              <a:gd name="connsiteX52" fmla="*/ 5070438 w 5738653"/>
              <a:gd name="connsiteY52" fmla="*/ 0 h 1066800"/>
              <a:gd name="connsiteX53" fmla="*/ 4753915 w 5738653"/>
              <a:gd name="connsiteY53" fmla="*/ 23447 h 1066800"/>
              <a:gd name="connsiteX54" fmla="*/ 4683576 w 5738653"/>
              <a:gd name="connsiteY54" fmla="*/ 46893 h 1066800"/>
              <a:gd name="connsiteX55" fmla="*/ 4624961 w 5738653"/>
              <a:gd name="connsiteY55" fmla="*/ 58616 h 1066800"/>
              <a:gd name="connsiteX56" fmla="*/ 4578069 w 5738653"/>
              <a:gd name="connsiteY56" fmla="*/ 82062 h 1066800"/>
              <a:gd name="connsiteX57" fmla="*/ 4390499 w 5738653"/>
              <a:gd name="connsiteY57" fmla="*/ 128954 h 1066800"/>
              <a:gd name="connsiteX58" fmla="*/ 4355330 w 5738653"/>
              <a:gd name="connsiteY58" fmla="*/ 140677 h 1066800"/>
              <a:gd name="connsiteX59" fmla="*/ 3452653 w 5738653"/>
              <a:gd name="connsiteY59" fmla="*/ 128954 h 1066800"/>
              <a:gd name="connsiteX60" fmla="*/ 3417484 w 5738653"/>
              <a:gd name="connsiteY60" fmla="*/ 105508 h 1066800"/>
              <a:gd name="connsiteX61" fmla="*/ 3253361 w 5738653"/>
              <a:gd name="connsiteY61" fmla="*/ 93785 h 1066800"/>
              <a:gd name="connsiteX62" fmla="*/ 3171299 w 5738653"/>
              <a:gd name="connsiteY62" fmla="*/ 82062 h 1066800"/>
              <a:gd name="connsiteX63" fmla="*/ 3054069 w 5738653"/>
              <a:gd name="connsiteY63" fmla="*/ 70339 h 1066800"/>
              <a:gd name="connsiteX64" fmla="*/ 2760992 w 5738653"/>
              <a:gd name="connsiteY64" fmla="*/ 82062 h 1066800"/>
              <a:gd name="connsiteX65" fmla="*/ 2608592 w 5738653"/>
              <a:gd name="connsiteY65" fmla="*/ 128954 h 1066800"/>
              <a:gd name="connsiteX66" fmla="*/ 2479638 w 5738653"/>
              <a:gd name="connsiteY66" fmla="*/ 152400 h 1066800"/>
              <a:gd name="connsiteX67" fmla="*/ 2350684 w 5738653"/>
              <a:gd name="connsiteY67" fmla="*/ 164123 h 1066800"/>
              <a:gd name="connsiteX68" fmla="*/ 2280345 w 5738653"/>
              <a:gd name="connsiteY68" fmla="*/ 187570 h 1066800"/>
              <a:gd name="connsiteX69" fmla="*/ 2198284 w 5738653"/>
              <a:gd name="connsiteY69" fmla="*/ 211016 h 1066800"/>
              <a:gd name="connsiteX70" fmla="*/ 990807 w 5738653"/>
              <a:gd name="connsiteY70" fmla="*/ 199293 h 1066800"/>
              <a:gd name="connsiteX71" fmla="*/ 955638 w 5738653"/>
              <a:gd name="connsiteY71" fmla="*/ 187570 h 1066800"/>
              <a:gd name="connsiteX72" fmla="*/ 838407 w 5738653"/>
              <a:gd name="connsiteY72" fmla="*/ 164123 h 1066800"/>
              <a:gd name="connsiteX73" fmla="*/ 791515 w 5738653"/>
              <a:gd name="connsiteY73" fmla="*/ 140677 h 1066800"/>
              <a:gd name="connsiteX74" fmla="*/ 334315 w 5738653"/>
              <a:gd name="connsiteY74" fmla="*/ 140677 h 1066800"/>
              <a:gd name="connsiteX75" fmla="*/ 252253 w 5738653"/>
              <a:gd name="connsiteY75" fmla="*/ 175847 h 1066800"/>
              <a:gd name="connsiteX76" fmla="*/ 111576 w 5738653"/>
              <a:gd name="connsiteY76" fmla="*/ 246185 h 1066800"/>
              <a:gd name="connsiteX77" fmla="*/ 6069 w 5738653"/>
              <a:gd name="connsiteY77" fmla="*/ 339970 h 1066800"/>
              <a:gd name="connsiteX78" fmla="*/ 17792 w 5738653"/>
              <a:gd name="connsiteY78" fmla="*/ 597877 h 1066800"/>
              <a:gd name="connsiteX79" fmla="*/ 59394 w 5738653"/>
              <a:gd name="connsiteY79" fmla="*/ 779392 h 1066800"/>
              <a:gd name="connsiteX0" fmla="*/ 69713 w 5748972"/>
              <a:gd name="connsiteY0" fmla="*/ 779392 h 1066800"/>
              <a:gd name="connsiteX1" fmla="*/ 186156 w 5748972"/>
              <a:gd name="connsiteY1" fmla="*/ 876018 h 1066800"/>
              <a:gd name="connsiteX2" fmla="*/ 356357 w 5748972"/>
              <a:gd name="connsiteY2" fmla="*/ 961293 h 1066800"/>
              <a:gd name="connsiteX3" fmla="*/ 765240 w 5748972"/>
              <a:gd name="connsiteY3" fmla="*/ 1011398 h 1066800"/>
              <a:gd name="connsiteX4" fmla="*/ 1235588 w 5748972"/>
              <a:gd name="connsiteY4" fmla="*/ 961293 h 1066800"/>
              <a:gd name="connsiteX5" fmla="*/ 1294203 w 5748972"/>
              <a:gd name="connsiteY5" fmla="*/ 926123 h 1066800"/>
              <a:gd name="connsiteX6" fmla="*/ 1352818 w 5748972"/>
              <a:gd name="connsiteY6" fmla="*/ 914400 h 1066800"/>
              <a:gd name="connsiteX7" fmla="*/ 1399711 w 5748972"/>
              <a:gd name="connsiteY7" fmla="*/ 902677 h 1066800"/>
              <a:gd name="connsiteX8" fmla="*/ 1470049 w 5748972"/>
              <a:gd name="connsiteY8" fmla="*/ 867508 h 1066800"/>
              <a:gd name="connsiteX9" fmla="*/ 1552111 w 5748972"/>
              <a:gd name="connsiteY9" fmla="*/ 844062 h 1066800"/>
              <a:gd name="connsiteX10" fmla="*/ 1798295 w 5748972"/>
              <a:gd name="connsiteY10" fmla="*/ 855785 h 1066800"/>
              <a:gd name="connsiteX11" fmla="*/ 1915526 w 5748972"/>
              <a:gd name="connsiteY11" fmla="*/ 867508 h 1066800"/>
              <a:gd name="connsiteX12" fmla="*/ 1962418 w 5748972"/>
              <a:gd name="connsiteY12" fmla="*/ 890954 h 1066800"/>
              <a:gd name="connsiteX13" fmla="*/ 2044480 w 5748972"/>
              <a:gd name="connsiteY13" fmla="*/ 902677 h 1066800"/>
              <a:gd name="connsiteX14" fmla="*/ 2091372 w 5748972"/>
              <a:gd name="connsiteY14" fmla="*/ 914400 h 1066800"/>
              <a:gd name="connsiteX15" fmla="*/ 2196880 w 5748972"/>
              <a:gd name="connsiteY15" fmla="*/ 949570 h 1066800"/>
              <a:gd name="connsiteX16" fmla="*/ 2267218 w 5748972"/>
              <a:gd name="connsiteY16" fmla="*/ 973016 h 1066800"/>
              <a:gd name="connsiteX17" fmla="*/ 2302388 w 5748972"/>
              <a:gd name="connsiteY17" fmla="*/ 984739 h 1066800"/>
              <a:gd name="connsiteX18" fmla="*/ 2407895 w 5748972"/>
              <a:gd name="connsiteY18" fmla="*/ 996462 h 1066800"/>
              <a:gd name="connsiteX19" fmla="*/ 2818203 w 5748972"/>
              <a:gd name="connsiteY19" fmla="*/ 996462 h 1066800"/>
              <a:gd name="connsiteX20" fmla="*/ 2923711 w 5748972"/>
              <a:gd name="connsiteY20" fmla="*/ 961293 h 1066800"/>
              <a:gd name="connsiteX21" fmla="*/ 3040941 w 5748972"/>
              <a:gd name="connsiteY21" fmla="*/ 949570 h 1066800"/>
              <a:gd name="connsiteX22" fmla="*/ 3720880 w 5748972"/>
              <a:gd name="connsiteY22" fmla="*/ 937847 h 1066800"/>
              <a:gd name="connsiteX23" fmla="*/ 3873280 w 5748972"/>
              <a:gd name="connsiteY23" fmla="*/ 961293 h 1066800"/>
              <a:gd name="connsiteX24" fmla="*/ 3908449 w 5748972"/>
              <a:gd name="connsiteY24" fmla="*/ 973016 h 1066800"/>
              <a:gd name="connsiteX25" fmla="*/ 3955341 w 5748972"/>
              <a:gd name="connsiteY25" fmla="*/ 996462 h 1066800"/>
              <a:gd name="connsiteX26" fmla="*/ 4224972 w 5748972"/>
              <a:gd name="connsiteY26" fmla="*/ 1031631 h 1066800"/>
              <a:gd name="connsiteX27" fmla="*/ 4494603 w 5748972"/>
              <a:gd name="connsiteY27" fmla="*/ 1066800 h 1066800"/>
              <a:gd name="connsiteX28" fmla="*/ 4740788 w 5748972"/>
              <a:gd name="connsiteY28" fmla="*/ 1055077 h 1066800"/>
              <a:gd name="connsiteX29" fmla="*/ 4811126 w 5748972"/>
              <a:gd name="connsiteY29" fmla="*/ 1019908 h 1066800"/>
              <a:gd name="connsiteX30" fmla="*/ 4846295 w 5748972"/>
              <a:gd name="connsiteY30" fmla="*/ 1008185 h 1066800"/>
              <a:gd name="connsiteX31" fmla="*/ 4928357 w 5748972"/>
              <a:gd name="connsiteY31" fmla="*/ 949570 h 1066800"/>
              <a:gd name="connsiteX32" fmla="*/ 4963526 w 5748972"/>
              <a:gd name="connsiteY32" fmla="*/ 937847 h 1066800"/>
              <a:gd name="connsiteX33" fmla="*/ 5033864 w 5748972"/>
              <a:gd name="connsiteY33" fmla="*/ 867508 h 1066800"/>
              <a:gd name="connsiteX34" fmla="*/ 5057311 w 5748972"/>
              <a:gd name="connsiteY34" fmla="*/ 844062 h 1066800"/>
              <a:gd name="connsiteX35" fmla="*/ 5139372 w 5748972"/>
              <a:gd name="connsiteY35" fmla="*/ 797170 h 1066800"/>
              <a:gd name="connsiteX36" fmla="*/ 5373834 w 5748972"/>
              <a:gd name="connsiteY36" fmla="*/ 762000 h 1066800"/>
              <a:gd name="connsiteX37" fmla="*/ 5526234 w 5748972"/>
              <a:gd name="connsiteY37" fmla="*/ 750277 h 1066800"/>
              <a:gd name="connsiteX38" fmla="*/ 5608295 w 5748972"/>
              <a:gd name="connsiteY38" fmla="*/ 726831 h 1066800"/>
              <a:gd name="connsiteX39" fmla="*/ 5702080 w 5748972"/>
              <a:gd name="connsiteY39" fmla="*/ 656493 h 1066800"/>
              <a:gd name="connsiteX40" fmla="*/ 5725526 w 5748972"/>
              <a:gd name="connsiteY40" fmla="*/ 621323 h 1066800"/>
              <a:gd name="connsiteX41" fmla="*/ 5737249 w 5748972"/>
              <a:gd name="connsiteY41" fmla="*/ 574431 h 1066800"/>
              <a:gd name="connsiteX42" fmla="*/ 5748972 w 5748972"/>
              <a:gd name="connsiteY42" fmla="*/ 539262 h 1066800"/>
              <a:gd name="connsiteX43" fmla="*/ 5737249 w 5748972"/>
              <a:gd name="connsiteY43" fmla="*/ 351693 h 1066800"/>
              <a:gd name="connsiteX44" fmla="*/ 5725526 w 5748972"/>
              <a:gd name="connsiteY44" fmla="*/ 316523 h 1066800"/>
              <a:gd name="connsiteX45" fmla="*/ 5690357 w 5748972"/>
              <a:gd name="connsiteY45" fmla="*/ 281354 h 1066800"/>
              <a:gd name="connsiteX46" fmla="*/ 5620018 w 5748972"/>
              <a:gd name="connsiteY46" fmla="*/ 211016 h 1066800"/>
              <a:gd name="connsiteX47" fmla="*/ 5479341 w 5748972"/>
              <a:gd name="connsiteY47" fmla="*/ 140677 h 1066800"/>
              <a:gd name="connsiteX48" fmla="*/ 5397280 w 5748972"/>
              <a:gd name="connsiteY48" fmla="*/ 105508 h 1066800"/>
              <a:gd name="connsiteX49" fmla="*/ 5280049 w 5748972"/>
              <a:gd name="connsiteY49" fmla="*/ 58616 h 1066800"/>
              <a:gd name="connsiteX50" fmla="*/ 5209711 w 5748972"/>
              <a:gd name="connsiteY50" fmla="*/ 35170 h 1066800"/>
              <a:gd name="connsiteX51" fmla="*/ 5174541 w 5748972"/>
              <a:gd name="connsiteY51" fmla="*/ 23447 h 1066800"/>
              <a:gd name="connsiteX52" fmla="*/ 5080757 w 5748972"/>
              <a:gd name="connsiteY52" fmla="*/ 0 h 1066800"/>
              <a:gd name="connsiteX53" fmla="*/ 4764234 w 5748972"/>
              <a:gd name="connsiteY53" fmla="*/ 23447 h 1066800"/>
              <a:gd name="connsiteX54" fmla="*/ 4693895 w 5748972"/>
              <a:gd name="connsiteY54" fmla="*/ 46893 h 1066800"/>
              <a:gd name="connsiteX55" fmla="*/ 4635280 w 5748972"/>
              <a:gd name="connsiteY55" fmla="*/ 58616 h 1066800"/>
              <a:gd name="connsiteX56" fmla="*/ 4588388 w 5748972"/>
              <a:gd name="connsiteY56" fmla="*/ 82062 h 1066800"/>
              <a:gd name="connsiteX57" fmla="*/ 4400818 w 5748972"/>
              <a:gd name="connsiteY57" fmla="*/ 128954 h 1066800"/>
              <a:gd name="connsiteX58" fmla="*/ 4365649 w 5748972"/>
              <a:gd name="connsiteY58" fmla="*/ 140677 h 1066800"/>
              <a:gd name="connsiteX59" fmla="*/ 3462972 w 5748972"/>
              <a:gd name="connsiteY59" fmla="*/ 128954 h 1066800"/>
              <a:gd name="connsiteX60" fmla="*/ 3427803 w 5748972"/>
              <a:gd name="connsiteY60" fmla="*/ 105508 h 1066800"/>
              <a:gd name="connsiteX61" fmla="*/ 3263680 w 5748972"/>
              <a:gd name="connsiteY61" fmla="*/ 93785 h 1066800"/>
              <a:gd name="connsiteX62" fmla="*/ 3181618 w 5748972"/>
              <a:gd name="connsiteY62" fmla="*/ 82062 h 1066800"/>
              <a:gd name="connsiteX63" fmla="*/ 3064388 w 5748972"/>
              <a:gd name="connsiteY63" fmla="*/ 70339 h 1066800"/>
              <a:gd name="connsiteX64" fmla="*/ 2771311 w 5748972"/>
              <a:gd name="connsiteY64" fmla="*/ 82062 h 1066800"/>
              <a:gd name="connsiteX65" fmla="*/ 2618911 w 5748972"/>
              <a:gd name="connsiteY65" fmla="*/ 128954 h 1066800"/>
              <a:gd name="connsiteX66" fmla="*/ 2489957 w 5748972"/>
              <a:gd name="connsiteY66" fmla="*/ 152400 h 1066800"/>
              <a:gd name="connsiteX67" fmla="*/ 2361003 w 5748972"/>
              <a:gd name="connsiteY67" fmla="*/ 164123 h 1066800"/>
              <a:gd name="connsiteX68" fmla="*/ 2290664 w 5748972"/>
              <a:gd name="connsiteY68" fmla="*/ 187570 h 1066800"/>
              <a:gd name="connsiteX69" fmla="*/ 2208603 w 5748972"/>
              <a:gd name="connsiteY69" fmla="*/ 211016 h 1066800"/>
              <a:gd name="connsiteX70" fmla="*/ 1001126 w 5748972"/>
              <a:gd name="connsiteY70" fmla="*/ 199293 h 1066800"/>
              <a:gd name="connsiteX71" fmla="*/ 965957 w 5748972"/>
              <a:gd name="connsiteY71" fmla="*/ 187570 h 1066800"/>
              <a:gd name="connsiteX72" fmla="*/ 848726 w 5748972"/>
              <a:gd name="connsiteY72" fmla="*/ 164123 h 1066800"/>
              <a:gd name="connsiteX73" fmla="*/ 801834 w 5748972"/>
              <a:gd name="connsiteY73" fmla="*/ 140677 h 1066800"/>
              <a:gd name="connsiteX74" fmla="*/ 344634 w 5748972"/>
              <a:gd name="connsiteY74" fmla="*/ 140677 h 1066800"/>
              <a:gd name="connsiteX75" fmla="*/ 262572 w 5748972"/>
              <a:gd name="connsiteY75" fmla="*/ 175847 h 1066800"/>
              <a:gd name="connsiteX76" fmla="*/ 16388 w 5748972"/>
              <a:gd name="connsiteY76" fmla="*/ 339970 h 1066800"/>
              <a:gd name="connsiteX77" fmla="*/ 28111 w 5748972"/>
              <a:gd name="connsiteY77" fmla="*/ 597877 h 1066800"/>
              <a:gd name="connsiteX78" fmla="*/ 69713 w 5748972"/>
              <a:gd name="connsiteY78" fmla="*/ 779392 h 1066800"/>
              <a:gd name="connsiteX0" fmla="*/ 59720 w 5738979"/>
              <a:gd name="connsiteY0" fmla="*/ 779392 h 1066800"/>
              <a:gd name="connsiteX1" fmla="*/ 176163 w 5738979"/>
              <a:gd name="connsiteY1" fmla="*/ 876018 h 1066800"/>
              <a:gd name="connsiteX2" fmla="*/ 346364 w 5738979"/>
              <a:gd name="connsiteY2" fmla="*/ 961293 h 1066800"/>
              <a:gd name="connsiteX3" fmla="*/ 755247 w 5738979"/>
              <a:gd name="connsiteY3" fmla="*/ 1011398 h 1066800"/>
              <a:gd name="connsiteX4" fmla="*/ 1225595 w 5738979"/>
              <a:gd name="connsiteY4" fmla="*/ 961293 h 1066800"/>
              <a:gd name="connsiteX5" fmla="*/ 1284210 w 5738979"/>
              <a:gd name="connsiteY5" fmla="*/ 926123 h 1066800"/>
              <a:gd name="connsiteX6" fmla="*/ 1342825 w 5738979"/>
              <a:gd name="connsiteY6" fmla="*/ 914400 h 1066800"/>
              <a:gd name="connsiteX7" fmla="*/ 1389718 w 5738979"/>
              <a:gd name="connsiteY7" fmla="*/ 902677 h 1066800"/>
              <a:gd name="connsiteX8" fmla="*/ 1460056 w 5738979"/>
              <a:gd name="connsiteY8" fmla="*/ 867508 h 1066800"/>
              <a:gd name="connsiteX9" fmla="*/ 1542118 w 5738979"/>
              <a:gd name="connsiteY9" fmla="*/ 844062 h 1066800"/>
              <a:gd name="connsiteX10" fmla="*/ 1788302 w 5738979"/>
              <a:gd name="connsiteY10" fmla="*/ 855785 h 1066800"/>
              <a:gd name="connsiteX11" fmla="*/ 1905533 w 5738979"/>
              <a:gd name="connsiteY11" fmla="*/ 867508 h 1066800"/>
              <a:gd name="connsiteX12" fmla="*/ 1952425 w 5738979"/>
              <a:gd name="connsiteY12" fmla="*/ 890954 h 1066800"/>
              <a:gd name="connsiteX13" fmla="*/ 2034487 w 5738979"/>
              <a:gd name="connsiteY13" fmla="*/ 902677 h 1066800"/>
              <a:gd name="connsiteX14" fmla="*/ 2081379 w 5738979"/>
              <a:gd name="connsiteY14" fmla="*/ 914400 h 1066800"/>
              <a:gd name="connsiteX15" fmla="*/ 2186887 w 5738979"/>
              <a:gd name="connsiteY15" fmla="*/ 949570 h 1066800"/>
              <a:gd name="connsiteX16" fmla="*/ 2257225 w 5738979"/>
              <a:gd name="connsiteY16" fmla="*/ 973016 h 1066800"/>
              <a:gd name="connsiteX17" fmla="*/ 2292395 w 5738979"/>
              <a:gd name="connsiteY17" fmla="*/ 984739 h 1066800"/>
              <a:gd name="connsiteX18" fmla="*/ 2397902 w 5738979"/>
              <a:gd name="connsiteY18" fmla="*/ 996462 h 1066800"/>
              <a:gd name="connsiteX19" fmla="*/ 2808210 w 5738979"/>
              <a:gd name="connsiteY19" fmla="*/ 996462 h 1066800"/>
              <a:gd name="connsiteX20" fmla="*/ 2913718 w 5738979"/>
              <a:gd name="connsiteY20" fmla="*/ 961293 h 1066800"/>
              <a:gd name="connsiteX21" fmla="*/ 3030948 w 5738979"/>
              <a:gd name="connsiteY21" fmla="*/ 949570 h 1066800"/>
              <a:gd name="connsiteX22" fmla="*/ 3710887 w 5738979"/>
              <a:gd name="connsiteY22" fmla="*/ 937847 h 1066800"/>
              <a:gd name="connsiteX23" fmla="*/ 3863287 w 5738979"/>
              <a:gd name="connsiteY23" fmla="*/ 961293 h 1066800"/>
              <a:gd name="connsiteX24" fmla="*/ 3898456 w 5738979"/>
              <a:gd name="connsiteY24" fmla="*/ 973016 h 1066800"/>
              <a:gd name="connsiteX25" fmla="*/ 3945348 w 5738979"/>
              <a:gd name="connsiteY25" fmla="*/ 996462 h 1066800"/>
              <a:gd name="connsiteX26" fmla="*/ 4214979 w 5738979"/>
              <a:gd name="connsiteY26" fmla="*/ 1031631 h 1066800"/>
              <a:gd name="connsiteX27" fmla="*/ 4484610 w 5738979"/>
              <a:gd name="connsiteY27" fmla="*/ 1066800 h 1066800"/>
              <a:gd name="connsiteX28" fmla="*/ 4730795 w 5738979"/>
              <a:gd name="connsiteY28" fmla="*/ 1055077 h 1066800"/>
              <a:gd name="connsiteX29" fmla="*/ 4801133 w 5738979"/>
              <a:gd name="connsiteY29" fmla="*/ 1019908 h 1066800"/>
              <a:gd name="connsiteX30" fmla="*/ 4836302 w 5738979"/>
              <a:gd name="connsiteY30" fmla="*/ 1008185 h 1066800"/>
              <a:gd name="connsiteX31" fmla="*/ 4918364 w 5738979"/>
              <a:gd name="connsiteY31" fmla="*/ 949570 h 1066800"/>
              <a:gd name="connsiteX32" fmla="*/ 4953533 w 5738979"/>
              <a:gd name="connsiteY32" fmla="*/ 937847 h 1066800"/>
              <a:gd name="connsiteX33" fmla="*/ 5023871 w 5738979"/>
              <a:gd name="connsiteY33" fmla="*/ 867508 h 1066800"/>
              <a:gd name="connsiteX34" fmla="*/ 5047318 w 5738979"/>
              <a:gd name="connsiteY34" fmla="*/ 844062 h 1066800"/>
              <a:gd name="connsiteX35" fmla="*/ 5129379 w 5738979"/>
              <a:gd name="connsiteY35" fmla="*/ 797170 h 1066800"/>
              <a:gd name="connsiteX36" fmla="*/ 5363841 w 5738979"/>
              <a:gd name="connsiteY36" fmla="*/ 762000 h 1066800"/>
              <a:gd name="connsiteX37" fmla="*/ 5516241 w 5738979"/>
              <a:gd name="connsiteY37" fmla="*/ 750277 h 1066800"/>
              <a:gd name="connsiteX38" fmla="*/ 5598302 w 5738979"/>
              <a:gd name="connsiteY38" fmla="*/ 726831 h 1066800"/>
              <a:gd name="connsiteX39" fmla="*/ 5692087 w 5738979"/>
              <a:gd name="connsiteY39" fmla="*/ 656493 h 1066800"/>
              <a:gd name="connsiteX40" fmla="*/ 5715533 w 5738979"/>
              <a:gd name="connsiteY40" fmla="*/ 621323 h 1066800"/>
              <a:gd name="connsiteX41" fmla="*/ 5727256 w 5738979"/>
              <a:gd name="connsiteY41" fmla="*/ 574431 h 1066800"/>
              <a:gd name="connsiteX42" fmla="*/ 5738979 w 5738979"/>
              <a:gd name="connsiteY42" fmla="*/ 539262 h 1066800"/>
              <a:gd name="connsiteX43" fmla="*/ 5727256 w 5738979"/>
              <a:gd name="connsiteY43" fmla="*/ 351693 h 1066800"/>
              <a:gd name="connsiteX44" fmla="*/ 5715533 w 5738979"/>
              <a:gd name="connsiteY44" fmla="*/ 316523 h 1066800"/>
              <a:gd name="connsiteX45" fmla="*/ 5680364 w 5738979"/>
              <a:gd name="connsiteY45" fmla="*/ 281354 h 1066800"/>
              <a:gd name="connsiteX46" fmla="*/ 5610025 w 5738979"/>
              <a:gd name="connsiteY46" fmla="*/ 211016 h 1066800"/>
              <a:gd name="connsiteX47" fmla="*/ 5469348 w 5738979"/>
              <a:gd name="connsiteY47" fmla="*/ 140677 h 1066800"/>
              <a:gd name="connsiteX48" fmla="*/ 5387287 w 5738979"/>
              <a:gd name="connsiteY48" fmla="*/ 105508 h 1066800"/>
              <a:gd name="connsiteX49" fmla="*/ 5270056 w 5738979"/>
              <a:gd name="connsiteY49" fmla="*/ 58616 h 1066800"/>
              <a:gd name="connsiteX50" fmla="*/ 5199718 w 5738979"/>
              <a:gd name="connsiteY50" fmla="*/ 35170 h 1066800"/>
              <a:gd name="connsiteX51" fmla="*/ 5164548 w 5738979"/>
              <a:gd name="connsiteY51" fmla="*/ 23447 h 1066800"/>
              <a:gd name="connsiteX52" fmla="*/ 5070764 w 5738979"/>
              <a:gd name="connsiteY52" fmla="*/ 0 h 1066800"/>
              <a:gd name="connsiteX53" fmla="*/ 4754241 w 5738979"/>
              <a:gd name="connsiteY53" fmla="*/ 23447 h 1066800"/>
              <a:gd name="connsiteX54" fmla="*/ 4683902 w 5738979"/>
              <a:gd name="connsiteY54" fmla="*/ 46893 h 1066800"/>
              <a:gd name="connsiteX55" fmla="*/ 4625287 w 5738979"/>
              <a:gd name="connsiteY55" fmla="*/ 58616 h 1066800"/>
              <a:gd name="connsiteX56" fmla="*/ 4578395 w 5738979"/>
              <a:gd name="connsiteY56" fmla="*/ 82062 h 1066800"/>
              <a:gd name="connsiteX57" fmla="*/ 4390825 w 5738979"/>
              <a:gd name="connsiteY57" fmla="*/ 128954 h 1066800"/>
              <a:gd name="connsiteX58" fmla="*/ 4355656 w 5738979"/>
              <a:gd name="connsiteY58" fmla="*/ 140677 h 1066800"/>
              <a:gd name="connsiteX59" fmla="*/ 3452979 w 5738979"/>
              <a:gd name="connsiteY59" fmla="*/ 128954 h 1066800"/>
              <a:gd name="connsiteX60" fmla="*/ 3417810 w 5738979"/>
              <a:gd name="connsiteY60" fmla="*/ 105508 h 1066800"/>
              <a:gd name="connsiteX61" fmla="*/ 3253687 w 5738979"/>
              <a:gd name="connsiteY61" fmla="*/ 93785 h 1066800"/>
              <a:gd name="connsiteX62" fmla="*/ 3171625 w 5738979"/>
              <a:gd name="connsiteY62" fmla="*/ 82062 h 1066800"/>
              <a:gd name="connsiteX63" fmla="*/ 3054395 w 5738979"/>
              <a:gd name="connsiteY63" fmla="*/ 70339 h 1066800"/>
              <a:gd name="connsiteX64" fmla="*/ 2761318 w 5738979"/>
              <a:gd name="connsiteY64" fmla="*/ 82062 h 1066800"/>
              <a:gd name="connsiteX65" fmla="*/ 2608918 w 5738979"/>
              <a:gd name="connsiteY65" fmla="*/ 128954 h 1066800"/>
              <a:gd name="connsiteX66" fmla="*/ 2479964 w 5738979"/>
              <a:gd name="connsiteY66" fmla="*/ 152400 h 1066800"/>
              <a:gd name="connsiteX67" fmla="*/ 2351010 w 5738979"/>
              <a:gd name="connsiteY67" fmla="*/ 164123 h 1066800"/>
              <a:gd name="connsiteX68" fmla="*/ 2280671 w 5738979"/>
              <a:gd name="connsiteY68" fmla="*/ 187570 h 1066800"/>
              <a:gd name="connsiteX69" fmla="*/ 2198610 w 5738979"/>
              <a:gd name="connsiteY69" fmla="*/ 211016 h 1066800"/>
              <a:gd name="connsiteX70" fmla="*/ 991133 w 5738979"/>
              <a:gd name="connsiteY70" fmla="*/ 199293 h 1066800"/>
              <a:gd name="connsiteX71" fmla="*/ 955964 w 5738979"/>
              <a:gd name="connsiteY71" fmla="*/ 187570 h 1066800"/>
              <a:gd name="connsiteX72" fmla="*/ 838733 w 5738979"/>
              <a:gd name="connsiteY72" fmla="*/ 164123 h 1066800"/>
              <a:gd name="connsiteX73" fmla="*/ 791841 w 5738979"/>
              <a:gd name="connsiteY73" fmla="*/ 140677 h 1066800"/>
              <a:gd name="connsiteX74" fmla="*/ 334641 w 5738979"/>
              <a:gd name="connsiteY74" fmla="*/ 140677 h 1066800"/>
              <a:gd name="connsiteX75" fmla="*/ 116403 w 5738979"/>
              <a:gd name="connsiteY75" fmla="*/ 208746 h 1066800"/>
              <a:gd name="connsiteX76" fmla="*/ 6395 w 5738979"/>
              <a:gd name="connsiteY76" fmla="*/ 339970 h 1066800"/>
              <a:gd name="connsiteX77" fmla="*/ 18118 w 5738979"/>
              <a:gd name="connsiteY77" fmla="*/ 597877 h 1066800"/>
              <a:gd name="connsiteX78" fmla="*/ 59720 w 5738979"/>
              <a:gd name="connsiteY78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464691 w 5785860"/>
              <a:gd name="connsiteY60" fmla="*/ 105508 h 1066800"/>
              <a:gd name="connsiteX61" fmla="*/ 3300568 w 5785860"/>
              <a:gd name="connsiteY61" fmla="*/ 93785 h 1066800"/>
              <a:gd name="connsiteX62" fmla="*/ 3218506 w 5785860"/>
              <a:gd name="connsiteY62" fmla="*/ 82062 h 1066800"/>
              <a:gd name="connsiteX63" fmla="*/ 3101276 w 5785860"/>
              <a:gd name="connsiteY63" fmla="*/ 70339 h 1066800"/>
              <a:gd name="connsiteX64" fmla="*/ 2808199 w 5785860"/>
              <a:gd name="connsiteY64" fmla="*/ 82062 h 1066800"/>
              <a:gd name="connsiteX65" fmla="*/ 2655799 w 5785860"/>
              <a:gd name="connsiteY65" fmla="*/ 128954 h 1066800"/>
              <a:gd name="connsiteX66" fmla="*/ 2526845 w 5785860"/>
              <a:gd name="connsiteY66" fmla="*/ 152400 h 1066800"/>
              <a:gd name="connsiteX67" fmla="*/ 2397891 w 5785860"/>
              <a:gd name="connsiteY67" fmla="*/ 164123 h 1066800"/>
              <a:gd name="connsiteX68" fmla="*/ 2327552 w 5785860"/>
              <a:gd name="connsiteY68" fmla="*/ 187570 h 1066800"/>
              <a:gd name="connsiteX69" fmla="*/ 2245491 w 5785860"/>
              <a:gd name="connsiteY69" fmla="*/ 211016 h 1066800"/>
              <a:gd name="connsiteX70" fmla="*/ 1038014 w 5785860"/>
              <a:gd name="connsiteY70" fmla="*/ 199293 h 1066800"/>
              <a:gd name="connsiteX71" fmla="*/ 1002845 w 5785860"/>
              <a:gd name="connsiteY71" fmla="*/ 187570 h 1066800"/>
              <a:gd name="connsiteX72" fmla="*/ 885614 w 5785860"/>
              <a:gd name="connsiteY72" fmla="*/ 164123 h 1066800"/>
              <a:gd name="connsiteX73" fmla="*/ 838722 w 5785860"/>
              <a:gd name="connsiteY73" fmla="*/ 140677 h 1066800"/>
              <a:gd name="connsiteX74" fmla="*/ 381522 w 5785860"/>
              <a:gd name="connsiteY74" fmla="*/ 140677 h 1066800"/>
              <a:gd name="connsiteX75" fmla="*/ 163284 w 5785860"/>
              <a:gd name="connsiteY75" fmla="*/ 208746 h 1066800"/>
              <a:gd name="connsiteX76" fmla="*/ 53276 w 5785860"/>
              <a:gd name="connsiteY76" fmla="*/ 339970 h 1066800"/>
              <a:gd name="connsiteX77" fmla="*/ 1452 w 5785860"/>
              <a:gd name="connsiteY77" fmla="*/ 597877 h 1066800"/>
              <a:gd name="connsiteX78" fmla="*/ 106601 w 5785860"/>
              <a:gd name="connsiteY78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464691 w 5785860"/>
              <a:gd name="connsiteY60" fmla="*/ 105508 h 1066800"/>
              <a:gd name="connsiteX61" fmla="*/ 3300568 w 5785860"/>
              <a:gd name="connsiteY61" fmla="*/ 93785 h 1066800"/>
              <a:gd name="connsiteX62" fmla="*/ 3218506 w 5785860"/>
              <a:gd name="connsiteY62" fmla="*/ 82062 h 1066800"/>
              <a:gd name="connsiteX63" fmla="*/ 3101276 w 5785860"/>
              <a:gd name="connsiteY63" fmla="*/ 70339 h 1066800"/>
              <a:gd name="connsiteX64" fmla="*/ 2808199 w 5785860"/>
              <a:gd name="connsiteY64" fmla="*/ 82062 h 1066800"/>
              <a:gd name="connsiteX65" fmla="*/ 2655799 w 5785860"/>
              <a:gd name="connsiteY65" fmla="*/ 128954 h 1066800"/>
              <a:gd name="connsiteX66" fmla="*/ 2526845 w 5785860"/>
              <a:gd name="connsiteY66" fmla="*/ 152400 h 1066800"/>
              <a:gd name="connsiteX67" fmla="*/ 2397891 w 5785860"/>
              <a:gd name="connsiteY67" fmla="*/ 164123 h 1066800"/>
              <a:gd name="connsiteX68" fmla="*/ 2327552 w 5785860"/>
              <a:gd name="connsiteY68" fmla="*/ 187570 h 1066800"/>
              <a:gd name="connsiteX69" fmla="*/ 2245491 w 5785860"/>
              <a:gd name="connsiteY69" fmla="*/ 211016 h 1066800"/>
              <a:gd name="connsiteX70" fmla="*/ 1038014 w 5785860"/>
              <a:gd name="connsiteY70" fmla="*/ 199293 h 1066800"/>
              <a:gd name="connsiteX71" fmla="*/ 885614 w 5785860"/>
              <a:gd name="connsiteY71" fmla="*/ 164123 h 1066800"/>
              <a:gd name="connsiteX72" fmla="*/ 838722 w 5785860"/>
              <a:gd name="connsiteY72" fmla="*/ 140677 h 1066800"/>
              <a:gd name="connsiteX73" fmla="*/ 381522 w 5785860"/>
              <a:gd name="connsiteY73" fmla="*/ 140677 h 1066800"/>
              <a:gd name="connsiteX74" fmla="*/ 163284 w 5785860"/>
              <a:gd name="connsiteY74" fmla="*/ 208746 h 1066800"/>
              <a:gd name="connsiteX75" fmla="*/ 53276 w 5785860"/>
              <a:gd name="connsiteY75" fmla="*/ 339970 h 1066800"/>
              <a:gd name="connsiteX76" fmla="*/ 1452 w 5785860"/>
              <a:gd name="connsiteY76" fmla="*/ 597877 h 1066800"/>
              <a:gd name="connsiteX77" fmla="*/ 106601 w 5785860"/>
              <a:gd name="connsiteY77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464691 w 5785860"/>
              <a:gd name="connsiteY60" fmla="*/ 105508 h 1066800"/>
              <a:gd name="connsiteX61" fmla="*/ 3300568 w 5785860"/>
              <a:gd name="connsiteY61" fmla="*/ 93785 h 1066800"/>
              <a:gd name="connsiteX62" fmla="*/ 3218506 w 5785860"/>
              <a:gd name="connsiteY62" fmla="*/ 82062 h 1066800"/>
              <a:gd name="connsiteX63" fmla="*/ 3101276 w 5785860"/>
              <a:gd name="connsiteY63" fmla="*/ 70339 h 1066800"/>
              <a:gd name="connsiteX64" fmla="*/ 2808199 w 5785860"/>
              <a:gd name="connsiteY64" fmla="*/ 82062 h 1066800"/>
              <a:gd name="connsiteX65" fmla="*/ 2655799 w 5785860"/>
              <a:gd name="connsiteY65" fmla="*/ 128954 h 1066800"/>
              <a:gd name="connsiteX66" fmla="*/ 2526845 w 5785860"/>
              <a:gd name="connsiteY66" fmla="*/ 152400 h 1066800"/>
              <a:gd name="connsiteX67" fmla="*/ 2397891 w 5785860"/>
              <a:gd name="connsiteY67" fmla="*/ 164123 h 1066800"/>
              <a:gd name="connsiteX68" fmla="*/ 2327552 w 5785860"/>
              <a:gd name="connsiteY68" fmla="*/ 187570 h 1066800"/>
              <a:gd name="connsiteX69" fmla="*/ 2245491 w 5785860"/>
              <a:gd name="connsiteY69" fmla="*/ 211016 h 1066800"/>
              <a:gd name="connsiteX70" fmla="*/ 1038014 w 5785860"/>
              <a:gd name="connsiteY70" fmla="*/ 199293 h 1066800"/>
              <a:gd name="connsiteX71" fmla="*/ 885614 w 5785860"/>
              <a:gd name="connsiteY71" fmla="*/ 164123 h 1066800"/>
              <a:gd name="connsiteX72" fmla="*/ 381522 w 5785860"/>
              <a:gd name="connsiteY72" fmla="*/ 140677 h 1066800"/>
              <a:gd name="connsiteX73" fmla="*/ 163284 w 5785860"/>
              <a:gd name="connsiteY73" fmla="*/ 208746 h 1066800"/>
              <a:gd name="connsiteX74" fmla="*/ 53276 w 5785860"/>
              <a:gd name="connsiteY74" fmla="*/ 339970 h 1066800"/>
              <a:gd name="connsiteX75" fmla="*/ 1452 w 5785860"/>
              <a:gd name="connsiteY75" fmla="*/ 597877 h 1066800"/>
              <a:gd name="connsiteX76" fmla="*/ 106601 w 5785860"/>
              <a:gd name="connsiteY76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464691 w 5785860"/>
              <a:gd name="connsiteY60" fmla="*/ 105508 h 1066800"/>
              <a:gd name="connsiteX61" fmla="*/ 3300568 w 5785860"/>
              <a:gd name="connsiteY61" fmla="*/ 93785 h 1066800"/>
              <a:gd name="connsiteX62" fmla="*/ 3218506 w 5785860"/>
              <a:gd name="connsiteY62" fmla="*/ 82062 h 1066800"/>
              <a:gd name="connsiteX63" fmla="*/ 3101276 w 5785860"/>
              <a:gd name="connsiteY63" fmla="*/ 70339 h 1066800"/>
              <a:gd name="connsiteX64" fmla="*/ 2808199 w 5785860"/>
              <a:gd name="connsiteY64" fmla="*/ 82062 h 1066800"/>
              <a:gd name="connsiteX65" fmla="*/ 2655799 w 5785860"/>
              <a:gd name="connsiteY65" fmla="*/ 128954 h 1066800"/>
              <a:gd name="connsiteX66" fmla="*/ 2526845 w 5785860"/>
              <a:gd name="connsiteY66" fmla="*/ 152400 h 1066800"/>
              <a:gd name="connsiteX67" fmla="*/ 2397891 w 5785860"/>
              <a:gd name="connsiteY67" fmla="*/ 164123 h 1066800"/>
              <a:gd name="connsiteX68" fmla="*/ 2327552 w 5785860"/>
              <a:gd name="connsiteY68" fmla="*/ 187570 h 1066800"/>
              <a:gd name="connsiteX69" fmla="*/ 2245491 w 5785860"/>
              <a:gd name="connsiteY69" fmla="*/ 211016 h 1066800"/>
              <a:gd name="connsiteX70" fmla="*/ 1038014 w 5785860"/>
              <a:gd name="connsiteY70" fmla="*/ 199293 h 1066800"/>
              <a:gd name="connsiteX71" fmla="*/ 803909 w 5785860"/>
              <a:gd name="connsiteY71" fmla="*/ 164123 h 1066800"/>
              <a:gd name="connsiteX72" fmla="*/ 381522 w 5785860"/>
              <a:gd name="connsiteY72" fmla="*/ 140677 h 1066800"/>
              <a:gd name="connsiteX73" fmla="*/ 163284 w 5785860"/>
              <a:gd name="connsiteY73" fmla="*/ 208746 h 1066800"/>
              <a:gd name="connsiteX74" fmla="*/ 53276 w 5785860"/>
              <a:gd name="connsiteY74" fmla="*/ 339970 h 1066800"/>
              <a:gd name="connsiteX75" fmla="*/ 1452 w 5785860"/>
              <a:gd name="connsiteY75" fmla="*/ 597877 h 1066800"/>
              <a:gd name="connsiteX76" fmla="*/ 106601 w 5785860"/>
              <a:gd name="connsiteY76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464691 w 5785860"/>
              <a:gd name="connsiteY60" fmla="*/ 105508 h 1066800"/>
              <a:gd name="connsiteX61" fmla="*/ 3300568 w 5785860"/>
              <a:gd name="connsiteY61" fmla="*/ 93785 h 1066800"/>
              <a:gd name="connsiteX62" fmla="*/ 3218506 w 5785860"/>
              <a:gd name="connsiteY62" fmla="*/ 82062 h 1066800"/>
              <a:gd name="connsiteX63" fmla="*/ 3101276 w 5785860"/>
              <a:gd name="connsiteY63" fmla="*/ 70339 h 1066800"/>
              <a:gd name="connsiteX64" fmla="*/ 2808199 w 5785860"/>
              <a:gd name="connsiteY64" fmla="*/ 82062 h 1066800"/>
              <a:gd name="connsiteX65" fmla="*/ 2655799 w 5785860"/>
              <a:gd name="connsiteY65" fmla="*/ 128954 h 1066800"/>
              <a:gd name="connsiteX66" fmla="*/ 2526845 w 5785860"/>
              <a:gd name="connsiteY66" fmla="*/ 152400 h 1066800"/>
              <a:gd name="connsiteX67" fmla="*/ 2397891 w 5785860"/>
              <a:gd name="connsiteY67" fmla="*/ 164123 h 1066800"/>
              <a:gd name="connsiteX68" fmla="*/ 2327552 w 5785860"/>
              <a:gd name="connsiteY68" fmla="*/ 187570 h 1066800"/>
              <a:gd name="connsiteX69" fmla="*/ 1718942 w 5785860"/>
              <a:gd name="connsiteY69" fmla="*/ 243915 h 1066800"/>
              <a:gd name="connsiteX70" fmla="*/ 1038014 w 5785860"/>
              <a:gd name="connsiteY70" fmla="*/ 199293 h 1066800"/>
              <a:gd name="connsiteX71" fmla="*/ 803909 w 5785860"/>
              <a:gd name="connsiteY71" fmla="*/ 164123 h 1066800"/>
              <a:gd name="connsiteX72" fmla="*/ 381522 w 5785860"/>
              <a:gd name="connsiteY72" fmla="*/ 140677 h 1066800"/>
              <a:gd name="connsiteX73" fmla="*/ 163284 w 5785860"/>
              <a:gd name="connsiteY73" fmla="*/ 208746 h 1066800"/>
              <a:gd name="connsiteX74" fmla="*/ 53276 w 5785860"/>
              <a:gd name="connsiteY74" fmla="*/ 339970 h 1066800"/>
              <a:gd name="connsiteX75" fmla="*/ 1452 w 5785860"/>
              <a:gd name="connsiteY75" fmla="*/ 597877 h 1066800"/>
              <a:gd name="connsiteX76" fmla="*/ 106601 w 5785860"/>
              <a:gd name="connsiteY76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464691 w 5785860"/>
              <a:gd name="connsiteY60" fmla="*/ 105508 h 1066800"/>
              <a:gd name="connsiteX61" fmla="*/ 3300568 w 5785860"/>
              <a:gd name="connsiteY61" fmla="*/ 93785 h 1066800"/>
              <a:gd name="connsiteX62" fmla="*/ 3218506 w 5785860"/>
              <a:gd name="connsiteY62" fmla="*/ 82062 h 1066800"/>
              <a:gd name="connsiteX63" fmla="*/ 3101276 w 5785860"/>
              <a:gd name="connsiteY63" fmla="*/ 70339 h 1066800"/>
              <a:gd name="connsiteX64" fmla="*/ 2808199 w 5785860"/>
              <a:gd name="connsiteY64" fmla="*/ 82062 h 1066800"/>
              <a:gd name="connsiteX65" fmla="*/ 2655799 w 5785860"/>
              <a:gd name="connsiteY65" fmla="*/ 128954 h 1066800"/>
              <a:gd name="connsiteX66" fmla="*/ 2526845 w 5785860"/>
              <a:gd name="connsiteY66" fmla="*/ 152400 h 1066800"/>
              <a:gd name="connsiteX67" fmla="*/ 2397891 w 5785860"/>
              <a:gd name="connsiteY67" fmla="*/ 164123 h 1066800"/>
              <a:gd name="connsiteX68" fmla="*/ 2100591 w 5785860"/>
              <a:gd name="connsiteY68" fmla="*/ 225952 h 1066800"/>
              <a:gd name="connsiteX69" fmla="*/ 1718942 w 5785860"/>
              <a:gd name="connsiteY69" fmla="*/ 243915 h 1066800"/>
              <a:gd name="connsiteX70" fmla="*/ 1038014 w 5785860"/>
              <a:gd name="connsiteY70" fmla="*/ 199293 h 1066800"/>
              <a:gd name="connsiteX71" fmla="*/ 803909 w 5785860"/>
              <a:gd name="connsiteY71" fmla="*/ 164123 h 1066800"/>
              <a:gd name="connsiteX72" fmla="*/ 381522 w 5785860"/>
              <a:gd name="connsiteY72" fmla="*/ 140677 h 1066800"/>
              <a:gd name="connsiteX73" fmla="*/ 163284 w 5785860"/>
              <a:gd name="connsiteY73" fmla="*/ 208746 h 1066800"/>
              <a:gd name="connsiteX74" fmla="*/ 53276 w 5785860"/>
              <a:gd name="connsiteY74" fmla="*/ 339970 h 1066800"/>
              <a:gd name="connsiteX75" fmla="*/ 1452 w 5785860"/>
              <a:gd name="connsiteY75" fmla="*/ 597877 h 1066800"/>
              <a:gd name="connsiteX76" fmla="*/ 106601 w 5785860"/>
              <a:gd name="connsiteY76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464691 w 5785860"/>
              <a:gd name="connsiteY60" fmla="*/ 105508 h 1066800"/>
              <a:gd name="connsiteX61" fmla="*/ 3300568 w 5785860"/>
              <a:gd name="connsiteY61" fmla="*/ 93785 h 1066800"/>
              <a:gd name="connsiteX62" fmla="*/ 3218506 w 5785860"/>
              <a:gd name="connsiteY62" fmla="*/ 82062 h 1066800"/>
              <a:gd name="connsiteX63" fmla="*/ 3101276 w 5785860"/>
              <a:gd name="connsiteY63" fmla="*/ 70339 h 1066800"/>
              <a:gd name="connsiteX64" fmla="*/ 2808199 w 5785860"/>
              <a:gd name="connsiteY64" fmla="*/ 82062 h 1066800"/>
              <a:gd name="connsiteX65" fmla="*/ 2655799 w 5785860"/>
              <a:gd name="connsiteY65" fmla="*/ 128954 h 1066800"/>
              <a:gd name="connsiteX66" fmla="*/ 2526845 w 5785860"/>
              <a:gd name="connsiteY66" fmla="*/ 152400 h 1066800"/>
              <a:gd name="connsiteX67" fmla="*/ 2397891 w 5785860"/>
              <a:gd name="connsiteY67" fmla="*/ 164123 h 1066800"/>
              <a:gd name="connsiteX68" fmla="*/ 2100591 w 5785860"/>
              <a:gd name="connsiteY68" fmla="*/ 225952 h 1066800"/>
              <a:gd name="connsiteX69" fmla="*/ 1491982 w 5785860"/>
              <a:gd name="connsiteY69" fmla="*/ 243915 h 1066800"/>
              <a:gd name="connsiteX70" fmla="*/ 1038014 w 5785860"/>
              <a:gd name="connsiteY70" fmla="*/ 199293 h 1066800"/>
              <a:gd name="connsiteX71" fmla="*/ 803909 w 5785860"/>
              <a:gd name="connsiteY71" fmla="*/ 164123 h 1066800"/>
              <a:gd name="connsiteX72" fmla="*/ 381522 w 5785860"/>
              <a:gd name="connsiteY72" fmla="*/ 140677 h 1066800"/>
              <a:gd name="connsiteX73" fmla="*/ 163284 w 5785860"/>
              <a:gd name="connsiteY73" fmla="*/ 208746 h 1066800"/>
              <a:gd name="connsiteX74" fmla="*/ 53276 w 5785860"/>
              <a:gd name="connsiteY74" fmla="*/ 339970 h 1066800"/>
              <a:gd name="connsiteX75" fmla="*/ 1452 w 5785860"/>
              <a:gd name="connsiteY75" fmla="*/ 597877 h 1066800"/>
              <a:gd name="connsiteX76" fmla="*/ 106601 w 5785860"/>
              <a:gd name="connsiteY76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464691 w 5785860"/>
              <a:gd name="connsiteY60" fmla="*/ 105508 h 1066800"/>
              <a:gd name="connsiteX61" fmla="*/ 3300568 w 5785860"/>
              <a:gd name="connsiteY61" fmla="*/ 93785 h 1066800"/>
              <a:gd name="connsiteX62" fmla="*/ 3218506 w 5785860"/>
              <a:gd name="connsiteY62" fmla="*/ 82062 h 1066800"/>
              <a:gd name="connsiteX63" fmla="*/ 3101276 w 5785860"/>
              <a:gd name="connsiteY63" fmla="*/ 70339 h 1066800"/>
              <a:gd name="connsiteX64" fmla="*/ 2808199 w 5785860"/>
              <a:gd name="connsiteY64" fmla="*/ 82062 h 1066800"/>
              <a:gd name="connsiteX65" fmla="*/ 2655799 w 5785860"/>
              <a:gd name="connsiteY65" fmla="*/ 128954 h 1066800"/>
              <a:gd name="connsiteX66" fmla="*/ 2526845 w 5785860"/>
              <a:gd name="connsiteY66" fmla="*/ 152400 h 1066800"/>
              <a:gd name="connsiteX67" fmla="*/ 2397891 w 5785860"/>
              <a:gd name="connsiteY67" fmla="*/ 164123 h 1066800"/>
              <a:gd name="connsiteX68" fmla="*/ 1937179 w 5785860"/>
              <a:gd name="connsiteY68" fmla="*/ 253368 h 1066800"/>
              <a:gd name="connsiteX69" fmla="*/ 1491982 w 5785860"/>
              <a:gd name="connsiteY69" fmla="*/ 243915 h 1066800"/>
              <a:gd name="connsiteX70" fmla="*/ 1038014 w 5785860"/>
              <a:gd name="connsiteY70" fmla="*/ 199293 h 1066800"/>
              <a:gd name="connsiteX71" fmla="*/ 803909 w 5785860"/>
              <a:gd name="connsiteY71" fmla="*/ 164123 h 1066800"/>
              <a:gd name="connsiteX72" fmla="*/ 381522 w 5785860"/>
              <a:gd name="connsiteY72" fmla="*/ 140677 h 1066800"/>
              <a:gd name="connsiteX73" fmla="*/ 163284 w 5785860"/>
              <a:gd name="connsiteY73" fmla="*/ 208746 h 1066800"/>
              <a:gd name="connsiteX74" fmla="*/ 53276 w 5785860"/>
              <a:gd name="connsiteY74" fmla="*/ 339970 h 1066800"/>
              <a:gd name="connsiteX75" fmla="*/ 1452 w 5785860"/>
              <a:gd name="connsiteY75" fmla="*/ 597877 h 1066800"/>
              <a:gd name="connsiteX76" fmla="*/ 106601 w 5785860"/>
              <a:gd name="connsiteY76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464691 w 5785860"/>
              <a:gd name="connsiteY60" fmla="*/ 105508 h 1066800"/>
              <a:gd name="connsiteX61" fmla="*/ 3300568 w 5785860"/>
              <a:gd name="connsiteY61" fmla="*/ 93785 h 1066800"/>
              <a:gd name="connsiteX62" fmla="*/ 3218506 w 5785860"/>
              <a:gd name="connsiteY62" fmla="*/ 82062 h 1066800"/>
              <a:gd name="connsiteX63" fmla="*/ 3101276 w 5785860"/>
              <a:gd name="connsiteY63" fmla="*/ 70339 h 1066800"/>
              <a:gd name="connsiteX64" fmla="*/ 2808199 w 5785860"/>
              <a:gd name="connsiteY64" fmla="*/ 82062 h 1066800"/>
              <a:gd name="connsiteX65" fmla="*/ 2655799 w 5785860"/>
              <a:gd name="connsiteY65" fmla="*/ 128954 h 1066800"/>
              <a:gd name="connsiteX66" fmla="*/ 2526845 w 5785860"/>
              <a:gd name="connsiteY66" fmla="*/ 152400 h 1066800"/>
              <a:gd name="connsiteX67" fmla="*/ 2279870 w 5785860"/>
              <a:gd name="connsiteY67" fmla="*/ 197022 h 1066800"/>
              <a:gd name="connsiteX68" fmla="*/ 1937179 w 5785860"/>
              <a:gd name="connsiteY68" fmla="*/ 253368 h 1066800"/>
              <a:gd name="connsiteX69" fmla="*/ 1491982 w 5785860"/>
              <a:gd name="connsiteY69" fmla="*/ 243915 h 1066800"/>
              <a:gd name="connsiteX70" fmla="*/ 1038014 w 5785860"/>
              <a:gd name="connsiteY70" fmla="*/ 199293 h 1066800"/>
              <a:gd name="connsiteX71" fmla="*/ 803909 w 5785860"/>
              <a:gd name="connsiteY71" fmla="*/ 164123 h 1066800"/>
              <a:gd name="connsiteX72" fmla="*/ 381522 w 5785860"/>
              <a:gd name="connsiteY72" fmla="*/ 140677 h 1066800"/>
              <a:gd name="connsiteX73" fmla="*/ 163284 w 5785860"/>
              <a:gd name="connsiteY73" fmla="*/ 208746 h 1066800"/>
              <a:gd name="connsiteX74" fmla="*/ 53276 w 5785860"/>
              <a:gd name="connsiteY74" fmla="*/ 339970 h 1066800"/>
              <a:gd name="connsiteX75" fmla="*/ 1452 w 5785860"/>
              <a:gd name="connsiteY75" fmla="*/ 597877 h 1066800"/>
              <a:gd name="connsiteX76" fmla="*/ 106601 w 5785860"/>
              <a:gd name="connsiteY76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464691 w 5785860"/>
              <a:gd name="connsiteY60" fmla="*/ 105508 h 1066800"/>
              <a:gd name="connsiteX61" fmla="*/ 3300568 w 5785860"/>
              <a:gd name="connsiteY61" fmla="*/ 93785 h 1066800"/>
              <a:gd name="connsiteX62" fmla="*/ 3218506 w 5785860"/>
              <a:gd name="connsiteY62" fmla="*/ 82062 h 1066800"/>
              <a:gd name="connsiteX63" fmla="*/ 3101276 w 5785860"/>
              <a:gd name="connsiteY63" fmla="*/ 70339 h 1066800"/>
              <a:gd name="connsiteX64" fmla="*/ 2808199 w 5785860"/>
              <a:gd name="connsiteY64" fmla="*/ 82062 h 1066800"/>
              <a:gd name="connsiteX65" fmla="*/ 2526845 w 5785860"/>
              <a:gd name="connsiteY65" fmla="*/ 152400 h 1066800"/>
              <a:gd name="connsiteX66" fmla="*/ 2279870 w 5785860"/>
              <a:gd name="connsiteY66" fmla="*/ 197022 h 1066800"/>
              <a:gd name="connsiteX67" fmla="*/ 1937179 w 5785860"/>
              <a:gd name="connsiteY67" fmla="*/ 253368 h 1066800"/>
              <a:gd name="connsiteX68" fmla="*/ 1491982 w 5785860"/>
              <a:gd name="connsiteY68" fmla="*/ 243915 h 1066800"/>
              <a:gd name="connsiteX69" fmla="*/ 1038014 w 5785860"/>
              <a:gd name="connsiteY69" fmla="*/ 199293 h 1066800"/>
              <a:gd name="connsiteX70" fmla="*/ 803909 w 5785860"/>
              <a:gd name="connsiteY70" fmla="*/ 164123 h 1066800"/>
              <a:gd name="connsiteX71" fmla="*/ 381522 w 5785860"/>
              <a:gd name="connsiteY71" fmla="*/ 140677 h 1066800"/>
              <a:gd name="connsiteX72" fmla="*/ 163284 w 5785860"/>
              <a:gd name="connsiteY72" fmla="*/ 208746 h 1066800"/>
              <a:gd name="connsiteX73" fmla="*/ 53276 w 5785860"/>
              <a:gd name="connsiteY73" fmla="*/ 339970 h 1066800"/>
              <a:gd name="connsiteX74" fmla="*/ 1452 w 5785860"/>
              <a:gd name="connsiteY74" fmla="*/ 597877 h 1066800"/>
              <a:gd name="connsiteX75" fmla="*/ 106601 w 5785860"/>
              <a:gd name="connsiteY75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300568 w 5785860"/>
              <a:gd name="connsiteY60" fmla="*/ 93785 h 1066800"/>
              <a:gd name="connsiteX61" fmla="*/ 3218506 w 5785860"/>
              <a:gd name="connsiteY61" fmla="*/ 82062 h 1066800"/>
              <a:gd name="connsiteX62" fmla="*/ 3101276 w 5785860"/>
              <a:gd name="connsiteY62" fmla="*/ 70339 h 1066800"/>
              <a:gd name="connsiteX63" fmla="*/ 2808199 w 5785860"/>
              <a:gd name="connsiteY63" fmla="*/ 82062 h 1066800"/>
              <a:gd name="connsiteX64" fmla="*/ 2526845 w 5785860"/>
              <a:gd name="connsiteY64" fmla="*/ 152400 h 1066800"/>
              <a:gd name="connsiteX65" fmla="*/ 2279870 w 5785860"/>
              <a:gd name="connsiteY65" fmla="*/ 197022 h 1066800"/>
              <a:gd name="connsiteX66" fmla="*/ 1937179 w 5785860"/>
              <a:gd name="connsiteY66" fmla="*/ 253368 h 1066800"/>
              <a:gd name="connsiteX67" fmla="*/ 1491982 w 5785860"/>
              <a:gd name="connsiteY67" fmla="*/ 243915 h 1066800"/>
              <a:gd name="connsiteX68" fmla="*/ 1038014 w 5785860"/>
              <a:gd name="connsiteY68" fmla="*/ 199293 h 1066800"/>
              <a:gd name="connsiteX69" fmla="*/ 803909 w 5785860"/>
              <a:gd name="connsiteY69" fmla="*/ 164123 h 1066800"/>
              <a:gd name="connsiteX70" fmla="*/ 381522 w 5785860"/>
              <a:gd name="connsiteY70" fmla="*/ 140677 h 1066800"/>
              <a:gd name="connsiteX71" fmla="*/ 163284 w 5785860"/>
              <a:gd name="connsiteY71" fmla="*/ 208746 h 1066800"/>
              <a:gd name="connsiteX72" fmla="*/ 53276 w 5785860"/>
              <a:gd name="connsiteY72" fmla="*/ 339970 h 1066800"/>
              <a:gd name="connsiteX73" fmla="*/ 1452 w 5785860"/>
              <a:gd name="connsiteY73" fmla="*/ 597877 h 1066800"/>
              <a:gd name="connsiteX74" fmla="*/ 106601 w 5785860"/>
              <a:gd name="connsiteY74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300568 w 5785860"/>
              <a:gd name="connsiteY60" fmla="*/ 93785 h 1066800"/>
              <a:gd name="connsiteX61" fmla="*/ 3101276 w 5785860"/>
              <a:gd name="connsiteY61" fmla="*/ 70339 h 1066800"/>
              <a:gd name="connsiteX62" fmla="*/ 2808199 w 5785860"/>
              <a:gd name="connsiteY62" fmla="*/ 82062 h 1066800"/>
              <a:gd name="connsiteX63" fmla="*/ 2526845 w 5785860"/>
              <a:gd name="connsiteY63" fmla="*/ 152400 h 1066800"/>
              <a:gd name="connsiteX64" fmla="*/ 2279870 w 5785860"/>
              <a:gd name="connsiteY64" fmla="*/ 197022 h 1066800"/>
              <a:gd name="connsiteX65" fmla="*/ 1937179 w 5785860"/>
              <a:gd name="connsiteY65" fmla="*/ 253368 h 1066800"/>
              <a:gd name="connsiteX66" fmla="*/ 1491982 w 5785860"/>
              <a:gd name="connsiteY66" fmla="*/ 243915 h 1066800"/>
              <a:gd name="connsiteX67" fmla="*/ 1038014 w 5785860"/>
              <a:gd name="connsiteY67" fmla="*/ 199293 h 1066800"/>
              <a:gd name="connsiteX68" fmla="*/ 803909 w 5785860"/>
              <a:gd name="connsiteY68" fmla="*/ 164123 h 1066800"/>
              <a:gd name="connsiteX69" fmla="*/ 381522 w 5785860"/>
              <a:gd name="connsiteY69" fmla="*/ 140677 h 1066800"/>
              <a:gd name="connsiteX70" fmla="*/ 163284 w 5785860"/>
              <a:gd name="connsiteY70" fmla="*/ 208746 h 1066800"/>
              <a:gd name="connsiteX71" fmla="*/ 53276 w 5785860"/>
              <a:gd name="connsiteY71" fmla="*/ 339970 h 1066800"/>
              <a:gd name="connsiteX72" fmla="*/ 1452 w 5785860"/>
              <a:gd name="connsiteY72" fmla="*/ 597877 h 1066800"/>
              <a:gd name="connsiteX73" fmla="*/ 106601 w 5785860"/>
              <a:gd name="connsiteY73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799450 w 5785860"/>
              <a:gd name="connsiteY59" fmla="*/ 161853 h 1066800"/>
              <a:gd name="connsiteX60" fmla="*/ 3300568 w 5785860"/>
              <a:gd name="connsiteY60" fmla="*/ 93785 h 1066800"/>
              <a:gd name="connsiteX61" fmla="*/ 3101276 w 5785860"/>
              <a:gd name="connsiteY61" fmla="*/ 70339 h 1066800"/>
              <a:gd name="connsiteX62" fmla="*/ 2808199 w 5785860"/>
              <a:gd name="connsiteY62" fmla="*/ 82062 h 1066800"/>
              <a:gd name="connsiteX63" fmla="*/ 2526845 w 5785860"/>
              <a:gd name="connsiteY63" fmla="*/ 152400 h 1066800"/>
              <a:gd name="connsiteX64" fmla="*/ 2279870 w 5785860"/>
              <a:gd name="connsiteY64" fmla="*/ 197022 h 1066800"/>
              <a:gd name="connsiteX65" fmla="*/ 1937179 w 5785860"/>
              <a:gd name="connsiteY65" fmla="*/ 253368 h 1066800"/>
              <a:gd name="connsiteX66" fmla="*/ 1491982 w 5785860"/>
              <a:gd name="connsiteY66" fmla="*/ 243915 h 1066800"/>
              <a:gd name="connsiteX67" fmla="*/ 1038014 w 5785860"/>
              <a:gd name="connsiteY67" fmla="*/ 199293 h 1066800"/>
              <a:gd name="connsiteX68" fmla="*/ 803909 w 5785860"/>
              <a:gd name="connsiteY68" fmla="*/ 164123 h 1066800"/>
              <a:gd name="connsiteX69" fmla="*/ 381522 w 5785860"/>
              <a:gd name="connsiteY69" fmla="*/ 140677 h 1066800"/>
              <a:gd name="connsiteX70" fmla="*/ 163284 w 5785860"/>
              <a:gd name="connsiteY70" fmla="*/ 208746 h 1066800"/>
              <a:gd name="connsiteX71" fmla="*/ 53276 w 5785860"/>
              <a:gd name="connsiteY71" fmla="*/ 339970 h 1066800"/>
              <a:gd name="connsiteX72" fmla="*/ 1452 w 5785860"/>
              <a:gd name="connsiteY72" fmla="*/ 597877 h 1066800"/>
              <a:gd name="connsiteX73" fmla="*/ 106601 w 5785860"/>
              <a:gd name="connsiteY73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799450 w 5785860"/>
              <a:gd name="connsiteY59" fmla="*/ 161853 h 1066800"/>
              <a:gd name="connsiteX60" fmla="*/ 3463980 w 5785860"/>
              <a:gd name="connsiteY60" fmla="*/ 126685 h 1066800"/>
              <a:gd name="connsiteX61" fmla="*/ 3101276 w 5785860"/>
              <a:gd name="connsiteY61" fmla="*/ 70339 h 1066800"/>
              <a:gd name="connsiteX62" fmla="*/ 2808199 w 5785860"/>
              <a:gd name="connsiteY62" fmla="*/ 82062 h 1066800"/>
              <a:gd name="connsiteX63" fmla="*/ 2526845 w 5785860"/>
              <a:gd name="connsiteY63" fmla="*/ 152400 h 1066800"/>
              <a:gd name="connsiteX64" fmla="*/ 2279870 w 5785860"/>
              <a:gd name="connsiteY64" fmla="*/ 197022 h 1066800"/>
              <a:gd name="connsiteX65" fmla="*/ 1937179 w 5785860"/>
              <a:gd name="connsiteY65" fmla="*/ 253368 h 1066800"/>
              <a:gd name="connsiteX66" fmla="*/ 1491982 w 5785860"/>
              <a:gd name="connsiteY66" fmla="*/ 243915 h 1066800"/>
              <a:gd name="connsiteX67" fmla="*/ 1038014 w 5785860"/>
              <a:gd name="connsiteY67" fmla="*/ 199293 h 1066800"/>
              <a:gd name="connsiteX68" fmla="*/ 803909 w 5785860"/>
              <a:gd name="connsiteY68" fmla="*/ 164123 h 1066800"/>
              <a:gd name="connsiteX69" fmla="*/ 381522 w 5785860"/>
              <a:gd name="connsiteY69" fmla="*/ 140677 h 1066800"/>
              <a:gd name="connsiteX70" fmla="*/ 163284 w 5785860"/>
              <a:gd name="connsiteY70" fmla="*/ 208746 h 1066800"/>
              <a:gd name="connsiteX71" fmla="*/ 53276 w 5785860"/>
              <a:gd name="connsiteY71" fmla="*/ 339970 h 1066800"/>
              <a:gd name="connsiteX72" fmla="*/ 1452 w 5785860"/>
              <a:gd name="connsiteY72" fmla="*/ 597877 h 1066800"/>
              <a:gd name="connsiteX73" fmla="*/ 106601 w 5785860"/>
              <a:gd name="connsiteY73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193733 w 5785860"/>
              <a:gd name="connsiteY58" fmla="*/ 168092 h 1066800"/>
              <a:gd name="connsiteX59" fmla="*/ 3799450 w 5785860"/>
              <a:gd name="connsiteY59" fmla="*/ 161853 h 1066800"/>
              <a:gd name="connsiteX60" fmla="*/ 3463980 w 5785860"/>
              <a:gd name="connsiteY60" fmla="*/ 126685 h 1066800"/>
              <a:gd name="connsiteX61" fmla="*/ 3101276 w 5785860"/>
              <a:gd name="connsiteY61" fmla="*/ 70339 h 1066800"/>
              <a:gd name="connsiteX62" fmla="*/ 2808199 w 5785860"/>
              <a:gd name="connsiteY62" fmla="*/ 82062 h 1066800"/>
              <a:gd name="connsiteX63" fmla="*/ 2526845 w 5785860"/>
              <a:gd name="connsiteY63" fmla="*/ 152400 h 1066800"/>
              <a:gd name="connsiteX64" fmla="*/ 2279870 w 5785860"/>
              <a:gd name="connsiteY64" fmla="*/ 197022 h 1066800"/>
              <a:gd name="connsiteX65" fmla="*/ 1937179 w 5785860"/>
              <a:gd name="connsiteY65" fmla="*/ 253368 h 1066800"/>
              <a:gd name="connsiteX66" fmla="*/ 1491982 w 5785860"/>
              <a:gd name="connsiteY66" fmla="*/ 243915 h 1066800"/>
              <a:gd name="connsiteX67" fmla="*/ 1038014 w 5785860"/>
              <a:gd name="connsiteY67" fmla="*/ 199293 h 1066800"/>
              <a:gd name="connsiteX68" fmla="*/ 803909 w 5785860"/>
              <a:gd name="connsiteY68" fmla="*/ 164123 h 1066800"/>
              <a:gd name="connsiteX69" fmla="*/ 381522 w 5785860"/>
              <a:gd name="connsiteY69" fmla="*/ 140677 h 1066800"/>
              <a:gd name="connsiteX70" fmla="*/ 163284 w 5785860"/>
              <a:gd name="connsiteY70" fmla="*/ 208746 h 1066800"/>
              <a:gd name="connsiteX71" fmla="*/ 53276 w 5785860"/>
              <a:gd name="connsiteY71" fmla="*/ 339970 h 1066800"/>
              <a:gd name="connsiteX72" fmla="*/ 1452 w 5785860"/>
              <a:gd name="connsiteY72" fmla="*/ 597877 h 1066800"/>
              <a:gd name="connsiteX73" fmla="*/ 106601 w 5785860"/>
              <a:gd name="connsiteY73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506937 w 5785860"/>
              <a:gd name="connsiteY7" fmla="*/ 867508 h 1066800"/>
              <a:gd name="connsiteX8" fmla="*/ 1588999 w 5785860"/>
              <a:gd name="connsiteY8" fmla="*/ 844062 h 1066800"/>
              <a:gd name="connsiteX9" fmla="*/ 1835183 w 5785860"/>
              <a:gd name="connsiteY9" fmla="*/ 855785 h 1066800"/>
              <a:gd name="connsiteX10" fmla="*/ 1952414 w 5785860"/>
              <a:gd name="connsiteY10" fmla="*/ 867508 h 1066800"/>
              <a:gd name="connsiteX11" fmla="*/ 1999306 w 5785860"/>
              <a:gd name="connsiteY11" fmla="*/ 890954 h 1066800"/>
              <a:gd name="connsiteX12" fmla="*/ 2081368 w 5785860"/>
              <a:gd name="connsiteY12" fmla="*/ 902677 h 1066800"/>
              <a:gd name="connsiteX13" fmla="*/ 2128260 w 5785860"/>
              <a:gd name="connsiteY13" fmla="*/ 914400 h 1066800"/>
              <a:gd name="connsiteX14" fmla="*/ 2233768 w 5785860"/>
              <a:gd name="connsiteY14" fmla="*/ 949570 h 1066800"/>
              <a:gd name="connsiteX15" fmla="*/ 2304106 w 5785860"/>
              <a:gd name="connsiteY15" fmla="*/ 973016 h 1066800"/>
              <a:gd name="connsiteX16" fmla="*/ 2339276 w 5785860"/>
              <a:gd name="connsiteY16" fmla="*/ 984739 h 1066800"/>
              <a:gd name="connsiteX17" fmla="*/ 2444783 w 5785860"/>
              <a:gd name="connsiteY17" fmla="*/ 996462 h 1066800"/>
              <a:gd name="connsiteX18" fmla="*/ 2855091 w 5785860"/>
              <a:gd name="connsiteY18" fmla="*/ 996462 h 1066800"/>
              <a:gd name="connsiteX19" fmla="*/ 2960599 w 5785860"/>
              <a:gd name="connsiteY19" fmla="*/ 961293 h 1066800"/>
              <a:gd name="connsiteX20" fmla="*/ 3077829 w 5785860"/>
              <a:gd name="connsiteY20" fmla="*/ 949570 h 1066800"/>
              <a:gd name="connsiteX21" fmla="*/ 3757768 w 5785860"/>
              <a:gd name="connsiteY21" fmla="*/ 937847 h 1066800"/>
              <a:gd name="connsiteX22" fmla="*/ 3910168 w 5785860"/>
              <a:gd name="connsiteY22" fmla="*/ 961293 h 1066800"/>
              <a:gd name="connsiteX23" fmla="*/ 3945337 w 5785860"/>
              <a:gd name="connsiteY23" fmla="*/ 973016 h 1066800"/>
              <a:gd name="connsiteX24" fmla="*/ 3992229 w 5785860"/>
              <a:gd name="connsiteY24" fmla="*/ 996462 h 1066800"/>
              <a:gd name="connsiteX25" fmla="*/ 4261860 w 5785860"/>
              <a:gd name="connsiteY25" fmla="*/ 1031631 h 1066800"/>
              <a:gd name="connsiteX26" fmla="*/ 4531491 w 5785860"/>
              <a:gd name="connsiteY26" fmla="*/ 1066800 h 1066800"/>
              <a:gd name="connsiteX27" fmla="*/ 4777676 w 5785860"/>
              <a:gd name="connsiteY27" fmla="*/ 1055077 h 1066800"/>
              <a:gd name="connsiteX28" fmla="*/ 4848014 w 5785860"/>
              <a:gd name="connsiteY28" fmla="*/ 1019908 h 1066800"/>
              <a:gd name="connsiteX29" fmla="*/ 4883183 w 5785860"/>
              <a:gd name="connsiteY29" fmla="*/ 1008185 h 1066800"/>
              <a:gd name="connsiteX30" fmla="*/ 4965245 w 5785860"/>
              <a:gd name="connsiteY30" fmla="*/ 949570 h 1066800"/>
              <a:gd name="connsiteX31" fmla="*/ 5000414 w 5785860"/>
              <a:gd name="connsiteY31" fmla="*/ 937847 h 1066800"/>
              <a:gd name="connsiteX32" fmla="*/ 5070752 w 5785860"/>
              <a:gd name="connsiteY32" fmla="*/ 867508 h 1066800"/>
              <a:gd name="connsiteX33" fmla="*/ 5094199 w 5785860"/>
              <a:gd name="connsiteY33" fmla="*/ 844062 h 1066800"/>
              <a:gd name="connsiteX34" fmla="*/ 5176260 w 5785860"/>
              <a:gd name="connsiteY34" fmla="*/ 797170 h 1066800"/>
              <a:gd name="connsiteX35" fmla="*/ 5410722 w 5785860"/>
              <a:gd name="connsiteY35" fmla="*/ 762000 h 1066800"/>
              <a:gd name="connsiteX36" fmla="*/ 5563122 w 5785860"/>
              <a:gd name="connsiteY36" fmla="*/ 750277 h 1066800"/>
              <a:gd name="connsiteX37" fmla="*/ 5645183 w 5785860"/>
              <a:gd name="connsiteY37" fmla="*/ 726831 h 1066800"/>
              <a:gd name="connsiteX38" fmla="*/ 5738968 w 5785860"/>
              <a:gd name="connsiteY38" fmla="*/ 656493 h 1066800"/>
              <a:gd name="connsiteX39" fmla="*/ 5762414 w 5785860"/>
              <a:gd name="connsiteY39" fmla="*/ 621323 h 1066800"/>
              <a:gd name="connsiteX40" fmla="*/ 5774137 w 5785860"/>
              <a:gd name="connsiteY40" fmla="*/ 574431 h 1066800"/>
              <a:gd name="connsiteX41" fmla="*/ 5785860 w 5785860"/>
              <a:gd name="connsiteY41" fmla="*/ 539262 h 1066800"/>
              <a:gd name="connsiteX42" fmla="*/ 5774137 w 5785860"/>
              <a:gd name="connsiteY42" fmla="*/ 351693 h 1066800"/>
              <a:gd name="connsiteX43" fmla="*/ 5762414 w 5785860"/>
              <a:gd name="connsiteY43" fmla="*/ 316523 h 1066800"/>
              <a:gd name="connsiteX44" fmla="*/ 5727245 w 5785860"/>
              <a:gd name="connsiteY44" fmla="*/ 281354 h 1066800"/>
              <a:gd name="connsiteX45" fmla="*/ 5656906 w 5785860"/>
              <a:gd name="connsiteY45" fmla="*/ 211016 h 1066800"/>
              <a:gd name="connsiteX46" fmla="*/ 5516229 w 5785860"/>
              <a:gd name="connsiteY46" fmla="*/ 140677 h 1066800"/>
              <a:gd name="connsiteX47" fmla="*/ 5434168 w 5785860"/>
              <a:gd name="connsiteY47" fmla="*/ 105508 h 1066800"/>
              <a:gd name="connsiteX48" fmla="*/ 5316937 w 5785860"/>
              <a:gd name="connsiteY48" fmla="*/ 58616 h 1066800"/>
              <a:gd name="connsiteX49" fmla="*/ 5246599 w 5785860"/>
              <a:gd name="connsiteY49" fmla="*/ 35170 h 1066800"/>
              <a:gd name="connsiteX50" fmla="*/ 5211429 w 5785860"/>
              <a:gd name="connsiteY50" fmla="*/ 23447 h 1066800"/>
              <a:gd name="connsiteX51" fmla="*/ 5117645 w 5785860"/>
              <a:gd name="connsiteY51" fmla="*/ 0 h 1066800"/>
              <a:gd name="connsiteX52" fmla="*/ 4801122 w 5785860"/>
              <a:gd name="connsiteY52" fmla="*/ 23447 h 1066800"/>
              <a:gd name="connsiteX53" fmla="*/ 4730783 w 5785860"/>
              <a:gd name="connsiteY53" fmla="*/ 46893 h 1066800"/>
              <a:gd name="connsiteX54" fmla="*/ 4672168 w 5785860"/>
              <a:gd name="connsiteY54" fmla="*/ 58616 h 1066800"/>
              <a:gd name="connsiteX55" fmla="*/ 4625276 w 5785860"/>
              <a:gd name="connsiteY55" fmla="*/ 82062 h 1066800"/>
              <a:gd name="connsiteX56" fmla="*/ 4437706 w 5785860"/>
              <a:gd name="connsiteY56" fmla="*/ 128954 h 1066800"/>
              <a:gd name="connsiteX57" fmla="*/ 4193733 w 5785860"/>
              <a:gd name="connsiteY57" fmla="*/ 168092 h 1066800"/>
              <a:gd name="connsiteX58" fmla="*/ 3799450 w 5785860"/>
              <a:gd name="connsiteY58" fmla="*/ 161853 h 1066800"/>
              <a:gd name="connsiteX59" fmla="*/ 3463980 w 5785860"/>
              <a:gd name="connsiteY59" fmla="*/ 126685 h 1066800"/>
              <a:gd name="connsiteX60" fmla="*/ 3101276 w 5785860"/>
              <a:gd name="connsiteY60" fmla="*/ 70339 h 1066800"/>
              <a:gd name="connsiteX61" fmla="*/ 2808199 w 5785860"/>
              <a:gd name="connsiteY61" fmla="*/ 82062 h 1066800"/>
              <a:gd name="connsiteX62" fmla="*/ 2526845 w 5785860"/>
              <a:gd name="connsiteY62" fmla="*/ 152400 h 1066800"/>
              <a:gd name="connsiteX63" fmla="*/ 2279870 w 5785860"/>
              <a:gd name="connsiteY63" fmla="*/ 197022 h 1066800"/>
              <a:gd name="connsiteX64" fmla="*/ 1937179 w 5785860"/>
              <a:gd name="connsiteY64" fmla="*/ 253368 h 1066800"/>
              <a:gd name="connsiteX65" fmla="*/ 1491982 w 5785860"/>
              <a:gd name="connsiteY65" fmla="*/ 243915 h 1066800"/>
              <a:gd name="connsiteX66" fmla="*/ 1038014 w 5785860"/>
              <a:gd name="connsiteY66" fmla="*/ 199293 h 1066800"/>
              <a:gd name="connsiteX67" fmla="*/ 803909 w 5785860"/>
              <a:gd name="connsiteY67" fmla="*/ 164123 h 1066800"/>
              <a:gd name="connsiteX68" fmla="*/ 381522 w 5785860"/>
              <a:gd name="connsiteY68" fmla="*/ 140677 h 1066800"/>
              <a:gd name="connsiteX69" fmla="*/ 163284 w 5785860"/>
              <a:gd name="connsiteY69" fmla="*/ 208746 h 1066800"/>
              <a:gd name="connsiteX70" fmla="*/ 53276 w 5785860"/>
              <a:gd name="connsiteY70" fmla="*/ 339970 h 1066800"/>
              <a:gd name="connsiteX71" fmla="*/ 1452 w 5785860"/>
              <a:gd name="connsiteY71" fmla="*/ 597877 h 1066800"/>
              <a:gd name="connsiteX72" fmla="*/ 106601 w 5785860"/>
              <a:gd name="connsiteY72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506937 w 5785860"/>
              <a:gd name="connsiteY6" fmla="*/ 867508 h 1066800"/>
              <a:gd name="connsiteX7" fmla="*/ 1588999 w 5785860"/>
              <a:gd name="connsiteY7" fmla="*/ 844062 h 1066800"/>
              <a:gd name="connsiteX8" fmla="*/ 1835183 w 5785860"/>
              <a:gd name="connsiteY8" fmla="*/ 855785 h 1066800"/>
              <a:gd name="connsiteX9" fmla="*/ 1952414 w 5785860"/>
              <a:gd name="connsiteY9" fmla="*/ 867508 h 1066800"/>
              <a:gd name="connsiteX10" fmla="*/ 1999306 w 5785860"/>
              <a:gd name="connsiteY10" fmla="*/ 890954 h 1066800"/>
              <a:gd name="connsiteX11" fmla="*/ 2081368 w 5785860"/>
              <a:gd name="connsiteY11" fmla="*/ 902677 h 1066800"/>
              <a:gd name="connsiteX12" fmla="*/ 2128260 w 5785860"/>
              <a:gd name="connsiteY12" fmla="*/ 914400 h 1066800"/>
              <a:gd name="connsiteX13" fmla="*/ 2233768 w 5785860"/>
              <a:gd name="connsiteY13" fmla="*/ 949570 h 1066800"/>
              <a:gd name="connsiteX14" fmla="*/ 2304106 w 5785860"/>
              <a:gd name="connsiteY14" fmla="*/ 973016 h 1066800"/>
              <a:gd name="connsiteX15" fmla="*/ 2339276 w 5785860"/>
              <a:gd name="connsiteY15" fmla="*/ 984739 h 1066800"/>
              <a:gd name="connsiteX16" fmla="*/ 2444783 w 5785860"/>
              <a:gd name="connsiteY16" fmla="*/ 996462 h 1066800"/>
              <a:gd name="connsiteX17" fmla="*/ 2855091 w 5785860"/>
              <a:gd name="connsiteY17" fmla="*/ 996462 h 1066800"/>
              <a:gd name="connsiteX18" fmla="*/ 2960599 w 5785860"/>
              <a:gd name="connsiteY18" fmla="*/ 961293 h 1066800"/>
              <a:gd name="connsiteX19" fmla="*/ 3077829 w 5785860"/>
              <a:gd name="connsiteY19" fmla="*/ 949570 h 1066800"/>
              <a:gd name="connsiteX20" fmla="*/ 3757768 w 5785860"/>
              <a:gd name="connsiteY20" fmla="*/ 937847 h 1066800"/>
              <a:gd name="connsiteX21" fmla="*/ 3910168 w 5785860"/>
              <a:gd name="connsiteY21" fmla="*/ 961293 h 1066800"/>
              <a:gd name="connsiteX22" fmla="*/ 3945337 w 5785860"/>
              <a:gd name="connsiteY22" fmla="*/ 973016 h 1066800"/>
              <a:gd name="connsiteX23" fmla="*/ 3992229 w 5785860"/>
              <a:gd name="connsiteY23" fmla="*/ 996462 h 1066800"/>
              <a:gd name="connsiteX24" fmla="*/ 4261860 w 5785860"/>
              <a:gd name="connsiteY24" fmla="*/ 1031631 h 1066800"/>
              <a:gd name="connsiteX25" fmla="*/ 4531491 w 5785860"/>
              <a:gd name="connsiteY25" fmla="*/ 1066800 h 1066800"/>
              <a:gd name="connsiteX26" fmla="*/ 4777676 w 5785860"/>
              <a:gd name="connsiteY26" fmla="*/ 1055077 h 1066800"/>
              <a:gd name="connsiteX27" fmla="*/ 4848014 w 5785860"/>
              <a:gd name="connsiteY27" fmla="*/ 1019908 h 1066800"/>
              <a:gd name="connsiteX28" fmla="*/ 4883183 w 5785860"/>
              <a:gd name="connsiteY28" fmla="*/ 1008185 h 1066800"/>
              <a:gd name="connsiteX29" fmla="*/ 4965245 w 5785860"/>
              <a:gd name="connsiteY29" fmla="*/ 949570 h 1066800"/>
              <a:gd name="connsiteX30" fmla="*/ 5000414 w 5785860"/>
              <a:gd name="connsiteY30" fmla="*/ 937847 h 1066800"/>
              <a:gd name="connsiteX31" fmla="*/ 5070752 w 5785860"/>
              <a:gd name="connsiteY31" fmla="*/ 867508 h 1066800"/>
              <a:gd name="connsiteX32" fmla="*/ 5094199 w 5785860"/>
              <a:gd name="connsiteY32" fmla="*/ 844062 h 1066800"/>
              <a:gd name="connsiteX33" fmla="*/ 5176260 w 5785860"/>
              <a:gd name="connsiteY33" fmla="*/ 797170 h 1066800"/>
              <a:gd name="connsiteX34" fmla="*/ 5410722 w 5785860"/>
              <a:gd name="connsiteY34" fmla="*/ 762000 h 1066800"/>
              <a:gd name="connsiteX35" fmla="*/ 5563122 w 5785860"/>
              <a:gd name="connsiteY35" fmla="*/ 750277 h 1066800"/>
              <a:gd name="connsiteX36" fmla="*/ 5645183 w 5785860"/>
              <a:gd name="connsiteY36" fmla="*/ 726831 h 1066800"/>
              <a:gd name="connsiteX37" fmla="*/ 5738968 w 5785860"/>
              <a:gd name="connsiteY37" fmla="*/ 656493 h 1066800"/>
              <a:gd name="connsiteX38" fmla="*/ 5762414 w 5785860"/>
              <a:gd name="connsiteY38" fmla="*/ 621323 h 1066800"/>
              <a:gd name="connsiteX39" fmla="*/ 5774137 w 5785860"/>
              <a:gd name="connsiteY39" fmla="*/ 574431 h 1066800"/>
              <a:gd name="connsiteX40" fmla="*/ 5785860 w 5785860"/>
              <a:gd name="connsiteY40" fmla="*/ 539262 h 1066800"/>
              <a:gd name="connsiteX41" fmla="*/ 5774137 w 5785860"/>
              <a:gd name="connsiteY41" fmla="*/ 351693 h 1066800"/>
              <a:gd name="connsiteX42" fmla="*/ 5762414 w 5785860"/>
              <a:gd name="connsiteY42" fmla="*/ 316523 h 1066800"/>
              <a:gd name="connsiteX43" fmla="*/ 5727245 w 5785860"/>
              <a:gd name="connsiteY43" fmla="*/ 281354 h 1066800"/>
              <a:gd name="connsiteX44" fmla="*/ 5656906 w 5785860"/>
              <a:gd name="connsiteY44" fmla="*/ 211016 h 1066800"/>
              <a:gd name="connsiteX45" fmla="*/ 5516229 w 5785860"/>
              <a:gd name="connsiteY45" fmla="*/ 140677 h 1066800"/>
              <a:gd name="connsiteX46" fmla="*/ 5434168 w 5785860"/>
              <a:gd name="connsiteY46" fmla="*/ 105508 h 1066800"/>
              <a:gd name="connsiteX47" fmla="*/ 5316937 w 5785860"/>
              <a:gd name="connsiteY47" fmla="*/ 58616 h 1066800"/>
              <a:gd name="connsiteX48" fmla="*/ 5246599 w 5785860"/>
              <a:gd name="connsiteY48" fmla="*/ 35170 h 1066800"/>
              <a:gd name="connsiteX49" fmla="*/ 5211429 w 5785860"/>
              <a:gd name="connsiteY49" fmla="*/ 23447 h 1066800"/>
              <a:gd name="connsiteX50" fmla="*/ 5117645 w 5785860"/>
              <a:gd name="connsiteY50" fmla="*/ 0 h 1066800"/>
              <a:gd name="connsiteX51" fmla="*/ 4801122 w 5785860"/>
              <a:gd name="connsiteY51" fmla="*/ 23447 h 1066800"/>
              <a:gd name="connsiteX52" fmla="*/ 4730783 w 5785860"/>
              <a:gd name="connsiteY52" fmla="*/ 46893 h 1066800"/>
              <a:gd name="connsiteX53" fmla="*/ 4672168 w 5785860"/>
              <a:gd name="connsiteY53" fmla="*/ 58616 h 1066800"/>
              <a:gd name="connsiteX54" fmla="*/ 4625276 w 5785860"/>
              <a:gd name="connsiteY54" fmla="*/ 82062 h 1066800"/>
              <a:gd name="connsiteX55" fmla="*/ 4437706 w 5785860"/>
              <a:gd name="connsiteY55" fmla="*/ 128954 h 1066800"/>
              <a:gd name="connsiteX56" fmla="*/ 4193733 w 5785860"/>
              <a:gd name="connsiteY56" fmla="*/ 168092 h 1066800"/>
              <a:gd name="connsiteX57" fmla="*/ 3799450 w 5785860"/>
              <a:gd name="connsiteY57" fmla="*/ 161853 h 1066800"/>
              <a:gd name="connsiteX58" fmla="*/ 3463980 w 5785860"/>
              <a:gd name="connsiteY58" fmla="*/ 126685 h 1066800"/>
              <a:gd name="connsiteX59" fmla="*/ 3101276 w 5785860"/>
              <a:gd name="connsiteY59" fmla="*/ 70339 h 1066800"/>
              <a:gd name="connsiteX60" fmla="*/ 2808199 w 5785860"/>
              <a:gd name="connsiteY60" fmla="*/ 82062 h 1066800"/>
              <a:gd name="connsiteX61" fmla="*/ 2526845 w 5785860"/>
              <a:gd name="connsiteY61" fmla="*/ 152400 h 1066800"/>
              <a:gd name="connsiteX62" fmla="*/ 2279870 w 5785860"/>
              <a:gd name="connsiteY62" fmla="*/ 197022 h 1066800"/>
              <a:gd name="connsiteX63" fmla="*/ 1937179 w 5785860"/>
              <a:gd name="connsiteY63" fmla="*/ 253368 h 1066800"/>
              <a:gd name="connsiteX64" fmla="*/ 1491982 w 5785860"/>
              <a:gd name="connsiteY64" fmla="*/ 243915 h 1066800"/>
              <a:gd name="connsiteX65" fmla="*/ 1038014 w 5785860"/>
              <a:gd name="connsiteY65" fmla="*/ 199293 h 1066800"/>
              <a:gd name="connsiteX66" fmla="*/ 803909 w 5785860"/>
              <a:gd name="connsiteY66" fmla="*/ 164123 h 1066800"/>
              <a:gd name="connsiteX67" fmla="*/ 381522 w 5785860"/>
              <a:gd name="connsiteY67" fmla="*/ 140677 h 1066800"/>
              <a:gd name="connsiteX68" fmla="*/ 163284 w 5785860"/>
              <a:gd name="connsiteY68" fmla="*/ 208746 h 1066800"/>
              <a:gd name="connsiteX69" fmla="*/ 53276 w 5785860"/>
              <a:gd name="connsiteY69" fmla="*/ 339970 h 1066800"/>
              <a:gd name="connsiteX70" fmla="*/ 1452 w 5785860"/>
              <a:gd name="connsiteY70" fmla="*/ 597877 h 1066800"/>
              <a:gd name="connsiteX71" fmla="*/ 106601 w 5785860"/>
              <a:gd name="connsiteY71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506937 w 5785860"/>
              <a:gd name="connsiteY5" fmla="*/ 867508 h 1066800"/>
              <a:gd name="connsiteX6" fmla="*/ 1588999 w 5785860"/>
              <a:gd name="connsiteY6" fmla="*/ 844062 h 1066800"/>
              <a:gd name="connsiteX7" fmla="*/ 1835183 w 5785860"/>
              <a:gd name="connsiteY7" fmla="*/ 855785 h 1066800"/>
              <a:gd name="connsiteX8" fmla="*/ 1952414 w 5785860"/>
              <a:gd name="connsiteY8" fmla="*/ 867508 h 1066800"/>
              <a:gd name="connsiteX9" fmla="*/ 1999306 w 5785860"/>
              <a:gd name="connsiteY9" fmla="*/ 890954 h 1066800"/>
              <a:gd name="connsiteX10" fmla="*/ 2081368 w 5785860"/>
              <a:gd name="connsiteY10" fmla="*/ 902677 h 1066800"/>
              <a:gd name="connsiteX11" fmla="*/ 2128260 w 5785860"/>
              <a:gd name="connsiteY11" fmla="*/ 914400 h 1066800"/>
              <a:gd name="connsiteX12" fmla="*/ 2233768 w 5785860"/>
              <a:gd name="connsiteY12" fmla="*/ 949570 h 1066800"/>
              <a:gd name="connsiteX13" fmla="*/ 2304106 w 5785860"/>
              <a:gd name="connsiteY13" fmla="*/ 973016 h 1066800"/>
              <a:gd name="connsiteX14" fmla="*/ 2339276 w 5785860"/>
              <a:gd name="connsiteY14" fmla="*/ 984739 h 1066800"/>
              <a:gd name="connsiteX15" fmla="*/ 2444783 w 5785860"/>
              <a:gd name="connsiteY15" fmla="*/ 996462 h 1066800"/>
              <a:gd name="connsiteX16" fmla="*/ 2855091 w 5785860"/>
              <a:gd name="connsiteY16" fmla="*/ 996462 h 1066800"/>
              <a:gd name="connsiteX17" fmla="*/ 2960599 w 5785860"/>
              <a:gd name="connsiteY17" fmla="*/ 961293 h 1066800"/>
              <a:gd name="connsiteX18" fmla="*/ 3077829 w 5785860"/>
              <a:gd name="connsiteY18" fmla="*/ 949570 h 1066800"/>
              <a:gd name="connsiteX19" fmla="*/ 3757768 w 5785860"/>
              <a:gd name="connsiteY19" fmla="*/ 937847 h 1066800"/>
              <a:gd name="connsiteX20" fmla="*/ 3910168 w 5785860"/>
              <a:gd name="connsiteY20" fmla="*/ 961293 h 1066800"/>
              <a:gd name="connsiteX21" fmla="*/ 3945337 w 5785860"/>
              <a:gd name="connsiteY21" fmla="*/ 973016 h 1066800"/>
              <a:gd name="connsiteX22" fmla="*/ 3992229 w 5785860"/>
              <a:gd name="connsiteY22" fmla="*/ 996462 h 1066800"/>
              <a:gd name="connsiteX23" fmla="*/ 4261860 w 5785860"/>
              <a:gd name="connsiteY23" fmla="*/ 1031631 h 1066800"/>
              <a:gd name="connsiteX24" fmla="*/ 4531491 w 5785860"/>
              <a:gd name="connsiteY24" fmla="*/ 1066800 h 1066800"/>
              <a:gd name="connsiteX25" fmla="*/ 4777676 w 5785860"/>
              <a:gd name="connsiteY25" fmla="*/ 1055077 h 1066800"/>
              <a:gd name="connsiteX26" fmla="*/ 4848014 w 5785860"/>
              <a:gd name="connsiteY26" fmla="*/ 1019908 h 1066800"/>
              <a:gd name="connsiteX27" fmla="*/ 4883183 w 5785860"/>
              <a:gd name="connsiteY27" fmla="*/ 1008185 h 1066800"/>
              <a:gd name="connsiteX28" fmla="*/ 4965245 w 5785860"/>
              <a:gd name="connsiteY28" fmla="*/ 949570 h 1066800"/>
              <a:gd name="connsiteX29" fmla="*/ 5000414 w 5785860"/>
              <a:gd name="connsiteY29" fmla="*/ 937847 h 1066800"/>
              <a:gd name="connsiteX30" fmla="*/ 5070752 w 5785860"/>
              <a:gd name="connsiteY30" fmla="*/ 867508 h 1066800"/>
              <a:gd name="connsiteX31" fmla="*/ 5094199 w 5785860"/>
              <a:gd name="connsiteY31" fmla="*/ 844062 h 1066800"/>
              <a:gd name="connsiteX32" fmla="*/ 5176260 w 5785860"/>
              <a:gd name="connsiteY32" fmla="*/ 797170 h 1066800"/>
              <a:gd name="connsiteX33" fmla="*/ 5410722 w 5785860"/>
              <a:gd name="connsiteY33" fmla="*/ 762000 h 1066800"/>
              <a:gd name="connsiteX34" fmla="*/ 5563122 w 5785860"/>
              <a:gd name="connsiteY34" fmla="*/ 750277 h 1066800"/>
              <a:gd name="connsiteX35" fmla="*/ 5645183 w 5785860"/>
              <a:gd name="connsiteY35" fmla="*/ 726831 h 1066800"/>
              <a:gd name="connsiteX36" fmla="*/ 5738968 w 5785860"/>
              <a:gd name="connsiteY36" fmla="*/ 656493 h 1066800"/>
              <a:gd name="connsiteX37" fmla="*/ 5762414 w 5785860"/>
              <a:gd name="connsiteY37" fmla="*/ 621323 h 1066800"/>
              <a:gd name="connsiteX38" fmla="*/ 5774137 w 5785860"/>
              <a:gd name="connsiteY38" fmla="*/ 574431 h 1066800"/>
              <a:gd name="connsiteX39" fmla="*/ 5785860 w 5785860"/>
              <a:gd name="connsiteY39" fmla="*/ 539262 h 1066800"/>
              <a:gd name="connsiteX40" fmla="*/ 5774137 w 5785860"/>
              <a:gd name="connsiteY40" fmla="*/ 351693 h 1066800"/>
              <a:gd name="connsiteX41" fmla="*/ 5762414 w 5785860"/>
              <a:gd name="connsiteY41" fmla="*/ 316523 h 1066800"/>
              <a:gd name="connsiteX42" fmla="*/ 5727245 w 5785860"/>
              <a:gd name="connsiteY42" fmla="*/ 281354 h 1066800"/>
              <a:gd name="connsiteX43" fmla="*/ 5656906 w 5785860"/>
              <a:gd name="connsiteY43" fmla="*/ 211016 h 1066800"/>
              <a:gd name="connsiteX44" fmla="*/ 5516229 w 5785860"/>
              <a:gd name="connsiteY44" fmla="*/ 140677 h 1066800"/>
              <a:gd name="connsiteX45" fmla="*/ 5434168 w 5785860"/>
              <a:gd name="connsiteY45" fmla="*/ 105508 h 1066800"/>
              <a:gd name="connsiteX46" fmla="*/ 5316937 w 5785860"/>
              <a:gd name="connsiteY46" fmla="*/ 58616 h 1066800"/>
              <a:gd name="connsiteX47" fmla="*/ 5246599 w 5785860"/>
              <a:gd name="connsiteY47" fmla="*/ 35170 h 1066800"/>
              <a:gd name="connsiteX48" fmla="*/ 5211429 w 5785860"/>
              <a:gd name="connsiteY48" fmla="*/ 23447 h 1066800"/>
              <a:gd name="connsiteX49" fmla="*/ 5117645 w 5785860"/>
              <a:gd name="connsiteY49" fmla="*/ 0 h 1066800"/>
              <a:gd name="connsiteX50" fmla="*/ 4801122 w 5785860"/>
              <a:gd name="connsiteY50" fmla="*/ 23447 h 1066800"/>
              <a:gd name="connsiteX51" fmla="*/ 4730783 w 5785860"/>
              <a:gd name="connsiteY51" fmla="*/ 46893 h 1066800"/>
              <a:gd name="connsiteX52" fmla="*/ 4672168 w 5785860"/>
              <a:gd name="connsiteY52" fmla="*/ 58616 h 1066800"/>
              <a:gd name="connsiteX53" fmla="*/ 4625276 w 5785860"/>
              <a:gd name="connsiteY53" fmla="*/ 82062 h 1066800"/>
              <a:gd name="connsiteX54" fmla="*/ 4437706 w 5785860"/>
              <a:gd name="connsiteY54" fmla="*/ 128954 h 1066800"/>
              <a:gd name="connsiteX55" fmla="*/ 4193733 w 5785860"/>
              <a:gd name="connsiteY55" fmla="*/ 168092 h 1066800"/>
              <a:gd name="connsiteX56" fmla="*/ 3799450 w 5785860"/>
              <a:gd name="connsiteY56" fmla="*/ 161853 h 1066800"/>
              <a:gd name="connsiteX57" fmla="*/ 3463980 w 5785860"/>
              <a:gd name="connsiteY57" fmla="*/ 126685 h 1066800"/>
              <a:gd name="connsiteX58" fmla="*/ 3101276 w 5785860"/>
              <a:gd name="connsiteY58" fmla="*/ 70339 h 1066800"/>
              <a:gd name="connsiteX59" fmla="*/ 2808199 w 5785860"/>
              <a:gd name="connsiteY59" fmla="*/ 82062 h 1066800"/>
              <a:gd name="connsiteX60" fmla="*/ 2526845 w 5785860"/>
              <a:gd name="connsiteY60" fmla="*/ 152400 h 1066800"/>
              <a:gd name="connsiteX61" fmla="*/ 2279870 w 5785860"/>
              <a:gd name="connsiteY61" fmla="*/ 197022 h 1066800"/>
              <a:gd name="connsiteX62" fmla="*/ 1937179 w 5785860"/>
              <a:gd name="connsiteY62" fmla="*/ 253368 h 1066800"/>
              <a:gd name="connsiteX63" fmla="*/ 1491982 w 5785860"/>
              <a:gd name="connsiteY63" fmla="*/ 243915 h 1066800"/>
              <a:gd name="connsiteX64" fmla="*/ 1038014 w 5785860"/>
              <a:gd name="connsiteY64" fmla="*/ 199293 h 1066800"/>
              <a:gd name="connsiteX65" fmla="*/ 803909 w 5785860"/>
              <a:gd name="connsiteY65" fmla="*/ 164123 h 1066800"/>
              <a:gd name="connsiteX66" fmla="*/ 381522 w 5785860"/>
              <a:gd name="connsiteY66" fmla="*/ 140677 h 1066800"/>
              <a:gd name="connsiteX67" fmla="*/ 163284 w 5785860"/>
              <a:gd name="connsiteY67" fmla="*/ 208746 h 1066800"/>
              <a:gd name="connsiteX68" fmla="*/ 53276 w 5785860"/>
              <a:gd name="connsiteY68" fmla="*/ 339970 h 1066800"/>
              <a:gd name="connsiteX69" fmla="*/ 1452 w 5785860"/>
              <a:gd name="connsiteY69" fmla="*/ 597877 h 1066800"/>
              <a:gd name="connsiteX70" fmla="*/ 106601 w 5785860"/>
              <a:gd name="connsiteY70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77743 h 1066800"/>
              <a:gd name="connsiteX5" fmla="*/ 1506937 w 5785860"/>
              <a:gd name="connsiteY5" fmla="*/ 867508 h 1066800"/>
              <a:gd name="connsiteX6" fmla="*/ 1588999 w 5785860"/>
              <a:gd name="connsiteY6" fmla="*/ 844062 h 1066800"/>
              <a:gd name="connsiteX7" fmla="*/ 1835183 w 5785860"/>
              <a:gd name="connsiteY7" fmla="*/ 855785 h 1066800"/>
              <a:gd name="connsiteX8" fmla="*/ 1952414 w 5785860"/>
              <a:gd name="connsiteY8" fmla="*/ 867508 h 1066800"/>
              <a:gd name="connsiteX9" fmla="*/ 1999306 w 5785860"/>
              <a:gd name="connsiteY9" fmla="*/ 890954 h 1066800"/>
              <a:gd name="connsiteX10" fmla="*/ 2081368 w 5785860"/>
              <a:gd name="connsiteY10" fmla="*/ 902677 h 1066800"/>
              <a:gd name="connsiteX11" fmla="*/ 2128260 w 5785860"/>
              <a:gd name="connsiteY11" fmla="*/ 914400 h 1066800"/>
              <a:gd name="connsiteX12" fmla="*/ 2233768 w 5785860"/>
              <a:gd name="connsiteY12" fmla="*/ 949570 h 1066800"/>
              <a:gd name="connsiteX13" fmla="*/ 2304106 w 5785860"/>
              <a:gd name="connsiteY13" fmla="*/ 973016 h 1066800"/>
              <a:gd name="connsiteX14" fmla="*/ 2339276 w 5785860"/>
              <a:gd name="connsiteY14" fmla="*/ 984739 h 1066800"/>
              <a:gd name="connsiteX15" fmla="*/ 2444783 w 5785860"/>
              <a:gd name="connsiteY15" fmla="*/ 996462 h 1066800"/>
              <a:gd name="connsiteX16" fmla="*/ 2855091 w 5785860"/>
              <a:gd name="connsiteY16" fmla="*/ 996462 h 1066800"/>
              <a:gd name="connsiteX17" fmla="*/ 2960599 w 5785860"/>
              <a:gd name="connsiteY17" fmla="*/ 961293 h 1066800"/>
              <a:gd name="connsiteX18" fmla="*/ 3077829 w 5785860"/>
              <a:gd name="connsiteY18" fmla="*/ 949570 h 1066800"/>
              <a:gd name="connsiteX19" fmla="*/ 3757768 w 5785860"/>
              <a:gd name="connsiteY19" fmla="*/ 937847 h 1066800"/>
              <a:gd name="connsiteX20" fmla="*/ 3910168 w 5785860"/>
              <a:gd name="connsiteY20" fmla="*/ 961293 h 1066800"/>
              <a:gd name="connsiteX21" fmla="*/ 3945337 w 5785860"/>
              <a:gd name="connsiteY21" fmla="*/ 973016 h 1066800"/>
              <a:gd name="connsiteX22" fmla="*/ 3992229 w 5785860"/>
              <a:gd name="connsiteY22" fmla="*/ 996462 h 1066800"/>
              <a:gd name="connsiteX23" fmla="*/ 4261860 w 5785860"/>
              <a:gd name="connsiteY23" fmla="*/ 1031631 h 1066800"/>
              <a:gd name="connsiteX24" fmla="*/ 4531491 w 5785860"/>
              <a:gd name="connsiteY24" fmla="*/ 1066800 h 1066800"/>
              <a:gd name="connsiteX25" fmla="*/ 4777676 w 5785860"/>
              <a:gd name="connsiteY25" fmla="*/ 1055077 h 1066800"/>
              <a:gd name="connsiteX26" fmla="*/ 4848014 w 5785860"/>
              <a:gd name="connsiteY26" fmla="*/ 1019908 h 1066800"/>
              <a:gd name="connsiteX27" fmla="*/ 4883183 w 5785860"/>
              <a:gd name="connsiteY27" fmla="*/ 1008185 h 1066800"/>
              <a:gd name="connsiteX28" fmla="*/ 4965245 w 5785860"/>
              <a:gd name="connsiteY28" fmla="*/ 949570 h 1066800"/>
              <a:gd name="connsiteX29" fmla="*/ 5000414 w 5785860"/>
              <a:gd name="connsiteY29" fmla="*/ 937847 h 1066800"/>
              <a:gd name="connsiteX30" fmla="*/ 5070752 w 5785860"/>
              <a:gd name="connsiteY30" fmla="*/ 867508 h 1066800"/>
              <a:gd name="connsiteX31" fmla="*/ 5094199 w 5785860"/>
              <a:gd name="connsiteY31" fmla="*/ 844062 h 1066800"/>
              <a:gd name="connsiteX32" fmla="*/ 5176260 w 5785860"/>
              <a:gd name="connsiteY32" fmla="*/ 797170 h 1066800"/>
              <a:gd name="connsiteX33" fmla="*/ 5410722 w 5785860"/>
              <a:gd name="connsiteY33" fmla="*/ 762000 h 1066800"/>
              <a:gd name="connsiteX34" fmla="*/ 5563122 w 5785860"/>
              <a:gd name="connsiteY34" fmla="*/ 750277 h 1066800"/>
              <a:gd name="connsiteX35" fmla="*/ 5645183 w 5785860"/>
              <a:gd name="connsiteY35" fmla="*/ 726831 h 1066800"/>
              <a:gd name="connsiteX36" fmla="*/ 5738968 w 5785860"/>
              <a:gd name="connsiteY36" fmla="*/ 656493 h 1066800"/>
              <a:gd name="connsiteX37" fmla="*/ 5762414 w 5785860"/>
              <a:gd name="connsiteY37" fmla="*/ 621323 h 1066800"/>
              <a:gd name="connsiteX38" fmla="*/ 5774137 w 5785860"/>
              <a:gd name="connsiteY38" fmla="*/ 574431 h 1066800"/>
              <a:gd name="connsiteX39" fmla="*/ 5785860 w 5785860"/>
              <a:gd name="connsiteY39" fmla="*/ 539262 h 1066800"/>
              <a:gd name="connsiteX40" fmla="*/ 5774137 w 5785860"/>
              <a:gd name="connsiteY40" fmla="*/ 351693 h 1066800"/>
              <a:gd name="connsiteX41" fmla="*/ 5762414 w 5785860"/>
              <a:gd name="connsiteY41" fmla="*/ 316523 h 1066800"/>
              <a:gd name="connsiteX42" fmla="*/ 5727245 w 5785860"/>
              <a:gd name="connsiteY42" fmla="*/ 281354 h 1066800"/>
              <a:gd name="connsiteX43" fmla="*/ 5656906 w 5785860"/>
              <a:gd name="connsiteY43" fmla="*/ 211016 h 1066800"/>
              <a:gd name="connsiteX44" fmla="*/ 5516229 w 5785860"/>
              <a:gd name="connsiteY44" fmla="*/ 140677 h 1066800"/>
              <a:gd name="connsiteX45" fmla="*/ 5434168 w 5785860"/>
              <a:gd name="connsiteY45" fmla="*/ 105508 h 1066800"/>
              <a:gd name="connsiteX46" fmla="*/ 5316937 w 5785860"/>
              <a:gd name="connsiteY46" fmla="*/ 58616 h 1066800"/>
              <a:gd name="connsiteX47" fmla="*/ 5246599 w 5785860"/>
              <a:gd name="connsiteY47" fmla="*/ 35170 h 1066800"/>
              <a:gd name="connsiteX48" fmla="*/ 5211429 w 5785860"/>
              <a:gd name="connsiteY48" fmla="*/ 23447 h 1066800"/>
              <a:gd name="connsiteX49" fmla="*/ 5117645 w 5785860"/>
              <a:gd name="connsiteY49" fmla="*/ 0 h 1066800"/>
              <a:gd name="connsiteX50" fmla="*/ 4801122 w 5785860"/>
              <a:gd name="connsiteY50" fmla="*/ 23447 h 1066800"/>
              <a:gd name="connsiteX51" fmla="*/ 4730783 w 5785860"/>
              <a:gd name="connsiteY51" fmla="*/ 46893 h 1066800"/>
              <a:gd name="connsiteX52" fmla="*/ 4672168 w 5785860"/>
              <a:gd name="connsiteY52" fmla="*/ 58616 h 1066800"/>
              <a:gd name="connsiteX53" fmla="*/ 4625276 w 5785860"/>
              <a:gd name="connsiteY53" fmla="*/ 82062 h 1066800"/>
              <a:gd name="connsiteX54" fmla="*/ 4437706 w 5785860"/>
              <a:gd name="connsiteY54" fmla="*/ 128954 h 1066800"/>
              <a:gd name="connsiteX55" fmla="*/ 4193733 w 5785860"/>
              <a:gd name="connsiteY55" fmla="*/ 168092 h 1066800"/>
              <a:gd name="connsiteX56" fmla="*/ 3799450 w 5785860"/>
              <a:gd name="connsiteY56" fmla="*/ 161853 h 1066800"/>
              <a:gd name="connsiteX57" fmla="*/ 3463980 w 5785860"/>
              <a:gd name="connsiteY57" fmla="*/ 126685 h 1066800"/>
              <a:gd name="connsiteX58" fmla="*/ 3101276 w 5785860"/>
              <a:gd name="connsiteY58" fmla="*/ 70339 h 1066800"/>
              <a:gd name="connsiteX59" fmla="*/ 2808199 w 5785860"/>
              <a:gd name="connsiteY59" fmla="*/ 82062 h 1066800"/>
              <a:gd name="connsiteX60" fmla="*/ 2526845 w 5785860"/>
              <a:gd name="connsiteY60" fmla="*/ 152400 h 1066800"/>
              <a:gd name="connsiteX61" fmla="*/ 2279870 w 5785860"/>
              <a:gd name="connsiteY61" fmla="*/ 197022 h 1066800"/>
              <a:gd name="connsiteX62" fmla="*/ 1937179 w 5785860"/>
              <a:gd name="connsiteY62" fmla="*/ 253368 h 1066800"/>
              <a:gd name="connsiteX63" fmla="*/ 1491982 w 5785860"/>
              <a:gd name="connsiteY63" fmla="*/ 243915 h 1066800"/>
              <a:gd name="connsiteX64" fmla="*/ 1038014 w 5785860"/>
              <a:gd name="connsiteY64" fmla="*/ 199293 h 1066800"/>
              <a:gd name="connsiteX65" fmla="*/ 803909 w 5785860"/>
              <a:gd name="connsiteY65" fmla="*/ 164123 h 1066800"/>
              <a:gd name="connsiteX66" fmla="*/ 381522 w 5785860"/>
              <a:gd name="connsiteY66" fmla="*/ 140677 h 1066800"/>
              <a:gd name="connsiteX67" fmla="*/ 163284 w 5785860"/>
              <a:gd name="connsiteY67" fmla="*/ 208746 h 1066800"/>
              <a:gd name="connsiteX68" fmla="*/ 53276 w 5785860"/>
              <a:gd name="connsiteY68" fmla="*/ 339970 h 1066800"/>
              <a:gd name="connsiteX69" fmla="*/ 1452 w 5785860"/>
              <a:gd name="connsiteY69" fmla="*/ 597877 h 1066800"/>
              <a:gd name="connsiteX70" fmla="*/ 106601 w 5785860"/>
              <a:gd name="connsiteY70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77743 h 1066800"/>
              <a:gd name="connsiteX5" fmla="*/ 1479702 w 5785860"/>
              <a:gd name="connsiteY5" fmla="*/ 894923 h 1066800"/>
              <a:gd name="connsiteX6" fmla="*/ 1588999 w 5785860"/>
              <a:gd name="connsiteY6" fmla="*/ 844062 h 1066800"/>
              <a:gd name="connsiteX7" fmla="*/ 1835183 w 5785860"/>
              <a:gd name="connsiteY7" fmla="*/ 855785 h 1066800"/>
              <a:gd name="connsiteX8" fmla="*/ 1952414 w 5785860"/>
              <a:gd name="connsiteY8" fmla="*/ 867508 h 1066800"/>
              <a:gd name="connsiteX9" fmla="*/ 1999306 w 5785860"/>
              <a:gd name="connsiteY9" fmla="*/ 890954 h 1066800"/>
              <a:gd name="connsiteX10" fmla="*/ 2081368 w 5785860"/>
              <a:gd name="connsiteY10" fmla="*/ 902677 h 1066800"/>
              <a:gd name="connsiteX11" fmla="*/ 2128260 w 5785860"/>
              <a:gd name="connsiteY11" fmla="*/ 914400 h 1066800"/>
              <a:gd name="connsiteX12" fmla="*/ 2233768 w 5785860"/>
              <a:gd name="connsiteY12" fmla="*/ 949570 h 1066800"/>
              <a:gd name="connsiteX13" fmla="*/ 2304106 w 5785860"/>
              <a:gd name="connsiteY13" fmla="*/ 973016 h 1066800"/>
              <a:gd name="connsiteX14" fmla="*/ 2339276 w 5785860"/>
              <a:gd name="connsiteY14" fmla="*/ 984739 h 1066800"/>
              <a:gd name="connsiteX15" fmla="*/ 2444783 w 5785860"/>
              <a:gd name="connsiteY15" fmla="*/ 996462 h 1066800"/>
              <a:gd name="connsiteX16" fmla="*/ 2855091 w 5785860"/>
              <a:gd name="connsiteY16" fmla="*/ 996462 h 1066800"/>
              <a:gd name="connsiteX17" fmla="*/ 2960599 w 5785860"/>
              <a:gd name="connsiteY17" fmla="*/ 961293 h 1066800"/>
              <a:gd name="connsiteX18" fmla="*/ 3077829 w 5785860"/>
              <a:gd name="connsiteY18" fmla="*/ 949570 h 1066800"/>
              <a:gd name="connsiteX19" fmla="*/ 3757768 w 5785860"/>
              <a:gd name="connsiteY19" fmla="*/ 937847 h 1066800"/>
              <a:gd name="connsiteX20" fmla="*/ 3910168 w 5785860"/>
              <a:gd name="connsiteY20" fmla="*/ 961293 h 1066800"/>
              <a:gd name="connsiteX21" fmla="*/ 3945337 w 5785860"/>
              <a:gd name="connsiteY21" fmla="*/ 973016 h 1066800"/>
              <a:gd name="connsiteX22" fmla="*/ 3992229 w 5785860"/>
              <a:gd name="connsiteY22" fmla="*/ 996462 h 1066800"/>
              <a:gd name="connsiteX23" fmla="*/ 4261860 w 5785860"/>
              <a:gd name="connsiteY23" fmla="*/ 1031631 h 1066800"/>
              <a:gd name="connsiteX24" fmla="*/ 4531491 w 5785860"/>
              <a:gd name="connsiteY24" fmla="*/ 1066800 h 1066800"/>
              <a:gd name="connsiteX25" fmla="*/ 4777676 w 5785860"/>
              <a:gd name="connsiteY25" fmla="*/ 1055077 h 1066800"/>
              <a:gd name="connsiteX26" fmla="*/ 4848014 w 5785860"/>
              <a:gd name="connsiteY26" fmla="*/ 1019908 h 1066800"/>
              <a:gd name="connsiteX27" fmla="*/ 4883183 w 5785860"/>
              <a:gd name="connsiteY27" fmla="*/ 1008185 h 1066800"/>
              <a:gd name="connsiteX28" fmla="*/ 4965245 w 5785860"/>
              <a:gd name="connsiteY28" fmla="*/ 949570 h 1066800"/>
              <a:gd name="connsiteX29" fmla="*/ 5000414 w 5785860"/>
              <a:gd name="connsiteY29" fmla="*/ 937847 h 1066800"/>
              <a:gd name="connsiteX30" fmla="*/ 5070752 w 5785860"/>
              <a:gd name="connsiteY30" fmla="*/ 867508 h 1066800"/>
              <a:gd name="connsiteX31" fmla="*/ 5094199 w 5785860"/>
              <a:gd name="connsiteY31" fmla="*/ 844062 h 1066800"/>
              <a:gd name="connsiteX32" fmla="*/ 5176260 w 5785860"/>
              <a:gd name="connsiteY32" fmla="*/ 797170 h 1066800"/>
              <a:gd name="connsiteX33" fmla="*/ 5410722 w 5785860"/>
              <a:gd name="connsiteY33" fmla="*/ 762000 h 1066800"/>
              <a:gd name="connsiteX34" fmla="*/ 5563122 w 5785860"/>
              <a:gd name="connsiteY34" fmla="*/ 750277 h 1066800"/>
              <a:gd name="connsiteX35" fmla="*/ 5645183 w 5785860"/>
              <a:gd name="connsiteY35" fmla="*/ 726831 h 1066800"/>
              <a:gd name="connsiteX36" fmla="*/ 5738968 w 5785860"/>
              <a:gd name="connsiteY36" fmla="*/ 656493 h 1066800"/>
              <a:gd name="connsiteX37" fmla="*/ 5762414 w 5785860"/>
              <a:gd name="connsiteY37" fmla="*/ 621323 h 1066800"/>
              <a:gd name="connsiteX38" fmla="*/ 5774137 w 5785860"/>
              <a:gd name="connsiteY38" fmla="*/ 574431 h 1066800"/>
              <a:gd name="connsiteX39" fmla="*/ 5785860 w 5785860"/>
              <a:gd name="connsiteY39" fmla="*/ 539262 h 1066800"/>
              <a:gd name="connsiteX40" fmla="*/ 5774137 w 5785860"/>
              <a:gd name="connsiteY40" fmla="*/ 351693 h 1066800"/>
              <a:gd name="connsiteX41" fmla="*/ 5762414 w 5785860"/>
              <a:gd name="connsiteY41" fmla="*/ 316523 h 1066800"/>
              <a:gd name="connsiteX42" fmla="*/ 5727245 w 5785860"/>
              <a:gd name="connsiteY42" fmla="*/ 281354 h 1066800"/>
              <a:gd name="connsiteX43" fmla="*/ 5656906 w 5785860"/>
              <a:gd name="connsiteY43" fmla="*/ 211016 h 1066800"/>
              <a:gd name="connsiteX44" fmla="*/ 5516229 w 5785860"/>
              <a:gd name="connsiteY44" fmla="*/ 140677 h 1066800"/>
              <a:gd name="connsiteX45" fmla="*/ 5434168 w 5785860"/>
              <a:gd name="connsiteY45" fmla="*/ 105508 h 1066800"/>
              <a:gd name="connsiteX46" fmla="*/ 5316937 w 5785860"/>
              <a:gd name="connsiteY46" fmla="*/ 58616 h 1066800"/>
              <a:gd name="connsiteX47" fmla="*/ 5246599 w 5785860"/>
              <a:gd name="connsiteY47" fmla="*/ 35170 h 1066800"/>
              <a:gd name="connsiteX48" fmla="*/ 5211429 w 5785860"/>
              <a:gd name="connsiteY48" fmla="*/ 23447 h 1066800"/>
              <a:gd name="connsiteX49" fmla="*/ 5117645 w 5785860"/>
              <a:gd name="connsiteY49" fmla="*/ 0 h 1066800"/>
              <a:gd name="connsiteX50" fmla="*/ 4801122 w 5785860"/>
              <a:gd name="connsiteY50" fmla="*/ 23447 h 1066800"/>
              <a:gd name="connsiteX51" fmla="*/ 4730783 w 5785860"/>
              <a:gd name="connsiteY51" fmla="*/ 46893 h 1066800"/>
              <a:gd name="connsiteX52" fmla="*/ 4672168 w 5785860"/>
              <a:gd name="connsiteY52" fmla="*/ 58616 h 1066800"/>
              <a:gd name="connsiteX53" fmla="*/ 4625276 w 5785860"/>
              <a:gd name="connsiteY53" fmla="*/ 82062 h 1066800"/>
              <a:gd name="connsiteX54" fmla="*/ 4437706 w 5785860"/>
              <a:gd name="connsiteY54" fmla="*/ 128954 h 1066800"/>
              <a:gd name="connsiteX55" fmla="*/ 4193733 w 5785860"/>
              <a:gd name="connsiteY55" fmla="*/ 168092 h 1066800"/>
              <a:gd name="connsiteX56" fmla="*/ 3799450 w 5785860"/>
              <a:gd name="connsiteY56" fmla="*/ 161853 h 1066800"/>
              <a:gd name="connsiteX57" fmla="*/ 3463980 w 5785860"/>
              <a:gd name="connsiteY57" fmla="*/ 126685 h 1066800"/>
              <a:gd name="connsiteX58" fmla="*/ 3101276 w 5785860"/>
              <a:gd name="connsiteY58" fmla="*/ 70339 h 1066800"/>
              <a:gd name="connsiteX59" fmla="*/ 2808199 w 5785860"/>
              <a:gd name="connsiteY59" fmla="*/ 82062 h 1066800"/>
              <a:gd name="connsiteX60" fmla="*/ 2526845 w 5785860"/>
              <a:gd name="connsiteY60" fmla="*/ 152400 h 1066800"/>
              <a:gd name="connsiteX61" fmla="*/ 2279870 w 5785860"/>
              <a:gd name="connsiteY61" fmla="*/ 197022 h 1066800"/>
              <a:gd name="connsiteX62" fmla="*/ 1937179 w 5785860"/>
              <a:gd name="connsiteY62" fmla="*/ 253368 h 1066800"/>
              <a:gd name="connsiteX63" fmla="*/ 1491982 w 5785860"/>
              <a:gd name="connsiteY63" fmla="*/ 243915 h 1066800"/>
              <a:gd name="connsiteX64" fmla="*/ 1038014 w 5785860"/>
              <a:gd name="connsiteY64" fmla="*/ 199293 h 1066800"/>
              <a:gd name="connsiteX65" fmla="*/ 803909 w 5785860"/>
              <a:gd name="connsiteY65" fmla="*/ 164123 h 1066800"/>
              <a:gd name="connsiteX66" fmla="*/ 381522 w 5785860"/>
              <a:gd name="connsiteY66" fmla="*/ 140677 h 1066800"/>
              <a:gd name="connsiteX67" fmla="*/ 163284 w 5785860"/>
              <a:gd name="connsiteY67" fmla="*/ 208746 h 1066800"/>
              <a:gd name="connsiteX68" fmla="*/ 53276 w 5785860"/>
              <a:gd name="connsiteY68" fmla="*/ 339970 h 1066800"/>
              <a:gd name="connsiteX69" fmla="*/ 1452 w 5785860"/>
              <a:gd name="connsiteY69" fmla="*/ 597877 h 1066800"/>
              <a:gd name="connsiteX70" fmla="*/ 106601 w 5785860"/>
              <a:gd name="connsiteY70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77743 h 1066800"/>
              <a:gd name="connsiteX5" fmla="*/ 1479702 w 5785860"/>
              <a:gd name="connsiteY5" fmla="*/ 894923 h 1066800"/>
              <a:gd name="connsiteX6" fmla="*/ 1588999 w 5785860"/>
              <a:gd name="connsiteY6" fmla="*/ 844062 h 1066800"/>
              <a:gd name="connsiteX7" fmla="*/ 1835183 w 5785860"/>
              <a:gd name="connsiteY7" fmla="*/ 855785 h 1066800"/>
              <a:gd name="connsiteX8" fmla="*/ 1952414 w 5785860"/>
              <a:gd name="connsiteY8" fmla="*/ 867508 h 1066800"/>
              <a:gd name="connsiteX9" fmla="*/ 2081368 w 5785860"/>
              <a:gd name="connsiteY9" fmla="*/ 902677 h 1066800"/>
              <a:gd name="connsiteX10" fmla="*/ 2128260 w 5785860"/>
              <a:gd name="connsiteY10" fmla="*/ 914400 h 1066800"/>
              <a:gd name="connsiteX11" fmla="*/ 2233768 w 5785860"/>
              <a:gd name="connsiteY11" fmla="*/ 949570 h 1066800"/>
              <a:gd name="connsiteX12" fmla="*/ 2304106 w 5785860"/>
              <a:gd name="connsiteY12" fmla="*/ 973016 h 1066800"/>
              <a:gd name="connsiteX13" fmla="*/ 2339276 w 5785860"/>
              <a:gd name="connsiteY13" fmla="*/ 984739 h 1066800"/>
              <a:gd name="connsiteX14" fmla="*/ 2444783 w 5785860"/>
              <a:gd name="connsiteY14" fmla="*/ 996462 h 1066800"/>
              <a:gd name="connsiteX15" fmla="*/ 2855091 w 5785860"/>
              <a:gd name="connsiteY15" fmla="*/ 996462 h 1066800"/>
              <a:gd name="connsiteX16" fmla="*/ 2960599 w 5785860"/>
              <a:gd name="connsiteY16" fmla="*/ 961293 h 1066800"/>
              <a:gd name="connsiteX17" fmla="*/ 3077829 w 5785860"/>
              <a:gd name="connsiteY17" fmla="*/ 949570 h 1066800"/>
              <a:gd name="connsiteX18" fmla="*/ 3757768 w 5785860"/>
              <a:gd name="connsiteY18" fmla="*/ 937847 h 1066800"/>
              <a:gd name="connsiteX19" fmla="*/ 3910168 w 5785860"/>
              <a:gd name="connsiteY19" fmla="*/ 961293 h 1066800"/>
              <a:gd name="connsiteX20" fmla="*/ 3945337 w 5785860"/>
              <a:gd name="connsiteY20" fmla="*/ 973016 h 1066800"/>
              <a:gd name="connsiteX21" fmla="*/ 3992229 w 5785860"/>
              <a:gd name="connsiteY21" fmla="*/ 996462 h 1066800"/>
              <a:gd name="connsiteX22" fmla="*/ 4261860 w 5785860"/>
              <a:gd name="connsiteY22" fmla="*/ 1031631 h 1066800"/>
              <a:gd name="connsiteX23" fmla="*/ 4531491 w 5785860"/>
              <a:gd name="connsiteY23" fmla="*/ 1066800 h 1066800"/>
              <a:gd name="connsiteX24" fmla="*/ 4777676 w 5785860"/>
              <a:gd name="connsiteY24" fmla="*/ 1055077 h 1066800"/>
              <a:gd name="connsiteX25" fmla="*/ 4848014 w 5785860"/>
              <a:gd name="connsiteY25" fmla="*/ 1019908 h 1066800"/>
              <a:gd name="connsiteX26" fmla="*/ 4883183 w 5785860"/>
              <a:gd name="connsiteY26" fmla="*/ 1008185 h 1066800"/>
              <a:gd name="connsiteX27" fmla="*/ 4965245 w 5785860"/>
              <a:gd name="connsiteY27" fmla="*/ 949570 h 1066800"/>
              <a:gd name="connsiteX28" fmla="*/ 5000414 w 5785860"/>
              <a:gd name="connsiteY28" fmla="*/ 937847 h 1066800"/>
              <a:gd name="connsiteX29" fmla="*/ 5070752 w 5785860"/>
              <a:gd name="connsiteY29" fmla="*/ 867508 h 1066800"/>
              <a:gd name="connsiteX30" fmla="*/ 5094199 w 5785860"/>
              <a:gd name="connsiteY30" fmla="*/ 844062 h 1066800"/>
              <a:gd name="connsiteX31" fmla="*/ 5176260 w 5785860"/>
              <a:gd name="connsiteY31" fmla="*/ 797170 h 1066800"/>
              <a:gd name="connsiteX32" fmla="*/ 5410722 w 5785860"/>
              <a:gd name="connsiteY32" fmla="*/ 762000 h 1066800"/>
              <a:gd name="connsiteX33" fmla="*/ 5563122 w 5785860"/>
              <a:gd name="connsiteY33" fmla="*/ 750277 h 1066800"/>
              <a:gd name="connsiteX34" fmla="*/ 5645183 w 5785860"/>
              <a:gd name="connsiteY34" fmla="*/ 726831 h 1066800"/>
              <a:gd name="connsiteX35" fmla="*/ 5738968 w 5785860"/>
              <a:gd name="connsiteY35" fmla="*/ 656493 h 1066800"/>
              <a:gd name="connsiteX36" fmla="*/ 5762414 w 5785860"/>
              <a:gd name="connsiteY36" fmla="*/ 621323 h 1066800"/>
              <a:gd name="connsiteX37" fmla="*/ 5774137 w 5785860"/>
              <a:gd name="connsiteY37" fmla="*/ 574431 h 1066800"/>
              <a:gd name="connsiteX38" fmla="*/ 5785860 w 5785860"/>
              <a:gd name="connsiteY38" fmla="*/ 539262 h 1066800"/>
              <a:gd name="connsiteX39" fmla="*/ 5774137 w 5785860"/>
              <a:gd name="connsiteY39" fmla="*/ 351693 h 1066800"/>
              <a:gd name="connsiteX40" fmla="*/ 5762414 w 5785860"/>
              <a:gd name="connsiteY40" fmla="*/ 316523 h 1066800"/>
              <a:gd name="connsiteX41" fmla="*/ 5727245 w 5785860"/>
              <a:gd name="connsiteY41" fmla="*/ 281354 h 1066800"/>
              <a:gd name="connsiteX42" fmla="*/ 5656906 w 5785860"/>
              <a:gd name="connsiteY42" fmla="*/ 211016 h 1066800"/>
              <a:gd name="connsiteX43" fmla="*/ 5516229 w 5785860"/>
              <a:gd name="connsiteY43" fmla="*/ 140677 h 1066800"/>
              <a:gd name="connsiteX44" fmla="*/ 5434168 w 5785860"/>
              <a:gd name="connsiteY44" fmla="*/ 105508 h 1066800"/>
              <a:gd name="connsiteX45" fmla="*/ 5316937 w 5785860"/>
              <a:gd name="connsiteY45" fmla="*/ 58616 h 1066800"/>
              <a:gd name="connsiteX46" fmla="*/ 5246599 w 5785860"/>
              <a:gd name="connsiteY46" fmla="*/ 35170 h 1066800"/>
              <a:gd name="connsiteX47" fmla="*/ 5211429 w 5785860"/>
              <a:gd name="connsiteY47" fmla="*/ 23447 h 1066800"/>
              <a:gd name="connsiteX48" fmla="*/ 5117645 w 5785860"/>
              <a:gd name="connsiteY48" fmla="*/ 0 h 1066800"/>
              <a:gd name="connsiteX49" fmla="*/ 4801122 w 5785860"/>
              <a:gd name="connsiteY49" fmla="*/ 23447 h 1066800"/>
              <a:gd name="connsiteX50" fmla="*/ 4730783 w 5785860"/>
              <a:gd name="connsiteY50" fmla="*/ 46893 h 1066800"/>
              <a:gd name="connsiteX51" fmla="*/ 4672168 w 5785860"/>
              <a:gd name="connsiteY51" fmla="*/ 58616 h 1066800"/>
              <a:gd name="connsiteX52" fmla="*/ 4625276 w 5785860"/>
              <a:gd name="connsiteY52" fmla="*/ 82062 h 1066800"/>
              <a:gd name="connsiteX53" fmla="*/ 4437706 w 5785860"/>
              <a:gd name="connsiteY53" fmla="*/ 128954 h 1066800"/>
              <a:gd name="connsiteX54" fmla="*/ 4193733 w 5785860"/>
              <a:gd name="connsiteY54" fmla="*/ 168092 h 1066800"/>
              <a:gd name="connsiteX55" fmla="*/ 3799450 w 5785860"/>
              <a:gd name="connsiteY55" fmla="*/ 161853 h 1066800"/>
              <a:gd name="connsiteX56" fmla="*/ 3463980 w 5785860"/>
              <a:gd name="connsiteY56" fmla="*/ 126685 h 1066800"/>
              <a:gd name="connsiteX57" fmla="*/ 3101276 w 5785860"/>
              <a:gd name="connsiteY57" fmla="*/ 70339 h 1066800"/>
              <a:gd name="connsiteX58" fmla="*/ 2808199 w 5785860"/>
              <a:gd name="connsiteY58" fmla="*/ 82062 h 1066800"/>
              <a:gd name="connsiteX59" fmla="*/ 2526845 w 5785860"/>
              <a:gd name="connsiteY59" fmla="*/ 152400 h 1066800"/>
              <a:gd name="connsiteX60" fmla="*/ 2279870 w 5785860"/>
              <a:gd name="connsiteY60" fmla="*/ 197022 h 1066800"/>
              <a:gd name="connsiteX61" fmla="*/ 1937179 w 5785860"/>
              <a:gd name="connsiteY61" fmla="*/ 253368 h 1066800"/>
              <a:gd name="connsiteX62" fmla="*/ 1491982 w 5785860"/>
              <a:gd name="connsiteY62" fmla="*/ 243915 h 1066800"/>
              <a:gd name="connsiteX63" fmla="*/ 1038014 w 5785860"/>
              <a:gd name="connsiteY63" fmla="*/ 199293 h 1066800"/>
              <a:gd name="connsiteX64" fmla="*/ 803909 w 5785860"/>
              <a:gd name="connsiteY64" fmla="*/ 164123 h 1066800"/>
              <a:gd name="connsiteX65" fmla="*/ 381522 w 5785860"/>
              <a:gd name="connsiteY65" fmla="*/ 140677 h 1066800"/>
              <a:gd name="connsiteX66" fmla="*/ 163284 w 5785860"/>
              <a:gd name="connsiteY66" fmla="*/ 208746 h 1066800"/>
              <a:gd name="connsiteX67" fmla="*/ 53276 w 5785860"/>
              <a:gd name="connsiteY67" fmla="*/ 339970 h 1066800"/>
              <a:gd name="connsiteX68" fmla="*/ 1452 w 5785860"/>
              <a:gd name="connsiteY68" fmla="*/ 597877 h 1066800"/>
              <a:gd name="connsiteX69" fmla="*/ 106601 w 5785860"/>
              <a:gd name="connsiteY69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77743 h 1066800"/>
              <a:gd name="connsiteX5" fmla="*/ 1479702 w 5785860"/>
              <a:gd name="connsiteY5" fmla="*/ 894923 h 1066800"/>
              <a:gd name="connsiteX6" fmla="*/ 1588999 w 5785860"/>
              <a:gd name="connsiteY6" fmla="*/ 844062 h 1066800"/>
              <a:gd name="connsiteX7" fmla="*/ 1835183 w 5785860"/>
              <a:gd name="connsiteY7" fmla="*/ 855785 h 1066800"/>
              <a:gd name="connsiteX8" fmla="*/ 1952414 w 5785860"/>
              <a:gd name="connsiteY8" fmla="*/ 867508 h 1066800"/>
              <a:gd name="connsiteX9" fmla="*/ 2081368 w 5785860"/>
              <a:gd name="connsiteY9" fmla="*/ 902677 h 1066800"/>
              <a:gd name="connsiteX10" fmla="*/ 2233768 w 5785860"/>
              <a:gd name="connsiteY10" fmla="*/ 949570 h 1066800"/>
              <a:gd name="connsiteX11" fmla="*/ 2304106 w 5785860"/>
              <a:gd name="connsiteY11" fmla="*/ 973016 h 1066800"/>
              <a:gd name="connsiteX12" fmla="*/ 2339276 w 5785860"/>
              <a:gd name="connsiteY12" fmla="*/ 984739 h 1066800"/>
              <a:gd name="connsiteX13" fmla="*/ 2444783 w 5785860"/>
              <a:gd name="connsiteY13" fmla="*/ 996462 h 1066800"/>
              <a:gd name="connsiteX14" fmla="*/ 2855091 w 5785860"/>
              <a:gd name="connsiteY14" fmla="*/ 996462 h 1066800"/>
              <a:gd name="connsiteX15" fmla="*/ 2960599 w 5785860"/>
              <a:gd name="connsiteY15" fmla="*/ 961293 h 1066800"/>
              <a:gd name="connsiteX16" fmla="*/ 3077829 w 5785860"/>
              <a:gd name="connsiteY16" fmla="*/ 949570 h 1066800"/>
              <a:gd name="connsiteX17" fmla="*/ 3757768 w 5785860"/>
              <a:gd name="connsiteY17" fmla="*/ 937847 h 1066800"/>
              <a:gd name="connsiteX18" fmla="*/ 3910168 w 5785860"/>
              <a:gd name="connsiteY18" fmla="*/ 961293 h 1066800"/>
              <a:gd name="connsiteX19" fmla="*/ 3945337 w 5785860"/>
              <a:gd name="connsiteY19" fmla="*/ 973016 h 1066800"/>
              <a:gd name="connsiteX20" fmla="*/ 3992229 w 5785860"/>
              <a:gd name="connsiteY20" fmla="*/ 996462 h 1066800"/>
              <a:gd name="connsiteX21" fmla="*/ 4261860 w 5785860"/>
              <a:gd name="connsiteY21" fmla="*/ 1031631 h 1066800"/>
              <a:gd name="connsiteX22" fmla="*/ 4531491 w 5785860"/>
              <a:gd name="connsiteY22" fmla="*/ 1066800 h 1066800"/>
              <a:gd name="connsiteX23" fmla="*/ 4777676 w 5785860"/>
              <a:gd name="connsiteY23" fmla="*/ 1055077 h 1066800"/>
              <a:gd name="connsiteX24" fmla="*/ 4848014 w 5785860"/>
              <a:gd name="connsiteY24" fmla="*/ 1019908 h 1066800"/>
              <a:gd name="connsiteX25" fmla="*/ 4883183 w 5785860"/>
              <a:gd name="connsiteY25" fmla="*/ 1008185 h 1066800"/>
              <a:gd name="connsiteX26" fmla="*/ 4965245 w 5785860"/>
              <a:gd name="connsiteY26" fmla="*/ 949570 h 1066800"/>
              <a:gd name="connsiteX27" fmla="*/ 5000414 w 5785860"/>
              <a:gd name="connsiteY27" fmla="*/ 937847 h 1066800"/>
              <a:gd name="connsiteX28" fmla="*/ 5070752 w 5785860"/>
              <a:gd name="connsiteY28" fmla="*/ 867508 h 1066800"/>
              <a:gd name="connsiteX29" fmla="*/ 5094199 w 5785860"/>
              <a:gd name="connsiteY29" fmla="*/ 844062 h 1066800"/>
              <a:gd name="connsiteX30" fmla="*/ 5176260 w 5785860"/>
              <a:gd name="connsiteY30" fmla="*/ 797170 h 1066800"/>
              <a:gd name="connsiteX31" fmla="*/ 5410722 w 5785860"/>
              <a:gd name="connsiteY31" fmla="*/ 762000 h 1066800"/>
              <a:gd name="connsiteX32" fmla="*/ 5563122 w 5785860"/>
              <a:gd name="connsiteY32" fmla="*/ 750277 h 1066800"/>
              <a:gd name="connsiteX33" fmla="*/ 5645183 w 5785860"/>
              <a:gd name="connsiteY33" fmla="*/ 726831 h 1066800"/>
              <a:gd name="connsiteX34" fmla="*/ 5738968 w 5785860"/>
              <a:gd name="connsiteY34" fmla="*/ 656493 h 1066800"/>
              <a:gd name="connsiteX35" fmla="*/ 5762414 w 5785860"/>
              <a:gd name="connsiteY35" fmla="*/ 621323 h 1066800"/>
              <a:gd name="connsiteX36" fmla="*/ 5774137 w 5785860"/>
              <a:gd name="connsiteY36" fmla="*/ 574431 h 1066800"/>
              <a:gd name="connsiteX37" fmla="*/ 5785860 w 5785860"/>
              <a:gd name="connsiteY37" fmla="*/ 539262 h 1066800"/>
              <a:gd name="connsiteX38" fmla="*/ 5774137 w 5785860"/>
              <a:gd name="connsiteY38" fmla="*/ 351693 h 1066800"/>
              <a:gd name="connsiteX39" fmla="*/ 5762414 w 5785860"/>
              <a:gd name="connsiteY39" fmla="*/ 316523 h 1066800"/>
              <a:gd name="connsiteX40" fmla="*/ 5727245 w 5785860"/>
              <a:gd name="connsiteY40" fmla="*/ 281354 h 1066800"/>
              <a:gd name="connsiteX41" fmla="*/ 5656906 w 5785860"/>
              <a:gd name="connsiteY41" fmla="*/ 211016 h 1066800"/>
              <a:gd name="connsiteX42" fmla="*/ 5516229 w 5785860"/>
              <a:gd name="connsiteY42" fmla="*/ 140677 h 1066800"/>
              <a:gd name="connsiteX43" fmla="*/ 5434168 w 5785860"/>
              <a:gd name="connsiteY43" fmla="*/ 105508 h 1066800"/>
              <a:gd name="connsiteX44" fmla="*/ 5316937 w 5785860"/>
              <a:gd name="connsiteY44" fmla="*/ 58616 h 1066800"/>
              <a:gd name="connsiteX45" fmla="*/ 5246599 w 5785860"/>
              <a:gd name="connsiteY45" fmla="*/ 35170 h 1066800"/>
              <a:gd name="connsiteX46" fmla="*/ 5211429 w 5785860"/>
              <a:gd name="connsiteY46" fmla="*/ 23447 h 1066800"/>
              <a:gd name="connsiteX47" fmla="*/ 5117645 w 5785860"/>
              <a:gd name="connsiteY47" fmla="*/ 0 h 1066800"/>
              <a:gd name="connsiteX48" fmla="*/ 4801122 w 5785860"/>
              <a:gd name="connsiteY48" fmla="*/ 23447 h 1066800"/>
              <a:gd name="connsiteX49" fmla="*/ 4730783 w 5785860"/>
              <a:gd name="connsiteY49" fmla="*/ 46893 h 1066800"/>
              <a:gd name="connsiteX50" fmla="*/ 4672168 w 5785860"/>
              <a:gd name="connsiteY50" fmla="*/ 58616 h 1066800"/>
              <a:gd name="connsiteX51" fmla="*/ 4625276 w 5785860"/>
              <a:gd name="connsiteY51" fmla="*/ 82062 h 1066800"/>
              <a:gd name="connsiteX52" fmla="*/ 4437706 w 5785860"/>
              <a:gd name="connsiteY52" fmla="*/ 128954 h 1066800"/>
              <a:gd name="connsiteX53" fmla="*/ 4193733 w 5785860"/>
              <a:gd name="connsiteY53" fmla="*/ 168092 h 1066800"/>
              <a:gd name="connsiteX54" fmla="*/ 3799450 w 5785860"/>
              <a:gd name="connsiteY54" fmla="*/ 161853 h 1066800"/>
              <a:gd name="connsiteX55" fmla="*/ 3463980 w 5785860"/>
              <a:gd name="connsiteY55" fmla="*/ 126685 h 1066800"/>
              <a:gd name="connsiteX56" fmla="*/ 3101276 w 5785860"/>
              <a:gd name="connsiteY56" fmla="*/ 70339 h 1066800"/>
              <a:gd name="connsiteX57" fmla="*/ 2808199 w 5785860"/>
              <a:gd name="connsiteY57" fmla="*/ 82062 h 1066800"/>
              <a:gd name="connsiteX58" fmla="*/ 2526845 w 5785860"/>
              <a:gd name="connsiteY58" fmla="*/ 152400 h 1066800"/>
              <a:gd name="connsiteX59" fmla="*/ 2279870 w 5785860"/>
              <a:gd name="connsiteY59" fmla="*/ 197022 h 1066800"/>
              <a:gd name="connsiteX60" fmla="*/ 1937179 w 5785860"/>
              <a:gd name="connsiteY60" fmla="*/ 253368 h 1066800"/>
              <a:gd name="connsiteX61" fmla="*/ 1491982 w 5785860"/>
              <a:gd name="connsiteY61" fmla="*/ 243915 h 1066800"/>
              <a:gd name="connsiteX62" fmla="*/ 1038014 w 5785860"/>
              <a:gd name="connsiteY62" fmla="*/ 199293 h 1066800"/>
              <a:gd name="connsiteX63" fmla="*/ 803909 w 5785860"/>
              <a:gd name="connsiteY63" fmla="*/ 164123 h 1066800"/>
              <a:gd name="connsiteX64" fmla="*/ 381522 w 5785860"/>
              <a:gd name="connsiteY64" fmla="*/ 140677 h 1066800"/>
              <a:gd name="connsiteX65" fmla="*/ 163284 w 5785860"/>
              <a:gd name="connsiteY65" fmla="*/ 208746 h 1066800"/>
              <a:gd name="connsiteX66" fmla="*/ 53276 w 5785860"/>
              <a:gd name="connsiteY66" fmla="*/ 339970 h 1066800"/>
              <a:gd name="connsiteX67" fmla="*/ 1452 w 5785860"/>
              <a:gd name="connsiteY67" fmla="*/ 597877 h 1066800"/>
              <a:gd name="connsiteX68" fmla="*/ 106601 w 5785860"/>
              <a:gd name="connsiteY68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77743 h 1066800"/>
              <a:gd name="connsiteX5" fmla="*/ 1479702 w 5785860"/>
              <a:gd name="connsiteY5" fmla="*/ 894923 h 1066800"/>
              <a:gd name="connsiteX6" fmla="*/ 1588999 w 5785860"/>
              <a:gd name="connsiteY6" fmla="*/ 844062 h 1066800"/>
              <a:gd name="connsiteX7" fmla="*/ 1835183 w 5785860"/>
              <a:gd name="connsiteY7" fmla="*/ 855785 h 1066800"/>
              <a:gd name="connsiteX8" fmla="*/ 1952414 w 5785860"/>
              <a:gd name="connsiteY8" fmla="*/ 867508 h 1066800"/>
              <a:gd name="connsiteX9" fmla="*/ 2081368 w 5785860"/>
              <a:gd name="connsiteY9" fmla="*/ 902677 h 1066800"/>
              <a:gd name="connsiteX10" fmla="*/ 2233768 w 5785860"/>
              <a:gd name="connsiteY10" fmla="*/ 949570 h 1066800"/>
              <a:gd name="connsiteX11" fmla="*/ 2304106 w 5785860"/>
              <a:gd name="connsiteY11" fmla="*/ 973016 h 1066800"/>
              <a:gd name="connsiteX12" fmla="*/ 2444783 w 5785860"/>
              <a:gd name="connsiteY12" fmla="*/ 996462 h 1066800"/>
              <a:gd name="connsiteX13" fmla="*/ 2855091 w 5785860"/>
              <a:gd name="connsiteY13" fmla="*/ 996462 h 1066800"/>
              <a:gd name="connsiteX14" fmla="*/ 2960599 w 5785860"/>
              <a:gd name="connsiteY14" fmla="*/ 961293 h 1066800"/>
              <a:gd name="connsiteX15" fmla="*/ 3077829 w 5785860"/>
              <a:gd name="connsiteY15" fmla="*/ 949570 h 1066800"/>
              <a:gd name="connsiteX16" fmla="*/ 3757768 w 5785860"/>
              <a:gd name="connsiteY16" fmla="*/ 937847 h 1066800"/>
              <a:gd name="connsiteX17" fmla="*/ 3910168 w 5785860"/>
              <a:gd name="connsiteY17" fmla="*/ 961293 h 1066800"/>
              <a:gd name="connsiteX18" fmla="*/ 3945337 w 5785860"/>
              <a:gd name="connsiteY18" fmla="*/ 973016 h 1066800"/>
              <a:gd name="connsiteX19" fmla="*/ 3992229 w 5785860"/>
              <a:gd name="connsiteY19" fmla="*/ 996462 h 1066800"/>
              <a:gd name="connsiteX20" fmla="*/ 4261860 w 5785860"/>
              <a:gd name="connsiteY20" fmla="*/ 1031631 h 1066800"/>
              <a:gd name="connsiteX21" fmla="*/ 4531491 w 5785860"/>
              <a:gd name="connsiteY21" fmla="*/ 1066800 h 1066800"/>
              <a:gd name="connsiteX22" fmla="*/ 4777676 w 5785860"/>
              <a:gd name="connsiteY22" fmla="*/ 1055077 h 1066800"/>
              <a:gd name="connsiteX23" fmla="*/ 4848014 w 5785860"/>
              <a:gd name="connsiteY23" fmla="*/ 1019908 h 1066800"/>
              <a:gd name="connsiteX24" fmla="*/ 4883183 w 5785860"/>
              <a:gd name="connsiteY24" fmla="*/ 1008185 h 1066800"/>
              <a:gd name="connsiteX25" fmla="*/ 4965245 w 5785860"/>
              <a:gd name="connsiteY25" fmla="*/ 949570 h 1066800"/>
              <a:gd name="connsiteX26" fmla="*/ 5000414 w 5785860"/>
              <a:gd name="connsiteY26" fmla="*/ 937847 h 1066800"/>
              <a:gd name="connsiteX27" fmla="*/ 5070752 w 5785860"/>
              <a:gd name="connsiteY27" fmla="*/ 867508 h 1066800"/>
              <a:gd name="connsiteX28" fmla="*/ 5094199 w 5785860"/>
              <a:gd name="connsiteY28" fmla="*/ 844062 h 1066800"/>
              <a:gd name="connsiteX29" fmla="*/ 5176260 w 5785860"/>
              <a:gd name="connsiteY29" fmla="*/ 797170 h 1066800"/>
              <a:gd name="connsiteX30" fmla="*/ 5410722 w 5785860"/>
              <a:gd name="connsiteY30" fmla="*/ 762000 h 1066800"/>
              <a:gd name="connsiteX31" fmla="*/ 5563122 w 5785860"/>
              <a:gd name="connsiteY31" fmla="*/ 750277 h 1066800"/>
              <a:gd name="connsiteX32" fmla="*/ 5645183 w 5785860"/>
              <a:gd name="connsiteY32" fmla="*/ 726831 h 1066800"/>
              <a:gd name="connsiteX33" fmla="*/ 5738968 w 5785860"/>
              <a:gd name="connsiteY33" fmla="*/ 656493 h 1066800"/>
              <a:gd name="connsiteX34" fmla="*/ 5762414 w 5785860"/>
              <a:gd name="connsiteY34" fmla="*/ 621323 h 1066800"/>
              <a:gd name="connsiteX35" fmla="*/ 5774137 w 5785860"/>
              <a:gd name="connsiteY35" fmla="*/ 574431 h 1066800"/>
              <a:gd name="connsiteX36" fmla="*/ 5785860 w 5785860"/>
              <a:gd name="connsiteY36" fmla="*/ 539262 h 1066800"/>
              <a:gd name="connsiteX37" fmla="*/ 5774137 w 5785860"/>
              <a:gd name="connsiteY37" fmla="*/ 351693 h 1066800"/>
              <a:gd name="connsiteX38" fmla="*/ 5762414 w 5785860"/>
              <a:gd name="connsiteY38" fmla="*/ 316523 h 1066800"/>
              <a:gd name="connsiteX39" fmla="*/ 5727245 w 5785860"/>
              <a:gd name="connsiteY39" fmla="*/ 281354 h 1066800"/>
              <a:gd name="connsiteX40" fmla="*/ 5656906 w 5785860"/>
              <a:gd name="connsiteY40" fmla="*/ 211016 h 1066800"/>
              <a:gd name="connsiteX41" fmla="*/ 5516229 w 5785860"/>
              <a:gd name="connsiteY41" fmla="*/ 140677 h 1066800"/>
              <a:gd name="connsiteX42" fmla="*/ 5434168 w 5785860"/>
              <a:gd name="connsiteY42" fmla="*/ 105508 h 1066800"/>
              <a:gd name="connsiteX43" fmla="*/ 5316937 w 5785860"/>
              <a:gd name="connsiteY43" fmla="*/ 58616 h 1066800"/>
              <a:gd name="connsiteX44" fmla="*/ 5246599 w 5785860"/>
              <a:gd name="connsiteY44" fmla="*/ 35170 h 1066800"/>
              <a:gd name="connsiteX45" fmla="*/ 5211429 w 5785860"/>
              <a:gd name="connsiteY45" fmla="*/ 23447 h 1066800"/>
              <a:gd name="connsiteX46" fmla="*/ 5117645 w 5785860"/>
              <a:gd name="connsiteY46" fmla="*/ 0 h 1066800"/>
              <a:gd name="connsiteX47" fmla="*/ 4801122 w 5785860"/>
              <a:gd name="connsiteY47" fmla="*/ 23447 h 1066800"/>
              <a:gd name="connsiteX48" fmla="*/ 4730783 w 5785860"/>
              <a:gd name="connsiteY48" fmla="*/ 46893 h 1066800"/>
              <a:gd name="connsiteX49" fmla="*/ 4672168 w 5785860"/>
              <a:gd name="connsiteY49" fmla="*/ 58616 h 1066800"/>
              <a:gd name="connsiteX50" fmla="*/ 4625276 w 5785860"/>
              <a:gd name="connsiteY50" fmla="*/ 82062 h 1066800"/>
              <a:gd name="connsiteX51" fmla="*/ 4437706 w 5785860"/>
              <a:gd name="connsiteY51" fmla="*/ 128954 h 1066800"/>
              <a:gd name="connsiteX52" fmla="*/ 4193733 w 5785860"/>
              <a:gd name="connsiteY52" fmla="*/ 168092 h 1066800"/>
              <a:gd name="connsiteX53" fmla="*/ 3799450 w 5785860"/>
              <a:gd name="connsiteY53" fmla="*/ 161853 h 1066800"/>
              <a:gd name="connsiteX54" fmla="*/ 3463980 w 5785860"/>
              <a:gd name="connsiteY54" fmla="*/ 126685 h 1066800"/>
              <a:gd name="connsiteX55" fmla="*/ 3101276 w 5785860"/>
              <a:gd name="connsiteY55" fmla="*/ 70339 h 1066800"/>
              <a:gd name="connsiteX56" fmla="*/ 2808199 w 5785860"/>
              <a:gd name="connsiteY56" fmla="*/ 82062 h 1066800"/>
              <a:gd name="connsiteX57" fmla="*/ 2526845 w 5785860"/>
              <a:gd name="connsiteY57" fmla="*/ 152400 h 1066800"/>
              <a:gd name="connsiteX58" fmla="*/ 2279870 w 5785860"/>
              <a:gd name="connsiteY58" fmla="*/ 197022 h 1066800"/>
              <a:gd name="connsiteX59" fmla="*/ 1937179 w 5785860"/>
              <a:gd name="connsiteY59" fmla="*/ 253368 h 1066800"/>
              <a:gd name="connsiteX60" fmla="*/ 1491982 w 5785860"/>
              <a:gd name="connsiteY60" fmla="*/ 243915 h 1066800"/>
              <a:gd name="connsiteX61" fmla="*/ 1038014 w 5785860"/>
              <a:gd name="connsiteY61" fmla="*/ 199293 h 1066800"/>
              <a:gd name="connsiteX62" fmla="*/ 803909 w 5785860"/>
              <a:gd name="connsiteY62" fmla="*/ 164123 h 1066800"/>
              <a:gd name="connsiteX63" fmla="*/ 381522 w 5785860"/>
              <a:gd name="connsiteY63" fmla="*/ 140677 h 1066800"/>
              <a:gd name="connsiteX64" fmla="*/ 163284 w 5785860"/>
              <a:gd name="connsiteY64" fmla="*/ 208746 h 1066800"/>
              <a:gd name="connsiteX65" fmla="*/ 53276 w 5785860"/>
              <a:gd name="connsiteY65" fmla="*/ 339970 h 1066800"/>
              <a:gd name="connsiteX66" fmla="*/ 1452 w 5785860"/>
              <a:gd name="connsiteY66" fmla="*/ 597877 h 1066800"/>
              <a:gd name="connsiteX67" fmla="*/ 106601 w 5785860"/>
              <a:gd name="connsiteY67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77743 h 1066800"/>
              <a:gd name="connsiteX5" fmla="*/ 1479702 w 5785860"/>
              <a:gd name="connsiteY5" fmla="*/ 894923 h 1066800"/>
              <a:gd name="connsiteX6" fmla="*/ 1588999 w 5785860"/>
              <a:gd name="connsiteY6" fmla="*/ 844062 h 1066800"/>
              <a:gd name="connsiteX7" fmla="*/ 1835183 w 5785860"/>
              <a:gd name="connsiteY7" fmla="*/ 855785 h 1066800"/>
              <a:gd name="connsiteX8" fmla="*/ 1952414 w 5785860"/>
              <a:gd name="connsiteY8" fmla="*/ 867508 h 1066800"/>
              <a:gd name="connsiteX9" fmla="*/ 2081368 w 5785860"/>
              <a:gd name="connsiteY9" fmla="*/ 902677 h 1066800"/>
              <a:gd name="connsiteX10" fmla="*/ 2233768 w 5785860"/>
              <a:gd name="connsiteY10" fmla="*/ 949570 h 1066800"/>
              <a:gd name="connsiteX11" fmla="*/ 2444783 w 5785860"/>
              <a:gd name="connsiteY11" fmla="*/ 996462 h 1066800"/>
              <a:gd name="connsiteX12" fmla="*/ 2855091 w 5785860"/>
              <a:gd name="connsiteY12" fmla="*/ 996462 h 1066800"/>
              <a:gd name="connsiteX13" fmla="*/ 2960599 w 5785860"/>
              <a:gd name="connsiteY13" fmla="*/ 961293 h 1066800"/>
              <a:gd name="connsiteX14" fmla="*/ 3077829 w 5785860"/>
              <a:gd name="connsiteY14" fmla="*/ 949570 h 1066800"/>
              <a:gd name="connsiteX15" fmla="*/ 3757768 w 5785860"/>
              <a:gd name="connsiteY15" fmla="*/ 937847 h 1066800"/>
              <a:gd name="connsiteX16" fmla="*/ 3910168 w 5785860"/>
              <a:gd name="connsiteY16" fmla="*/ 961293 h 1066800"/>
              <a:gd name="connsiteX17" fmla="*/ 3945337 w 5785860"/>
              <a:gd name="connsiteY17" fmla="*/ 973016 h 1066800"/>
              <a:gd name="connsiteX18" fmla="*/ 3992229 w 5785860"/>
              <a:gd name="connsiteY18" fmla="*/ 996462 h 1066800"/>
              <a:gd name="connsiteX19" fmla="*/ 4261860 w 5785860"/>
              <a:gd name="connsiteY19" fmla="*/ 1031631 h 1066800"/>
              <a:gd name="connsiteX20" fmla="*/ 4531491 w 5785860"/>
              <a:gd name="connsiteY20" fmla="*/ 1066800 h 1066800"/>
              <a:gd name="connsiteX21" fmla="*/ 4777676 w 5785860"/>
              <a:gd name="connsiteY21" fmla="*/ 1055077 h 1066800"/>
              <a:gd name="connsiteX22" fmla="*/ 4848014 w 5785860"/>
              <a:gd name="connsiteY22" fmla="*/ 1019908 h 1066800"/>
              <a:gd name="connsiteX23" fmla="*/ 4883183 w 5785860"/>
              <a:gd name="connsiteY23" fmla="*/ 1008185 h 1066800"/>
              <a:gd name="connsiteX24" fmla="*/ 4965245 w 5785860"/>
              <a:gd name="connsiteY24" fmla="*/ 949570 h 1066800"/>
              <a:gd name="connsiteX25" fmla="*/ 5000414 w 5785860"/>
              <a:gd name="connsiteY25" fmla="*/ 937847 h 1066800"/>
              <a:gd name="connsiteX26" fmla="*/ 5070752 w 5785860"/>
              <a:gd name="connsiteY26" fmla="*/ 867508 h 1066800"/>
              <a:gd name="connsiteX27" fmla="*/ 5094199 w 5785860"/>
              <a:gd name="connsiteY27" fmla="*/ 844062 h 1066800"/>
              <a:gd name="connsiteX28" fmla="*/ 5176260 w 5785860"/>
              <a:gd name="connsiteY28" fmla="*/ 797170 h 1066800"/>
              <a:gd name="connsiteX29" fmla="*/ 5410722 w 5785860"/>
              <a:gd name="connsiteY29" fmla="*/ 762000 h 1066800"/>
              <a:gd name="connsiteX30" fmla="*/ 5563122 w 5785860"/>
              <a:gd name="connsiteY30" fmla="*/ 750277 h 1066800"/>
              <a:gd name="connsiteX31" fmla="*/ 5645183 w 5785860"/>
              <a:gd name="connsiteY31" fmla="*/ 726831 h 1066800"/>
              <a:gd name="connsiteX32" fmla="*/ 5738968 w 5785860"/>
              <a:gd name="connsiteY32" fmla="*/ 656493 h 1066800"/>
              <a:gd name="connsiteX33" fmla="*/ 5762414 w 5785860"/>
              <a:gd name="connsiteY33" fmla="*/ 621323 h 1066800"/>
              <a:gd name="connsiteX34" fmla="*/ 5774137 w 5785860"/>
              <a:gd name="connsiteY34" fmla="*/ 574431 h 1066800"/>
              <a:gd name="connsiteX35" fmla="*/ 5785860 w 5785860"/>
              <a:gd name="connsiteY35" fmla="*/ 539262 h 1066800"/>
              <a:gd name="connsiteX36" fmla="*/ 5774137 w 5785860"/>
              <a:gd name="connsiteY36" fmla="*/ 351693 h 1066800"/>
              <a:gd name="connsiteX37" fmla="*/ 5762414 w 5785860"/>
              <a:gd name="connsiteY37" fmla="*/ 316523 h 1066800"/>
              <a:gd name="connsiteX38" fmla="*/ 5727245 w 5785860"/>
              <a:gd name="connsiteY38" fmla="*/ 281354 h 1066800"/>
              <a:gd name="connsiteX39" fmla="*/ 5656906 w 5785860"/>
              <a:gd name="connsiteY39" fmla="*/ 211016 h 1066800"/>
              <a:gd name="connsiteX40" fmla="*/ 5516229 w 5785860"/>
              <a:gd name="connsiteY40" fmla="*/ 140677 h 1066800"/>
              <a:gd name="connsiteX41" fmla="*/ 5434168 w 5785860"/>
              <a:gd name="connsiteY41" fmla="*/ 105508 h 1066800"/>
              <a:gd name="connsiteX42" fmla="*/ 5316937 w 5785860"/>
              <a:gd name="connsiteY42" fmla="*/ 58616 h 1066800"/>
              <a:gd name="connsiteX43" fmla="*/ 5246599 w 5785860"/>
              <a:gd name="connsiteY43" fmla="*/ 35170 h 1066800"/>
              <a:gd name="connsiteX44" fmla="*/ 5211429 w 5785860"/>
              <a:gd name="connsiteY44" fmla="*/ 23447 h 1066800"/>
              <a:gd name="connsiteX45" fmla="*/ 5117645 w 5785860"/>
              <a:gd name="connsiteY45" fmla="*/ 0 h 1066800"/>
              <a:gd name="connsiteX46" fmla="*/ 4801122 w 5785860"/>
              <a:gd name="connsiteY46" fmla="*/ 23447 h 1066800"/>
              <a:gd name="connsiteX47" fmla="*/ 4730783 w 5785860"/>
              <a:gd name="connsiteY47" fmla="*/ 46893 h 1066800"/>
              <a:gd name="connsiteX48" fmla="*/ 4672168 w 5785860"/>
              <a:gd name="connsiteY48" fmla="*/ 58616 h 1066800"/>
              <a:gd name="connsiteX49" fmla="*/ 4625276 w 5785860"/>
              <a:gd name="connsiteY49" fmla="*/ 82062 h 1066800"/>
              <a:gd name="connsiteX50" fmla="*/ 4437706 w 5785860"/>
              <a:gd name="connsiteY50" fmla="*/ 128954 h 1066800"/>
              <a:gd name="connsiteX51" fmla="*/ 4193733 w 5785860"/>
              <a:gd name="connsiteY51" fmla="*/ 168092 h 1066800"/>
              <a:gd name="connsiteX52" fmla="*/ 3799450 w 5785860"/>
              <a:gd name="connsiteY52" fmla="*/ 161853 h 1066800"/>
              <a:gd name="connsiteX53" fmla="*/ 3463980 w 5785860"/>
              <a:gd name="connsiteY53" fmla="*/ 126685 h 1066800"/>
              <a:gd name="connsiteX54" fmla="*/ 3101276 w 5785860"/>
              <a:gd name="connsiteY54" fmla="*/ 70339 h 1066800"/>
              <a:gd name="connsiteX55" fmla="*/ 2808199 w 5785860"/>
              <a:gd name="connsiteY55" fmla="*/ 82062 h 1066800"/>
              <a:gd name="connsiteX56" fmla="*/ 2526845 w 5785860"/>
              <a:gd name="connsiteY56" fmla="*/ 152400 h 1066800"/>
              <a:gd name="connsiteX57" fmla="*/ 2279870 w 5785860"/>
              <a:gd name="connsiteY57" fmla="*/ 197022 h 1066800"/>
              <a:gd name="connsiteX58" fmla="*/ 1937179 w 5785860"/>
              <a:gd name="connsiteY58" fmla="*/ 253368 h 1066800"/>
              <a:gd name="connsiteX59" fmla="*/ 1491982 w 5785860"/>
              <a:gd name="connsiteY59" fmla="*/ 243915 h 1066800"/>
              <a:gd name="connsiteX60" fmla="*/ 1038014 w 5785860"/>
              <a:gd name="connsiteY60" fmla="*/ 199293 h 1066800"/>
              <a:gd name="connsiteX61" fmla="*/ 803909 w 5785860"/>
              <a:gd name="connsiteY61" fmla="*/ 164123 h 1066800"/>
              <a:gd name="connsiteX62" fmla="*/ 381522 w 5785860"/>
              <a:gd name="connsiteY62" fmla="*/ 140677 h 1066800"/>
              <a:gd name="connsiteX63" fmla="*/ 163284 w 5785860"/>
              <a:gd name="connsiteY63" fmla="*/ 208746 h 1066800"/>
              <a:gd name="connsiteX64" fmla="*/ 53276 w 5785860"/>
              <a:gd name="connsiteY64" fmla="*/ 339970 h 1066800"/>
              <a:gd name="connsiteX65" fmla="*/ 1452 w 5785860"/>
              <a:gd name="connsiteY65" fmla="*/ 597877 h 1066800"/>
              <a:gd name="connsiteX66" fmla="*/ 106601 w 5785860"/>
              <a:gd name="connsiteY66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77743 h 1066800"/>
              <a:gd name="connsiteX5" fmla="*/ 1479702 w 5785860"/>
              <a:gd name="connsiteY5" fmla="*/ 894923 h 1066800"/>
              <a:gd name="connsiteX6" fmla="*/ 1835183 w 5785860"/>
              <a:gd name="connsiteY6" fmla="*/ 855785 h 1066800"/>
              <a:gd name="connsiteX7" fmla="*/ 1952414 w 5785860"/>
              <a:gd name="connsiteY7" fmla="*/ 867508 h 1066800"/>
              <a:gd name="connsiteX8" fmla="*/ 2081368 w 5785860"/>
              <a:gd name="connsiteY8" fmla="*/ 902677 h 1066800"/>
              <a:gd name="connsiteX9" fmla="*/ 2233768 w 5785860"/>
              <a:gd name="connsiteY9" fmla="*/ 949570 h 1066800"/>
              <a:gd name="connsiteX10" fmla="*/ 2444783 w 5785860"/>
              <a:gd name="connsiteY10" fmla="*/ 996462 h 1066800"/>
              <a:gd name="connsiteX11" fmla="*/ 2855091 w 5785860"/>
              <a:gd name="connsiteY11" fmla="*/ 996462 h 1066800"/>
              <a:gd name="connsiteX12" fmla="*/ 2960599 w 5785860"/>
              <a:gd name="connsiteY12" fmla="*/ 961293 h 1066800"/>
              <a:gd name="connsiteX13" fmla="*/ 3077829 w 5785860"/>
              <a:gd name="connsiteY13" fmla="*/ 949570 h 1066800"/>
              <a:gd name="connsiteX14" fmla="*/ 3757768 w 5785860"/>
              <a:gd name="connsiteY14" fmla="*/ 937847 h 1066800"/>
              <a:gd name="connsiteX15" fmla="*/ 3910168 w 5785860"/>
              <a:gd name="connsiteY15" fmla="*/ 961293 h 1066800"/>
              <a:gd name="connsiteX16" fmla="*/ 3945337 w 5785860"/>
              <a:gd name="connsiteY16" fmla="*/ 973016 h 1066800"/>
              <a:gd name="connsiteX17" fmla="*/ 3992229 w 5785860"/>
              <a:gd name="connsiteY17" fmla="*/ 996462 h 1066800"/>
              <a:gd name="connsiteX18" fmla="*/ 4261860 w 5785860"/>
              <a:gd name="connsiteY18" fmla="*/ 1031631 h 1066800"/>
              <a:gd name="connsiteX19" fmla="*/ 4531491 w 5785860"/>
              <a:gd name="connsiteY19" fmla="*/ 1066800 h 1066800"/>
              <a:gd name="connsiteX20" fmla="*/ 4777676 w 5785860"/>
              <a:gd name="connsiteY20" fmla="*/ 1055077 h 1066800"/>
              <a:gd name="connsiteX21" fmla="*/ 4848014 w 5785860"/>
              <a:gd name="connsiteY21" fmla="*/ 1019908 h 1066800"/>
              <a:gd name="connsiteX22" fmla="*/ 4883183 w 5785860"/>
              <a:gd name="connsiteY22" fmla="*/ 1008185 h 1066800"/>
              <a:gd name="connsiteX23" fmla="*/ 4965245 w 5785860"/>
              <a:gd name="connsiteY23" fmla="*/ 949570 h 1066800"/>
              <a:gd name="connsiteX24" fmla="*/ 5000414 w 5785860"/>
              <a:gd name="connsiteY24" fmla="*/ 937847 h 1066800"/>
              <a:gd name="connsiteX25" fmla="*/ 5070752 w 5785860"/>
              <a:gd name="connsiteY25" fmla="*/ 867508 h 1066800"/>
              <a:gd name="connsiteX26" fmla="*/ 5094199 w 5785860"/>
              <a:gd name="connsiteY26" fmla="*/ 844062 h 1066800"/>
              <a:gd name="connsiteX27" fmla="*/ 5176260 w 5785860"/>
              <a:gd name="connsiteY27" fmla="*/ 797170 h 1066800"/>
              <a:gd name="connsiteX28" fmla="*/ 5410722 w 5785860"/>
              <a:gd name="connsiteY28" fmla="*/ 762000 h 1066800"/>
              <a:gd name="connsiteX29" fmla="*/ 5563122 w 5785860"/>
              <a:gd name="connsiteY29" fmla="*/ 750277 h 1066800"/>
              <a:gd name="connsiteX30" fmla="*/ 5645183 w 5785860"/>
              <a:gd name="connsiteY30" fmla="*/ 726831 h 1066800"/>
              <a:gd name="connsiteX31" fmla="*/ 5738968 w 5785860"/>
              <a:gd name="connsiteY31" fmla="*/ 656493 h 1066800"/>
              <a:gd name="connsiteX32" fmla="*/ 5762414 w 5785860"/>
              <a:gd name="connsiteY32" fmla="*/ 621323 h 1066800"/>
              <a:gd name="connsiteX33" fmla="*/ 5774137 w 5785860"/>
              <a:gd name="connsiteY33" fmla="*/ 574431 h 1066800"/>
              <a:gd name="connsiteX34" fmla="*/ 5785860 w 5785860"/>
              <a:gd name="connsiteY34" fmla="*/ 539262 h 1066800"/>
              <a:gd name="connsiteX35" fmla="*/ 5774137 w 5785860"/>
              <a:gd name="connsiteY35" fmla="*/ 351693 h 1066800"/>
              <a:gd name="connsiteX36" fmla="*/ 5762414 w 5785860"/>
              <a:gd name="connsiteY36" fmla="*/ 316523 h 1066800"/>
              <a:gd name="connsiteX37" fmla="*/ 5727245 w 5785860"/>
              <a:gd name="connsiteY37" fmla="*/ 281354 h 1066800"/>
              <a:gd name="connsiteX38" fmla="*/ 5656906 w 5785860"/>
              <a:gd name="connsiteY38" fmla="*/ 211016 h 1066800"/>
              <a:gd name="connsiteX39" fmla="*/ 5516229 w 5785860"/>
              <a:gd name="connsiteY39" fmla="*/ 140677 h 1066800"/>
              <a:gd name="connsiteX40" fmla="*/ 5434168 w 5785860"/>
              <a:gd name="connsiteY40" fmla="*/ 105508 h 1066800"/>
              <a:gd name="connsiteX41" fmla="*/ 5316937 w 5785860"/>
              <a:gd name="connsiteY41" fmla="*/ 58616 h 1066800"/>
              <a:gd name="connsiteX42" fmla="*/ 5246599 w 5785860"/>
              <a:gd name="connsiteY42" fmla="*/ 35170 h 1066800"/>
              <a:gd name="connsiteX43" fmla="*/ 5211429 w 5785860"/>
              <a:gd name="connsiteY43" fmla="*/ 23447 h 1066800"/>
              <a:gd name="connsiteX44" fmla="*/ 5117645 w 5785860"/>
              <a:gd name="connsiteY44" fmla="*/ 0 h 1066800"/>
              <a:gd name="connsiteX45" fmla="*/ 4801122 w 5785860"/>
              <a:gd name="connsiteY45" fmla="*/ 23447 h 1066800"/>
              <a:gd name="connsiteX46" fmla="*/ 4730783 w 5785860"/>
              <a:gd name="connsiteY46" fmla="*/ 46893 h 1066800"/>
              <a:gd name="connsiteX47" fmla="*/ 4672168 w 5785860"/>
              <a:gd name="connsiteY47" fmla="*/ 58616 h 1066800"/>
              <a:gd name="connsiteX48" fmla="*/ 4625276 w 5785860"/>
              <a:gd name="connsiteY48" fmla="*/ 82062 h 1066800"/>
              <a:gd name="connsiteX49" fmla="*/ 4437706 w 5785860"/>
              <a:gd name="connsiteY49" fmla="*/ 128954 h 1066800"/>
              <a:gd name="connsiteX50" fmla="*/ 4193733 w 5785860"/>
              <a:gd name="connsiteY50" fmla="*/ 168092 h 1066800"/>
              <a:gd name="connsiteX51" fmla="*/ 3799450 w 5785860"/>
              <a:gd name="connsiteY51" fmla="*/ 161853 h 1066800"/>
              <a:gd name="connsiteX52" fmla="*/ 3463980 w 5785860"/>
              <a:gd name="connsiteY52" fmla="*/ 126685 h 1066800"/>
              <a:gd name="connsiteX53" fmla="*/ 3101276 w 5785860"/>
              <a:gd name="connsiteY53" fmla="*/ 70339 h 1066800"/>
              <a:gd name="connsiteX54" fmla="*/ 2808199 w 5785860"/>
              <a:gd name="connsiteY54" fmla="*/ 82062 h 1066800"/>
              <a:gd name="connsiteX55" fmla="*/ 2526845 w 5785860"/>
              <a:gd name="connsiteY55" fmla="*/ 152400 h 1066800"/>
              <a:gd name="connsiteX56" fmla="*/ 2279870 w 5785860"/>
              <a:gd name="connsiteY56" fmla="*/ 197022 h 1066800"/>
              <a:gd name="connsiteX57" fmla="*/ 1937179 w 5785860"/>
              <a:gd name="connsiteY57" fmla="*/ 253368 h 1066800"/>
              <a:gd name="connsiteX58" fmla="*/ 1491982 w 5785860"/>
              <a:gd name="connsiteY58" fmla="*/ 243915 h 1066800"/>
              <a:gd name="connsiteX59" fmla="*/ 1038014 w 5785860"/>
              <a:gd name="connsiteY59" fmla="*/ 199293 h 1066800"/>
              <a:gd name="connsiteX60" fmla="*/ 803909 w 5785860"/>
              <a:gd name="connsiteY60" fmla="*/ 164123 h 1066800"/>
              <a:gd name="connsiteX61" fmla="*/ 381522 w 5785860"/>
              <a:gd name="connsiteY61" fmla="*/ 140677 h 1066800"/>
              <a:gd name="connsiteX62" fmla="*/ 163284 w 5785860"/>
              <a:gd name="connsiteY62" fmla="*/ 208746 h 1066800"/>
              <a:gd name="connsiteX63" fmla="*/ 53276 w 5785860"/>
              <a:gd name="connsiteY63" fmla="*/ 339970 h 1066800"/>
              <a:gd name="connsiteX64" fmla="*/ 1452 w 5785860"/>
              <a:gd name="connsiteY64" fmla="*/ 597877 h 1066800"/>
              <a:gd name="connsiteX65" fmla="*/ 106601 w 5785860"/>
              <a:gd name="connsiteY65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181693 w 5785860"/>
              <a:gd name="connsiteY4" fmla="*/ 994192 h 1066800"/>
              <a:gd name="connsiteX5" fmla="*/ 1479702 w 5785860"/>
              <a:gd name="connsiteY5" fmla="*/ 894923 h 1066800"/>
              <a:gd name="connsiteX6" fmla="*/ 1835183 w 5785860"/>
              <a:gd name="connsiteY6" fmla="*/ 855785 h 1066800"/>
              <a:gd name="connsiteX7" fmla="*/ 1952414 w 5785860"/>
              <a:gd name="connsiteY7" fmla="*/ 867508 h 1066800"/>
              <a:gd name="connsiteX8" fmla="*/ 2081368 w 5785860"/>
              <a:gd name="connsiteY8" fmla="*/ 902677 h 1066800"/>
              <a:gd name="connsiteX9" fmla="*/ 2233768 w 5785860"/>
              <a:gd name="connsiteY9" fmla="*/ 949570 h 1066800"/>
              <a:gd name="connsiteX10" fmla="*/ 2444783 w 5785860"/>
              <a:gd name="connsiteY10" fmla="*/ 996462 h 1066800"/>
              <a:gd name="connsiteX11" fmla="*/ 2855091 w 5785860"/>
              <a:gd name="connsiteY11" fmla="*/ 996462 h 1066800"/>
              <a:gd name="connsiteX12" fmla="*/ 2960599 w 5785860"/>
              <a:gd name="connsiteY12" fmla="*/ 961293 h 1066800"/>
              <a:gd name="connsiteX13" fmla="*/ 3077829 w 5785860"/>
              <a:gd name="connsiteY13" fmla="*/ 949570 h 1066800"/>
              <a:gd name="connsiteX14" fmla="*/ 3757768 w 5785860"/>
              <a:gd name="connsiteY14" fmla="*/ 937847 h 1066800"/>
              <a:gd name="connsiteX15" fmla="*/ 3910168 w 5785860"/>
              <a:gd name="connsiteY15" fmla="*/ 961293 h 1066800"/>
              <a:gd name="connsiteX16" fmla="*/ 3945337 w 5785860"/>
              <a:gd name="connsiteY16" fmla="*/ 973016 h 1066800"/>
              <a:gd name="connsiteX17" fmla="*/ 3992229 w 5785860"/>
              <a:gd name="connsiteY17" fmla="*/ 996462 h 1066800"/>
              <a:gd name="connsiteX18" fmla="*/ 4261860 w 5785860"/>
              <a:gd name="connsiteY18" fmla="*/ 1031631 h 1066800"/>
              <a:gd name="connsiteX19" fmla="*/ 4531491 w 5785860"/>
              <a:gd name="connsiteY19" fmla="*/ 1066800 h 1066800"/>
              <a:gd name="connsiteX20" fmla="*/ 4777676 w 5785860"/>
              <a:gd name="connsiteY20" fmla="*/ 1055077 h 1066800"/>
              <a:gd name="connsiteX21" fmla="*/ 4848014 w 5785860"/>
              <a:gd name="connsiteY21" fmla="*/ 1019908 h 1066800"/>
              <a:gd name="connsiteX22" fmla="*/ 4883183 w 5785860"/>
              <a:gd name="connsiteY22" fmla="*/ 1008185 h 1066800"/>
              <a:gd name="connsiteX23" fmla="*/ 4965245 w 5785860"/>
              <a:gd name="connsiteY23" fmla="*/ 949570 h 1066800"/>
              <a:gd name="connsiteX24" fmla="*/ 5000414 w 5785860"/>
              <a:gd name="connsiteY24" fmla="*/ 937847 h 1066800"/>
              <a:gd name="connsiteX25" fmla="*/ 5070752 w 5785860"/>
              <a:gd name="connsiteY25" fmla="*/ 867508 h 1066800"/>
              <a:gd name="connsiteX26" fmla="*/ 5094199 w 5785860"/>
              <a:gd name="connsiteY26" fmla="*/ 844062 h 1066800"/>
              <a:gd name="connsiteX27" fmla="*/ 5176260 w 5785860"/>
              <a:gd name="connsiteY27" fmla="*/ 797170 h 1066800"/>
              <a:gd name="connsiteX28" fmla="*/ 5410722 w 5785860"/>
              <a:gd name="connsiteY28" fmla="*/ 762000 h 1066800"/>
              <a:gd name="connsiteX29" fmla="*/ 5563122 w 5785860"/>
              <a:gd name="connsiteY29" fmla="*/ 750277 h 1066800"/>
              <a:gd name="connsiteX30" fmla="*/ 5645183 w 5785860"/>
              <a:gd name="connsiteY30" fmla="*/ 726831 h 1066800"/>
              <a:gd name="connsiteX31" fmla="*/ 5738968 w 5785860"/>
              <a:gd name="connsiteY31" fmla="*/ 656493 h 1066800"/>
              <a:gd name="connsiteX32" fmla="*/ 5762414 w 5785860"/>
              <a:gd name="connsiteY32" fmla="*/ 621323 h 1066800"/>
              <a:gd name="connsiteX33" fmla="*/ 5774137 w 5785860"/>
              <a:gd name="connsiteY33" fmla="*/ 574431 h 1066800"/>
              <a:gd name="connsiteX34" fmla="*/ 5785860 w 5785860"/>
              <a:gd name="connsiteY34" fmla="*/ 539262 h 1066800"/>
              <a:gd name="connsiteX35" fmla="*/ 5774137 w 5785860"/>
              <a:gd name="connsiteY35" fmla="*/ 351693 h 1066800"/>
              <a:gd name="connsiteX36" fmla="*/ 5762414 w 5785860"/>
              <a:gd name="connsiteY36" fmla="*/ 316523 h 1066800"/>
              <a:gd name="connsiteX37" fmla="*/ 5727245 w 5785860"/>
              <a:gd name="connsiteY37" fmla="*/ 281354 h 1066800"/>
              <a:gd name="connsiteX38" fmla="*/ 5656906 w 5785860"/>
              <a:gd name="connsiteY38" fmla="*/ 211016 h 1066800"/>
              <a:gd name="connsiteX39" fmla="*/ 5516229 w 5785860"/>
              <a:gd name="connsiteY39" fmla="*/ 140677 h 1066800"/>
              <a:gd name="connsiteX40" fmla="*/ 5434168 w 5785860"/>
              <a:gd name="connsiteY40" fmla="*/ 105508 h 1066800"/>
              <a:gd name="connsiteX41" fmla="*/ 5316937 w 5785860"/>
              <a:gd name="connsiteY41" fmla="*/ 58616 h 1066800"/>
              <a:gd name="connsiteX42" fmla="*/ 5246599 w 5785860"/>
              <a:gd name="connsiteY42" fmla="*/ 35170 h 1066800"/>
              <a:gd name="connsiteX43" fmla="*/ 5211429 w 5785860"/>
              <a:gd name="connsiteY43" fmla="*/ 23447 h 1066800"/>
              <a:gd name="connsiteX44" fmla="*/ 5117645 w 5785860"/>
              <a:gd name="connsiteY44" fmla="*/ 0 h 1066800"/>
              <a:gd name="connsiteX45" fmla="*/ 4801122 w 5785860"/>
              <a:gd name="connsiteY45" fmla="*/ 23447 h 1066800"/>
              <a:gd name="connsiteX46" fmla="*/ 4730783 w 5785860"/>
              <a:gd name="connsiteY46" fmla="*/ 46893 h 1066800"/>
              <a:gd name="connsiteX47" fmla="*/ 4672168 w 5785860"/>
              <a:gd name="connsiteY47" fmla="*/ 58616 h 1066800"/>
              <a:gd name="connsiteX48" fmla="*/ 4625276 w 5785860"/>
              <a:gd name="connsiteY48" fmla="*/ 82062 h 1066800"/>
              <a:gd name="connsiteX49" fmla="*/ 4437706 w 5785860"/>
              <a:gd name="connsiteY49" fmla="*/ 128954 h 1066800"/>
              <a:gd name="connsiteX50" fmla="*/ 4193733 w 5785860"/>
              <a:gd name="connsiteY50" fmla="*/ 168092 h 1066800"/>
              <a:gd name="connsiteX51" fmla="*/ 3799450 w 5785860"/>
              <a:gd name="connsiteY51" fmla="*/ 161853 h 1066800"/>
              <a:gd name="connsiteX52" fmla="*/ 3463980 w 5785860"/>
              <a:gd name="connsiteY52" fmla="*/ 126685 h 1066800"/>
              <a:gd name="connsiteX53" fmla="*/ 3101276 w 5785860"/>
              <a:gd name="connsiteY53" fmla="*/ 70339 h 1066800"/>
              <a:gd name="connsiteX54" fmla="*/ 2808199 w 5785860"/>
              <a:gd name="connsiteY54" fmla="*/ 82062 h 1066800"/>
              <a:gd name="connsiteX55" fmla="*/ 2526845 w 5785860"/>
              <a:gd name="connsiteY55" fmla="*/ 152400 h 1066800"/>
              <a:gd name="connsiteX56" fmla="*/ 2279870 w 5785860"/>
              <a:gd name="connsiteY56" fmla="*/ 197022 h 1066800"/>
              <a:gd name="connsiteX57" fmla="*/ 1937179 w 5785860"/>
              <a:gd name="connsiteY57" fmla="*/ 253368 h 1066800"/>
              <a:gd name="connsiteX58" fmla="*/ 1491982 w 5785860"/>
              <a:gd name="connsiteY58" fmla="*/ 243915 h 1066800"/>
              <a:gd name="connsiteX59" fmla="*/ 1038014 w 5785860"/>
              <a:gd name="connsiteY59" fmla="*/ 199293 h 1066800"/>
              <a:gd name="connsiteX60" fmla="*/ 803909 w 5785860"/>
              <a:gd name="connsiteY60" fmla="*/ 164123 h 1066800"/>
              <a:gd name="connsiteX61" fmla="*/ 381522 w 5785860"/>
              <a:gd name="connsiteY61" fmla="*/ 140677 h 1066800"/>
              <a:gd name="connsiteX62" fmla="*/ 163284 w 5785860"/>
              <a:gd name="connsiteY62" fmla="*/ 208746 h 1066800"/>
              <a:gd name="connsiteX63" fmla="*/ 53276 w 5785860"/>
              <a:gd name="connsiteY63" fmla="*/ 339970 h 1066800"/>
              <a:gd name="connsiteX64" fmla="*/ 1452 w 5785860"/>
              <a:gd name="connsiteY64" fmla="*/ 597877 h 1066800"/>
              <a:gd name="connsiteX65" fmla="*/ 106601 w 5785860"/>
              <a:gd name="connsiteY65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479702 w 5785860"/>
              <a:gd name="connsiteY4" fmla="*/ 894923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2960599 w 5785860"/>
              <a:gd name="connsiteY11" fmla="*/ 961293 h 1066800"/>
              <a:gd name="connsiteX12" fmla="*/ 3077829 w 5785860"/>
              <a:gd name="connsiteY12" fmla="*/ 949570 h 1066800"/>
              <a:gd name="connsiteX13" fmla="*/ 3757768 w 5785860"/>
              <a:gd name="connsiteY13" fmla="*/ 937847 h 1066800"/>
              <a:gd name="connsiteX14" fmla="*/ 3910168 w 5785860"/>
              <a:gd name="connsiteY14" fmla="*/ 961293 h 1066800"/>
              <a:gd name="connsiteX15" fmla="*/ 3945337 w 5785860"/>
              <a:gd name="connsiteY15" fmla="*/ 973016 h 1066800"/>
              <a:gd name="connsiteX16" fmla="*/ 3992229 w 5785860"/>
              <a:gd name="connsiteY16" fmla="*/ 996462 h 1066800"/>
              <a:gd name="connsiteX17" fmla="*/ 4261860 w 5785860"/>
              <a:gd name="connsiteY17" fmla="*/ 1031631 h 1066800"/>
              <a:gd name="connsiteX18" fmla="*/ 4531491 w 5785860"/>
              <a:gd name="connsiteY18" fmla="*/ 1066800 h 1066800"/>
              <a:gd name="connsiteX19" fmla="*/ 4777676 w 5785860"/>
              <a:gd name="connsiteY19" fmla="*/ 1055077 h 1066800"/>
              <a:gd name="connsiteX20" fmla="*/ 4848014 w 5785860"/>
              <a:gd name="connsiteY20" fmla="*/ 1019908 h 1066800"/>
              <a:gd name="connsiteX21" fmla="*/ 4883183 w 5785860"/>
              <a:gd name="connsiteY21" fmla="*/ 1008185 h 1066800"/>
              <a:gd name="connsiteX22" fmla="*/ 4965245 w 5785860"/>
              <a:gd name="connsiteY22" fmla="*/ 949570 h 1066800"/>
              <a:gd name="connsiteX23" fmla="*/ 5000414 w 5785860"/>
              <a:gd name="connsiteY23" fmla="*/ 937847 h 1066800"/>
              <a:gd name="connsiteX24" fmla="*/ 5070752 w 5785860"/>
              <a:gd name="connsiteY24" fmla="*/ 867508 h 1066800"/>
              <a:gd name="connsiteX25" fmla="*/ 5094199 w 5785860"/>
              <a:gd name="connsiteY25" fmla="*/ 844062 h 1066800"/>
              <a:gd name="connsiteX26" fmla="*/ 5176260 w 5785860"/>
              <a:gd name="connsiteY26" fmla="*/ 797170 h 1066800"/>
              <a:gd name="connsiteX27" fmla="*/ 5410722 w 5785860"/>
              <a:gd name="connsiteY27" fmla="*/ 762000 h 1066800"/>
              <a:gd name="connsiteX28" fmla="*/ 5563122 w 5785860"/>
              <a:gd name="connsiteY28" fmla="*/ 750277 h 1066800"/>
              <a:gd name="connsiteX29" fmla="*/ 5645183 w 5785860"/>
              <a:gd name="connsiteY29" fmla="*/ 726831 h 1066800"/>
              <a:gd name="connsiteX30" fmla="*/ 5738968 w 5785860"/>
              <a:gd name="connsiteY30" fmla="*/ 656493 h 1066800"/>
              <a:gd name="connsiteX31" fmla="*/ 5762414 w 5785860"/>
              <a:gd name="connsiteY31" fmla="*/ 621323 h 1066800"/>
              <a:gd name="connsiteX32" fmla="*/ 5774137 w 5785860"/>
              <a:gd name="connsiteY32" fmla="*/ 574431 h 1066800"/>
              <a:gd name="connsiteX33" fmla="*/ 5785860 w 5785860"/>
              <a:gd name="connsiteY33" fmla="*/ 539262 h 1066800"/>
              <a:gd name="connsiteX34" fmla="*/ 5774137 w 5785860"/>
              <a:gd name="connsiteY34" fmla="*/ 351693 h 1066800"/>
              <a:gd name="connsiteX35" fmla="*/ 5762414 w 5785860"/>
              <a:gd name="connsiteY35" fmla="*/ 316523 h 1066800"/>
              <a:gd name="connsiteX36" fmla="*/ 5727245 w 5785860"/>
              <a:gd name="connsiteY36" fmla="*/ 281354 h 1066800"/>
              <a:gd name="connsiteX37" fmla="*/ 5656906 w 5785860"/>
              <a:gd name="connsiteY37" fmla="*/ 211016 h 1066800"/>
              <a:gd name="connsiteX38" fmla="*/ 5516229 w 5785860"/>
              <a:gd name="connsiteY38" fmla="*/ 140677 h 1066800"/>
              <a:gd name="connsiteX39" fmla="*/ 5434168 w 5785860"/>
              <a:gd name="connsiteY39" fmla="*/ 105508 h 1066800"/>
              <a:gd name="connsiteX40" fmla="*/ 5316937 w 5785860"/>
              <a:gd name="connsiteY40" fmla="*/ 58616 h 1066800"/>
              <a:gd name="connsiteX41" fmla="*/ 5246599 w 5785860"/>
              <a:gd name="connsiteY41" fmla="*/ 35170 h 1066800"/>
              <a:gd name="connsiteX42" fmla="*/ 5211429 w 5785860"/>
              <a:gd name="connsiteY42" fmla="*/ 23447 h 1066800"/>
              <a:gd name="connsiteX43" fmla="*/ 5117645 w 5785860"/>
              <a:gd name="connsiteY43" fmla="*/ 0 h 1066800"/>
              <a:gd name="connsiteX44" fmla="*/ 4801122 w 5785860"/>
              <a:gd name="connsiteY44" fmla="*/ 23447 h 1066800"/>
              <a:gd name="connsiteX45" fmla="*/ 4730783 w 5785860"/>
              <a:gd name="connsiteY45" fmla="*/ 46893 h 1066800"/>
              <a:gd name="connsiteX46" fmla="*/ 4672168 w 5785860"/>
              <a:gd name="connsiteY46" fmla="*/ 58616 h 1066800"/>
              <a:gd name="connsiteX47" fmla="*/ 4625276 w 5785860"/>
              <a:gd name="connsiteY47" fmla="*/ 82062 h 1066800"/>
              <a:gd name="connsiteX48" fmla="*/ 4437706 w 5785860"/>
              <a:gd name="connsiteY48" fmla="*/ 128954 h 1066800"/>
              <a:gd name="connsiteX49" fmla="*/ 4193733 w 5785860"/>
              <a:gd name="connsiteY49" fmla="*/ 168092 h 1066800"/>
              <a:gd name="connsiteX50" fmla="*/ 3799450 w 5785860"/>
              <a:gd name="connsiteY50" fmla="*/ 161853 h 1066800"/>
              <a:gd name="connsiteX51" fmla="*/ 3463980 w 5785860"/>
              <a:gd name="connsiteY51" fmla="*/ 126685 h 1066800"/>
              <a:gd name="connsiteX52" fmla="*/ 3101276 w 5785860"/>
              <a:gd name="connsiteY52" fmla="*/ 70339 h 1066800"/>
              <a:gd name="connsiteX53" fmla="*/ 2808199 w 5785860"/>
              <a:gd name="connsiteY53" fmla="*/ 82062 h 1066800"/>
              <a:gd name="connsiteX54" fmla="*/ 2526845 w 5785860"/>
              <a:gd name="connsiteY54" fmla="*/ 152400 h 1066800"/>
              <a:gd name="connsiteX55" fmla="*/ 2279870 w 5785860"/>
              <a:gd name="connsiteY55" fmla="*/ 197022 h 1066800"/>
              <a:gd name="connsiteX56" fmla="*/ 1937179 w 5785860"/>
              <a:gd name="connsiteY56" fmla="*/ 253368 h 1066800"/>
              <a:gd name="connsiteX57" fmla="*/ 1491982 w 5785860"/>
              <a:gd name="connsiteY57" fmla="*/ 243915 h 1066800"/>
              <a:gd name="connsiteX58" fmla="*/ 1038014 w 5785860"/>
              <a:gd name="connsiteY58" fmla="*/ 199293 h 1066800"/>
              <a:gd name="connsiteX59" fmla="*/ 803909 w 5785860"/>
              <a:gd name="connsiteY59" fmla="*/ 164123 h 1066800"/>
              <a:gd name="connsiteX60" fmla="*/ 381522 w 5785860"/>
              <a:gd name="connsiteY60" fmla="*/ 140677 h 1066800"/>
              <a:gd name="connsiteX61" fmla="*/ 163284 w 5785860"/>
              <a:gd name="connsiteY61" fmla="*/ 208746 h 1066800"/>
              <a:gd name="connsiteX62" fmla="*/ 53276 w 5785860"/>
              <a:gd name="connsiteY62" fmla="*/ 339970 h 1066800"/>
              <a:gd name="connsiteX63" fmla="*/ 1452 w 5785860"/>
              <a:gd name="connsiteY63" fmla="*/ 597877 h 1066800"/>
              <a:gd name="connsiteX64" fmla="*/ 106601 w 5785860"/>
              <a:gd name="connsiteY64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2960599 w 5785860"/>
              <a:gd name="connsiteY11" fmla="*/ 961293 h 1066800"/>
              <a:gd name="connsiteX12" fmla="*/ 3077829 w 5785860"/>
              <a:gd name="connsiteY12" fmla="*/ 949570 h 1066800"/>
              <a:gd name="connsiteX13" fmla="*/ 3757768 w 5785860"/>
              <a:gd name="connsiteY13" fmla="*/ 937847 h 1066800"/>
              <a:gd name="connsiteX14" fmla="*/ 3910168 w 5785860"/>
              <a:gd name="connsiteY14" fmla="*/ 961293 h 1066800"/>
              <a:gd name="connsiteX15" fmla="*/ 3945337 w 5785860"/>
              <a:gd name="connsiteY15" fmla="*/ 973016 h 1066800"/>
              <a:gd name="connsiteX16" fmla="*/ 3992229 w 5785860"/>
              <a:gd name="connsiteY16" fmla="*/ 996462 h 1066800"/>
              <a:gd name="connsiteX17" fmla="*/ 4261860 w 5785860"/>
              <a:gd name="connsiteY17" fmla="*/ 1031631 h 1066800"/>
              <a:gd name="connsiteX18" fmla="*/ 4531491 w 5785860"/>
              <a:gd name="connsiteY18" fmla="*/ 1066800 h 1066800"/>
              <a:gd name="connsiteX19" fmla="*/ 4777676 w 5785860"/>
              <a:gd name="connsiteY19" fmla="*/ 1055077 h 1066800"/>
              <a:gd name="connsiteX20" fmla="*/ 4848014 w 5785860"/>
              <a:gd name="connsiteY20" fmla="*/ 1019908 h 1066800"/>
              <a:gd name="connsiteX21" fmla="*/ 4883183 w 5785860"/>
              <a:gd name="connsiteY21" fmla="*/ 1008185 h 1066800"/>
              <a:gd name="connsiteX22" fmla="*/ 4965245 w 5785860"/>
              <a:gd name="connsiteY22" fmla="*/ 949570 h 1066800"/>
              <a:gd name="connsiteX23" fmla="*/ 5000414 w 5785860"/>
              <a:gd name="connsiteY23" fmla="*/ 937847 h 1066800"/>
              <a:gd name="connsiteX24" fmla="*/ 5070752 w 5785860"/>
              <a:gd name="connsiteY24" fmla="*/ 867508 h 1066800"/>
              <a:gd name="connsiteX25" fmla="*/ 5094199 w 5785860"/>
              <a:gd name="connsiteY25" fmla="*/ 844062 h 1066800"/>
              <a:gd name="connsiteX26" fmla="*/ 5176260 w 5785860"/>
              <a:gd name="connsiteY26" fmla="*/ 797170 h 1066800"/>
              <a:gd name="connsiteX27" fmla="*/ 5410722 w 5785860"/>
              <a:gd name="connsiteY27" fmla="*/ 762000 h 1066800"/>
              <a:gd name="connsiteX28" fmla="*/ 5563122 w 5785860"/>
              <a:gd name="connsiteY28" fmla="*/ 750277 h 1066800"/>
              <a:gd name="connsiteX29" fmla="*/ 5645183 w 5785860"/>
              <a:gd name="connsiteY29" fmla="*/ 726831 h 1066800"/>
              <a:gd name="connsiteX30" fmla="*/ 5738968 w 5785860"/>
              <a:gd name="connsiteY30" fmla="*/ 656493 h 1066800"/>
              <a:gd name="connsiteX31" fmla="*/ 5762414 w 5785860"/>
              <a:gd name="connsiteY31" fmla="*/ 621323 h 1066800"/>
              <a:gd name="connsiteX32" fmla="*/ 5774137 w 5785860"/>
              <a:gd name="connsiteY32" fmla="*/ 574431 h 1066800"/>
              <a:gd name="connsiteX33" fmla="*/ 5785860 w 5785860"/>
              <a:gd name="connsiteY33" fmla="*/ 539262 h 1066800"/>
              <a:gd name="connsiteX34" fmla="*/ 5774137 w 5785860"/>
              <a:gd name="connsiteY34" fmla="*/ 351693 h 1066800"/>
              <a:gd name="connsiteX35" fmla="*/ 5762414 w 5785860"/>
              <a:gd name="connsiteY35" fmla="*/ 316523 h 1066800"/>
              <a:gd name="connsiteX36" fmla="*/ 5727245 w 5785860"/>
              <a:gd name="connsiteY36" fmla="*/ 281354 h 1066800"/>
              <a:gd name="connsiteX37" fmla="*/ 5656906 w 5785860"/>
              <a:gd name="connsiteY37" fmla="*/ 211016 h 1066800"/>
              <a:gd name="connsiteX38" fmla="*/ 5516229 w 5785860"/>
              <a:gd name="connsiteY38" fmla="*/ 140677 h 1066800"/>
              <a:gd name="connsiteX39" fmla="*/ 5434168 w 5785860"/>
              <a:gd name="connsiteY39" fmla="*/ 105508 h 1066800"/>
              <a:gd name="connsiteX40" fmla="*/ 5316937 w 5785860"/>
              <a:gd name="connsiteY40" fmla="*/ 58616 h 1066800"/>
              <a:gd name="connsiteX41" fmla="*/ 5246599 w 5785860"/>
              <a:gd name="connsiteY41" fmla="*/ 35170 h 1066800"/>
              <a:gd name="connsiteX42" fmla="*/ 5211429 w 5785860"/>
              <a:gd name="connsiteY42" fmla="*/ 23447 h 1066800"/>
              <a:gd name="connsiteX43" fmla="*/ 5117645 w 5785860"/>
              <a:gd name="connsiteY43" fmla="*/ 0 h 1066800"/>
              <a:gd name="connsiteX44" fmla="*/ 4801122 w 5785860"/>
              <a:gd name="connsiteY44" fmla="*/ 23447 h 1066800"/>
              <a:gd name="connsiteX45" fmla="*/ 4730783 w 5785860"/>
              <a:gd name="connsiteY45" fmla="*/ 46893 h 1066800"/>
              <a:gd name="connsiteX46" fmla="*/ 4672168 w 5785860"/>
              <a:gd name="connsiteY46" fmla="*/ 58616 h 1066800"/>
              <a:gd name="connsiteX47" fmla="*/ 4625276 w 5785860"/>
              <a:gd name="connsiteY47" fmla="*/ 82062 h 1066800"/>
              <a:gd name="connsiteX48" fmla="*/ 4437706 w 5785860"/>
              <a:gd name="connsiteY48" fmla="*/ 128954 h 1066800"/>
              <a:gd name="connsiteX49" fmla="*/ 4193733 w 5785860"/>
              <a:gd name="connsiteY49" fmla="*/ 168092 h 1066800"/>
              <a:gd name="connsiteX50" fmla="*/ 3799450 w 5785860"/>
              <a:gd name="connsiteY50" fmla="*/ 161853 h 1066800"/>
              <a:gd name="connsiteX51" fmla="*/ 3463980 w 5785860"/>
              <a:gd name="connsiteY51" fmla="*/ 126685 h 1066800"/>
              <a:gd name="connsiteX52" fmla="*/ 3101276 w 5785860"/>
              <a:gd name="connsiteY52" fmla="*/ 70339 h 1066800"/>
              <a:gd name="connsiteX53" fmla="*/ 2808199 w 5785860"/>
              <a:gd name="connsiteY53" fmla="*/ 82062 h 1066800"/>
              <a:gd name="connsiteX54" fmla="*/ 2526845 w 5785860"/>
              <a:gd name="connsiteY54" fmla="*/ 152400 h 1066800"/>
              <a:gd name="connsiteX55" fmla="*/ 2279870 w 5785860"/>
              <a:gd name="connsiteY55" fmla="*/ 197022 h 1066800"/>
              <a:gd name="connsiteX56" fmla="*/ 1937179 w 5785860"/>
              <a:gd name="connsiteY56" fmla="*/ 253368 h 1066800"/>
              <a:gd name="connsiteX57" fmla="*/ 1491982 w 5785860"/>
              <a:gd name="connsiteY57" fmla="*/ 243915 h 1066800"/>
              <a:gd name="connsiteX58" fmla="*/ 1038014 w 5785860"/>
              <a:gd name="connsiteY58" fmla="*/ 199293 h 1066800"/>
              <a:gd name="connsiteX59" fmla="*/ 803909 w 5785860"/>
              <a:gd name="connsiteY59" fmla="*/ 164123 h 1066800"/>
              <a:gd name="connsiteX60" fmla="*/ 381522 w 5785860"/>
              <a:gd name="connsiteY60" fmla="*/ 140677 h 1066800"/>
              <a:gd name="connsiteX61" fmla="*/ 163284 w 5785860"/>
              <a:gd name="connsiteY61" fmla="*/ 208746 h 1066800"/>
              <a:gd name="connsiteX62" fmla="*/ 53276 w 5785860"/>
              <a:gd name="connsiteY62" fmla="*/ 339970 h 1066800"/>
              <a:gd name="connsiteX63" fmla="*/ 1452 w 5785860"/>
              <a:gd name="connsiteY63" fmla="*/ 597877 h 1066800"/>
              <a:gd name="connsiteX64" fmla="*/ 106601 w 5785860"/>
              <a:gd name="connsiteY64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2960599 w 5785860"/>
              <a:gd name="connsiteY11" fmla="*/ 961293 h 1066800"/>
              <a:gd name="connsiteX12" fmla="*/ 3309647 w 5785860"/>
              <a:gd name="connsiteY12" fmla="*/ 927462 h 1066800"/>
              <a:gd name="connsiteX13" fmla="*/ 3757768 w 5785860"/>
              <a:gd name="connsiteY13" fmla="*/ 937847 h 1066800"/>
              <a:gd name="connsiteX14" fmla="*/ 3910168 w 5785860"/>
              <a:gd name="connsiteY14" fmla="*/ 961293 h 1066800"/>
              <a:gd name="connsiteX15" fmla="*/ 3945337 w 5785860"/>
              <a:gd name="connsiteY15" fmla="*/ 973016 h 1066800"/>
              <a:gd name="connsiteX16" fmla="*/ 3992229 w 5785860"/>
              <a:gd name="connsiteY16" fmla="*/ 996462 h 1066800"/>
              <a:gd name="connsiteX17" fmla="*/ 4261860 w 5785860"/>
              <a:gd name="connsiteY17" fmla="*/ 1031631 h 1066800"/>
              <a:gd name="connsiteX18" fmla="*/ 4531491 w 5785860"/>
              <a:gd name="connsiteY18" fmla="*/ 1066800 h 1066800"/>
              <a:gd name="connsiteX19" fmla="*/ 4777676 w 5785860"/>
              <a:gd name="connsiteY19" fmla="*/ 1055077 h 1066800"/>
              <a:gd name="connsiteX20" fmla="*/ 4848014 w 5785860"/>
              <a:gd name="connsiteY20" fmla="*/ 1019908 h 1066800"/>
              <a:gd name="connsiteX21" fmla="*/ 4883183 w 5785860"/>
              <a:gd name="connsiteY21" fmla="*/ 1008185 h 1066800"/>
              <a:gd name="connsiteX22" fmla="*/ 4965245 w 5785860"/>
              <a:gd name="connsiteY22" fmla="*/ 949570 h 1066800"/>
              <a:gd name="connsiteX23" fmla="*/ 5000414 w 5785860"/>
              <a:gd name="connsiteY23" fmla="*/ 937847 h 1066800"/>
              <a:gd name="connsiteX24" fmla="*/ 5070752 w 5785860"/>
              <a:gd name="connsiteY24" fmla="*/ 867508 h 1066800"/>
              <a:gd name="connsiteX25" fmla="*/ 5094199 w 5785860"/>
              <a:gd name="connsiteY25" fmla="*/ 844062 h 1066800"/>
              <a:gd name="connsiteX26" fmla="*/ 5176260 w 5785860"/>
              <a:gd name="connsiteY26" fmla="*/ 797170 h 1066800"/>
              <a:gd name="connsiteX27" fmla="*/ 5410722 w 5785860"/>
              <a:gd name="connsiteY27" fmla="*/ 762000 h 1066800"/>
              <a:gd name="connsiteX28" fmla="*/ 5563122 w 5785860"/>
              <a:gd name="connsiteY28" fmla="*/ 750277 h 1066800"/>
              <a:gd name="connsiteX29" fmla="*/ 5645183 w 5785860"/>
              <a:gd name="connsiteY29" fmla="*/ 726831 h 1066800"/>
              <a:gd name="connsiteX30" fmla="*/ 5738968 w 5785860"/>
              <a:gd name="connsiteY30" fmla="*/ 656493 h 1066800"/>
              <a:gd name="connsiteX31" fmla="*/ 5762414 w 5785860"/>
              <a:gd name="connsiteY31" fmla="*/ 621323 h 1066800"/>
              <a:gd name="connsiteX32" fmla="*/ 5774137 w 5785860"/>
              <a:gd name="connsiteY32" fmla="*/ 574431 h 1066800"/>
              <a:gd name="connsiteX33" fmla="*/ 5785860 w 5785860"/>
              <a:gd name="connsiteY33" fmla="*/ 539262 h 1066800"/>
              <a:gd name="connsiteX34" fmla="*/ 5774137 w 5785860"/>
              <a:gd name="connsiteY34" fmla="*/ 351693 h 1066800"/>
              <a:gd name="connsiteX35" fmla="*/ 5762414 w 5785860"/>
              <a:gd name="connsiteY35" fmla="*/ 316523 h 1066800"/>
              <a:gd name="connsiteX36" fmla="*/ 5727245 w 5785860"/>
              <a:gd name="connsiteY36" fmla="*/ 281354 h 1066800"/>
              <a:gd name="connsiteX37" fmla="*/ 5656906 w 5785860"/>
              <a:gd name="connsiteY37" fmla="*/ 211016 h 1066800"/>
              <a:gd name="connsiteX38" fmla="*/ 5516229 w 5785860"/>
              <a:gd name="connsiteY38" fmla="*/ 140677 h 1066800"/>
              <a:gd name="connsiteX39" fmla="*/ 5434168 w 5785860"/>
              <a:gd name="connsiteY39" fmla="*/ 105508 h 1066800"/>
              <a:gd name="connsiteX40" fmla="*/ 5316937 w 5785860"/>
              <a:gd name="connsiteY40" fmla="*/ 58616 h 1066800"/>
              <a:gd name="connsiteX41" fmla="*/ 5246599 w 5785860"/>
              <a:gd name="connsiteY41" fmla="*/ 35170 h 1066800"/>
              <a:gd name="connsiteX42" fmla="*/ 5211429 w 5785860"/>
              <a:gd name="connsiteY42" fmla="*/ 23447 h 1066800"/>
              <a:gd name="connsiteX43" fmla="*/ 5117645 w 5785860"/>
              <a:gd name="connsiteY43" fmla="*/ 0 h 1066800"/>
              <a:gd name="connsiteX44" fmla="*/ 4801122 w 5785860"/>
              <a:gd name="connsiteY44" fmla="*/ 23447 h 1066800"/>
              <a:gd name="connsiteX45" fmla="*/ 4730783 w 5785860"/>
              <a:gd name="connsiteY45" fmla="*/ 46893 h 1066800"/>
              <a:gd name="connsiteX46" fmla="*/ 4672168 w 5785860"/>
              <a:gd name="connsiteY46" fmla="*/ 58616 h 1066800"/>
              <a:gd name="connsiteX47" fmla="*/ 4625276 w 5785860"/>
              <a:gd name="connsiteY47" fmla="*/ 82062 h 1066800"/>
              <a:gd name="connsiteX48" fmla="*/ 4437706 w 5785860"/>
              <a:gd name="connsiteY48" fmla="*/ 128954 h 1066800"/>
              <a:gd name="connsiteX49" fmla="*/ 4193733 w 5785860"/>
              <a:gd name="connsiteY49" fmla="*/ 168092 h 1066800"/>
              <a:gd name="connsiteX50" fmla="*/ 3799450 w 5785860"/>
              <a:gd name="connsiteY50" fmla="*/ 161853 h 1066800"/>
              <a:gd name="connsiteX51" fmla="*/ 3463980 w 5785860"/>
              <a:gd name="connsiteY51" fmla="*/ 126685 h 1066800"/>
              <a:gd name="connsiteX52" fmla="*/ 3101276 w 5785860"/>
              <a:gd name="connsiteY52" fmla="*/ 70339 h 1066800"/>
              <a:gd name="connsiteX53" fmla="*/ 2808199 w 5785860"/>
              <a:gd name="connsiteY53" fmla="*/ 82062 h 1066800"/>
              <a:gd name="connsiteX54" fmla="*/ 2526845 w 5785860"/>
              <a:gd name="connsiteY54" fmla="*/ 152400 h 1066800"/>
              <a:gd name="connsiteX55" fmla="*/ 2279870 w 5785860"/>
              <a:gd name="connsiteY55" fmla="*/ 197022 h 1066800"/>
              <a:gd name="connsiteX56" fmla="*/ 1937179 w 5785860"/>
              <a:gd name="connsiteY56" fmla="*/ 253368 h 1066800"/>
              <a:gd name="connsiteX57" fmla="*/ 1491982 w 5785860"/>
              <a:gd name="connsiteY57" fmla="*/ 243915 h 1066800"/>
              <a:gd name="connsiteX58" fmla="*/ 1038014 w 5785860"/>
              <a:gd name="connsiteY58" fmla="*/ 199293 h 1066800"/>
              <a:gd name="connsiteX59" fmla="*/ 803909 w 5785860"/>
              <a:gd name="connsiteY59" fmla="*/ 164123 h 1066800"/>
              <a:gd name="connsiteX60" fmla="*/ 381522 w 5785860"/>
              <a:gd name="connsiteY60" fmla="*/ 140677 h 1066800"/>
              <a:gd name="connsiteX61" fmla="*/ 163284 w 5785860"/>
              <a:gd name="connsiteY61" fmla="*/ 208746 h 1066800"/>
              <a:gd name="connsiteX62" fmla="*/ 53276 w 5785860"/>
              <a:gd name="connsiteY62" fmla="*/ 339970 h 1066800"/>
              <a:gd name="connsiteX63" fmla="*/ 1452 w 5785860"/>
              <a:gd name="connsiteY63" fmla="*/ 597877 h 1066800"/>
              <a:gd name="connsiteX64" fmla="*/ 106601 w 5785860"/>
              <a:gd name="connsiteY64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2960599 w 5785860"/>
              <a:gd name="connsiteY11" fmla="*/ 961293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883183 w 5785860"/>
              <a:gd name="connsiteY20" fmla="*/ 1008185 h 1066800"/>
              <a:gd name="connsiteX21" fmla="*/ 4965245 w 5785860"/>
              <a:gd name="connsiteY21" fmla="*/ 949570 h 1066800"/>
              <a:gd name="connsiteX22" fmla="*/ 5000414 w 5785860"/>
              <a:gd name="connsiteY22" fmla="*/ 937847 h 1066800"/>
              <a:gd name="connsiteX23" fmla="*/ 5070752 w 5785860"/>
              <a:gd name="connsiteY23" fmla="*/ 867508 h 1066800"/>
              <a:gd name="connsiteX24" fmla="*/ 5094199 w 5785860"/>
              <a:gd name="connsiteY24" fmla="*/ 844062 h 1066800"/>
              <a:gd name="connsiteX25" fmla="*/ 5176260 w 5785860"/>
              <a:gd name="connsiteY25" fmla="*/ 797170 h 1066800"/>
              <a:gd name="connsiteX26" fmla="*/ 5410722 w 5785860"/>
              <a:gd name="connsiteY26" fmla="*/ 762000 h 1066800"/>
              <a:gd name="connsiteX27" fmla="*/ 5563122 w 5785860"/>
              <a:gd name="connsiteY27" fmla="*/ 750277 h 1066800"/>
              <a:gd name="connsiteX28" fmla="*/ 5645183 w 5785860"/>
              <a:gd name="connsiteY28" fmla="*/ 726831 h 1066800"/>
              <a:gd name="connsiteX29" fmla="*/ 5738968 w 5785860"/>
              <a:gd name="connsiteY29" fmla="*/ 656493 h 1066800"/>
              <a:gd name="connsiteX30" fmla="*/ 5762414 w 5785860"/>
              <a:gd name="connsiteY30" fmla="*/ 621323 h 1066800"/>
              <a:gd name="connsiteX31" fmla="*/ 5774137 w 5785860"/>
              <a:gd name="connsiteY31" fmla="*/ 574431 h 1066800"/>
              <a:gd name="connsiteX32" fmla="*/ 5785860 w 5785860"/>
              <a:gd name="connsiteY32" fmla="*/ 539262 h 1066800"/>
              <a:gd name="connsiteX33" fmla="*/ 5774137 w 5785860"/>
              <a:gd name="connsiteY33" fmla="*/ 351693 h 1066800"/>
              <a:gd name="connsiteX34" fmla="*/ 5762414 w 5785860"/>
              <a:gd name="connsiteY34" fmla="*/ 316523 h 1066800"/>
              <a:gd name="connsiteX35" fmla="*/ 5727245 w 5785860"/>
              <a:gd name="connsiteY35" fmla="*/ 281354 h 1066800"/>
              <a:gd name="connsiteX36" fmla="*/ 5656906 w 5785860"/>
              <a:gd name="connsiteY36" fmla="*/ 211016 h 1066800"/>
              <a:gd name="connsiteX37" fmla="*/ 5516229 w 5785860"/>
              <a:gd name="connsiteY37" fmla="*/ 140677 h 1066800"/>
              <a:gd name="connsiteX38" fmla="*/ 5434168 w 5785860"/>
              <a:gd name="connsiteY38" fmla="*/ 105508 h 1066800"/>
              <a:gd name="connsiteX39" fmla="*/ 5316937 w 5785860"/>
              <a:gd name="connsiteY39" fmla="*/ 58616 h 1066800"/>
              <a:gd name="connsiteX40" fmla="*/ 5246599 w 5785860"/>
              <a:gd name="connsiteY40" fmla="*/ 35170 h 1066800"/>
              <a:gd name="connsiteX41" fmla="*/ 5211429 w 5785860"/>
              <a:gd name="connsiteY41" fmla="*/ 23447 h 1066800"/>
              <a:gd name="connsiteX42" fmla="*/ 5117645 w 5785860"/>
              <a:gd name="connsiteY42" fmla="*/ 0 h 1066800"/>
              <a:gd name="connsiteX43" fmla="*/ 4801122 w 5785860"/>
              <a:gd name="connsiteY43" fmla="*/ 23447 h 1066800"/>
              <a:gd name="connsiteX44" fmla="*/ 4730783 w 5785860"/>
              <a:gd name="connsiteY44" fmla="*/ 46893 h 1066800"/>
              <a:gd name="connsiteX45" fmla="*/ 4672168 w 5785860"/>
              <a:gd name="connsiteY45" fmla="*/ 58616 h 1066800"/>
              <a:gd name="connsiteX46" fmla="*/ 4625276 w 5785860"/>
              <a:gd name="connsiteY46" fmla="*/ 82062 h 1066800"/>
              <a:gd name="connsiteX47" fmla="*/ 4437706 w 5785860"/>
              <a:gd name="connsiteY47" fmla="*/ 128954 h 1066800"/>
              <a:gd name="connsiteX48" fmla="*/ 4193733 w 5785860"/>
              <a:gd name="connsiteY48" fmla="*/ 168092 h 1066800"/>
              <a:gd name="connsiteX49" fmla="*/ 3799450 w 5785860"/>
              <a:gd name="connsiteY49" fmla="*/ 161853 h 1066800"/>
              <a:gd name="connsiteX50" fmla="*/ 3463980 w 5785860"/>
              <a:gd name="connsiteY50" fmla="*/ 126685 h 1066800"/>
              <a:gd name="connsiteX51" fmla="*/ 3101276 w 5785860"/>
              <a:gd name="connsiteY51" fmla="*/ 70339 h 1066800"/>
              <a:gd name="connsiteX52" fmla="*/ 2808199 w 5785860"/>
              <a:gd name="connsiteY52" fmla="*/ 82062 h 1066800"/>
              <a:gd name="connsiteX53" fmla="*/ 2526845 w 5785860"/>
              <a:gd name="connsiteY53" fmla="*/ 152400 h 1066800"/>
              <a:gd name="connsiteX54" fmla="*/ 2279870 w 5785860"/>
              <a:gd name="connsiteY54" fmla="*/ 197022 h 1066800"/>
              <a:gd name="connsiteX55" fmla="*/ 1937179 w 5785860"/>
              <a:gd name="connsiteY55" fmla="*/ 253368 h 1066800"/>
              <a:gd name="connsiteX56" fmla="*/ 1491982 w 5785860"/>
              <a:gd name="connsiteY56" fmla="*/ 243915 h 1066800"/>
              <a:gd name="connsiteX57" fmla="*/ 1038014 w 5785860"/>
              <a:gd name="connsiteY57" fmla="*/ 199293 h 1066800"/>
              <a:gd name="connsiteX58" fmla="*/ 803909 w 5785860"/>
              <a:gd name="connsiteY58" fmla="*/ 164123 h 1066800"/>
              <a:gd name="connsiteX59" fmla="*/ 381522 w 5785860"/>
              <a:gd name="connsiteY59" fmla="*/ 140677 h 1066800"/>
              <a:gd name="connsiteX60" fmla="*/ 163284 w 5785860"/>
              <a:gd name="connsiteY60" fmla="*/ 208746 h 1066800"/>
              <a:gd name="connsiteX61" fmla="*/ 53276 w 5785860"/>
              <a:gd name="connsiteY61" fmla="*/ 339970 h 1066800"/>
              <a:gd name="connsiteX62" fmla="*/ 1452 w 5785860"/>
              <a:gd name="connsiteY62" fmla="*/ 597877 h 1066800"/>
              <a:gd name="connsiteX63" fmla="*/ 106601 w 5785860"/>
              <a:gd name="connsiteY63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3308325 w 5785860"/>
              <a:gd name="connsiteY11" fmla="*/ 898656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883183 w 5785860"/>
              <a:gd name="connsiteY20" fmla="*/ 1008185 h 1066800"/>
              <a:gd name="connsiteX21" fmla="*/ 4965245 w 5785860"/>
              <a:gd name="connsiteY21" fmla="*/ 949570 h 1066800"/>
              <a:gd name="connsiteX22" fmla="*/ 5000414 w 5785860"/>
              <a:gd name="connsiteY22" fmla="*/ 937847 h 1066800"/>
              <a:gd name="connsiteX23" fmla="*/ 5070752 w 5785860"/>
              <a:gd name="connsiteY23" fmla="*/ 867508 h 1066800"/>
              <a:gd name="connsiteX24" fmla="*/ 5094199 w 5785860"/>
              <a:gd name="connsiteY24" fmla="*/ 844062 h 1066800"/>
              <a:gd name="connsiteX25" fmla="*/ 5176260 w 5785860"/>
              <a:gd name="connsiteY25" fmla="*/ 797170 h 1066800"/>
              <a:gd name="connsiteX26" fmla="*/ 5410722 w 5785860"/>
              <a:gd name="connsiteY26" fmla="*/ 762000 h 1066800"/>
              <a:gd name="connsiteX27" fmla="*/ 5563122 w 5785860"/>
              <a:gd name="connsiteY27" fmla="*/ 750277 h 1066800"/>
              <a:gd name="connsiteX28" fmla="*/ 5645183 w 5785860"/>
              <a:gd name="connsiteY28" fmla="*/ 726831 h 1066800"/>
              <a:gd name="connsiteX29" fmla="*/ 5738968 w 5785860"/>
              <a:gd name="connsiteY29" fmla="*/ 656493 h 1066800"/>
              <a:gd name="connsiteX30" fmla="*/ 5762414 w 5785860"/>
              <a:gd name="connsiteY30" fmla="*/ 621323 h 1066800"/>
              <a:gd name="connsiteX31" fmla="*/ 5774137 w 5785860"/>
              <a:gd name="connsiteY31" fmla="*/ 574431 h 1066800"/>
              <a:gd name="connsiteX32" fmla="*/ 5785860 w 5785860"/>
              <a:gd name="connsiteY32" fmla="*/ 539262 h 1066800"/>
              <a:gd name="connsiteX33" fmla="*/ 5774137 w 5785860"/>
              <a:gd name="connsiteY33" fmla="*/ 351693 h 1066800"/>
              <a:gd name="connsiteX34" fmla="*/ 5762414 w 5785860"/>
              <a:gd name="connsiteY34" fmla="*/ 316523 h 1066800"/>
              <a:gd name="connsiteX35" fmla="*/ 5727245 w 5785860"/>
              <a:gd name="connsiteY35" fmla="*/ 281354 h 1066800"/>
              <a:gd name="connsiteX36" fmla="*/ 5656906 w 5785860"/>
              <a:gd name="connsiteY36" fmla="*/ 211016 h 1066800"/>
              <a:gd name="connsiteX37" fmla="*/ 5516229 w 5785860"/>
              <a:gd name="connsiteY37" fmla="*/ 140677 h 1066800"/>
              <a:gd name="connsiteX38" fmla="*/ 5434168 w 5785860"/>
              <a:gd name="connsiteY38" fmla="*/ 105508 h 1066800"/>
              <a:gd name="connsiteX39" fmla="*/ 5316937 w 5785860"/>
              <a:gd name="connsiteY39" fmla="*/ 58616 h 1066800"/>
              <a:gd name="connsiteX40" fmla="*/ 5246599 w 5785860"/>
              <a:gd name="connsiteY40" fmla="*/ 35170 h 1066800"/>
              <a:gd name="connsiteX41" fmla="*/ 5211429 w 5785860"/>
              <a:gd name="connsiteY41" fmla="*/ 23447 h 1066800"/>
              <a:gd name="connsiteX42" fmla="*/ 5117645 w 5785860"/>
              <a:gd name="connsiteY42" fmla="*/ 0 h 1066800"/>
              <a:gd name="connsiteX43" fmla="*/ 4801122 w 5785860"/>
              <a:gd name="connsiteY43" fmla="*/ 23447 h 1066800"/>
              <a:gd name="connsiteX44" fmla="*/ 4730783 w 5785860"/>
              <a:gd name="connsiteY44" fmla="*/ 46893 h 1066800"/>
              <a:gd name="connsiteX45" fmla="*/ 4672168 w 5785860"/>
              <a:gd name="connsiteY45" fmla="*/ 58616 h 1066800"/>
              <a:gd name="connsiteX46" fmla="*/ 4625276 w 5785860"/>
              <a:gd name="connsiteY46" fmla="*/ 82062 h 1066800"/>
              <a:gd name="connsiteX47" fmla="*/ 4437706 w 5785860"/>
              <a:gd name="connsiteY47" fmla="*/ 128954 h 1066800"/>
              <a:gd name="connsiteX48" fmla="*/ 4193733 w 5785860"/>
              <a:gd name="connsiteY48" fmla="*/ 168092 h 1066800"/>
              <a:gd name="connsiteX49" fmla="*/ 3799450 w 5785860"/>
              <a:gd name="connsiteY49" fmla="*/ 161853 h 1066800"/>
              <a:gd name="connsiteX50" fmla="*/ 3463980 w 5785860"/>
              <a:gd name="connsiteY50" fmla="*/ 126685 h 1066800"/>
              <a:gd name="connsiteX51" fmla="*/ 3101276 w 5785860"/>
              <a:gd name="connsiteY51" fmla="*/ 70339 h 1066800"/>
              <a:gd name="connsiteX52" fmla="*/ 2808199 w 5785860"/>
              <a:gd name="connsiteY52" fmla="*/ 82062 h 1066800"/>
              <a:gd name="connsiteX53" fmla="*/ 2526845 w 5785860"/>
              <a:gd name="connsiteY53" fmla="*/ 152400 h 1066800"/>
              <a:gd name="connsiteX54" fmla="*/ 2279870 w 5785860"/>
              <a:gd name="connsiteY54" fmla="*/ 197022 h 1066800"/>
              <a:gd name="connsiteX55" fmla="*/ 1937179 w 5785860"/>
              <a:gd name="connsiteY55" fmla="*/ 253368 h 1066800"/>
              <a:gd name="connsiteX56" fmla="*/ 1491982 w 5785860"/>
              <a:gd name="connsiteY56" fmla="*/ 243915 h 1066800"/>
              <a:gd name="connsiteX57" fmla="*/ 1038014 w 5785860"/>
              <a:gd name="connsiteY57" fmla="*/ 199293 h 1066800"/>
              <a:gd name="connsiteX58" fmla="*/ 803909 w 5785860"/>
              <a:gd name="connsiteY58" fmla="*/ 164123 h 1066800"/>
              <a:gd name="connsiteX59" fmla="*/ 381522 w 5785860"/>
              <a:gd name="connsiteY59" fmla="*/ 140677 h 1066800"/>
              <a:gd name="connsiteX60" fmla="*/ 163284 w 5785860"/>
              <a:gd name="connsiteY60" fmla="*/ 208746 h 1066800"/>
              <a:gd name="connsiteX61" fmla="*/ 53276 w 5785860"/>
              <a:gd name="connsiteY61" fmla="*/ 339970 h 1066800"/>
              <a:gd name="connsiteX62" fmla="*/ 1452 w 5785860"/>
              <a:gd name="connsiteY62" fmla="*/ 597877 h 1066800"/>
              <a:gd name="connsiteX63" fmla="*/ 106601 w 5785860"/>
              <a:gd name="connsiteY63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3308325 w 5785860"/>
              <a:gd name="connsiteY11" fmla="*/ 898656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883183 w 5785860"/>
              <a:gd name="connsiteY20" fmla="*/ 1008185 h 1066800"/>
              <a:gd name="connsiteX21" fmla="*/ 4965245 w 5785860"/>
              <a:gd name="connsiteY21" fmla="*/ 949570 h 1066800"/>
              <a:gd name="connsiteX22" fmla="*/ 5000414 w 5785860"/>
              <a:gd name="connsiteY22" fmla="*/ 937847 h 1066800"/>
              <a:gd name="connsiteX23" fmla="*/ 5070752 w 5785860"/>
              <a:gd name="connsiteY23" fmla="*/ 867508 h 1066800"/>
              <a:gd name="connsiteX24" fmla="*/ 5094199 w 5785860"/>
              <a:gd name="connsiteY24" fmla="*/ 844062 h 1066800"/>
              <a:gd name="connsiteX25" fmla="*/ 5176260 w 5785860"/>
              <a:gd name="connsiteY25" fmla="*/ 797170 h 1066800"/>
              <a:gd name="connsiteX26" fmla="*/ 5410722 w 5785860"/>
              <a:gd name="connsiteY26" fmla="*/ 762000 h 1066800"/>
              <a:gd name="connsiteX27" fmla="*/ 5563122 w 5785860"/>
              <a:gd name="connsiteY27" fmla="*/ 750277 h 1066800"/>
              <a:gd name="connsiteX28" fmla="*/ 5645183 w 5785860"/>
              <a:gd name="connsiteY28" fmla="*/ 726831 h 1066800"/>
              <a:gd name="connsiteX29" fmla="*/ 5738968 w 5785860"/>
              <a:gd name="connsiteY29" fmla="*/ 656493 h 1066800"/>
              <a:gd name="connsiteX30" fmla="*/ 5762414 w 5785860"/>
              <a:gd name="connsiteY30" fmla="*/ 621323 h 1066800"/>
              <a:gd name="connsiteX31" fmla="*/ 5774137 w 5785860"/>
              <a:gd name="connsiteY31" fmla="*/ 574431 h 1066800"/>
              <a:gd name="connsiteX32" fmla="*/ 5785860 w 5785860"/>
              <a:gd name="connsiteY32" fmla="*/ 539262 h 1066800"/>
              <a:gd name="connsiteX33" fmla="*/ 5774137 w 5785860"/>
              <a:gd name="connsiteY33" fmla="*/ 351693 h 1066800"/>
              <a:gd name="connsiteX34" fmla="*/ 5762414 w 5785860"/>
              <a:gd name="connsiteY34" fmla="*/ 316523 h 1066800"/>
              <a:gd name="connsiteX35" fmla="*/ 5727245 w 5785860"/>
              <a:gd name="connsiteY35" fmla="*/ 281354 h 1066800"/>
              <a:gd name="connsiteX36" fmla="*/ 5656906 w 5785860"/>
              <a:gd name="connsiteY36" fmla="*/ 211016 h 1066800"/>
              <a:gd name="connsiteX37" fmla="*/ 5516229 w 5785860"/>
              <a:gd name="connsiteY37" fmla="*/ 140677 h 1066800"/>
              <a:gd name="connsiteX38" fmla="*/ 5434168 w 5785860"/>
              <a:gd name="connsiteY38" fmla="*/ 105508 h 1066800"/>
              <a:gd name="connsiteX39" fmla="*/ 5316937 w 5785860"/>
              <a:gd name="connsiteY39" fmla="*/ 58616 h 1066800"/>
              <a:gd name="connsiteX40" fmla="*/ 5246599 w 5785860"/>
              <a:gd name="connsiteY40" fmla="*/ 35170 h 1066800"/>
              <a:gd name="connsiteX41" fmla="*/ 5211429 w 5785860"/>
              <a:gd name="connsiteY41" fmla="*/ 23447 h 1066800"/>
              <a:gd name="connsiteX42" fmla="*/ 5117645 w 5785860"/>
              <a:gd name="connsiteY42" fmla="*/ 0 h 1066800"/>
              <a:gd name="connsiteX43" fmla="*/ 4801122 w 5785860"/>
              <a:gd name="connsiteY43" fmla="*/ 23447 h 1066800"/>
              <a:gd name="connsiteX44" fmla="*/ 4730783 w 5785860"/>
              <a:gd name="connsiteY44" fmla="*/ 46893 h 1066800"/>
              <a:gd name="connsiteX45" fmla="*/ 4672168 w 5785860"/>
              <a:gd name="connsiteY45" fmla="*/ 58616 h 1066800"/>
              <a:gd name="connsiteX46" fmla="*/ 4625276 w 5785860"/>
              <a:gd name="connsiteY46" fmla="*/ 82062 h 1066800"/>
              <a:gd name="connsiteX47" fmla="*/ 4437706 w 5785860"/>
              <a:gd name="connsiteY47" fmla="*/ 128954 h 1066800"/>
              <a:gd name="connsiteX48" fmla="*/ 4193733 w 5785860"/>
              <a:gd name="connsiteY48" fmla="*/ 168092 h 1066800"/>
              <a:gd name="connsiteX49" fmla="*/ 3799450 w 5785860"/>
              <a:gd name="connsiteY49" fmla="*/ 161853 h 1066800"/>
              <a:gd name="connsiteX50" fmla="*/ 3463980 w 5785860"/>
              <a:gd name="connsiteY50" fmla="*/ 126685 h 1066800"/>
              <a:gd name="connsiteX51" fmla="*/ 3101276 w 5785860"/>
              <a:gd name="connsiteY51" fmla="*/ 70339 h 1066800"/>
              <a:gd name="connsiteX52" fmla="*/ 2808199 w 5785860"/>
              <a:gd name="connsiteY52" fmla="*/ 82062 h 1066800"/>
              <a:gd name="connsiteX53" fmla="*/ 2526845 w 5785860"/>
              <a:gd name="connsiteY53" fmla="*/ 152400 h 1066800"/>
              <a:gd name="connsiteX54" fmla="*/ 2279870 w 5785860"/>
              <a:gd name="connsiteY54" fmla="*/ 197022 h 1066800"/>
              <a:gd name="connsiteX55" fmla="*/ 1937179 w 5785860"/>
              <a:gd name="connsiteY55" fmla="*/ 253368 h 1066800"/>
              <a:gd name="connsiteX56" fmla="*/ 1491982 w 5785860"/>
              <a:gd name="connsiteY56" fmla="*/ 243915 h 1066800"/>
              <a:gd name="connsiteX57" fmla="*/ 1038014 w 5785860"/>
              <a:gd name="connsiteY57" fmla="*/ 199293 h 1066800"/>
              <a:gd name="connsiteX58" fmla="*/ 773408 w 5785860"/>
              <a:gd name="connsiteY58" fmla="*/ 167808 h 1066800"/>
              <a:gd name="connsiteX59" fmla="*/ 381522 w 5785860"/>
              <a:gd name="connsiteY59" fmla="*/ 140677 h 1066800"/>
              <a:gd name="connsiteX60" fmla="*/ 163284 w 5785860"/>
              <a:gd name="connsiteY60" fmla="*/ 208746 h 1066800"/>
              <a:gd name="connsiteX61" fmla="*/ 53276 w 5785860"/>
              <a:gd name="connsiteY61" fmla="*/ 339970 h 1066800"/>
              <a:gd name="connsiteX62" fmla="*/ 1452 w 5785860"/>
              <a:gd name="connsiteY62" fmla="*/ 597877 h 1066800"/>
              <a:gd name="connsiteX63" fmla="*/ 106601 w 5785860"/>
              <a:gd name="connsiteY63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3308325 w 5785860"/>
              <a:gd name="connsiteY11" fmla="*/ 898656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883183 w 5785860"/>
              <a:gd name="connsiteY20" fmla="*/ 1008185 h 1066800"/>
              <a:gd name="connsiteX21" fmla="*/ 4965245 w 5785860"/>
              <a:gd name="connsiteY21" fmla="*/ 949570 h 1066800"/>
              <a:gd name="connsiteX22" fmla="*/ 5000414 w 5785860"/>
              <a:gd name="connsiteY22" fmla="*/ 937847 h 1066800"/>
              <a:gd name="connsiteX23" fmla="*/ 5070752 w 5785860"/>
              <a:gd name="connsiteY23" fmla="*/ 867508 h 1066800"/>
              <a:gd name="connsiteX24" fmla="*/ 5094199 w 5785860"/>
              <a:gd name="connsiteY24" fmla="*/ 844062 h 1066800"/>
              <a:gd name="connsiteX25" fmla="*/ 5176260 w 5785860"/>
              <a:gd name="connsiteY25" fmla="*/ 797170 h 1066800"/>
              <a:gd name="connsiteX26" fmla="*/ 5410722 w 5785860"/>
              <a:gd name="connsiteY26" fmla="*/ 762000 h 1066800"/>
              <a:gd name="connsiteX27" fmla="*/ 5563122 w 5785860"/>
              <a:gd name="connsiteY27" fmla="*/ 750277 h 1066800"/>
              <a:gd name="connsiteX28" fmla="*/ 5645183 w 5785860"/>
              <a:gd name="connsiteY28" fmla="*/ 726831 h 1066800"/>
              <a:gd name="connsiteX29" fmla="*/ 5738968 w 5785860"/>
              <a:gd name="connsiteY29" fmla="*/ 656493 h 1066800"/>
              <a:gd name="connsiteX30" fmla="*/ 5762414 w 5785860"/>
              <a:gd name="connsiteY30" fmla="*/ 621323 h 1066800"/>
              <a:gd name="connsiteX31" fmla="*/ 5774137 w 5785860"/>
              <a:gd name="connsiteY31" fmla="*/ 574431 h 1066800"/>
              <a:gd name="connsiteX32" fmla="*/ 5785860 w 5785860"/>
              <a:gd name="connsiteY32" fmla="*/ 539262 h 1066800"/>
              <a:gd name="connsiteX33" fmla="*/ 5774137 w 5785860"/>
              <a:gd name="connsiteY33" fmla="*/ 351693 h 1066800"/>
              <a:gd name="connsiteX34" fmla="*/ 5762414 w 5785860"/>
              <a:gd name="connsiteY34" fmla="*/ 316523 h 1066800"/>
              <a:gd name="connsiteX35" fmla="*/ 5727245 w 5785860"/>
              <a:gd name="connsiteY35" fmla="*/ 281354 h 1066800"/>
              <a:gd name="connsiteX36" fmla="*/ 5656906 w 5785860"/>
              <a:gd name="connsiteY36" fmla="*/ 211016 h 1066800"/>
              <a:gd name="connsiteX37" fmla="*/ 5516229 w 5785860"/>
              <a:gd name="connsiteY37" fmla="*/ 140677 h 1066800"/>
              <a:gd name="connsiteX38" fmla="*/ 5434168 w 5785860"/>
              <a:gd name="connsiteY38" fmla="*/ 105508 h 1066800"/>
              <a:gd name="connsiteX39" fmla="*/ 5246599 w 5785860"/>
              <a:gd name="connsiteY39" fmla="*/ 35170 h 1066800"/>
              <a:gd name="connsiteX40" fmla="*/ 5211429 w 5785860"/>
              <a:gd name="connsiteY40" fmla="*/ 23447 h 1066800"/>
              <a:gd name="connsiteX41" fmla="*/ 5117645 w 5785860"/>
              <a:gd name="connsiteY41" fmla="*/ 0 h 1066800"/>
              <a:gd name="connsiteX42" fmla="*/ 4801122 w 5785860"/>
              <a:gd name="connsiteY42" fmla="*/ 23447 h 1066800"/>
              <a:gd name="connsiteX43" fmla="*/ 4730783 w 5785860"/>
              <a:gd name="connsiteY43" fmla="*/ 46893 h 1066800"/>
              <a:gd name="connsiteX44" fmla="*/ 4672168 w 5785860"/>
              <a:gd name="connsiteY44" fmla="*/ 58616 h 1066800"/>
              <a:gd name="connsiteX45" fmla="*/ 4625276 w 5785860"/>
              <a:gd name="connsiteY45" fmla="*/ 82062 h 1066800"/>
              <a:gd name="connsiteX46" fmla="*/ 4437706 w 5785860"/>
              <a:gd name="connsiteY46" fmla="*/ 128954 h 1066800"/>
              <a:gd name="connsiteX47" fmla="*/ 4193733 w 5785860"/>
              <a:gd name="connsiteY47" fmla="*/ 168092 h 1066800"/>
              <a:gd name="connsiteX48" fmla="*/ 3799450 w 5785860"/>
              <a:gd name="connsiteY48" fmla="*/ 161853 h 1066800"/>
              <a:gd name="connsiteX49" fmla="*/ 3463980 w 5785860"/>
              <a:gd name="connsiteY49" fmla="*/ 126685 h 1066800"/>
              <a:gd name="connsiteX50" fmla="*/ 3101276 w 5785860"/>
              <a:gd name="connsiteY50" fmla="*/ 70339 h 1066800"/>
              <a:gd name="connsiteX51" fmla="*/ 2808199 w 5785860"/>
              <a:gd name="connsiteY51" fmla="*/ 82062 h 1066800"/>
              <a:gd name="connsiteX52" fmla="*/ 2526845 w 5785860"/>
              <a:gd name="connsiteY52" fmla="*/ 152400 h 1066800"/>
              <a:gd name="connsiteX53" fmla="*/ 2279870 w 5785860"/>
              <a:gd name="connsiteY53" fmla="*/ 197022 h 1066800"/>
              <a:gd name="connsiteX54" fmla="*/ 1937179 w 5785860"/>
              <a:gd name="connsiteY54" fmla="*/ 253368 h 1066800"/>
              <a:gd name="connsiteX55" fmla="*/ 1491982 w 5785860"/>
              <a:gd name="connsiteY55" fmla="*/ 243915 h 1066800"/>
              <a:gd name="connsiteX56" fmla="*/ 1038014 w 5785860"/>
              <a:gd name="connsiteY56" fmla="*/ 199293 h 1066800"/>
              <a:gd name="connsiteX57" fmla="*/ 773408 w 5785860"/>
              <a:gd name="connsiteY57" fmla="*/ 167808 h 1066800"/>
              <a:gd name="connsiteX58" fmla="*/ 381522 w 5785860"/>
              <a:gd name="connsiteY58" fmla="*/ 140677 h 1066800"/>
              <a:gd name="connsiteX59" fmla="*/ 163284 w 5785860"/>
              <a:gd name="connsiteY59" fmla="*/ 208746 h 1066800"/>
              <a:gd name="connsiteX60" fmla="*/ 53276 w 5785860"/>
              <a:gd name="connsiteY60" fmla="*/ 339970 h 1066800"/>
              <a:gd name="connsiteX61" fmla="*/ 1452 w 5785860"/>
              <a:gd name="connsiteY61" fmla="*/ 597877 h 1066800"/>
              <a:gd name="connsiteX62" fmla="*/ 106601 w 5785860"/>
              <a:gd name="connsiteY62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3308325 w 5785860"/>
              <a:gd name="connsiteY11" fmla="*/ 898656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883183 w 5785860"/>
              <a:gd name="connsiteY20" fmla="*/ 1008185 h 1066800"/>
              <a:gd name="connsiteX21" fmla="*/ 4965245 w 5785860"/>
              <a:gd name="connsiteY21" fmla="*/ 949570 h 1066800"/>
              <a:gd name="connsiteX22" fmla="*/ 5000414 w 5785860"/>
              <a:gd name="connsiteY22" fmla="*/ 937847 h 1066800"/>
              <a:gd name="connsiteX23" fmla="*/ 5070752 w 5785860"/>
              <a:gd name="connsiteY23" fmla="*/ 867508 h 1066800"/>
              <a:gd name="connsiteX24" fmla="*/ 5094199 w 5785860"/>
              <a:gd name="connsiteY24" fmla="*/ 844062 h 1066800"/>
              <a:gd name="connsiteX25" fmla="*/ 5176260 w 5785860"/>
              <a:gd name="connsiteY25" fmla="*/ 797170 h 1066800"/>
              <a:gd name="connsiteX26" fmla="*/ 5410722 w 5785860"/>
              <a:gd name="connsiteY26" fmla="*/ 762000 h 1066800"/>
              <a:gd name="connsiteX27" fmla="*/ 5563122 w 5785860"/>
              <a:gd name="connsiteY27" fmla="*/ 750277 h 1066800"/>
              <a:gd name="connsiteX28" fmla="*/ 5645183 w 5785860"/>
              <a:gd name="connsiteY28" fmla="*/ 726831 h 1066800"/>
              <a:gd name="connsiteX29" fmla="*/ 5738968 w 5785860"/>
              <a:gd name="connsiteY29" fmla="*/ 656493 h 1066800"/>
              <a:gd name="connsiteX30" fmla="*/ 5762414 w 5785860"/>
              <a:gd name="connsiteY30" fmla="*/ 621323 h 1066800"/>
              <a:gd name="connsiteX31" fmla="*/ 5774137 w 5785860"/>
              <a:gd name="connsiteY31" fmla="*/ 574431 h 1066800"/>
              <a:gd name="connsiteX32" fmla="*/ 5785860 w 5785860"/>
              <a:gd name="connsiteY32" fmla="*/ 539262 h 1066800"/>
              <a:gd name="connsiteX33" fmla="*/ 5774137 w 5785860"/>
              <a:gd name="connsiteY33" fmla="*/ 351693 h 1066800"/>
              <a:gd name="connsiteX34" fmla="*/ 5762414 w 5785860"/>
              <a:gd name="connsiteY34" fmla="*/ 316523 h 1066800"/>
              <a:gd name="connsiteX35" fmla="*/ 5727245 w 5785860"/>
              <a:gd name="connsiteY35" fmla="*/ 281354 h 1066800"/>
              <a:gd name="connsiteX36" fmla="*/ 5656906 w 5785860"/>
              <a:gd name="connsiteY36" fmla="*/ 211016 h 1066800"/>
              <a:gd name="connsiteX37" fmla="*/ 5516229 w 5785860"/>
              <a:gd name="connsiteY37" fmla="*/ 140677 h 1066800"/>
              <a:gd name="connsiteX38" fmla="*/ 5434168 w 5785860"/>
              <a:gd name="connsiteY38" fmla="*/ 105508 h 1066800"/>
              <a:gd name="connsiteX39" fmla="*/ 5246599 w 5785860"/>
              <a:gd name="connsiteY39" fmla="*/ 35170 h 1066800"/>
              <a:gd name="connsiteX40" fmla="*/ 5117645 w 5785860"/>
              <a:gd name="connsiteY40" fmla="*/ 0 h 1066800"/>
              <a:gd name="connsiteX41" fmla="*/ 4801122 w 5785860"/>
              <a:gd name="connsiteY41" fmla="*/ 23447 h 1066800"/>
              <a:gd name="connsiteX42" fmla="*/ 4730783 w 5785860"/>
              <a:gd name="connsiteY42" fmla="*/ 46893 h 1066800"/>
              <a:gd name="connsiteX43" fmla="*/ 4672168 w 5785860"/>
              <a:gd name="connsiteY43" fmla="*/ 58616 h 1066800"/>
              <a:gd name="connsiteX44" fmla="*/ 4625276 w 5785860"/>
              <a:gd name="connsiteY44" fmla="*/ 82062 h 1066800"/>
              <a:gd name="connsiteX45" fmla="*/ 4437706 w 5785860"/>
              <a:gd name="connsiteY45" fmla="*/ 128954 h 1066800"/>
              <a:gd name="connsiteX46" fmla="*/ 4193733 w 5785860"/>
              <a:gd name="connsiteY46" fmla="*/ 168092 h 1066800"/>
              <a:gd name="connsiteX47" fmla="*/ 3799450 w 5785860"/>
              <a:gd name="connsiteY47" fmla="*/ 161853 h 1066800"/>
              <a:gd name="connsiteX48" fmla="*/ 3463980 w 5785860"/>
              <a:gd name="connsiteY48" fmla="*/ 126685 h 1066800"/>
              <a:gd name="connsiteX49" fmla="*/ 3101276 w 5785860"/>
              <a:gd name="connsiteY49" fmla="*/ 70339 h 1066800"/>
              <a:gd name="connsiteX50" fmla="*/ 2808199 w 5785860"/>
              <a:gd name="connsiteY50" fmla="*/ 82062 h 1066800"/>
              <a:gd name="connsiteX51" fmla="*/ 2526845 w 5785860"/>
              <a:gd name="connsiteY51" fmla="*/ 152400 h 1066800"/>
              <a:gd name="connsiteX52" fmla="*/ 2279870 w 5785860"/>
              <a:gd name="connsiteY52" fmla="*/ 197022 h 1066800"/>
              <a:gd name="connsiteX53" fmla="*/ 1937179 w 5785860"/>
              <a:gd name="connsiteY53" fmla="*/ 253368 h 1066800"/>
              <a:gd name="connsiteX54" fmla="*/ 1491982 w 5785860"/>
              <a:gd name="connsiteY54" fmla="*/ 243915 h 1066800"/>
              <a:gd name="connsiteX55" fmla="*/ 1038014 w 5785860"/>
              <a:gd name="connsiteY55" fmla="*/ 199293 h 1066800"/>
              <a:gd name="connsiteX56" fmla="*/ 773408 w 5785860"/>
              <a:gd name="connsiteY56" fmla="*/ 167808 h 1066800"/>
              <a:gd name="connsiteX57" fmla="*/ 381522 w 5785860"/>
              <a:gd name="connsiteY57" fmla="*/ 140677 h 1066800"/>
              <a:gd name="connsiteX58" fmla="*/ 163284 w 5785860"/>
              <a:gd name="connsiteY58" fmla="*/ 208746 h 1066800"/>
              <a:gd name="connsiteX59" fmla="*/ 53276 w 5785860"/>
              <a:gd name="connsiteY59" fmla="*/ 339970 h 1066800"/>
              <a:gd name="connsiteX60" fmla="*/ 1452 w 5785860"/>
              <a:gd name="connsiteY60" fmla="*/ 597877 h 1066800"/>
              <a:gd name="connsiteX61" fmla="*/ 106601 w 5785860"/>
              <a:gd name="connsiteY61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3308325 w 5785860"/>
              <a:gd name="connsiteY11" fmla="*/ 898656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883183 w 5785860"/>
              <a:gd name="connsiteY20" fmla="*/ 1008185 h 1066800"/>
              <a:gd name="connsiteX21" fmla="*/ 4965245 w 5785860"/>
              <a:gd name="connsiteY21" fmla="*/ 949570 h 1066800"/>
              <a:gd name="connsiteX22" fmla="*/ 5000414 w 5785860"/>
              <a:gd name="connsiteY22" fmla="*/ 937847 h 1066800"/>
              <a:gd name="connsiteX23" fmla="*/ 5070752 w 5785860"/>
              <a:gd name="connsiteY23" fmla="*/ 867508 h 1066800"/>
              <a:gd name="connsiteX24" fmla="*/ 5094199 w 5785860"/>
              <a:gd name="connsiteY24" fmla="*/ 844062 h 1066800"/>
              <a:gd name="connsiteX25" fmla="*/ 5176260 w 5785860"/>
              <a:gd name="connsiteY25" fmla="*/ 797170 h 1066800"/>
              <a:gd name="connsiteX26" fmla="*/ 5410722 w 5785860"/>
              <a:gd name="connsiteY26" fmla="*/ 762000 h 1066800"/>
              <a:gd name="connsiteX27" fmla="*/ 5563122 w 5785860"/>
              <a:gd name="connsiteY27" fmla="*/ 750277 h 1066800"/>
              <a:gd name="connsiteX28" fmla="*/ 5645183 w 5785860"/>
              <a:gd name="connsiteY28" fmla="*/ 726831 h 1066800"/>
              <a:gd name="connsiteX29" fmla="*/ 5738968 w 5785860"/>
              <a:gd name="connsiteY29" fmla="*/ 656493 h 1066800"/>
              <a:gd name="connsiteX30" fmla="*/ 5762414 w 5785860"/>
              <a:gd name="connsiteY30" fmla="*/ 621323 h 1066800"/>
              <a:gd name="connsiteX31" fmla="*/ 5774137 w 5785860"/>
              <a:gd name="connsiteY31" fmla="*/ 574431 h 1066800"/>
              <a:gd name="connsiteX32" fmla="*/ 5785860 w 5785860"/>
              <a:gd name="connsiteY32" fmla="*/ 539262 h 1066800"/>
              <a:gd name="connsiteX33" fmla="*/ 5774137 w 5785860"/>
              <a:gd name="connsiteY33" fmla="*/ 351693 h 1066800"/>
              <a:gd name="connsiteX34" fmla="*/ 5762414 w 5785860"/>
              <a:gd name="connsiteY34" fmla="*/ 316523 h 1066800"/>
              <a:gd name="connsiteX35" fmla="*/ 5727245 w 5785860"/>
              <a:gd name="connsiteY35" fmla="*/ 281354 h 1066800"/>
              <a:gd name="connsiteX36" fmla="*/ 5656906 w 5785860"/>
              <a:gd name="connsiteY36" fmla="*/ 211016 h 1066800"/>
              <a:gd name="connsiteX37" fmla="*/ 5516229 w 5785860"/>
              <a:gd name="connsiteY37" fmla="*/ 140677 h 1066800"/>
              <a:gd name="connsiteX38" fmla="*/ 5434168 w 5785860"/>
              <a:gd name="connsiteY38" fmla="*/ 105508 h 1066800"/>
              <a:gd name="connsiteX39" fmla="*/ 5246599 w 5785860"/>
              <a:gd name="connsiteY39" fmla="*/ 35170 h 1066800"/>
              <a:gd name="connsiteX40" fmla="*/ 5117645 w 5785860"/>
              <a:gd name="connsiteY40" fmla="*/ 0 h 1066800"/>
              <a:gd name="connsiteX41" fmla="*/ 4801122 w 5785860"/>
              <a:gd name="connsiteY41" fmla="*/ 23447 h 1066800"/>
              <a:gd name="connsiteX42" fmla="*/ 4672168 w 5785860"/>
              <a:gd name="connsiteY42" fmla="*/ 58616 h 1066800"/>
              <a:gd name="connsiteX43" fmla="*/ 4625276 w 5785860"/>
              <a:gd name="connsiteY43" fmla="*/ 82062 h 1066800"/>
              <a:gd name="connsiteX44" fmla="*/ 4437706 w 5785860"/>
              <a:gd name="connsiteY44" fmla="*/ 128954 h 1066800"/>
              <a:gd name="connsiteX45" fmla="*/ 4193733 w 5785860"/>
              <a:gd name="connsiteY45" fmla="*/ 168092 h 1066800"/>
              <a:gd name="connsiteX46" fmla="*/ 3799450 w 5785860"/>
              <a:gd name="connsiteY46" fmla="*/ 161853 h 1066800"/>
              <a:gd name="connsiteX47" fmla="*/ 3463980 w 5785860"/>
              <a:gd name="connsiteY47" fmla="*/ 126685 h 1066800"/>
              <a:gd name="connsiteX48" fmla="*/ 3101276 w 5785860"/>
              <a:gd name="connsiteY48" fmla="*/ 70339 h 1066800"/>
              <a:gd name="connsiteX49" fmla="*/ 2808199 w 5785860"/>
              <a:gd name="connsiteY49" fmla="*/ 82062 h 1066800"/>
              <a:gd name="connsiteX50" fmla="*/ 2526845 w 5785860"/>
              <a:gd name="connsiteY50" fmla="*/ 152400 h 1066800"/>
              <a:gd name="connsiteX51" fmla="*/ 2279870 w 5785860"/>
              <a:gd name="connsiteY51" fmla="*/ 197022 h 1066800"/>
              <a:gd name="connsiteX52" fmla="*/ 1937179 w 5785860"/>
              <a:gd name="connsiteY52" fmla="*/ 253368 h 1066800"/>
              <a:gd name="connsiteX53" fmla="*/ 1491982 w 5785860"/>
              <a:gd name="connsiteY53" fmla="*/ 243915 h 1066800"/>
              <a:gd name="connsiteX54" fmla="*/ 1038014 w 5785860"/>
              <a:gd name="connsiteY54" fmla="*/ 199293 h 1066800"/>
              <a:gd name="connsiteX55" fmla="*/ 773408 w 5785860"/>
              <a:gd name="connsiteY55" fmla="*/ 167808 h 1066800"/>
              <a:gd name="connsiteX56" fmla="*/ 381522 w 5785860"/>
              <a:gd name="connsiteY56" fmla="*/ 140677 h 1066800"/>
              <a:gd name="connsiteX57" fmla="*/ 163284 w 5785860"/>
              <a:gd name="connsiteY57" fmla="*/ 208746 h 1066800"/>
              <a:gd name="connsiteX58" fmla="*/ 53276 w 5785860"/>
              <a:gd name="connsiteY58" fmla="*/ 339970 h 1066800"/>
              <a:gd name="connsiteX59" fmla="*/ 1452 w 5785860"/>
              <a:gd name="connsiteY59" fmla="*/ 597877 h 1066800"/>
              <a:gd name="connsiteX60" fmla="*/ 106601 w 5785860"/>
              <a:gd name="connsiteY60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3308325 w 5785860"/>
              <a:gd name="connsiteY11" fmla="*/ 898656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883183 w 5785860"/>
              <a:gd name="connsiteY20" fmla="*/ 1008185 h 1066800"/>
              <a:gd name="connsiteX21" fmla="*/ 4965245 w 5785860"/>
              <a:gd name="connsiteY21" fmla="*/ 949570 h 1066800"/>
              <a:gd name="connsiteX22" fmla="*/ 5070752 w 5785860"/>
              <a:gd name="connsiteY22" fmla="*/ 867508 h 1066800"/>
              <a:gd name="connsiteX23" fmla="*/ 5094199 w 5785860"/>
              <a:gd name="connsiteY23" fmla="*/ 844062 h 1066800"/>
              <a:gd name="connsiteX24" fmla="*/ 5176260 w 5785860"/>
              <a:gd name="connsiteY24" fmla="*/ 797170 h 1066800"/>
              <a:gd name="connsiteX25" fmla="*/ 5410722 w 5785860"/>
              <a:gd name="connsiteY25" fmla="*/ 762000 h 1066800"/>
              <a:gd name="connsiteX26" fmla="*/ 5563122 w 5785860"/>
              <a:gd name="connsiteY26" fmla="*/ 750277 h 1066800"/>
              <a:gd name="connsiteX27" fmla="*/ 5645183 w 5785860"/>
              <a:gd name="connsiteY27" fmla="*/ 726831 h 1066800"/>
              <a:gd name="connsiteX28" fmla="*/ 5738968 w 5785860"/>
              <a:gd name="connsiteY28" fmla="*/ 656493 h 1066800"/>
              <a:gd name="connsiteX29" fmla="*/ 5762414 w 5785860"/>
              <a:gd name="connsiteY29" fmla="*/ 621323 h 1066800"/>
              <a:gd name="connsiteX30" fmla="*/ 5774137 w 5785860"/>
              <a:gd name="connsiteY30" fmla="*/ 574431 h 1066800"/>
              <a:gd name="connsiteX31" fmla="*/ 5785860 w 5785860"/>
              <a:gd name="connsiteY31" fmla="*/ 539262 h 1066800"/>
              <a:gd name="connsiteX32" fmla="*/ 5774137 w 5785860"/>
              <a:gd name="connsiteY32" fmla="*/ 351693 h 1066800"/>
              <a:gd name="connsiteX33" fmla="*/ 5762414 w 5785860"/>
              <a:gd name="connsiteY33" fmla="*/ 316523 h 1066800"/>
              <a:gd name="connsiteX34" fmla="*/ 5727245 w 5785860"/>
              <a:gd name="connsiteY34" fmla="*/ 281354 h 1066800"/>
              <a:gd name="connsiteX35" fmla="*/ 5656906 w 5785860"/>
              <a:gd name="connsiteY35" fmla="*/ 211016 h 1066800"/>
              <a:gd name="connsiteX36" fmla="*/ 5516229 w 5785860"/>
              <a:gd name="connsiteY36" fmla="*/ 140677 h 1066800"/>
              <a:gd name="connsiteX37" fmla="*/ 5434168 w 5785860"/>
              <a:gd name="connsiteY37" fmla="*/ 105508 h 1066800"/>
              <a:gd name="connsiteX38" fmla="*/ 5246599 w 5785860"/>
              <a:gd name="connsiteY38" fmla="*/ 35170 h 1066800"/>
              <a:gd name="connsiteX39" fmla="*/ 5117645 w 5785860"/>
              <a:gd name="connsiteY39" fmla="*/ 0 h 1066800"/>
              <a:gd name="connsiteX40" fmla="*/ 4801122 w 5785860"/>
              <a:gd name="connsiteY40" fmla="*/ 23447 h 1066800"/>
              <a:gd name="connsiteX41" fmla="*/ 4672168 w 5785860"/>
              <a:gd name="connsiteY41" fmla="*/ 58616 h 1066800"/>
              <a:gd name="connsiteX42" fmla="*/ 4625276 w 5785860"/>
              <a:gd name="connsiteY42" fmla="*/ 82062 h 1066800"/>
              <a:gd name="connsiteX43" fmla="*/ 4437706 w 5785860"/>
              <a:gd name="connsiteY43" fmla="*/ 128954 h 1066800"/>
              <a:gd name="connsiteX44" fmla="*/ 4193733 w 5785860"/>
              <a:gd name="connsiteY44" fmla="*/ 168092 h 1066800"/>
              <a:gd name="connsiteX45" fmla="*/ 3799450 w 5785860"/>
              <a:gd name="connsiteY45" fmla="*/ 161853 h 1066800"/>
              <a:gd name="connsiteX46" fmla="*/ 3463980 w 5785860"/>
              <a:gd name="connsiteY46" fmla="*/ 126685 h 1066800"/>
              <a:gd name="connsiteX47" fmla="*/ 3101276 w 5785860"/>
              <a:gd name="connsiteY47" fmla="*/ 70339 h 1066800"/>
              <a:gd name="connsiteX48" fmla="*/ 2808199 w 5785860"/>
              <a:gd name="connsiteY48" fmla="*/ 82062 h 1066800"/>
              <a:gd name="connsiteX49" fmla="*/ 2526845 w 5785860"/>
              <a:gd name="connsiteY49" fmla="*/ 152400 h 1066800"/>
              <a:gd name="connsiteX50" fmla="*/ 2279870 w 5785860"/>
              <a:gd name="connsiteY50" fmla="*/ 197022 h 1066800"/>
              <a:gd name="connsiteX51" fmla="*/ 1937179 w 5785860"/>
              <a:gd name="connsiteY51" fmla="*/ 253368 h 1066800"/>
              <a:gd name="connsiteX52" fmla="*/ 1491982 w 5785860"/>
              <a:gd name="connsiteY52" fmla="*/ 243915 h 1066800"/>
              <a:gd name="connsiteX53" fmla="*/ 1038014 w 5785860"/>
              <a:gd name="connsiteY53" fmla="*/ 199293 h 1066800"/>
              <a:gd name="connsiteX54" fmla="*/ 773408 w 5785860"/>
              <a:gd name="connsiteY54" fmla="*/ 167808 h 1066800"/>
              <a:gd name="connsiteX55" fmla="*/ 381522 w 5785860"/>
              <a:gd name="connsiteY55" fmla="*/ 140677 h 1066800"/>
              <a:gd name="connsiteX56" fmla="*/ 163284 w 5785860"/>
              <a:gd name="connsiteY56" fmla="*/ 208746 h 1066800"/>
              <a:gd name="connsiteX57" fmla="*/ 53276 w 5785860"/>
              <a:gd name="connsiteY57" fmla="*/ 339970 h 1066800"/>
              <a:gd name="connsiteX58" fmla="*/ 1452 w 5785860"/>
              <a:gd name="connsiteY58" fmla="*/ 597877 h 1066800"/>
              <a:gd name="connsiteX59" fmla="*/ 106601 w 5785860"/>
              <a:gd name="connsiteY59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3308325 w 5785860"/>
              <a:gd name="connsiteY11" fmla="*/ 898656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965245 w 5785860"/>
              <a:gd name="connsiteY20" fmla="*/ 949570 h 1066800"/>
              <a:gd name="connsiteX21" fmla="*/ 5070752 w 5785860"/>
              <a:gd name="connsiteY21" fmla="*/ 867508 h 1066800"/>
              <a:gd name="connsiteX22" fmla="*/ 5094199 w 5785860"/>
              <a:gd name="connsiteY22" fmla="*/ 844062 h 1066800"/>
              <a:gd name="connsiteX23" fmla="*/ 5176260 w 5785860"/>
              <a:gd name="connsiteY23" fmla="*/ 797170 h 1066800"/>
              <a:gd name="connsiteX24" fmla="*/ 5410722 w 5785860"/>
              <a:gd name="connsiteY24" fmla="*/ 762000 h 1066800"/>
              <a:gd name="connsiteX25" fmla="*/ 5563122 w 5785860"/>
              <a:gd name="connsiteY25" fmla="*/ 750277 h 1066800"/>
              <a:gd name="connsiteX26" fmla="*/ 5645183 w 5785860"/>
              <a:gd name="connsiteY26" fmla="*/ 726831 h 1066800"/>
              <a:gd name="connsiteX27" fmla="*/ 5738968 w 5785860"/>
              <a:gd name="connsiteY27" fmla="*/ 656493 h 1066800"/>
              <a:gd name="connsiteX28" fmla="*/ 5762414 w 5785860"/>
              <a:gd name="connsiteY28" fmla="*/ 621323 h 1066800"/>
              <a:gd name="connsiteX29" fmla="*/ 5774137 w 5785860"/>
              <a:gd name="connsiteY29" fmla="*/ 574431 h 1066800"/>
              <a:gd name="connsiteX30" fmla="*/ 5785860 w 5785860"/>
              <a:gd name="connsiteY30" fmla="*/ 539262 h 1066800"/>
              <a:gd name="connsiteX31" fmla="*/ 5774137 w 5785860"/>
              <a:gd name="connsiteY31" fmla="*/ 351693 h 1066800"/>
              <a:gd name="connsiteX32" fmla="*/ 5762414 w 5785860"/>
              <a:gd name="connsiteY32" fmla="*/ 316523 h 1066800"/>
              <a:gd name="connsiteX33" fmla="*/ 5727245 w 5785860"/>
              <a:gd name="connsiteY33" fmla="*/ 281354 h 1066800"/>
              <a:gd name="connsiteX34" fmla="*/ 5656906 w 5785860"/>
              <a:gd name="connsiteY34" fmla="*/ 211016 h 1066800"/>
              <a:gd name="connsiteX35" fmla="*/ 5516229 w 5785860"/>
              <a:gd name="connsiteY35" fmla="*/ 140677 h 1066800"/>
              <a:gd name="connsiteX36" fmla="*/ 5434168 w 5785860"/>
              <a:gd name="connsiteY36" fmla="*/ 105508 h 1066800"/>
              <a:gd name="connsiteX37" fmla="*/ 5246599 w 5785860"/>
              <a:gd name="connsiteY37" fmla="*/ 35170 h 1066800"/>
              <a:gd name="connsiteX38" fmla="*/ 5117645 w 5785860"/>
              <a:gd name="connsiteY38" fmla="*/ 0 h 1066800"/>
              <a:gd name="connsiteX39" fmla="*/ 4801122 w 5785860"/>
              <a:gd name="connsiteY39" fmla="*/ 23447 h 1066800"/>
              <a:gd name="connsiteX40" fmla="*/ 4672168 w 5785860"/>
              <a:gd name="connsiteY40" fmla="*/ 58616 h 1066800"/>
              <a:gd name="connsiteX41" fmla="*/ 4625276 w 5785860"/>
              <a:gd name="connsiteY41" fmla="*/ 82062 h 1066800"/>
              <a:gd name="connsiteX42" fmla="*/ 4437706 w 5785860"/>
              <a:gd name="connsiteY42" fmla="*/ 128954 h 1066800"/>
              <a:gd name="connsiteX43" fmla="*/ 4193733 w 5785860"/>
              <a:gd name="connsiteY43" fmla="*/ 168092 h 1066800"/>
              <a:gd name="connsiteX44" fmla="*/ 3799450 w 5785860"/>
              <a:gd name="connsiteY44" fmla="*/ 161853 h 1066800"/>
              <a:gd name="connsiteX45" fmla="*/ 3463980 w 5785860"/>
              <a:gd name="connsiteY45" fmla="*/ 126685 h 1066800"/>
              <a:gd name="connsiteX46" fmla="*/ 3101276 w 5785860"/>
              <a:gd name="connsiteY46" fmla="*/ 70339 h 1066800"/>
              <a:gd name="connsiteX47" fmla="*/ 2808199 w 5785860"/>
              <a:gd name="connsiteY47" fmla="*/ 82062 h 1066800"/>
              <a:gd name="connsiteX48" fmla="*/ 2526845 w 5785860"/>
              <a:gd name="connsiteY48" fmla="*/ 152400 h 1066800"/>
              <a:gd name="connsiteX49" fmla="*/ 2279870 w 5785860"/>
              <a:gd name="connsiteY49" fmla="*/ 197022 h 1066800"/>
              <a:gd name="connsiteX50" fmla="*/ 1937179 w 5785860"/>
              <a:gd name="connsiteY50" fmla="*/ 253368 h 1066800"/>
              <a:gd name="connsiteX51" fmla="*/ 1491982 w 5785860"/>
              <a:gd name="connsiteY51" fmla="*/ 243915 h 1066800"/>
              <a:gd name="connsiteX52" fmla="*/ 1038014 w 5785860"/>
              <a:gd name="connsiteY52" fmla="*/ 199293 h 1066800"/>
              <a:gd name="connsiteX53" fmla="*/ 773408 w 5785860"/>
              <a:gd name="connsiteY53" fmla="*/ 167808 h 1066800"/>
              <a:gd name="connsiteX54" fmla="*/ 381522 w 5785860"/>
              <a:gd name="connsiteY54" fmla="*/ 140677 h 1066800"/>
              <a:gd name="connsiteX55" fmla="*/ 163284 w 5785860"/>
              <a:gd name="connsiteY55" fmla="*/ 208746 h 1066800"/>
              <a:gd name="connsiteX56" fmla="*/ 53276 w 5785860"/>
              <a:gd name="connsiteY56" fmla="*/ 339970 h 1066800"/>
              <a:gd name="connsiteX57" fmla="*/ 1452 w 5785860"/>
              <a:gd name="connsiteY57" fmla="*/ 597877 h 1066800"/>
              <a:gd name="connsiteX58" fmla="*/ 106601 w 5785860"/>
              <a:gd name="connsiteY58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3308325 w 5785860"/>
              <a:gd name="connsiteY11" fmla="*/ 898656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965245 w 5785860"/>
              <a:gd name="connsiteY20" fmla="*/ 949570 h 1066800"/>
              <a:gd name="connsiteX21" fmla="*/ 5070752 w 5785860"/>
              <a:gd name="connsiteY21" fmla="*/ 867508 h 1066800"/>
              <a:gd name="connsiteX22" fmla="*/ 5176260 w 5785860"/>
              <a:gd name="connsiteY22" fmla="*/ 797170 h 1066800"/>
              <a:gd name="connsiteX23" fmla="*/ 5410722 w 5785860"/>
              <a:gd name="connsiteY23" fmla="*/ 762000 h 1066800"/>
              <a:gd name="connsiteX24" fmla="*/ 5563122 w 5785860"/>
              <a:gd name="connsiteY24" fmla="*/ 750277 h 1066800"/>
              <a:gd name="connsiteX25" fmla="*/ 5645183 w 5785860"/>
              <a:gd name="connsiteY25" fmla="*/ 726831 h 1066800"/>
              <a:gd name="connsiteX26" fmla="*/ 5738968 w 5785860"/>
              <a:gd name="connsiteY26" fmla="*/ 656493 h 1066800"/>
              <a:gd name="connsiteX27" fmla="*/ 5762414 w 5785860"/>
              <a:gd name="connsiteY27" fmla="*/ 621323 h 1066800"/>
              <a:gd name="connsiteX28" fmla="*/ 5774137 w 5785860"/>
              <a:gd name="connsiteY28" fmla="*/ 574431 h 1066800"/>
              <a:gd name="connsiteX29" fmla="*/ 5785860 w 5785860"/>
              <a:gd name="connsiteY29" fmla="*/ 539262 h 1066800"/>
              <a:gd name="connsiteX30" fmla="*/ 5774137 w 5785860"/>
              <a:gd name="connsiteY30" fmla="*/ 351693 h 1066800"/>
              <a:gd name="connsiteX31" fmla="*/ 5762414 w 5785860"/>
              <a:gd name="connsiteY31" fmla="*/ 316523 h 1066800"/>
              <a:gd name="connsiteX32" fmla="*/ 5727245 w 5785860"/>
              <a:gd name="connsiteY32" fmla="*/ 281354 h 1066800"/>
              <a:gd name="connsiteX33" fmla="*/ 5656906 w 5785860"/>
              <a:gd name="connsiteY33" fmla="*/ 211016 h 1066800"/>
              <a:gd name="connsiteX34" fmla="*/ 5516229 w 5785860"/>
              <a:gd name="connsiteY34" fmla="*/ 140677 h 1066800"/>
              <a:gd name="connsiteX35" fmla="*/ 5434168 w 5785860"/>
              <a:gd name="connsiteY35" fmla="*/ 105508 h 1066800"/>
              <a:gd name="connsiteX36" fmla="*/ 5246599 w 5785860"/>
              <a:gd name="connsiteY36" fmla="*/ 35170 h 1066800"/>
              <a:gd name="connsiteX37" fmla="*/ 5117645 w 5785860"/>
              <a:gd name="connsiteY37" fmla="*/ 0 h 1066800"/>
              <a:gd name="connsiteX38" fmla="*/ 4801122 w 5785860"/>
              <a:gd name="connsiteY38" fmla="*/ 23447 h 1066800"/>
              <a:gd name="connsiteX39" fmla="*/ 4672168 w 5785860"/>
              <a:gd name="connsiteY39" fmla="*/ 58616 h 1066800"/>
              <a:gd name="connsiteX40" fmla="*/ 4625276 w 5785860"/>
              <a:gd name="connsiteY40" fmla="*/ 82062 h 1066800"/>
              <a:gd name="connsiteX41" fmla="*/ 4437706 w 5785860"/>
              <a:gd name="connsiteY41" fmla="*/ 128954 h 1066800"/>
              <a:gd name="connsiteX42" fmla="*/ 4193733 w 5785860"/>
              <a:gd name="connsiteY42" fmla="*/ 168092 h 1066800"/>
              <a:gd name="connsiteX43" fmla="*/ 3799450 w 5785860"/>
              <a:gd name="connsiteY43" fmla="*/ 161853 h 1066800"/>
              <a:gd name="connsiteX44" fmla="*/ 3463980 w 5785860"/>
              <a:gd name="connsiteY44" fmla="*/ 126685 h 1066800"/>
              <a:gd name="connsiteX45" fmla="*/ 3101276 w 5785860"/>
              <a:gd name="connsiteY45" fmla="*/ 70339 h 1066800"/>
              <a:gd name="connsiteX46" fmla="*/ 2808199 w 5785860"/>
              <a:gd name="connsiteY46" fmla="*/ 82062 h 1066800"/>
              <a:gd name="connsiteX47" fmla="*/ 2526845 w 5785860"/>
              <a:gd name="connsiteY47" fmla="*/ 152400 h 1066800"/>
              <a:gd name="connsiteX48" fmla="*/ 2279870 w 5785860"/>
              <a:gd name="connsiteY48" fmla="*/ 197022 h 1066800"/>
              <a:gd name="connsiteX49" fmla="*/ 1937179 w 5785860"/>
              <a:gd name="connsiteY49" fmla="*/ 253368 h 1066800"/>
              <a:gd name="connsiteX50" fmla="*/ 1491982 w 5785860"/>
              <a:gd name="connsiteY50" fmla="*/ 243915 h 1066800"/>
              <a:gd name="connsiteX51" fmla="*/ 1038014 w 5785860"/>
              <a:gd name="connsiteY51" fmla="*/ 199293 h 1066800"/>
              <a:gd name="connsiteX52" fmla="*/ 773408 w 5785860"/>
              <a:gd name="connsiteY52" fmla="*/ 167808 h 1066800"/>
              <a:gd name="connsiteX53" fmla="*/ 381522 w 5785860"/>
              <a:gd name="connsiteY53" fmla="*/ 140677 h 1066800"/>
              <a:gd name="connsiteX54" fmla="*/ 163284 w 5785860"/>
              <a:gd name="connsiteY54" fmla="*/ 208746 h 1066800"/>
              <a:gd name="connsiteX55" fmla="*/ 53276 w 5785860"/>
              <a:gd name="connsiteY55" fmla="*/ 339970 h 1066800"/>
              <a:gd name="connsiteX56" fmla="*/ 1452 w 5785860"/>
              <a:gd name="connsiteY56" fmla="*/ 597877 h 1066800"/>
              <a:gd name="connsiteX57" fmla="*/ 106601 w 5785860"/>
              <a:gd name="connsiteY57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3308325 w 5785860"/>
              <a:gd name="connsiteY11" fmla="*/ 898656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965245 w 5785860"/>
              <a:gd name="connsiteY20" fmla="*/ 949570 h 1066800"/>
              <a:gd name="connsiteX21" fmla="*/ 5070752 w 5785860"/>
              <a:gd name="connsiteY21" fmla="*/ 867508 h 1066800"/>
              <a:gd name="connsiteX22" fmla="*/ 5176260 w 5785860"/>
              <a:gd name="connsiteY22" fmla="*/ 797170 h 1066800"/>
              <a:gd name="connsiteX23" fmla="*/ 5410722 w 5785860"/>
              <a:gd name="connsiteY23" fmla="*/ 762000 h 1066800"/>
              <a:gd name="connsiteX24" fmla="*/ 5563122 w 5785860"/>
              <a:gd name="connsiteY24" fmla="*/ 750277 h 1066800"/>
              <a:gd name="connsiteX25" fmla="*/ 5645183 w 5785860"/>
              <a:gd name="connsiteY25" fmla="*/ 726831 h 1066800"/>
              <a:gd name="connsiteX26" fmla="*/ 5738968 w 5785860"/>
              <a:gd name="connsiteY26" fmla="*/ 656493 h 1066800"/>
              <a:gd name="connsiteX27" fmla="*/ 5774137 w 5785860"/>
              <a:gd name="connsiteY27" fmla="*/ 574431 h 1066800"/>
              <a:gd name="connsiteX28" fmla="*/ 5785860 w 5785860"/>
              <a:gd name="connsiteY28" fmla="*/ 539262 h 1066800"/>
              <a:gd name="connsiteX29" fmla="*/ 5774137 w 5785860"/>
              <a:gd name="connsiteY29" fmla="*/ 351693 h 1066800"/>
              <a:gd name="connsiteX30" fmla="*/ 5762414 w 5785860"/>
              <a:gd name="connsiteY30" fmla="*/ 316523 h 1066800"/>
              <a:gd name="connsiteX31" fmla="*/ 5727245 w 5785860"/>
              <a:gd name="connsiteY31" fmla="*/ 281354 h 1066800"/>
              <a:gd name="connsiteX32" fmla="*/ 5656906 w 5785860"/>
              <a:gd name="connsiteY32" fmla="*/ 211016 h 1066800"/>
              <a:gd name="connsiteX33" fmla="*/ 5516229 w 5785860"/>
              <a:gd name="connsiteY33" fmla="*/ 140677 h 1066800"/>
              <a:gd name="connsiteX34" fmla="*/ 5434168 w 5785860"/>
              <a:gd name="connsiteY34" fmla="*/ 105508 h 1066800"/>
              <a:gd name="connsiteX35" fmla="*/ 5246599 w 5785860"/>
              <a:gd name="connsiteY35" fmla="*/ 35170 h 1066800"/>
              <a:gd name="connsiteX36" fmla="*/ 5117645 w 5785860"/>
              <a:gd name="connsiteY36" fmla="*/ 0 h 1066800"/>
              <a:gd name="connsiteX37" fmla="*/ 4801122 w 5785860"/>
              <a:gd name="connsiteY37" fmla="*/ 23447 h 1066800"/>
              <a:gd name="connsiteX38" fmla="*/ 4672168 w 5785860"/>
              <a:gd name="connsiteY38" fmla="*/ 58616 h 1066800"/>
              <a:gd name="connsiteX39" fmla="*/ 4625276 w 5785860"/>
              <a:gd name="connsiteY39" fmla="*/ 82062 h 1066800"/>
              <a:gd name="connsiteX40" fmla="*/ 4437706 w 5785860"/>
              <a:gd name="connsiteY40" fmla="*/ 128954 h 1066800"/>
              <a:gd name="connsiteX41" fmla="*/ 4193733 w 5785860"/>
              <a:gd name="connsiteY41" fmla="*/ 168092 h 1066800"/>
              <a:gd name="connsiteX42" fmla="*/ 3799450 w 5785860"/>
              <a:gd name="connsiteY42" fmla="*/ 161853 h 1066800"/>
              <a:gd name="connsiteX43" fmla="*/ 3463980 w 5785860"/>
              <a:gd name="connsiteY43" fmla="*/ 126685 h 1066800"/>
              <a:gd name="connsiteX44" fmla="*/ 3101276 w 5785860"/>
              <a:gd name="connsiteY44" fmla="*/ 70339 h 1066800"/>
              <a:gd name="connsiteX45" fmla="*/ 2808199 w 5785860"/>
              <a:gd name="connsiteY45" fmla="*/ 82062 h 1066800"/>
              <a:gd name="connsiteX46" fmla="*/ 2526845 w 5785860"/>
              <a:gd name="connsiteY46" fmla="*/ 152400 h 1066800"/>
              <a:gd name="connsiteX47" fmla="*/ 2279870 w 5785860"/>
              <a:gd name="connsiteY47" fmla="*/ 197022 h 1066800"/>
              <a:gd name="connsiteX48" fmla="*/ 1937179 w 5785860"/>
              <a:gd name="connsiteY48" fmla="*/ 253368 h 1066800"/>
              <a:gd name="connsiteX49" fmla="*/ 1491982 w 5785860"/>
              <a:gd name="connsiteY49" fmla="*/ 243915 h 1066800"/>
              <a:gd name="connsiteX50" fmla="*/ 1038014 w 5785860"/>
              <a:gd name="connsiteY50" fmla="*/ 199293 h 1066800"/>
              <a:gd name="connsiteX51" fmla="*/ 773408 w 5785860"/>
              <a:gd name="connsiteY51" fmla="*/ 167808 h 1066800"/>
              <a:gd name="connsiteX52" fmla="*/ 381522 w 5785860"/>
              <a:gd name="connsiteY52" fmla="*/ 140677 h 1066800"/>
              <a:gd name="connsiteX53" fmla="*/ 163284 w 5785860"/>
              <a:gd name="connsiteY53" fmla="*/ 208746 h 1066800"/>
              <a:gd name="connsiteX54" fmla="*/ 53276 w 5785860"/>
              <a:gd name="connsiteY54" fmla="*/ 339970 h 1066800"/>
              <a:gd name="connsiteX55" fmla="*/ 1452 w 5785860"/>
              <a:gd name="connsiteY55" fmla="*/ 597877 h 1066800"/>
              <a:gd name="connsiteX56" fmla="*/ 106601 w 5785860"/>
              <a:gd name="connsiteY56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3308325 w 5785860"/>
              <a:gd name="connsiteY11" fmla="*/ 898656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965245 w 5785860"/>
              <a:gd name="connsiteY20" fmla="*/ 949570 h 1066800"/>
              <a:gd name="connsiteX21" fmla="*/ 5070752 w 5785860"/>
              <a:gd name="connsiteY21" fmla="*/ 867508 h 1066800"/>
              <a:gd name="connsiteX22" fmla="*/ 5176260 w 5785860"/>
              <a:gd name="connsiteY22" fmla="*/ 797170 h 1066800"/>
              <a:gd name="connsiteX23" fmla="*/ 5410722 w 5785860"/>
              <a:gd name="connsiteY23" fmla="*/ 762000 h 1066800"/>
              <a:gd name="connsiteX24" fmla="*/ 5563122 w 5785860"/>
              <a:gd name="connsiteY24" fmla="*/ 750277 h 1066800"/>
              <a:gd name="connsiteX25" fmla="*/ 5645183 w 5785860"/>
              <a:gd name="connsiteY25" fmla="*/ 726831 h 1066800"/>
              <a:gd name="connsiteX26" fmla="*/ 5738968 w 5785860"/>
              <a:gd name="connsiteY26" fmla="*/ 656493 h 1066800"/>
              <a:gd name="connsiteX27" fmla="*/ 5774137 w 5785860"/>
              <a:gd name="connsiteY27" fmla="*/ 574431 h 1066800"/>
              <a:gd name="connsiteX28" fmla="*/ 5785860 w 5785860"/>
              <a:gd name="connsiteY28" fmla="*/ 539262 h 1066800"/>
              <a:gd name="connsiteX29" fmla="*/ 5774137 w 5785860"/>
              <a:gd name="connsiteY29" fmla="*/ 351693 h 1066800"/>
              <a:gd name="connsiteX30" fmla="*/ 5762414 w 5785860"/>
              <a:gd name="connsiteY30" fmla="*/ 316523 h 1066800"/>
              <a:gd name="connsiteX31" fmla="*/ 5727245 w 5785860"/>
              <a:gd name="connsiteY31" fmla="*/ 281354 h 1066800"/>
              <a:gd name="connsiteX32" fmla="*/ 5656906 w 5785860"/>
              <a:gd name="connsiteY32" fmla="*/ 211016 h 1066800"/>
              <a:gd name="connsiteX33" fmla="*/ 5516229 w 5785860"/>
              <a:gd name="connsiteY33" fmla="*/ 140677 h 1066800"/>
              <a:gd name="connsiteX34" fmla="*/ 5246599 w 5785860"/>
              <a:gd name="connsiteY34" fmla="*/ 35170 h 1066800"/>
              <a:gd name="connsiteX35" fmla="*/ 5117645 w 5785860"/>
              <a:gd name="connsiteY35" fmla="*/ 0 h 1066800"/>
              <a:gd name="connsiteX36" fmla="*/ 4801122 w 5785860"/>
              <a:gd name="connsiteY36" fmla="*/ 23447 h 1066800"/>
              <a:gd name="connsiteX37" fmla="*/ 4672168 w 5785860"/>
              <a:gd name="connsiteY37" fmla="*/ 58616 h 1066800"/>
              <a:gd name="connsiteX38" fmla="*/ 4625276 w 5785860"/>
              <a:gd name="connsiteY38" fmla="*/ 82062 h 1066800"/>
              <a:gd name="connsiteX39" fmla="*/ 4437706 w 5785860"/>
              <a:gd name="connsiteY39" fmla="*/ 128954 h 1066800"/>
              <a:gd name="connsiteX40" fmla="*/ 4193733 w 5785860"/>
              <a:gd name="connsiteY40" fmla="*/ 168092 h 1066800"/>
              <a:gd name="connsiteX41" fmla="*/ 3799450 w 5785860"/>
              <a:gd name="connsiteY41" fmla="*/ 161853 h 1066800"/>
              <a:gd name="connsiteX42" fmla="*/ 3463980 w 5785860"/>
              <a:gd name="connsiteY42" fmla="*/ 126685 h 1066800"/>
              <a:gd name="connsiteX43" fmla="*/ 3101276 w 5785860"/>
              <a:gd name="connsiteY43" fmla="*/ 70339 h 1066800"/>
              <a:gd name="connsiteX44" fmla="*/ 2808199 w 5785860"/>
              <a:gd name="connsiteY44" fmla="*/ 82062 h 1066800"/>
              <a:gd name="connsiteX45" fmla="*/ 2526845 w 5785860"/>
              <a:gd name="connsiteY45" fmla="*/ 152400 h 1066800"/>
              <a:gd name="connsiteX46" fmla="*/ 2279870 w 5785860"/>
              <a:gd name="connsiteY46" fmla="*/ 197022 h 1066800"/>
              <a:gd name="connsiteX47" fmla="*/ 1937179 w 5785860"/>
              <a:gd name="connsiteY47" fmla="*/ 253368 h 1066800"/>
              <a:gd name="connsiteX48" fmla="*/ 1491982 w 5785860"/>
              <a:gd name="connsiteY48" fmla="*/ 243915 h 1066800"/>
              <a:gd name="connsiteX49" fmla="*/ 1038014 w 5785860"/>
              <a:gd name="connsiteY49" fmla="*/ 199293 h 1066800"/>
              <a:gd name="connsiteX50" fmla="*/ 773408 w 5785860"/>
              <a:gd name="connsiteY50" fmla="*/ 167808 h 1066800"/>
              <a:gd name="connsiteX51" fmla="*/ 381522 w 5785860"/>
              <a:gd name="connsiteY51" fmla="*/ 140677 h 1066800"/>
              <a:gd name="connsiteX52" fmla="*/ 163284 w 5785860"/>
              <a:gd name="connsiteY52" fmla="*/ 208746 h 1066800"/>
              <a:gd name="connsiteX53" fmla="*/ 53276 w 5785860"/>
              <a:gd name="connsiteY53" fmla="*/ 339970 h 1066800"/>
              <a:gd name="connsiteX54" fmla="*/ 1452 w 5785860"/>
              <a:gd name="connsiteY54" fmla="*/ 597877 h 1066800"/>
              <a:gd name="connsiteX55" fmla="*/ 106601 w 5785860"/>
              <a:gd name="connsiteY55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3308325 w 5785860"/>
              <a:gd name="connsiteY11" fmla="*/ 898656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965245 w 5785860"/>
              <a:gd name="connsiteY20" fmla="*/ 949570 h 1066800"/>
              <a:gd name="connsiteX21" fmla="*/ 5070752 w 5785860"/>
              <a:gd name="connsiteY21" fmla="*/ 867508 h 1066800"/>
              <a:gd name="connsiteX22" fmla="*/ 5176260 w 5785860"/>
              <a:gd name="connsiteY22" fmla="*/ 797170 h 1066800"/>
              <a:gd name="connsiteX23" fmla="*/ 5410722 w 5785860"/>
              <a:gd name="connsiteY23" fmla="*/ 762000 h 1066800"/>
              <a:gd name="connsiteX24" fmla="*/ 5563122 w 5785860"/>
              <a:gd name="connsiteY24" fmla="*/ 750277 h 1066800"/>
              <a:gd name="connsiteX25" fmla="*/ 5645183 w 5785860"/>
              <a:gd name="connsiteY25" fmla="*/ 726831 h 1066800"/>
              <a:gd name="connsiteX26" fmla="*/ 5738968 w 5785860"/>
              <a:gd name="connsiteY26" fmla="*/ 656493 h 1066800"/>
              <a:gd name="connsiteX27" fmla="*/ 5774137 w 5785860"/>
              <a:gd name="connsiteY27" fmla="*/ 574431 h 1066800"/>
              <a:gd name="connsiteX28" fmla="*/ 5785860 w 5785860"/>
              <a:gd name="connsiteY28" fmla="*/ 539262 h 1066800"/>
              <a:gd name="connsiteX29" fmla="*/ 5774137 w 5785860"/>
              <a:gd name="connsiteY29" fmla="*/ 351693 h 1066800"/>
              <a:gd name="connsiteX30" fmla="*/ 5762414 w 5785860"/>
              <a:gd name="connsiteY30" fmla="*/ 316523 h 1066800"/>
              <a:gd name="connsiteX31" fmla="*/ 5727245 w 5785860"/>
              <a:gd name="connsiteY31" fmla="*/ 281354 h 1066800"/>
              <a:gd name="connsiteX32" fmla="*/ 5656906 w 5785860"/>
              <a:gd name="connsiteY32" fmla="*/ 211016 h 1066800"/>
              <a:gd name="connsiteX33" fmla="*/ 5516229 w 5785860"/>
              <a:gd name="connsiteY33" fmla="*/ 140677 h 1066800"/>
              <a:gd name="connsiteX34" fmla="*/ 5362509 w 5785860"/>
              <a:gd name="connsiteY34" fmla="*/ 46223 h 1066800"/>
              <a:gd name="connsiteX35" fmla="*/ 5117645 w 5785860"/>
              <a:gd name="connsiteY35" fmla="*/ 0 h 1066800"/>
              <a:gd name="connsiteX36" fmla="*/ 4801122 w 5785860"/>
              <a:gd name="connsiteY36" fmla="*/ 23447 h 1066800"/>
              <a:gd name="connsiteX37" fmla="*/ 4672168 w 5785860"/>
              <a:gd name="connsiteY37" fmla="*/ 58616 h 1066800"/>
              <a:gd name="connsiteX38" fmla="*/ 4625276 w 5785860"/>
              <a:gd name="connsiteY38" fmla="*/ 82062 h 1066800"/>
              <a:gd name="connsiteX39" fmla="*/ 4437706 w 5785860"/>
              <a:gd name="connsiteY39" fmla="*/ 128954 h 1066800"/>
              <a:gd name="connsiteX40" fmla="*/ 4193733 w 5785860"/>
              <a:gd name="connsiteY40" fmla="*/ 168092 h 1066800"/>
              <a:gd name="connsiteX41" fmla="*/ 3799450 w 5785860"/>
              <a:gd name="connsiteY41" fmla="*/ 161853 h 1066800"/>
              <a:gd name="connsiteX42" fmla="*/ 3463980 w 5785860"/>
              <a:gd name="connsiteY42" fmla="*/ 126685 h 1066800"/>
              <a:gd name="connsiteX43" fmla="*/ 3101276 w 5785860"/>
              <a:gd name="connsiteY43" fmla="*/ 70339 h 1066800"/>
              <a:gd name="connsiteX44" fmla="*/ 2808199 w 5785860"/>
              <a:gd name="connsiteY44" fmla="*/ 82062 h 1066800"/>
              <a:gd name="connsiteX45" fmla="*/ 2526845 w 5785860"/>
              <a:gd name="connsiteY45" fmla="*/ 152400 h 1066800"/>
              <a:gd name="connsiteX46" fmla="*/ 2279870 w 5785860"/>
              <a:gd name="connsiteY46" fmla="*/ 197022 h 1066800"/>
              <a:gd name="connsiteX47" fmla="*/ 1937179 w 5785860"/>
              <a:gd name="connsiteY47" fmla="*/ 253368 h 1066800"/>
              <a:gd name="connsiteX48" fmla="*/ 1491982 w 5785860"/>
              <a:gd name="connsiteY48" fmla="*/ 243915 h 1066800"/>
              <a:gd name="connsiteX49" fmla="*/ 1038014 w 5785860"/>
              <a:gd name="connsiteY49" fmla="*/ 199293 h 1066800"/>
              <a:gd name="connsiteX50" fmla="*/ 773408 w 5785860"/>
              <a:gd name="connsiteY50" fmla="*/ 167808 h 1066800"/>
              <a:gd name="connsiteX51" fmla="*/ 381522 w 5785860"/>
              <a:gd name="connsiteY51" fmla="*/ 140677 h 1066800"/>
              <a:gd name="connsiteX52" fmla="*/ 163284 w 5785860"/>
              <a:gd name="connsiteY52" fmla="*/ 208746 h 1066800"/>
              <a:gd name="connsiteX53" fmla="*/ 53276 w 5785860"/>
              <a:gd name="connsiteY53" fmla="*/ 339970 h 1066800"/>
              <a:gd name="connsiteX54" fmla="*/ 1452 w 5785860"/>
              <a:gd name="connsiteY54" fmla="*/ 597877 h 1066800"/>
              <a:gd name="connsiteX55" fmla="*/ 106601 w 5785860"/>
              <a:gd name="connsiteY55" fmla="*/ 779392 h 1066800"/>
              <a:gd name="connsiteX0" fmla="*/ 106601 w 5785860"/>
              <a:gd name="connsiteY0" fmla="*/ 786761 h 1074169"/>
              <a:gd name="connsiteX1" fmla="*/ 223044 w 5785860"/>
              <a:gd name="connsiteY1" fmla="*/ 883387 h 1074169"/>
              <a:gd name="connsiteX2" fmla="*/ 393245 w 5785860"/>
              <a:gd name="connsiteY2" fmla="*/ 968662 h 1074169"/>
              <a:gd name="connsiteX3" fmla="*/ 802128 w 5785860"/>
              <a:gd name="connsiteY3" fmla="*/ 1018767 h 1074169"/>
              <a:gd name="connsiteX4" fmla="*/ 1298134 w 5785860"/>
              <a:gd name="connsiteY4" fmla="*/ 940675 h 1074169"/>
              <a:gd name="connsiteX5" fmla="*/ 1835183 w 5785860"/>
              <a:gd name="connsiteY5" fmla="*/ 863154 h 1074169"/>
              <a:gd name="connsiteX6" fmla="*/ 1952414 w 5785860"/>
              <a:gd name="connsiteY6" fmla="*/ 874877 h 1074169"/>
              <a:gd name="connsiteX7" fmla="*/ 2081368 w 5785860"/>
              <a:gd name="connsiteY7" fmla="*/ 910046 h 1074169"/>
              <a:gd name="connsiteX8" fmla="*/ 2233768 w 5785860"/>
              <a:gd name="connsiteY8" fmla="*/ 956939 h 1074169"/>
              <a:gd name="connsiteX9" fmla="*/ 2444783 w 5785860"/>
              <a:gd name="connsiteY9" fmla="*/ 1003831 h 1074169"/>
              <a:gd name="connsiteX10" fmla="*/ 2855091 w 5785860"/>
              <a:gd name="connsiteY10" fmla="*/ 1003831 h 1074169"/>
              <a:gd name="connsiteX11" fmla="*/ 3308325 w 5785860"/>
              <a:gd name="connsiteY11" fmla="*/ 906025 h 1074169"/>
              <a:gd name="connsiteX12" fmla="*/ 3757768 w 5785860"/>
              <a:gd name="connsiteY12" fmla="*/ 945216 h 1074169"/>
              <a:gd name="connsiteX13" fmla="*/ 3910168 w 5785860"/>
              <a:gd name="connsiteY13" fmla="*/ 968662 h 1074169"/>
              <a:gd name="connsiteX14" fmla="*/ 3945337 w 5785860"/>
              <a:gd name="connsiteY14" fmla="*/ 980385 h 1074169"/>
              <a:gd name="connsiteX15" fmla="*/ 3992229 w 5785860"/>
              <a:gd name="connsiteY15" fmla="*/ 1003831 h 1074169"/>
              <a:gd name="connsiteX16" fmla="*/ 4261860 w 5785860"/>
              <a:gd name="connsiteY16" fmla="*/ 1039000 h 1074169"/>
              <a:gd name="connsiteX17" fmla="*/ 4531491 w 5785860"/>
              <a:gd name="connsiteY17" fmla="*/ 1074169 h 1074169"/>
              <a:gd name="connsiteX18" fmla="*/ 4777676 w 5785860"/>
              <a:gd name="connsiteY18" fmla="*/ 1062446 h 1074169"/>
              <a:gd name="connsiteX19" fmla="*/ 4848014 w 5785860"/>
              <a:gd name="connsiteY19" fmla="*/ 1027277 h 1074169"/>
              <a:gd name="connsiteX20" fmla="*/ 4965245 w 5785860"/>
              <a:gd name="connsiteY20" fmla="*/ 956939 h 1074169"/>
              <a:gd name="connsiteX21" fmla="*/ 5070752 w 5785860"/>
              <a:gd name="connsiteY21" fmla="*/ 874877 h 1074169"/>
              <a:gd name="connsiteX22" fmla="*/ 5176260 w 5785860"/>
              <a:gd name="connsiteY22" fmla="*/ 804539 h 1074169"/>
              <a:gd name="connsiteX23" fmla="*/ 5410722 w 5785860"/>
              <a:gd name="connsiteY23" fmla="*/ 769369 h 1074169"/>
              <a:gd name="connsiteX24" fmla="*/ 5563122 w 5785860"/>
              <a:gd name="connsiteY24" fmla="*/ 757646 h 1074169"/>
              <a:gd name="connsiteX25" fmla="*/ 5645183 w 5785860"/>
              <a:gd name="connsiteY25" fmla="*/ 734200 h 1074169"/>
              <a:gd name="connsiteX26" fmla="*/ 5738968 w 5785860"/>
              <a:gd name="connsiteY26" fmla="*/ 663862 h 1074169"/>
              <a:gd name="connsiteX27" fmla="*/ 5774137 w 5785860"/>
              <a:gd name="connsiteY27" fmla="*/ 581800 h 1074169"/>
              <a:gd name="connsiteX28" fmla="*/ 5785860 w 5785860"/>
              <a:gd name="connsiteY28" fmla="*/ 546631 h 1074169"/>
              <a:gd name="connsiteX29" fmla="*/ 5774137 w 5785860"/>
              <a:gd name="connsiteY29" fmla="*/ 359062 h 1074169"/>
              <a:gd name="connsiteX30" fmla="*/ 5762414 w 5785860"/>
              <a:gd name="connsiteY30" fmla="*/ 323892 h 1074169"/>
              <a:gd name="connsiteX31" fmla="*/ 5727245 w 5785860"/>
              <a:gd name="connsiteY31" fmla="*/ 288723 h 1074169"/>
              <a:gd name="connsiteX32" fmla="*/ 5656906 w 5785860"/>
              <a:gd name="connsiteY32" fmla="*/ 218385 h 1074169"/>
              <a:gd name="connsiteX33" fmla="*/ 5516229 w 5785860"/>
              <a:gd name="connsiteY33" fmla="*/ 148046 h 1074169"/>
              <a:gd name="connsiteX34" fmla="*/ 5362509 w 5785860"/>
              <a:gd name="connsiteY34" fmla="*/ 53592 h 1074169"/>
              <a:gd name="connsiteX35" fmla="*/ 5074942 w 5785860"/>
              <a:gd name="connsiteY35" fmla="*/ 0 h 1074169"/>
              <a:gd name="connsiteX36" fmla="*/ 4801122 w 5785860"/>
              <a:gd name="connsiteY36" fmla="*/ 30816 h 1074169"/>
              <a:gd name="connsiteX37" fmla="*/ 4672168 w 5785860"/>
              <a:gd name="connsiteY37" fmla="*/ 65985 h 1074169"/>
              <a:gd name="connsiteX38" fmla="*/ 4625276 w 5785860"/>
              <a:gd name="connsiteY38" fmla="*/ 89431 h 1074169"/>
              <a:gd name="connsiteX39" fmla="*/ 4437706 w 5785860"/>
              <a:gd name="connsiteY39" fmla="*/ 136323 h 1074169"/>
              <a:gd name="connsiteX40" fmla="*/ 4193733 w 5785860"/>
              <a:gd name="connsiteY40" fmla="*/ 175461 h 1074169"/>
              <a:gd name="connsiteX41" fmla="*/ 3799450 w 5785860"/>
              <a:gd name="connsiteY41" fmla="*/ 169222 h 1074169"/>
              <a:gd name="connsiteX42" fmla="*/ 3463980 w 5785860"/>
              <a:gd name="connsiteY42" fmla="*/ 134054 h 1074169"/>
              <a:gd name="connsiteX43" fmla="*/ 3101276 w 5785860"/>
              <a:gd name="connsiteY43" fmla="*/ 77708 h 1074169"/>
              <a:gd name="connsiteX44" fmla="*/ 2808199 w 5785860"/>
              <a:gd name="connsiteY44" fmla="*/ 89431 h 1074169"/>
              <a:gd name="connsiteX45" fmla="*/ 2526845 w 5785860"/>
              <a:gd name="connsiteY45" fmla="*/ 159769 h 1074169"/>
              <a:gd name="connsiteX46" fmla="*/ 2279870 w 5785860"/>
              <a:gd name="connsiteY46" fmla="*/ 204391 h 1074169"/>
              <a:gd name="connsiteX47" fmla="*/ 1937179 w 5785860"/>
              <a:gd name="connsiteY47" fmla="*/ 260737 h 1074169"/>
              <a:gd name="connsiteX48" fmla="*/ 1491982 w 5785860"/>
              <a:gd name="connsiteY48" fmla="*/ 251284 h 1074169"/>
              <a:gd name="connsiteX49" fmla="*/ 1038014 w 5785860"/>
              <a:gd name="connsiteY49" fmla="*/ 206662 h 1074169"/>
              <a:gd name="connsiteX50" fmla="*/ 773408 w 5785860"/>
              <a:gd name="connsiteY50" fmla="*/ 175177 h 1074169"/>
              <a:gd name="connsiteX51" fmla="*/ 381522 w 5785860"/>
              <a:gd name="connsiteY51" fmla="*/ 148046 h 1074169"/>
              <a:gd name="connsiteX52" fmla="*/ 163284 w 5785860"/>
              <a:gd name="connsiteY52" fmla="*/ 216115 h 1074169"/>
              <a:gd name="connsiteX53" fmla="*/ 53276 w 5785860"/>
              <a:gd name="connsiteY53" fmla="*/ 347339 h 1074169"/>
              <a:gd name="connsiteX54" fmla="*/ 1452 w 5785860"/>
              <a:gd name="connsiteY54" fmla="*/ 605246 h 1074169"/>
              <a:gd name="connsiteX55" fmla="*/ 106601 w 5785860"/>
              <a:gd name="connsiteY55" fmla="*/ 786761 h 1074169"/>
              <a:gd name="connsiteX0" fmla="*/ 106601 w 5785860"/>
              <a:gd name="connsiteY0" fmla="*/ 786761 h 1074169"/>
              <a:gd name="connsiteX1" fmla="*/ 223044 w 5785860"/>
              <a:gd name="connsiteY1" fmla="*/ 883387 h 1074169"/>
              <a:gd name="connsiteX2" fmla="*/ 393245 w 5785860"/>
              <a:gd name="connsiteY2" fmla="*/ 968662 h 1074169"/>
              <a:gd name="connsiteX3" fmla="*/ 802128 w 5785860"/>
              <a:gd name="connsiteY3" fmla="*/ 1018767 h 1074169"/>
              <a:gd name="connsiteX4" fmla="*/ 1298134 w 5785860"/>
              <a:gd name="connsiteY4" fmla="*/ 940675 h 1074169"/>
              <a:gd name="connsiteX5" fmla="*/ 1835183 w 5785860"/>
              <a:gd name="connsiteY5" fmla="*/ 863154 h 1074169"/>
              <a:gd name="connsiteX6" fmla="*/ 1952414 w 5785860"/>
              <a:gd name="connsiteY6" fmla="*/ 874877 h 1074169"/>
              <a:gd name="connsiteX7" fmla="*/ 2081368 w 5785860"/>
              <a:gd name="connsiteY7" fmla="*/ 910046 h 1074169"/>
              <a:gd name="connsiteX8" fmla="*/ 2233768 w 5785860"/>
              <a:gd name="connsiteY8" fmla="*/ 956939 h 1074169"/>
              <a:gd name="connsiteX9" fmla="*/ 2444783 w 5785860"/>
              <a:gd name="connsiteY9" fmla="*/ 1003831 h 1074169"/>
              <a:gd name="connsiteX10" fmla="*/ 2855091 w 5785860"/>
              <a:gd name="connsiteY10" fmla="*/ 1003831 h 1074169"/>
              <a:gd name="connsiteX11" fmla="*/ 3308325 w 5785860"/>
              <a:gd name="connsiteY11" fmla="*/ 906025 h 1074169"/>
              <a:gd name="connsiteX12" fmla="*/ 3757768 w 5785860"/>
              <a:gd name="connsiteY12" fmla="*/ 945216 h 1074169"/>
              <a:gd name="connsiteX13" fmla="*/ 3910168 w 5785860"/>
              <a:gd name="connsiteY13" fmla="*/ 968662 h 1074169"/>
              <a:gd name="connsiteX14" fmla="*/ 3945337 w 5785860"/>
              <a:gd name="connsiteY14" fmla="*/ 980385 h 1074169"/>
              <a:gd name="connsiteX15" fmla="*/ 3992229 w 5785860"/>
              <a:gd name="connsiteY15" fmla="*/ 1003831 h 1074169"/>
              <a:gd name="connsiteX16" fmla="*/ 4261860 w 5785860"/>
              <a:gd name="connsiteY16" fmla="*/ 1039000 h 1074169"/>
              <a:gd name="connsiteX17" fmla="*/ 4531491 w 5785860"/>
              <a:gd name="connsiteY17" fmla="*/ 1074169 h 1074169"/>
              <a:gd name="connsiteX18" fmla="*/ 4777676 w 5785860"/>
              <a:gd name="connsiteY18" fmla="*/ 1062446 h 1074169"/>
              <a:gd name="connsiteX19" fmla="*/ 4848014 w 5785860"/>
              <a:gd name="connsiteY19" fmla="*/ 1027277 h 1074169"/>
              <a:gd name="connsiteX20" fmla="*/ 4965245 w 5785860"/>
              <a:gd name="connsiteY20" fmla="*/ 956939 h 1074169"/>
              <a:gd name="connsiteX21" fmla="*/ 5070752 w 5785860"/>
              <a:gd name="connsiteY21" fmla="*/ 874877 h 1074169"/>
              <a:gd name="connsiteX22" fmla="*/ 5176260 w 5785860"/>
              <a:gd name="connsiteY22" fmla="*/ 804539 h 1074169"/>
              <a:gd name="connsiteX23" fmla="*/ 5410722 w 5785860"/>
              <a:gd name="connsiteY23" fmla="*/ 769369 h 1074169"/>
              <a:gd name="connsiteX24" fmla="*/ 5563122 w 5785860"/>
              <a:gd name="connsiteY24" fmla="*/ 757646 h 1074169"/>
              <a:gd name="connsiteX25" fmla="*/ 5645183 w 5785860"/>
              <a:gd name="connsiteY25" fmla="*/ 734200 h 1074169"/>
              <a:gd name="connsiteX26" fmla="*/ 5738968 w 5785860"/>
              <a:gd name="connsiteY26" fmla="*/ 663862 h 1074169"/>
              <a:gd name="connsiteX27" fmla="*/ 5774137 w 5785860"/>
              <a:gd name="connsiteY27" fmla="*/ 581800 h 1074169"/>
              <a:gd name="connsiteX28" fmla="*/ 5785860 w 5785860"/>
              <a:gd name="connsiteY28" fmla="*/ 546631 h 1074169"/>
              <a:gd name="connsiteX29" fmla="*/ 5774137 w 5785860"/>
              <a:gd name="connsiteY29" fmla="*/ 359062 h 1074169"/>
              <a:gd name="connsiteX30" fmla="*/ 5727245 w 5785860"/>
              <a:gd name="connsiteY30" fmla="*/ 288723 h 1074169"/>
              <a:gd name="connsiteX31" fmla="*/ 5656906 w 5785860"/>
              <a:gd name="connsiteY31" fmla="*/ 218385 h 1074169"/>
              <a:gd name="connsiteX32" fmla="*/ 5516229 w 5785860"/>
              <a:gd name="connsiteY32" fmla="*/ 148046 h 1074169"/>
              <a:gd name="connsiteX33" fmla="*/ 5362509 w 5785860"/>
              <a:gd name="connsiteY33" fmla="*/ 53592 h 1074169"/>
              <a:gd name="connsiteX34" fmla="*/ 5074942 w 5785860"/>
              <a:gd name="connsiteY34" fmla="*/ 0 h 1074169"/>
              <a:gd name="connsiteX35" fmla="*/ 4801122 w 5785860"/>
              <a:gd name="connsiteY35" fmla="*/ 30816 h 1074169"/>
              <a:gd name="connsiteX36" fmla="*/ 4672168 w 5785860"/>
              <a:gd name="connsiteY36" fmla="*/ 65985 h 1074169"/>
              <a:gd name="connsiteX37" fmla="*/ 4625276 w 5785860"/>
              <a:gd name="connsiteY37" fmla="*/ 89431 h 1074169"/>
              <a:gd name="connsiteX38" fmla="*/ 4437706 w 5785860"/>
              <a:gd name="connsiteY38" fmla="*/ 136323 h 1074169"/>
              <a:gd name="connsiteX39" fmla="*/ 4193733 w 5785860"/>
              <a:gd name="connsiteY39" fmla="*/ 175461 h 1074169"/>
              <a:gd name="connsiteX40" fmla="*/ 3799450 w 5785860"/>
              <a:gd name="connsiteY40" fmla="*/ 169222 h 1074169"/>
              <a:gd name="connsiteX41" fmla="*/ 3463980 w 5785860"/>
              <a:gd name="connsiteY41" fmla="*/ 134054 h 1074169"/>
              <a:gd name="connsiteX42" fmla="*/ 3101276 w 5785860"/>
              <a:gd name="connsiteY42" fmla="*/ 77708 h 1074169"/>
              <a:gd name="connsiteX43" fmla="*/ 2808199 w 5785860"/>
              <a:gd name="connsiteY43" fmla="*/ 89431 h 1074169"/>
              <a:gd name="connsiteX44" fmla="*/ 2526845 w 5785860"/>
              <a:gd name="connsiteY44" fmla="*/ 159769 h 1074169"/>
              <a:gd name="connsiteX45" fmla="*/ 2279870 w 5785860"/>
              <a:gd name="connsiteY45" fmla="*/ 204391 h 1074169"/>
              <a:gd name="connsiteX46" fmla="*/ 1937179 w 5785860"/>
              <a:gd name="connsiteY46" fmla="*/ 260737 h 1074169"/>
              <a:gd name="connsiteX47" fmla="*/ 1491982 w 5785860"/>
              <a:gd name="connsiteY47" fmla="*/ 251284 h 1074169"/>
              <a:gd name="connsiteX48" fmla="*/ 1038014 w 5785860"/>
              <a:gd name="connsiteY48" fmla="*/ 206662 h 1074169"/>
              <a:gd name="connsiteX49" fmla="*/ 773408 w 5785860"/>
              <a:gd name="connsiteY49" fmla="*/ 175177 h 1074169"/>
              <a:gd name="connsiteX50" fmla="*/ 381522 w 5785860"/>
              <a:gd name="connsiteY50" fmla="*/ 148046 h 1074169"/>
              <a:gd name="connsiteX51" fmla="*/ 163284 w 5785860"/>
              <a:gd name="connsiteY51" fmla="*/ 216115 h 1074169"/>
              <a:gd name="connsiteX52" fmla="*/ 53276 w 5785860"/>
              <a:gd name="connsiteY52" fmla="*/ 347339 h 1074169"/>
              <a:gd name="connsiteX53" fmla="*/ 1452 w 5785860"/>
              <a:gd name="connsiteY53" fmla="*/ 605246 h 1074169"/>
              <a:gd name="connsiteX54" fmla="*/ 106601 w 5785860"/>
              <a:gd name="connsiteY54" fmla="*/ 786761 h 1074169"/>
              <a:gd name="connsiteX0" fmla="*/ 106601 w 5787877"/>
              <a:gd name="connsiteY0" fmla="*/ 786761 h 1074169"/>
              <a:gd name="connsiteX1" fmla="*/ 223044 w 5787877"/>
              <a:gd name="connsiteY1" fmla="*/ 883387 h 1074169"/>
              <a:gd name="connsiteX2" fmla="*/ 393245 w 5787877"/>
              <a:gd name="connsiteY2" fmla="*/ 968662 h 1074169"/>
              <a:gd name="connsiteX3" fmla="*/ 802128 w 5787877"/>
              <a:gd name="connsiteY3" fmla="*/ 1018767 h 1074169"/>
              <a:gd name="connsiteX4" fmla="*/ 1298134 w 5787877"/>
              <a:gd name="connsiteY4" fmla="*/ 940675 h 1074169"/>
              <a:gd name="connsiteX5" fmla="*/ 1835183 w 5787877"/>
              <a:gd name="connsiteY5" fmla="*/ 863154 h 1074169"/>
              <a:gd name="connsiteX6" fmla="*/ 1952414 w 5787877"/>
              <a:gd name="connsiteY6" fmla="*/ 874877 h 1074169"/>
              <a:gd name="connsiteX7" fmla="*/ 2081368 w 5787877"/>
              <a:gd name="connsiteY7" fmla="*/ 910046 h 1074169"/>
              <a:gd name="connsiteX8" fmla="*/ 2233768 w 5787877"/>
              <a:gd name="connsiteY8" fmla="*/ 956939 h 1074169"/>
              <a:gd name="connsiteX9" fmla="*/ 2444783 w 5787877"/>
              <a:gd name="connsiteY9" fmla="*/ 1003831 h 1074169"/>
              <a:gd name="connsiteX10" fmla="*/ 2855091 w 5787877"/>
              <a:gd name="connsiteY10" fmla="*/ 1003831 h 1074169"/>
              <a:gd name="connsiteX11" fmla="*/ 3308325 w 5787877"/>
              <a:gd name="connsiteY11" fmla="*/ 906025 h 1074169"/>
              <a:gd name="connsiteX12" fmla="*/ 3757768 w 5787877"/>
              <a:gd name="connsiteY12" fmla="*/ 945216 h 1074169"/>
              <a:gd name="connsiteX13" fmla="*/ 3910168 w 5787877"/>
              <a:gd name="connsiteY13" fmla="*/ 968662 h 1074169"/>
              <a:gd name="connsiteX14" fmla="*/ 3945337 w 5787877"/>
              <a:gd name="connsiteY14" fmla="*/ 980385 h 1074169"/>
              <a:gd name="connsiteX15" fmla="*/ 3992229 w 5787877"/>
              <a:gd name="connsiteY15" fmla="*/ 1003831 h 1074169"/>
              <a:gd name="connsiteX16" fmla="*/ 4261860 w 5787877"/>
              <a:gd name="connsiteY16" fmla="*/ 1039000 h 1074169"/>
              <a:gd name="connsiteX17" fmla="*/ 4531491 w 5787877"/>
              <a:gd name="connsiteY17" fmla="*/ 1074169 h 1074169"/>
              <a:gd name="connsiteX18" fmla="*/ 4777676 w 5787877"/>
              <a:gd name="connsiteY18" fmla="*/ 1062446 h 1074169"/>
              <a:gd name="connsiteX19" fmla="*/ 4848014 w 5787877"/>
              <a:gd name="connsiteY19" fmla="*/ 1027277 h 1074169"/>
              <a:gd name="connsiteX20" fmla="*/ 4965245 w 5787877"/>
              <a:gd name="connsiteY20" fmla="*/ 956939 h 1074169"/>
              <a:gd name="connsiteX21" fmla="*/ 5070752 w 5787877"/>
              <a:gd name="connsiteY21" fmla="*/ 874877 h 1074169"/>
              <a:gd name="connsiteX22" fmla="*/ 5176260 w 5787877"/>
              <a:gd name="connsiteY22" fmla="*/ 804539 h 1074169"/>
              <a:gd name="connsiteX23" fmla="*/ 5410722 w 5787877"/>
              <a:gd name="connsiteY23" fmla="*/ 769369 h 1074169"/>
              <a:gd name="connsiteX24" fmla="*/ 5563122 w 5787877"/>
              <a:gd name="connsiteY24" fmla="*/ 757646 h 1074169"/>
              <a:gd name="connsiteX25" fmla="*/ 5645183 w 5787877"/>
              <a:gd name="connsiteY25" fmla="*/ 734200 h 1074169"/>
              <a:gd name="connsiteX26" fmla="*/ 5738968 w 5787877"/>
              <a:gd name="connsiteY26" fmla="*/ 663862 h 1074169"/>
              <a:gd name="connsiteX27" fmla="*/ 5785860 w 5787877"/>
              <a:gd name="connsiteY27" fmla="*/ 546631 h 1074169"/>
              <a:gd name="connsiteX28" fmla="*/ 5774137 w 5787877"/>
              <a:gd name="connsiteY28" fmla="*/ 359062 h 1074169"/>
              <a:gd name="connsiteX29" fmla="*/ 5727245 w 5787877"/>
              <a:gd name="connsiteY29" fmla="*/ 288723 h 1074169"/>
              <a:gd name="connsiteX30" fmla="*/ 5656906 w 5787877"/>
              <a:gd name="connsiteY30" fmla="*/ 218385 h 1074169"/>
              <a:gd name="connsiteX31" fmla="*/ 5516229 w 5787877"/>
              <a:gd name="connsiteY31" fmla="*/ 148046 h 1074169"/>
              <a:gd name="connsiteX32" fmla="*/ 5362509 w 5787877"/>
              <a:gd name="connsiteY32" fmla="*/ 53592 h 1074169"/>
              <a:gd name="connsiteX33" fmla="*/ 5074942 w 5787877"/>
              <a:gd name="connsiteY33" fmla="*/ 0 h 1074169"/>
              <a:gd name="connsiteX34" fmla="*/ 4801122 w 5787877"/>
              <a:gd name="connsiteY34" fmla="*/ 30816 h 1074169"/>
              <a:gd name="connsiteX35" fmla="*/ 4672168 w 5787877"/>
              <a:gd name="connsiteY35" fmla="*/ 65985 h 1074169"/>
              <a:gd name="connsiteX36" fmla="*/ 4625276 w 5787877"/>
              <a:gd name="connsiteY36" fmla="*/ 89431 h 1074169"/>
              <a:gd name="connsiteX37" fmla="*/ 4437706 w 5787877"/>
              <a:gd name="connsiteY37" fmla="*/ 136323 h 1074169"/>
              <a:gd name="connsiteX38" fmla="*/ 4193733 w 5787877"/>
              <a:gd name="connsiteY38" fmla="*/ 175461 h 1074169"/>
              <a:gd name="connsiteX39" fmla="*/ 3799450 w 5787877"/>
              <a:gd name="connsiteY39" fmla="*/ 169222 h 1074169"/>
              <a:gd name="connsiteX40" fmla="*/ 3463980 w 5787877"/>
              <a:gd name="connsiteY40" fmla="*/ 134054 h 1074169"/>
              <a:gd name="connsiteX41" fmla="*/ 3101276 w 5787877"/>
              <a:gd name="connsiteY41" fmla="*/ 77708 h 1074169"/>
              <a:gd name="connsiteX42" fmla="*/ 2808199 w 5787877"/>
              <a:gd name="connsiteY42" fmla="*/ 89431 h 1074169"/>
              <a:gd name="connsiteX43" fmla="*/ 2526845 w 5787877"/>
              <a:gd name="connsiteY43" fmla="*/ 159769 h 1074169"/>
              <a:gd name="connsiteX44" fmla="*/ 2279870 w 5787877"/>
              <a:gd name="connsiteY44" fmla="*/ 204391 h 1074169"/>
              <a:gd name="connsiteX45" fmla="*/ 1937179 w 5787877"/>
              <a:gd name="connsiteY45" fmla="*/ 260737 h 1074169"/>
              <a:gd name="connsiteX46" fmla="*/ 1491982 w 5787877"/>
              <a:gd name="connsiteY46" fmla="*/ 251284 h 1074169"/>
              <a:gd name="connsiteX47" fmla="*/ 1038014 w 5787877"/>
              <a:gd name="connsiteY47" fmla="*/ 206662 h 1074169"/>
              <a:gd name="connsiteX48" fmla="*/ 773408 w 5787877"/>
              <a:gd name="connsiteY48" fmla="*/ 175177 h 1074169"/>
              <a:gd name="connsiteX49" fmla="*/ 381522 w 5787877"/>
              <a:gd name="connsiteY49" fmla="*/ 148046 h 1074169"/>
              <a:gd name="connsiteX50" fmla="*/ 163284 w 5787877"/>
              <a:gd name="connsiteY50" fmla="*/ 216115 h 1074169"/>
              <a:gd name="connsiteX51" fmla="*/ 53276 w 5787877"/>
              <a:gd name="connsiteY51" fmla="*/ 347339 h 1074169"/>
              <a:gd name="connsiteX52" fmla="*/ 1452 w 5787877"/>
              <a:gd name="connsiteY52" fmla="*/ 605246 h 1074169"/>
              <a:gd name="connsiteX53" fmla="*/ 106601 w 5787877"/>
              <a:gd name="connsiteY53" fmla="*/ 786761 h 1074169"/>
              <a:gd name="connsiteX0" fmla="*/ 106601 w 5787877"/>
              <a:gd name="connsiteY0" fmla="*/ 786761 h 1074169"/>
              <a:gd name="connsiteX1" fmla="*/ 223044 w 5787877"/>
              <a:gd name="connsiteY1" fmla="*/ 883387 h 1074169"/>
              <a:gd name="connsiteX2" fmla="*/ 393245 w 5787877"/>
              <a:gd name="connsiteY2" fmla="*/ 968662 h 1074169"/>
              <a:gd name="connsiteX3" fmla="*/ 802128 w 5787877"/>
              <a:gd name="connsiteY3" fmla="*/ 1018767 h 1074169"/>
              <a:gd name="connsiteX4" fmla="*/ 1298134 w 5787877"/>
              <a:gd name="connsiteY4" fmla="*/ 940675 h 1074169"/>
              <a:gd name="connsiteX5" fmla="*/ 1835183 w 5787877"/>
              <a:gd name="connsiteY5" fmla="*/ 863154 h 1074169"/>
              <a:gd name="connsiteX6" fmla="*/ 1952414 w 5787877"/>
              <a:gd name="connsiteY6" fmla="*/ 874877 h 1074169"/>
              <a:gd name="connsiteX7" fmla="*/ 2081368 w 5787877"/>
              <a:gd name="connsiteY7" fmla="*/ 910046 h 1074169"/>
              <a:gd name="connsiteX8" fmla="*/ 2233768 w 5787877"/>
              <a:gd name="connsiteY8" fmla="*/ 956939 h 1074169"/>
              <a:gd name="connsiteX9" fmla="*/ 2444783 w 5787877"/>
              <a:gd name="connsiteY9" fmla="*/ 1003831 h 1074169"/>
              <a:gd name="connsiteX10" fmla="*/ 2855091 w 5787877"/>
              <a:gd name="connsiteY10" fmla="*/ 1003831 h 1074169"/>
              <a:gd name="connsiteX11" fmla="*/ 3308325 w 5787877"/>
              <a:gd name="connsiteY11" fmla="*/ 906025 h 1074169"/>
              <a:gd name="connsiteX12" fmla="*/ 3757768 w 5787877"/>
              <a:gd name="connsiteY12" fmla="*/ 945216 h 1074169"/>
              <a:gd name="connsiteX13" fmla="*/ 3910168 w 5787877"/>
              <a:gd name="connsiteY13" fmla="*/ 968662 h 1074169"/>
              <a:gd name="connsiteX14" fmla="*/ 3992229 w 5787877"/>
              <a:gd name="connsiteY14" fmla="*/ 1003831 h 1074169"/>
              <a:gd name="connsiteX15" fmla="*/ 4261860 w 5787877"/>
              <a:gd name="connsiteY15" fmla="*/ 1039000 h 1074169"/>
              <a:gd name="connsiteX16" fmla="*/ 4531491 w 5787877"/>
              <a:gd name="connsiteY16" fmla="*/ 1074169 h 1074169"/>
              <a:gd name="connsiteX17" fmla="*/ 4777676 w 5787877"/>
              <a:gd name="connsiteY17" fmla="*/ 1062446 h 1074169"/>
              <a:gd name="connsiteX18" fmla="*/ 4848014 w 5787877"/>
              <a:gd name="connsiteY18" fmla="*/ 1027277 h 1074169"/>
              <a:gd name="connsiteX19" fmla="*/ 4965245 w 5787877"/>
              <a:gd name="connsiteY19" fmla="*/ 956939 h 1074169"/>
              <a:gd name="connsiteX20" fmla="*/ 5070752 w 5787877"/>
              <a:gd name="connsiteY20" fmla="*/ 874877 h 1074169"/>
              <a:gd name="connsiteX21" fmla="*/ 5176260 w 5787877"/>
              <a:gd name="connsiteY21" fmla="*/ 804539 h 1074169"/>
              <a:gd name="connsiteX22" fmla="*/ 5410722 w 5787877"/>
              <a:gd name="connsiteY22" fmla="*/ 769369 h 1074169"/>
              <a:gd name="connsiteX23" fmla="*/ 5563122 w 5787877"/>
              <a:gd name="connsiteY23" fmla="*/ 757646 h 1074169"/>
              <a:gd name="connsiteX24" fmla="*/ 5645183 w 5787877"/>
              <a:gd name="connsiteY24" fmla="*/ 734200 h 1074169"/>
              <a:gd name="connsiteX25" fmla="*/ 5738968 w 5787877"/>
              <a:gd name="connsiteY25" fmla="*/ 663862 h 1074169"/>
              <a:gd name="connsiteX26" fmla="*/ 5785860 w 5787877"/>
              <a:gd name="connsiteY26" fmla="*/ 546631 h 1074169"/>
              <a:gd name="connsiteX27" fmla="*/ 5774137 w 5787877"/>
              <a:gd name="connsiteY27" fmla="*/ 359062 h 1074169"/>
              <a:gd name="connsiteX28" fmla="*/ 5727245 w 5787877"/>
              <a:gd name="connsiteY28" fmla="*/ 288723 h 1074169"/>
              <a:gd name="connsiteX29" fmla="*/ 5656906 w 5787877"/>
              <a:gd name="connsiteY29" fmla="*/ 218385 h 1074169"/>
              <a:gd name="connsiteX30" fmla="*/ 5516229 w 5787877"/>
              <a:gd name="connsiteY30" fmla="*/ 148046 h 1074169"/>
              <a:gd name="connsiteX31" fmla="*/ 5362509 w 5787877"/>
              <a:gd name="connsiteY31" fmla="*/ 53592 h 1074169"/>
              <a:gd name="connsiteX32" fmla="*/ 5074942 w 5787877"/>
              <a:gd name="connsiteY32" fmla="*/ 0 h 1074169"/>
              <a:gd name="connsiteX33" fmla="*/ 4801122 w 5787877"/>
              <a:gd name="connsiteY33" fmla="*/ 30816 h 1074169"/>
              <a:gd name="connsiteX34" fmla="*/ 4672168 w 5787877"/>
              <a:gd name="connsiteY34" fmla="*/ 65985 h 1074169"/>
              <a:gd name="connsiteX35" fmla="*/ 4625276 w 5787877"/>
              <a:gd name="connsiteY35" fmla="*/ 89431 h 1074169"/>
              <a:gd name="connsiteX36" fmla="*/ 4437706 w 5787877"/>
              <a:gd name="connsiteY36" fmla="*/ 136323 h 1074169"/>
              <a:gd name="connsiteX37" fmla="*/ 4193733 w 5787877"/>
              <a:gd name="connsiteY37" fmla="*/ 175461 h 1074169"/>
              <a:gd name="connsiteX38" fmla="*/ 3799450 w 5787877"/>
              <a:gd name="connsiteY38" fmla="*/ 169222 h 1074169"/>
              <a:gd name="connsiteX39" fmla="*/ 3463980 w 5787877"/>
              <a:gd name="connsiteY39" fmla="*/ 134054 h 1074169"/>
              <a:gd name="connsiteX40" fmla="*/ 3101276 w 5787877"/>
              <a:gd name="connsiteY40" fmla="*/ 77708 h 1074169"/>
              <a:gd name="connsiteX41" fmla="*/ 2808199 w 5787877"/>
              <a:gd name="connsiteY41" fmla="*/ 89431 h 1074169"/>
              <a:gd name="connsiteX42" fmla="*/ 2526845 w 5787877"/>
              <a:gd name="connsiteY42" fmla="*/ 159769 h 1074169"/>
              <a:gd name="connsiteX43" fmla="*/ 2279870 w 5787877"/>
              <a:gd name="connsiteY43" fmla="*/ 204391 h 1074169"/>
              <a:gd name="connsiteX44" fmla="*/ 1937179 w 5787877"/>
              <a:gd name="connsiteY44" fmla="*/ 260737 h 1074169"/>
              <a:gd name="connsiteX45" fmla="*/ 1491982 w 5787877"/>
              <a:gd name="connsiteY45" fmla="*/ 251284 h 1074169"/>
              <a:gd name="connsiteX46" fmla="*/ 1038014 w 5787877"/>
              <a:gd name="connsiteY46" fmla="*/ 206662 h 1074169"/>
              <a:gd name="connsiteX47" fmla="*/ 773408 w 5787877"/>
              <a:gd name="connsiteY47" fmla="*/ 175177 h 1074169"/>
              <a:gd name="connsiteX48" fmla="*/ 381522 w 5787877"/>
              <a:gd name="connsiteY48" fmla="*/ 148046 h 1074169"/>
              <a:gd name="connsiteX49" fmla="*/ 163284 w 5787877"/>
              <a:gd name="connsiteY49" fmla="*/ 216115 h 1074169"/>
              <a:gd name="connsiteX50" fmla="*/ 53276 w 5787877"/>
              <a:gd name="connsiteY50" fmla="*/ 347339 h 1074169"/>
              <a:gd name="connsiteX51" fmla="*/ 1452 w 5787877"/>
              <a:gd name="connsiteY51" fmla="*/ 605246 h 1074169"/>
              <a:gd name="connsiteX52" fmla="*/ 106601 w 5787877"/>
              <a:gd name="connsiteY52" fmla="*/ 786761 h 1074169"/>
              <a:gd name="connsiteX0" fmla="*/ 106601 w 5787877"/>
              <a:gd name="connsiteY0" fmla="*/ 786761 h 1074169"/>
              <a:gd name="connsiteX1" fmla="*/ 223044 w 5787877"/>
              <a:gd name="connsiteY1" fmla="*/ 883387 h 1074169"/>
              <a:gd name="connsiteX2" fmla="*/ 393245 w 5787877"/>
              <a:gd name="connsiteY2" fmla="*/ 968662 h 1074169"/>
              <a:gd name="connsiteX3" fmla="*/ 802128 w 5787877"/>
              <a:gd name="connsiteY3" fmla="*/ 1018767 h 1074169"/>
              <a:gd name="connsiteX4" fmla="*/ 1298134 w 5787877"/>
              <a:gd name="connsiteY4" fmla="*/ 940675 h 1074169"/>
              <a:gd name="connsiteX5" fmla="*/ 1835183 w 5787877"/>
              <a:gd name="connsiteY5" fmla="*/ 863154 h 1074169"/>
              <a:gd name="connsiteX6" fmla="*/ 1952414 w 5787877"/>
              <a:gd name="connsiteY6" fmla="*/ 874877 h 1074169"/>
              <a:gd name="connsiteX7" fmla="*/ 2081368 w 5787877"/>
              <a:gd name="connsiteY7" fmla="*/ 910046 h 1074169"/>
              <a:gd name="connsiteX8" fmla="*/ 2233768 w 5787877"/>
              <a:gd name="connsiteY8" fmla="*/ 956939 h 1074169"/>
              <a:gd name="connsiteX9" fmla="*/ 2444783 w 5787877"/>
              <a:gd name="connsiteY9" fmla="*/ 1003831 h 1074169"/>
              <a:gd name="connsiteX10" fmla="*/ 2855091 w 5787877"/>
              <a:gd name="connsiteY10" fmla="*/ 1003831 h 1074169"/>
              <a:gd name="connsiteX11" fmla="*/ 3320525 w 5787877"/>
              <a:gd name="connsiteY11" fmla="*/ 928131 h 1074169"/>
              <a:gd name="connsiteX12" fmla="*/ 3757768 w 5787877"/>
              <a:gd name="connsiteY12" fmla="*/ 945216 h 1074169"/>
              <a:gd name="connsiteX13" fmla="*/ 3910168 w 5787877"/>
              <a:gd name="connsiteY13" fmla="*/ 968662 h 1074169"/>
              <a:gd name="connsiteX14" fmla="*/ 3992229 w 5787877"/>
              <a:gd name="connsiteY14" fmla="*/ 1003831 h 1074169"/>
              <a:gd name="connsiteX15" fmla="*/ 4261860 w 5787877"/>
              <a:gd name="connsiteY15" fmla="*/ 1039000 h 1074169"/>
              <a:gd name="connsiteX16" fmla="*/ 4531491 w 5787877"/>
              <a:gd name="connsiteY16" fmla="*/ 1074169 h 1074169"/>
              <a:gd name="connsiteX17" fmla="*/ 4777676 w 5787877"/>
              <a:gd name="connsiteY17" fmla="*/ 1062446 h 1074169"/>
              <a:gd name="connsiteX18" fmla="*/ 4848014 w 5787877"/>
              <a:gd name="connsiteY18" fmla="*/ 1027277 h 1074169"/>
              <a:gd name="connsiteX19" fmla="*/ 4965245 w 5787877"/>
              <a:gd name="connsiteY19" fmla="*/ 956939 h 1074169"/>
              <a:gd name="connsiteX20" fmla="*/ 5070752 w 5787877"/>
              <a:gd name="connsiteY20" fmla="*/ 874877 h 1074169"/>
              <a:gd name="connsiteX21" fmla="*/ 5176260 w 5787877"/>
              <a:gd name="connsiteY21" fmla="*/ 804539 h 1074169"/>
              <a:gd name="connsiteX22" fmla="*/ 5410722 w 5787877"/>
              <a:gd name="connsiteY22" fmla="*/ 769369 h 1074169"/>
              <a:gd name="connsiteX23" fmla="*/ 5563122 w 5787877"/>
              <a:gd name="connsiteY23" fmla="*/ 757646 h 1074169"/>
              <a:gd name="connsiteX24" fmla="*/ 5645183 w 5787877"/>
              <a:gd name="connsiteY24" fmla="*/ 734200 h 1074169"/>
              <a:gd name="connsiteX25" fmla="*/ 5738968 w 5787877"/>
              <a:gd name="connsiteY25" fmla="*/ 663862 h 1074169"/>
              <a:gd name="connsiteX26" fmla="*/ 5785860 w 5787877"/>
              <a:gd name="connsiteY26" fmla="*/ 546631 h 1074169"/>
              <a:gd name="connsiteX27" fmla="*/ 5774137 w 5787877"/>
              <a:gd name="connsiteY27" fmla="*/ 359062 h 1074169"/>
              <a:gd name="connsiteX28" fmla="*/ 5727245 w 5787877"/>
              <a:gd name="connsiteY28" fmla="*/ 288723 h 1074169"/>
              <a:gd name="connsiteX29" fmla="*/ 5656906 w 5787877"/>
              <a:gd name="connsiteY29" fmla="*/ 218385 h 1074169"/>
              <a:gd name="connsiteX30" fmla="*/ 5516229 w 5787877"/>
              <a:gd name="connsiteY30" fmla="*/ 148046 h 1074169"/>
              <a:gd name="connsiteX31" fmla="*/ 5362509 w 5787877"/>
              <a:gd name="connsiteY31" fmla="*/ 53592 h 1074169"/>
              <a:gd name="connsiteX32" fmla="*/ 5074942 w 5787877"/>
              <a:gd name="connsiteY32" fmla="*/ 0 h 1074169"/>
              <a:gd name="connsiteX33" fmla="*/ 4801122 w 5787877"/>
              <a:gd name="connsiteY33" fmla="*/ 30816 h 1074169"/>
              <a:gd name="connsiteX34" fmla="*/ 4672168 w 5787877"/>
              <a:gd name="connsiteY34" fmla="*/ 65985 h 1074169"/>
              <a:gd name="connsiteX35" fmla="*/ 4625276 w 5787877"/>
              <a:gd name="connsiteY35" fmla="*/ 89431 h 1074169"/>
              <a:gd name="connsiteX36" fmla="*/ 4437706 w 5787877"/>
              <a:gd name="connsiteY36" fmla="*/ 136323 h 1074169"/>
              <a:gd name="connsiteX37" fmla="*/ 4193733 w 5787877"/>
              <a:gd name="connsiteY37" fmla="*/ 175461 h 1074169"/>
              <a:gd name="connsiteX38" fmla="*/ 3799450 w 5787877"/>
              <a:gd name="connsiteY38" fmla="*/ 169222 h 1074169"/>
              <a:gd name="connsiteX39" fmla="*/ 3463980 w 5787877"/>
              <a:gd name="connsiteY39" fmla="*/ 134054 h 1074169"/>
              <a:gd name="connsiteX40" fmla="*/ 3101276 w 5787877"/>
              <a:gd name="connsiteY40" fmla="*/ 77708 h 1074169"/>
              <a:gd name="connsiteX41" fmla="*/ 2808199 w 5787877"/>
              <a:gd name="connsiteY41" fmla="*/ 89431 h 1074169"/>
              <a:gd name="connsiteX42" fmla="*/ 2526845 w 5787877"/>
              <a:gd name="connsiteY42" fmla="*/ 159769 h 1074169"/>
              <a:gd name="connsiteX43" fmla="*/ 2279870 w 5787877"/>
              <a:gd name="connsiteY43" fmla="*/ 204391 h 1074169"/>
              <a:gd name="connsiteX44" fmla="*/ 1937179 w 5787877"/>
              <a:gd name="connsiteY44" fmla="*/ 260737 h 1074169"/>
              <a:gd name="connsiteX45" fmla="*/ 1491982 w 5787877"/>
              <a:gd name="connsiteY45" fmla="*/ 251284 h 1074169"/>
              <a:gd name="connsiteX46" fmla="*/ 1038014 w 5787877"/>
              <a:gd name="connsiteY46" fmla="*/ 206662 h 1074169"/>
              <a:gd name="connsiteX47" fmla="*/ 773408 w 5787877"/>
              <a:gd name="connsiteY47" fmla="*/ 175177 h 1074169"/>
              <a:gd name="connsiteX48" fmla="*/ 381522 w 5787877"/>
              <a:gd name="connsiteY48" fmla="*/ 148046 h 1074169"/>
              <a:gd name="connsiteX49" fmla="*/ 163284 w 5787877"/>
              <a:gd name="connsiteY49" fmla="*/ 216115 h 1074169"/>
              <a:gd name="connsiteX50" fmla="*/ 53276 w 5787877"/>
              <a:gd name="connsiteY50" fmla="*/ 347339 h 1074169"/>
              <a:gd name="connsiteX51" fmla="*/ 1452 w 5787877"/>
              <a:gd name="connsiteY51" fmla="*/ 605246 h 1074169"/>
              <a:gd name="connsiteX52" fmla="*/ 106601 w 5787877"/>
              <a:gd name="connsiteY52" fmla="*/ 786761 h 1074169"/>
              <a:gd name="connsiteX0" fmla="*/ 106601 w 5787877"/>
              <a:gd name="connsiteY0" fmla="*/ 786761 h 1077542"/>
              <a:gd name="connsiteX1" fmla="*/ 223044 w 5787877"/>
              <a:gd name="connsiteY1" fmla="*/ 883387 h 1077542"/>
              <a:gd name="connsiteX2" fmla="*/ 393245 w 5787877"/>
              <a:gd name="connsiteY2" fmla="*/ 968662 h 1077542"/>
              <a:gd name="connsiteX3" fmla="*/ 802128 w 5787877"/>
              <a:gd name="connsiteY3" fmla="*/ 1018767 h 1077542"/>
              <a:gd name="connsiteX4" fmla="*/ 1298134 w 5787877"/>
              <a:gd name="connsiteY4" fmla="*/ 940675 h 1077542"/>
              <a:gd name="connsiteX5" fmla="*/ 1835183 w 5787877"/>
              <a:gd name="connsiteY5" fmla="*/ 863154 h 1077542"/>
              <a:gd name="connsiteX6" fmla="*/ 1952414 w 5787877"/>
              <a:gd name="connsiteY6" fmla="*/ 874877 h 1077542"/>
              <a:gd name="connsiteX7" fmla="*/ 2081368 w 5787877"/>
              <a:gd name="connsiteY7" fmla="*/ 910046 h 1077542"/>
              <a:gd name="connsiteX8" fmla="*/ 2233768 w 5787877"/>
              <a:gd name="connsiteY8" fmla="*/ 956939 h 1077542"/>
              <a:gd name="connsiteX9" fmla="*/ 2444783 w 5787877"/>
              <a:gd name="connsiteY9" fmla="*/ 1003831 h 1077542"/>
              <a:gd name="connsiteX10" fmla="*/ 2855091 w 5787877"/>
              <a:gd name="connsiteY10" fmla="*/ 1003831 h 1077542"/>
              <a:gd name="connsiteX11" fmla="*/ 3320525 w 5787877"/>
              <a:gd name="connsiteY11" fmla="*/ 928131 h 1077542"/>
              <a:gd name="connsiteX12" fmla="*/ 3757768 w 5787877"/>
              <a:gd name="connsiteY12" fmla="*/ 945216 h 1077542"/>
              <a:gd name="connsiteX13" fmla="*/ 3910168 w 5787877"/>
              <a:gd name="connsiteY13" fmla="*/ 968662 h 1077542"/>
              <a:gd name="connsiteX14" fmla="*/ 3992229 w 5787877"/>
              <a:gd name="connsiteY14" fmla="*/ 1003831 h 1077542"/>
              <a:gd name="connsiteX15" fmla="*/ 4286263 w 5787877"/>
              <a:gd name="connsiteY15" fmla="*/ 1002155 h 1077542"/>
              <a:gd name="connsiteX16" fmla="*/ 4531491 w 5787877"/>
              <a:gd name="connsiteY16" fmla="*/ 1074169 h 1077542"/>
              <a:gd name="connsiteX17" fmla="*/ 4777676 w 5787877"/>
              <a:gd name="connsiteY17" fmla="*/ 1062446 h 1077542"/>
              <a:gd name="connsiteX18" fmla="*/ 4848014 w 5787877"/>
              <a:gd name="connsiteY18" fmla="*/ 1027277 h 1077542"/>
              <a:gd name="connsiteX19" fmla="*/ 4965245 w 5787877"/>
              <a:gd name="connsiteY19" fmla="*/ 956939 h 1077542"/>
              <a:gd name="connsiteX20" fmla="*/ 5070752 w 5787877"/>
              <a:gd name="connsiteY20" fmla="*/ 874877 h 1077542"/>
              <a:gd name="connsiteX21" fmla="*/ 5176260 w 5787877"/>
              <a:gd name="connsiteY21" fmla="*/ 804539 h 1077542"/>
              <a:gd name="connsiteX22" fmla="*/ 5410722 w 5787877"/>
              <a:gd name="connsiteY22" fmla="*/ 769369 h 1077542"/>
              <a:gd name="connsiteX23" fmla="*/ 5563122 w 5787877"/>
              <a:gd name="connsiteY23" fmla="*/ 757646 h 1077542"/>
              <a:gd name="connsiteX24" fmla="*/ 5645183 w 5787877"/>
              <a:gd name="connsiteY24" fmla="*/ 734200 h 1077542"/>
              <a:gd name="connsiteX25" fmla="*/ 5738968 w 5787877"/>
              <a:gd name="connsiteY25" fmla="*/ 663862 h 1077542"/>
              <a:gd name="connsiteX26" fmla="*/ 5785860 w 5787877"/>
              <a:gd name="connsiteY26" fmla="*/ 546631 h 1077542"/>
              <a:gd name="connsiteX27" fmla="*/ 5774137 w 5787877"/>
              <a:gd name="connsiteY27" fmla="*/ 359062 h 1077542"/>
              <a:gd name="connsiteX28" fmla="*/ 5727245 w 5787877"/>
              <a:gd name="connsiteY28" fmla="*/ 288723 h 1077542"/>
              <a:gd name="connsiteX29" fmla="*/ 5656906 w 5787877"/>
              <a:gd name="connsiteY29" fmla="*/ 218385 h 1077542"/>
              <a:gd name="connsiteX30" fmla="*/ 5516229 w 5787877"/>
              <a:gd name="connsiteY30" fmla="*/ 148046 h 1077542"/>
              <a:gd name="connsiteX31" fmla="*/ 5362509 w 5787877"/>
              <a:gd name="connsiteY31" fmla="*/ 53592 h 1077542"/>
              <a:gd name="connsiteX32" fmla="*/ 5074942 w 5787877"/>
              <a:gd name="connsiteY32" fmla="*/ 0 h 1077542"/>
              <a:gd name="connsiteX33" fmla="*/ 4801122 w 5787877"/>
              <a:gd name="connsiteY33" fmla="*/ 30816 h 1077542"/>
              <a:gd name="connsiteX34" fmla="*/ 4672168 w 5787877"/>
              <a:gd name="connsiteY34" fmla="*/ 65985 h 1077542"/>
              <a:gd name="connsiteX35" fmla="*/ 4625276 w 5787877"/>
              <a:gd name="connsiteY35" fmla="*/ 89431 h 1077542"/>
              <a:gd name="connsiteX36" fmla="*/ 4437706 w 5787877"/>
              <a:gd name="connsiteY36" fmla="*/ 136323 h 1077542"/>
              <a:gd name="connsiteX37" fmla="*/ 4193733 w 5787877"/>
              <a:gd name="connsiteY37" fmla="*/ 175461 h 1077542"/>
              <a:gd name="connsiteX38" fmla="*/ 3799450 w 5787877"/>
              <a:gd name="connsiteY38" fmla="*/ 169222 h 1077542"/>
              <a:gd name="connsiteX39" fmla="*/ 3463980 w 5787877"/>
              <a:gd name="connsiteY39" fmla="*/ 134054 h 1077542"/>
              <a:gd name="connsiteX40" fmla="*/ 3101276 w 5787877"/>
              <a:gd name="connsiteY40" fmla="*/ 77708 h 1077542"/>
              <a:gd name="connsiteX41" fmla="*/ 2808199 w 5787877"/>
              <a:gd name="connsiteY41" fmla="*/ 89431 h 1077542"/>
              <a:gd name="connsiteX42" fmla="*/ 2526845 w 5787877"/>
              <a:gd name="connsiteY42" fmla="*/ 159769 h 1077542"/>
              <a:gd name="connsiteX43" fmla="*/ 2279870 w 5787877"/>
              <a:gd name="connsiteY43" fmla="*/ 204391 h 1077542"/>
              <a:gd name="connsiteX44" fmla="*/ 1937179 w 5787877"/>
              <a:gd name="connsiteY44" fmla="*/ 260737 h 1077542"/>
              <a:gd name="connsiteX45" fmla="*/ 1491982 w 5787877"/>
              <a:gd name="connsiteY45" fmla="*/ 251284 h 1077542"/>
              <a:gd name="connsiteX46" fmla="*/ 1038014 w 5787877"/>
              <a:gd name="connsiteY46" fmla="*/ 206662 h 1077542"/>
              <a:gd name="connsiteX47" fmla="*/ 773408 w 5787877"/>
              <a:gd name="connsiteY47" fmla="*/ 175177 h 1077542"/>
              <a:gd name="connsiteX48" fmla="*/ 381522 w 5787877"/>
              <a:gd name="connsiteY48" fmla="*/ 148046 h 1077542"/>
              <a:gd name="connsiteX49" fmla="*/ 163284 w 5787877"/>
              <a:gd name="connsiteY49" fmla="*/ 216115 h 1077542"/>
              <a:gd name="connsiteX50" fmla="*/ 53276 w 5787877"/>
              <a:gd name="connsiteY50" fmla="*/ 347339 h 1077542"/>
              <a:gd name="connsiteX51" fmla="*/ 1452 w 5787877"/>
              <a:gd name="connsiteY51" fmla="*/ 605246 h 1077542"/>
              <a:gd name="connsiteX52" fmla="*/ 106601 w 5787877"/>
              <a:gd name="connsiteY52" fmla="*/ 786761 h 1077542"/>
              <a:gd name="connsiteX0" fmla="*/ 106601 w 5787877"/>
              <a:gd name="connsiteY0" fmla="*/ 786761 h 1064568"/>
              <a:gd name="connsiteX1" fmla="*/ 223044 w 5787877"/>
              <a:gd name="connsiteY1" fmla="*/ 883387 h 1064568"/>
              <a:gd name="connsiteX2" fmla="*/ 393245 w 5787877"/>
              <a:gd name="connsiteY2" fmla="*/ 968662 h 1064568"/>
              <a:gd name="connsiteX3" fmla="*/ 802128 w 5787877"/>
              <a:gd name="connsiteY3" fmla="*/ 1018767 h 1064568"/>
              <a:gd name="connsiteX4" fmla="*/ 1298134 w 5787877"/>
              <a:gd name="connsiteY4" fmla="*/ 940675 h 1064568"/>
              <a:gd name="connsiteX5" fmla="*/ 1835183 w 5787877"/>
              <a:gd name="connsiteY5" fmla="*/ 863154 h 1064568"/>
              <a:gd name="connsiteX6" fmla="*/ 1952414 w 5787877"/>
              <a:gd name="connsiteY6" fmla="*/ 874877 h 1064568"/>
              <a:gd name="connsiteX7" fmla="*/ 2081368 w 5787877"/>
              <a:gd name="connsiteY7" fmla="*/ 910046 h 1064568"/>
              <a:gd name="connsiteX8" fmla="*/ 2233768 w 5787877"/>
              <a:gd name="connsiteY8" fmla="*/ 956939 h 1064568"/>
              <a:gd name="connsiteX9" fmla="*/ 2444783 w 5787877"/>
              <a:gd name="connsiteY9" fmla="*/ 1003831 h 1064568"/>
              <a:gd name="connsiteX10" fmla="*/ 2855091 w 5787877"/>
              <a:gd name="connsiteY10" fmla="*/ 1003831 h 1064568"/>
              <a:gd name="connsiteX11" fmla="*/ 3320525 w 5787877"/>
              <a:gd name="connsiteY11" fmla="*/ 928131 h 1064568"/>
              <a:gd name="connsiteX12" fmla="*/ 3757768 w 5787877"/>
              <a:gd name="connsiteY12" fmla="*/ 945216 h 1064568"/>
              <a:gd name="connsiteX13" fmla="*/ 3910168 w 5787877"/>
              <a:gd name="connsiteY13" fmla="*/ 968662 h 1064568"/>
              <a:gd name="connsiteX14" fmla="*/ 3992229 w 5787877"/>
              <a:gd name="connsiteY14" fmla="*/ 1003831 h 1064568"/>
              <a:gd name="connsiteX15" fmla="*/ 4286263 w 5787877"/>
              <a:gd name="connsiteY15" fmla="*/ 1002155 h 1064568"/>
              <a:gd name="connsiteX16" fmla="*/ 4549795 w 5787877"/>
              <a:gd name="connsiteY16" fmla="*/ 967317 h 1064568"/>
              <a:gd name="connsiteX17" fmla="*/ 4777676 w 5787877"/>
              <a:gd name="connsiteY17" fmla="*/ 1062446 h 1064568"/>
              <a:gd name="connsiteX18" fmla="*/ 4848014 w 5787877"/>
              <a:gd name="connsiteY18" fmla="*/ 1027277 h 1064568"/>
              <a:gd name="connsiteX19" fmla="*/ 4965245 w 5787877"/>
              <a:gd name="connsiteY19" fmla="*/ 956939 h 1064568"/>
              <a:gd name="connsiteX20" fmla="*/ 5070752 w 5787877"/>
              <a:gd name="connsiteY20" fmla="*/ 874877 h 1064568"/>
              <a:gd name="connsiteX21" fmla="*/ 5176260 w 5787877"/>
              <a:gd name="connsiteY21" fmla="*/ 804539 h 1064568"/>
              <a:gd name="connsiteX22" fmla="*/ 5410722 w 5787877"/>
              <a:gd name="connsiteY22" fmla="*/ 769369 h 1064568"/>
              <a:gd name="connsiteX23" fmla="*/ 5563122 w 5787877"/>
              <a:gd name="connsiteY23" fmla="*/ 757646 h 1064568"/>
              <a:gd name="connsiteX24" fmla="*/ 5645183 w 5787877"/>
              <a:gd name="connsiteY24" fmla="*/ 734200 h 1064568"/>
              <a:gd name="connsiteX25" fmla="*/ 5738968 w 5787877"/>
              <a:gd name="connsiteY25" fmla="*/ 663862 h 1064568"/>
              <a:gd name="connsiteX26" fmla="*/ 5785860 w 5787877"/>
              <a:gd name="connsiteY26" fmla="*/ 546631 h 1064568"/>
              <a:gd name="connsiteX27" fmla="*/ 5774137 w 5787877"/>
              <a:gd name="connsiteY27" fmla="*/ 359062 h 1064568"/>
              <a:gd name="connsiteX28" fmla="*/ 5727245 w 5787877"/>
              <a:gd name="connsiteY28" fmla="*/ 288723 h 1064568"/>
              <a:gd name="connsiteX29" fmla="*/ 5656906 w 5787877"/>
              <a:gd name="connsiteY29" fmla="*/ 218385 h 1064568"/>
              <a:gd name="connsiteX30" fmla="*/ 5516229 w 5787877"/>
              <a:gd name="connsiteY30" fmla="*/ 148046 h 1064568"/>
              <a:gd name="connsiteX31" fmla="*/ 5362509 w 5787877"/>
              <a:gd name="connsiteY31" fmla="*/ 53592 h 1064568"/>
              <a:gd name="connsiteX32" fmla="*/ 5074942 w 5787877"/>
              <a:gd name="connsiteY32" fmla="*/ 0 h 1064568"/>
              <a:gd name="connsiteX33" fmla="*/ 4801122 w 5787877"/>
              <a:gd name="connsiteY33" fmla="*/ 30816 h 1064568"/>
              <a:gd name="connsiteX34" fmla="*/ 4672168 w 5787877"/>
              <a:gd name="connsiteY34" fmla="*/ 65985 h 1064568"/>
              <a:gd name="connsiteX35" fmla="*/ 4625276 w 5787877"/>
              <a:gd name="connsiteY35" fmla="*/ 89431 h 1064568"/>
              <a:gd name="connsiteX36" fmla="*/ 4437706 w 5787877"/>
              <a:gd name="connsiteY36" fmla="*/ 136323 h 1064568"/>
              <a:gd name="connsiteX37" fmla="*/ 4193733 w 5787877"/>
              <a:gd name="connsiteY37" fmla="*/ 175461 h 1064568"/>
              <a:gd name="connsiteX38" fmla="*/ 3799450 w 5787877"/>
              <a:gd name="connsiteY38" fmla="*/ 169222 h 1064568"/>
              <a:gd name="connsiteX39" fmla="*/ 3463980 w 5787877"/>
              <a:gd name="connsiteY39" fmla="*/ 134054 h 1064568"/>
              <a:gd name="connsiteX40" fmla="*/ 3101276 w 5787877"/>
              <a:gd name="connsiteY40" fmla="*/ 77708 h 1064568"/>
              <a:gd name="connsiteX41" fmla="*/ 2808199 w 5787877"/>
              <a:gd name="connsiteY41" fmla="*/ 89431 h 1064568"/>
              <a:gd name="connsiteX42" fmla="*/ 2526845 w 5787877"/>
              <a:gd name="connsiteY42" fmla="*/ 159769 h 1064568"/>
              <a:gd name="connsiteX43" fmla="*/ 2279870 w 5787877"/>
              <a:gd name="connsiteY43" fmla="*/ 204391 h 1064568"/>
              <a:gd name="connsiteX44" fmla="*/ 1937179 w 5787877"/>
              <a:gd name="connsiteY44" fmla="*/ 260737 h 1064568"/>
              <a:gd name="connsiteX45" fmla="*/ 1491982 w 5787877"/>
              <a:gd name="connsiteY45" fmla="*/ 251284 h 1064568"/>
              <a:gd name="connsiteX46" fmla="*/ 1038014 w 5787877"/>
              <a:gd name="connsiteY46" fmla="*/ 206662 h 1064568"/>
              <a:gd name="connsiteX47" fmla="*/ 773408 w 5787877"/>
              <a:gd name="connsiteY47" fmla="*/ 175177 h 1064568"/>
              <a:gd name="connsiteX48" fmla="*/ 381522 w 5787877"/>
              <a:gd name="connsiteY48" fmla="*/ 148046 h 1064568"/>
              <a:gd name="connsiteX49" fmla="*/ 163284 w 5787877"/>
              <a:gd name="connsiteY49" fmla="*/ 216115 h 1064568"/>
              <a:gd name="connsiteX50" fmla="*/ 53276 w 5787877"/>
              <a:gd name="connsiteY50" fmla="*/ 347339 h 1064568"/>
              <a:gd name="connsiteX51" fmla="*/ 1452 w 5787877"/>
              <a:gd name="connsiteY51" fmla="*/ 605246 h 1064568"/>
              <a:gd name="connsiteX52" fmla="*/ 106601 w 5787877"/>
              <a:gd name="connsiteY52" fmla="*/ 786761 h 1064568"/>
              <a:gd name="connsiteX0" fmla="*/ 106601 w 5787877"/>
              <a:gd name="connsiteY0" fmla="*/ 786761 h 1062471"/>
              <a:gd name="connsiteX1" fmla="*/ 223044 w 5787877"/>
              <a:gd name="connsiteY1" fmla="*/ 883387 h 1062471"/>
              <a:gd name="connsiteX2" fmla="*/ 393245 w 5787877"/>
              <a:gd name="connsiteY2" fmla="*/ 968662 h 1062471"/>
              <a:gd name="connsiteX3" fmla="*/ 802128 w 5787877"/>
              <a:gd name="connsiteY3" fmla="*/ 1018767 h 1062471"/>
              <a:gd name="connsiteX4" fmla="*/ 1298134 w 5787877"/>
              <a:gd name="connsiteY4" fmla="*/ 940675 h 1062471"/>
              <a:gd name="connsiteX5" fmla="*/ 1835183 w 5787877"/>
              <a:gd name="connsiteY5" fmla="*/ 863154 h 1062471"/>
              <a:gd name="connsiteX6" fmla="*/ 1952414 w 5787877"/>
              <a:gd name="connsiteY6" fmla="*/ 874877 h 1062471"/>
              <a:gd name="connsiteX7" fmla="*/ 2081368 w 5787877"/>
              <a:gd name="connsiteY7" fmla="*/ 910046 h 1062471"/>
              <a:gd name="connsiteX8" fmla="*/ 2233768 w 5787877"/>
              <a:gd name="connsiteY8" fmla="*/ 956939 h 1062471"/>
              <a:gd name="connsiteX9" fmla="*/ 2444783 w 5787877"/>
              <a:gd name="connsiteY9" fmla="*/ 1003831 h 1062471"/>
              <a:gd name="connsiteX10" fmla="*/ 2855091 w 5787877"/>
              <a:gd name="connsiteY10" fmla="*/ 1003831 h 1062471"/>
              <a:gd name="connsiteX11" fmla="*/ 3320525 w 5787877"/>
              <a:gd name="connsiteY11" fmla="*/ 928131 h 1062471"/>
              <a:gd name="connsiteX12" fmla="*/ 3757768 w 5787877"/>
              <a:gd name="connsiteY12" fmla="*/ 945216 h 1062471"/>
              <a:gd name="connsiteX13" fmla="*/ 3910168 w 5787877"/>
              <a:gd name="connsiteY13" fmla="*/ 968662 h 1062471"/>
              <a:gd name="connsiteX14" fmla="*/ 3992229 w 5787877"/>
              <a:gd name="connsiteY14" fmla="*/ 1003831 h 1062471"/>
              <a:gd name="connsiteX15" fmla="*/ 4286263 w 5787877"/>
              <a:gd name="connsiteY15" fmla="*/ 1002155 h 1062471"/>
              <a:gd name="connsiteX16" fmla="*/ 4549795 w 5787877"/>
              <a:gd name="connsiteY16" fmla="*/ 967317 h 1062471"/>
              <a:gd name="connsiteX17" fmla="*/ 4777676 w 5787877"/>
              <a:gd name="connsiteY17" fmla="*/ 1062446 h 1062471"/>
              <a:gd name="connsiteX18" fmla="*/ 4965245 w 5787877"/>
              <a:gd name="connsiteY18" fmla="*/ 956939 h 1062471"/>
              <a:gd name="connsiteX19" fmla="*/ 5070752 w 5787877"/>
              <a:gd name="connsiteY19" fmla="*/ 874877 h 1062471"/>
              <a:gd name="connsiteX20" fmla="*/ 5176260 w 5787877"/>
              <a:gd name="connsiteY20" fmla="*/ 804539 h 1062471"/>
              <a:gd name="connsiteX21" fmla="*/ 5410722 w 5787877"/>
              <a:gd name="connsiteY21" fmla="*/ 769369 h 1062471"/>
              <a:gd name="connsiteX22" fmla="*/ 5563122 w 5787877"/>
              <a:gd name="connsiteY22" fmla="*/ 757646 h 1062471"/>
              <a:gd name="connsiteX23" fmla="*/ 5645183 w 5787877"/>
              <a:gd name="connsiteY23" fmla="*/ 734200 h 1062471"/>
              <a:gd name="connsiteX24" fmla="*/ 5738968 w 5787877"/>
              <a:gd name="connsiteY24" fmla="*/ 663862 h 1062471"/>
              <a:gd name="connsiteX25" fmla="*/ 5785860 w 5787877"/>
              <a:gd name="connsiteY25" fmla="*/ 546631 h 1062471"/>
              <a:gd name="connsiteX26" fmla="*/ 5774137 w 5787877"/>
              <a:gd name="connsiteY26" fmla="*/ 359062 h 1062471"/>
              <a:gd name="connsiteX27" fmla="*/ 5727245 w 5787877"/>
              <a:gd name="connsiteY27" fmla="*/ 288723 h 1062471"/>
              <a:gd name="connsiteX28" fmla="*/ 5656906 w 5787877"/>
              <a:gd name="connsiteY28" fmla="*/ 218385 h 1062471"/>
              <a:gd name="connsiteX29" fmla="*/ 5516229 w 5787877"/>
              <a:gd name="connsiteY29" fmla="*/ 148046 h 1062471"/>
              <a:gd name="connsiteX30" fmla="*/ 5362509 w 5787877"/>
              <a:gd name="connsiteY30" fmla="*/ 53592 h 1062471"/>
              <a:gd name="connsiteX31" fmla="*/ 5074942 w 5787877"/>
              <a:gd name="connsiteY31" fmla="*/ 0 h 1062471"/>
              <a:gd name="connsiteX32" fmla="*/ 4801122 w 5787877"/>
              <a:gd name="connsiteY32" fmla="*/ 30816 h 1062471"/>
              <a:gd name="connsiteX33" fmla="*/ 4672168 w 5787877"/>
              <a:gd name="connsiteY33" fmla="*/ 65985 h 1062471"/>
              <a:gd name="connsiteX34" fmla="*/ 4625276 w 5787877"/>
              <a:gd name="connsiteY34" fmla="*/ 89431 h 1062471"/>
              <a:gd name="connsiteX35" fmla="*/ 4437706 w 5787877"/>
              <a:gd name="connsiteY35" fmla="*/ 136323 h 1062471"/>
              <a:gd name="connsiteX36" fmla="*/ 4193733 w 5787877"/>
              <a:gd name="connsiteY36" fmla="*/ 175461 h 1062471"/>
              <a:gd name="connsiteX37" fmla="*/ 3799450 w 5787877"/>
              <a:gd name="connsiteY37" fmla="*/ 169222 h 1062471"/>
              <a:gd name="connsiteX38" fmla="*/ 3463980 w 5787877"/>
              <a:gd name="connsiteY38" fmla="*/ 134054 h 1062471"/>
              <a:gd name="connsiteX39" fmla="*/ 3101276 w 5787877"/>
              <a:gd name="connsiteY39" fmla="*/ 77708 h 1062471"/>
              <a:gd name="connsiteX40" fmla="*/ 2808199 w 5787877"/>
              <a:gd name="connsiteY40" fmla="*/ 89431 h 1062471"/>
              <a:gd name="connsiteX41" fmla="*/ 2526845 w 5787877"/>
              <a:gd name="connsiteY41" fmla="*/ 159769 h 1062471"/>
              <a:gd name="connsiteX42" fmla="*/ 2279870 w 5787877"/>
              <a:gd name="connsiteY42" fmla="*/ 204391 h 1062471"/>
              <a:gd name="connsiteX43" fmla="*/ 1937179 w 5787877"/>
              <a:gd name="connsiteY43" fmla="*/ 260737 h 1062471"/>
              <a:gd name="connsiteX44" fmla="*/ 1491982 w 5787877"/>
              <a:gd name="connsiteY44" fmla="*/ 251284 h 1062471"/>
              <a:gd name="connsiteX45" fmla="*/ 1038014 w 5787877"/>
              <a:gd name="connsiteY45" fmla="*/ 206662 h 1062471"/>
              <a:gd name="connsiteX46" fmla="*/ 773408 w 5787877"/>
              <a:gd name="connsiteY46" fmla="*/ 175177 h 1062471"/>
              <a:gd name="connsiteX47" fmla="*/ 381522 w 5787877"/>
              <a:gd name="connsiteY47" fmla="*/ 148046 h 1062471"/>
              <a:gd name="connsiteX48" fmla="*/ 163284 w 5787877"/>
              <a:gd name="connsiteY48" fmla="*/ 216115 h 1062471"/>
              <a:gd name="connsiteX49" fmla="*/ 53276 w 5787877"/>
              <a:gd name="connsiteY49" fmla="*/ 347339 h 1062471"/>
              <a:gd name="connsiteX50" fmla="*/ 1452 w 5787877"/>
              <a:gd name="connsiteY50" fmla="*/ 605246 h 1062471"/>
              <a:gd name="connsiteX51" fmla="*/ 106601 w 5787877"/>
              <a:gd name="connsiteY51" fmla="*/ 786761 h 1062471"/>
              <a:gd name="connsiteX0" fmla="*/ 106601 w 5787877"/>
              <a:gd name="connsiteY0" fmla="*/ 786761 h 1024181"/>
              <a:gd name="connsiteX1" fmla="*/ 223044 w 5787877"/>
              <a:gd name="connsiteY1" fmla="*/ 883387 h 1024181"/>
              <a:gd name="connsiteX2" fmla="*/ 393245 w 5787877"/>
              <a:gd name="connsiteY2" fmla="*/ 968662 h 1024181"/>
              <a:gd name="connsiteX3" fmla="*/ 802128 w 5787877"/>
              <a:gd name="connsiteY3" fmla="*/ 1018767 h 1024181"/>
              <a:gd name="connsiteX4" fmla="*/ 1298134 w 5787877"/>
              <a:gd name="connsiteY4" fmla="*/ 940675 h 1024181"/>
              <a:gd name="connsiteX5" fmla="*/ 1835183 w 5787877"/>
              <a:gd name="connsiteY5" fmla="*/ 863154 h 1024181"/>
              <a:gd name="connsiteX6" fmla="*/ 1952414 w 5787877"/>
              <a:gd name="connsiteY6" fmla="*/ 874877 h 1024181"/>
              <a:gd name="connsiteX7" fmla="*/ 2081368 w 5787877"/>
              <a:gd name="connsiteY7" fmla="*/ 910046 h 1024181"/>
              <a:gd name="connsiteX8" fmla="*/ 2233768 w 5787877"/>
              <a:gd name="connsiteY8" fmla="*/ 956939 h 1024181"/>
              <a:gd name="connsiteX9" fmla="*/ 2444783 w 5787877"/>
              <a:gd name="connsiteY9" fmla="*/ 1003831 h 1024181"/>
              <a:gd name="connsiteX10" fmla="*/ 2855091 w 5787877"/>
              <a:gd name="connsiteY10" fmla="*/ 1003831 h 1024181"/>
              <a:gd name="connsiteX11" fmla="*/ 3320525 w 5787877"/>
              <a:gd name="connsiteY11" fmla="*/ 928131 h 1024181"/>
              <a:gd name="connsiteX12" fmla="*/ 3757768 w 5787877"/>
              <a:gd name="connsiteY12" fmla="*/ 945216 h 1024181"/>
              <a:gd name="connsiteX13" fmla="*/ 3910168 w 5787877"/>
              <a:gd name="connsiteY13" fmla="*/ 968662 h 1024181"/>
              <a:gd name="connsiteX14" fmla="*/ 3992229 w 5787877"/>
              <a:gd name="connsiteY14" fmla="*/ 1003831 h 1024181"/>
              <a:gd name="connsiteX15" fmla="*/ 4286263 w 5787877"/>
              <a:gd name="connsiteY15" fmla="*/ 1002155 h 1024181"/>
              <a:gd name="connsiteX16" fmla="*/ 4549795 w 5787877"/>
              <a:gd name="connsiteY16" fmla="*/ 967317 h 1024181"/>
              <a:gd name="connsiteX17" fmla="*/ 4965245 w 5787877"/>
              <a:gd name="connsiteY17" fmla="*/ 956939 h 1024181"/>
              <a:gd name="connsiteX18" fmla="*/ 5070752 w 5787877"/>
              <a:gd name="connsiteY18" fmla="*/ 874877 h 1024181"/>
              <a:gd name="connsiteX19" fmla="*/ 5176260 w 5787877"/>
              <a:gd name="connsiteY19" fmla="*/ 804539 h 1024181"/>
              <a:gd name="connsiteX20" fmla="*/ 5410722 w 5787877"/>
              <a:gd name="connsiteY20" fmla="*/ 769369 h 1024181"/>
              <a:gd name="connsiteX21" fmla="*/ 5563122 w 5787877"/>
              <a:gd name="connsiteY21" fmla="*/ 757646 h 1024181"/>
              <a:gd name="connsiteX22" fmla="*/ 5645183 w 5787877"/>
              <a:gd name="connsiteY22" fmla="*/ 734200 h 1024181"/>
              <a:gd name="connsiteX23" fmla="*/ 5738968 w 5787877"/>
              <a:gd name="connsiteY23" fmla="*/ 663862 h 1024181"/>
              <a:gd name="connsiteX24" fmla="*/ 5785860 w 5787877"/>
              <a:gd name="connsiteY24" fmla="*/ 546631 h 1024181"/>
              <a:gd name="connsiteX25" fmla="*/ 5774137 w 5787877"/>
              <a:gd name="connsiteY25" fmla="*/ 359062 h 1024181"/>
              <a:gd name="connsiteX26" fmla="*/ 5727245 w 5787877"/>
              <a:gd name="connsiteY26" fmla="*/ 288723 h 1024181"/>
              <a:gd name="connsiteX27" fmla="*/ 5656906 w 5787877"/>
              <a:gd name="connsiteY27" fmla="*/ 218385 h 1024181"/>
              <a:gd name="connsiteX28" fmla="*/ 5516229 w 5787877"/>
              <a:gd name="connsiteY28" fmla="*/ 148046 h 1024181"/>
              <a:gd name="connsiteX29" fmla="*/ 5362509 w 5787877"/>
              <a:gd name="connsiteY29" fmla="*/ 53592 h 1024181"/>
              <a:gd name="connsiteX30" fmla="*/ 5074942 w 5787877"/>
              <a:gd name="connsiteY30" fmla="*/ 0 h 1024181"/>
              <a:gd name="connsiteX31" fmla="*/ 4801122 w 5787877"/>
              <a:gd name="connsiteY31" fmla="*/ 30816 h 1024181"/>
              <a:gd name="connsiteX32" fmla="*/ 4672168 w 5787877"/>
              <a:gd name="connsiteY32" fmla="*/ 65985 h 1024181"/>
              <a:gd name="connsiteX33" fmla="*/ 4625276 w 5787877"/>
              <a:gd name="connsiteY33" fmla="*/ 89431 h 1024181"/>
              <a:gd name="connsiteX34" fmla="*/ 4437706 w 5787877"/>
              <a:gd name="connsiteY34" fmla="*/ 136323 h 1024181"/>
              <a:gd name="connsiteX35" fmla="*/ 4193733 w 5787877"/>
              <a:gd name="connsiteY35" fmla="*/ 175461 h 1024181"/>
              <a:gd name="connsiteX36" fmla="*/ 3799450 w 5787877"/>
              <a:gd name="connsiteY36" fmla="*/ 169222 h 1024181"/>
              <a:gd name="connsiteX37" fmla="*/ 3463980 w 5787877"/>
              <a:gd name="connsiteY37" fmla="*/ 134054 h 1024181"/>
              <a:gd name="connsiteX38" fmla="*/ 3101276 w 5787877"/>
              <a:gd name="connsiteY38" fmla="*/ 77708 h 1024181"/>
              <a:gd name="connsiteX39" fmla="*/ 2808199 w 5787877"/>
              <a:gd name="connsiteY39" fmla="*/ 89431 h 1024181"/>
              <a:gd name="connsiteX40" fmla="*/ 2526845 w 5787877"/>
              <a:gd name="connsiteY40" fmla="*/ 159769 h 1024181"/>
              <a:gd name="connsiteX41" fmla="*/ 2279870 w 5787877"/>
              <a:gd name="connsiteY41" fmla="*/ 204391 h 1024181"/>
              <a:gd name="connsiteX42" fmla="*/ 1937179 w 5787877"/>
              <a:gd name="connsiteY42" fmla="*/ 260737 h 1024181"/>
              <a:gd name="connsiteX43" fmla="*/ 1491982 w 5787877"/>
              <a:gd name="connsiteY43" fmla="*/ 251284 h 1024181"/>
              <a:gd name="connsiteX44" fmla="*/ 1038014 w 5787877"/>
              <a:gd name="connsiteY44" fmla="*/ 206662 h 1024181"/>
              <a:gd name="connsiteX45" fmla="*/ 773408 w 5787877"/>
              <a:gd name="connsiteY45" fmla="*/ 175177 h 1024181"/>
              <a:gd name="connsiteX46" fmla="*/ 381522 w 5787877"/>
              <a:gd name="connsiteY46" fmla="*/ 148046 h 1024181"/>
              <a:gd name="connsiteX47" fmla="*/ 163284 w 5787877"/>
              <a:gd name="connsiteY47" fmla="*/ 216115 h 1024181"/>
              <a:gd name="connsiteX48" fmla="*/ 53276 w 5787877"/>
              <a:gd name="connsiteY48" fmla="*/ 347339 h 1024181"/>
              <a:gd name="connsiteX49" fmla="*/ 1452 w 5787877"/>
              <a:gd name="connsiteY49" fmla="*/ 605246 h 1024181"/>
              <a:gd name="connsiteX50" fmla="*/ 106601 w 5787877"/>
              <a:gd name="connsiteY50" fmla="*/ 786761 h 1024181"/>
              <a:gd name="connsiteX0" fmla="*/ 106601 w 5787877"/>
              <a:gd name="connsiteY0" fmla="*/ 786761 h 1024181"/>
              <a:gd name="connsiteX1" fmla="*/ 223044 w 5787877"/>
              <a:gd name="connsiteY1" fmla="*/ 883387 h 1024181"/>
              <a:gd name="connsiteX2" fmla="*/ 393245 w 5787877"/>
              <a:gd name="connsiteY2" fmla="*/ 968662 h 1024181"/>
              <a:gd name="connsiteX3" fmla="*/ 802128 w 5787877"/>
              <a:gd name="connsiteY3" fmla="*/ 1018767 h 1024181"/>
              <a:gd name="connsiteX4" fmla="*/ 1298134 w 5787877"/>
              <a:gd name="connsiteY4" fmla="*/ 940675 h 1024181"/>
              <a:gd name="connsiteX5" fmla="*/ 1835183 w 5787877"/>
              <a:gd name="connsiteY5" fmla="*/ 863154 h 1024181"/>
              <a:gd name="connsiteX6" fmla="*/ 1952414 w 5787877"/>
              <a:gd name="connsiteY6" fmla="*/ 874877 h 1024181"/>
              <a:gd name="connsiteX7" fmla="*/ 2081368 w 5787877"/>
              <a:gd name="connsiteY7" fmla="*/ 910046 h 1024181"/>
              <a:gd name="connsiteX8" fmla="*/ 2233768 w 5787877"/>
              <a:gd name="connsiteY8" fmla="*/ 956939 h 1024181"/>
              <a:gd name="connsiteX9" fmla="*/ 2444783 w 5787877"/>
              <a:gd name="connsiteY9" fmla="*/ 1003831 h 1024181"/>
              <a:gd name="connsiteX10" fmla="*/ 2855091 w 5787877"/>
              <a:gd name="connsiteY10" fmla="*/ 1003831 h 1024181"/>
              <a:gd name="connsiteX11" fmla="*/ 3320525 w 5787877"/>
              <a:gd name="connsiteY11" fmla="*/ 928131 h 1024181"/>
              <a:gd name="connsiteX12" fmla="*/ 3757768 w 5787877"/>
              <a:gd name="connsiteY12" fmla="*/ 945216 h 1024181"/>
              <a:gd name="connsiteX13" fmla="*/ 3910168 w 5787877"/>
              <a:gd name="connsiteY13" fmla="*/ 968662 h 1024181"/>
              <a:gd name="connsiteX14" fmla="*/ 3992229 w 5787877"/>
              <a:gd name="connsiteY14" fmla="*/ 1003831 h 1024181"/>
              <a:gd name="connsiteX15" fmla="*/ 4286263 w 5787877"/>
              <a:gd name="connsiteY15" fmla="*/ 1002155 h 1024181"/>
              <a:gd name="connsiteX16" fmla="*/ 4647401 w 5787877"/>
              <a:gd name="connsiteY16" fmla="*/ 971001 h 1024181"/>
              <a:gd name="connsiteX17" fmla="*/ 4965245 w 5787877"/>
              <a:gd name="connsiteY17" fmla="*/ 956939 h 1024181"/>
              <a:gd name="connsiteX18" fmla="*/ 5070752 w 5787877"/>
              <a:gd name="connsiteY18" fmla="*/ 874877 h 1024181"/>
              <a:gd name="connsiteX19" fmla="*/ 5176260 w 5787877"/>
              <a:gd name="connsiteY19" fmla="*/ 804539 h 1024181"/>
              <a:gd name="connsiteX20" fmla="*/ 5410722 w 5787877"/>
              <a:gd name="connsiteY20" fmla="*/ 769369 h 1024181"/>
              <a:gd name="connsiteX21" fmla="*/ 5563122 w 5787877"/>
              <a:gd name="connsiteY21" fmla="*/ 757646 h 1024181"/>
              <a:gd name="connsiteX22" fmla="*/ 5645183 w 5787877"/>
              <a:gd name="connsiteY22" fmla="*/ 734200 h 1024181"/>
              <a:gd name="connsiteX23" fmla="*/ 5738968 w 5787877"/>
              <a:gd name="connsiteY23" fmla="*/ 663862 h 1024181"/>
              <a:gd name="connsiteX24" fmla="*/ 5785860 w 5787877"/>
              <a:gd name="connsiteY24" fmla="*/ 546631 h 1024181"/>
              <a:gd name="connsiteX25" fmla="*/ 5774137 w 5787877"/>
              <a:gd name="connsiteY25" fmla="*/ 359062 h 1024181"/>
              <a:gd name="connsiteX26" fmla="*/ 5727245 w 5787877"/>
              <a:gd name="connsiteY26" fmla="*/ 288723 h 1024181"/>
              <a:gd name="connsiteX27" fmla="*/ 5656906 w 5787877"/>
              <a:gd name="connsiteY27" fmla="*/ 218385 h 1024181"/>
              <a:gd name="connsiteX28" fmla="*/ 5516229 w 5787877"/>
              <a:gd name="connsiteY28" fmla="*/ 148046 h 1024181"/>
              <a:gd name="connsiteX29" fmla="*/ 5362509 w 5787877"/>
              <a:gd name="connsiteY29" fmla="*/ 53592 h 1024181"/>
              <a:gd name="connsiteX30" fmla="*/ 5074942 w 5787877"/>
              <a:gd name="connsiteY30" fmla="*/ 0 h 1024181"/>
              <a:gd name="connsiteX31" fmla="*/ 4801122 w 5787877"/>
              <a:gd name="connsiteY31" fmla="*/ 30816 h 1024181"/>
              <a:gd name="connsiteX32" fmla="*/ 4672168 w 5787877"/>
              <a:gd name="connsiteY32" fmla="*/ 65985 h 1024181"/>
              <a:gd name="connsiteX33" fmla="*/ 4625276 w 5787877"/>
              <a:gd name="connsiteY33" fmla="*/ 89431 h 1024181"/>
              <a:gd name="connsiteX34" fmla="*/ 4437706 w 5787877"/>
              <a:gd name="connsiteY34" fmla="*/ 136323 h 1024181"/>
              <a:gd name="connsiteX35" fmla="*/ 4193733 w 5787877"/>
              <a:gd name="connsiteY35" fmla="*/ 175461 h 1024181"/>
              <a:gd name="connsiteX36" fmla="*/ 3799450 w 5787877"/>
              <a:gd name="connsiteY36" fmla="*/ 169222 h 1024181"/>
              <a:gd name="connsiteX37" fmla="*/ 3463980 w 5787877"/>
              <a:gd name="connsiteY37" fmla="*/ 134054 h 1024181"/>
              <a:gd name="connsiteX38" fmla="*/ 3101276 w 5787877"/>
              <a:gd name="connsiteY38" fmla="*/ 77708 h 1024181"/>
              <a:gd name="connsiteX39" fmla="*/ 2808199 w 5787877"/>
              <a:gd name="connsiteY39" fmla="*/ 89431 h 1024181"/>
              <a:gd name="connsiteX40" fmla="*/ 2526845 w 5787877"/>
              <a:gd name="connsiteY40" fmla="*/ 159769 h 1024181"/>
              <a:gd name="connsiteX41" fmla="*/ 2279870 w 5787877"/>
              <a:gd name="connsiteY41" fmla="*/ 204391 h 1024181"/>
              <a:gd name="connsiteX42" fmla="*/ 1937179 w 5787877"/>
              <a:gd name="connsiteY42" fmla="*/ 260737 h 1024181"/>
              <a:gd name="connsiteX43" fmla="*/ 1491982 w 5787877"/>
              <a:gd name="connsiteY43" fmla="*/ 251284 h 1024181"/>
              <a:gd name="connsiteX44" fmla="*/ 1038014 w 5787877"/>
              <a:gd name="connsiteY44" fmla="*/ 206662 h 1024181"/>
              <a:gd name="connsiteX45" fmla="*/ 773408 w 5787877"/>
              <a:gd name="connsiteY45" fmla="*/ 175177 h 1024181"/>
              <a:gd name="connsiteX46" fmla="*/ 381522 w 5787877"/>
              <a:gd name="connsiteY46" fmla="*/ 148046 h 1024181"/>
              <a:gd name="connsiteX47" fmla="*/ 163284 w 5787877"/>
              <a:gd name="connsiteY47" fmla="*/ 216115 h 1024181"/>
              <a:gd name="connsiteX48" fmla="*/ 53276 w 5787877"/>
              <a:gd name="connsiteY48" fmla="*/ 347339 h 1024181"/>
              <a:gd name="connsiteX49" fmla="*/ 1452 w 5787877"/>
              <a:gd name="connsiteY49" fmla="*/ 605246 h 1024181"/>
              <a:gd name="connsiteX50" fmla="*/ 106601 w 5787877"/>
              <a:gd name="connsiteY50" fmla="*/ 786761 h 1024181"/>
              <a:gd name="connsiteX0" fmla="*/ 106601 w 5787877"/>
              <a:gd name="connsiteY0" fmla="*/ 786761 h 1024181"/>
              <a:gd name="connsiteX1" fmla="*/ 223044 w 5787877"/>
              <a:gd name="connsiteY1" fmla="*/ 883387 h 1024181"/>
              <a:gd name="connsiteX2" fmla="*/ 393245 w 5787877"/>
              <a:gd name="connsiteY2" fmla="*/ 968662 h 1024181"/>
              <a:gd name="connsiteX3" fmla="*/ 802128 w 5787877"/>
              <a:gd name="connsiteY3" fmla="*/ 1018767 h 1024181"/>
              <a:gd name="connsiteX4" fmla="*/ 1298134 w 5787877"/>
              <a:gd name="connsiteY4" fmla="*/ 940675 h 1024181"/>
              <a:gd name="connsiteX5" fmla="*/ 1835183 w 5787877"/>
              <a:gd name="connsiteY5" fmla="*/ 863154 h 1024181"/>
              <a:gd name="connsiteX6" fmla="*/ 1952414 w 5787877"/>
              <a:gd name="connsiteY6" fmla="*/ 874877 h 1024181"/>
              <a:gd name="connsiteX7" fmla="*/ 2081368 w 5787877"/>
              <a:gd name="connsiteY7" fmla="*/ 910046 h 1024181"/>
              <a:gd name="connsiteX8" fmla="*/ 2233768 w 5787877"/>
              <a:gd name="connsiteY8" fmla="*/ 956939 h 1024181"/>
              <a:gd name="connsiteX9" fmla="*/ 2444783 w 5787877"/>
              <a:gd name="connsiteY9" fmla="*/ 1003831 h 1024181"/>
              <a:gd name="connsiteX10" fmla="*/ 2855091 w 5787877"/>
              <a:gd name="connsiteY10" fmla="*/ 1003831 h 1024181"/>
              <a:gd name="connsiteX11" fmla="*/ 3320525 w 5787877"/>
              <a:gd name="connsiteY11" fmla="*/ 928131 h 1024181"/>
              <a:gd name="connsiteX12" fmla="*/ 3757768 w 5787877"/>
              <a:gd name="connsiteY12" fmla="*/ 945216 h 1024181"/>
              <a:gd name="connsiteX13" fmla="*/ 3910168 w 5787877"/>
              <a:gd name="connsiteY13" fmla="*/ 968662 h 1024181"/>
              <a:gd name="connsiteX14" fmla="*/ 4059336 w 5787877"/>
              <a:gd name="connsiteY14" fmla="*/ 1011200 h 1024181"/>
              <a:gd name="connsiteX15" fmla="*/ 4286263 w 5787877"/>
              <a:gd name="connsiteY15" fmla="*/ 1002155 h 1024181"/>
              <a:gd name="connsiteX16" fmla="*/ 4647401 w 5787877"/>
              <a:gd name="connsiteY16" fmla="*/ 971001 h 1024181"/>
              <a:gd name="connsiteX17" fmla="*/ 4965245 w 5787877"/>
              <a:gd name="connsiteY17" fmla="*/ 956939 h 1024181"/>
              <a:gd name="connsiteX18" fmla="*/ 5070752 w 5787877"/>
              <a:gd name="connsiteY18" fmla="*/ 874877 h 1024181"/>
              <a:gd name="connsiteX19" fmla="*/ 5176260 w 5787877"/>
              <a:gd name="connsiteY19" fmla="*/ 804539 h 1024181"/>
              <a:gd name="connsiteX20" fmla="*/ 5410722 w 5787877"/>
              <a:gd name="connsiteY20" fmla="*/ 769369 h 1024181"/>
              <a:gd name="connsiteX21" fmla="*/ 5563122 w 5787877"/>
              <a:gd name="connsiteY21" fmla="*/ 757646 h 1024181"/>
              <a:gd name="connsiteX22" fmla="*/ 5645183 w 5787877"/>
              <a:gd name="connsiteY22" fmla="*/ 734200 h 1024181"/>
              <a:gd name="connsiteX23" fmla="*/ 5738968 w 5787877"/>
              <a:gd name="connsiteY23" fmla="*/ 663862 h 1024181"/>
              <a:gd name="connsiteX24" fmla="*/ 5785860 w 5787877"/>
              <a:gd name="connsiteY24" fmla="*/ 546631 h 1024181"/>
              <a:gd name="connsiteX25" fmla="*/ 5774137 w 5787877"/>
              <a:gd name="connsiteY25" fmla="*/ 359062 h 1024181"/>
              <a:gd name="connsiteX26" fmla="*/ 5727245 w 5787877"/>
              <a:gd name="connsiteY26" fmla="*/ 288723 h 1024181"/>
              <a:gd name="connsiteX27" fmla="*/ 5656906 w 5787877"/>
              <a:gd name="connsiteY27" fmla="*/ 218385 h 1024181"/>
              <a:gd name="connsiteX28" fmla="*/ 5516229 w 5787877"/>
              <a:gd name="connsiteY28" fmla="*/ 148046 h 1024181"/>
              <a:gd name="connsiteX29" fmla="*/ 5362509 w 5787877"/>
              <a:gd name="connsiteY29" fmla="*/ 53592 h 1024181"/>
              <a:gd name="connsiteX30" fmla="*/ 5074942 w 5787877"/>
              <a:gd name="connsiteY30" fmla="*/ 0 h 1024181"/>
              <a:gd name="connsiteX31" fmla="*/ 4801122 w 5787877"/>
              <a:gd name="connsiteY31" fmla="*/ 30816 h 1024181"/>
              <a:gd name="connsiteX32" fmla="*/ 4672168 w 5787877"/>
              <a:gd name="connsiteY32" fmla="*/ 65985 h 1024181"/>
              <a:gd name="connsiteX33" fmla="*/ 4625276 w 5787877"/>
              <a:gd name="connsiteY33" fmla="*/ 89431 h 1024181"/>
              <a:gd name="connsiteX34" fmla="*/ 4437706 w 5787877"/>
              <a:gd name="connsiteY34" fmla="*/ 136323 h 1024181"/>
              <a:gd name="connsiteX35" fmla="*/ 4193733 w 5787877"/>
              <a:gd name="connsiteY35" fmla="*/ 175461 h 1024181"/>
              <a:gd name="connsiteX36" fmla="*/ 3799450 w 5787877"/>
              <a:gd name="connsiteY36" fmla="*/ 169222 h 1024181"/>
              <a:gd name="connsiteX37" fmla="*/ 3463980 w 5787877"/>
              <a:gd name="connsiteY37" fmla="*/ 134054 h 1024181"/>
              <a:gd name="connsiteX38" fmla="*/ 3101276 w 5787877"/>
              <a:gd name="connsiteY38" fmla="*/ 77708 h 1024181"/>
              <a:gd name="connsiteX39" fmla="*/ 2808199 w 5787877"/>
              <a:gd name="connsiteY39" fmla="*/ 89431 h 1024181"/>
              <a:gd name="connsiteX40" fmla="*/ 2526845 w 5787877"/>
              <a:gd name="connsiteY40" fmla="*/ 159769 h 1024181"/>
              <a:gd name="connsiteX41" fmla="*/ 2279870 w 5787877"/>
              <a:gd name="connsiteY41" fmla="*/ 204391 h 1024181"/>
              <a:gd name="connsiteX42" fmla="*/ 1937179 w 5787877"/>
              <a:gd name="connsiteY42" fmla="*/ 260737 h 1024181"/>
              <a:gd name="connsiteX43" fmla="*/ 1491982 w 5787877"/>
              <a:gd name="connsiteY43" fmla="*/ 251284 h 1024181"/>
              <a:gd name="connsiteX44" fmla="*/ 1038014 w 5787877"/>
              <a:gd name="connsiteY44" fmla="*/ 206662 h 1024181"/>
              <a:gd name="connsiteX45" fmla="*/ 773408 w 5787877"/>
              <a:gd name="connsiteY45" fmla="*/ 175177 h 1024181"/>
              <a:gd name="connsiteX46" fmla="*/ 381522 w 5787877"/>
              <a:gd name="connsiteY46" fmla="*/ 148046 h 1024181"/>
              <a:gd name="connsiteX47" fmla="*/ 163284 w 5787877"/>
              <a:gd name="connsiteY47" fmla="*/ 216115 h 1024181"/>
              <a:gd name="connsiteX48" fmla="*/ 53276 w 5787877"/>
              <a:gd name="connsiteY48" fmla="*/ 347339 h 1024181"/>
              <a:gd name="connsiteX49" fmla="*/ 1452 w 5787877"/>
              <a:gd name="connsiteY49" fmla="*/ 605246 h 1024181"/>
              <a:gd name="connsiteX50" fmla="*/ 106601 w 5787877"/>
              <a:gd name="connsiteY50" fmla="*/ 786761 h 1024181"/>
              <a:gd name="connsiteX0" fmla="*/ 106601 w 5787877"/>
              <a:gd name="connsiteY0" fmla="*/ 786761 h 1024181"/>
              <a:gd name="connsiteX1" fmla="*/ 223044 w 5787877"/>
              <a:gd name="connsiteY1" fmla="*/ 883387 h 1024181"/>
              <a:gd name="connsiteX2" fmla="*/ 393245 w 5787877"/>
              <a:gd name="connsiteY2" fmla="*/ 968662 h 1024181"/>
              <a:gd name="connsiteX3" fmla="*/ 802128 w 5787877"/>
              <a:gd name="connsiteY3" fmla="*/ 1018767 h 1024181"/>
              <a:gd name="connsiteX4" fmla="*/ 1066274 w 5787877"/>
              <a:gd name="connsiteY4" fmla="*/ 980138 h 1024181"/>
              <a:gd name="connsiteX5" fmla="*/ 1298134 w 5787877"/>
              <a:gd name="connsiteY5" fmla="*/ 940675 h 1024181"/>
              <a:gd name="connsiteX6" fmla="*/ 1835183 w 5787877"/>
              <a:gd name="connsiteY6" fmla="*/ 863154 h 1024181"/>
              <a:gd name="connsiteX7" fmla="*/ 1952414 w 5787877"/>
              <a:gd name="connsiteY7" fmla="*/ 874877 h 1024181"/>
              <a:gd name="connsiteX8" fmla="*/ 2081368 w 5787877"/>
              <a:gd name="connsiteY8" fmla="*/ 910046 h 1024181"/>
              <a:gd name="connsiteX9" fmla="*/ 2233768 w 5787877"/>
              <a:gd name="connsiteY9" fmla="*/ 956939 h 1024181"/>
              <a:gd name="connsiteX10" fmla="*/ 2444783 w 5787877"/>
              <a:gd name="connsiteY10" fmla="*/ 1003831 h 1024181"/>
              <a:gd name="connsiteX11" fmla="*/ 2855091 w 5787877"/>
              <a:gd name="connsiteY11" fmla="*/ 1003831 h 1024181"/>
              <a:gd name="connsiteX12" fmla="*/ 3320525 w 5787877"/>
              <a:gd name="connsiteY12" fmla="*/ 928131 h 1024181"/>
              <a:gd name="connsiteX13" fmla="*/ 3757768 w 5787877"/>
              <a:gd name="connsiteY13" fmla="*/ 945216 h 1024181"/>
              <a:gd name="connsiteX14" fmla="*/ 3910168 w 5787877"/>
              <a:gd name="connsiteY14" fmla="*/ 968662 h 1024181"/>
              <a:gd name="connsiteX15" fmla="*/ 4059336 w 5787877"/>
              <a:gd name="connsiteY15" fmla="*/ 1011200 h 1024181"/>
              <a:gd name="connsiteX16" fmla="*/ 4286263 w 5787877"/>
              <a:gd name="connsiteY16" fmla="*/ 1002155 h 1024181"/>
              <a:gd name="connsiteX17" fmla="*/ 4647401 w 5787877"/>
              <a:gd name="connsiteY17" fmla="*/ 971001 h 1024181"/>
              <a:gd name="connsiteX18" fmla="*/ 4965245 w 5787877"/>
              <a:gd name="connsiteY18" fmla="*/ 956939 h 1024181"/>
              <a:gd name="connsiteX19" fmla="*/ 5070752 w 5787877"/>
              <a:gd name="connsiteY19" fmla="*/ 874877 h 1024181"/>
              <a:gd name="connsiteX20" fmla="*/ 5176260 w 5787877"/>
              <a:gd name="connsiteY20" fmla="*/ 804539 h 1024181"/>
              <a:gd name="connsiteX21" fmla="*/ 5410722 w 5787877"/>
              <a:gd name="connsiteY21" fmla="*/ 769369 h 1024181"/>
              <a:gd name="connsiteX22" fmla="*/ 5563122 w 5787877"/>
              <a:gd name="connsiteY22" fmla="*/ 757646 h 1024181"/>
              <a:gd name="connsiteX23" fmla="*/ 5645183 w 5787877"/>
              <a:gd name="connsiteY23" fmla="*/ 734200 h 1024181"/>
              <a:gd name="connsiteX24" fmla="*/ 5738968 w 5787877"/>
              <a:gd name="connsiteY24" fmla="*/ 663862 h 1024181"/>
              <a:gd name="connsiteX25" fmla="*/ 5785860 w 5787877"/>
              <a:gd name="connsiteY25" fmla="*/ 546631 h 1024181"/>
              <a:gd name="connsiteX26" fmla="*/ 5774137 w 5787877"/>
              <a:gd name="connsiteY26" fmla="*/ 359062 h 1024181"/>
              <a:gd name="connsiteX27" fmla="*/ 5727245 w 5787877"/>
              <a:gd name="connsiteY27" fmla="*/ 288723 h 1024181"/>
              <a:gd name="connsiteX28" fmla="*/ 5656906 w 5787877"/>
              <a:gd name="connsiteY28" fmla="*/ 218385 h 1024181"/>
              <a:gd name="connsiteX29" fmla="*/ 5516229 w 5787877"/>
              <a:gd name="connsiteY29" fmla="*/ 148046 h 1024181"/>
              <a:gd name="connsiteX30" fmla="*/ 5362509 w 5787877"/>
              <a:gd name="connsiteY30" fmla="*/ 53592 h 1024181"/>
              <a:gd name="connsiteX31" fmla="*/ 5074942 w 5787877"/>
              <a:gd name="connsiteY31" fmla="*/ 0 h 1024181"/>
              <a:gd name="connsiteX32" fmla="*/ 4801122 w 5787877"/>
              <a:gd name="connsiteY32" fmla="*/ 30816 h 1024181"/>
              <a:gd name="connsiteX33" fmla="*/ 4672168 w 5787877"/>
              <a:gd name="connsiteY33" fmla="*/ 65985 h 1024181"/>
              <a:gd name="connsiteX34" fmla="*/ 4625276 w 5787877"/>
              <a:gd name="connsiteY34" fmla="*/ 89431 h 1024181"/>
              <a:gd name="connsiteX35" fmla="*/ 4437706 w 5787877"/>
              <a:gd name="connsiteY35" fmla="*/ 136323 h 1024181"/>
              <a:gd name="connsiteX36" fmla="*/ 4193733 w 5787877"/>
              <a:gd name="connsiteY36" fmla="*/ 175461 h 1024181"/>
              <a:gd name="connsiteX37" fmla="*/ 3799450 w 5787877"/>
              <a:gd name="connsiteY37" fmla="*/ 169222 h 1024181"/>
              <a:gd name="connsiteX38" fmla="*/ 3463980 w 5787877"/>
              <a:gd name="connsiteY38" fmla="*/ 134054 h 1024181"/>
              <a:gd name="connsiteX39" fmla="*/ 3101276 w 5787877"/>
              <a:gd name="connsiteY39" fmla="*/ 77708 h 1024181"/>
              <a:gd name="connsiteX40" fmla="*/ 2808199 w 5787877"/>
              <a:gd name="connsiteY40" fmla="*/ 89431 h 1024181"/>
              <a:gd name="connsiteX41" fmla="*/ 2526845 w 5787877"/>
              <a:gd name="connsiteY41" fmla="*/ 159769 h 1024181"/>
              <a:gd name="connsiteX42" fmla="*/ 2279870 w 5787877"/>
              <a:gd name="connsiteY42" fmla="*/ 204391 h 1024181"/>
              <a:gd name="connsiteX43" fmla="*/ 1937179 w 5787877"/>
              <a:gd name="connsiteY43" fmla="*/ 260737 h 1024181"/>
              <a:gd name="connsiteX44" fmla="*/ 1491982 w 5787877"/>
              <a:gd name="connsiteY44" fmla="*/ 251284 h 1024181"/>
              <a:gd name="connsiteX45" fmla="*/ 1038014 w 5787877"/>
              <a:gd name="connsiteY45" fmla="*/ 206662 h 1024181"/>
              <a:gd name="connsiteX46" fmla="*/ 773408 w 5787877"/>
              <a:gd name="connsiteY46" fmla="*/ 175177 h 1024181"/>
              <a:gd name="connsiteX47" fmla="*/ 381522 w 5787877"/>
              <a:gd name="connsiteY47" fmla="*/ 148046 h 1024181"/>
              <a:gd name="connsiteX48" fmla="*/ 163284 w 5787877"/>
              <a:gd name="connsiteY48" fmla="*/ 216115 h 1024181"/>
              <a:gd name="connsiteX49" fmla="*/ 53276 w 5787877"/>
              <a:gd name="connsiteY49" fmla="*/ 347339 h 1024181"/>
              <a:gd name="connsiteX50" fmla="*/ 1452 w 5787877"/>
              <a:gd name="connsiteY50" fmla="*/ 605246 h 1024181"/>
              <a:gd name="connsiteX51" fmla="*/ 106601 w 5787877"/>
              <a:gd name="connsiteY51" fmla="*/ 786761 h 1024181"/>
              <a:gd name="connsiteX0" fmla="*/ 106601 w 5787877"/>
              <a:gd name="connsiteY0" fmla="*/ 786761 h 1024181"/>
              <a:gd name="connsiteX1" fmla="*/ 223044 w 5787877"/>
              <a:gd name="connsiteY1" fmla="*/ 883387 h 1024181"/>
              <a:gd name="connsiteX2" fmla="*/ 393245 w 5787877"/>
              <a:gd name="connsiteY2" fmla="*/ 968662 h 1024181"/>
              <a:gd name="connsiteX3" fmla="*/ 802128 w 5787877"/>
              <a:gd name="connsiteY3" fmla="*/ 1018767 h 1024181"/>
              <a:gd name="connsiteX4" fmla="*/ 1066274 w 5787877"/>
              <a:gd name="connsiteY4" fmla="*/ 980138 h 1024181"/>
              <a:gd name="connsiteX5" fmla="*/ 1420145 w 5787877"/>
              <a:gd name="connsiteY5" fmla="*/ 889091 h 1024181"/>
              <a:gd name="connsiteX6" fmla="*/ 1835183 w 5787877"/>
              <a:gd name="connsiteY6" fmla="*/ 863154 h 1024181"/>
              <a:gd name="connsiteX7" fmla="*/ 1952414 w 5787877"/>
              <a:gd name="connsiteY7" fmla="*/ 874877 h 1024181"/>
              <a:gd name="connsiteX8" fmla="*/ 2081368 w 5787877"/>
              <a:gd name="connsiteY8" fmla="*/ 910046 h 1024181"/>
              <a:gd name="connsiteX9" fmla="*/ 2233768 w 5787877"/>
              <a:gd name="connsiteY9" fmla="*/ 956939 h 1024181"/>
              <a:gd name="connsiteX10" fmla="*/ 2444783 w 5787877"/>
              <a:gd name="connsiteY10" fmla="*/ 1003831 h 1024181"/>
              <a:gd name="connsiteX11" fmla="*/ 2855091 w 5787877"/>
              <a:gd name="connsiteY11" fmla="*/ 1003831 h 1024181"/>
              <a:gd name="connsiteX12" fmla="*/ 3320525 w 5787877"/>
              <a:gd name="connsiteY12" fmla="*/ 928131 h 1024181"/>
              <a:gd name="connsiteX13" fmla="*/ 3757768 w 5787877"/>
              <a:gd name="connsiteY13" fmla="*/ 945216 h 1024181"/>
              <a:gd name="connsiteX14" fmla="*/ 3910168 w 5787877"/>
              <a:gd name="connsiteY14" fmla="*/ 968662 h 1024181"/>
              <a:gd name="connsiteX15" fmla="*/ 4059336 w 5787877"/>
              <a:gd name="connsiteY15" fmla="*/ 1011200 h 1024181"/>
              <a:gd name="connsiteX16" fmla="*/ 4286263 w 5787877"/>
              <a:gd name="connsiteY16" fmla="*/ 1002155 h 1024181"/>
              <a:gd name="connsiteX17" fmla="*/ 4647401 w 5787877"/>
              <a:gd name="connsiteY17" fmla="*/ 971001 h 1024181"/>
              <a:gd name="connsiteX18" fmla="*/ 4965245 w 5787877"/>
              <a:gd name="connsiteY18" fmla="*/ 956939 h 1024181"/>
              <a:gd name="connsiteX19" fmla="*/ 5070752 w 5787877"/>
              <a:gd name="connsiteY19" fmla="*/ 874877 h 1024181"/>
              <a:gd name="connsiteX20" fmla="*/ 5176260 w 5787877"/>
              <a:gd name="connsiteY20" fmla="*/ 804539 h 1024181"/>
              <a:gd name="connsiteX21" fmla="*/ 5410722 w 5787877"/>
              <a:gd name="connsiteY21" fmla="*/ 769369 h 1024181"/>
              <a:gd name="connsiteX22" fmla="*/ 5563122 w 5787877"/>
              <a:gd name="connsiteY22" fmla="*/ 757646 h 1024181"/>
              <a:gd name="connsiteX23" fmla="*/ 5645183 w 5787877"/>
              <a:gd name="connsiteY23" fmla="*/ 734200 h 1024181"/>
              <a:gd name="connsiteX24" fmla="*/ 5738968 w 5787877"/>
              <a:gd name="connsiteY24" fmla="*/ 663862 h 1024181"/>
              <a:gd name="connsiteX25" fmla="*/ 5785860 w 5787877"/>
              <a:gd name="connsiteY25" fmla="*/ 546631 h 1024181"/>
              <a:gd name="connsiteX26" fmla="*/ 5774137 w 5787877"/>
              <a:gd name="connsiteY26" fmla="*/ 359062 h 1024181"/>
              <a:gd name="connsiteX27" fmla="*/ 5727245 w 5787877"/>
              <a:gd name="connsiteY27" fmla="*/ 288723 h 1024181"/>
              <a:gd name="connsiteX28" fmla="*/ 5656906 w 5787877"/>
              <a:gd name="connsiteY28" fmla="*/ 218385 h 1024181"/>
              <a:gd name="connsiteX29" fmla="*/ 5516229 w 5787877"/>
              <a:gd name="connsiteY29" fmla="*/ 148046 h 1024181"/>
              <a:gd name="connsiteX30" fmla="*/ 5362509 w 5787877"/>
              <a:gd name="connsiteY30" fmla="*/ 53592 h 1024181"/>
              <a:gd name="connsiteX31" fmla="*/ 5074942 w 5787877"/>
              <a:gd name="connsiteY31" fmla="*/ 0 h 1024181"/>
              <a:gd name="connsiteX32" fmla="*/ 4801122 w 5787877"/>
              <a:gd name="connsiteY32" fmla="*/ 30816 h 1024181"/>
              <a:gd name="connsiteX33" fmla="*/ 4672168 w 5787877"/>
              <a:gd name="connsiteY33" fmla="*/ 65985 h 1024181"/>
              <a:gd name="connsiteX34" fmla="*/ 4625276 w 5787877"/>
              <a:gd name="connsiteY34" fmla="*/ 89431 h 1024181"/>
              <a:gd name="connsiteX35" fmla="*/ 4437706 w 5787877"/>
              <a:gd name="connsiteY35" fmla="*/ 136323 h 1024181"/>
              <a:gd name="connsiteX36" fmla="*/ 4193733 w 5787877"/>
              <a:gd name="connsiteY36" fmla="*/ 175461 h 1024181"/>
              <a:gd name="connsiteX37" fmla="*/ 3799450 w 5787877"/>
              <a:gd name="connsiteY37" fmla="*/ 169222 h 1024181"/>
              <a:gd name="connsiteX38" fmla="*/ 3463980 w 5787877"/>
              <a:gd name="connsiteY38" fmla="*/ 134054 h 1024181"/>
              <a:gd name="connsiteX39" fmla="*/ 3101276 w 5787877"/>
              <a:gd name="connsiteY39" fmla="*/ 77708 h 1024181"/>
              <a:gd name="connsiteX40" fmla="*/ 2808199 w 5787877"/>
              <a:gd name="connsiteY40" fmla="*/ 89431 h 1024181"/>
              <a:gd name="connsiteX41" fmla="*/ 2526845 w 5787877"/>
              <a:gd name="connsiteY41" fmla="*/ 159769 h 1024181"/>
              <a:gd name="connsiteX42" fmla="*/ 2279870 w 5787877"/>
              <a:gd name="connsiteY42" fmla="*/ 204391 h 1024181"/>
              <a:gd name="connsiteX43" fmla="*/ 1937179 w 5787877"/>
              <a:gd name="connsiteY43" fmla="*/ 260737 h 1024181"/>
              <a:gd name="connsiteX44" fmla="*/ 1491982 w 5787877"/>
              <a:gd name="connsiteY44" fmla="*/ 251284 h 1024181"/>
              <a:gd name="connsiteX45" fmla="*/ 1038014 w 5787877"/>
              <a:gd name="connsiteY45" fmla="*/ 206662 h 1024181"/>
              <a:gd name="connsiteX46" fmla="*/ 773408 w 5787877"/>
              <a:gd name="connsiteY46" fmla="*/ 175177 h 1024181"/>
              <a:gd name="connsiteX47" fmla="*/ 381522 w 5787877"/>
              <a:gd name="connsiteY47" fmla="*/ 148046 h 1024181"/>
              <a:gd name="connsiteX48" fmla="*/ 163284 w 5787877"/>
              <a:gd name="connsiteY48" fmla="*/ 216115 h 1024181"/>
              <a:gd name="connsiteX49" fmla="*/ 53276 w 5787877"/>
              <a:gd name="connsiteY49" fmla="*/ 347339 h 1024181"/>
              <a:gd name="connsiteX50" fmla="*/ 1452 w 5787877"/>
              <a:gd name="connsiteY50" fmla="*/ 605246 h 1024181"/>
              <a:gd name="connsiteX51" fmla="*/ 106601 w 5787877"/>
              <a:gd name="connsiteY51" fmla="*/ 786761 h 1024181"/>
              <a:gd name="connsiteX0" fmla="*/ 106601 w 5787877"/>
              <a:gd name="connsiteY0" fmla="*/ 786761 h 1024181"/>
              <a:gd name="connsiteX1" fmla="*/ 223044 w 5787877"/>
              <a:gd name="connsiteY1" fmla="*/ 883387 h 1024181"/>
              <a:gd name="connsiteX2" fmla="*/ 393245 w 5787877"/>
              <a:gd name="connsiteY2" fmla="*/ 968662 h 1024181"/>
              <a:gd name="connsiteX3" fmla="*/ 802128 w 5787877"/>
              <a:gd name="connsiteY3" fmla="*/ 1018767 h 1024181"/>
              <a:gd name="connsiteX4" fmla="*/ 1127279 w 5787877"/>
              <a:gd name="connsiteY4" fmla="*/ 969083 h 1024181"/>
              <a:gd name="connsiteX5" fmla="*/ 1420145 w 5787877"/>
              <a:gd name="connsiteY5" fmla="*/ 889091 h 1024181"/>
              <a:gd name="connsiteX6" fmla="*/ 1835183 w 5787877"/>
              <a:gd name="connsiteY6" fmla="*/ 863154 h 1024181"/>
              <a:gd name="connsiteX7" fmla="*/ 1952414 w 5787877"/>
              <a:gd name="connsiteY7" fmla="*/ 874877 h 1024181"/>
              <a:gd name="connsiteX8" fmla="*/ 2081368 w 5787877"/>
              <a:gd name="connsiteY8" fmla="*/ 910046 h 1024181"/>
              <a:gd name="connsiteX9" fmla="*/ 2233768 w 5787877"/>
              <a:gd name="connsiteY9" fmla="*/ 956939 h 1024181"/>
              <a:gd name="connsiteX10" fmla="*/ 2444783 w 5787877"/>
              <a:gd name="connsiteY10" fmla="*/ 1003831 h 1024181"/>
              <a:gd name="connsiteX11" fmla="*/ 2855091 w 5787877"/>
              <a:gd name="connsiteY11" fmla="*/ 1003831 h 1024181"/>
              <a:gd name="connsiteX12" fmla="*/ 3320525 w 5787877"/>
              <a:gd name="connsiteY12" fmla="*/ 928131 h 1024181"/>
              <a:gd name="connsiteX13" fmla="*/ 3757768 w 5787877"/>
              <a:gd name="connsiteY13" fmla="*/ 945216 h 1024181"/>
              <a:gd name="connsiteX14" fmla="*/ 3910168 w 5787877"/>
              <a:gd name="connsiteY14" fmla="*/ 968662 h 1024181"/>
              <a:gd name="connsiteX15" fmla="*/ 4059336 w 5787877"/>
              <a:gd name="connsiteY15" fmla="*/ 1011200 h 1024181"/>
              <a:gd name="connsiteX16" fmla="*/ 4286263 w 5787877"/>
              <a:gd name="connsiteY16" fmla="*/ 1002155 h 1024181"/>
              <a:gd name="connsiteX17" fmla="*/ 4647401 w 5787877"/>
              <a:gd name="connsiteY17" fmla="*/ 971001 h 1024181"/>
              <a:gd name="connsiteX18" fmla="*/ 4965245 w 5787877"/>
              <a:gd name="connsiteY18" fmla="*/ 956939 h 1024181"/>
              <a:gd name="connsiteX19" fmla="*/ 5070752 w 5787877"/>
              <a:gd name="connsiteY19" fmla="*/ 874877 h 1024181"/>
              <a:gd name="connsiteX20" fmla="*/ 5176260 w 5787877"/>
              <a:gd name="connsiteY20" fmla="*/ 804539 h 1024181"/>
              <a:gd name="connsiteX21" fmla="*/ 5410722 w 5787877"/>
              <a:gd name="connsiteY21" fmla="*/ 769369 h 1024181"/>
              <a:gd name="connsiteX22" fmla="*/ 5563122 w 5787877"/>
              <a:gd name="connsiteY22" fmla="*/ 757646 h 1024181"/>
              <a:gd name="connsiteX23" fmla="*/ 5645183 w 5787877"/>
              <a:gd name="connsiteY23" fmla="*/ 734200 h 1024181"/>
              <a:gd name="connsiteX24" fmla="*/ 5738968 w 5787877"/>
              <a:gd name="connsiteY24" fmla="*/ 663862 h 1024181"/>
              <a:gd name="connsiteX25" fmla="*/ 5785860 w 5787877"/>
              <a:gd name="connsiteY25" fmla="*/ 546631 h 1024181"/>
              <a:gd name="connsiteX26" fmla="*/ 5774137 w 5787877"/>
              <a:gd name="connsiteY26" fmla="*/ 359062 h 1024181"/>
              <a:gd name="connsiteX27" fmla="*/ 5727245 w 5787877"/>
              <a:gd name="connsiteY27" fmla="*/ 288723 h 1024181"/>
              <a:gd name="connsiteX28" fmla="*/ 5656906 w 5787877"/>
              <a:gd name="connsiteY28" fmla="*/ 218385 h 1024181"/>
              <a:gd name="connsiteX29" fmla="*/ 5516229 w 5787877"/>
              <a:gd name="connsiteY29" fmla="*/ 148046 h 1024181"/>
              <a:gd name="connsiteX30" fmla="*/ 5362509 w 5787877"/>
              <a:gd name="connsiteY30" fmla="*/ 53592 h 1024181"/>
              <a:gd name="connsiteX31" fmla="*/ 5074942 w 5787877"/>
              <a:gd name="connsiteY31" fmla="*/ 0 h 1024181"/>
              <a:gd name="connsiteX32" fmla="*/ 4801122 w 5787877"/>
              <a:gd name="connsiteY32" fmla="*/ 30816 h 1024181"/>
              <a:gd name="connsiteX33" fmla="*/ 4672168 w 5787877"/>
              <a:gd name="connsiteY33" fmla="*/ 65985 h 1024181"/>
              <a:gd name="connsiteX34" fmla="*/ 4625276 w 5787877"/>
              <a:gd name="connsiteY34" fmla="*/ 89431 h 1024181"/>
              <a:gd name="connsiteX35" fmla="*/ 4437706 w 5787877"/>
              <a:gd name="connsiteY35" fmla="*/ 136323 h 1024181"/>
              <a:gd name="connsiteX36" fmla="*/ 4193733 w 5787877"/>
              <a:gd name="connsiteY36" fmla="*/ 175461 h 1024181"/>
              <a:gd name="connsiteX37" fmla="*/ 3799450 w 5787877"/>
              <a:gd name="connsiteY37" fmla="*/ 169222 h 1024181"/>
              <a:gd name="connsiteX38" fmla="*/ 3463980 w 5787877"/>
              <a:gd name="connsiteY38" fmla="*/ 134054 h 1024181"/>
              <a:gd name="connsiteX39" fmla="*/ 3101276 w 5787877"/>
              <a:gd name="connsiteY39" fmla="*/ 77708 h 1024181"/>
              <a:gd name="connsiteX40" fmla="*/ 2808199 w 5787877"/>
              <a:gd name="connsiteY40" fmla="*/ 89431 h 1024181"/>
              <a:gd name="connsiteX41" fmla="*/ 2526845 w 5787877"/>
              <a:gd name="connsiteY41" fmla="*/ 159769 h 1024181"/>
              <a:gd name="connsiteX42" fmla="*/ 2279870 w 5787877"/>
              <a:gd name="connsiteY42" fmla="*/ 204391 h 1024181"/>
              <a:gd name="connsiteX43" fmla="*/ 1937179 w 5787877"/>
              <a:gd name="connsiteY43" fmla="*/ 260737 h 1024181"/>
              <a:gd name="connsiteX44" fmla="*/ 1491982 w 5787877"/>
              <a:gd name="connsiteY44" fmla="*/ 251284 h 1024181"/>
              <a:gd name="connsiteX45" fmla="*/ 1038014 w 5787877"/>
              <a:gd name="connsiteY45" fmla="*/ 206662 h 1024181"/>
              <a:gd name="connsiteX46" fmla="*/ 773408 w 5787877"/>
              <a:gd name="connsiteY46" fmla="*/ 175177 h 1024181"/>
              <a:gd name="connsiteX47" fmla="*/ 381522 w 5787877"/>
              <a:gd name="connsiteY47" fmla="*/ 148046 h 1024181"/>
              <a:gd name="connsiteX48" fmla="*/ 163284 w 5787877"/>
              <a:gd name="connsiteY48" fmla="*/ 216115 h 1024181"/>
              <a:gd name="connsiteX49" fmla="*/ 53276 w 5787877"/>
              <a:gd name="connsiteY49" fmla="*/ 347339 h 1024181"/>
              <a:gd name="connsiteX50" fmla="*/ 1452 w 5787877"/>
              <a:gd name="connsiteY50" fmla="*/ 605246 h 1024181"/>
              <a:gd name="connsiteX51" fmla="*/ 106601 w 5787877"/>
              <a:gd name="connsiteY51" fmla="*/ 786761 h 1024181"/>
              <a:gd name="connsiteX0" fmla="*/ 106601 w 5787877"/>
              <a:gd name="connsiteY0" fmla="*/ 786761 h 1024181"/>
              <a:gd name="connsiteX1" fmla="*/ 223044 w 5787877"/>
              <a:gd name="connsiteY1" fmla="*/ 883387 h 1024181"/>
              <a:gd name="connsiteX2" fmla="*/ 393245 w 5787877"/>
              <a:gd name="connsiteY2" fmla="*/ 968662 h 1024181"/>
              <a:gd name="connsiteX3" fmla="*/ 802128 w 5787877"/>
              <a:gd name="connsiteY3" fmla="*/ 1018767 h 1024181"/>
              <a:gd name="connsiteX4" fmla="*/ 1127279 w 5787877"/>
              <a:gd name="connsiteY4" fmla="*/ 969083 h 1024181"/>
              <a:gd name="connsiteX5" fmla="*/ 1420145 w 5787877"/>
              <a:gd name="connsiteY5" fmla="*/ 889091 h 1024181"/>
              <a:gd name="connsiteX6" fmla="*/ 1835183 w 5787877"/>
              <a:gd name="connsiteY6" fmla="*/ 863154 h 1024181"/>
              <a:gd name="connsiteX7" fmla="*/ 1952414 w 5787877"/>
              <a:gd name="connsiteY7" fmla="*/ 874877 h 1024181"/>
              <a:gd name="connsiteX8" fmla="*/ 2081368 w 5787877"/>
              <a:gd name="connsiteY8" fmla="*/ 910046 h 1024181"/>
              <a:gd name="connsiteX9" fmla="*/ 2233768 w 5787877"/>
              <a:gd name="connsiteY9" fmla="*/ 956939 h 1024181"/>
              <a:gd name="connsiteX10" fmla="*/ 2444783 w 5787877"/>
              <a:gd name="connsiteY10" fmla="*/ 1003831 h 1024181"/>
              <a:gd name="connsiteX11" fmla="*/ 2855091 w 5787877"/>
              <a:gd name="connsiteY11" fmla="*/ 1003831 h 1024181"/>
              <a:gd name="connsiteX12" fmla="*/ 3320525 w 5787877"/>
              <a:gd name="connsiteY12" fmla="*/ 928131 h 1024181"/>
              <a:gd name="connsiteX13" fmla="*/ 3757768 w 5787877"/>
              <a:gd name="connsiteY13" fmla="*/ 945216 h 1024181"/>
              <a:gd name="connsiteX14" fmla="*/ 3910168 w 5787877"/>
              <a:gd name="connsiteY14" fmla="*/ 968662 h 1024181"/>
              <a:gd name="connsiteX15" fmla="*/ 4286263 w 5787877"/>
              <a:gd name="connsiteY15" fmla="*/ 1002155 h 1024181"/>
              <a:gd name="connsiteX16" fmla="*/ 4647401 w 5787877"/>
              <a:gd name="connsiteY16" fmla="*/ 971001 h 1024181"/>
              <a:gd name="connsiteX17" fmla="*/ 4965245 w 5787877"/>
              <a:gd name="connsiteY17" fmla="*/ 956939 h 1024181"/>
              <a:gd name="connsiteX18" fmla="*/ 5070752 w 5787877"/>
              <a:gd name="connsiteY18" fmla="*/ 874877 h 1024181"/>
              <a:gd name="connsiteX19" fmla="*/ 5176260 w 5787877"/>
              <a:gd name="connsiteY19" fmla="*/ 804539 h 1024181"/>
              <a:gd name="connsiteX20" fmla="*/ 5410722 w 5787877"/>
              <a:gd name="connsiteY20" fmla="*/ 769369 h 1024181"/>
              <a:gd name="connsiteX21" fmla="*/ 5563122 w 5787877"/>
              <a:gd name="connsiteY21" fmla="*/ 757646 h 1024181"/>
              <a:gd name="connsiteX22" fmla="*/ 5645183 w 5787877"/>
              <a:gd name="connsiteY22" fmla="*/ 734200 h 1024181"/>
              <a:gd name="connsiteX23" fmla="*/ 5738968 w 5787877"/>
              <a:gd name="connsiteY23" fmla="*/ 663862 h 1024181"/>
              <a:gd name="connsiteX24" fmla="*/ 5785860 w 5787877"/>
              <a:gd name="connsiteY24" fmla="*/ 546631 h 1024181"/>
              <a:gd name="connsiteX25" fmla="*/ 5774137 w 5787877"/>
              <a:gd name="connsiteY25" fmla="*/ 359062 h 1024181"/>
              <a:gd name="connsiteX26" fmla="*/ 5727245 w 5787877"/>
              <a:gd name="connsiteY26" fmla="*/ 288723 h 1024181"/>
              <a:gd name="connsiteX27" fmla="*/ 5656906 w 5787877"/>
              <a:gd name="connsiteY27" fmla="*/ 218385 h 1024181"/>
              <a:gd name="connsiteX28" fmla="*/ 5516229 w 5787877"/>
              <a:gd name="connsiteY28" fmla="*/ 148046 h 1024181"/>
              <a:gd name="connsiteX29" fmla="*/ 5362509 w 5787877"/>
              <a:gd name="connsiteY29" fmla="*/ 53592 h 1024181"/>
              <a:gd name="connsiteX30" fmla="*/ 5074942 w 5787877"/>
              <a:gd name="connsiteY30" fmla="*/ 0 h 1024181"/>
              <a:gd name="connsiteX31" fmla="*/ 4801122 w 5787877"/>
              <a:gd name="connsiteY31" fmla="*/ 30816 h 1024181"/>
              <a:gd name="connsiteX32" fmla="*/ 4672168 w 5787877"/>
              <a:gd name="connsiteY32" fmla="*/ 65985 h 1024181"/>
              <a:gd name="connsiteX33" fmla="*/ 4625276 w 5787877"/>
              <a:gd name="connsiteY33" fmla="*/ 89431 h 1024181"/>
              <a:gd name="connsiteX34" fmla="*/ 4437706 w 5787877"/>
              <a:gd name="connsiteY34" fmla="*/ 136323 h 1024181"/>
              <a:gd name="connsiteX35" fmla="*/ 4193733 w 5787877"/>
              <a:gd name="connsiteY35" fmla="*/ 175461 h 1024181"/>
              <a:gd name="connsiteX36" fmla="*/ 3799450 w 5787877"/>
              <a:gd name="connsiteY36" fmla="*/ 169222 h 1024181"/>
              <a:gd name="connsiteX37" fmla="*/ 3463980 w 5787877"/>
              <a:gd name="connsiteY37" fmla="*/ 134054 h 1024181"/>
              <a:gd name="connsiteX38" fmla="*/ 3101276 w 5787877"/>
              <a:gd name="connsiteY38" fmla="*/ 77708 h 1024181"/>
              <a:gd name="connsiteX39" fmla="*/ 2808199 w 5787877"/>
              <a:gd name="connsiteY39" fmla="*/ 89431 h 1024181"/>
              <a:gd name="connsiteX40" fmla="*/ 2526845 w 5787877"/>
              <a:gd name="connsiteY40" fmla="*/ 159769 h 1024181"/>
              <a:gd name="connsiteX41" fmla="*/ 2279870 w 5787877"/>
              <a:gd name="connsiteY41" fmla="*/ 204391 h 1024181"/>
              <a:gd name="connsiteX42" fmla="*/ 1937179 w 5787877"/>
              <a:gd name="connsiteY42" fmla="*/ 260737 h 1024181"/>
              <a:gd name="connsiteX43" fmla="*/ 1491982 w 5787877"/>
              <a:gd name="connsiteY43" fmla="*/ 251284 h 1024181"/>
              <a:gd name="connsiteX44" fmla="*/ 1038014 w 5787877"/>
              <a:gd name="connsiteY44" fmla="*/ 206662 h 1024181"/>
              <a:gd name="connsiteX45" fmla="*/ 773408 w 5787877"/>
              <a:gd name="connsiteY45" fmla="*/ 175177 h 1024181"/>
              <a:gd name="connsiteX46" fmla="*/ 381522 w 5787877"/>
              <a:gd name="connsiteY46" fmla="*/ 148046 h 1024181"/>
              <a:gd name="connsiteX47" fmla="*/ 163284 w 5787877"/>
              <a:gd name="connsiteY47" fmla="*/ 216115 h 1024181"/>
              <a:gd name="connsiteX48" fmla="*/ 53276 w 5787877"/>
              <a:gd name="connsiteY48" fmla="*/ 347339 h 1024181"/>
              <a:gd name="connsiteX49" fmla="*/ 1452 w 5787877"/>
              <a:gd name="connsiteY49" fmla="*/ 605246 h 1024181"/>
              <a:gd name="connsiteX50" fmla="*/ 106601 w 5787877"/>
              <a:gd name="connsiteY50" fmla="*/ 786761 h 1024181"/>
              <a:gd name="connsiteX0" fmla="*/ 106601 w 5787877"/>
              <a:gd name="connsiteY0" fmla="*/ 786761 h 1024181"/>
              <a:gd name="connsiteX1" fmla="*/ 223044 w 5787877"/>
              <a:gd name="connsiteY1" fmla="*/ 883387 h 1024181"/>
              <a:gd name="connsiteX2" fmla="*/ 393245 w 5787877"/>
              <a:gd name="connsiteY2" fmla="*/ 968662 h 1024181"/>
              <a:gd name="connsiteX3" fmla="*/ 802128 w 5787877"/>
              <a:gd name="connsiteY3" fmla="*/ 1018767 h 1024181"/>
              <a:gd name="connsiteX4" fmla="*/ 1127279 w 5787877"/>
              <a:gd name="connsiteY4" fmla="*/ 969083 h 1024181"/>
              <a:gd name="connsiteX5" fmla="*/ 1420145 w 5787877"/>
              <a:gd name="connsiteY5" fmla="*/ 889091 h 1024181"/>
              <a:gd name="connsiteX6" fmla="*/ 1835183 w 5787877"/>
              <a:gd name="connsiteY6" fmla="*/ 863154 h 1024181"/>
              <a:gd name="connsiteX7" fmla="*/ 1952414 w 5787877"/>
              <a:gd name="connsiteY7" fmla="*/ 874877 h 1024181"/>
              <a:gd name="connsiteX8" fmla="*/ 2081368 w 5787877"/>
              <a:gd name="connsiteY8" fmla="*/ 910046 h 1024181"/>
              <a:gd name="connsiteX9" fmla="*/ 2233768 w 5787877"/>
              <a:gd name="connsiteY9" fmla="*/ 956939 h 1024181"/>
              <a:gd name="connsiteX10" fmla="*/ 2444783 w 5787877"/>
              <a:gd name="connsiteY10" fmla="*/ 1003831 h 1024181"/>
              <a:gd name="connsiteX11" fmla="*/ 2855091 w 5787877"/>
              <a:gd name="connsiteY11" fmla="*/ 1003831 h 1024181"/>
              <a:gd name="connsiteX12" fmla="*/ 3320525 w 5787877"/>
              <a:gd name="connsiteY12" fmla="*/ 928131 h 1024181"/>
              <a:gd name="connsiteX13" fmla="*/ 3757768 w 5787877"/>
              <a:gd name="connsiteY13" fmla="*/ 945216 h 1024181"/>
              <a:gd name="connsiteX14" fmla="*/ 3910168 w 5787877"/>
              <a:gd name="connsiteY14" fmla="*/ 968662 h 1024181"/>
              <a:gd name="connsiteX15" fmla="*/ 4286263 w 5787877"/>
              <a:gd name="connsiteY15" fmla="*/ 1002155 h 1024181"/>
              <a:gd name="connsiteX16" fmla="*/ 4647401 w 5787877"/>
              <a:gd name="connsiteY16" fmla="*/ 971001 h 1024181"/>
              <a:gd name="connsiteX17" fmla="*/ 4965245 w 5787877"/>
              <a:gd name="connsiteY17" fmla="*/ 956939 h 1024181"/>
              <a:gd name="connsiteX18" fmla="*/ 5070752 w 5787877"/>
              <a:gd name="connsiteY18" fmla="*/ 874877 h 1024181"/>
              <a:gd name="connsiteX19" fmla="*/ 5176260 w 5787877"/>
              <a:gd name="connsiteY19" fmla="*/ 804539 h 1024181"/>
              <a:gd name="connsiteX20" fmla="*/ 5410722 w 5787877"/>
              <a:gd name="connsiteY20" fmla="*/ 769369 h 1024181"/>
              <a:gd name="connsiteX21" fmla="*/ 5563122 w 5787877"/>
              <a:gd name="connsiteY21" fmla="*/ 757646 h 1024181"/>
              <a:gd name="connsiteX22" fmla="*/ 5645183 w 5787877"/>
              <a:gd name="connsiteY22" fmla="*/ 734200 h 1024181"/>
              <a:gd name="connsiteX23" fmla="*/ 5738968 w 5787877"/>
              <a:gd name="connsiteY23" fmla="*/ 663862 h 1024181"/>
              <a:gd name="connsiteX24" fmla="*/ 5785860 w 5787877"/>
              <a:gd name="connsiteY24" fmla="*/ 546631 h 1024181"/>
              <a:gd name="connsiteX25" fmla="*/ 5774137 w 5787877"/>
              <a:gd name="connsiteY25" fmla="*/ 359062 h 1024181"/>
              <a:gd name="connsiteX26" fmla="*/ 5727245 w 5787877"/>
              <a:gd name="connsiteY26" fmla="*/ 288723 h 1024181"/>
              <a:gd name="connsiteX27" fmla="*/ 5656906 w 5787877"/>
              <a:gd name="connsiteY27" fmla="*/ 218385 h 1024181"/>
              <a:gd name="connsiteX28" fmla="*/ 5516229 w 5787877"/>
              <a:gd name="connsiteY28" fmla="*/ 148046 h 1024181"/>
              <a:gd name="connsiteX29" fmla="*/ 5362509 w 5787877"/>
              <a:gd name="connsiteY29" fmla="*/ 53592 h 1024181"/>
              <a:gd name="connsiteX30" fmla="*/ 5074942 w 5787877"/>
              <a:gd name="connsiteY30" fmla="*/ 0 h 1024181"/>
              <a:gd name="connsiteX31" fmla="*/ 4801122 w 5787877"/>
              <a:gd name="connsiteY31" fmla="*/ 30816 h 1024181"/>
              <a:gd name="connsiteX32" fmla="*/ 4625276 w 5787877"/>
              <a:gd name="connsiteY32" fmla="*/ 89431 h 1024181"/>
              <a:gd name="connsiteX33" fmla="*/ 4437706 w 5787877"/>
              <a:gd name="connsiteY33" fmla="*/ 136323 h 1024181"/>
              <a:gd name="connsiteX34" fmla="*/ 4193733 w 5787877"/>
              <a:gd name="connsiteY34" fmla="*/ 175461 h 1024181"/>
              <a:gd name="connsiteX35" fmla="*/ 3799450 w 5787877"/>
              <a:gd name="connsiteY35" fmla="*/ 169222 h 1024181"/>
              <a:gd name="connsiteX36" fmla="*/ 3463980 w 5787877"/>
              <a:gd name="connsiteY36" fmla="*/ 134054 h 1024181"/>
              <a:gd name="connsiteX37" fmla="*/ 3101276 w 5787877"/>
              <a:gd name="connsiteY37" fmla="*/ 77708 h 1024181"/>
              <a:gd name="connsiteX38" fmla="*/ 2808199 w 5787877"/>
              <a:gd name="connsiteY38" fmla="*/ 89431 h 1024181"/>
              <a:gd name="connsiteX39" fmla="*/ 2526845 w 5787877"/>
              <a:gd name="connsiteY39" fmla="*/ 159769 h 1024181"/>
              <a:gd name="connsiteX40" fmla="*/ 2279870 w 5787877"/>
              <a:gd name="connsiteY40" fmla="*/ 204391 h 1024181"/>
              <a:gd name="connsiteX41" fmla="*/ 1937179 w 5787877"/>
              <a:gd name="connsiteY41" fmla="*/ 260737 h 1024181"/>
              <a:gd name="connsiteX42" fmla="*/ 1491982 w 5787877"/>
              <a:gd name="connsiteY42" fmla="*/ 251284 h 1024181"/>
              <a:gd name="connsiteX43" fmla="*/ 1038014 w 5787877"/>
              <a:gd name="connsiteY43" fmla="*/ 206662 h 1024181"/>
              <a:gd name="connsiteX44" fmla="*/ 773408 w 5787877"/>
              <a:gd name="connsiteY44" fmla="*/ 175177 h 1024181"/>
              <a:gd name="connsiteX45" fmla="*/ 381522 w 5787877"/>
              <a:gd name="connsiteY45" fmla="*/ 148046 h 1024181"/>
              <a:gd name="connsiteX46" fmla="*/ 163284 w 5787877"/>
              <a:gd name="connsiteY46" fmla="*/ 216115 h 1024181"/>
              <a:gd name="connsiteX47" fmla="*/ 53276 w 5787877"/>
              <a:gd name="connsiteY47" fmla="*/ 347339 h 1024181"/>
              <a:gd name="connsiteX48" fmla="*/ 1452 w 5787877"/>
              <a:gd name="connsiteY48" fmla="*/ 605246 h 1024181"/>
              <a:gd name="connsiteX49" fmla="*/ 106601 w 5787877"/>
              <a:gd name="connsiteY49" fmla="*/ 786761 h 1024181"/>
              <a:gd name="connsiteX0" fmla="*/ 106601 w 5787877"/>
              <a:gd name="connsiteY0" fmla="*/ 757748 h 995168"/>
              <a:gd name="connsiteX1" fmla="*/ 223044 w 5787877"/>
              <a:gd name="connsiteY1" fmla="*/ 854374 h 995168"/>
              <a:gd name="connsiteX2" fmla="*/ 393245 w 5787877"/>
              <a:gd name="connsiteY2" fmla="*/ 939649 h 995168"/>
              <a:gd name="connsiteX3" fmla="*/ 802128 w 5787877"/>
              <a:gd name="connsiteY3" fmla="*/ 989754 h 995168"/>
              <a:gd name="connsiteX4" fmla="*/ 1127279 w 5787877"/>
              <a:gd name="connsiteY4" fmla="*/ 940070 h 995168"/>
              <a:gd name="connsiteX5" fmla="*/ 1420145 w 5787877"/>
              <a:gd name="connsiteY5" fmla="*/ 860078 h 995168"/>
              <a:gd name="connsiteX6" fmla="*/ 1835183 w 5787877"/>
              <a:gd name="connsiteY6" fmla="*/ 834141 h 995168"/>
              <a:gd name="connsiteX7" fmla="*/ 1952414 w 5787877"/>
              <a:gd name="connsiteY7" fmla="*/ 845864 h 995168"/>
              <a:gd name="connsiteX8" fmla="*/ 2081368 w 5787877"/>
              <a:gd name="connsiteY8" fmla="*/ 881033 h 995168"/>
              <a:gd name="connsiteX9" fmla="*/ 2233768 w 5787877"/>
              <a:gd name="connsiteY9" fmla="*/ 927926 h 995168"/>
              <a:gd name="connsiteX10" fmla="*/ 2444783 w 5787877"/>
              <a:gd name="connsiteY10" fmla="*/ 974818 h 995168"/>
              <a:gd name="connsiteX11" fmla="*/ 2855091 w 5787877"/>
              <a:gd name="connsiteY11" fmla="*/ 974818 h 995168"/>
              <a:gd name="connsiteX12" fmla="*/ 3320525 w 5787877"/>
              <a:gd name="connsiteY12" fmla="*/ 899118 h 995168"/>
              <a:gd name="connsiteX13" fmla="*/ 3757768 w 5787877"/>
              <a:gd name="connsiteY13" fmla="*/ 916203 h 995168"/>
              <a:gd name="connsiteX14" fmla="*/ 3910168 w 5787877"/>
              <a:gd name="connsiteY14" fmla="*/ 939649 h 995168"/>
              <a:gd name="connsiteX15" fmla="*/ 4286263 w 5787877"/>
              <a:gd name="connsiteY15" fmla="*/ 973142 h 995168"/>
              <a:gd name="connsiteX16" fmla="*/ 4647401 w 5787877"/>
              <a:gd name="connsiteY16" fmla="*/ 941988 h 995168"/>
              <a:gd name="connsiteX17" fmla="*/ 4965245 w 5787877"/>
              <a:gd name="connsiteY17" fmla="*/ 927926 h 995168"/>
              <a:gd name="connsiteX18" fmla="*/ 5070752 w 5787877"/>
              <a:gd name="connsiteY18" fmla="*/ 845864 h 995168"/>
              <a:gd name="connsiteX19" fmla="*/ 5176260 w 5787877"/>
              <a:gd name="connsiteY19" fmla="*/ 775526 h 995168"/>
              <a:gd name="connsiteX20" fmla="*/ 5410722 w 5787877"/>
              <a:gd name="connsiteY20" fmla="*/ 740356 h 995168"/>
              <a:gd name="connsiteX21" fmla="*/ 5563122 w 5787877"/>
              <a:gd name="connsiteY21" fmla="*/ 728633 h 995168"/>
              <a:gd name="connsiteX22" fmla="*/ 5645183 w 5787877"/>
              <a:gd name="connsiteY22" fmla="*/ 705187 h 995168"/>
              <a:gd name="connsiteX23" fmla="*/ 5738968 w 5787877"/>
              <a:gd name="connsiteY23" fmla="*/ 634849 h 995168"/>
              <a:gd name="connsiteX24" fmla="*/ 5785860 w 5787877"/>
              <a:gd name="connsiteY24" fmla="*/ 517618 h 995168"/>
              <a:gd name="connsiteX25" fmla="*/ 5774137 w 5787877"/>
              <a:gd name="connsiteY25" fmla="*/ 330049 h 995168"/>
              <a:gd name="connsiteX26" fmla="*/ 5727245 w 5787877"/>
              <a:gd name="connsiteY26" fmla="*/ 259710 h 995168"/>
              <a:gd name="connsiteX27" fmla="*/ 5656906 w 5787877"/>
              <a:gd name="connsiteY27" fmla="*/ 189372 h 995168"/>
              <a:gd name="connsiteX28" fmla="*/ 5516229 w 5787877"/>
              <a:gd name="connsiteY28" fmla="*/ 119033 h 995168"/>
              <a:gd name="connsiteX29" fmla="*/ 5362509 w 5787877"/>
              <a:gd name="connsiteY29" fmla="*/ 24579 h 995168"/>
              <a:gd name="connsiteX30" fmla="*/ 4801122 w 5787877"/>
              <a:gd name="connsiteY30" fmla="*/ 1803 h 995168"/>
              <a:gd name="connsiteX31" fmla="*/ 4625276 w 5787877"/>
              <a:gd name="connsiteY31" fmla="*/ 60418 h 995168"/>
              <a:gd name="connsiteX32" fmla="*/ 4437706 w 5787877"/>
              <a:gd name="connsiteY32" fmla="*/ 107310 h 995168"/>
              <a:gd name="connsiteX33" fmla="*/ 4193733 w 5787877"/>
              <a:gd name="connsiteY33" fmla="*/ 146448 h 995168"/>
              <a:gd name="connsiteX34" fmla="*/ 3799450 w 5787877"/>
              <a:gd name="connsiteY34" fmla="*/ 140209 h 995168"/>
              <a:gd name="connsiteX35" fmla="*/ 3463980 w 5787877"/>
              <a:gd name="connsiteY35" fmla="*/ 105041 h 995168"/>
              <a:gd name="connsiteX36" fmla="*/ 3101276 w 5787877"/>
              <a:gd name="connsiteY36" fmla="*/ 48695 h 995168"/>
              <a:gd name="connsiteX37" fmla="*/ 2808199 w 5787877"/>
              <a:gd name="connsiteY37" fmla="*/ 60418 h 995168"/>
              <a:gd name="connsiteX38" fmla="*/ 2526845 w 5787877"/>
              <a:gd name="connsiteY38" fmla="*/ 130756 h 995168"/>
              <a:gd name="connsiteX39" fmla="*/ 2279870 w 5787877"/>
              <a:gd name="connsiteY39" fmla="*/ 175378 h 995168"/>
              <a:gd name="connsiteX40" fmla="*/ 1937179 w 5787877"/>
              <a:gd name="connsiteY40" fmla="*/ 231724 h 995168"/>
              <a:gd name="connsiteX41" fmla="*/ 1491982 w 5787877"/>
              <a:gd name="connsiteY41" fmla="*/ 222271 h 995168"/>
              <a:gd name="connsiteX42" fmla="*/ 1038014 w 5787877"/>
              <a:gd name="connsiteY42" fmla="*/ 177649 h 995168"/>
              <a:gd name="connsiteX43" fmla="*/ 773408 w 5787877"/>
              <a:gd name="connsiteY43" fmla="*/ 146164 h 995168"/>
              <a:gd name="connsiteX44" fmla="*/ 381522 w 5787877"/>
              <a:gd name="connsiteY44" fmla="*/ 119033 h 995168"/>
              <a:gd name="connsiteX45" fmla="*/ 163284 w 5787877"/>
              <a:gd name="connsiteY45" fmla="*/ 187102 h 995168"/>
              <a:gd name="connsiteX46" fmla="*/ 53276 w 5787877"/>
              <a:gd name="connsiteY46" fmla="*/ 318326 h 995168"/>
              <a:gd name="connsiteX47" fmla="*/ 1452 w 5787877"/>
              <a:gd name="connsiteY47" fmla="*/ 576233 h 995168"/>
              <a:gd name="connsiteX48" fmla="*/ 106601 w 5787877"/>
              <a:gd name="connsiteY48" fmla="*/ 757748 h 995168"/>
              <a:gd name="connsiteX0" fmla="*/ 106601 w 5787877"/>
              <a:gd name="connsiteY0" fmla="*/ 757182 h 994602"/>
              <a:gd name="connsiteX1" fmla="*/ 223044 w 5787877"/>
              <a:gd name="connsiteY1" fmla="*/ 853808 h 994602"/>
              <a:gd name="connsiteX2" fmla="*/ 393245 w 5787877"/>
              <a:gd name="connsiteY2" fmla="*/ 939083 h 994602"/>
              <a:gd name="connsiteX3" fmla="*/ 802128 w 5787877"/>
              <a:gd name="connsiteY3" fmla="*/ 989188 h 994602"/>
              <a:gd name="connsiteX4" fmla="*/ 1127279 w 5787877"/>
              <a:gd name="connsiteY4" fmla="*/ 939504 h 994602"/>
              <a:gd name="connsiteX5" fmla="*/ 1420145 w 5787877"/>
              <a:gd name="connsiteY5" fmla="*/ 859512 h 994602"/>
              <a:gd name="connsiteX6" fmla="*/ 1835183 w 5787877"/>
              <a:gd name="connsiteY6" fmla="*/ 833575 h 994602"/>
              <a:gd name="connsiteX7" fmla="*/ 1952414 w 5787877"/>
              <a:gd name="connsiteY7" fmla="*/ 845298 h 994602"/>
              <a:gd name="connsiteX8" fmla="*/ 2081368 w 5787877"/>
              <a:gd name="connsiteY8" fmla="*/ 880467 h 994602"/>
              <a:gd name="connsiteX9" fmla="*/ 2233768 w 5787877"/>
              <a:gd name="connsiteY9" fmla="*/ 927360 h 994602"/>
              <a:gd name="connsiteX10" fmla="*/ 2444783 w 5787877"/>
              <a:gd name="connsiteY10" fmla="*/ 974252 h 994602"/>
              <a:gd name="connsiteX11" fmla="*/ 2855091 w 5787877"/>
              <a:gd name="connsiteY11" fmla="*/ 974252 h 994602"/>
              <a:gd name="connsiteX12" fmla="*/ 3320525 w 5787877"/>
              <a:gd name="connsiteY12" fmla="*/ 898552 h 994602"/>
              <a:gd name="connsiteX13" fmla="*/ 3757768 w 5787877"/>
              <a:gd name="connsiteY13" fmla="*/ 915637 h 994602"/>
              <a:gd name="connsiteX14" fmla="*/ 3910168 w 5787877"/>
              <a:gd name="connsiteY14" fmla="*/ 939083 h 994602"/>
              <a:gd name="connsiteX15" fmla="*/ 4286263 w 5787877"/>
              <a:gd name="connsiteY15" fmla="*/ 972576 h 994602"/>
              <a:gd name="connsiteX16" fmla="*/ 4647401 w 5787877"/>
              <a:gd name="connsiteY16" fmla="*/ 941422 h 994602"/>
              <a:gd name="connsiteX17" fmla="*/ 4965245 w 5787877"/>
              <a:gd name="connsiteY17" fmla="*/ 927360 h 994602"/>
              <a:gd name="connsiteX18" fmla="*/ 5070752 w 5787877"/>
              <a:gd name="connsiteY18" fmla="*/ 845298 h 994602"/>
              <a:gd name="connsiteX19" fmla="*/ 5176260 w 5787877"/>
              <a:gd name="connsiteY19" fmla="*/ 774960 h 994602"/>
              <a:gd name="connsiteX20" fmla="*/ 5410722 w 5787877"/>
              <a:gd name="connsiteY20" fmla="*/ 739790 h 994602"/>
              <a:gd name="connsiteX21" fmla="*/ 5563122 w 5787877"/>
              <a:gd name="connsiteY21" fmla="*/ 728067 h 994602"/>
              <a:gd name="connsiteX22" fmla="*/ 5645183 w 5787877"/>
              <a:gd name="connsiteY22" fmla="*/ 704621 h 994602"/>
              <a:gd name="connsiteX23" fmla="*/ 5738968 w 5787877"/>
              <a:gd name="connsiteY23" fmla="*/ 634283 h 994602"/>
              <a:gd name="connsiteX24" fmla="*/ 5785860 w 5787877"/>
              <a:gd name="connsiteY24" fmla="*/ 517052 h 994602"/>
              <a:gd name="connsiteX25" fmla="*/ 5774137 w 5787877"/>
              <a:gd name="connsiteY25" fmla="*/ 329483 h 994602"/>
              <a:gd name="connsiteX26" fmla="*/ 5727245 w 5787877"/>
              <a:gd name="connsiteY26" fmla="*/ 259144 h 994602"/>
              <a:gd name="connsiteX27" fmla="*/ 5656906 w 5787877"/>
              <a:gd name="connsiteY27" fmla="*/ 188806 h 994602"/>
              <a:gd name="connsiteX28" fmla="*/ 5516229 w 5787877"/>
              <a:gd name="connsiteY28" fmla="*/ 118467 h 994602"/>
              <a:gd name="connsiteX29" fmla="*/ 4801122 w 5787877"/>
              <a:gd name="connsiteY29" fmla="*/ 1237 h 994602"/>
              <a:gd name="connsiteX30" fmla="*/ 4625276 w 5787877"/>
              <a:gd name="connsiteY30" fmla="*/ 59852 h 994602"/>
              <a:gd name="connsiteX31" fmla="*/ 4437706 w 5787877"/>
              <a:gd name="connsiteY31" fmla="*/ 106744 h 994602"/>
              <a:gd name="connsiteX32" fmla="*/ 4193733 w 5787877"/>
              <a:gd name="connsiteY32" fmla="*/ 145882 h 994602"/>
              <a:gd name="connsiteX33" fmla="*/ 3799450 w 5787877"/>
              <a:gd name="connsiteY33" fmla="*/ 139643 h 994602"/>
              <a:gd name="connsiteX34" fmla="*/ 3463980 w 5787877"/>
              <a:gd name="connsiteY34" fmla="*/ 104475 h 994602"/>
              <a:gd name="connsiteX35" fmla="*/ 3101276 w 5787877"/>
              <a:gd name="connsiteY35" fmla="*/ 48129 h 994602"/>
              <a:gd name="connsiteX36" fmla="*/ 2808199 w 5787877"/>
              <a:gd name="connsiteY36" fmla="*/ 59852 h 994602"/>
              <a:gd name="connsiteX37" fmla="*/ 2526845 w 5787877"/>
              <a:gd name="connsiteY37" fmla="*/ 130190 h 994602"/>
              <a:gd name="connsiteX38" fmla="*/ 2279870 w 5787877"/>
              <a:gd name="connsiteY38" fmla="*/ 174812 h 994602"/>
              <a:gd name="connsiteX39" fmla="*/ 1937179 w 5787877"/>
              <a:gd name="connsiteY39" fmla="*/ 231158 h 994602"/>
              <a:gd name="connsiteX40" fmla="*/ 1491982 w 5787877"/>
              <a:gd name="connsiteY40" fmla="*/ 221705 h 994602"/>
              <a:gd name="connsiteX41" fmla="*/ 1038014 w 5787877"/>
              <a:gd name="connsiteY41" fmla="*/ 177083 h 994602"/>
              <a:gd name="connsiteX42" fmla="*/ 773408 w 5787877"/>
              <a:gd name="connsiteY42" fmla="*/ 145598 h 994602"/>
              <a:gd name="connsiteX43" fmla="*/ 381522 w 5787877"/>
              <a:gd name="connsiteY43" fmla="*/ 118467 h 994602"/>
              <a:gd name="connsiteX44" fmla="*/ 163284 w 5787877"/>
              <a:gd name="connsiteY44" fmla="*/ 186536 h 994602"/>
              <a:gd name="connsiteX45" fmla="*/ 53276 w 5787877"/>
              <a:gd name="connsiteY45" fmla="*/ 317760 h 994602"/>
              <a:gd name="connsiteX46" fmla="*/ 1452 w 5787877"/>
              <a:gd name="connsiteY46" fmla="*/ 575667 h 994602"/>
              <a:gd name="connsiteX47" fmla="*/ 106601 w 5787877"/>
              <a:gd name="connsiteY47" fmla="*/ 757182 h 994602"/>
              <a:gd name="connsiteX0" fmla="*/ 106601 w 5787877"/>
              <a:gd name="connsiteY0" fmla="*/ 734276 h 971696"/>
              <a:gd name="connsiteX1" fmla="*/ 223044 w 5787877"/>
              <a:gd name="connsiteY1" fmla="*/ 830902 h 971696"/>
              <a:gd name="connsiteX2" fmla="*/ 393245 w 5787877"/>
              <a:gd name="connsiteY2" fmla="*/ 916177 h 971696"/>
              <a:gd name="connsiteX3" fmla="*/ 802128 w 5787877"/>
              <a:gd name="connsiteY3" fmla="*/ 966282 h 971696"/>
              <a:gd name="connsiteX4" fmla="*/ 1127279 w 5787877"/>
              <a:gd name="connsiteY4" fmla="*/ 916598 h 971696"/>
              <a:gd name="connsiteX5" fmla="*/ 1420145 w 5787877"/>
              <a:gd name="connsiteY5" fmla="*/ 836606 h 971696"/>
              <a:gd name="connsiteX6" fmla="*/ 1835183 w 5787877"/>
              <a:gd name="connsiteY6" fmla="*/ 810669 h 971696"/>
              <a:gd name="connsiteX7" fmla="*/ 1952414 w 5787877"/>
              <a:gd name="connsiteY7" fmla="*/ 822392 h 971696"/>
              <a:gd name="connsiteX8" fmla="*/ 2081368 w 5787877"/>
              <a:gd name="connsiteY8" fmla="*/ 857561 h 971696"/>
              <a:gd name="connsiteX9" fmla="*/ 2233768 w 5787877"/>
              <a:gd name="connsiteY9" fmla="*/ 904454 h 971696"/>
              <a:gd name="connsiteX10" fmla="*/ 2444783 w 5787877"/>
              <a:gd name="connsiteY10" fmla="*/ 951346 h 971696"/>
              <a:gd name="connsiteX11" fmla="*/ 2855091 w 5787877"/>
              <a:gd name="connsiteY11" fmla="*/ 951346 h 971696"/>
              <a:gd name="connsiteX12" fmla="*/ 3320525 w 5787877"/>
              <a:gd name="connsiteY12" fmla="*/ 875646 h 971696"/>
              <a:gd name="connsiteX13" fmla="*/ 3757768 w 5787877"/>
              <a:gd name="connsiteY13" fmla="*/ 892731 h 971696"/>
              <a:gd name="connsiteX14" fmla="*/ 3910168 w 5787877"/>
              <a:gd name="connsiteY14" fmla="*/ 916177 h 971696"/>
              <a:gd name="connsiteX15" fmla="*/ 4286263 w 5787877"/>
              <a:gd name="connsiteY15" fmla="*/ 949670 h 971696"/>
              <a:gd name="connsiteX16" fmla="*/ 4647401 w 5787877"/>
              <a:gd name="connsiteY16" fmla="*/ 918516 h 971696"/>
              <a:gd name="connsiteX17" fmla="*/ 4965245 w 5787877"/>
              <a:gd name="connsiteY17" fmla="*/ 904454 h 971696"/>
              <a:gd name="connsiteX18" fmla="*/ 5070752 w 5787877"/>
              <a:gd name="connsiteY18" fmla="*/ 822392 h 971696"/>
              <a:gd name="connsiteX19" fmla="*/ 5176260 w 5787877"/>
              <a:gd name="connsiteY19" fmla="*/ 752054 h 971696"/>
              <a:gd name="connsiteX20" fmla="*/ 5410722 w 5787877"/>
              <a:gd name="connsiteY20" fmla="*/ 716884 h 971696"/>
              <a:gd name="connsiteX21" fmla="*/ 5563122 w 5787877"/>
              <a:gd name="connsiteY21" fmla="*/ 705161 h 971696"/>
              <a:gd name="connsiteX22" fmla="*/ 5645183 w 5787877"/>
              <a:gd name="connsiteY22" fmla="*/ 681715 h 971696"/>
              <a:gd name="connsiteX23" fmla="*/ 5738968 w 5787877"/>
              <a:gd name="connsiteY23" fmla="*/ 611377 h 971696"/>
              <a:gd name="connsiteX24" fmla="*/ 5785860 w 5787877"/>
              <a:gd name="connsiteY24" fmla="*/ 494146 h 971696"/>
              <a:gd name="connsiteX25" fmla="*/ 5774137 w 5787877"/>
              <a:gd name="connsiteY25" fmla="*/ 306577 h 971696"/>
              <a:gd name="connsiteX26" fmla="*/ 5727245 w 5787877"/>
              <a:gd name="connsiteY26" fmla="*/ 236238 h 971696"/>
              <a:gd name="connsiteX27" fmla="*/ 5656906 w 5787877"/>
              <a:gd name="connsiteY27" fmla="*/ 165900 h 971696"/>
              <a:gd name="connsiteX28" fmla="*/ 5516229 w 5787877"/>
              <a:gd name="connsiteY28" fmla="*/ 95561 h 971696"/>
              <a:gd name="connsiteX29" fmla="*/ 5138779 w 5787877"/>
              <a:gd name="connsiteY29" fmla="*/ 1863 h 971696"/>
              <a:gd name="connsiteX30" fmla="*/ 4625276 w 5787877"/>
              <a:gd name="connsiteY30" fmla="*/ 36946 h 971696"/>
              <a:gd name="connsiteX31" fmla="*/ 4437706 w 5787877"/>
              <a:gd name="connsiteY31" fmla="*/ 83838 h 971696"/>
              <a:gd name="connsiteX32" fmla="*/ 4193733 w 5787877"/>
              <a:gd name="connsiteY32" fmla="*/ 122976 h 971696"/>
              <a:gd name="connsiteX33" fmla="*/ 3799450 w 5787877"/>
              <a:gd name="connsiteY33" fmla="*/ 116737 h 971696"/>
              <a:gd name="connsiteX34" fmla="*/ 3463980 w 5787877"/>
              <a:gd name="connsiteY34" fmla="*/ 81569 h 971696"/>
              <a:gd name="connsiteX35" fmla="*/ 3101276 w 5787877"/>
              <a:gd name="connsiteY35" fmla="*/ 25223 h 971696"/>
              <a:gd name="connsiteX36" fmla="*/ 2808199 w 5787877"/>
              <a:gd name="connsiteY36" fmla="*/ 36946 h 971696"/>
              <a:gd name="connsiteX37" fmla="*/ 2526845 w 5787877"/>
              <a:gd name="connsiteY37" fmla="*/ 107284 h 971696"/>
              <a:gd name="connsiteX38" fmla="*/ 2279870 w 5787877"/>
              <a:gd name="connsiteY38" fmla="*/ 151906 h 971696"/>
              <a:gd name="connsiteX39" fmla="*/ 1937179 w 5787877"/>
              <a:gd name="connsiteY39" fmla="*/ 208252 h 971696"/>
              <a:gd name="connsiteX40" fmla="*/ 1491982 w 5787877"/>
              <a:gd name="connsiteY40" fmla="*/ 198799 h 971696"/>
              <a:gd name="connsiteX41" fmla="*/ 1038014 w 5787877"/>
              <a:gd name="connsiteY41" fmla="*/ 154177 h 971696"/>
              <a:gd name="connsiteX42" fmla="*/ 773408 w 5787877"/>
              <a:gd name="connsiteY42" fmla="*/ 122692 h 971696"/>
              <a:gd name="connsiteX43" fmla="*/ 381522 w 5787877"/>
              <a:gd name="connsiteY43" fmla="*/ 95561 h 971696"/>
              <a:gd name="connsiteX44" fmla="*/ 163284 w 5787877"/>
              <a:gd name="connsiteY44" fmla="*/ 163630 h 971696"/>
              <a:gd name="connsiteX45" fmla="*/ 53276 w 5787877"/>
              <a:gd name="connsiteY45" fmla="*/ 294854 h 971696"/>
              <a:gd name="connsiteX46" fmla="*/ 1452 w 5787877"/>
              <a:gd name="connsiteY46" fmla="*/ 552761 h 971696"/>
              <a:gd name="connsiteX47" fmla="*/ 106601 w 5787877"/>
              <a:gd name="connsiteY47" fmla="*/ 734276 h 971696"/>
              <a:gd name="connsiteX0" fmla="*/ 106601 w 5787877"/>
              <a:gd name="connsiteY0" fmla="*/ 709978 h 947398"/>
              <a:gd name="connsiteX1" fmla="*/ 223044 w 5787877"/>
              <a:gd name="connsiteY1" fmla="*/ 806604 h 947398"/>
              <a:gd name="connsiteX2" fmla="*/ 393245 w 5787877"/>
              <a:gd name="connsiteY2" fmla="*/ 891879 h 947398"/>
              <a:gd name="connsiteX3" fmla="*/ 802128 w 5787877"/>
              <a:gd name="connsiteY3" fmla="*/ 941984 h 947398"/>
              <a:gd name="connsiteX4" fmla="*/ 1127279 w 5787877"/>
              <a:gd name="connsiteY4" fmla="*/ 892300 h 947398"/>
              <a:gd name="connsiteX5" fmla="*/ 1420145 w 5787877"/>
              <a:gd name="connsiteY5" fmla="*/ 812308 h 947398"/>
              <a:gd name="connsiteX6" fmla="*/ 1835183 w 5787877"/>
              <a:gd name="connsiteY6" fmla="*/ 786371 h 947398"/>
              <a:gd name="connsiteX7" fmla="*/ 1952414 w 5787877"/>
              <a:gd name="connsiteY7" fmla="*/ 798094 h 947398"/>
              <a:gd name="connsiteX8" fmla="*/ 2081368 w 5787877"/>
              <a:gd name="connsiteY8" fmla="*/ 833263 h 947398"/>
              <a:gd name="connsiteX9" fmla="*/ 2233768 w 5787877"/>
              <a:gd name="connsiteY9" fmla="*/ 880156 h 947398"/>
              <a:gd name="connsiteX10" fmla="*/ 2444783 w 5787877"/>
              <a:gd name="connsiteY10" fmla="*/ 927048 h 947398"/>
              <a:gd name="connsiteX11" fmla="*/ 2855091 w 5787877"/>
              <a:gd name="connsiteY11" fmla="*/ 927048 h 947398"/>
              <a:gd name="connsiteX12" fmla="*/ 3320525 w 5787877"/>
              <a:gd name="connsiteY12" fmla="*/ 851348 h 947398"/>
              <a:gd name="connsiteX13" fmla="*/ 3757768 w 5787877"/>
              <a:gd name="connsiteY13" fmla="*/ 868433 h 947398"/>
              <a:gd name="connsiteX14" fmla="*/ 3910168 w 5787877"/>
              <a:gd name="connsiteY14" fmla="*/ 891879 h 947398"/>
              <a:gd name="connsiteX15" fmla="*/ 4286263 w 5787877"/>
              <a:gd name="connsiteY15" fmla="*/ 925372 h 947398"/>
              <a:gd name="connsiteX16" fmla="*/ 4647401 w 5787877"/>
              <a:gd name="connsiteY16" fmla="*/ 894218 h 947398"/>
              <a:gd name="connsiteX17" fmla="*/ 4965245 w 5787877"/>
              <a:gd name="connsiteY17" fmla="*/ 880156 h 947398"/>
              <a:gd name="connsiteX18" fmla="*/ 5070752 w 5787877"/>
              <a:gd name="connsiteY18" fmla="*/ 798094 h 947398"/>
              <a:gd name="connsiteX19" fmla="*/ 5176260 w 5787877"/>
              <a:gd name="connsiteY19" fmla="*/ 727756 h 947398"/>
              <a:gd name="connsiteX20" fmla="*/ 5410722 w 5787877"/>
              <a:gd name="connsiteY20" fmla="*/ 692586 h 947398"/>
              <a:gd name="connsiteX21" fmla="*/ 5563122 w 5787877"/>
              <a:gd name="connsiteY21" fmla="*/ 680863 h 947398"/>
              <a:gd name="connsiteX22" fmla="*/ 5645183 w 5787877"/>
              <a:gd name="connsiteY22" fmla="*/ 657417 h 947398"/>
              <a:gd name="connsiteX23" fmla="*/ 5738968 w 5787877"/>
              <a:gd name="connsiteY23" fmla="*/ 587079 h 947398"/>
              <a:gd name="connsiteX24" fmla="*/ 5785860 w 5787877"/>
              <a:gd name="connsiteY24" fmla="*/ 469848 h 947398"/>
              <a:gd name="connsiteX25" fmla="*/ 5774137 w 5787877"/>
              <a:gd name="connsiteY25" fmla="*/ 282279 h 947398"/>
              <a:gd name="connsiteX26" fmla="*/ 5727245 w 5787877"/>
              <a:gd name="connsiteY26" fmla="*/ 211940 h 947398"/>
              <a:gd name="connsiteX27" fmla="*/ 5656906 w 5787877"/>
              <a:gd name="connsiteY27" fmla="*/ 141602 h 947398"/>
              <a:gd name="connsiteX28" fmla="*/ 5516229 w 5787877"/>
              <a:gd name="connsiteY28" fmla="*/ 71263 h 947398"/>
              <a:gd name="connsiteX29" fmla="*/ 5177739 w 5787877"/>
              <a:gd name="connsiteY29" fmla="*/ 24627 h 947398"/>
              <a:gd name="connsiteX30" fmla="*/ 4625276 w 5787877"/>
              <a:gd name="connsiteY30" fmla="*/ 12648 h 947398"/>
              <a:gd name="connsiteX31" fmla="*/ 4437706 w 5787877"/>
              <a:gd name="connsiteY31" fmla="*/ 59540 h 947398"/>
              <a:gd name="connsiteX32" fmla="*/ 4193733 w 5787877"/>
              <a:gd name="connsiteY32" fmla="*/ 98678 h 947398"/>
              <a:gd name="connsiteX33" fmla="*/ 3799450 w 5787877"/>
              <a:gd name="connsiteY33" fmla="*/ 92439 h 947398"/>
              <a:gd name="connsiteX34" fmla="*/ 3463980 w 5787877"/>
              <a:gd name="connsiteY34" fmla="*/ 57271 h 947398"/>
              <a:gd name="connsiteX35" fmla="*/ 3101276 w 5787877"/>
              <a:gd name="connsiteY35" fmla="*/ 925 h 947398"/>
              <a:gd name="connsiteX36" fmla="*/ 2808199 w 5787877"/>
              <a:gd name="connsiteY36" fmla="*/ 12648 h 947398"/>
              <a:gd name="connsiteX37" fmla="*/ 2526845 w 5787877"/>
              <a:gd name="connsiteY37" fmla="*/ 82986 h 947398"/>
              <a:gd name="connsiteX38" fmla="*/ 2279870 w 5787877"/>
              <a:gd name="connsiteY38" fmla="*/ 127608 h 947398"/>
              <a:gd name="connsiteX39" fmla="*/ 1937179 w 5787877"/>
              <a:gd name="connsiteY39" fmla="*/ 183954 h 947398"/>
              <a:gd name="connsiteX40" fmla="*/ 1491982 w 5787877"/>
              <a:gd name="connsiteY40" fmla="*/ 174501 h 947398"/>
              <a:gd name="connsiteX41" fmla="*/ 1038014 w 5787877"/>
              <a:gd name="connsiteY41" fmla="*/ 129879 h 947398"/>
              <a:gd name="connsiteX42" fmla="*/ 773408 w 5787877"/>
              <a:gd name="connsiteY42" fmla="*/ 98394 h 947398"/>
              <a:gd name="connsiteX43" fmla="*/ 381522 w 5787877"/>
              <a:gd name="connsiteY43" fmla="*/ 71263 h 947398"/>
              <a:gd name="connsiteX44" fmla="*/ 163284 w 5787877"/>
              <a:gd name="connsiteY44" fmla="*/ 139332 h 947398"/>
              <a:gd name="connsiteX45" fmla="*/ 53276 w 5787877"/>
              <a:gd name="connsiteY45" fmla="*/ 270556 h 947398"/>
              <a:gd name="connsiteX46" fmla="*/ 1452 w 5787877"/>
              <a:gd name="connsiteY46" fmla="*/ 528463 h 947398"/>
              <a:gd name="connsiteX47" fmla="*/ 106601 w 5787877"/>
              <a:gd name="connsiteY47" fmla="*/ 709978 h 947398"/>
              <a:gd name="connsiteX0" fmla="*/ 106601 w 5785966"/>
              <a:gd name="connsiteY0" fmla="*/ 709978 h 947398"/>
              <a:gd name="connsiteX1" fmla="*/ 223044 w 5785966"/>
              <a:gd name="connsiteY1" fmla="*/ 806604 h 947398"/>
              <a:gd name="connsiteX2" fmla="*/ 393245 w 5785966"/>
              <a:gd name="connsiteY2" fmla="*/ 891879 h 947398"/>
              <a:gd name="connsiteX3" fmla="*/ 802128 w 5785966"/>
              <a:gd name="connsiteY3" fmla="*/ 941984 h 947398"/>
              <a:gd name="connsiteX4" fmla="*/ 1127279 w 5785966"/>
              <a:gd name="connsiteY4" fmla="*/ 892300 h 947398"/>
              <a:gd name="connsiteX5" fmla="*/ 1420145 w 5785966"/>
              <a:gd name="connsiteY5" fmla="*/ 812308 h 947398"/>
              <a:gd name="connsiteX6" fmla="*/ 1835183 w 5785966"/>
              <a:gd name="connsiteY6" fmla="*/ 786371 h 947398"/>
              <a:gd name="connsiteX7" fmla="*/ 1952414 w 5785966"/>
              <a:gd name="connsiteY7" fmla="*/ 798094 h 947398"/>
              <a:gd name="connsiteX8" fmla="*/ 2081368 w 5785966"/>
              <a:gd name="connsiteY8" fmla="*/ 833263 h 947398"/>
              <a:gd name="connsiteX9" fmla="*/ 2233768 w 5785966"/>
              <a:gd name="connsiteY9" fmla="*/ 880156 h 947398"/>
              <a:gd name="connsiteX10" fmla="*/ 2444783 w 5785966"/>
              <a:gd name="connsiteY10" fmla="*/ 927048 h 947398"/>
              <a:gd name="connsiteX11" fmla="*/ 2855091 w 5785966"/>
              <a:gd name="connsiteY11" fmla="*/ 927048 h 947398"/>
              <a:gd name="connsiteX12" fmla="*/ 3320525 w 5785966"/>
              <a:gd name="connsiteY12" fmla="*/ 851348 h 947398"/>
              <a:gd name="connsiteX13" fmla="*/ 3757768 w 5785966"/>
              <a:gd name="connsiteY13" fmla="*/ 868433 h 947398"/>
              <a:gd name="connsiteX14" fmla="*/ 3910168 w 5785966"/>
              <a:gd name="connsiteY14" fmla="*/ 891879 h 947398"/>
              <a:gd name="connsiteX15" fmla="*/ 4286263 w 5785966"/>
              <a:gd name="connsiteY15" fmla="*/ 925372 h 947398"/>
              <a:gd name="connsiteX16" fmla="*/ 4647401 w 5785966"/>
              <a:gd name="connsiteY16" fmla="*/ 894218 h 947398"/>
              <a:gd name="connsiteX17" fmla="*/ 4965245 w 5785966"/>
              <a:gd name="connsiteY17" fmla="*/ 880156 h 947398"/>
              <a:gd name="connsiteX18" fmla="*/ 5070752 w 5785966"/>
              <a:gd name="connsiteY18" fmla="*/ 798094 h 947398"/>
              <a:gd name="connsiteX19" fmla="*/ 5176260 w 5785966"/>
              <a:gd name="connsiteY19" fmla="*/ 727756 h 947398"/>
              <a:gd name="connsiteX20" fmla="*/ 5410722 w 5785966"/>
              <a:gd name="connsiteY20" fmla="*/ 692586 h 947398"/>
              <a:gd name="connsiteX21" fmla="*/ 5563122 w 5785966"/>
              <a:gd name="connsiteY21" fmla="*/ 680863 h 947398"/>
              <a:gd name="connsiteX22" fmla="*/ 5645183 w 5785966"/>
              <a:gd name="connsiteY22" fmla="*/ 657417 h 947398"/>
              <a:gd name="connsiteX23" fmla="*/ 5738968 w 5785966"/>
              <a:gd name="connsiteY23" fmla="*/ 587079 h 947398"/>
              <a:gd name="connsiteX24" fmla="*/ 5785860 w 5785966"/>
              <a:gd name="connsiteY24" fmla="*/ 469848 h 947398"/>
              <a:gd name="connsiteX25" fmla="*/ 5727245 w 5785966"/>
              <a:gd name="connsiteY25" fmla="*/ 211940 h 947398"/>
              <a:gd name="connsiteX26" fmla="*/ 5656906 w 5785966"/>
              <a:gd name="connsiteY26" fmla="*/ 141602 h 947398"/>
              <a:gd name="connsiteX27" fmla="*/ 5516229 w 5785966"/>
              <a:gd name="connsiteY27" fmla="*/ 71263 h 947398"/>
              <a:gd name="connsiteX28" fmla="*/ 5177739 w 5785966"/>
              <a:gd name="connsiteY28" fmla="*/ 24627 h 947398"/>
              <a:gd name="connsiteX29" fmla="*/ 4625276 w 5785966"/>
              <a:gd name="connsiteY29" fmla="*/ 12648 h 947398"/>
              <a:gd name="connsiteX30" fmla="*/ 4437706 w 5785966"/>
              <a:gd name="connsiteY30" fmla="*/ 59540 h 947398"/>
              <a:gd name="connsiteX31" fmla="*/ 4193733 w 5785966"/>
              <a:gd name="connsiteY31" fmla="*/ 98678 h 947398"/>
              <a:gd name="connsiteX32" fmla="*/ 3799450 w 5785966"/>
              <a:gd name="connsiteY32" fmla="*/ 92439 h 947398"/>
              <a:gd name="connsiteX33" fmla="*/ 3463980 w 5785966"/>
              <a:gd name="connsiteY33" fmla="*/ 57271 h 947398"/>
              <a:gd name="connsiteX34" fmla="*/ 3101276 w 5785966"/>
              <a:gd name="connsiteY34" fmla="*/ 925 h 947398"/>
              <a:gd name="connsiteX35" fmla="*/ 2808199 w 5785966"/>
              <a:gd name="connsiteY35" fmla="*/ 12648 h 947398"/>
              <a:gd name="connsiteX36" fmla="*/ 2526845 w 5785966"/>
              <a:gd name="connsiteY36" fmla="*/ 82986 h 947398"/>
              <a:gd name="connsiteX37" fmla="*/ 2279870 w 5785966"/>
              <a:gd name="connsiteY37" fmla="*/ 127608 h 947398"/>
              <a:gd name="connsiteX38" fmla="*/ 1937179 w 5785966"/>
              <a:gd name="connsiteY38" fmla="*/ 183954 h 947398"/>
              <a:gd name="connsiteX39" fmla="*/ 1491982 w 5785966"/>
              <a:gd name="connsiteY39" fmla="*/ 174501 h 947398"/>
              <a:gd name="connsiteX40" fmla="*/ 1038014 w 5785966"/>
              <a:gd name="connsiteY40" fmla="*/ 129879 h 947398"/>
              <a:gd name="connsiteX41" fmla="*/ 773408 w 5785966"/>
              <a:gd name="connsiteY41" fmla="*/ 98394 h 947398"/>
              <a:gd name="connsiteX42" fmla="*/ 381522 w 5785966"/>
              <a:gd name="connsiteY42" fmla="*/ 71263 h 947398"/>
              <a:gd name="connsiteX43" fmla="*/ 163284 w 5785966"/>
              <a:gd name="connsiteY43" fmla="*/ 139332 h 947398"/>
              <a:gd name="connsiteX44" fmla="*/ 53276 w 5785966"/>
              <a:gd name="connsiteY44" fmla="*/ 270556 h 947398"/>
              <a:gd name="connsiteX45" fmla="*/ 1452 w 5785966"/>
              <a:gd name="connsiteY45" fmla="*/ 528463 h 947398"/>
              <a:gd name="connsiteX46" fmla="*/ 106601 w 5785966"/>
              <a:gd name="connsiteY46" fmla="*/ 709978 h 947398"/>
              <a:gd name="connsiteX0" fmla="*/ 106601 w 5835304"/>
              <a:gd name="connsiteY0" fmla="*/ 709978 h 947398"/>
              <a:gd name="connsiteX1" fmla="*/ 223044 w 5835304"/>
              <a:gd name="connsiteY1" fmla="*/ 806604 h 947398"/>
              <a:gd name="connsiteX2" fmla="*/ 393245 w 5835304"/>
              <a:gd name="connsiteY2" fmla="*/ 891879 h 947398"/>
              <a:gd name="connsiteX3" fmla="*/ 802128 w 5835304"/>
              <a:gd name="connsiteY3" fmla="*/ 941984 h 947398"/>
              <a:gd name="connsiteX4" fmla="*/ 1127279 w 5835304"/>
              <a:gd name="connsiteY4" fmla="*/ 892300 h 947398"/>
              <a:gd name="connsiteX5" fmla="*/ 1420145 w 5835304"/>
              <a:gd name="connsiteY5" fmla="*/ 812308 h 947398"/>
              <a:gd name="connsiteX6" fmla="*/ 1835183 w 5835304"/>
              <a:gd name="connsiteY6" fmla="*/ 786371 h 947398"/>
              <a:gd name="connsiteX7" fmla="*/ 1952414 w 5835304"/>
              <a:gd name="connsiteY7" fmla="*/ 798094 h 947398"/>
              <a:gd name="connsiteX8" fmla="*/ 2081368 w 5835304"/>
              <a:gd name="connsiteY8" fmla="*/ 833263 h 947398"/>
              <a:gd name="connsiteX9" fmla="*/ 2233768 w 5835304"/>
              <a:gd name="connsiteY9" fmla="*/ 880156 h 947398"/>
              <a:gd name="connsiteX10" fmla="*/ 2444783 w 5835304"/>
              <a:gd name="connsiteY10" fmla="*/ 927048 h 947398"/>
              <a:gd name="connsiteX11" fmla="*/ 2855091 w 5835304"/>
              <a:gd name="connsiteY11" fmla="*/ 927048 h 947398"/>
              <a:gd name="connsiteX12" fmla="*/ 3320525 w 5835304"/>
              <a:gd name="connsiteY12" fmla="*/ 851348 h 947398"/>
              <a:gd name="connsiteX13" fmla="*/ 3757768 w 5835304"/>
              <a:gd name="connsiteY13" fmla="*/ 868433 h 947398"/>
              <a:gd name="connsiteX14" fmla="*/ 3910168 w 5835304"/>
              <a:gd name="connsiteY14" fmla="*/ 891879 h 947398"/>
              <a:gd name="connsiteX15" fmla="*/ 4286263 w 5835304"/>
              <a:gd name="connsiteY15" fmla="*/ 925372 h 947398"/>
              <a:gd name="connsiteX16" fmla="*/ 4647401 w 5835304"/>
              <a:gd name="connsiteY16" fmla="*/ 894218 h 947398"/>
              <a:gd name="connsiteX17" fmla="*/ 4965245 w 5835304"/>
              <a:gd name="connsiteY17" fmla="*/ 880156 h 947398"/>
              <a:gd name="connsiteX18" fmla="*/ 5070752 w 5835304"/>
              <a:gd name="connsiteY18" fmla="*/ 798094 h 947398"/>
              <a:gd name="connsiteX19" fmla="*/ 5176260 w 5835304"/>
              <a:gd name="connsiteY19" fmla="*/ 727756 h 947398"/>
              <a:gd name="connsiteX20" fmla="*/ 5410722 w 5835304"/>
              <a:gd name="connsiteY20" fmla="*/ 692586 h 947398"/>
              <a:gd name="connsiteX21" fmla="*/ 5563122 w 5835304"/>
              <a:gd name="connsiteY21" fmla="*/ 680863 h 947398"/>
              <a:gd name="connsiteX22" fmla="*/ 5645183 w 5835304"/>
              <a:gd name="connsiteY22" fmla="*/ 657417 h 947398"/>
              <a:gd name="connsiteX23" fmla="*/ 5738968 w 5835304"/>
              <a:gd name="connsiteY23" fmla="*/ 587079 h 947398"/>
              <a:gd name="connsiteX24" fmla="*/ 5785860 w 5835304"/>
              <a:gd name="connsiteY24" fmla="*/ 469848 h 947398"/>
              <a:gd name="connsiteX25" fmla="*/ 5831138 w 5835304"/>
              <a:gd name="connsiteY25" fmla="*/ 349204 h 947398"/>
              <a:gd name="connsiteX26" fmla="*/ 5656906 w 5835304"/>
              <a:gd name="connsiteY26" fmla="*/ 141602 h 947398"/>
              <a:gd name="connsiteX27" fmla="*/ 5516229 w 5835304"/>
              <a:gd name="connsiteY27" fmla="*/ 71263 h 947398"/>
              <a:gd name="connsiteX28" fmla="*/ 5177739 w 5835304"/>
              <a:gd name="connsiteY28" fmla="*/ 24627 h 947398"/>
              <a:gd name="connsiteX29" fmla="*/ 4625276 w 5835304"/>
              <a:gd name="connsiteY29" fmla="*/ 12648 h 947398"/>
              <a:gd name="connsiteX30" fmla="*/ 4437706 w 5835304"/>
              <a:gd name="connsiteY30" fmla="*/ 59540 h 947398"/>
              <a:gd name="connsiteX31" fmla="*/ 4193733 w 5835304"/>
              <a:gd name="connsiteY31" fmla="*/ 98678 h 947398"/>
              <a:gd name="connsiteX32" fmla="*/ 3799450 w 5835304"/>
              <a:gd name="connsiteY32" fmla="*/ 92439 h 947398"/>
              <a:gd name="connsiteX33" fmla="*/ 3463980 w 5835304"/>
              <a:gd name="connsiteY33" fmla="*/ 57271 h 947398"/>
              <a:gd name="connsiteX34" fmla="*/ 3101276 w 5835304"/>
              <a:gd name="connsiteY34" fmla="*/ 925 h 947398"/>
              <a:gd name="connsiteX35" fmla="*/ 2808199 w 5835304"/>
              <a:gd name="connsiteY35" fmla="*/ 12648 h 947398"/>
              <a:gd name="connsiteX36" fmla="*/ 2526845 w 5835304"/>
              <a:gd name="connsiteY36" fmla="*/ 82986 h 947398"/>
              <a:gd name="connsiteX37" fmla="*/ 2279870 w 5835304"/>
              <a:gd name="connsiteY37" fmla="*/ 127608 h 947398"/>
              <a:gd name="connsiteX38" fmla="*/ 1937179 w 5835304"/>
              <a:gd name="connsiteY38" fmla="*/ 183954 h 947398"/>
              <a:gd name="connsiteX39" fmla="*/ 1491982 w 5835304"/>
              <a:gd name="connsiteY39" fmla="*/ 174501 h 947398"/>
              <a:gd name="connsiteX40" fmla="*/ 1038014 w 5835304"/>
              <a:gd name="connsiteY40" fmla="*/ 129879 h 947398"/>
              <a:gd name="connsiteX41" fmla="*/ 773408 w 5835304"/>
              <a:gd name="connsiteY41" fmla="*/ 98394 h 947398"/>
              <a:gd name="connsiteX42" fmla="*/ 381522 w 5835304"/>
              <a:gd name="connsiteY42" fmla="*/ 71263 h 947398"/>
              <a:gd name="connsiteX43" fmla="*/ 163284 w 5835304"/>
              <a:gd name="connsiteY43" fmla="*/ 139332 h 947398"/>
              <a:gd name="connsiteX44" fmla="*/ 53276 w 5835304"/>
              <a:gd name="connsiteY44" fmla="*/ 270556 h 947398"/>
              <a:gd name="connsiteX45" fmla="*/ 1452 w 5835304"/>
              <a:gd name="connsiteY45" fmla="*/ 528463 h 947398"/>
              <a:gd name="connsiteX46" fmla="*/ 106601 w 5835304"/>
              <a:gd name="connsiteY46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65245 w 5823089"/>
              <a:gd name="connsiteY17" fmla="*/ 880156 h 947398"/>
              <a:gd name="connsiteX18" fmla="*/ 5070752 w 5823089"/>
              <a:gd name="connsiteY18" fmla="*/ 798094 h 947398"/>
              <a:gd name="connsiteX19" fmla="*/ 5176260 w 5823089"/>
              <a:gd name="connsiteY19" fmla="*/ 727756 h 947398"/>
              <a:gd name="connsiteX20" fmla="*/ 5410722 w 5823089"/>
              <a:gd name="connsiteY20" fmla="*/ 692586 h 947398"/>
              <a:gd name="connsiteX21" fmla="*/ 5563122 w 5823089"/>
              <a:gd name="connsiteY21" fmla="*/ 680863 h 947398"/>
              <a:gd name="connsiteX22" fmla="*/ 5645183 w 5823089"/>
              <a:gd name="connsiteY22" fmla="*/ 657417 h 947398"/>
              <a:gd name="connsiteX23" fmla="*/ 5738968 w 5823089"/>
              <a:gd name="connsiteY23" fmla="*/ 587079 h 947398"/>
              <a:gd name="connsiteX24" fmla="*/ 5785860 w 5823089"/>
              <a:gd name="connsiteY24" fmla="*/ 469848 h 947398"/>
              <a:gd name="connsiteX25" fmla="*/ 5818151 w 5823089"/>
              <a:gd name="connsiteY25" fmla="*/ 302142 h 947398"/>
              <a:gd name="connsiteX26" fmla="*/ 5656906 w 5823089"/>
              <a:gd name="connsiteY26" fmla="*/ 141602 h 947398"/>
              <a:gd name="connsiteX27" fmla="*/ 5516229 w 5823089"/>
              <a:gd name="connsiteY27" fmla="*/ 71263 h 947398"/>
              <a:gd name="connsiteX28" fmla="*/ 5177739 w 5823089"/>
              <a:gd name="connsiteY28" fmla="*/ 24627 h 947398"/>
              <a:gd name="connsiteX29" fmla="*/ 4625276 w 5823089"/>
              <a:gd name="connsiteY29" fmla="*/ 12648 h 947398"/>
              <a:gd name="connsiteX30" fmla="*/ 4437706 w 5823089"/>
              <a:gd name="connsiteY30" fmla="*/ 59540 h 947398"/>
              <a:gd name="connsiteX31" fmla="*/ 4193733 w 5823089"/>
              <a:gd name="connsiteY31" fmla="*/ 98678 h 947398"/>
              <a:gd name="connsiteX32" fmla="*/ 3799450 w 5823089"/>
              <a:gd name="connsiteY32" fmla="*/ 92439 h 947398"/>
              <a:gd name="connsiteX33" fmla="*/ 3463980 w 5823089"/>
              <a:gd name="connsiteY33" fmla="*/ 57271 h 947398"/>
              <a:gd name="connsiteX34" fmla="*/ 3101276 w 5823089"/>
              <a:gd name="connsiteY34" fmla="*/ 925 h 947398"/>
              <a:gd name="connsiteX35" fmla="*/ 2808199 w 5823089"/>
              <a:gd name="connsiteY35" fmla="*/ 12648 h 947398"/>
              <a:gd name="connsiteX36" fmla="*/ 2526845 w 5823089"/>
              <a:gd name="connsiteY36" fmla="*/ 82986 h 947398"/>
              <a:gd name="connsiteX37" fmla="*/ 2279870 w 5823089"/>
              <a:gd name="connsiteY37" fmla="*/ 127608 h 947398"/>
              <a:gd name="connsiteX38" fmla="*/ 1937179 w 5823089"/>
              <a:gd name="connsiteY38" fmla="*/ 183954 h 947398"/>
              <a:gd name="connsiteX39" fmla="*/ 1491982 w 5823089"/>
              <a:gd name="connsiteY39" fmla="*/ 174501 h 947398"/>
              <a:gd name="connsiteX40" fmla="*/ 1038014 w 5823089"/>
              <a:gd name="connsiteY40" fmla="*/ 129879 h 947398"/>
              <a:gd name="connsiteX41" fmla="*/ 773408 w 5823089"/>
              <a:gd name="connsiteY41" fmla="*/ 98394 h 947398"/>
              <a:gd name="connsiteX42" fmla="*/ 381522 w 5823089"/>
              <a:gd name="connsiteY42" fmla="*/ 71263 h 947398"/>
              <a:gd name="connsiteX43" fmla="*/ 163284 w 5823089"/>
              <a:gd name="connsiteY43" fmla="*/ 139332 h 947398"/>
              <a:gd name="connsiteX44" fmla="*/ 53276 w 5823089"/>
              <a:gd name="connsiteY44" fmla="*/ 270556 h 947398"/>
              <a:gd name="connsiteX45" fmla="*/ 1452 w 5823089"/>
              <a:gd name="connsiteY45" fmla="*/ 528463 h 947398"/>
              <a:gd name="connsiteX46" fmla="*/ 106601 w 5823089"/>
              <a:gd name="connsiteY46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65245 w 5823089"/>
              <a:gd name="connsiteY17" fmla="*/ 880156 h 947398"/>
              <a:gd name="connsiteX18" fmla="*/ 5070752 w 5823089"/>
              <a:gd name="connsiteY18" fmla="*/ 798094 h 947398"/>
              <a:gd name="connsiteX19" fmla="*/ 5176260 w 5823089"/>
              <a:gd name="connsiteY19" fmla="*/ 727756 h 947398"/>
              <a:gd name="connsiteX20" fmla="*/ 5410722 w 5823089"/>
              <a:gd name="connsiteY20" fmla="*/ 692586 h 947398"/>
              <a:gd name="connsiteX21" fmla="*/ 5563122 w 5823089"/>
              <a:gd name="connsiteY21" fmla="*/ 680863 h 947398"/>
              <a:gd name="connsiteX22" fmla="*/ 5645183 w 5823089"/>
              <a:gd name="connsiteY22" fmla="*/ 657417 h 947398"/>
              <a:gd name="connsiteX23" fmla="*/ 5738968 w 5823089"/>
              <a:gd name="connsiteY23" fmla="*/ 587079 h 947398"/>
              <a:gd name="connsiteX24" fmla="*/ 5785860 w 5823089"/>
              <a:gd name="connsiteY24" fmla="*/ 469848 h 947398"/>
              <a:gd name="connsiteX25" fmla="*/ 5818151 w 5823089"/>
              <a:gd name="connsiteY25" fmla="*/ 302142 h 947398"/>
              <a:gd name="connsiteX26" fmla="*/ 5656906 w 5823089"/>
              <a:gd name="connsiteY26" fmla="*/ 141602 h 947398"/>
              <a:gd name="connsiteX27" fmla="*/ 5516229 w 5823089"/>
              <a:gd name="connsiteY27" fmla="*/ 71263 h 947398"/>
              <a:gd name="connsiteX28" fmla="*/ 5177739 w 5823089"/>
              <a:gd name="connsiteY28" fmla="*/ 24627 h 947398"/>
              <a:gd name="connsiteX29" fmla="*/ 4794104 w 5823089"/>
              <a:gd name="connsiteY29" fmla="*/ 12647 h 947398"/>
              <a:gd name="connsiteX30" fmla="*/ 4437706 w 5823089"/>
              <a:gd name="connsiteY30" fmla="*/ 59540 h 947398"/>
              <a:gd name="connsiteX31" fmla="*/ 4193733 w 5823089"/>
              <a:gd name="connsiteY31" fmla="*/ 98678 h 947398"/>
              <a:gd name="connsiteX32" fmla="*/ 3799450 w 5823089"/>
              <a:gd name="connsiteY32" fmla="*/ 92439 h 947398"/>
              <a:gd name="connsiteX33" fmla="*/ 3463980 w 5823089"/>
              <a:gd name="connsiteY33" fmla="*/ 57271 h 947398"/>
              <a:gd name="connsiteX34" fmla="*/ 3101276 w 5823089"/>
              <a:gd name="connsiteY34" fmla="*/ 925 h 947398"/>
              <a:gd name="connsiteX35" fmla="*/ 2808199 w 5823089"/>
              <a:gd name="connsiteY35" fmla="*/ 12648 h 947398"/>
              <a:gd name="connsiteX36" fmla="*/ 2526845 w 5823089"/>
              <a:gd name="connsiteY36" fmla="*/ 82986 h 947398"/>
              <a:gd name="connsiteX37" fmla="*/ 2279870 w 5823089"/>
              <a:gd name="connsiteY37" fmla="*/ 127608 h 947398"/>
              <a:gd name="connsiteX38" fmla="*/ 1937179 w 5823089"/>
              <a:gd name="connsiteY38" fmla="*/ 183954 h 947398"/>
              <a:gd name="connsiteX39" fmla="*/ 1491982 w 5823089"/>
              <a:gd name="connsiteY39" fmla="*/ 174501 h 947398"/>
              <a:gd name="connsiteX40" fmla="*/ 1038014 w 5823089"/>
              <a:gd name="connsiteY40" fmla="*/ 129879 h 947398"/>
              <a:gd name="connsiteX41" fmla="*/ 773408 w 5823089"/>
              <a:gd name="connsiteY41" fmla="*/ 98394 h 947398"/>
              <a:gd name="connsiteX42" fmla="*/ 381522 w 5823089"/>
              <a:gd name="connsiteY42" fmla="*/ 71263 h 947398"/>
              <a:gd name="connsiteX43" fmla="*/ 163284 w 5823089"/>
              <a:gd name="connsiteY43" fmla="*/ 139332 h 947398"/>
              <a:gd name="connsiteX44" fmla="*/ 53276 w 5823089"/>
              <a:gd name="connsiteY44" fmla="*/ 270556 h 947398"/>
              <a:gd name="connsiteX45" fmla="*/ 1452 w 5823089"/>
              <a:gd name="connsiteY45" fmla="*/ 528463 h 947398"/>
              <a:gd name="connsiteX46" fmla="*/ 106601 w 5823089"/>
              <a:gd name="connsiteY46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65245 w 5823089"/>
              <a:gd name="connsiteY17" fmla="*/ 880156 h 947398"/>
              <a:gd name="connsiteX18" fmla="*/ 5070752 w 5823089"/>
              <a:gd name="connsiteY18" fmla="*/ 798094 h 947398"/>
              <a:gd name="connsiteX19" fmla="*/ 5176260 w 5823089"/>
              <a:gd name="connsiteY19" fmla="*/ 727756 h 947398"/>
              <a:gd name="connsiteX20" fmla="*/ 5410722 w 5823089"/>
              <a:gd name="connsiteY20" fmla="*/ 692586 h 947398"/>
              <a:gd name="connsiteX21" fmla="*/ 5563122 w 5823089"/>
              <a:gd name="connsiteY21" fmla="*/ 680863 h 947398"/>
              <a:gd name="connsiteX22" fmla="*/ 5645183 w 5823089"/>
              <a:gd name="connsiteY22" fmla="*/ 657417 h 947398"/>
              <a:gd name="connsiteX23" fmla="*/ 5738968 w 5823089"/>
              <a:gd name="connsiteY23" fmla="*/ 587079 h 947398"/>
              <a:gd name="connsiteX24" fmla="*/ 5785860 w 5823089"/>
              <a:gd name="connsiteY24" fmla="*/ 469848 h 947398"/>
              <a:gd name="connsiteX25" fmla="*/ 5818151 w 5823089"/>
              <a:gd name="connsiteY25" fmla="*/ 302142 h 947398"/>
              <a:gd name="connsiteX26" fmla="*/ 5656906 w 5823089"/>
              <a:gd name="connsiteY26" fmla="*/ 141602 h 947398"/>
              <a:gd name="connsiteX27" fmla="*/ 5516229 w 5823089"/>
              <a:gd name="connsiteY27" fmla="*/ 71263 h 947398"/>
              <a:gd name="connsiteX28" fmla="*/ 5177739 w 5823089"/>
              <a:gd name="connsiteY28" fmla="*/ 24627 h 947398"/>
              <a:gd name="connsiteX29" fmla="*/ 4794104 w 5823089"/>
              <a:gd name="connsiteY29" fmla="*/ 12647 h 947398"/>
              <a:gd name="connsiteX30" fmla="*/ 4437706 w 5823089"/>
              <a:gd name="connsiteY30" fmla="*/ 59540 h 947398"/>
              <a:gd name="connsiteX31" fmla="*/ 4193733 w 5823089"/>
              <a:gd name="connsiteY31" fmla="*/ 98678 h 947398"/>
              <a:gd name="connsiteX32" fmla="*/ 3799450 w 5823089"/>
              <a:gd name="connsiteY32" fmla="*/ 92439 h 947398"/>
              <a:gd name="connsiteX33" fmla="*/ 3463980 w 5823089"/>
              <a:gd name="connsiteY33" fmla="*/ 57271 h 947398"/>
              <a:gd name="connsiteX34" fmla="*/ 3101276 w 5823089"/>
              <a:gd name="connsiteY34" fmla="*/ 925 h 947398"/>
              <a:gd name="connsiteX35" fmla="*/ 2808199 w 5823089"/>
              <a:gd name="connsiteY35" fmla="*/ 12648 h 947398"/>
              <a:gd name="connsiteX36" fmla="*/ 2526845 w 5823089"/>
              <a:gd name="connsiteY36" fmla="*/ 82986 h 947398"/>
              <a:gd name="connsiteX37" fmla="*/ 2279870 w 5823089"/>
              <a:gd name="connsiteY37" fmla="*/ 127608 h 947398"/>
              <a:gd name="connsiteX38" fmla="*/ 1937179 w 5823089"/>
              <a:gd name="connsiteY38" fmla="*/ 183954 h 947398"/>
              <a:gd name="connsiteX39" fmla="*/ 1491982 w 5823089"/>
              <a:gd name="connsiteY39" fmla="*/ 174501 h 947398"/>
              <a:gd name="connsiteX40" fmla="*/ 1038014 w 5823089"/>
              <a:gd name="connsiteY40" fmla="*/ 129879 h 947398"/>
              <a:gd name="connsiteX41" fmla="*/ 799382 w 5823089"/>
              <a:gd name="connsiteY41" fmla="*/ 47409 h 947398"/>
              <a:gd name="connsiteX42" fmla="*/ 381522 w 5823089"/>
              <a:gd name="connsiteY42" fmla="*/ 71263 h 947398"/>
              <a:gd name="connsiteX43" fmla="*/ 163284 w 5823089"/>
              <a:gd name="connsiteY43" fmla="*/ 139332 h 947398"/>
              <a:gd name="connsiteX44" fmla="*/ 53276 w 5823089"/>
              <a:gd name="connsiteY44" fmla="*/ 270556 h 947398"/>
              <a:gd name="connsiteX45" fmla="*/ 1452 w 5823089"/>
              <a:gd name="connsiteY45" fmla="*/ 528463 h 947398"/>
              <a:gd name="connsiteX46" fmla="*/ 106601 w 5823089"/>
              <a:gd name="connsiteY46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65245 w 5823089"/>
              <a:gd name="connsiteY17" fmla="*/ 880156 h 947398"/>
              <a:gd name="connsiteX18" fmla="*/ 5070752 w 5823089"/>
              <a:gd name="connsiteY18" fmla="*/ 798094 h 947398"/>
              <a:gd name="connsiteX19" fmla="*/ 5176260 w 5823089"/>
              <a:gd name="connsiteY19" fmla="*/ 727756 h 947398"/>
              <a:gd name="connsiteX20" fmla="*/ 5410722 w 5823089"/>
              <a:gd name="connsiteY20" fmla="*/ 692586 h 947398"/>
              <a:gd name="connsiteX21" fmla="*/ 5563122 w 5823089"/>
              <a:gd name="connsiteY21" fmla="*/ 680863 h 947398"/>
              <a:gd name="connsiteX22" fmla="*/ 5645183 w 5823089"/>
              <a:gd name="connsiteY22" fmla="*/ 657417 h 947398"/>
              <a:gd name="connsiteX23" fmla="*/ 5738968 w 5823089"/>
              <a:gd name="connsiteY23" fmla="*/ 587079 h 947398"/>
              <a:gd name="connsiteX24" fmla="*/ 5785860 w 5823089"/>
              <a:gd name="connsiteY24" fmla="*/ 469848 h 947398"/>
              <a:gd name="connsiteX25" fmla="*/ 5818151 w 5823089"/>
              <a:gd name="connsiteY25" fmla="*/ 302142 h 947398"/>
              <a:gd name="connsiteX26" fmla="*/ 5656906 w 5823089"/>
              <a:gd name="connsiteY26" fmla="*/ 141602 h 947398"/>
              <a:gd name="connsiteX27" fmla="*/ 5516229 w 5823089"/>
              <a:gd name="connsiteY27" fmla="*/ 71263 h 947398"/>
              <a:gd name="connsiteX28" fmla="*/ 5177739 w 5823089"/>
              <a:gd name="connsiteY28" fmla="*/ 24627 h 947398"/>
              <a:gd name="connsiteX29" fmla="*/ 4794104 w 5823089"/>
              <a:gd name="connsiteY29" fmla="*/ 12647 h 947398"/>
              <a:gd name="connsiteX30" fmla="*/ 4437706 w 5823089"/>
              <a:gd name="connsiteY30" fmla="*/ 59540 h 947398"/>
              <a:gd name="connsiteX31" fmla="*/ 4193733 w 5823089"/>
              <a:gd name="connsiteY31" fmla="*/ 98678 h 947398"/>
              <a:gd name="connsiteX32" fmla="*/ 3799450 w 5823089"/>
              <a:gd name="connsiteY32" fmla="*/ 92439 h 947398"/>
              <a:gd name="connsiteX33" fmla="*/ 3463980 w 5823089"/>
              <a:gd name="connsiteY33" fmla="*/ 57271 h 947398"/>
              <a:gd name="connsiteX34" fmla="*/ 3101276 w 5823089"/>
              <a:gd name="connsiteY34" fmla="*/ 925 h 947398"/>
              <a:gd name="connsiteX35" fmla="*/ 2808199 w 5823089"/>
              <a:gd name="connsiteY35" fmla="*/ 12648 h 947398"/>
              <a:gd name="connsiteX36" fmla="*/ 2526845 w 5823089"/>
              <a:gd name="connsiteY36" fmla="*/ 82986 h 947398"/>
              <a:gd name="connsiteX37" fmla="*/ 2279870 w 5823089"/>
              <a:gd name="connsiteY37" fmla="*/ 127608 h 947398"/>
              <a:gd name="connsiteX38" fmla="*/ 1937179 w 5823089"/>
              <a:gd name="connsiteY38" fmla="*/ 183954 h 947398"/>
              <a:gd name="connsiteX39" fmla="*/ 1491982 w 5823089"/>
              <a:gd name="connsiteY39" fmla="*/ 174501 h 947398"/>
              <a:gd name="connsiteX40" fmla="*/ 1187361 w 5823089"/>
              <a:gd name="connsiteY40" fmla="*/ 86739 h 947398"/>
              <a:gd name="connsiteX41" fmla="*/ 799382 w 5823089"/>
              <a:gd name="connsiteY41" fmla="*/ 47409 h 947398"/>
              <a:gd name="connsiteX42" fmla="*/ 381522 w 5823089"/>
              <a:gd name="connsiteY42" fmla="*/ 71263 h 947398"/>
              <a:gd name="connsiteX43" fmla="*/ 163284 w 5823089"/>
              <a:gd name="connsiteY43" fmla="*/ 139332 h 947398"/>
              <a:gd name="connsiteX44" fmla="*/ 53276 w 5823089"/>
              <a:gd name="connsiteY44" fmla="*/ 270556 h 947398"/>
              <a:gd name="connsiteX45" fmla="*/ 1452 w 5823089"/>
              <a:gd name="connsiteY45" fmla="*/ 528463 h 947398"/>
              <a:gd name="connsiteX46" fmla="*/ 106601 w 5823089"/>
              <a:gd name="connsiteY46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65245 w 5823089"/>
              <a:gd name="connsiteY17" fmla="*/ 880156 h 947398"/>
              <a:gd name="connsiteX18" fmla="*/ 5070752 w 5823089"/>
              <a:gd name="connsiteY18" fmla="*/ 798094 h 947398"/>
              <a:gd name="connsiteX19" fmla="*/ 5176260 w 5823089"/>
              <a:gd name="connsiteY19" fmla="*/ 727756 h 947398"/>
              <a:gd name="connsiteX20" fmla="*/ 5410722 w 5823089"/>
              <a:gd name="connsiteY20" fmla="*/ 692586 h 947398"/>
              <a:gd name="connsiteX21" fmla="*/ 5563122 w 5823089"/>
              <a:gd name="connsiteY21" fmla="*/ 680863 h 947398"/>
              <a:gd name="connsiteX22" fmla="*/ 5645183 w 5823089"/>
              <a:gd name="connsiteY22" fmla="*/ 657417 h 947398"/>
              <a:gd name="connsiteX23" fmla="*/ 5738968 w 5823089"/>
              <a:gd name="connsiteY23" fmla="*/ 587079 h 947398"/>
              <a:gd name="connsiteX24" fmla="*/ 5785860 w 5823089"/>
              <a:gd name="connsiteY24" fmla="*/ 469848 h 947398"/>
              <a:gd name="connsiteX25" fmla="*/ 5818151 w 5823089"/>
              <a:gd name="connsiteY25" fmla="*/ 302142 h 947398"/>
              <a:gd name="connsiteX26" fmla="*/ 5656906 w 5823089"/>
              <a:gd name="connsiteY26" fmla="*/ 141602 h 947398"/>
              <a:gd name="connsiteX27" fmla="*/ 5516229 w 5823089"/>
              <a:gd name="connsiteY27" fmla="*/ 71263 h 947398"/>
              <a:gd name="connsiteX28" fmla="*/ 5177739 w 5823089"/>
              <a:gd name="connsiteY28" fmla="*/ 24627 h 947398"/>
              <a:gd name="connsiteX29" fmla="*/ 4794104 w 5823089"/>
              <a:gd name="connsiteY29" fmla="*/ 12647 h 947398"/>
              <a:gd name="connsiteX30" fmla="*/ 4437706 w 5823089"/>
              <a:gd name="connsiteY30" fmla="*/ 59540 h 947398"/>
              <a:gd name="connsiteX31" fmla="*/ 4193733 w 5823089"/>
              <a:gd name="connsiteY31" fmla="*/ 98678 h 947398"/>
              <a:gd name="connsiteX32" fmla="*/ 3799450 w 5823089"/>
              <a:gd name="connsiteY32" fmla="*/ 92439 h 947398"/>
              <a:gd name="connsiteX33" fmla="*/ 3463980 w 5823089"/>
              <a:gd name="connsiteY33" fmla="*/ 57271 h 947398"/>
              <a:gd name="connsiteX34" fmla="*/ 3101276 w 5823089"/>
              <a:gd name="connsiteY34" fmla="*/ 925 h 947398"/>
              <a:gd name="connsiteX35" fmla="*/ 2808199 w 5823089"/>
              <a:gd name="connsiteY35" fmla="*/ 12648 h 947398"/>
              <a:gd name="connsiteX36" fmla="*/ 2526845 w 5823089"/>
              <a:gd name="connsiteY36" fmla="*/ 82986 h 947398"/>
              <a:gd name="connsiteX37" fmla="*/ 2279870 w 5823089"/>
              <a:gd name="connsiteY37" fmla="*/ 127608 h 947398"/>
              <a:gd name="connsiteX38" fmla="*/ 1937179 w 5823089"/>
              <a:gd name="connsiteY38" fmla="*/ 183954 h 947398"/>
              <a:gd name="connsiteX39" fmla="*/ 1491982 w 5823089"/>
              <a:gd name="connsiteY39" fmla="*/ 174501 h 947398"/>
              <a:gd name="connsiteX40" fmla="*/ 1187361 w 5823089"/>
              <a:gd name="connsiteY40" fmla="*/ 86739 h 947398"/>
              <a:gd name="connsiteX41" fmla="*/ 799382 w 5823089"/>
              <a:gd name="connsiteY41" fmla="*/ 47409 h 947398"/>
              <a:gd name="connsiteX42" fmla="*/ 381522 w 5823089"/>
              <a:gd name="connsiteY42" fmla="*/ 71263 h 947398"/>
              <a:gd name="connsiteX43" fmla="*/ 163284 w 5823089"/>
              <a:gd name="connsiteY43" fmla="*/ 139332 h 947398"/>
              <a:gd name="connsiteX44" fmla="*/ 53276 w 5823089"/>
              <a:gd name="connsiteY44" fmla="*/ 270556 h 947398"/>
              <a:gd name="connsiteX45" fmla="*/ 1452 w 5823089"/>
              <a:gd name="connsiteY45" fmla="*/ 528463 h 947398"/>
              <a:gd name="connsiteX46" fmla="*/ 106601 w 5823089"/>
              <a:gd name="connsiteY46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5070752 w 5823089"/>
              <a:gd name="connsiteY17" fmla="*/ 798094 h 947398"/>
              <a:gd name="connsiteX18" fmla="*/ 5176260 w 5823089"/>
              <a:gd name="connsiteY18" fmla="*/ 727756 h 947398"/>
              <a:gd name="connsiteX19" fmla="*/ 5410722 w 5823089"/>
              <a:gd name="connsiteY19" fmla="*/ 692586 h 947398"/>
              <a:gd name="connsiteX20" fmla="*/ 5563122 w 5823089"/>
              <a:gd name="connsiteY20" fmla="*/ 680863 h 947398"/>
              <a:gd name="connsiteX21" fmla="*/ 5645183 w 5823089"/>
              <a:gd name="connsiteY21" fmla="*/ 657417 h 947398"/>
              <a:gd name="connsiteX22" fmla="*/ 5738968 w 5823089"/>
              <a:gd name="connsiteY22" fmla="*/ 587079 h 947398"/>
              <a:gd name="connsiteX23" fmla="*/ 5785860 w 5823089"/>
              <a:gd name="connsiteY23" fmla="*/ 469848 h 947398"/>
              <a:gd name="connsiteX24" fmla="*/ 5818151 w 5823089"/>
              <a:gd name="connsiteY24" fmla="*/ 302142 h 947398"/>
              <a:gd name="connsiteX25" fmla="*/ 5656906 w 5823089"/>
              <a:gd name="connsiteY25" fmla="*/ 141602 h 947398"/>
              <a:gd name="connsiteX26" fmla="*/ 5516229 w 5823089"/>
              <a:gd name="connsiteY26" fmla="*/ 71263 h 947398"/>
              <a:gd name="connsiteX27" fmla="*/ 5177739 w 5823089"/>
              <a:gd name="connsiteY27" fmla="*/ 24627 h 947398"/>
              <a:gd name="connsiteX28" fmla="*/ 4794104 w 5823089"/>
              <a:gd name="connsiteY28" fmla="*/ 12647 h 947398"/>
              <a:gd name="connsiteX29" fmla="*/ 4437706 w 5823089"/>
              <a:gd name="connsiteY29" fmla="*/ 59540 h 947398"/>
              <a:gd name="connsiteX30" fmla="*/ 4193733 w 5823089"/>
              <a:gd name="connsiteY30" fmla="*/ 98678 h 947398"/>
              <a:gd name="connsiteX31" fmla="*/ 3799450 w 5823089"/>
              <a:gd name="connsiteY31" fmla="*/ 92439 h 947398"/>
              <a:gd name="connsiteX32" fmla="*/ 3463980 w 5823089"/>
              <a:gd name="connsiteY32" fmla="*/ 57271 h 947398"/>
              <a:gd name="connsiteX33" fmla="*/ 3101276 w 5823089"/>
              <a:gd name="connsiteY33" fmla="*/ 925 h 947398"/>
              <a:gd name="connsiteX34" fmla="*/ 2808199 w 5823089"/>
              <a:gd name="connsiteY34" fmla="*/ 12648 h 947398"/>
              <a:gd name="connsiteX35" fmla="*/ 2526845 w 5823089"/>
              <a:gd name="connsiteY35" fmla="*/ 82986 h 947398"/>
              <a:gd name="connsiteX36" fmla="*/ 2279870 w 5823089"/>
              <a:gd name="connsiteY36" fmla="*/ 127608 h 947398"/>
              <a:gd name="connsiteX37" fmla="*/ 1937179 w 5823089"/>
              <a:gd name="connsiteY37" fmla="*/ 183954 h 947398"/>
              <a:gd name="connsiteX38" fmla="*/ 1491982 w 5823089"/>
              <a:gd name="connsiteY38" fmla="*/ 174501 h 947398"/>
              <a:gd name="connsiteX39" fmla="*/ 1187361 w 5823089"/>
              <a:gd name="connsiteY39" fmla="*/ 86739 h 947398"/>
              <a:gd name="connsiteX40" fmla="*/ 799382 w 5823089"/>
              <a:gd name="connsiteY40" fmla="*/ 47409 h 947398"/>
              <a:gd name="connsiteX41" fmla="*/ 381522 w 5823089"/>
              <a:gd name="connsiteY41" fmla="*/ 71263 h 947398"/>
              <a:gd name="connsiteX42" fmla="*/ 163284 w 5823089"/>
              <a:gd name="connsiteY42" fmla="*/ 139332 h 947398"/>
              <a:gd name="connsiteX43" fmla="*/ 53276 w 5823089"/>
              <a:gd name="connsiteY43" fmla="*/ 270556 h 947398"/>
              <a:gd name="connsiteX44" fmla="*/ 1452 w 5823089"/>
              <a:gd name="connsiteY44" fmla="*/ 528463 h 947398"/>
              <a:gd name="connsiteX45" fmla="*/ 106601 w 5823089"/>
              <a:gd name="connsiteY45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53871 w 5823089"/>
              <a:gd name="connsiteY17" fmla="*/ 825547 h 947398"/>
              <a:gd name="connsiteX18" fmla="*/ 5176260 w 5823089"/>
              <a:gd name="connsiteY18" fmla="*/ 727756 h 947398"/>
              <a:gd name="connsiteX19" fmla="*/ 5410722 w 5823089"/>
              <a:gd name="connsiteY19" fmla="*/ 692586 h 947398"/>
              <a:gd name="connsiteX20" fmla="*/ 5563122 w 5823089"/>
              <a:gd name="connsiteY20" fmla="*/ 680863 h 947398"/>
              <a:gd name="connsiteX21" fmla="*/ 5645183 w 5823089"/>
              <a:gd name="connsiteY21" fmla="*/ 657417 h 947398"/>
              <a:gd name="connsiteX22" fmla="*/ 5738968 w 5823089"/>
              <a:gd name="connsiteY22" fmla="*/ 587079 h 947398"/>
              <a:gd name="connsiteX23" fmla="*/ 5785860 w 5823089"/>
              <a:gd name="connsiteY23" fmla="*/ 469848 h 947398"/>
              <a:gd name="connsiteX24" fmla="*/ 5818151 w 5823089"/>
              <a:gd name="connsiteY24" fmla="*/ 302142 h 947398"/>
              <a:gd name="connsiteX25" fmla="*/ 5656906 w 5823089"/>
              <a:gd name="connsiteY25" fmla="*/ 141602 h 947398"/>
              <a:gd name="connsiteX26" fmla="*/ 5516229 w 5823089"/>
              <a:gd name="connsiteY26" fmla="*/ 71263 h 947398"/>
              <a:gd name="connsiteX27" fmla="*/ 5177739 w 5823089"/>
              <a:gd name="connsiteY27" fmla="*/ 24627 h 947398"/>
              <a:gd name="connsiteX28" fmla="*/ 4794104 w 5823089"/>
              <a:gd name="connsiteY28" fmla="*/ 12647 h 947398"/>
              <a:gd name="connsiteX29" fmla="*/ 4437706 w 5823089"/>
              <a:gd name="connsiteY29" fmla="*/ 59540 h 947398"/>
              <a:gd name="connsiteX30" fmla="*/ 4193733 w 5823089"/>
              <a:gd name="connsiteY30" fmla="*/ 98678 h 947398"/>
              <a:gd name="connsiteX31" fmla="*/ 3799450 w 5823089"/>
              <a:gd name="connsiteY31" fmla="*/ 92439 h 947398"/>
              <a:gd name="connsiteX32" fmla="*/ 3463980 w 5823089"/>
              <a:gd name="connsiteY32" fmla="*/ 57271 h 947398"/>
              <a:gd name="connsiteX33" fmla="*/ 3101276 w 5823089"/>
              <a:gd name="connsiteY33" fmla="*/ 925 h 947398"/>
              <a:gd name="connsiteX34" fmla="*/ 2808199 w 5823089"/>
              <a:gd name="connsiteY34" fmla="*/ 12648 h 947398"/>
              <a:gd name="connsiteX35" fmla="*/ 2526845 w 5823089"/>
              <a:gd name="connsiteY35" fmla="*/ 82986 h 947398"/>
              <a:gd name="connsiteX36" fmla="*/ 2279870 w 5823089"/>
              <a:gd name="connsiteY36" fmla="*/ 127608 h 947398"/>
              <a:gd name="connsiteX37" fmla="*/ 1937179 w 5823089"/>
              <a:gd name="connsiteY37" fmla="*/ 183954 h 947398"/>
              <a:gd name="connsiteX38" fmla="*/ 1491982 w 5823089"/>
              <a:gd name="connsiteY38" fmla="*/ 174501 h 947398"/>
              <a:gd name="connsiteX39" fmla="*/ 1187361 w 5823089"/>
              <a:gd name="connsiteY39" fmla="*/ 86739 h 947398"/>
              <a:gd name="connsiteX40" fmla="*/ 799382 w 5823089"/>
              <a:gd name="connsiteY40" fmla="*/ 47409 h 947398"/>
              <a:gd name="connsiteX41" fmla="*/ 381522 w 5823089"/>
              <a:gd name="connsiteY41" fmla="*/ 71263 h 947398"/>
              <a:gd name="connsiteX42" fmla="*/ 163284 w 5823089"/>
              <a:gd name="connsiteY42" fmla="*/ 139332 h 947398"/>
              <a:gd name="connsiteX43" fmla="*/ 53276 w 5823089"/>
              <a:gd name="connsiteY43" fmla="*/ 270556 h 947398"/>
              <a:gd name="connsiteX44" fmla="*/ 1452 w 5823089"/>
              <a:gd name="connsiteY44" fmla="*/ 528463 h 947398"/>
              <a:gd name="connsiteX45" fmla="*/ 106601 w 5823089"/>
              <a:gd name="connsiteY45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53871 w 5823089"/>
              <a:gd name="connsiteY17" fmla="*/ 825547 h 947398"/>
              <a:gd name="connsiteX18" fmla="*/ 5301870 w 5823089"/>
              <a:gd name="connsiteY18" fmla="*/ 873163 h 947398"/>
              <a:gd name="connsiteX19" fmla="*/ 5410722 w 5823089"/>
              <a:gd name="connsiteY19" fmla="*/ 692586 h 947398"/>
              <a:gd name="connsiteX20" fmla="*/ 5563122 w 5823089"/>
              <a:gd name="connsiteY20" fmla="*/ 680863 h 947398"/>
              <a:gd name="connsiteX21" fmla="*/ 5645183 w 5823089"/>
              <a:gd name="connsiteY21" fmla="*/ 657417 h 947398"/>
              <a:gd name="connsiteX22" fmla="*/ 5738968 w 5823089"/>
              <a:gd name="connsiteY22" fmla="*/ 587079 h 947398"/>
              <a:gd name="connsiteX23" fmla="*/ 5785860 w 5823089"/>
              <a:gd name="connsiteY23" fmla="*/ 469848 h 947398"/>
              <a:gd name="connsiteX24" fmla="*/ 5818151 w 5823089"/>
              <a:gd name="connsiteY24" fmla="*/ 302142 h 947398"/>
              <a:gd name="connsiteX25" fmla="*/ 5656906 w 5823089"/>
              <a:gd name="connsiteY25" fmla="*/ 141602 h 947398"/>
              <a:gd name="connsiteX26" fmla="*/ 5516229 w 5823089"/>
              <a:gd name="connsiteY26" fmla="*/ 71263 h 947398"/>
              <a:gd name="connsiteX27" fmla="*/ 5177739 w 5823089"/>
              <a:gd name="connsiteY27" fmla="*/ 24627 h 947398"/>
              <a:gd name="connsiteX28" fmla="*/ 4794104 w 5823089"/>
              <a:gd name="connsiteY28" fmla="*/ 12647 h 947398"/>
              <a:gd name="connsiteX29" fmla="*/ 4437706 w 5823089"/>
              <a:gd name="connsiteY29" fmla="*/ 59540 h 947398"/>
              <a:gd name="connsiteX30" fmla="*/ 4193733 w 5823089"/>
              <a:gd name="connsiteY30" fmla="*/ 98678 h 947398"/>
              <a:gd name="connsiteX31" fmla="*/ 3799450 w 5823089"/>
              <a:gd name="connsiteY31" fmla="*/ 92439 h 947398"/>
              <a:gd name="connsiteX32" fmla="*/ 3463980 w 5823089"/>
              <a:gd name="connsiteY32" fmla="*/ 57271 h 947398"/>
              <a:gd name="connsiteX33" fmla="*/ 3101276 w 5823089"/>
              <a:gd name="connsiteY33" fmla="*/ 925 h 947398"/>
              <a:gd name="connsiteX34" fmla="*/ 2808199 w 5823089"/>
              <a:gd name="connsiteY34" fmla="*/ 12648 h 947398"/>
              <a:gd name="connsiteX35" fmla="*/ 2526845 w 5823089"/>
              <a:gd name="connsiteY35" fmla="*/ 82986 h 947398"/>
              <a:gd name="connsiteX36" fmla="*/ 2279870 w 5823089"/>
              <a:gd name="connsiteY36" fmla="*/ 127608 h 947398"/>
              <a:gd name="connsiteX37" fmla="*/ 1937179 w 5823089"/>
              <a:gd name="connsiteY37" fmla="*/ 183954 h 947398"/>
              <a:gd name="connsiteX38" fmla="*/ 1491982 w 5823089"/>
              <a:gd name="connsiteY38" fmla="*/ 174501 h 947398"/>
              <a:gd name="connsiteX39" fmla="*/ 1187361 w 5823089"/>
              <a:gd name="connsiteY39" fmla="*/ 86739 h 947398"/>
              <a:gd name="connsiteX40" fmla="*/ 799382 w 5823089"/>
              <a:gd name="connsiteY40" fmla="*/ 47409 h 947398"/>
              <a:gd name="connsiteX41" fmla="*/ 381522 w 5823089"/>
              <a:gd name="connsiteY41" fmla="*/ 71263 h 947398"/>
              <a:gd name="connsiteX42" fmla="*/ 163284 w 5823089"/>
              <a:gd name="connsiteY42" fmla="*/ 139332 h 947398"/>
              <a:gd name="connsiteX43" fmla="*/ 53276 w 5823089"/>
              <a:gd name="connsiteY43" fmla="*/ 270556 h 947398"/>
              <a:gd name="connsiteX44" fmla="*/ 1452 w 5823089"/>
              <a:gd name="connsiteY44" fmla="*/ 528463 h 947398"/>
              <a:gd name="connsiteX45" fmla="*/ 106601 w 5823089"/>
              <a:gd name="connsiteY45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53871 w 5823089"/>
              <a:gd name="connsiteY17" fmla="*/ 825547 h 947398"/>
              <a:gd name="connsiteX18" fmla="*/ 5301870 w 5823089"/>
              <a:gd name="connsiteY18" fmla="*/ 873163 h 947398"/>
              <a:gd name="connsiteX19" fmla="*/ 5499696 w 5823089"/>
              <a:gd name="connsiteY19" fmla="*/ 819028 h 947398"/>
              <a:gd name="connsiteX20" fmla="*/ 5563122 w 5823089"/>
              <a:gd name="connsiteY20" fmla="*/ 680863 h 947398"/>
              <a:gd name="connsiteX21" fmla="*/ 5645183 w 5823089"/>
              <a:gd name="connsiteY21" fmla="*/ 657417 h 947398"/>
              <a:gd name="connsiteX22" fmla="*/ 5738968 w 5823089"/>
              <a:gd name="connsiteY22" fmla="*/ 587079 h 947398"/>
              <a:gd name="connsiteX23" fmla="*/ 5785860 w 5823089"/>
              <a:gd name="connsiteY23" fmla="*/ 469848 h 947398"/>
              <a:gd name="connsiteX24" fmla="*/ 5818151 w 5823089"/>
              <a:gd name="connsiteY24" fmla="*/ 302142 h 947398"/>
              <a:gd name="connsiteX25" fmla="*/ 5656906 w 5823089"/>
              <a:gd name="connsiteY25" fmla="*/ 141602 h 947398"/>
              <a:gd name="connsiteX26" fmla="*/ 5516229 w 5823089"/>
              <a:gd name="connsiteY26" fmla="*/ 71263 h 947398"/>
              <a:gd name="connsiteX27" fmla="*/ 5177739 w 5823089"/>
              <a:gd name="connsiteY27" fmla="*/ 24627 h 947398"/>
              <a:gd name="connsiteX28" fmla="*/ 4794104 w 5823089"/>
              <a:gd name="connsiteY28" fmla="*/ 12647 h 947398"/>
              <a:gd name="connsiteX29" fmla="*/ 4437706 w 5823089"/>
              <a:gd name="connsiteY29" fmla="*/ 59540 h 947398"/>
              <a:gd name="connsiteX30" fmla="*/ 4193733 w 5823089"/>
              <a:gd name="connsiteY30" fmla="*/ 98678 h 947398"/>
              <a:gd name="connsiteX31" fmla="*/ 3799450 w 5823089"/>
              <a:gd name="connsiteY31" fmla="*/ 92439 h 947398"/>
              <a:gd name="connsiteX32" fmla="*/ 3463980 w 5823089"/>
              <a:gd name="connsiteY32" fmla="*/ 57271 h 947398"/>
              <a:gd name="connsiteX33" fmla="*/ 3101276 w 5823089"/>
              <a:gd name="connsiteY33" fmla="*/ 925 h 947398"/>
              <a:gd name="connsiteX34" fmla="*/ 2808199 w 5823089"/>
              <a:gd name="connsiteY34" fmla="*/ 12648 h 947398"/>
              <a:gd name="connsiteX35" fmla="*/ 2526845 w 5823089"/>
              <a:gd name="connsiteY35" fmla="*/ 82986 h 947398"/>
              <a:gd name="connsiteX36" fmla="*/ 2279870 w 5823089"/>
              <a:gd name="connsiteY36" fmla="*/ 127608 h 947398"/>
              <a:gd name="connsiteX37" fmla="*/ 1937179 w 5823089"/>
              <a:gd name="connsiteY37" fmla="*/ 183954 h 947398"/>
              <a:gd name="connsiteX38" fmla="*/ 1491982 w 5823089"/>
              <a:gd name="connsiteY38" fmla="*/ 174501 h 947398"/>
              <a:gd name="connsiteX39" fmla="*/ 1187361 w 5823089"/>
              <a:gd name="connsiteY39" fmla="*/ 86739 h 947398"/>
              <a:gd name="connsiteX40" fmla="*/ 799382 w 5823089"/>
              <a:gd name="connsiteY40" fmla="*/ 47409 h 947398"/>
              <a:gd name="connsiteX41" fmla="*/ 381522 w 5823089"/>
              <a:gd name="connsiteY41" fmla="*/ 71263 h 947398"/>
              <a:gd name="connsiteX42" fmla="*/ 163284 w 5823089"/>
              <a:gd name="connsiteY42" fmla="*/ 139332 h 947398"/>
              <a:gd name="connsiteX43" fmla="*/ 53276 w 5823089"/>
              <a:gd name="connsiteY43" fmla="*/ 270556 h 947398"/>
              <a:gd name="connsiteX44" fmla="*/ 1452 w 5823089"/>
              <a:gd name="connsiteY44" fmla="*/ 528463 h 947398"/>
              <a:gd name="connsiteX45" fmla="*/ 106601 w 5823089"/>
              <a:gd name="connsiteY45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53871 w 5823089"/>
              <a:gd name="connsiteY17" fmla="*/ 825547 h 947398"/>
              <a:gd name="connsiteX18" fmla="*/ 5301870 w 5823089"/>
              <a:gd name="connsiteY18" fmla="*/ 873163 h 947398"/>
              <a:gd name="connsiteX19" fmla="*/ 5499696 w 5823089"/>
              <a:gd name="connsiteY19" fmla="*/ 819028 h 947398"/>
              <a:gd name="connsiteX20" fmla="*/ 5667797 w 5823089"/>
              <a:gd name="connsiteY20" fmla="*/ 759889 h 947398"/>
              <a:gd name="connsiteX21" fmla="*/ 5645183 w 5823089"/>
              <a:gd name="connsiteY21" fmla="*/ 657417 h 947398"/>
              <a:gd name="connsiteX22" fmla="*/ 5738968 w 5823089"/>
              <a:gd name="connsiteY22" fmla="*/ 587079 h 947398"/>
              <a:gd name="connsiteX23" fmla="*/ 5785860 w 5823089"/>
              <a:gd name="connsiteY23" fmla="*/ 469848 h 947398"/>
              <a:gd name="connsiteX24" fmla="*/ 5818151 w 5823089"/>
              <a:gd name="connsiteY24" fmla="*/ 302142 h 947398"/>
              <a:gd name="connsiteX25" fmla="*/ 5656906 w 5823089"/>
              <a:gd name="connsiteY25" fmla="*/ 141602 h 947398"/>
              <a:gd name="connsiteX26" fmla="*/ 5516229 w 5823089"/>
              <a:gd name="connsiteY26" fmla="*/ 71263 h 947398"/>
              <a:gd name="connsiteX27" fmla="*/ 5177739 w 5823089"/>
              <a:gd name="connsiteY27" fmla="*/ 24627 h 947398"/>
              <a:gd name="connsiteX28" fmla="*/ 4794104 w 5823089"/>
              <a:gd name="connsiteY28" fmla="*/ 12647 h 947398"/>
              <a:gd name="connsiteX29" fmla="*/ 4437706 w 5823089"/>
              <a:gd name="connsiteY29" fmla="*/ 59540 h 947398"/>
              <a:gd name="connsiteX30" fmla="*/ 4193733 w 5823089"/>
              <a:gd name="connsiteY30" fmla="*/ 98678 h 947398"/>
              <a:gd name="connsiteX31" fmla="*/ 3799450 w 5823089"/>
              <a:gd name="connsiteY31" fmla="*/ 92439 h 947398"/>
              <a:gd name="connsiteX32" fmla="*/ 3463980 w 5823089"/>
              <a:gd name="connsiteY32" fmla="*/ 57271 h 947398"/>
              <a:gd name="connsiteX33" fmla="*/ 3101276 w 5823089"/>
              <a:gd name="connsiteY33" fmla="*/ 925 h 947398"/>
              <a:gd name="connsiteX34" fmla="*/ 2808199 w 5823089"/>
              <a:gd name="connsiteY34" fmla="*/ 12648 h 947398"/>
              <a:gd name="connsiteX35" fmla="*/ 2526845 w 5823089"/>
              <a:gd name="connsiteY35" fmla="*/ 82986 h 947398"/>
              <a:gd name="connsiteX36" fmla="*/ 2279870 w 5823089"/>
              <a:gd name="connsiteY36" fmla="*/ 127608 h 947398"/>
              <a:gd name="connsiteX37" fmla="*/ 1937179 w 5823089"/>
              <a:gd name="connsiteY37" fmla="*/ 183954 h 947398"/>
              <a:gd name="connsiteX38" fmla="*/ 1491982 w 5823089"/>
              <a:gd name="connsiteY38" fmla="*/ 174501 h 947398"/>
              <a:gd name="connsiteX39" fmla="*/ 1187361 w 5823089"/>
              <a:gd name="connsiteY39" fmla="*/ 86739 h 947398"/>
              <a:gd name="connsiteX40" fmla="*/ 799382 w 5823089"/>
              <a:gd name="connsiteY40" fmla="*/ 47409 h 947398"/>
              <a:gd name="connsiteX41" fmla="*/ 381522 w 5823089"/>
              <a:gd name="connsiteY41" fmla="*/ 71263 h 947398"/>
              <a:gd name="connsiteX42" fmla="*/ 163284 w 5823089"/>
              <a:gd name="connsiteY42" fmla="*/ 139332 h 947398"/>
              <a:gd name="connsiteX43" fmla="*/ 53276 w 5823089"/>
              <a:gd name="connsiteY43" fmla="*/ 270556 h 947398"/>
              <a:gd name="connsiteX44" fmla="*/ 1452 w 5823089"/>
              <a:gd name="connsiteY44" fmla="*/ 528463 h 947398"/>
              <a:gd name="connsiteX45" fmla="*/ 106601 w 5823089"/>
              <a:gd name="connsiteY45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53871 w 5823089"/>
              <a:gd name="connsiteY17" fmla="*/ 825547 h 947398"/>
              <a:gd name="connsiteX18" fmla="*/ 5301870 w 5823089"/>
              <a:gd name="connsiteY18" fmla="*/ 873163 h 947398"/>
              <a:gd name="connsiteX19" fmla="*/ 5499696 w 5823089"/>
              <a:gd name="connsiteY19" fmla="*/ 819028 h 947398"/>
              <a:gd name="connsiteX20" fmla="*/ 5667797 w 5823089"/>
              <a:gd name="connsiteY20" fmla="*/ 759889 h 947398"/>
              <a:gd name="connsiteX21" fmla="*/ 5738968 w 5823089"/>
              <a:gd name="connsiteY21" fmla="*/ 587079 h 947398"/>
              <a:gd name="connsiteX22" fmla="*/ 5785860 w 5823089"/>
              <a:gd name="connsiteY22" fmla="*/ 469848 h 947398"/>
              <a:gd name="connsiteX23" fmla="*/ 5818151 w 5823089"/>
              <a:gd name="connsiteY23" fmla="*/ 302142 h 947398"/>
              <a:gd name="connsiteX24" fmla="*/ 5656906 w 5823089"/>
              <a:gd name="connsiteY24" fmla="*/ 141602 h 947398"/>
              <a:gd name="connsiteX25" fmla="*/ 5516229 w 5823089"/>
              <a:gd name="connsiteY25" fmla="*/ 71263 h 947398"/>
              <a:gd name="connsiteX26" fmla="*/ 5177739 w 5823089"/>
              <a:gd name="connsiteY26" fmla="*/ 24627 h 947398"/>
              <a:gd name="connsiteX27" fmla="*/ 4794104 w 5823089"/>
              <a:gd name="connsiteY27" fmla="*/ 12647 h 947398"/>
              <a:gd name="connsiteX28" fmla="*/ 4437706 w 5823089"/>
              <a:gd name="connsiteY28" fmla="*/ 59540 h 947398"/>
              <a:gd name="connsiteX29" fmla="*/ 4193733 w 5823089"/>
              <a:gd name="connsiteY29" fmla="*/ 98678 h 947398"/>
              <a:gd name="connsiteX30" fmla="*/ 3799450 w 5823089"/>
              <a:gd name="connsiteY30" fmla="*/ 92439 h 947398"/>
              <a:gd name="connsiteX31" fmla="*/ 3463980 w 5823089"/>
              <a:gd name="connsiteY31" fmla="*/ 57271 h 947398"/>
              <a:gd name="connsiteX32" fmla="*/ 3101276 w 5823089"/>
              <a:gd name="connsiteY32" fmla="*/ 925 h 947398"/>
              <a:gd name="connsiteX33" fmla="*/ 2808199 w 5823089"/>
              <a:gd name="connsiteY33" fmla="*/ 12648 h 947398"/>
              <a:gd name="connsiteX34" fmla="*/ 2526845 w 5823089"/>
              <a:gd name="connsiteY34" fmla="*/ 82986 h 947398"/>
              <a:gd name="connsiteX35" fmla="*/ 2279870 w 5823089"/>
              <a:gd name="connsiteY35" fmla="*/ 127608 h 947398"/>
              <a:gd name="connsiteX36" fmla="*/ 1937179 w 5823089"/>
              <a:gd name="connsiteY36" fmla="*/ 183954 h 947398"/>
              <a:gd name="connsiteX37" fmla="*/ 1491982 w 5823089"/>
              <a:gd name="connsiteY37" fmla="*/ 174501 h 947398"/>
              <a:gd name="connsiteX38" fmla="*/ 1187361 w 5823089"/>
              <a:gd name="connsiteY38" fmla="*/ 86739 h 947398"/>
              <a:gd name="connsiteX39" fmla="*/ 799382 w 5823089"/>
              <a:gd name="connsiteY39" fmla="*/ 47409 h 947398"/>
              <a:gd name="connsiteX40" fmla="*/ 381522 w 5823089"/>
              <a:gd name="connsiteY40" fmla="*/ 71263 h 947398"/>
              <a:gd name="connsiteX41" fmla="*/ 163284 w 5823089"/>
              <a:gd name="connsiteY41" fmla="*/ 139332 h 947398"/>
              <a:gd name="connsiteX42" fmla="*/ 53276 w 5823089"/>
              <a:gd name="connsiteY42" fmla="*/ 270556 h 947398"/>
              <a:gd name="connsiteX43" fmla="*/ 1452 w 5823089"/>
              <a:gd name="connsiteY43" fmla="*/ 528463 h 947398"/>
              <a:gd name="connsiteX44" fmla="*/ 106601 w 5823089"/>
              <a:gd name="connsiteY44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53871 w 5823089"/>
              <a:gd name="connsiteY17" fmla="*/ 825547 h 947398"/>
              <a:gd name="connsiteX18" fmla="*/ 5301870 w 5823089"/>
              <a:gd name="connsiteY18" fmla="*/ 873163 h 947398"/>
              <a:gd name="connsiteX19" fmla="*/ 5499696 w 5823089"/>
              <a:gd name="connsiteY19" fmla="*/ 819028 h 947398"/>
              <a:gd name="connsiteX20" fmla="*/ 5667797 w 5823089"/>
              <a:gd name="connsiteY20" fmla="*/ 759889 h 947398"/>
              <a:gd name="connsiteX21" fmla="*/ 5796539 w 5823089"/>
              <a:gd name="connsiteY21" fmla="*/ 640816 h 947398"/>
              <a:gd name="connsiteX22" fmla="*/ 5785860 w 5823089"/>
              <a:gd name="connsiteY22" fmla="*/ 469848 h 947398"/>
              <a:gd name="connsiteX23" fmla="*/ 5818151 w 5823089"/>
              <a:gd name="connsiteY23" fmla="*/ 302142 h 947398"/>
              <a:gd name="connsiteX24" fmla="*/ 5656906 w 5823089"/>
              <a:gd name="connsiteY24" fmla="*/ 141602 h 947398"/>
              <a:gd name="connsiteX25" fmla="*/ 5516229 w 5823089"/>
              <a:gd name="connsiteY25" fmla="*/ 71263 h 947398"/>
              <a:gd name="connsiteX26" fmla="*/ 5177739 w 5823089"/>
              <a:gd name="connsiteY26" fmla="*/ 24627 h 947398"/>
              <a:gd name="connsiteX27" fmla="*/ 4794104 w 5823089"/>
              <a:gd name="connsiteY27" fmla="*/ 12647 h 947398"/>
              <a:gd name="connsiteX28" fmla="*/ 4437706 w 5823089"/>
              <a:gd name="connsiteY28" fmla="*/ 59540 h 947398"/>
              <a:gd name="connsiteX29" fmla="*/ 4193733 w 5823089"/>
              <a:gd name="connsiteY29" fmla="*/ 98678 h 947398"/>
              <a:gd name="connsiteX30" fmla="*/ 3799450 w 5823089"/>
              <a:gd name="connsiteY30" fmla="*/ 92439 h 947398"/>
              <a:gd name="connsiteX31" fmla="*/ 3463980 w 5823089"/>
              <a:gd name="connsiteY31" fmla="*/ 57271 h 947398"/>
              <a:gd name="connsiteX32" fmla="*/ 3101276 w 5823089"/>
              <a:gd name="connsiteY32" fmla="*/ 925 h 947398"/>
              <a:gd name="connsiteX33" fmla="*/ 2808199 w 5823089"/>
              <a:gd name="connsiteY33" fmla="*/ 12648 h 947398"/>
              <a:gd name="connsiteX34" fmla="*/ 2526845 w 5823089"/>
              <a:gd name="connsiteY34" fmla="*/ 82986 h 947398"/>
              <a:gd name="connsiteX35" fmla="*/ 2279870 w 5823089"/>
              <a:gd name="connsiteY35" fmla="*/ 127608 h 947398"/>
              <a:gd name="connsiteX36" fmla="*/ 1937179 w 5823089"/>
              <a:gd name="connsiteY36" fmla="*/ 183954 h 947398"/>
              <a:gd name="connsiteX37" fmla="*/ 1491982 w 5823089"/>
              <a:gd name="connsiteY37" fmla="*/ 174501 h 947398"/>
              <a:gd name="connsiteX38" fmla="*/ 1187361 w 5823089"/>
              <a:gd name="connsiteY38" fmla="*/ 86739 h 947398"/>
              <a:gd name="connsiteX39" fmla="*/ 799382 w 5823089"/>
              <a:gd name="connsiteY39" fmla="*/ 47409 h 947398"/>
              <a:gd name="connsiteX40" fmla="*/ 381522 w 5823089"/>
              <a:gd name="connsiteY40" fmla="*/ 71263 h 947398"/>
              <a:gd name="connsiteX41" fmla="*/ 163284 w 5823089"/>
              <a:gd name="connsiteY41" fmla="*/ 139332 h 947398"/>
              <a:gd name="connsiteX42" fmla="*/ 53276 w 5823089"/>
              <a:gd name="connsiteY42" fmla="*/ 270556 h 947398"/>
              <a:gd name="connsiteX43" fmla="*/ 1452 w 5823089"/>
              <a:gd name="connsiteY43" fmla="*/ 528463 h 947398"/>
              <a:gd name="connsiteX44" fmla="*/ 106601 w 5823089"/>
              <a:gd name="connsiteY44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53871 w 5823089"/>
              <a:gd name="connsiteY17" fmla="*/ 825547 h 947398"/>
              <a:gd name="connsiteX18" fmla="*/ 5301870 w 5823089"/>
              <a:gd name="connsiteY18" fmla="*/ 873163 h 947398"/>
              <a:gd name="connsiteX19" fmla="*/ 5499696 w 5823089"/>
              <a:gd name="connsiteY19" fmla="*/ 819028 h 947398"/>
              <a:gd name="connsiteX20" fmla="*/ 5720135 w 5823089"/>
              <a:gd name="connsiteY20" fmla="*/ 791499 h 947398"/>
              <a:gd name="connsiteX21" fmla="*/ 5796539 w 5823089"/>
              <a:gd name="connsiteY21" fmla="*/ 640816 h 947398"/>
              <a:gd name="connsiteX22" fmla="*/ 5785860 w 5823089"/>
              <a:gd name="connsiteY22" fmla="*/ 469848 h 947398"/>
              <a:gd name="connsiteX23" fmla="*/ 5818151 w 5823089"/>
              <a:gd name="connsiteY23" fmla="*/ 302142 h 947398"/>
              <a:gd name="connsiteX24" fmla="*/ 5656906 w 5823089"/>
              <a:gd name="connsiteY24" fmla="*/ 141602 h 947398"/>
              <a:gd name="connsiteX25" fmla="*/ 5516229 w 5823089"/>
              <a:gd name="connsiteY25" fmla="*/ 71263 h 947398"/>
              <a:gd name="connsiteX26" fmla="*/ 5177739 w 5823089"/>
              <a:gd name="connsiteY26" fmla="*/ 24627 h 947398"/>
              <a:gd name="connsiteX27" fmla="*/ 4794104 w 5823089"/>
              <a:gd name="connsiteY27" fmla="*/ 12647 h 947398"/>
              <a:gd name="connsiteX28" fmla="*/ 4437706 w 5823089"/>
              <a:gd name="connsiteY28" fmla="*/ 59540 h 947398"/>
              <a:gd name="connsiteX29" fmla="*/ 4193733 w 5823089"/>
              <a:gd name="connsiteY29" fmla="*/ 98678 h 947398"/>
              <a:gd name="connsiteX30" fmla="*/ 3799450 w 5823089"/>
              <a:gd name="connsiteY30" fmla="*/ 92439 h 947398"/>
              <a:gd name="connsiteX31" fmla="*/ 3463980 w 5823089"/>
              <a:gd name="connsiteY31" fmla="*/ 57271 h 947398"/>
              <a:gd name="connsiteX32" fmla="*/ 3101276 w 5823089"/>
              <a:gd name="connsiteY32" fmla="*/ 925 h 947398"/>
              <a:gd name="connsiteX33" fmla="*/ 2808199 w 5823089"/>
              <a:gd name="connsiteY33" fmla="*/ 12648 h 947398"/>
              <a:gd name="connsiteX34" fmla="*/ 2526845 w 5823089"/>
              <a:gd name="connsiteY34" fmla="*/ 82986 h 947398"/>
              <a:gd name="connsiteX35" fmla="*/ 2279870 w 5823089"/>
              <a:gd name="connsiteY35" fmla="*/ 127608 h 947398"/>
              <a:gd name="connsiteX36" fmla="*/ 1937179 w 5823089"/>
              <a:gd name="connsiteY36" fmla="*/ 183954 h 947398"/>
              <a:gd name="connsiteX37" fmla="*/ 1491982 w 5823089"/>
              <a:gd name="connsiteY37" fmla="*/ 174501 h 947398"/>
              <a:gd name="connsiteX38" fmla="*/ 1187361 w 5823089"/>
              <a:gd name="connsiteY38" fmla="*/ 86739 h 947398"/>
              <a:gd name="connsiteX39" fmla="*/ 799382 w 5823089"/>
              <a:gd name="connsiteY39" fmla="*/ 47409 h 947398"/>
              <a:gd name="connsiteX40" fmla="*/ 381522 w 5823089"/>
              <a:gd name="connsiteY40" fmla="*/ 71263 h 947398"/>
              <a:gd name="connsiteX41" fmla="*/ 163284 w 5823089"/>
              <a:gd name="connsiteY41" fmla="*/ 139332 h 947398"/>
              <a:gd name="connsiteX42" fmla="*/ 53276 w 5823089"/>
              <a:gd name="connsiteY42" fmla="*/ 270556 h 947398"/>
              <a:gd name="connsiteX43" fmla="*/ 1452 w 5823089"/>
              <a:gd name="connsiteY43" fmla="*/ 528463 h 947398"/>
              <a:gd name="connsiteX44" fmla="*/ 106601 w 5823089"/>
              <a:gd name="connsiteY44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53871 w 5823089"/>
              <a:gd name="connsiteY17" fmla="*/ 825547 h 947398"/>
              <a:gd name="connsiteX18" fmla="*/ 5301870 w 5823089"/>
              <a:gd name="connsiteY18" fmla="*/ 873163 h 947398"/>
              <a:gd name="connsiteX19" fmla="*/ 5531100 w 5823089"/>
              <a:gd name="connsiteY19" fmla="*/ 869605 h 947398"/>
              <a:gd name="connsiteX20" fmla="*/ 5720135 w 5823089"/>
              <a:gd name="connsiteY20" fmla="*/ 791499 h 947398"/>
              <a:gd name="connsiteX21" fmla="*/ 5796539 w 5823089"/>
              <a:gd name="connsiteY21" fmla="*/ 640816 h 947398"/>
              <a:gd name="connsiteX22" fmla="*/ 5785860 w 5823089"/>
              <a:gd name="connsiteY22" fmla="*/ 469848 h 947398"/>
              <a:gd name="connsiteX23" fmla="*/ 5818151 w 5823089"/>
              <a:gd name="connsiteY23" fmla="*/ 302142 h 947398"/>
              <a:gd name="connsiteX24" fmla="*/ 5656906 w 5823089"/>
              <a:gd name="connsiteY24" fmla="*/ 141602 h 947398"/>
              <a:gd name="connsiteX25" fmla="*/ 5516229 w 5823089"/>
              <a:gd name="connsiteY25" fmla="*/ 71263 h 947398"/>
              <a:gd name="connsiteX26" fmla="*/ 5177739 w 5823089"/>
              <a:gd name="connsiteY26" fmla="*/ 24627 h 947398"/>
              <a:gd name="connsiteX27" fmla="*/ 4794104 w 5823089"/>
              <a:gd name="connsiteY27" fmla="*/ 12647 h 947398"/>
              <a:gd name="connsiteX28" fmla="*/ 4437706 w 5823089"/>
              <a:gd name="connsiteY28" fmla="*/ 59540 h 947398"/>
              <a:gd name="connsiteX29" fmla="*/ 4193733 w 5823089"/>
              <a:gd name="connsiteY29" fmla="*/ 98678 h 947398"/>
              <a:gd name="connsiteX30" fmla="*/ 3799450 w 5823089"/>
              <a:gd name="connsiteY30" fmla="*/ 92439 h 947398"/>
              <a:gd name="connsiteX31" fmla="*/ 3463980 w 5823089"/>
              <a:gd name="connsiteY31" fmla="*/ 57271 h 947398"/>
              <a:gd name="connsiteX32" fmla="*/ 3101276 w 5823089"/>
              <a:gd name="connsiteY32" fmla="*/ 925 h 947398"/>
              <a:gd name="connsiteX33" fmla="*/ 2808199 w 5823089"/>
              <a:gd name="connsiteY33" fmla="*/ 12648 h 947398"/>
              <a:gd name="connsiteX34" fmla="*/ 2526845 w 5823089"/>
              <a:gd name="connsiteY34" fmla="*/ 82986 h 947398"/>
              <a:gd name="connsiteX35" fmla="*/ 2279870 w 5823089"/>
              <a:gd name="connsiteY35" fmla="*/ 127608 h 947398"/>
              <a:gd name="connsiteX36" fmla="*/ 1937179 w 5823089"/>
              <a:gd name="connsiteY36" fmla="*/ 183954 h 947398"/>
              <a:gd name="connsiteX37" fmla="*/ 1491982 w 5823089"/>
              <a:gd name="connsiteY37" fmla="*/ 174501 h 947398"/>
              <a:gd name="connsiteX38" fmla="*/ 1187361 w 5823089"/>
              <a:gd name="connsiteY38" fmla="*/ 86739 h 947398"/>
              <a:gd name="connsiteX39" fmla="*/ 799382 w 5823089"/>
              <a:gd name="connsiteY39" fmla="*/ 47409 h 947398"/>
              <a:gd name="connsiteX40" fmla="*/ 381522 w 5823089"/>
              <a:gd name="connsiteY40" fmla="*/ 71263 h 947398"/>
              <a:gd name="connsiteX41" fmla="*/ 163284 w 5823089"/>
              <a:gd name="connsiteY41" fmla="*/ 139332 h 947398"/>
              <a:gd name="connsiteX42" fmla="*/ 53276 w 5823089"/>
              <a:gd name="connsiteY42" fmla="*/ 270556 h 947398"/>
              <a:gd name="connsiteX43" fmla="*/ 1452 w 5823089"/>
              <a:gd name="connsiteY43" fmla="*/ 528463 h 947398"/>
              <a:gd name="connsiteX44" fmla="*/ 106601 w 5823089"/>
              <a:gd name="connsiteY44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53871 w 5823089"/>
              <a:gd name="connsiteY17" fmla="*/ 825547 h 947398"/>
              <a:gd name="connsiteX18" fmla="*/ 5301870 w 5823089"/>
              <a:gd name="connsiteY18" fmla="*/ 873163 h 947398"/>
              <a:gd name="connsiteX19" fmla="*/ 5531100 w 5823089"/>
              <a:gd name="connsiteY19" fmla="*/ 869605 h 947398"/>
              <a:gd name="connsiteX20" fmla="*/ 5730603 w 5823089"/>
              <a:gd name="connsiteY20" fmla="*/ 785178 h 947398"/>
              <a:gd name="connsiteX21" fmla="*/ 5796539 w 5823089"/>
              <a:gd name="connsiteY21" fmla="*/ 640816 h 947398"/>
              <a:gd name="connsiteX22" fmla="*/ 5785860 w 5823089"/>
              <a:gd name="connsiteY22" fmla="*/ 469848 h 947398"/>
              <a:gd name="connsiteX23" fmla="*/ 5818151 w 5823089"/>
              <a:gd name="connsiteY23" fmla="*/ 302142 h 947398"/>
              <a:gd name="connsiteX24" fmla="*/ 5656906 w 5823089"/>
              <a:gd name="connsiteY24" fmla="*/ 141602 h 947398"/>
              <a:gd name="connsiteX25" fmla="*/ 5516229 w 5823089"/>
              <a:gd name="connsiteY25" fmla="*/ 71263 h 947398"/>
              <a:gd name="connsiteX26" fmla="*/ 5177739 w 5823089"/>
              <a:gd name="connsiteY26" fmla="*/ 24627 h 947398"/>
              <a:gd name="connsiteX27" fmla="*/ 4794104 w 5823089"/>
              <a:gd name="connsiteY27" fmla="*/ 12647 h 947398"/>
              <a:gd name="connsiteX28" fmla="*/ 4437706 w 5823089"/>
              <a:gd name="connsiteY28" fmla="*/ 59540 h 947398"/>
              <a:gd name="connsiteX29" fmla="*/ 4193733 w 5823089"/>
              <a:gd name="connsiteY29" fmla="*/ 98678 h 947398"/>
              <a:gd name="connsiteX30" fmla="*/ 3799450 w 5823089"/>
              <a:gd name="connsiteY30" fmla="*/ 92439 h 947398"/>
              <a:gd name="connsiteX31" fmla="*/ 3463980 w 5823089"/>
              <a:gd name="connsiteY31" fmla="*/ 57271 h 947398"/>
              <a:gd name="connsiteX32" fmla="*/ 3101276 w 5823089"/>
              <a:gd name="connsiteY32" fmla="*/ 925 h 947398"/>
              <a:gd name="connsiteX33" fmla="*/ 2808199 w 5823089"/>
              <a:gd name="connsiteY33" fmla="*/ 12648 h 947398"/>
              <a:gd name="connsiteX34" fmla="*/ 2526845 w 5823089"/>
              <a:gd name="connsiteY34" fmla="*/ 82986 h 947398"/>
              <a:gd name="connsiteX35" fmla="*/ 2279870 w 5823089"/>
              <a:gd name="connsiteY35" fmla="*/ 127608 h 947398"/>
              <a:gd name="connsiteX36" fmla="*/ 1937179 w 5823089"/>
              <a:gd name="connsiteY36" fmla="*/ 183954 h 947398"/>
              <a:gd name="connsiteX37" fmla="*/ 1491982 w 5823089"/>
              <a:gd name="connsiteY37" fmla="*/ 174501 h 947398"/>
              <a:gd name="connsiteX38" fmla="*/ 1187361 w 5823089"/>
              <a:gd name="connsiteY38" fmla="*/ 86739 h 947398"/>
              <a:gd name="connsiteX39" fmla="*/ 799382 w 5823089"/>
              <a:gd name="connsiteY39" fmla="*/ 47409 h 947398"/>
              <a:gd name="connsiteX40" fmla="*/ 381522 w 5823089"/>
              <a:gd name="connsiteY40" fmla="*/ 71263 h 947398"/>
              <a:gd name="connsiteX41" fmla="*/ 163284 w 5823089"/>
              <a:gd name="connsiteY41" fmla="*/ 139332 h 947398"/>
              <a:gd name="connsiteX42" fmla="*/ 53276 w 5823089"/>
              <a:gd name="connsiteY42" fmla="*/ 270556 h 947398"/>
              <a:gd name="connsiteX43" fmla="*/ 1452 w 5823089"/>
              <a:gd name="connsiteY43" fmla="*/ 528463 h 947398"/>
              <a:gd name="connsiteX44" fmla="*/ 106601 w 5823089"/>
              <a:gd name="connsiteY44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53871 w 5823089"/>
              <a:gd name="connsiteY17" fmla="*/ 825547 h 947398"/>
              <a:gd name="connsiteX18" fmla="*/ 5301870 w 5823089"/>
              <a:gd name="connsiteY18" fmla="*/ 873163 h 947398"/>
              <a:gd name="connsiteX19" fmla="*/ 5531100 w 5823089"/>
              <a:gd name="connsiteY19" fmla="*/ 869605 h 947398"/>
              <a:gd name="connsiteX20" fmla="*/ 5730603 w 5823089"/>
              <a:gd name="connsiteY20" fmla="*/ 785178 h 947398"/>
              <a:gd name="connsiteX21" fmla="*/ 5796539 w 5823089"/>
              <a:gd name="connsiteY21" fmla="*/ 640816 h 947398"/>
              <a:gd name="connsiteX22" fmla="*/ 5785860 w 5823089"/>
              <a:gd name="connsiteY22" fmla="*/ 469848 h 947398"/>
              <a:gd name="connsiteX23" fmla="*/ 5818151 w 5823089"/>
              <a:gd name="connsiteY23" fmla="*/ 302142 h 947398"/>
              <a:gd name="connsiteX24" fmla="*/ 5656906 w 5823089"/>
              <a:gd name="connsiteY24" fmla="*/ 141602 h 947398"/>
              <a:gd name="connsiteX25" fmla="*/ 5516229 w 5823089"/>
              <a:gd name="connsiteY25" fmla="*/ 71263 h 947398"/>
              <a:gd name="connsiteX26" fmla="*/ 5177739 w 5823089"/>
              <a:gd name="connsiteY26" fmla="*/ 24627 h 947398"/>
              <a:gd name="connsiteX27" fmla="*/ 4794104 w 5823089"/>
              <a:gd name="connsiteY27" fmla="*/ 12647 h 947398"/>
              <a:gd name="connsiteX28" fmla="*/ 4437706 w 5823089"/>
              <a:gd name="connsiteY28" fmla="*/ 59540 h 947398"/>
              <a:gd name="connsiteX29" fmla="*/ 4193733 w 5823089"/>
              <a:gd name="connsiteY29" fmla="*/ 98678 h 947398"/>
              <a:gd name="connsiteX30" fmla="*/ 3799450 w 5823089"/>
              <a:gd name="connsiteY30" fmla="*/ 92439 h 947398"/>
              <a:gd name="connsiteX31" fmla="*/ 3463980 w 5823089"/>
              <a:gd name="connsiteY31" fmla="*/ 57271 h 947398"/>
              <a:gd name="connsiteX32" fmla="*/ 3101276 w 5823089"/>
              <a:gd name="connsiteY32" fmla="*/ 925 h 947398"/>
              <a:gd name="connsiteX33" fmla="*/ 2808199 w 5823089"/>
              <a:gd name="connsiteY33" fmla="*/ 12648 h 947398"/>
              <a:gd name="connsiteX34" fmla="*/ 2526845 w 5823089"/>
              <a:gd name="connsiteY34" fmla="*/ 82986 h 947398"/>
              <a:gd name="connsiteX35" fmla="*/ 2279870 w 5823089"/>
              <a:gd name="connsiteY35" fmla="*/ 127608 h 947398"/>
              <a:gd name="connsiteX36" fmla="*/ 1937179 w 5823089"/>
              <a:gd name="connsiteY36" fmla="*/ 183954 h 947398"/>
              <a:gd name="connsiteX37" fmla="*/ 1491982 w 5823089"/>
              <a:gd name="connsiteY37" fmla="*/ 174501 h 947398"/>
              <a:gd name="connsiteX38" fmla="*/ 1187361 w 5823089"/>
              <a:gd name="connsiteY38" fmla="*/ 86739 h 947398"/>
              <a:gd name="connsiteX39" fmla="*/ 799382 w 5823089"/>
              <a:gd name="connsiteY39" fmla="*/ 47409 h 947398"/>
              <a:gd name="connsiteX40" fmla="*/ 381522 w 5823089"/>
              <a:gd name="connsiteY40" fmla="*/ 71263 h 947398"/>
              <a:gd name="connsiteX41" fmla="*/ 163284 w 5823089"/>
              <a:gd name="connsiteY41" fmla="*/ 139332 h 947398"/>
              <a:gd name="connsiteX42" fmla="*/ 53276 w 5823089"/>
              <a:gd name="connsiteY42" fmla="*/ 270556 h 947398"/>
              <a:gd name="connsiteX43" fmla="*/ 1452 w 5823089"/>
              <a:gd name="connsiteY43" fmla="*/ 528463 h 947398"/>
              <a:gd name="connsiteX44" fmla="*/ 106601 w 5823089"/>
              <a:gd name="connsiteY44" fmla="*/ 709978 h 94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823089" h="947398">
                <a:moveTo>
                  <a:pt x="106601" y="709978"/>
                </a:moveTo>
                <a:lnTo>
                  <a:pt x="223044" y="806604"/>
                </a:lnTo>
                <a:cubicBezTo>
                  <a:pt x="270818" y="836921"/>
                  <a:pt x="365349" y="887894"/>
                  <a:pt x="393245" y="891879"/>
                </a:cubicBezTo>
                <a:lnTo>
                  <a:pt x="802128" y="941984"/>
                </a:lnTo>
                <a:cubicBezTo>
                  <a:pt x="914300" y="943897"/>
                  <a:pt x="1044611" y="905315"/>
                  <a:pt x="1127279" y="892300"/>
                </a:cubicBezTo>
                <a:cubicBezTo>
                  <a:pt x="1209947" y="879285"/>
                  <a:pt x="1302161" y="829963"/>
                  <a:pt x="1420145" y="812308"/>
                </a:cubicBezTo>
                <a:cubicBezTo>
                  <a:pt x="1538129" y="794653"/>
                  <a:pt x="1756398" y="790940"/>
                  <a:pt x="1835183" y="786371"/>
                </a:cubicBezTo>
                <a:cubicBezTo>
                  <a:pt x="1913968" y="781802"/>
                  <a:pt x="1911383" y="790279"/>
                  <a:pt x="1952414" y="798094"/>
                </a:cubicBezTo>
                <a:cubicBezTo>
                  <a:pt x="1993445" y="805909"/>
                  <a:pt x="2034476" y="819586"/>
                  <a:pt x="2081368" y="833263"/>
                </a:cubicBezTo>
                <a:cubicBezTo>
                  <a:pt x="2128260" y="846940"/>
                  <a:pt x="2173199" y="864525"/>
                  <a:pt x="2233768" y="880156"/>
                </a:cubicBezTo>
                <a:cubicBezTo>
                  <a:pt x="2294337" y="895787"/>
                  <a:pt x="2341229" y="919233"/>
                  <a:pt x="2444783" y="927048"/>
                </a:cubicBezTo>
                <a:cubicBezTo>
                  <a:pt x="2599494" y="965725"/>
                  <a:pt x="2709134" y="939665"/>
                  <a:pt x="2855091" y="927048"/>
                </a:cubicBezTo>
                <a:cubicBezTo>
                  <a:pt x="3001048" y="914431"/>
                  <a:pt x="3283637" y="855037"/>
                  <a:pt x="3320525" y="851348"/>
                </a:cubicBezTo>
                <a:lnTo>
                  <a:pt x="3757768" y="868433"/>
                </a:lnTo>
                <a:cubicBezTo>
                  <a:pt x="3856042" y="875188"/>
                  <a:pt x="3887255" y="888060"/>
                  <a:pt x="3910168" y="891879"/>
                </a:cubicBezTo>
                <a:cubicBezTo>
                  <a:pt x="3998250" y="901369"/>
                  <a:pt x="4163391" y="924982"/>
                  <a:pt x="4286263" y="925372"/>
                </a:cubicBezTo>
                <a:cubicBezTo>
                  <a:pt x="4409135" y="925762"/>
                  <a:pt x="4536133" y="910855"/>
                  <a:pt x="4647401" y="894218"/>
                </a:cubicBezTo>
                <a:cubicBezTo>
                  <a:pt x="4758669" y="877581"/>
                  <a:pt x="4844793" y="829056"/>
                  <a:pt x="4953871" y="825547"/>
                </a:cubicBezTo>
                <a:cubicBezTo>
                  <a:pt x="5062949" y="822038"/>
                  <a:pt x="5205665" y="865820"/>
                  <a:pt x="5301870" y="873163"/>
                </a:cubicBezTo>
                <a:cubicBezTo>
                  <a:pt x="5398075" y="880506"/>
                  <a:pt x="5459645" y="884269"/>
                  <a:pt x="5531100" y="869605"/>
                </a:cubicBezTo>
                <a:cubicBezTo>
                  <a:pt x="5602556" y="854941"/>
                  <a:pt x="5685035" y="811213"/>
                  <a:pt x="5730603" y="785178"/>
                </a:cubicBezTo>
                <a:cubicBezTo>
                  <a:pt x="5770482" y="746520"/>
                  <a:pt x="5787330" y="693371"/>
                  <a:pt x="5796539" y="640816"/>
                </a:cubicBezTo>
                <a:cubicBezTo>
                  <a:pt x="5805749" y="588261"/>
                  <a:pt x="5787814" y="532371"/>
                  <a:pt x="5785860" y="469848"/>
                </a:cubicBezTo>
                <a:cubicBezTo>
                  <a:pt x="5783906" y="407325"/>
                  <a:pt x="5839643" y="356850"/>
                  <a:pt x="5818151" y="302142"/>
                </a:cubicBezTo>
                <a:cubicBezTo>
                  <a:pt x="5796659" y="247434"/>
                  <a:pt x="5707226" y="180082"/>
                  <a:pt x="5656906" y="141602"/>
                </a:cubicBezTo>
                <a:cubicBezTo>
                  <a:pt x="5606586" y="103122"/>
                  <a:pt x="5596090" y="90759"/>
                  <a:pt x="5516229" y="71263"/>
                </a:cubicBezTo>
                <a:cubicBezTo>
                  <a:pt x="5436368" y="51767"/>
                  <a:pt x="5298093" y="34396"/>
                  <a:pt x="5177739" y="24627"/>
                </a:cubicBezTo>
                <a:cubicBezTo>
                  <a:pt x="5057385" y="14858"/>
                  <a:pt x="4917443" y="6828"/>
                  <a:pt x="4794104" y="12647"/>
                </a:cubicBezTo>
                <a:cubicBezTo>
                  <a:pt x="4670765" y="18466"/>
                  <a:pt x="4498846" y="39160"/>
                  <a:pt x="4437706" y="59540"/>
                </a:cubicBezTo>
                <a:lnTo>
                  <a:pt x="4193733" y="98678"/>
                </a:lnTo>
                <a:cubicBezTo>
                  <a:pt x="3992704" y="105737"/>
                  <a:pt x="3921076" y="99340"/>
                  <a:pt x="3799450" y="92439"/>
                </a:cubicBezTo>
                <a:cubicBezTo>
                  <a:pt x="3677825" y="85538"/>
                  <a:pt x="3580342" y="72523"/>
                  <a:pt x="3463980" y="57271"/>
                </a:cubicBezTo>
                <a:cubicBezTo>
                  <a:pt x="3347618" y="42019"/>
                  <a:pt x="3183337" y="2879"/>
                  <a:pt x="3101276" y="925"/>
                </a:cubicBezTo>
                <a:cubicBezTo>
                  <a:pt x="3019215" y="-1029"/>
                  <a:pt x="2903938" y="-1029"/>
                  <a:pt x="2808199" y="12648"/>
                </a:cubicBezTo>
                <a:cubicBezTo>
                  <a:pt x="2712461" y="26325"/>
                  <a:pt x="2614900" y="63826"/>
                  <a:pt x="2526845" y="82986"/>
                </a:cubicBezTo>
                <a:cubicBezTo>
                  <a:pt x="2438790" y="102146"/>
                  <a:pt x="2322855" y="123700"/>
                  <a:pt x="2279870" y="127608"/>
                </a:cubicBezTo>
                <a:cubicBezTo>
                  <a:pt x="2256424" y="135424"/>
                  <a:pt x="2068494" y="176139"/>
                  <a:pt x="1937179" y="183954"/>
                </a:cubicBezTo>
                <a:cubicBezTo>
                  <a:pt x="1805864" y="191769"/>
                  <a:pt x="1542436" y="157683"/>
                  <a:pt x="1491982" y="174501"/>
                </a:cubicBezTo>
                <a:lnTo>
                  <a:pt x="1187361" y="86739"/>
                </a:lnTo>
                <a:cubicBezTo>
                  <a:pt x="986690" y="39706"/>
                  <a:pt x="832597" y="57178"/>
                  <a:pt x="799382" y="47409"/>
                </a:cubicBezTo>
                <a:cubicBezTo>
                  <a:pt x="689967" y="37640"/>
                  <a:pt x="501910" y="63826"/>
                  <a:pt x="381522" y="71263"/>
                </a:cubicBezTo>
                <a:cubicBezTo>
                  <a:pt x="261134" y="78700"/>
                  <a:pt x="217992" y="106117"/>
                  <a:pt x="163284" y="139332"/>
                </a:cubicBezTo>
                <a:cubicBezTo>
                  <a:pt x="108576" y="172548"/>
                  <a:pt x="80248" y="205701"/>
                  <a:pt x="53276" y="270556"/>
                </a:cubicBezTo>
                <a:cubicBezTo>
                  <a:pt x="26304" y="335411"/>
                  <a:pt x="-7435" y="455226"/>
                  <a:pt x="1452" y="528463"/>
                </a:cubicBezTo>
                <a:cubicBezTo>
                  <a:pt x="10339" y="601700"/>
                  <a:pt x="83815" y="687192"/>
                  <a:pt x="106601" y="709978"/>
                </a:cubicBezTo>
                <a:close/>
              </a:path>
            </a:pathLst>
          </a:custGeom>
          <a:solidFill>
            <a:srgbClr val="00B0F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33EE1E-B154-4604-80A3-1E7539CFB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Simulations Suggest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8FE82-3A6C-451D-9BDB-E7798FCE6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641347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LWP decreases in non-precipitating clouds are indeed a result of increased evaporation</a:t>
            </a:r>
          </a:p>
          <a:p>
            <a:r>
              <a:rPr lang="en-US" dirty="0"/>
              <a:t>BUT, the increased evaporation is </a:t>
            </a:r>
            <a:r>
              <a:rPr lang="en-US" dirty="0">
                <a:solidFill>
                  <a:schemeClr val="tx2"/>
                </a:solidFill>
              </a:rPr>
              <a:t>NOT being driven by more efficient evaporation </a:t>
            </a:r>
            <a:r>
              <a:rPr lang="en-US" dirty="0"/>
              <a:t>of small, numerous cloud droplets</a:t>
            </a:r>
          </a:p>
          <a:p>
            <a:r>
              <a:rPr lang="en-US" dirty="0"/>
              <a:t>INSTEAD, the increased evaporation is a </a:t>
            </a:r>
            <a:r>
              <a:rPr lang="en-US" dirty="0">
                <a:solidFill>
                  <a:schemeClr val="tx2"/>
                </a:solidFill>
              </a:rPr>
              <a:t>result of changes in maximum cloud top radiative cooling rates </a:t>
            </a:r>
            <a:r>
              <a:rPr lang="en-US" dirty="0"/>
              <a:t>which increase the rate of dry air entrainment.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842E2E-0DAA-4D7A-BA37-62E591C89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071-CED1-4531-B882-8FD8E4CD96FF}" type="slidenum">
              <a:rPr lang="en-US" smtClean="0"/>
              <a:t>13</a:t>
            </a:fld>
            <a:endParaRPr lang="en-US"/>
          </a:p>
        </p:txBody>
      </p:sp>
      <p:sp>
        <p:nvSpPr>
          <p:cNvPr id="6" name="Cross 5">
            <a:extLst>
              <a:ext uri="{FF2B5EF4-FFF2-40B4-BE49-F238E27FC236}">
                <a16:creationId xmlns:a16="http://schemas.microsoft.com/office/drawing/2014/main" id="{521A4BAB-80A1-4B8F-9AB6-E65EEC7B6779}"/>
              </a:ext>
            </a:extLst>
          </p:cNvPr>
          <p:cNvSpPr/>
          <p:nvPr/>
        </p:nvSpPr>
        <p:spPr>
          <a:xfrm rot="2625960">
            <a:off x="7808117" y="2786063"/>
            <a:ext cx="1207294" cy="1150144"/>
          </a:xfrm>
          <a:prstGeom prst="plus">
            <a:avLst>
              <a:gd name="adj" fmla="val 40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869799-EA11-4327-B724-172282AFB474}"/>
              </a:ext>
            </a:extLst>
          </p:cNvPr>
          <p:cNvGrpSpPr/>
          <p:nvPr/>
        </p:nvGrpSpPr>
        <p:grpSpPr>
          <a:xfrm>
            <a:off x="10962596" y="1853843"/>
            <a:ext cx="660242" cy="544177"/>
            <a:chOff x="10454160" y="5150640"/>
            <a:chExt cx="898920" cy="82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45FA5B4-7C0C-4C38-9B28-D6ACE36EBDBC}"/>
                    </a:ext>
                  </a:extLst>
                </p14:cNvPr>
                <p14:cNvContentPartPr/>
                <p14:nvPr/>
              </p14:nvContentPartPr>
              <p14:xfrm>
                <a:off x="11078760" y="5150640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5A27091-82E9-4CD8-9AB3-275D23F0B83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15760" y="50880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D50C8AF-F0D8-4B3E-8333-75C7A6A0BCBF}"/>
                    </a:ext>
                  </a:extLst>
                </p14:cNvPr>
                <p14:cNvContentPartPr/>
                <p14:nvPr/>
              </p14:nvContentPartPr>
              <p14:xfrm>
                <a:off x="10636320" y="5973240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BB5681A-43CE-4558-A450-A27CCA14015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573320" y="59102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634F616-7C4F-4CD9-A749-4BF87ECACF45}"/>
                    </a:ext>
                  </a:extLst>
                </p14:cNvPr>
                <p14:cNvContentPartPr/>
                <p14:nvPr/>
              </p14:nvContentPartPr>
              <p14:xfrm>
                <a:off x="10469280" y="5790000"/>
                <a:ext cx="6120" cy="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CCA4F90-14CE-440F-B072-1863CDE1B5E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397880" y="5727360"/>
                  <a:ext cx="148512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F61242B-E6A0-4700-940F-70B33E44B56F}"/>
                    </a:ext>
                  </a:extLst>
                </p14:cNvPr>
                <p14:cNvContentPartPr/>
                <p14:nvPr/>
              </p14:nvContentPartPr>
              <p14:xfrm>
                <a:off x="10880400" y="5790000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E050B01-4A68-44F0-8B87-C4F97CDAD32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817760" y="57273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590D33E-3BF0-4B13-984C-C4FF2C4D08F3}"/>
                    </a:ext>
                  </a:extLst>
                </p14:cNvPr>
                <p14:cNvContentPartPr/>
                <p14:nvPr/>
              </p14:nvContentPartPr>
              <p14:xfrm>
                <a:off x="10454160" y="5272680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57163B8-201F-40E9-926A-17356AA01FB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391520" y="52100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418CF510-840D-4D42-9F83-4D64C19BBF2F}"/>
                    </a:ext>
                  </a:extLst>
                </p14:cNvPr>
                <p14:cNvContentPartPr/>
                <p14:nvPr/>
              </p14:nvContentPartPr>
              <p14:xfrm>
                <a:off x="10865640" y="5500920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9A5CD13-0DEA-4560-B8BA-504EB8AFC26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802640" y="543792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C6B646C-C640-47A8-AF9D-8281EC5C7E69}"/>
                    </a:ext>
                  </a:extLst>
                </p14:cNvPr>
                <p14:cNvContentPartPr/>
                <p14:nvPr/>
              </p14:nvContentPartPr>
              <p14:xfrm>
                <a:off x="10773480" y="5332800"/>
                <a:ext cx="36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DF3A689-6897-4C84-80C4-91D65337878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710480" y="52698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36D405A-C571-4792-A994-1EB7514B0F0B}"/>
                    </a:ext>
                  </a:extLst>
                </p14:cNvPr>
                <p14:cNvContentPartPr/>
                <p14:nvPr/>
              </p14:nvContentPartPr>
              <p14:xfrm>
                <a:off x="10621200" y="5592000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FE498FB-0258-4C62-BBF3-54E4D31F655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558560" y="55290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17A075F-CB85-423C-8EC1-5CD548D5F982}"/>
                    </a:ext>
                  </a:extLst>
                </p14:cNvPr>
                <p14:cNvContentPartPr/>
                <p14:nvPr/>
              </p14:nvContentPartPr>
              <p14:xfrm>
                <a:off x="10606440" y="5393640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71C8173-D6B5-4999-801C-DD6B9048E17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543440" y="53310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184DA85-229C-45D9-A12F-37BB1F40B4EB}"/>
                    </a:ext>
                  </a:extLst>
                </p14:cNvPr>
                <p14:cNvContentPartPr/>
                <p14:nvPr/>
              </p14:nvContentPartPr>
              <p14:xfrm>
                <a:off x="10454160" y="5485800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02DBABE-C2D4-4A34-A760-BFEC7E63413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391520" y="542316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96E37C8-0DD5-405A-A990-AFD4DCAC8884}"/>
                    </a:ext>
                  </a:extLst>
                </p14:cNvPr>
                <p14:cNvContentPartPr/>
                <p14:nvPr/>
              </p14:nvContentPartPr>
              <p14:xfrm>
                <a:off x="10743600" y="5662560"/>
                <a:ext cx="24480" cy="6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0A8D8BF-0575-4D46-86A6-BBE06CB1638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669738" y="5588175"/>
                  <a:ext cx="171782" cy="1560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7E2D46E-F45D-452E-9C0A-3009045CEDBA}"/>
                    </a:ext>
                  </a:extLst>
                </p14:cNvPr>
                <p14:cNvContentPartPr/>
                <p14:nvPr/>
              </p14:nvContentPartPr>
              <p14:xfrm>
                <a:off x="11215920" y="5516040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A6FEF92-178A-4F7B-8388-E1F6DE7FBEC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152920" y="54530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E975BA3-9157-4961-9E4B-5857F94CD0C0}"/>
                    </a:ext>
                  </a:extLst>
                </p14:cNvPr>
                <p14:cNvContentPartPr/>
                <p14:nvPr/>
              </p14:nvContentPartPr>
              <p14:xfrm>
                <a:off x="11063640" y="5439720"/>
                <a:ext cx="3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1FE22DD-1DF9-43A1-BE1C-77A4CDCCDC2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01000" y="53770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3447111-A93D-4268-A288-E3DD75069AD0}"/>
                    </a:ext>
                  </a:extLst>
                </p14:cNvPr>
                <p14:cNvContentPartPr/>
                <p14:nvPr/>
              </p14:nvContentPartPr>
              <p14:xfrm>
                <a:off x="11063640" y="5669040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1664194-74EA-4F10-B713-24C9CB2F10C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01000" y="56064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2321B0E-B423-4659-9C08-4D4D882E2F8B}"/>
                    </a:ext>
                  </a:extLst>
                </p14:cNvPr>
                <p14:cNvContentPartPr/>
                <p14:nvPr/>
              </p14:nvContentPartPr>
              <p14:xfrm>
                <a:off x="11124840" y="5897280"/>
                <a:ext cx="36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AAE63D0-C6D0-4505-9164-136C5738E4C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61840" y="58342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AF166D6-806B-493A-A4F9-620D015AD24B}"/>
                    </a:ext>
                  </a:extLst>
                </p14:cNvPr>
                <p14:cNvContentPartPr/>
                <p14:nvPr/>
              </p14:nvContentPartPr>
              <p14:xfrm>
                <a:off x="11352720" y="5806200"/>
                <a:ext cx="36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0A836A6-B1D7-491A-A81A-A0443A65878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290080" y="57432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A1D9A3C-5245-429E-AA64-2F1E9F7E34DD}"/>
                    </a:ext>
                  </a:extLst>
                </p14:cNvPr>
                <p14:cNvContentPartPr/>
                <p14:nvPr/>
              </p14:nvContentPartPr>
              <p14:xfrm>
                <a:off x="11322840" y="5349000"/>
                <a:ext cx="36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9C7FD6C-3D66-4C7B-BE87-3AF5D18436A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260200" y="528600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FE88CCC-0782-4EA7-B3C5-F117492B1B6A}"/>
                    </a:ext>
                  </a:extLst>
                </p14:cNvPr>
                <p14:cNvContentPartPr/>
                <p14:nvPr/>
              </p14:nvContentPartPr>
              <p14:xfrm>
                <a:off x="11230680" y="5211840"/>
                <a:ext cx="36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1FA4C05-05FF-43E7-926E-7D4AAEFF41F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168040" y="514884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F078F43-61A7-477F-BC22-9356407DFBFE}"/>
                  </a:ext>
                </a:extLst>
              </p14:cNvPr>
              <p14:cNvContentPartPr/>
              <p14:nvPr/>
            </p14:nvContentPartPr>
            <p14:xfrm>
              <a:off x="9381414" y="1893813"/>
              <a:ext cx="716872" cy="464239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F078F43-61A7-477F-BC22-9356407DFBFE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318404" y="1830835"/>
                <a:ext cx="842532" cy="589835"/>
              </a:xfrm>
              <a:prstGeom prst="rect">
                <a:avLst/>
              </a:prstGeom>
            </p:spPr>
          </p:pic>
        </mc:Fallback>
      </mc:AlternateContent>
      <p:sp>
        <p:nvSpPr>
          <p:cNvPr id="88" name="L-Shape 87">
            <a:extLst>
              <a:ext uri="{FF2B5EF4-FFF2-40B4-BE49-F238E27FC236}">
                <a16:creationId xmlns:a16="http://schemas.microsoft.com/office/drawing/2014/main" id="{F7C63E73-612E-4E30-AD05-65DFCD26CAD4}"/>
              </a:ext>
            </a:extLst>
          </p:cNvPr>
          <p:cNvSpPr/>
          <p:nvPr/>
        </p:nvSpPr>
        <p:spPr>
          <a:xfrm rot="18763914">
            <a:off x="7868551" y="4856530"/>
            <a:ext cx="1181675" cy="475861"/>
          </a:xfrm>
          <a:prstGeom prst="corner">
            <a:avLst>
              <a:gd name="adj1" fmla="val 50000"/>
              <a:gd name="adj2" fmla="val 53328"/>
            </a:avLst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AE86E022-344B-4ED0-86FB-0DE13AE5DF91}"/>
              </a:ext>
            </a:extLst>
          </p:cNvPr>
          <p:cNvSpPr/>
          <p:nvPr/>
        </p:nvSpPr>
        <p:spPr>
          <a:xfrm>
            <a:off x="9644479" y="5040459"/>
            <a:ext cx="353939" cy="574455"/>
          </a:xfrm>
          <a:custGeom>
            <a:avLst/>
            <a:gdLst>
              <a:gd name="connsiteX0" fmla="*/ 411657 w 411657"/>
              <a:gd name="connsiteY0" fmla="*/ 0 h 726830"/>
              <a:gd name="connsiteX1" fmla="*/ 177196 w 411657"/>
              <a:gd name="connsiteY1" fmla="*/ 11723 h 726830"/>
              <a:gd name="connsiteX2" fmla="*/ 130303 w 411657"/>
              <a:gd name="connsiteY2" fmla="*/ 23446 h 726830"/>
              <a:gd name="connsiteX3" fmla="*/ 59965 w 411657"/>
              <a:gd name="connsiteY3" fmla="*/ 35169 h 726830"/>
              <a:gd name="connsiteX4" fmla="*/ 1349 w 411657"/>
              <a:gd name="connsiteY4" fmla="*/ 82061 h 726830"/>
              <a:gd name="connsiteX5" fmla="*/ 13073 w 411657"/>
              <a:gd name="connsiteY5" fmla="*/ 152400 h 726830"/>
              <a:gd name="connsiteX6" fmla="*/ 130303 w 411657"/>
              <a:gd name="connsiteY6" fmla="*/ 222738 h 726830"/>
              <a:gd name="connsiteX7" fmla="*/ 165473 w 411657"/>
              <a:gd name="connsiteY7" fmla="*/ 246184 h 726830"/>
              <a:gd name="connsiteX8" fmla="*/ 188919 w 411657"/>
              <a:gd name="connsiteY8" fmla="*/ 281353 h 726830"/>
              <a:gd name="connsiteX9" fmla="*/ 259257 w 411657"/>
              <a:gd name="connsiteY9" fmla="*/ 304800 h 726830"/>
              <a:gd name="connsiteX10" fmla="*/ 282703 w 411657"/>
              <a:gd name="connsiteY10" fmla="*/ 339969 h 726830"/>
              <a:gd name="connsiteX11" fmla="*/ 341319 w 411657"/>
              <a:gd name="connsiteY11" fmla="*/ 410307 h 726830"/>
              <a:gd name="connsiteX12" fmla="*/ 364765 w 411657"/>
              <a:gd name="connsiteY12" fmla="*/ 492369 h 726830"/>
              <a:gd name="connsiteX13" fmla="*/ 376488 w 411657"/>
              <a:gd name="connsiteY13" fmla="*/ 726830 h 726830"/>
              <a:gd name="connsiteX0" fmla="*/ 411657 w 411657"/>
              <a:gd name="connsiteY0" fmla="*/ 0 h 726830"/>
              <a:gd name="connsiteX1" fmla="*/ 177196 w 411657"/>
              <a:gd name="connsiteY1" fmla="*/ 11723 h 726830"/>
              <a:gd name="connsiteX2" fmla="*/ 130303 w 411657"/>
              <a:gd name="connsiteY2" fmla="*/ 23446 h 726830"/>
              <a:gd name="connsiteX3" fmla="*/ 59965 w 411657"/>
              <a:gd name="connsiteY3" fmla="*/ 35169 h 726830"/>
              <a:gd name="connsiteX4" fmla="*/ 1349 w 411657"/>
              <a:gd name="connsiteY4" fmla="*/ 82061 h 726830"/>
              <a:gd name="connsiteX5" fmla="*/ 13073 w 411657"/>
              <a:gd name="connsiteY5" fmla="*/ 152400 h 726830"/>
              <a:gd name="connsiteX6" fmla="*/ 130303 w 411657"/>
              <a:gd name="connsiteY6" fmla="*/ 222738 h 726830"/>
              <a:gd name="connsiteX7" fmla="*/ 165473 w 411657"/>
              <a:gd name="connsiteY7" fmla="*/ 246184 h 726830"/>
              <a:gd name="connsiteX8" fmla="*/ 211897 w 411657"/>
              <a:gd name="connsiteY8" fmla="*/ 277782 h 726830"/>
              <a:gd name="connsiteX9" fmla="*/ 259257 w 411657"/>
              <a:gd name="connsiteY9" fmla="*/ 304800 h 726830"/>
              <a:gd name="connsiteX10" fmla="*/ 282703 w 411657"/>
              <a:gd name="connsiteY10" fmla="*/ 339969 h 726830"/>
              <a:gd name="connsiteX11" fmla="*/ 341319 w 411657"/>
              <a:gd name="connsiteY11" fmla="*/ 410307 h 726830"/>
              <a:gd name="connsiteX12" fmla="*/ 364765 w 411657"/>
              <a:gd name="connsiteY12" fmla="*/ 492369 h 726830"/>
              <a:gd name="connsiteX13" fmla="*/ 376488 w 411657"/>
              <a:gd name="connsiteY13" fmla="*/ 726830 h 726830"/>
              <a:gd name="connsiteX0" fmla="*/ 411657 w 411657"/>
              <a:gd name="connsiteY0" fmla="*/ 0 h 726830"/>
              <a:gd name="connsiteX1" fmla="*/ 177196 w 411657"/>
              <a:gd name="connsiteY1" fmla="*/ 11723 h 726830"/>
              <a:gd name="connsiteX2" fmla="*/ 130303 w 411657"/>
              <a:gd name="connsiteY2" fmla="*/ 23446 h 726830"/>
              <a:gd name="connsiteX3" fmla="*/ 59965 w 411657"/>
              <a:gd name="connsiteY3" fmla="*/ 35169 h 726830"/>
              <a:gd name="connsiteX4" fmla="*/ 1349 w 411657"/>
              <a:gd name="connsiteY4" fmla="*/ 82061 h 726830"/>
              <a:gd name="connsiteX5" fmla="*/ 13073 w 411657"/>
              <a:gd name="connsiteY5" fmla="*/ 152400 h 726830"/>
              <a:gd name="connsiteX6" fmla="*/ 130303 w 411657"/>
              <a:gd name="connsiteY6" fmla="*/ 222738 h 726830"/>
              <a:gd name="connsiteX7" fmla="*/ 165473 w 411657"/>
              <a:gd name="connsiteY7" fmla="*/ 246184 h 726830"/>
              <a:gd name="connsiteX8" fmla="*/ 211897 w 411657"/>
              <a:gd name="connsiteY8" fmla="*/ 277782 h 726830"/>
              <a:gd name="connsiteX9" fmla="*/ 262541 w 411657"/>
              <a:gd name="connsiteY9" fmla="*/ 308371 h 726830"/>
              <a:gd name="connsiteX10" fmla="*/ 282703 w 411657"/>
              <a:gd name="connsiteY10" fmla="*/ 339969 h 726830"/>
              <a:gd name="connsiteX11" fmla="*/ 341319 w 411657"/>
              <a:gd name="connsiteY11" fmla="*/ 410307 h 726830"/>
              <a:gd name="connsiteX12" fmla="*/ 364765 w 411657"/>
              <a:gd name="connsiteY12" fmla="*/ 492369 h 726830"/>
              <a:gd name="connsiteX13" fmla="*/ 376488 w 411657"/>
              <a:gd name="connsiteY13" fmla="*/ 726830 h 726830"/>
              <a:gd name="connsiteX0" fmla="*/ 411657 w 411657"/>
              <a:gd name="connsiteY0" fmla="*/ 0 h 726830"/>
              <a:gd name="connsiteX1" fmla="*/ 177196 w 411657"/>
              <a:gd name="connsiteY1" fmla="*/ 11723 h 726830"/>
              <a:gd name="connsiteX2" fmla="*/ 130303 w 411657"/>
              <a:gd name="connsiteY2" fmla="*/ 23446 h 726830"/>
              <a:gd name="connsiteX3" fmla="*/ 59965 w 411657"/>
              <a:gd name="connsiteY3" fmla="*/ 35169 h 726830"/>
              <a:gd name="connsiteX4" fmla="*/ 1349 w 411657"/>
              <a:gd name="connsiteY4" fmla="*/ 82061 h 726830"/>
              <a:gd name="connsiteX5" fmla="*/ 13073 w 411657"/>
              <a:gd name="connsiteY5" fmla="*/ 152400 h 726830"/>
              <a:gd name="connsiteX6" fmla="*/ 130303 w 411657"/>
              <a:gd name="connsiteY6" fmla="*/ 222738 h 726830"/>
              <a:gd name="connsiteX7" fmla="*/ 165473 w 411657"/>
              <a:gd name="connsiteY7" fmla="*/ 246184 h 726830"/>
              <a:gd name="connsiteX8" fmla="*/ 211897 w 411657"/>
              <a:gd name="connsiteY8" fmla="*/ 277782 h 726830"/>
              <a:gd name="connsiteX9" fmla="*/ 262541 w 411657"/>
              <a:gd name="connsiteY9" fmla="*/ 308371 h 726830"/>
              <a:gd name="connsiteX10" fmla="*/ 305681 w 411657"/>
              <a:gd name="connsiteY10" fmla="*/ 347110 h 726830"/>
              <a:gd name="connsiteX11" fmla="*/ 341319 w 411657"/>
              <a:gd name="connsiteY11" fmla="*/ 410307 h 726830"/>
              <a:gd name="connsiteX12" fmla="*/ 364765 w 411657"/>
              <a:gd name="connsiteY12" fmla="*/ 492369 h 726830"/>
              <a:gd name="connsiteX13" fmla="*/ 376488 w 411657"/>
              <a:gd name="connsiteY13" fmla="*/ 726830 h 72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1657" h="726830">
                <a:moveTo>
                  <a:pt x="411657" y="0"/>
                </a:moveTo>
                <a:cubicBezTo>
                  <a:pt x="333503" y="3908"/>
                  <a:pt x="255177" y="5225"/>
                  <a:pt x="177196" y="11723"/>
                </a:cubicBezTo>
                <a:cubicBezTo>
                  <a:pt x="161140" y="13061"/>
                  <a:pt x="146102" y="20286"/>
                  <a:pt x="130303" y="23446"/>
                </a:cubicBezTo>
                <a:cubicBezTo>
                  <a:pt x="106995" y="28108"/>
                  <a:pt x="83411" y="31261"/>
                  <a:pt x="59965" y="35169"/>
                </a:cubicBezTo>
                <a:cubicBezTo>
                  <a:pt x="56252" y="37644"/>
                  <a:pt x="2867" y="69914"/>
                  <a:pt x="1349" y="82061"/>
                </a:cubicBezTo>
                <a:cubicBezTo>
                  <a:pt x="-1599" y="105647"/>
                  <a:pt x="-558" y="132927"/>
                  <a:pt x="13073" y="152400"/>
                </a:cubicBezTo>
                <a:cubicBezTo>
                  <a:pt x="32191" y="179712"/>
                  <a:pt x="98990" y="204845"/>
                  <a:pt x="130303" y="222738"/>
                </a:cubicBezTo>
                <a:cubicBezTo>
                  <a:pt x="142536" y="229728"/>
                  <a:pt x="153750" y="238369"/>
                  <a:pt x="165473" y="246184"/>
                </a:cubicBezTo>
                <a:cubicBezTo>
                  <a:pt x="173288" y="257907"/>
                  <a:pt x="195719" y="267418"/>
                  <a:pt x="211897" y="277782"/>
                </a:cubicBezTo>
                <a:cubicBezTo>
                  <a:pt x="228075" y="288147"/>
                  <a:pt x="246910" y="296816"/>
                  <a:pt x="262541" y="308371"/>
                </a:cubicBezTo>
                <a:cubicBezTo>
                  <a:pt x="278172" y="319926"/>
                  <a:pt x="292551" y="330121"/>
                  <a:pt x="305681" y="347110"/>
                </a:cubicBezTo>
                <a:cubicBezTo>
                  <a:pt x="318811" y="364099"/>
                  <a:pt x="331472" y="386097"/>
                  <a:pt x="341319" y="410307"/>
                </a:cubicBezTo>
                <a:cubicBezTo>
                  <a:pt x="351166" y="434517"/>
                  <a:pt x="361760" y="478846"/>
                  <a:pt x="364765" y="492369"/>
                </a:cubicBezTo>
                <a:cubicBezTo>
                  <a:pt x="387983" y="596853"/>
                  <a:pt x="376488" y="565207"/>
                  <a:pt x="376488" y="72683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129DC302-C7B4-4C99-A5D0-0728D85AE753}"/>
              </a:ext>
            </a:extLst>
          </p:cNvPr>
          <p:cNvSpPr/>
          <p:nvPr/>
        </p:nvSpPr>
        <p:spPr>
          <a:xfrm>
            <a:off x="10801135" y="5043817"/>
            <a:ext cx="640080" cy="635692"/>
          </a:xfrm>
          <a:custGeom>
            <a:avLst/>
            <a:gdLst>
              <a:gd name="connsiteX0" fmla="*/ 527538 w 527538"/>
              <a:gd name="connsiteY0" fmla="*/ 0 h 797169"/>
              <a:gd name="connsiteX1" fmla="*/ 375138 w 527538"/>
              <a:gd name="connsiteY1" fmla="*/ 0 h 797169"/>
              <a:gd name="connsiteX2" fmla="*/ 140677 w 527538"/>
              <a:gd name="connsiteY2" fmla="*/ 11723 h 797169"/>
              <a:gd name="connsiteX3" fmla="*/ 105508 w 527538"/>
              <a:gd name="connsiteY3" fmla="*/ 23446 h 797169"/>
              <a:gd name="connsiteX4" fmla="*/ 70338 w 527538"/>
              <a:gd name="connsiteY4" fmla="*/ 46892 h 797169"/>
              <a:gd name="connsiteX5" fmla="*/ 11723 w 527538"/>
              <a:gd name="connsiteY5" fmla="*/ 58615 h 797169"/>
              <a:gd name="connsiteX6" fmla="*/ 0 w 527538"/>
              <a:gd name="connsiteY6" fmla="*/ 93784 h 797169"/>
              <a:gd name="connsiteX7" fmla="*/ 11723 w 527538"/>
              <a:gd name="connsiteY7" fmla="*/ 140677 h 797169"/>
              <a:gd name="connsiteX8" fmla="*/ 58615 w 527538"/>
              <a:gd name="connsiteY8" fmla="*/ 152400 h 797169"/>
              <a:gd name="connsiteX9" fmla="*/ 175846 w 527538"/>
              <a:gd name="connsiteY9" fmla="*/ 164123 h 797169"/>
              <a:gd name="connsiteX10" fmla="*/ 316523 w 527538"/>
              <a:gd name="connsiteY10" fmla="*/ 211015 h 797169"/>
              <a:gd name="connsiteX11" fmla="*/ 351692 w 527538"/>
              <a:gd name="connsiteY11" fmla="*/ 222738 h 797169"/>
              <a:gd name="connsiteX12" fmla="*/ 422031 w 527538"/>
              <a:gd name="connsiteY12" fmla="*/ 257907 h 797169"/>
              <a:gd name="connsiteX13" fmla="*/ 457200 w 527538"/>
              <a:gd name="connsiteY13" fmla="*/ 293077 h 797169"/>
              <a:gd name="connsiteX14" fmla="*/ 468923 w 527538"/>
              <a:gd name="connsiteY14" fmla="*/ 328246 h 797169"/>
              <a:gd name="connsiteX15" fmla="*/ 492369 w 527538"/>
              <a:gd name="connsiteY15" fmla="*/ 363415 h 797169"/>
              <a:gd name="connsiteX16" fmla="*/ 504092 w 527538"/>
              <a:gd name="connsiteY16" fmla="*/ 797169 h 797169"/>
              <a:gd name="connsiteX0" fmla="*/ 527538 w 527538"/>
              <a:gd name="connsiteY0" fmla="*/ 0 h 797169"/>
              <a:gd name="connsiteX1" fmla="*/ 375138 w 527538"/>
              <a:gd name="connsiteY1" fmla="*/ 0 h 797169"/>
              <a:gd name="connsiteX2" fmla="*/ 140677 w 527538"/>
              <a:gd name="connsiteY2" fmla="*/ 11723 h 797169"/>
              <a:gd name="connsiteX3" fmla="*/ 105508 w 527538"/>
              <a:gd name="connsiteY3" fmla="*/ 23446 h 797169"/>
              <a:gd name="connsiteX4" fmla="*/ 57208 w 527538"/>
              <a:gd name="connsiteY4" fmla="*/ 32608 h 797169"/>
              <a:gd name="connsiteX5" fmla="*/ 11723 w 527538"/>
              <a:gd name="connsiteY5" fmla="*/ 58615 h 797169"/>
              <a:gd name="connsiteX6" fmla="*/ 0 w 527538"/>
              <a:gd name="connsiteY6" fmla="*/ 93784 h 797169"/>
              <a:gd name="connsiteX7" fmla="*/ 11723 w 527538"/>
              <a:gd name="connsiteY7" fmla="*/ 140677 h 797169"/>
              <a:gd name="connsiteX8" fmla="*/ 58615 w 527538"/>
              <a:gd name="connsiteY8" fmla="*/ 152400 h 797169"/>
              <a:gd name="connsiteX9" fmla="*/ 175846 w 527538"/>
              <a:gd name="connsiteY9" fmla="*/ 164123 h 797169"/>
              <a:gd name="connsiteX10" fmla="*/ 316523 w 527538"/>
              <a:gd name="connsiteY10" fmla="*/ 211015 h 797169"/>
              <a:gd name="connsiteX11" fmla="*/ 351692 w 527538"/>
              <a:gd name="connsiteY11" fmla="*/ 222738 h 797169"/>
              <a:gd name="connsiteX12" fmla="*/ 422031 w 527538"/>
              <a:gd name="connsiteY12" fmla="*/ 257907 h 797169"/>
              <a:gd name="connsiteX13" fmla="*/ 457200 w 527538"/>
              <a:gd name="connsiteY13" fmla="*/ 293077 h 797169"/>
              <a:gd name="connsiteX14" fmla="*/ 468923 w 527538"/>
              <a:gd name="connsiteY14" fmla="*/ 328246 h 797169"/>
              <a:gd name="connsiteX15" fmla="*/ 492369 w 527538"/>
              <a:gd name="connsiteY15" fmla="*/ 363415 h 797169"/>
              <a:gd name="connsiteX16" fmla="*/ 504092 w 527538"/>
              <a:gd name="connsiteY16" fmla="*/ 797169 h 797169"/>
              <a:gd name="connsiteX0" fmla="*/ 520972 w 520972"/>
              <a:gd name="connsiteY0" fmla="*/ 0 h 804310"/>
              <a:gd name="connsiteX1" fmla="*/ 375138 w 520972"/>
              <a:gd name="connsiteY1" fmla="*/ 7141 h 804310"/>
              <a:gd name="connsiteX2" fmla="*/ 140677 w 520972"/>
              <a:gd name="connsiteY2" fmla="*/ 18864 h 804310"/>
              <a:gd name="connsiteX3" fmla="*/ 105508 w 520972"/>
              <a:gd name="connsiteY3" fmla="*/ 30587 h 804310"/>
              <a:gd name="connsiteX4" fmla="*/ 57208 w 520972"/>
              <a:gd name="connsiteY4" fmla="*/ 39749 h 804310"/>
              <a:gd name="connsiteX5" fmla="*/ 11723 w 520972"/>
              <a:gd name="connsiteY5" fmla="*/ 65756 h 804310"/>
              <a:gd name="connsiteX6" fmla="*/ 0 w 520972"/>
              <a:gd name="connsiteY6" fmla="*/ 100925 h 804310"/>
              <a:gd name="connsiteX7" fmla="*/ 11723 w 520972"/>
              <a:gd name="connsiteY7" fmla="*/ 147818 h 804310"/>
              <a:gd name="connsiteX8" fmla="*/ 58615 w 520972"/>
              <a:gd name="connsiteY8" fmla="*/ 159541 h 804310"/>
              <a:gd name="connsiteX9" fmla="*/ 175846 w 520972"/>
              <a:gd name="connsiteY9" fmla="*/ 171264 h 804310"/>
              <a:gd name="connsiteX10" fmla="*/ 316523 w 520972"/>
              <a:gd name="connsiteY10" fmla="*/ 218156 h 804310"/>
              <a:gd name="connsiteX11" fmla="*/ 351692 w 520972"/>
              <a:gd name="connsiteY11" fmla="*/ 229879 h 804310"/>
              <a:gd name="connsiteX12" fmla="*/ 422031 w 520972"/>
              <a:gd name="connsiteY12" fmla="*/ 265048 h 804310"/>
              <a:gd name="connsiteX13" fmla="*/ 457200 w 520972"/>
              <a:gd name="connsiteY13" fmla="*/ 300218 h 804310"/>
              <a:gd name="connsiteX14" fmla="*/ 468923 w 520972"/>
              <a:gd name="connsiteY14" fmla="*/ 335387 h 804310"/>
              <a:gd name="connsiteX15" fmla="*/ 492369 w 520972"/>
              <a:gd name="connsiteY15" fmla="*/ 370556 h 804310"/>
              <a:gd name="connsiteX16" fmla="*/ 504092 w 520972"/>
              <a:gd name="connsiteY16" fmla="*/ 804310 h 804310"/>
              <a:gd name="connsiteX0" fmla="*/ 520972 w 520972"/>
              <a:gd name="connsiteY0" fmla="*/ 0 h 804310"/>
              <a:gd name="connsiteX1" fmla="*/ 375138 w 520972"/>
              <a:gd name="connsiteY1" fmla="*/ 7141 h 804310"/>
              <a:gd name="connsiteX2" fmla="*/ 140677 w 520972"/>
              <a:gd name="connsiteY2" fmla="*/ 18864 h 804310"/>
              <a:gd name="connsiteX3" fmla="*/ 105508 w 520972"/>
              <a:gd name="connsiteY3" fmla="*/ 30587 h 804310"/>
              <a:gd name="connsiteX4" fmla="*/ 57208 w 520972"/>
              <a:gd name="connsiteY4" fmla="*/ 39749 h 804310"/>
              <a:gd name="connsiteX5" fmla="*/ 11723 w 520972"/>
              <a:gd name="connsiteY5" fmla="*/ 65756 h 804310"/>
              <a:gd name="connsiteX6" fmla="*/ 0 w 520972"/>
              <a:gd name="connsiteY6" fmla="*/ 100925 h 804310"/>
              <a:gd name="connsiteX7" fmla="*/ 11723 w 520972"/>
              <a:gd name="connsiteY7" fmla="*/ 147818 h 804310"/>
              <a:gd name="connsiteX8" fmla="*/ 58615 w 520972"/>
              <a:gd name="connsiteY8" fmla="*/ 159541 h 804310"/>
              <a:gd name="connsiteX9" fmla="*/ 175846 w 520972"/>
              <a:gd name="connsiteY9" fmla="*/ 171264 h 804310"/>
              <a:gd name="connsiteX10" fmla="*/ 316523 w 520972"/>
              <a:gd name="connsiteY10" fmla="*/ 218156 h 804310"/>
              <a:gd name="connsiteX11" fmla="*/ 351692 w 520972"/>
              <a:gd name="connsiteY11" fmla="*/ 229879 h 804310"/>
              <a:gd name="connsiteX12" fmla="*/ 422031 w 520972"/>
              <a:gd name="connsiteY12" fmla="*/ 265048 h 804310"/>
              <a:gd name="connsiteX13" fmla="*/ 457200 w 520972"/>
              <a:gd name="connsiteY13" fmla="*/ 300218 h 804310"/>
              <a:gd name="connsiteX14" fmla="*/ 468923 w 520972"/>
              <a:gd name="connsiteY14" fmla="*/ 335387 h 804310"/>
              <a:gd name="connsiteX15" fmla="*/ 492369 w 520972"/>
              <a:gd name="connsiteY15" fmla="*/ 370556 h 804310"/>
              <a:gd name="connsiteX16" fmla="*/ 504092 w 520972"/>
              <a:gd name="connsiteY16" fmla="*/ 804310 h 804310"/>
              <a:gd name="connsiteX0" fmla="*/ 520972 w 520972"/>
              <a:gd name="connsiteY0" fmla="*/ 0 h 804310"/>
              <a:gd name="connsiteX1" fmla="*/ 375138 w 520972"/>
              <a:gd name="connsiteY1" fmla="*/ 7141 h 804310"/>
              <a:gd name="connsiteX2" fmla="*/ 140677 w 520972"/>
              <a:gd name="connsiteY2" fmla="*/ 18864 h 804310"/>
              <a:gd name="connsiteX3" fmla="*/ 105508 w 520972"/>
              <a:gd name="connsiteY3" fmla="*/ 30587 h 804310"/>
              <a:gd name="connsiteX4" fmla="*/ 57208 w 520972"/>
              <a:gd name="connsiteY4" fmla="*/ 39749 h 804310"/>
              <a:gd name="connsiteX5" fmla="*/ 11723 w 520972"/>
              <a:gd name="connsiteY5" fmla="*/ 65756 h 804310"/>
              <a:gd name="connsiteX6" fmla="*/ 0 w 520972"/>
              <a:gd name="connsiteY6" fmla="*/ 100925 h 804310"/>
              <a:gd name="connsiteX7" fmla="*/ 11723 w 520972"/>
              <a:gd name="connsiteY7" fmla="*/ 147818 h 804310"/>
              <a:gd name="connsiteX8" fmla="*/ 58615 w 520972"/>
              <a:gd name="connsiteY8" fmla="*/ 159541 h 804310"/>
              <a:gd name="connsiteX9" fmla="*/ 175846 w 520972"/>
              <a:gd name="connsiteY9" fmla="*/ 171264 h 804310"/>
              <a:gd name="connsiteX10" fmla="*/ 316523 w 520972"/>
              <a:gd name="connsiteY10" fmla="*/ 218156 h 804310"/>
              <a:gd name="connsiteX11" fmla="*/ 351692 w 520972"/>
              <a:gd name="connsiteY11" fmla="*/ 229879 h 804310"/>
              <a:gd name="connsiteX12" fmla="*/ 422031 w 520972"/>
              <a:gd name="connsiteY12" fmla="*/ 265048 h 804310"/>
              <a:gd name="connsiteX13" fmla="*/ 457200 w 520972"/>
              <a:gd name="connsiteY13" fmla="*/ 300218 h 804310"/>
              <a:gd name="connsiteX14" fmla="*/ 472205 w 520972"/>
              <a:gd name="connsiteY14" fmla="*/ 335386 h 804310"/>
              <a:gd name="connsiteX15" fmla="*/ 492369 w 520972"/>
              <a:gd name="connsiteY15" fmla="*/ 370556 h 804310"/>
              <a:gd name="connsiteX16" fmla="*/ 504092 w 520972"/>
              <a:gd name="connsiteY16" fmla="*/ 804310 h 804310"/>
              <a:gd name="connsiteX0" fmla="*/ 522132 w 522132"/>
              <a:gd name="connsiteY0" fmla="*/ 0 h 804310"/>
              <a:gd name="connsiteX1" fmla="*/ 376298 w 522132"/>
              <a:gd name="connsiteY1" fmla="*/ 7141 h 804310"/>
              <a:gd name="connsiteX2" fmla="*/ 141837 w 522132"/>
              <a:gd name="connsiteY2" fmla="*/ 18864 h 804310"/>
              <a:gd name="connsiteX3" fmla="*/ 106668 w 522132"/>
              <a:gd name="connsiteY3" fmla="*/ 30587 h 804310"/>
              <a:gd name="connsiteX4" fmla="*/ 58368 w 522132"/>
              <a:gd name="connsiteY4" fmla="*/ 39749 h 804310"/>
              <a:gd name="connsiteX5" fmla="*/ 32577 w 522132"/>
              <a:gd name="connsiteY5" fmla="*/ 51473 h 804310"/>
              <a:gd name="connsiteX6" fmla="*/ 1160 w 522132"/>
              <a:gd name="connsiteY6" fmla="*/ 100925 h 804310"/>
              <a:gd name="connsiteX7" fmla="*/ 12883 w 522132"/>
              <a:gd name="connsiteY7" fmla="*/ 147818 h 804310"/>
              <a:gd name="connsiteX8" fmla="*/ 59775 w 522132"/>
              <a:gd name="connsiteY8" fmla="*/ 159541 h 804310"/>
              <a:gd name="connsiteX9" fmla="*/ 177006 w 522132"/>
              <a:gd name="connsiteY9" fmla="*/ 171264 h 804310"/>
              <a:gd name="connsiteX10" fmla="*/ 317683 w 522132"/>
              <a:gd name="connsiteY10" fmla="*/ 218156 h 804310"/>
              <a:gd name="connsiteX11" fmla="*/ 352852 w 522132"/>
              <a:gd name="connsiteY11" fmla="*/ 229879 h 804310"/>
              <a:gd name="connsiteX12" fmla="*/ 423191 w 522132"/>
              <a:gd name="connsiteY12" fmla="*/ 265048 h 804310"/>
              <a:gd name="connsiteX13" fmla="*/ 458360 w 522132"/>
              <a:gd name="connsiteY13" fmla="*/ 300218 h 804310"/>
              <a:gd name="connsiteX14" fmla="*/ 473365 w 522132"/>
              <a:gd name="connsiteY14" fmla="*/ 335386 h 804310"/>
              <a:gd name="connsiteX15" fmla="*/ 493529 w 522132"/>
              <a:gd name="connsiteY15" fmla="*/ 370556 h 804310"/>
              <a:gd name="connsiteX16" fmla="*/ 505252 w 522132"/>
              <a:gd name="connsiteY16" fmla="*/ 804310 h 804310"/>
              <a:gd name="connsiteX0" fmla="*/ 521234 w 521234"/>
              <a:gd name="connsiteY0" fmla="*/ 0 h 804310"/>
              <a:gd name="connsiteX1" fmla="*/ 375400 w 521234"/>
              <a:gd name="connsiteY1" fmla="*/ 7141 h 804310"/>
              <a:gd name="connsiteX2" fmla="*/ 140939 w 521234"/>
              <a:gd name="connsiteY2" fmla="*/ 18864 h 804310"/>
              <a:gd name="connsiteX3" fmla="*/ 105770 w 521234"/>
              <a:gd name="connsiteY3" fmla="*/ 30587 h 804310"/>
              <a:gd name="connsiteX4" fmla="*/ 57470 w 521234"/>
              <a:gd name="connsiteY4" fmla="*/ 39749 h 804310"/>
              <a:gd name="connsiteX5" fmla="*/ 17831 w 521234"/>
              <a:gd name="connsiteY5" fmla="*/ 72563 h 804310"/>
              <a:gd name="connsiteX6" fmla="*/ 262 w 521234"/>
              <a:gd name="connsiteY6" fmla="*/ 100925 h 804310"/>
              <a:gd name="connsiteX7" fmla="*/ 11985 w 521234"/>
              <a:gd name="connsiteY7" fmla="*/ 147818 h 804310"/>
              <a:gd name="connsiteX8" fmla="*/ 58877 w 521234"/>
              <a:gd name="connsiteY8" fmla="*/ 159541 h 804310"/>
              <a:gd name="connsiteX9" fmla="*/ 176108 w 521234"/>
              <a:gd name="connsiteY9" fmla="*/ 171264 h 804310"/>
              <a:gd name="connsiteX10" fmla="*/ 316785 w 521234"/>
              <a:gd name="connsiteY10" fmla="*/ 218156 h 804310"/>
              <a:gd name="connsiteX11" fmla="*/ 351954 w 521234"/>
              <a:gd name="connsiteY11" fmla="*/ 229879 h 804310"/>
              <a:gd name="connsiteX12" fmla="*/ 422293 w 521234"/>
              <a:gd name="connsiteY12" fmla="*/ 265048 h 804310"/>
              <a:gd name="connsiteX13" fmla="*/ 457462 w 521234"/>
              <a:gd name="connsiteY13" fmla="*/ 300218 h 804310"/>
              <a:gd name="connsiteX14" fmla="*/ 472467 w 521234"/>
              <a:gd name="connsiteY14" fmla="*/ 335386 h 804310"/>
              <a:gd name="connsiteX15" fmla="*/ 492631 w 521234"/>
              <a:gd name="connsiteY15" fmla="*/ 370556 h 804310"/>
              <a:gd name="connsiteX16" fmla="*/ 504354 w 521234"/>
              <a:gd name="connsiteY16" fmla="*/ 804310 h 804310"/>
              <a:gd name="connsiteX0" fmla="*/ 521757 w 521757"/>
              <a:gd name="connsiteY0" fmla="*/ 0 h 804310"/>
              <a:gd name="connsiteX1" fmla="*/ 375923 w 521757"/>
              <a:gd name="connsiteY1" fmla="*/ 7141 h 804310"/>
              <a:gd name="connsiteX2" fmla="*/ 141462 w 521757"/>
              <a:gd name="connsiteY2" fmla="*/ 18864 h 804310"/>
              <a:gd name="connsiteX3" fmla="*/ 106293 w 521757"/>
              <a:gd name="connsiteY3" fmla="*/ 30587 h 804310"/>
              <a:gd name="connsiteX4" fmla="*/ 57993 w 521757"/>
              <a:gd name="connsiteY4" fmla="*/ 39749 h 804310"/>
              <a:gd name="connsiteX5" fmla="*/ 26663 w 521757"/>
              <a:gd name="connsiteY5" fmla="*/ 57499 h 804310"/>
              <a:gd name="connsiteX6" fmla="*/ 785 w 521757"/>
              <a:gd name="connsiteY6" fmla="*/ 100925 h 804310"/>
              <a:gd name="connsiteX7" fmla="*/ 12508 w 521757"/>
              <a:gd name="connsiteY7" fmla="*/ 147818 h 804310"/>
              <a:gd name="connsiteX8" fmla="*/ 59400 w 521757"/>
              <a:gd name="connsiteY8" fmla="*/ 159541 h 804310"/>
              <a:gd name="connsiteX9" fmla="*/ 176631 w 521757"/>
              <a:gd name="connsiteY9" fmla="*/ 171264 h 804310"/>
              <a:gd name="connsiteX10" fmla="*/ 317308 w 521757"/>
              <a:gd name="connsiteY10" fmla="*/ 218156 h 804310"/>
              <a:gd name="connsiteX11" fmla="*/ 352477 w 521757"/>
              <a:gd name="connsiteY11" fmla="*/ 229879 h 804310"/>
              <a:gd name="connsiteX12" fmla="*/ 422816 w 521757"/>
              <a:gd name="connsiteY12" fmla="*/ 265048 h 804310"/>
              <a:gd name="connsiteX13" fmla="*/ 457985 w 521757"/>
              <a:gd name="connsiteY13" fmla="*/ 300218 h 804310"/>
              <a:gd name="connsiteX14" fmla="*/ 472990 w 521757"/>
              <a:gd name="connsiteY14" fmla="*/ 335386 h 804310"/>
              <a:gd name="connsiteX15" fmla="*/ 493154 w 521757"/>
              <a:gd name="connsiteY15" fmla="*/ 370556 h 804310"/>
              <a:gd name="connsiteX16" fmla="*/ 504877 w 521757"/>
              <a:gd name="connsiteY16" fmla="*/ 804310 h 804310"/>
              <a:gd name="connsiteX0" fmla="*/ 523961 w 523961"/>
              <a:gd name="connsiteY0" fmla="*/ 0 h 804310"/>
              <a:gd name="connsiteX1" fmla="*/ 378127 w 523961"/>
              <a:gd name="connsiteY1" fmla="*/ 7141 h 804310"/>
              <a:gd name="connsiteX2" fmla="*/ 143666 w 523961"/>
              <a:gd name="connsiteY2" fmla="*/ 18864 h 804310"/>
              <a:gd name="connsiteX3" fmla="*/ 108497 w 523961"/>
              <a:gd name="connsiteY3" fmla="*/ 30587 h 804310"/>
              <a:gd name="connsiteX4" fmla="*/ 60197 w 523961"/>
              <a:gd name="connsiteY4" fmla="*/ 39749 h 804310"/>
              <a:gd name="connsiteX5" fmla="*/ 2989 w 523961"/>
              <a:gd name="connsiteY5" fmla="*/ 100925 h 804310"/>
              <a:gd name="connsiteX6" fmla="*/ 14712 w 523961"/>
              <a:gd name="connsiteY6" fmla="*/ 147818 h 804310"/>
              <a:gd name="connsiteX7" fmla="*/ 61604 w 523961"/>
              <a:gd name="connsiteY7" fmla="*/ 159541 h 804310"/>
              <a:gd name="connsiteX8" fmla="*/ 178835 w 523961"/>
              <a:gd name="connsiteY8" fmla="*/ 171264 h 804310"/>
              <a:gd name="connsiteX9" fmla="*/ 319512 w 523961"/>
              <a:gd name="connsiteY9" fmla="*/ 218156 h 804310"/>
              <a:gd name="connsiteX10" fmla="*/ 354681 w 523961"/>
              <a:gd name="connsiteY10" fmla="*/ 229879 h 804310"/>
              <a:gd name="connsiteX11" fmla="*/ 425020 w 523961"/>
              <a:gd name="connsiteY11" fmla="*/ 265048 h 804310"/>
              <a:gd name="connsiteX12" fmla="*/ 460189 w 523961"/>
              <a:gd name="connsiteY12" fmla="*/ 300218 h 804310"/>
              <a:gd name="connsiteX13" fmla="*/ 475194 w 523961"/>
              <a:gd name="connsiteY13" fmla="*/ 335386 h 804310"/>
              <a:gd name="connsiteX14" fmla="*/ 495358 w 523961"/>
              <a:gd name="connsiteY14" fmla="*/ 370556 h 804310"/>
              <a:gd name="connsiteX15" fmla="*/ 507081 w 523961"/>
              <a:gd name="connsiteY15" fmla="*/ 804310 h 804310"/>
              <a:gd name="connsiteX0" fmla="*/ 523961 w 523961"/>
              <a:gd name="connsiteY0" fmla="*/ 0 h 804310"/>
              <a:gd name="connsiteX1" fmla="*/ 378127 w 523961"/>
              <a:gd name="connsiteY1" fmla="*/ 7141 h 804310"/>
              <a:gd name="connsiteX2" fmla="*/ 143666 w 523961"/>
              <a:gd name="connsiteY2" fmla="*/ 18864 h 804310"/>
              <a:gd name="connsiteX3" fmla="*/ 60197 w 523961"/>
              <a:gd name="connsiteY3" fmla="*/ 39749 h 804310"/>
              <a:gd name="connsiteX4" fmla="*/ 2989 w 523961"/>
              <a:gd name="connsiteY4" fmla="*/ 100925 h 804310"/>
              <a:gd name="connsiteX5" fmla="*/ 14712 w 523961"/>
              <a:gd name="connsiteY5" fmla="*/ 147818 h 804310"/>
              <a:gd name="connsiteX6" fmla="*/ 61604 w 523961"/>
              <a:gd name="connsiteY6" fmla="*/ 159541 h 804310"/>
              <a:gd name="connsiteX7" fmla="*/ 178835 w 523961"/>
              <a:gd name="connsiteY7" fmla="*/ 171264 h 804310"/>
              <a:gd name="connsiteX8" fmla="*/ 319512 w 523961"/>
              <a:gd name="connsiteY8" fmla="*/ 218156 h 804310"/>
              <a:gd name="connsiteX9" fmla="*/ 354681 w 523961"/>
              <a:gd name="connsiteY9" fmla="*/ 229879 h 804310"/>
              <a:gd name="connsiteX10" fmla="*/ 425020 w 523961"/>
              <a:gd name="connsiteY10" fmla="*/ 265048 h 804310"/>
              <a:gd name="connsiteX11" fmla="*/ 460189 w 523961"/>
              <a:gd name="connsiteY11" fmla="*/ 300218 h 804310"/>
              <a:gd name="connsiteX12" fmla="*/ 475194 w 523961"/>
              <a:gd name="connsiteY12" fmla="*/ 335386 h 804310"/>
              <a:gd name="connsiteX13" fmla="*/ 495358 w 523961"/>
              <a:gd name="connsiteY13" fmla="*/ 370556 h 804310"/>
              <a:gd name="connsiteX14" fmla="*/ 507081 w 523961"/>
              <a:gd name="connsiteY14" fmla="*/ 804310 h 804310"/>
              <a:gd name="connsiteX0" fmla="*/ 524509 w 524509"/>
              <a:gd name="connsiteY0" fmla="*/ 0 h 804310"/>
              <a:gd name="connsiteX1" fmla="*/ 378675 w 524509"/>
              <a:gd name="connsiteY1" fmla="*/ 7141 h 804310"/>
              <a:gd name="connsiteX2" fmla="*/ 144214 w 524509"/>
              <a:gd name="connsiteY2" fmla="*/ 18864 h 804310"/>
              <a:gd name="connsiteX3" fmla="*/ 60745 w 524509"/>
              <a:gd name="connsiteY3" fmla="*/ 39749 h 804310"/>
              <a:gd name="connsiteX4" fmla="*/ 3537 w 524509"/>
              <a:gd name="connsiteY4" fmla="*/ 100925 h 804310"/>
              <a:gd name="connsiteX5" fmla="*/ 15260 w 524509"/>
              <a:gd name="connsiteY5" fmla="*/ 147818 h 804310"/>
              <a:gd name="connsiteX6" fmla="*/ 89848 w 524509"/>
              <a:gd name="connsiteY6" fmla="*/ 171592 h 804310"/>
              <a:gd name="connsiteX7" fmla="*/ 179383 w 524509"/>
              <a:gd name="connsiteY7" fmla="*/ 171264 h 804310"/>
              <a:gd name="connsiteX8" fmla="*/ 320060 w 524509"/>
              <a:gd name="connsiteY8" fmla="*/ 218156 h 804310"/>
              <a:gd name="connsiteX9" fmla="*/ 355229 w 524509"/>
              <a:gd name="connsiteY9" fmla="*/ 229879 h 804310"/>
              <a:gd name="connsiteX10" fmla="*/ 425568 w 524509"/>
              <a:gd name="connsiteY10" fmla="*/ 265048 h 804310"/>
              <a:gd name="connsiteX11" fmla="*/ 460737 w 524509"/>
              <a:gd name="connsiteY11" fmla="*/ 300218 h 804310"/>
              <a:gd name="connsiteX12" fmla="*/ 475742 w 524509"/>
              <a:gd name="connsiteY12" fmla="*/ 335386 h 804310"/>
              <a:gd name="connsiteX13" fmla="*/ 495906 w 524509"/>
              <a:gd name="connsiteY13" fmla="*/ 370556 h 804310"/>
              <a:gd name="connsiteX14" fmla="*/ 507629 w 524509"/>
              <a:gd name="connsiteY14" fmla="*/ 804310 h 804310"/>
              <a:gd name="connsiteX0" fmla="*/ 524509 w 524509"/>
              <a:gd name="connsiteY0" fmla="*/ 0 h 804310"/>
              <a:gd name="connsiteX1" fmla="*/ 378675 w 524509"/>
              <a:gd name="connsiteY1" fmla="*/ 7141 h 804310"/>
              <a:gd name="connsiteX2" fmla="*/ 144214 w 524509"/>
              <a:gd name="connsiteY2" fmla="*/ 18864 h 804310"/>
              <a:gd name="connsiteX3" fmla="*/ 60745 w 524509"/>
              <a:gd name="connsiteY3" fmla="*/ 39749 h 804310"/>
              <a:gd name="connsiteX4" fmla="*/ 3537 w 524509"/>
              <a:gd name="connsiteY4" fmla="*/ 100925 h 804310"/>
              <a:gd name="connsiteX5" fmla="*/ 15260 w 524509"/>
              <a:gd name="connsiteY5" fmla="*/ 147818 h 804310"/>
              <a:gd name="connsiteX6" fmla="*/ 89848 w 524509"/>
              <a:gd name="connsiteY6" fmla="*/ 171592 h 804310"/>
              <a:gd name="connsiteX7" fmla="*/ 215387 w 524509"/>
              <a:gd name="connsiteY7" fmla="*/ 189341 h 804310"/>
              <a:gd name="connsiteX8" fmla="*/ 320060 w 524509"/>
              <a:gd name="connsiteY8" fmla="*/ 218156 h 804310"/>
              <a:gd name="connsiteX9" fmla="*/ 355229 w 524509"/>
              <a:gd name="connsiteY9" fmla="*/ 229879 h 804310"/>
              <a:gd name="connsiteX10" fmla="*/ 425568 w 524509"/>
              <a:gd name="connsiteY10" fmla="*/ 265048 h 804310"/>
              <a:gd name="connsiteX11" fmla="*/ 460737 w 524509"/>
              <a:gd name="connsiteY11" fmla="*/ 300218 h 804310"/>
              <a:gd name="connsiteX12" fmla="*/ 475742 w 524509"/>
              <a:gd name="connsiteY12" fmla="*/ 335386 h 804310"/>
              <a:gd name="connsiteX13" fmla="*/ 495906 w 524509"/>
              <a:gd name="connsiteY13" fmla="*/ 370556 h 804310"/>
              <a:gd name="connsiteX14" fmla="*/ 507629 w 524509"/>
              <a:gd name="connsiteY14" fmla="*/ 804310 h 80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4509" h="804310">
                <a:moveTo>
                  <a:pt x="524509" y="0"/>
                </a:moveTo>
                <a:cubicBezTo>
                  <a:pt x="462329" y="9024"/>
                  <a:pt x="442058" y="3997"/>
                  <a:pt x="378675" y="7141"/>
                </a:cubicBezTo>
                <a:lnTo>
                  <a:pt x="144214" y="18864"/>
                </a:lnTo>
                <a:cubicBezTo>
                  <a:pt x="91226" y="24299"/>
                  <a:pt x="84191" y="26072"/>
                  <a:pt x="60745" y="39749"/>
                </a:cubicBezTo>
                <a:cubicBezTo>
                  <a:pt x="37299" y="53426"/>
                  <a:pt x="11118" y="82914"/>
                  <a:pt x="3537" y="100925"/>
                </a:cubicBezTo>
                <a:cubicBezTo>
                  <a:pt x="-4044" y="118936"/>
                  <a:pt x="875" y="136040"/>
                  <a:pt x="15260" y="147818"/>
                </a:cubicBezTo>
                <a:cubicBezTo>
                  <a:pt x="29645" y="159596"/>
                  <a:pt x="56494" y="164672"/>
                  <a:pt x="89848" y="171592"/>
                </a:cubicBezTo>
                <a:cubicBezTo>
                  <a:pt x="123203" y="178513"/>
                  <a:pt x="176310" y="185433"/>
                  <a:pt x="215387" y="189341"/>
                </a:cubicBezTo>
                <a:lnTo>
                  <a:pt x="320060" y="218156"/>
                </a:lnTo>
                <a:cubicBezTo>
                  <a:pt x="331783" y="222064"/>
                  <a:pt x="344947" y="223024"/>
                  <a:pt x="355229" y="229879"/>
                </a:cubicBezTo>
                <a:cubicBezTo>
                  <a:pt x="400680" y="260180"/>
                  <a:pt x="377032" y="248870"/>
                  <a:pt x="425568" y="265048"/>
                </a:cubicBezTo>
                <a:cubicBezTo>
                  <a:pt x="437291" y="276771"/>
                  <a:pt x="452375" y="288495"/>
                  <a:pt x="460737" y="300218"/>
                </a:cubicBezTo>
                <a:cubicBezTo>
                  <a:pt x="469099" y="311941"/>
                  <a:pt x="470216" y="324333"/>
                  <a:pt x="475742" y="335386"/>
                </a:cubicBezTo>
                <a:cubicBezTo>
                  <a:pt x="482043" y="347988"/>
                  <a:pt x="488091" y="358833"/>
                  <a:pt x="495906" y="370556"/>
                </a:cubicBezTo>
                <a:cubicBezTo>
                  <a:pt x="538905" y="542552"/>
                  <a:pt x="507629" y="401336"/>
                  <a:pt x="507629" y="80431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25B7357-539A-43ED-8BE6-2AC2AD78D300}"/>
              </a:ext>
            </a:extLst>
          </p:cNvPr>
          <p:cNvGrpSpPr/>
          <p:nvPr/>
        </p:nvGrpSpPr>
        <p:grpSpPr>
          <a:xfrm>
            <a:off x="9115586" y="2705552"/>
            <a:ext cx="2912240" cy="1420284"/>
            <a:chOff x="9115586" y="2705552"/>
            <a:chExt cx="2912240" cy="1420284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17D0862-72C1-47CF-A1E6-C6E11D4192A1}"/>
                </a:ext>
              </a:extLst>
            </p:cNvPr>
            <p:cNvSpPr/>
            <p:nvPr/>
          </p:nvSpPr>
          <p:spPr>
            <a:xfrm>
              <a:off x="9250676" y="2985833"/>
              <a:ext cx="603881" cy="62825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BF77CBDC-8E37-45BA-9629-FFC36B591AB1}"/>
                </a:ext>
              </a:extLst>
            </p:cNvPr>
            <p:cNvSpPr/>
            <p:nvPr/>
          </p:nvSpPr>
          <p:spPr>
            <a:xfrm>
              <a:off x="9711266" y="2861396"/>
              <a:ext cx="603881" cy="62825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18761703-2539-4D70-8A14-0E18A0EA9DE4}"/>
                </a:ext>
              </a:extLst>
            </p:cNvPr>
            <p:cNvSpPr/>
            <p:nvPr/>
          </p:nvSpPr>
          <p:spPr>
            <a:xfrm>
              <a:off x="9640487" y="3400784"/>
              <a:ext cx="603881" cy="62825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F25AD26E-32EB-4FBD-AACD-81977F1916E9}"/>
                </a:ext>
              </a:extLst>
            </p:cNvPr>
            <p:cNvSpPr/>
            <p:nvPr/>
          </p:nvSpPr>
          <p:spPr>
            <a:xfrm>
              <a:off x="10817870" y="3310582"/>
              <a:ext cx="384207" cy="394854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51C0936-6AD6-40E2-BFFF-A49452800C8F}"/>
                </a:ext>
              </a:extLst>
            </p:cNvPr>
            <p:cNvSpPr/>
            <p:nvPr/>
          </p:nvSpPr>
          <p:spPr>
            <a:xfrm>
              <a:off x="10990040" y="3463565"/>
              <a:ext cx="384207" cy="394854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89650712-1E19-4127-8114-7E5AB684E6C5}"/>
                </a:ext>
              </a:extLst>
            </p:cNvPr>
            <p:cNvSpPr/>
            <p:nvPr/>
          </p:nvSpPr>
          <p:spPr>
            <a:xfrm>
              <a:off x="11408530" y="3224934"/>
              <a:ext cx="384207" cy="394854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BCA1254-6E2C-4032-A85A-0D472D6F5631}"/>
                </a:ext>
              </a:extLst>
            </p:cNvPr>
            <p:cNvSpPr/>
            <p:nvPr/>
          </p:nvSpPr>
          <p:spPr>
            <a:xfrm>
              <a:off x="10979373" y="3054489"/>
              <a:ext cx="384207" cy="394854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BCC15274-70AC-46BB-8112-CD46D97BABA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115586" y="2705552"/>
              <a:ext cx="1415616" cy="1420284"/>
              <a:chOff x="9366237" y="3002252"/>
              <a:chExt cx="989188" cy="992450"/>
            </a:xfrm>
          </p:grpSpPr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6C49F50B-9CD6-4711-A665-A956481F80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60831" y="3002252"/>
                <a:ext cx="5435" cy="153712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F0223FC2-3F8C-40FD-A43A-0596A47FF7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20760" y="3147115"/>
                <a:ext cx="89802" cy="124322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6C03F837-E259-4315-A771-B77F3DCC791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10562" y="3496846"/>
                <a:ext cx="144863" cy="10765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E73DD075-EDD1-41B4-8011-B992A9BAEC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11100" y="3147115"/>
                <a:ext cx="90456" cy="10773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45C93295-3E85-4F2F-8C97-EF6C7E8AB9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6237" y="3496846"/>
                <a:ext cx="144863" cy="10765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1810950A-28F5-4CDD-8BD1-56658541B4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11100" y="3735076"/>
                <a:ext cx="115570" cy="111500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BA43E354-D4BE-428F-A939-E1B02664FC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855591" y="3846576"/>
                <a:ext cx="5240" cy="148126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948072AD-56D0-472F-A1CE-77C4E90DF2E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120760" y="3751202"/>
                <a:ext cx="89802" cy="95374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81F03854-0873-46EA-9243-FDB74B68E52C}"/>
                </a:ext>
              </a:extLst>
            </p:cNvPr>
            <p:cNvSpPr/>
            <p:nvPr/>
          </p:nvSpPr>
          <p:spPr>
            <a:xfrm>
              <a:off x="11340059" y="3568697"/>
              <a:ext cx="384207" cy="394854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A5E4C803-ACB0-4F8D-8072-738789F98446}"/>
                </a:ext>
              </a:extLst>
            </p:cNvPr>
            <p:cNvSpPr/>
            <p:nvPr/>
          </p:nvSpPr>
          <p:spPr>
            <a:xfrm>
              <a:off x="11293926" y="2958619"/>
              <a:ext cx="384207" cy="394854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C29DF4E8-8DE8-4156-B8D1-17328626877A}"/>
                </a:ext>
              </a:extLst>
            </p:cNvPr>
            <p:cNvSpPr/>
            <p:nvPr/>
          </p:nvSpPr>
          <p:spPr>
            <a:xfrm>
              <a:off x="11064941" y="3310582"/>
              <a:ext cx="384207" cy="394854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4E2B04F-4292-451B-96BB-5BF082EA0C6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41915" y="2781997"/>
              <a:ext cx="1385911" cy="1301804"/>
              <a:chOff x="8236974" y="4712110"/>
              <a:chExt cx="1828800" cy="1828800"/>
            </a:xfrm>
          </p:grpSpPr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56AA4114-FE8F-419D-95F8-2136BEA1C4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41683" y="4712110"/>
                <a:ext cx="9690" cy="757987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9A5F10AE-B151-4C6F-A493-FD351F3A6E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41725" y="4979932"/>
                <a:ext cx="556228" cy="573451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394B2D10-3B88-4DB3-AA7E-568B6A88E78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12377" y="5626511"/>
                <a:ext cx="753397" cy="0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C7916556-E979-4330-BE92-A275029768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04796" y="4979932"/>
                <a:ext cx="556616" cy="573451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3817589F-0653-4262-A136-DAFB8AD526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36974" y="5626511"/>
                <a:ext cx="722172" cy="17096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0CDE3CCE-D3E0-43B0-8B5E-52E257A8A6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04796" y="5753264"/>
                <a:ext cx="515196" cy="519825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D947C778-200E-4D60-885B-AE5F4A2F6C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41683" y="5854592"/>
                <a:ext cx="9691" cy="686318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B4DA48A0-2E71-48D5-8581-F4841D4129C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280158" y="5799901"/>
                <a:ext cx="517794" cy="473187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id="{8BD99A5A-53BF-4375-8A14-FDA5406B109B}"/>
              </a:ext>
            </a:extLst>
          </p:cNvPr>
          <p:cNvSpPr txBox="1"/>
          <p:nvPr/>
        </p:nvSpPr>
        <p:spPr>
          <a:xfrm>
            <a:off x="0" y="6488668"/>
            <a:ext cx="240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Williams and Igel 2021</a:t>
            </a:r>
          </a:p>
        </p:txBody>
      </p:sp>
      <p:sp>
        <p:nvSpPr>
          <p:cNvPr id="67" name="Arrow: Curved Right 66">
            <a:extLst>
              <a:ext uri="{FF2B5EF4-FFF2-40B4-BE49-F238E27FC236}">
                <a16:creationId xmlns:a16="http://schemas.microsoft.com/office/drawing/2014/main" id="{402FB6E6-BA15-4651-AB5E-BF7A83166C7B}"/>
              </a:ext>
            </a:extLst>
          </p:cNvPr>
          <p:cNvSpPr/>
          <p:nvPr/>
        </p:nvSpPr>
        <p:spPr>
          <a:xfrm>
            <a:off x="9649501" y="4660356"/>
            <a:ext cx="287531" cy="440046"/>
          </a:xfrm>
          <a:prstGeom prst="curvedRightArrow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Arrow: Curved Right 67">
            <a:extLst>
              <a:ext uri="{FF2B5EF4-FFF2-40B4-BE49-F238E27FC236}">
                <a16:creationId xmlns:a16="http://schemas.microsoft.com/office/drawing/2014/main" id="{7578EFD6-3793-428B-9F4C-CB61761FA711}"/>
              </a:ext>
            </a:extLst>
          </p:cNvPr>
          <p:cNvSpPr/>
          <p:nvPr/>
        </p:nvSpPr>
        <p:spPr>
          <a:xfrm>
            <a:off x="11032651" y="4655640"/>
            <a:ext cx="287531" cy="440046"/>
          </a:xfrm>
          <a:prstGeom prst="curvedRightArrow">
            <a:avLst>
              <a:gd name="adj1" fmla="val 45322"/>
              <a:gd name="adj2" fmla="val 62555"/>
              <a:gd name="adj3" fmla="val 25000"/>
            </a:avLst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34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40389-57B3-48C5-ADFD-4081CA4EC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Questions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B586BF-8FEC-47E1-B7E9-CBBB67FA74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Should the maximum cloud top radiative cooling rate matter for entrainment?</a:t>
                </a:r>
              </a:p>
              <a:p>
                <a:pPr lvl="1"/>
                <a:r>
                  <a:rPr lang="en-US" dirty="0"/>
                  <a:t>Theoretical studies suggest so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𝑟𝑎𝑑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0.175+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0.78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dirty="0"/>
                  <a:t>  (de Lozar and </a:t>
                </a:r>
                <a:r>
                  <a:rPr lang="en-US" dirty="0" err="1"/>
                  <a:t>Mellado</a:t>
                </a:r>
                <a:r>
                  <a:rPr lang="en-US" dirty="0"/>
                  <a:t> 2015)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dirty="0"/>
                  <a:t>Why doesn’t the evaporation time scale matter?</a:t>
                </a:r>
              </a:p>
              <a:p>
                <a:pPr lvl="1"/>
                <a:r>
                  <a:rPr lang="en-US" dirty="0"/>
                  <a:t>Inhomogeneous mixing observed at stratocumulus cloud top (e.g. Desai et al. 2021)</a:t>
                </a:r>
              </a:p>
              <a:p>
                <a:pPr lvl="1"/>
                <a:r>
                  <a:rPr lang="en-US" dirty="0"/>
                  <a:t>Means that evaporation proceeds faster than mixing, that the evaporation rate doesn’t limit the production of negatively buoyant air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B586BF-8FEC-47E1-B7E9-CBBB67FA74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FC4B5-BAB3-48AC-ADFF-7226A2FD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071-CED1-4531-B882-8FD8E4CD96FF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0E9207-0839-4CF7-92DB-22D5EA173CEA}"/>
              </a:ext>
            </a:extLst>
          </p:cNvPr>
          <p:cNvSpPr txBox="1"/>
          <p:nvPr/>
        </p:nvSpPr>
        <p:spPr>
          <a:xfrm>
            <a:off x="0" y="6488668"/>
            <a:ext cx="240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Williams and Igel 2021</a:t>
            </a:r>
          </a:p>
        </p:txBody>
      </p:sp>
    </p:spTree>
    <p:extLst>
      <p:ext uri="{BB962C8B-B14F-4D97-AF65-F5344CB8AC3E}">
        <p14:creationId xmlns:p14="http://schemas.microsoft.com/office/powerpoint/2010/main" val="1685377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B5FE0CF-7808-413C-97FC-B0A6AB63FC0A}"/>
              </a:ext>
            </a:extLst>
          </p:cNvPr>
          <p:cNvSpPr/>
          <p:nvPr/>
        </p:nvSpPr>
        <p:spPr>
          <a:xfrm>
            <a:off x="5080494" y="5127472"/>
            <a:ext cx="5187680" cy="748783"/>
          </a:xfrm>
          <a:custGeom>
            <a:avLst/>
            <a:gdLst>
              <a:gd name="connsiteX0" fmla="*/ 117230 w 5732584"/>
              <a:gd name="connsiteY0" fmla="*/ 750277 h 1066800"/>
              <a:gd name="connsiteX1" fmla="*/ 269630 w 5732584"/>
              <a:gd name="connsiteY1" fmla="*/ 914400 h 1066800"/>
              <a:gd name="connsiteX2" fmla="*/ 339969 w 5732584"/>
              <a:gd name="connsiteY2" fmla="*/ 961293 h 1066800"/>
              <a:gd name="connsiteX3" fmla="*/ 422030 w 5732584"/>
              <a:gd name="connsiteY3" fmla="*/ 973016 h 1066800"/>
              <a:gd name="connsiteX4" fmla="*/ 1219200 w 5732584"/>
              <a:gd name="connsiteY4" fmla="*/ 961293 h 1066800"/>
              <a:gd name="connsiteX5" fmla="*/ 1277815 w 5732584"/>
              <a:gd name="connsiteY5" fmla="*/ 926123 h 1066800"/>
              <a:gd name="connsiteX6" fmla="*/ 1336430 w 5732584"/>
              <a:gd name="connsiteY6" fmla="*/ 914400 h 1066800"/>
              <a:gd name="connsiteX7" fmla="*/ 1383323 w 5732584"/>
              <a:gd name="connsiteY7" fmla="*/ 902677 h 1066800"/>
              <a:gd name="connsiteX8" fmla="*/ 1453661 w 5732584"/>
              <a:gd name="connsiteY8" fmla="*/ 867508 h 1066800"/>
              <a:gd name="connsiteX9" fmla="*/ 1535723 w 5732584"/>
              <a:gd name="connsiteY9" fmla="*/ 844062 h 1066800"/>
              <a:gd name="connsiteX10" fmla="*/ 1781907 w 5732584"/>
              <a:gd name="connsiteY10" fmla="*/ 855785 h 1066800"/>
              <a:gd name="connsiteX11" fmla="*/ 1899138 w 5732584"/>
              <a:gd name="connsiteY11" fmla="*/ 867508 h 1066800"/>
              <a:gd name="connsiteX12" fmla="*/ 1946030 w 5732584"/>
              <a:gd name="connsiteY12" fmla="*/ 890954 h 1066800"/>
              <a:gd name="connsiteX13" fmla="*/ 2028092 w 5732584"/>
              <a:gd name="connsiteY13" fmla="*/ 902677 h 1066800"/>
              <a:gd name="connsiteX14" fmla="*/ 2074984 w 5732584"/>
              <a:gd name="connsiteY14" fmla="*/ 914400 h 1066800"/>
              <a:gd name="connsiteX15" fmla="*/ 2180492 w 5732584"/>
              <a:gd name="connsiteY15" fmla="*/ 949570 h 1066800"/>
              <a:gd name="connsiteX16" fmla="*/ 2250830 w 5732584"/>
              <a:gd name="connsiteY16" fmla="*/ 973016 h 1066800"/>
              <a:gd name="connsiteX17" fmla="*/ 2286000 w 5732584"/>
              <a:gd name="connsiteY17" fmla="*/ 984739 h 1066800"/>
              <a:gd name="connsiteX18" fmla="*/ 2391507 w 5732584"/>
              <a:gd name="connsiteY18" fmla="*/ 996462 h 1066800"/>
              <a:gd name="connsiteX19" fmla="*/ 2801815 w 5732584"/>
              <a:gd name="connsiteY19" fmla="*/ 996462 h 1066800"/>
              <a:gd name="connsiteX20" fmla="*/ 2907323 w 5732584"/>
              <a:gd name="connsiteY20" fmla="*/ 961293 h 1066800"/>
              <a:gd name="connsiteX21" fmla="*/ 3024553 w 5732584"/>
              <a:gd name="connsiteY21" fmla="*/ 949570 h 1066800"/>
              <a:gd name="connsiteX22" fmla="*/ 3704492 w 5732584"/>
              <a:gd name="connsiteY22" fmla="*/ 937847 h 1066800"/>
              <a:gd name="connsiteX23" fmla="*/ 3856892 w 5732584"/>
              <a:gd name="connsiteY23" fmla="*/ 961293 h 1066800"/>
              <a:gd name="connsiteX24" fmla="*/ 3892061 w 5732584"/>
              <a:gd name="connsiteY24" fmla="*/ 973016 h 1066800"/>
              <a:gd name="connsiteX25" fmla="*/ 3938953 w 5732584"/>
              <a:gd name="connsiteY25" fmla="*/ 996462 h 1066800"/>
              <a:gd name="connsiteX26" fmla="*/ 4208584 w 5732584"/>
              <a:gd name="connsiteY26" fmla="*/ 1031631 h 1066800"/>
              <a:gd name="connsiteX27" fmla="*/ 4478215 w 5732584"/>
              <a:gd name="connsiteY27" fmla="*/ 1066800 h 1066800"/>
              <a:gd name="connsiteX28" fmla="*/ 4724400 w 5732584"/>
              <a:gd name="connsiteY28" fmla="*/ 1055077 h 1066800"/>
              <a:gd name="connsiteX29" fmla="*/ 4794738 w 5732584"/>
              <a:gd name="connsiteY29" fmla="*/ 1019908 h 1066800"/>
              <a:gd name="connsiteX30" fmla="*/ 4829907 w 5732584"/>
              <a:gd name="connsiteY30" fmla="*/ 1008185 h 1066800"/>
              <a:gd name="connsiteX31" fmla="*/ 4911969 w 5732584"/>
              <a:gd name="connsiteY31" fmla="*/ 949570 h 1066800"/>
              <a:gd name="connsiteX32" fmla="*/ 4947138 w 5732584"/>
              <a:gd name="connsiteY32" fmla="*/ 937847 h 1066800"/>
              <a:gd name="connsiteX33" fmla="*/ 5017476 w 5732584"/>
              <a:gd name="connsiteY33" fmla="*/ 867508 h 1066800"/>
              <a:gd name="connsiteX34" fmla="*/ 5040923 w 5732584"/>
              <a:gd name="connsiteY34" fmla="*/ 844062 h 1066800"/>
              <a:gd name="connsiteX35" fmla="*/ 5122984 w 5732584"/>
              <a:gd name="connsiteY35" fmla="*/ 797170 h 1066800"/>
              <a:gd name="connsiteX36" fmla="*/ 5357446 w 5732584"/>
              <a:gd name="connsiteY36" fmla="*/ 762000 h 1066800"/>
              <a:gd name="connsiteX37" fmla="*/ 5509846 w 5732584"/>
              <a:gd name="connsiteY37" fmla="*/ 750277 h 1066800"/>
              <a:gd name="connsiteX38" fmla="*/ 5591907 w 5732584"/>
              <a:gd name="connsiteY38" fmla="*/ 726831 h 1066800"/>
              <a:gd name="connsiteX39" fmla="*/ 5685692 w 5732584"/>
              <a:gd name="connsiteY39" fmla="*/ 656493 h 1066800"/>
              <a:gd name="connsiteX40" fmla="*/ 5709138 w 5732584"/>
              <a:gd name="connsiteY40" fmla="*/ 621323 h 1066800"/>
              <a:gd name="connsiteX41" fmla="*/ 5720861 w 5732584"/>
              <a:gd name="connsiteY41" fmla="*/ 574431 h 1066800"/>
              <a:gd name="connsiteX42" fmla="*/ 5732584 w 5732584"/>
              <a:gd name="connsiteY42" fmla="*/ 539262 h 1066800"/>
              <a:gd name="connsiteX43" fmla="*/ 5720861 w 5732584"/>
              <a:gd name="connsiteY43" fmla="*/ 351693 h 1066800"/>
              <a:gd name="connsiteX44" fmla="*/ 5709138 w 5732584"/>
              <a:gd name="connsiteY44" fmla="*/ 316523 h 1066800"/>
              <a:gd name="connsiteX45" fmla="*/ 5673969 w 5732584"/>
              <a:gd name="connsiteY45" fmla="*/ 281354 h 1066800"/>
              <a:gd name="connsiteX46" fmla="*/ 5603630 w 5732584"/>
              <a:gd name="connsiteY46" fmla="*/ 211016 h 1066800"/>
              <a:gd name="connsiteX47" fmla="*/ 5462953 w 5732584"/>
              <a:gd name="connsiteY47" fmla="*/ 140677 h 1066800"/>
              <a:gd name="connsiteX48" fmla="*/ 5380892 w 5732584"/>
              <a:gd name="connsiteY48" fmla="*/ 105508 h 1066800"/>
              <a:gd name="connsiteX49" fmla="*/ 5263661 w 5732584"/>
              <a:gd name="connsiteY49" fmla="*/ 58616 h 1066800"/>
              <a:gd name="connsiteX50" fmla="*/ 5193323 w 5732584"/>
              <a:gd name="connsiteY50" fmla="*/ 35170 h 1066800"/>
              <a:gd name="connsiteX51" fmla="*/ 5158153 w 5732584"/>
              <a:gd name="connsiteY51" fmla="*/ 23447 h 1066800"/>
              <a:gd name="connsiteX52" fmla="*/ 5064369 w 5732584"/>
              <a:gd name="connsiteY52" fmla="*/ 0 h 1066800"/>
              <a:gd name="connsiteX53" fmla="*/ 4747846 w 5732584"/>
              <a:gd name="connsiteY53" fmla="*/ 23447 h 1066800"/>
              <a:gd name="connsiteX54" fmla="*/ 4677507 w 5732584"/>
              <a:gd name="connsiteY54" fmla="*/ 46893 h 1066800"/>
              <a:gd name="connsiteX55" fmla="*/ 4618892 w 5732584"/>
              <a:gd name="connsiteY55" fmla="*/ 58616 h 1066800"/>
              <a:gd name="connsiteX56" fmla="*/ 4572000 w 5732584"/>
              <a:gd name="connsiteY56" fmla="*/ 82062 h 1066800"/>
              <a:gd name="connsiteX57" fmla="*/ 4384430 w 5732584"/>
              <a:gd name="connsiteY57" fmla="*/ 128954 h 1066800"/>
              <a:gd name="connsiteX58" fmla="*/ 4349261 w 5732584"/>
              <a:gd name="connsiteY58" fmla="*/ 140677 h 1066800"/>
              <a:gd name="connsiteX59" fmla="*/ 3446584 w 5732584"/>
              <a:gd name="connsiteY59" fmla="*/ 128954 h 1066800"/>
              <a:gd name="connsiteX60" fmla="*/ 3411415 w 5732584"/>
              <a:gd name="connsiteY60" fmla="*/ 105508 h 1066800"/>
              <a:gd name="connsiteX61" fmla="*/ 3247292 w 5732584"/>
              <a:gd name="connsiteY61" fmla="*/ 93785 h 1066800"/>
              <a:gd name="connsiteX62" fmla="*/ 3165230 w 5732584"/>
              <a:gd name="connsiteY62" fmla="*/ 82062 h 1066800"/>
              <a:gd name="connsiteX63" fmla="*/ 3048000 w 5732584"/>
              <a:gd name="connsiteY63" fmla="*/ 70339 h 1066800"/>
              <a:gd name="connsiteX64" fmla="*/ 2754923 w 5732584"/>
              <a:gd name="connsiteY64" fmla="*/ 82062 h 1066800"/>
              <a:gd name="connsiteX65" fmla="*/ 2602523 w 5732584"/>
              <a:gd name="connsiteY65" fmla="*/ 128954 h 1066800"/>
              <a:gd name="connsiteX66" fmla="*/ 2473569 w 5732584"/>
              <a:gd name="connsiteY66" fmla="*/ 152400 h 1066800"/>
              <a:gd name="connsiteX67" fmla="*/ 2344615 w 5732584"/>
              <a:gd name="connsiteY67" fmla="*/ 164123 h 1066800"/>
              <a:gd name="connsiteX68" fmla="*/ 2274276 w 5732584"/>
              <a:gd name="connsiteY68" fmla="*/ 187570 h 1066800"/>
              <a:gd name="connsiteX69" fmla="*/ 2192215 w 5732584"/>
              <a:gd name="connsiteY69" fmla="*/ 211016 h 1066800"/>
              <a:gd name="connsiteX70" fmla="*/ 984738 w 5732584"/>
              <a:gd name="connsiteY70" fmla="*/ 199293 h 1066800"/>
              <a:gd name="connsiteX71" fmla="*/ 949569 w 5732584"/>
              <a:gd name="connsiteY71" fmla="*/ 187570 h 1066800"/>
              <a:gd name="connsiteX72" fmla="*/ 832338 w 5732584"/>
              <a:gd name="connsiteY72" fmla="*/ 164123 h 1066800"/>
              <a:gd name="connsiteX73" fmla="*/ 785446 w 5732584"/>
              <a:gd name="connsiteY73" fmla="*/ 140677 h 1066800"/>
              <a:gd name="connsiteX74" fmla="*/ 328246 w 5732584"/>
              <a:gd name="connsiteY74" fmla="*/ 140677 h 1066800"/>
              <a:gd name="connsiteX75" fmla="*/ 246184 w 5732584"/>
              <a:gd name="connsiteY75" fmla="*/ 175847 h 1066800"/>
              <a:gd name="connsiteX76" fmla="*/ 105507 w 5732584"/>
              <a:gd name="connsiteY76" fmla="*/ 246185 h 1066800"/>
              <a:gd name="connsiteX77" fmla="*/ 58615 w 5732584"/>
              <a:gd name="connsiteY77" fmla="*/ 281354 h 1066800"/>
              <a:gd name="connsiteX78" fmla="*/ 0 w 5732584"/>
              <a:gd name="connsiteY78" fmla="*/ 339970 h 1066800"/>
              <a:gd name="connsiteX79" fmla="*/ 11723 w 5732584"/>
              <a:gd name="connsiteY79" fmla="*/ 597877 h 1066800"/>
              <a:gd name="connsiteX80" fmla="*/ 35169 w 5732584"/>
              <a:gd name="connsiteY80" fmla="*/ 691662 h 1066800"/>
              <a:gd name="connsiteX81" fmla="*/ 70338 w 5732584"/>
              <a:gd name="connsiteY81" fmla="*/ 726831 h 1066800"/>
              <a:gd name="connsiteX82" fmla="*/ 117230 w 5732584"/>
              <a:gd name="connsiteY82" fmla="*/ 750277 h 1066800"/>
              <a:gd name="connsiteX0" fmla="*/ 117230 w 5732584"/>
              <a:gd name="connsiteY0" fmla="*/ 750277 h 1066800"/>
              <a:gd name="connsiteX1" fmla="*/ 269630 w 5732584"/>
              <a:gd name="connsiteY1" fmla="*/ 914400 h 1066800"/>
              <a:gd name="connsiteX2" fmla="*/ 339969 w 5732584"/>
              <a:gd name="connsiteY2" fmla="*/ 961293 h 1066800"/>
              <a:gd name="connsiteX3" fmla="*/ 748852 w 5732584"/>
              <a:gd name="connsiteY3" fmla="*/ 1011398 h 1066800"/>
              <a:gd name="connsiteX4" fmla="*/ 1219200 w 5732584"/>
              <a:gd name="connsiteY4" fmla="*/ 961293 h 1066800"/>
              <a:gd name="connsiteX5" fmla="*/ 1277815 w 5732584"/>
              <a:gd name="connsiteY5" fmla="*/ 926123 h 1066800"/>
              <a:gd name="connsiteX6" fmla="*/ 1336430 w 5732584"/>
              <a:gd name="connsiteY6" fmla="*/ 914400 h 1066800"/>
              <a:gd name="connsiteX7" fmla="*/ 1383323 w 5732584"/>
              <a:gd name="connsiteY7" fmla="*/ 902677 h 1066800"/>
              <a:gd name="connsiteX8" fmla="*/ 1453661 w 5732584"/>
              <a:gd name="connsiteY8" fmla="*/ 867508 h 1066800"/>
              <a:gd name="connsiteX9" fmla="*/ 1535723 w 5732584"/>
              <a:gd name="connsiteY9" fmla="*/ 844062 h 1066800"/>
              <a:gd name="connsiteX10" fmla="*/ 1781907 w 5732584"/>
              <a:gd name="connsiteY10" fmla="*/ 855785 h 1066800"/>
              <a:gd name="connsiteX11" fmla="*/ 1899138 w 5732584"/>
              <a:gd name="connsiteY11" fmla="*/ 867508 h 1066800"/>
              <a:gd name="connsiteX12" fmla="*/ 1946030 w 5732584"/>
              <a:gd name="connsiteY12" fmla="*/ 890954 h 1066800"/>
              <a:gd name="connsiteX13" fmla="*/ 2028092 w 5732584"/>
              <a:gd name="connsiteY13" fmla="*/ 902677 h 1066800"/>
              <a:gd name="connsiteX14" fmla="*/ 2074984 w 5732584"/>
              <a:gd name="connsiteY14" fmla="*/ 914400 h 1066800"/>
              <a:gd name="connsiteX15" fmla="*/ 2180492 w 5732584"/>
              <a:gd name="connsiteY15" fmla="*/ 949570 h 1066800"/>
              <a:gd name="connsiteX16" fmla="*/ 2250830 w 5732584"/>
              <a:gd name="connsiteY16" fmla="*/ 973016 h 1066800"/>
              <a:gd name="connsiteX17" fmla="*/ 2286000 w 5732584"/>
              <a:gd name="connsiteY17" fmla="*/ 984739 h 1066800"/>
              <a:gd name="connsiteX18" fmla="*/ 2391507 w 5732584"/>
              <a:gd name="connsiteY18" fmla="*/ 996462 h 1066800"/>
              <a:gd name="connsiteX19" fmla="*/ 2801815 w 5732584"/>
              <a:gd name="connsiteY19" fmla="*/ 996462 h 1066800"/>
              <a:gd name="connsiteX20" fmla="*/ 2907323 w 5732584"/>
              <a:gd name="connsiteY20" fmla="*/ 961293 h 1066800"/>
              <a:gd name="connsiteX21" fmla="*/ 3024553 w 5732584"/>
              <a:gd name="connsiteY21" fmla="*/ 949570 h 1066800"/>
              <a:gd name="connsiteX22" fmla="*/ 3704492 w 5732584"/>
              <a:gd name="connsiteY22" fmla="*/ 937847 h 1066800"/>
              <a:gd name="connsiteX23" fmla="*/ 3856892 w 5732584"/>
              <a:gd name="connsiteY23" fmla="*/ 961293 h 1066800"/>
              <a:gd name="connsiteX24" fmla="*/ 3892061 w 5732584"/>
              <a:gd name="connsiteY24" fmla="*/ 973016 h 1066800"/>
              <a:gd name="connsiteX25" fmla="*/ 3938953 w 5732584"/>
              <a:gd name="connsiteY25" fmla="*/ 996462 h 1066800"/>
              <a:gd name="connsiteX26" fmla="*/ 4208584 w 5732584"/>
              <a:gd name="connsiteY26" fmla="*/ 1031631 h 1066800"/>
              <a:gd name="connsiteX27" fmla="*/ 4478215 w 5732584"/>
              <a:gd name="connsiteY27" fmla="*/ 1066800 h 1066800"/>
              <a:gd name="connsiteX28" fmla="*/ 4724400 w 5732584"/>
              <a:gd name="connsiteY28" fmla="*/ 1055077 h 1066800"/>
              <a:gd name="connsiteX29" fmla="*/ 4794738 w 5732584"/>
              <a:gd name="connsiteY29" fmla="*/ 1019908 h 1066800"/>
              <a:gd name="connsiteX30" fmla="*/ 4829907 w 5732584"/>
              <a:gd name="connsiteY30" fmla="*/ 1008185 h 1066800"/>
              <a:gd name="connsiteX31" fmla="*/ 4911969 w 5732584"/>
              <a:gd name="connsiteY31" fmla="*/ 949570 h 1066800"/>
              <a:gd name="connsiteX32" fmla="*/ 4947138 w 5732584"/>
              <a:gd name="connsiteY32" fmla="*/ 937847 h 1066800"/>
              <a:gd name="connsiteX33" fmla="*/ 5017476 w 5732584"/>
              <a:gd name="connsiteY33" fmla="*/ 867508 h 1066800"/>
              <a:gd name="connsiteX34" fmla="*/ 5040923 w 5732584"/>
              <a:gd name="connsiteY34" fmla="*/ 844062 h 1066800"/>
              <a:gd name="connsiteX35" fmla="*/ 5122984 w 5732584"/>
              <a:gd name="connsiteY35" fmla="*/ 797170 h 1066800"/>
              <a:gd name="connsiteX36" fmla="*/ 5357446 w 5732584"/>
              <a:gd name="connsiteY36" fmla="*/ 762000 h 1066800"/>
              <a:gd name="connsiteX37" fmla="*/ 5509846 w 5732584"/>
              <a:gd name="connsiteY37" fmla="*/ 750277 h 1066800"/>
              <a:gd name="connsiteX38" fmla="*/ 5591907 w 5732584"/>
              <a:gd name="connsiteY38" fmla="*/ 726831 h 1066800"/>
              <a:gd name="connsiteX39" fmla="*/ 5685692 w 5732584"/>
              <a:gd name="connsiteY39" fmla="*/ 656493 h 1066800"/>
              <a:gd name="connsiteX40" fmla="*/ 5709138 w 5732584"/>
              <a:gd name="connsiteY40" fmla="*/ 621323 h 1066800"/>
              <a:gd name="connsiteX41" fmla="*/ 5720861 w 5732584"/>
              <a:gd name="connsiteY41" fmla="*/ 574431 h 1066800"/>
              <a:gd name="connsiteX42" fmla="*/ 5732584 w 5732584"/>
              <a:gd name="connsiteY42" fmla="*/ 539262 h 1066800"/>
              <a:gd name="connsiteX43" fmla="*/ 5720861 w 5732584"/>
              <a:gd name="connsiteY43" fmla="*/ 351693 h 1066800"/>
              <a:gd name="connsiteX44" fmla="*/ 5709138 w 5732584"/>
              <a:gd name="connsiteY44" fmla="*/ 316523 h 1066800"/>
              <a:gd name="connsiteX45" fmla="*/ 5673969 w 5732584"/>
              <a:gd name="connsiteY45" fmla="*/ 281354 h 1066800"/>
              <a:gd name="connsiteX46" fmla="*/ 5603630 w 5732584"/>
              <a:gd name="connsiteY46" fmla="*/ 211016 h 1066800"/>
              <a:gd name="connsiteX47" fmla="*/ 5462953 w 5732584"/>
              <a:gd name="connsiteY47" fmla="*/ 140677 h 1066800"/>
              <a:gd name="connsiteX48" fmla="*/ 5380892 w 5732584"/>
              <a:gd name="connsiteY48" fmla="*/ 105508 h 1066800"/>
              <a:gd name="connsiteX49" fmla="*/ 5263661 w 5732584"/>
              <a:gd name="connsiteY49" fmla="*/ 58616 h 1066800"/>
              <a:gd name="connsiteX50" fmla="*/ 5193323 w 5732584"/>
              <a:gd name="connsiteY50" fmla="*/ 35170 h 1066800"/>
              <a:gd name="connsiteX51" fmla="*/ 5158153 w 5732584"/>
              <a:gd name="connsiteY51" fmla="*/ 23447 h 1066800"/>
              <a:gd name="connsiteX52" fmla="*/ 5064369 w 5732584"/>
              <a:gd name="connsiteY52" fmla="*/ 0 h 1066800"/>
              <a:gd name="connsiteX53" fmla="*/ 4747846 w 5732584"/>
              <a:gd name="connsiteY53" fmla="*/ 23447 h 1066800"/>
              <a:gd name="connsiteX54" fmla="*/ 4677507 w 5732584"/>
              <a:gd name="connsiteY54" fmla="*/ 46893 h 1066800"/>
              <a:gd name="connsiteX55" fmla="*/ 4618892 w 5732584"/>
              <a:gd name="connsiteY55" fmla="*/ 58616 h 1066800"/>
              <a:gd name="connsiteX56" fmla="*/ 4572000 w 5732584"/>
              <a:gd name="connsiteY56" fmla="*/ 82062 h 1066800"/>
              <a:gd name="connsiteX57" fmla="*/ 4384430 w 5732584"/>
              <a:gd name="connsiteY57" fmla="*/ 128954 h 1066800"/>
              <a:gd name="connsiteX58" fmla="*/ 4349261 w 5732584"/>
              <a:gd name="connsiteY58" fmla="*/ 140677 h 1066800"/>
              <a:gd name="connsiteX59" fmla="*/ 3446584 w 5732584"/>
              <a:gd name="connsiteY59" fmla="*/ 128954 h 1066800"/>
              <a:gd name="connsiteX60" fmla="*/ 3411415 w 5732584"/>
              <a:gd name="connsiteY60" fmla="*/ 105508 h 1066800"/>
              <a:gd name="connsiteX61" fmla="*/ 3247292 w 5732584"/>
              <a:gd name="connsiteY61" fmla="*/ 93785 h 1066800"/>
              <a:gd name="connsiteX62" fmla="*/ 3165230 w 5732584"/>
              <a:gd name="connsiteY62" fmla="*/ 82062 h 1066800"/>
              <a:gd name="connsiteX63" fmla="*/ 3048000 w 5732584"/>
              <a:gd name="connsiteY63" fmla="*/ 70339 h 1066800"/>
              <a:gd name="connsiteX64" fmla="*/ 2754923 w 5732584"/>
              <a:gd name="connsiteY64" fmla="*/ 82062 h 1066800"/>
              <a:gd name="connsiteX65" fmla="*/ 2602523 w 5732584"/>
              <a:gd name="connsiteY65" fmla="*/ 128954 h 1066800"/>
              <a:gd name="connsiteX66" fmla="*/ 2473569 w 5732584"/>
              <a:gd name="connsiteY66" fmla="*/ 152400 h 1066800"/>
              <a:gd name="connsiteX67" fmla="*/ 2344615 w 5732584"/>
              <a:gd name="connsiteY67" fmla="*/ 164123 h 1066800"/>
              <a:gd name="connsiteX68" fmla="*/ 2274276 w 5732584"/>
              <a:gd name="connsiteY68" fmla="*/ 187570 h 1066800"/>
              <a:gd name="connsiteX69" fmla="*/ 2192215 w 5732584"/>
              <a:gd name="connsiteY69" fmla="*/ 211016 h 1066800"/>
              <a:gd name="connsiteX70" fmla="*/ 984738 w 5732584"/>
              <a:gd name="connsiteY70" fmla="*/ 199293 h 1066800"/>
              <a:gd name="connsiteX71" fmla="*/ 949569 w 5732584"/>
              <a:gd name="connsiteY71" fmla="*/ 187570 h 1066800"/>
              <a:gd name="connsiteX72" fmla="*/ 832338 w 5732584"/>
              <a:gd name="connsiteY72" fmla="*/ 164123 h 1066800"/>
              <a:gd name="connsiteX73" fmla="*/ 785446 w 5732584"/>
              <a:gd name="connsiteY73" fmla="*/ 140677 h 1066800"/>
              <a:gd name="connsiteX74" fmla="*/ 328246 w 5732584"/>
              <a:gd name="connsiteY74" fmla="*/ 140677 h 1066800"/>
              <a:gd name="connsiteX75" fmla="*/ 246184 w 5732584"/>
              <a:gd name="connsiteY75" fmla="*/ 175847 h 1066800"/>
              <a:gd name="connsiteX76" fmla="*/ 105507 w 5732584"/>
              <a:gd name="connsiteY76" fmla="*/ 246185 h 1066800"/>
              <a:gd name="connsiteX77" fmla="*/ 58615 w 5732584"/>
              <a:gd name="connsiteY77" fmla="*/ 281354 h 1066800"/>
              <a:gd name="connsiteX78" fmla="*/ 0 w 5732584"/>
              <a:gd name="connsiteY78" fmla="*/ 339970 h 1066800"/>
              <a:gd name="connsiteX79" fmla="*/ 11723 w 5732584"/>
              <a:gd name="connsiteY79" fmla="*/ 597877 h 1066800"/>
              <a:gd name="connsiteX80" fmla="*/ 35169 w 5732584"/>
              <a:gd name="connsiteY80" fmla="*/ 691662 h 1066800"/>
              <a:gd name="connsiteX81" fmla="*/ 70338 w 5732584"/>
              <a:gd name="connsiteY81" fmla="*/ 726831 h 1066800"/>
              <a:gd name="connsiteX82" fmla="*/ 117230 w 5732584"/>
              <a:gd name="connsiteY82" fmla="*/ 750277 h 1066800"/>
              <a:gd name="connsiteX0" fmla="*/ 70338 w 5732584"/>
              <a:gd name="connsiteY0" fmla="*/ 726831 h 1066800"/>
              <a:gd name="connsiteX1" fmla="*/ 269630 w 5732584"/>
              <a:gd name="connsiteY1" fmla="*/ 914400 h 1066800"/>
              <a:gd name="connsiteX2" fmla="*/ 339969 w 5732584"/>
              <a:gd name="connsiteY2" fmla="*/ 961293 h 1066800"/>
              <a:gd name="connsiteX3" fmla="*/ 748852 w 5732584"/>
              <a:gd name="connsiteY3" fmla="*/ 1011398 h 1066800"/>
              <a:gd name="connsiteX4" fmla="*/ 1219200 w 5732584"/>
              <a:gd name="connsiteY4" fmla="*/ 961293 h 1066800"/>
              <a:gd name="connsiteX5" fmla="*/ 1277815 w 5732584"/>
              <a:gd name="connsiteY5" fmla="*/ 926123 h 1066800"/>
              <a:gd name="connsiteX6" fmla="*/ 1336430 w 5732584"/>
              <a:gd name="connsiteY6" fmla="*/ 914400 h 1066800"/>
              <a:gd name="connsiteX7" fmla="*/ 1383323 w 5732584"/>
              <a:gd name="connsiteY7" fmla="*/ 902677 h 1066800"/>
              <a:gd name="connsiteX8" fmla="*/ 1453661 w 5732584"/>
              <a:gd name="connsiteY8" fmla="*/ 867508 h 1066800"/>
              <a:gd name="connsiteX9" fmla="*/ 1535723 w 5732584"/>
              <a:gd name="connsiteY9" fmla="*/ 844062 h 1066800"/>
              <a:gd name="connsiteX10" fmla="*/ 1781907 w 5732584"/>
              <a:gd name="connsiteY10" fmla="*/ 855785 h 1066800"/>
              <a:gd name="connsiteX11" fmla="*/ 1899138 w 5732584"/>
              <a:gd name="connsiteY11" fmla="*/ 867508 h 1066800"/>
              <a:gd name="connsiteX12" fmla="*/ 1946030 w 5732584"/>
              <a:gd name="connsiteY12" fmla="*/ 890954 h 1066800"/>
              <a:gd name="connsiteX13" fmla="*/ 2028092 w 5732584"/>
              <a:gd name="connsiteY13" fmla="*/ 902677 h 1066800"/>
              <a:gd name="connsiteX14" fmla="*/ 2074984 w 5732584"/>
              <a:gd name="connsiteY14" fmla="*/ 914400 h 1066800"/>
              <a:gd name="connsiteX15" fmla="*/ 2180492 w 5732584"/>
              <a:gd name="connsiteY15" fmla="*/ 949570 h 1066800"/>
              <a:gd name="connsiteX16" fmla="*/ 2250830 w 5732584"/>
              <a:gd name="connsiteY16" fmla="*/ 973016 h 1066800"/>
              <a:gd name="connsiteX17" fmla="*/ 2286000 w 5732584"/>
              <a:gd name="connsiteY17" fmla="*/ 984739 h 1066800"/>
              <a:gd name="connsiteX18" fmla="*/ 2391507 w 5732584"/>
              <a:gd name="connsiteY18" fmla="*/ 996462 h 1066800"/>
              <a:gd name="connsiteX19" fmla="*/ 2801815 w 5732584"/>
              <a:gd name="connsiteY19" fmla="*/ 996462 h 1066800"/>
              <a:gd name="connsiteX20" fmla="*/ 2907323 w 5732584"/>
              <a:gd name="connsiteY20" fmla="*/ 961293 h 1066800"/>
              <a:gd name="connsiteX21" fmla="*/ 3024553 w 5732584"/>
              <a:gd name="connsiteY21" fmla="*/ 949570 h 1066800"/>
              <a:gd name="connsiteX22" fmla="*/ 3704492 w 5732584"/>
              <a:gd name="connsiteY22" fmla="*/ 937847 h 1066800"/>
              <a:gd name="connsiteX23" fmla="*/ 3856892 w 5732584"/>
              <a:gd name="connsiteY23" fmla="*/ 961293 h 1066800"/>
              <a:gd name="connsiteX24" fmla="*/ 3892061 w 5732584"/>
              <a:gd name="connsiteY24" fmla="*/ 973016 h 1066800"/>
              <a:gd name="connsiteX25" fmla="*/ 3938953 w 5732584"/>
              <a:gd name="connsiteY25" fmla="*/ 996462 h 1066800"/>
              <a:gd name="connsiteX26" fmla="*/ 4208584 w 5732584"/>
              <a:gd name="connsiteY26" fmla="*/ 1031631 h 1066800"/>
              <a:gd name="connsiteX27" fmla="*/ 4478215 w 5732584"/>
              <a:gd name="connsiteY27" fmla="*/ 1066800 h 1066800"/>
              <a:gd name="connsiteX28" fmla="*/ 4724400 w 5732584"/>
              <a:gd name="connsiteY28" fmla="*/ 1055077 h 1066800"/>
              <a:gd name="connsiteX29" fmla="*/ 4794738 w 5732584"/>
              <a:gd name="connsiteY29" fmla="*/ 1019908 h 1066800"/>
              <a:gd name="connsiteX30" fmla="*/ 4829907 w 5732584"/>
              <a:gd name="connsiteY30" fmla="*/ 1008185 h 1066800"/>
              <a:gd name="connsiteX31" fmla="*/ 4911969 w 5732584"/>
              <a:gd name="connsiteY31" fmla="*/ 949570 h 1066800"/>
              <a:gd name="connsiteX32" fmla="*/ 4947138 w 5732584"/>
              <a:gd name="connsiteY32" fmla="*/ 937847 h 1066800"/>
              <a:gd name="connsiteX33" fmla="*/ 5017476 w 5732584"/>
              <a:gd name="connsiteY33" fmla="*/ 867508 h 1066800"/>
              <a:gd name="connsiteX34" fmla="*/ 5040923 w 5732584"/>
              <a:gd name="connsiteY34" fmla="*/ 844062 h 1066800"/>
              <a:gd name="connsiteX35" fmla="*/ 5122984 w 5732584"/>
              <a:gd name="connsiteY35" fmla="*/ 797170 h 1066800"/>
              <a:gd name="connsiteX36" fmla="*/ 5357446 w 5732584"/>
              <a:gd name="connsiteY36" fmla="*/ 762000 h 1066800"/>
              <a:gd name="connsiteX37" fmla="*/ 5509846 w 5732584"/>
              <a:gd name="connsiteY37" fmla="*/ 750277 h 1066800"/>
              <a:gd name="connsiteX38" fmla="*/ 5591907 w 5732584"/>
              <a:gd name="connsiteY38" fmla="*/ 726831 h 1066800"/>
              <a:gd name="connsiteX39" fmla="*/ 5685692 w 5732584"/>
              <a:gd name="connsiteY39" fmla="*/ 656493 h 1066800"/>
              <a:gd name="connsiteX40" fmla="*/ 5709138 w 5732584"/>
              <a:gd name="connsiteY40" fmla="*/ 621323 h 1066800"/>
              <a:gd name="connsiteX41" fmla="*/ 5720861 w 5732584"/>
              <a:gd name="connsiteY41" fmla="*/ 574431 h 1066800"/>
              <a:gd name="connsiteX42" fmla="*/ 5732584 w 5732584"/>
              <a:gd name="connsiteY42" fmla="*/ 539262 h 1066800"/>
              <a:gd name="connsiteX43" fmla="*/ 5720861 w 5732584"/>
              <a:gd name="connsiteY43" fmla="*/ 351693 h 1066800"/>
              <a:gd name="connsiteX44" fmla="*/ 5709138 w 5732584"/>
              <a:gd name="connsiteY44" fmla="*/ 316523 h 1066800"/>
              <a:gd name="connsiteX45" fmla="*/ 5673969 w 5732584"/>
              <a:gd name="connsiteY45" fmla="*/ 281354 h 1066800"/>
              <a:gd name="connsiteX46" fmla="*/ 5603630 w 5732584"/>
              <a:gd name="connsiteY46" fmla="*/ 211016 h 1066800"/>
              <a:gd name="connsiteX47" fmla="*/ 5462953 w 5732584"/>
              <a:gd name="connsiteY47" fmla="*/ 140677 h 1066800"/>
              <a:gd name="connsiteX48" fmla="*/ 5380892 w 5732584"/>
              <a:gd name="connsiteY48" fmla="*/ 105508 h 1066800"/>
              <a:gd name="connsiteX49" fmla="*/ 5263661 w 5732584"/>
              <a:gd name="connsiteY49" fmla="*/ 58616 h 1066800"/>
              <a:gd name="connsiteX50" fmla="*/ 5193323 w 5732584"/>
              <a:gd name="connsiteY50" fmla="*/ 35170 h 1066800"/>
              <a:gd name="connsiteX51" fmla="*/ 5158153 w 5732584"/>
              <a:gd name="connsiteY51" fmla="*/ 23447 h 1066800"/>
              <a:gd name="connsiteX52" fmla="*/ 5064369 w 5732584"/>
              <a:gd name="connsiteY52" fmla="*/ 0 h 1066800"/>
              <a:gd name="connsiteX53" fmla="*/ 4747846 w 5732584"/>
              <a:gd name="connsiteY53" fmla="*/ 23447 h 1066800"/>
              <a:gd name="connsiteX54" fmla="*/ 4677507 w 5732584"/>
              <a:gd name="connsiteY54" fmla="*/ 46893 h 1066800"/>
              <a:gd name="connsiteX55" fmla="*/ 4618892 w 5732584"/>
              <a:gd name="connsiteY55" fmla="*/ 58616 h 1066800"/>
              <a:gd name="connsiteX56" fmla="*/ 4572000 w 5732584"/>
              <a:gd name="connsiteY56" fmla="*/ 82062 h 1066800"/>
              <a:gd name="connsiteX57" fmla="*/ 4384430 w 5732584"/>
              <a:gd name="connsiteY57" fmla="*/ 128954 h 1066800"/>
              <a:gd name="connsiteX58" fmla="*/ 4349261 w 5732584"/>
              <a:gd name="connsiteY58" fmla="*/ 140677 h 1066800"/>
              <a:gd name="connsiteX59" fmla="*/ 3446584 w 5732584"/>
              <a:gd name="connsiteY59" fmla="*/ 128954 h 1066800"/>
              <a:gd name="connsiteX60" fmla="*/ 3411415 w 5732584"/>
              <a:gd name="connsiteY60" fmla="*/ 105508 h 1066800"/>
              <a:gd name="connsiteX61" fmla="*/ 3247292 w 5732584"/>
              <a:gd name="connsiteY61" fmla="*/ 93785 h 1066800"/>
              <a:gd name="connsiteX62" fmla="*/ 3165230 w 5732584"/>
              <a:gd name="connsiteY62" fmla="*/ 82062 h 1066800"/>
              <a:gd name="connsiteX63" fmla="*/ 3048000 w 5732584"/>
              <a:gd name="connsiteY63" fmla="*/ 70339 h 1066800"/>
              <a:gd name="connsiteX64" fmla="*/ 2754923 w 5732584"/>
              <a:gd name="connsiteY64" fmla="*/ 82062 h 1066800"/>
              <a:gd name="connsiteX65" fmla="*/ 2602523 w 5732584"/>
              <a:gd name="connsiteY65" fmla="*/ 128954 h 1066800"/>
              <a:gd name="connsiteX66" fmla="*/ 2473569 w 5732584"/>
              <a:gd name="connsiteY66" fmla="*/ 152400 h 1066800"/>
              <a:gd name="connsiteX67" fmla="*/ 2344615 w 5732584"/>
              <a:gd name="connsiteY67" fmla="*/ 164123 h 1066800"/>
              <a:gd name="connsiteX68" fmla="*/ 2274276 w 5732584"/>
              <a:gd name="connsiteY68" fmla="*/ 187570 h 1066800"/>
              <a:gd name="connsiteX69" fmla="*/ 2192215 w 5732584"/>
              <a:gd name="connsiteY69" fmla="*/ 211016 h 1066800"/>
              <a:gd name="connsiteX70" fmla="*/ 984738 w 5732584"/>
              <a:gd name="connsiteY70" fmla="*/ 199293 h 1066800"/>
              <a:gd name="connsiteX71" fmla="*/ 949569 w 5732584"/>
              <a:gd name="connsiteY71" fmla="*/ 187570 h 1066800"/>
              <a:gd name="connsiteX72" fmla="*/ 832338 w 5732584"/>
              <a:gd name="connsiteY72" fmla="*/ 164123 h 1066800"/>
              <a:gd name="connsiteX73" fmla="*/ 785446 w 5732584"/>
              <a:gd name="connsiteY73" fmla="*/ 140677 h 1066800"/>
              <a:gd name="connsiteX74" fmla="*/ 328246 w 5732584"/>
              <a:gd name="connsiteY74" fmla="*/ 140677 h 1066800"/>
              <a:gd name="connsiteX75" fmla="*/ 246184 w 5732584"/>
              <a:gd name="connsiteY75" fmla="*/ 175847 h 1066800"/>
              <a:gd name="connsiteX76" fmla="*/ 105507 w 5732584"/>
              <a:gd name="connsiteY76" fmla="*/ 246185 h 1066800"/>
              <a:gd name="connsiteX77" fmla="*/ 58615 w 5732584"/>
              <a:gd name="connsiteY77" fmla="*/ 281354 h 1066800"/>
              <a:gd name="connsiteX78" fmla="*/ 0 w 5732584"/>
              <a:gd name="connsiteY78" fmla="*/ 339970 h 1066800"/>
              <a:gd name="connsiteX79" fmla="*/ 11723 w 5732584"/>
              <a:gd name="connsiteY79" fmla="*/ 597877 h 1066800"/>
              <a:gd name="connsiteX80" fmla="*/ 35169 w 5732584"/>
              <a:gd name="connsiteY80" fmla="*/ 691662 h 1066800"/>
              <a:gd name="connsiteX81" fmla="*/ 70338 w 5732584"/>
              <a:gd name="connsiteY81" fmla="*/ 726831 h 1066800"/>
              <a:gd name="connsiteX0" fmla="*/ 35169 w 5732584"/>
              <a:gd name="connsiteY0" fmla="*/ 691662 h 1066800"/>
              <a:gd name="connsiteX1" fmla="*/ 269630 w 5732584"/>
              <a:gd name="connsiteY1" fmla="*/ 914400 h 1066800"/>
              <a:gd name="connsiteX2" fmla="*/ 339969 w 5732584"/>
              <a:gd name="connsiteY2" fmla="*/ 961293 h 1066800"/>
              <a:gd name="connsiteX3" fmla="*/ 748852 w 5732584"/>
              <a:gd name="connsiteY3" fmla="*/ 1011398 h 1066800"/>
              <a:gd name="connsiteX4" fmla="*/ 1219200 w 5732584"/>
              <a:gd name="connsiteY4" fmla="*/ 961293 h 1066800"/>
              <a:gd name="connsiteX5" fmla="*/ 1277815 w 5732584"/>
              <a:gd name="connsiteY5" fmla="*/ 926123 h 1066800"/>
              <a:gd name="connsiteX6" fmla="*/ 1336430 w 5732584"/>
              <a:gd name="connsiteY6" fmla="*/ 914400 h 1066800"/>
              <a:gd name="connsiteX7" fmla="*/ 1383323 w 5732584"/>
              <a:gd name="connsiteY7" fmla="*/ 902677 h 1066800"/>
              <a:gd name="connsiteX8" fmla="*/ 1453661 w 5732584"/>
              <a:gd name="connsiteY8" fmla="*/ 867508 h 1066800"/>
              <a:gd name="connsiteX9" fmla="*/ 1535723 w 5732584"/>
              <a:gd name="connsiteY9" fmla="*/ 844062 h 1066800"/>
              <a:gd name="connsiteX10" fmla="*/ 1781907 w 5732584"/>
              <a:gd name="connsiteY10" fmla="*/ 855785 h 1066800"/>
              <a:gd name="connsiteX11" fmla="*/ 1899138 w 5732584"/>
              <a:gd name="connsiteY11" fmla="*/ 867508 h 1066800"/>
              <a:gd name="connsiteX12" fmla="*/ 1946030 w 5732584"/>
              <a:gd name="connsiteY12" fmla="*/ 890954 h 1066800"/>
              <a:gd name="connsiteX13" fmla="*/ 2028092 w 5732584"/>
              <a:gd name="connsiteY13" fmla="*/ 902677 h 1066800"/>
              <a:gd name="connsiteX14" fmla="*/ 2074984 w 5732584"/>
              <a:gd name="connsiteY14" fmla="*/ 914400 h 1066800"/>
              <a:gd name="connsiteX15" fmla="*/ 2180492 w 5732584"/>
              <a:gd name="connsiteY15" fmla="*/ 949570 h 1066800"/>
              <a:gd name="connsiteX16" fmla="*/ 2250830 w 5732584"/>
              <a:gd name="connsiteY16" fmla="*/ 973016 h 1066800"/>
              <a:gd name="connsiteX17" fmla="*/ 2286000 w 5732584"/>
              <a:gd name="connsiteY17" fmla="*/ 984739 h 1066800"/>
              <a:gd name="connsiteX18" fmla="*/ 2391507 w 5732584"/>
              <a:gd name="connsiteY18" fmla="*/ 996462 h 1066800"/>
              <a:gd name="connsiteX19" fmla="*/ 2801815 w 5732584"/>
              <a:gd name="connsiteY19" fmla="*/ 996462 h 1066800"/>
              <a:gd name="connsiteX20" fmla="*/ 2907323 w 5732584"/>
              <a:gd name="connsiteY20" fmla="*/ 961293 h 1066800"/>
              <a:gd name="connsiteX21" fmla="*/ 3024553 w 5732584"/>
              <a:gd name="connsiteY21" fmla="*/ 949570 h 1066800"/>
              <a:gd name="connsiteX22" fmla="*/ 3704492 w 5732584"/>
              <a:gd name="connsiteY22" fmla="*/ 937847 h 1066800"/>
              <a:gd name="connsiteX23" fmla="*/ 3856892 w 5732584"/>
              <a:gd name="connsiteY23" fmla="*/ 961293 h 1066800"/>
              <a:gd name="connsiteX24" fmla="*/ 3892061 w 5732584"/>
              <a:gd name="connsiteY24" fmla="*/ 973016 h 1066800"/>
              <a:gd name="connsiteX25" fmla="*/ 3938953 w 5732584"/>
              <a:gd name="connsiteY25" fmla="*/ 996462 h 1066800"/>
              <a:gd name="connsiteX26" fmla="*/ 4208584 w 5732584"/>
              <a:gd name="connsiteY26" fmla="*/ 1031631 h 1066800"/>
              <a:gd name="connsiteX27" fmla="*/ 4478215 w 5732584"/>
              <a:gd name="connsiteY27" fmla="*/ 1066800 h 1066800"/>
              <a:gd name="connsiteX28" fmla="*/ 4724400 w 5732584"/>
              <a:gd name="connsiteY28" fmla="*/ 1055077 h 1066800"/>
              <a:gd name="connsiteX29" fmla="*/ 4794738 w 5732584"/>
              <a:gd name="connsiteY29" fmla="*/ 1019908 h 1066800"/>
              <a:gd name="connsiteX30" fmla="*/ 4829907 w 5732584"/>
              <a:gd name="connsiteY30" fmla="*/ 1008185 h 1066800"/>
              <a:gd name="connsiteX31" fmla="*/ 4911969 w 5732584"/>
              <a:gd name="connsiteY31" fmla="*/ 949570 h 1066800"/>
              <a:gd name="connsiteX32" fmla="*/ 4947138 w 5732584"/>
              <a:gd name="connsiteY32" fmla="*/ 937847 h 1066800"/>
              <a:gd name="connsiteX33" fmla="*/ 5017476 w 5732584"/>
              <a:gd name="connsiteY33" fmla="*/ 867508 h 1066800"/>
              <a:gd name="connsiteX34" fmla="*/ 5040923 w 5732584"/>
              <a:gd name="connsiteY34" fmla="*/ 844062 h 1066800"/>
              <a:gd name="connsiteX35" fmla="*/ 5122984 w 5732584"/>
              <a:gd name="connsiteY35" fmla="*/ 797170 h 1066800"/>
              <a:gd name="connsiteX36" fmla="*/ 5357446 w 5732584"/>
              <a:gd name="connsiteY36" fmla="*/ 762000 h 1066800"/>
              <a:gd name="connsiteX37" fmla="*/ 5509846 w 5732584"/>
              <a:gd name="connsiteY37" fmla="*/ 750277 h 1066800"/>
              <a:gd name="connsiteX38" fmla="*/ 5591907 w 5732584"/>
              <a:gd name="connsiteY38" fmla="*/ 726831 h 1066800"/>
              <a:gd name="connsiteX39" fmla="*/ 5685692 w 5732584"/>
              <a:gd name="connsiteY39" fmla="*/ 656493 h 1066800"/>
              <a:gd name="connsiteX40" fmla="*/ 5709138 w 5732584"/>
              <a:gd name="connsiteY40" fmla="*/ 621323 h 1066800"/>
              <a:gd name="connsiteX41" fmla="*/ 5720861 w 5732584"/>
              <a:gd name="connsiteY41" fmla="*/ 574431 h 1066800"/>
              <a:gd name="connsiteX42" fmla="*/ 5732584 w 5732584"/>
              <a:gd name="connsiteY42" fmla="*/ 539262 h 1066800"/>
              <a:gd name="connsiteX43" fmla="*/ 5720861 w 5732584"/>
              <a:gd name="connsiteY43" fmla="*/ 351693 h 1066800"/>
              <a:gd name="connsiteX44" fmla="*/ 5709138 w 5732584"/>
              <a:gd name="connsiteY44" fmla="*/ 316523 h 1066800"/>
              <a:gd name="connsiteX45" fmla="*/ 5673969 w 5732584"/>
              <a:gd name="connsiteY45" fmla="*/ 281354 h 1066800"/>
              <a:gd name="connsiteX46" fmla="*/ 5603630 w 5732584"/>
              <a:gd name="connsiteY46" fmla="*/ 211016 h 1066800"/>
              <a:gd name="connsiteX47" fmla="*/ 5462953 w 5732584"/>
              <a:gd name="connsiteY47" fmla="*/ 140677 h 1066800"/>
              <a:gd name="connsiteX48" fmla="*/ 5380892 w 5732584"/>
              <a:gd name="connsiteY48" fmla="*/ 105508 h 1066800"/>
              <a:gd name="connsiteX49" fmla="*/ 5263661 w 5732584"/>
              <a:gd name="connsiteY49" fmla="*/ 58616 h 1066800"/>
              <a:gd name="connsiteX50" fmla="*/ 5193323 w 5732584"/>
              <a:gd name="connsiteY50" fmla="*/ 35170 h 1066800"/>
              <a:gd name="connsiteX51" fmla="*/ 5158153 w 5732584"/>
              <a:gd name="connsiteY51" fmla="*/ 23447 h 1066800"/>
              <a:gd name="connsiteX52" fmla="*/ 5064369 w 5732584"/>
              <a:gd name="connsiteY52" fmla="*/ 0 h 1066800"/>
              <a:gd name="connsiteX53" fmla="*/ 4747846 w 5732584"/>
              <a:gd name="connsiteY53" fmla="*/ 23447 h 1066800"/>
              <a:gd name="connsiteX54" fmla="*/ 4677507 w 5732584"/>
              <a:gd name="connsiteY54" fmla="*/ 46893 h 1066800"/>
              <a:gd name="connsiteX55" fmla="*/ 4618892 w 5732584"/>
              <a:gd name="connsiteY55" fmla="*/ 58616 h 1066800"/>
              <a:gd name="connsiteX56" fmla="*/ 4572000 w 5732584"/>
              <a:gd name="connsiteY56" fmla="*/ 82062 h 1066800"/>
              <a:gd name="connsiteX57" fmla="*/ 4384430 w 5732584"/>
              <a:gd name="connsiteY57" fmla="*/ 128954 h 1066800"/>
              <a:gd name="connsiteX58" fmla="*/ 4349261 w 5732584"/>
              <a:gd name="connsiteY58" fmla="*/ 140677 h 1066800"/>
              <a:gd name="connsiteX59" fmla="*/ 3446584 w 5732584"/>
              <a:gd name="connsiteY59" fmla="*/ 128954 h 1066800"/>
              <a:gd name="connsiteX60" fmla="*/ 3411415 w 5732584"/>
              <a:gd name="connsiteY60" fmla="*/ 105508 h 1066800"/>
              <a:gd name="connsiteX61" fmla="*/ 3247292 w 5732584"/>
              <a:gd name="connsiteY61" fmla="*/ 93785 h 1066800"/>
              <a:gd name="connsiteX62" fmla="*/ 3165230 w 5732584"/>
              <a:gd name="connsiteY62" fmla="*/ 82062 h 1066800"/>
              <a:gd name="connsiteX63" fmla="*/ 3048000 w 5732584"/>
              <a:gd name="connsiteY63" fmla="*/ 70339 h 1066800"/>
              <a:gd name="connsiteX64" fmla="*/ 2754923 w 5732584"/>
              <a:gd name="connsiteY64" fmla="*/ 82062 h 1066800"/>
              <a:gd name="connsiteX65" fmla="*/ 2602523 w 5732584"/>
              <a:gd name="connsiteY65" fmla="*/ 128954 h 1066800"/>
              <a:gd name="connsiteX66" fmla="*/ 2473569 w 5732584"/>
              <a:gd name="connsiteY66" fmla="*/ 152400 h 1066800"/>
              <a:gd name="connsiteX67" fmla="*/ 2344615 w 5732584"/>
              <a:gd name="connsiteY67" fmla="*/ 164123 h 1066800"/>
              <a:gd name="connsiteX68" fmla="*/ 2274276 w 5732584"/>
              <a:gd name="connsiteY68" fmla="*/ 187570 h 1066800"/>
              <a:gd name="connsiteX69" fmla="*/ 2192215 w 5732584"/>
              <a:gd name="connsiteY69" fmla="*/ 211016 h 1066800"/>
              <a:gd name="connsiteX70" fmla="*/ 984738 w 5732584"/>
              <a:gd name="connsiteY70" fmla="*/ 199293 h 1066800"/>
              <a:gd name="connsiteX71" fmla="*/ 949569 w 5732584"/>
              <a:gd name="connsiteY71" fmla="*/ 187570 h 1066800"/>
              <a:gd name="connsiteX72" fmla="*/ 832338 w 5732584"/>
              <a:gd name="connsiteY72" fmla="*/ 164123 h 1066800"/>
              <a:gd name="connsiteX73" fmla="*/ 785446 w 5732584"/>
              <a:gd name="connsiteY73" fmla="*/ 140677 h 1066800"/>
              <a:gd name="connsiteX74" fmla="*/ 328246 w 5732584"/>
              <a:gd name="connsiteY74" fmla="*/ 140677 h 1066800"/>
              <a:gd name="connsiteX75" fmla="*/ 246184 w 5732584"/>
              <a:gd name="connsiteY75" fmla="*/ 175847 h 1066800"/>
              <a:gd name="connsiteX76" fmla="*/ 105507 w 5732584"/>
              <a:gd name="connsiteY76" fmla="*/ 246185 h 1066800"/>
              <a:gd name="connsiteX77" fmla="*/ 58615 w 5732584"/>
              <a:gd name="connsiteY77" fmla="*/ 281354 h 1066800"/>
              <a:gd name="connsiteX78" fmla="*/ 0 w 5732584"/>
              <a:gd name="connsiteY78" fmla="*/ 339970 h 1066800"/>
              <a:gd name="connsiteX79" fmla="*/ 11723 w 5732584"/>
              <a:gd name="connsiteY79" fmla="*/ 597877 h 1066800"/>
              <a:gd name="connsiteX80" fmla="*/ 35169 w 5732584"/>
              <a:gd name="connsiteY80" fmla="*/ 691662 h 1066800"/>
              <a:gd name="connsiteX0" fmla="*/ 53325 w 5732584"/>
              <a:gd name="connsiteY0" fmla="*/ 779392 h 1066800"/>
              <a:gd name="connsiteX1" fmla="*/ 269630 w 5732584"/>
              <a:gd name="connsiteY1" fmla="*/ 914400 h 1066800"/>
              <a:gd name="connsiteX2" fmla="*/ 339969 w 5732584"/>
              <a:gd name="connsiteY2" fmla="*/ 961293 h 1066800"/>
              <a:gd name="connsiteX3" fmla="*/ 748852 w 5732584"/>
              <a:gd name="connsiteY3" fmla="*/ 1011398 h 1066800"/>
              <a:gd name="connsiteX4" fmla="*/ 1219200 w 5732584"/>
              <a:gd name="connsiteY4" fmla="*/ 961293 h 1066800"/>
              <a:gd name="connsiteX5" fmla="*/ 1277815 w 5732584"/>
              <a:gd name="connsiteY5" fmla="*/ 926123 h 1066800"/>
              <a:gd name="connsiteX6" fmla="*/ 1336430 w 5732584"/>
              <a:gd name="connsiteY6" fmla="*/ 914400 h 1066800"/>
              <a:gd name="connsiteX7" fmla="*/ 1383323 w 5732584"/>
              <a:gd name="connsiteY7" fmla="*/ 902677 h 1066800"/>
              <a:gd name="connsiteX8" fmla="*/ 1453661 w 5732584"/>
              <a:gd name="connsiteY8" fmla="*/ 867508 h 1066800"/>
              <a:gd name="connsiteX9" fmla="*/ 1535723 w 5732584"/>
              <a:gd name="connsiteY9" fmla="*/ 844062 h 1066800"/>
              <a:gd name="connsiteX10" fmla="*/ 1781907 w 5732584"/>
              <a:gd name="connsiteY10" fmla="*/ 855785 h 1066800"/>
              <a:gd name="connsiteX11" fmla="*/ 1899138 w 5732584"/>
              <a:gd name="connsiteY11" fmla="*/ 867508 h 1066800"/>
              <a:gd name="connsiteX12" fmla="*/ 1946030 w 5732584"/>
              <a:gd name="connsiteY12" fmla="*/ 890954 h 1066800"/>
              <a:gd name="connsiteX13" fmla="*/ 2028092 w 5732584"/>
              <a:gd name="connsiteY13" fmla="*/ 902677 h 1066800"/>
              <a:gd name="connsiteX14" fmla="*/ 2074984 w 5732584"/>
              <a:gd name="connsiteY14" fmla="*/ 914400 h 1066800"/>
              <a:gd name="connsiteX15" fmla="*/ 2180492 w 5732584"/>
              <a:gd name="connsiteY15" fmla="*/ 949570 h 1066800"/>
              <a:gd name="connsiteX16" fmla="*/ 2250830 w 5732584"/>
              <a:gd name="connsiteY16" fmla="*/ 973016 h 1066800"/>
              <a:gd name="connsiteX17" fmla="*/ 2286000 w 5732584"/>
              <a:gd name="connsiteY17" fmla="*/ 984739 h 1066800"/>
              <a:gd name="connsiteX18" fmla="*/ 2391507 w 5732584"/>
              <a:gd name="connsiteY18" fmla="*/ 996462 h 1066800"/>
              <a:gd name="connsiteX19" fmla="*/ 2801815 w 5732584"/>
              <a:gd name="connsiteY19" fmla="*/ 996462 h 1066800"/>
              <a:gd name="connsiteX20" fmla="*/ 2907323 w 5732584"/>
              <a:gd name="connsiteY20" fmla="*/ 961293 h 1066800"/>
              <a:gd name="connsiteX21" fmla="*/ 3024553 w 5732584"/>
              <a:gd name="connsiteY21" fmla="*/ 949570 h 1066800"/>
              <a:gd name="connsiteX22" fmla="*/ 3704492 w 5732584"/>
              <a:gd name="connsiteY22" fmla="*/ 937847 h 1066800"/>
              <a:gd name="connsiteX23" fmla="*/ 3856892 w 5732584"/>
              <a:gd name="connsiteY23" fmla="*/ 961293 h 1066800"/>
              <a:gd name="connsiteX24" fmla="*/ 3892061 w 5732584"/>
              <a:gd name="connsiteY24" fmla="*/ 973016 h 1066800"/>
              <a:gd name="connsiteX25" fmla="*/ 3938953 w 5732584"/>
              <a:gd name="connsiteY25" fmla="*/ 996462 h 1066800"/>
              <a:gd name="connsiteX26" fmla="*/ 4208584 w 5732584"/>
              <a:gd name="connsiteY26" fmla="*/ 1031631 h 1066800"/>
              <a:gd name="connsiteX27" fmla="*/ 4478215 w 5732584"/>
              <a:gd name="connsiteY27" fmla="*/ 1066800 h 1066800"/>
              <a:gd name="connsiteX28" fmla="*/ 4724400 w 5732584"/>
              <a:gd name="connsiteY28" fmla="*/ 1055077 h 1066800"/>
              <a:gd name="connsiteX29" fmla="*/ 4794738 w 5732584"/>
              <a:gd name="connsiteY29" fmla="*/ 1019908 h 1066800"/>
              <a:gd name="connsiteX30" fmla="*/ 4829907 w 5732584"/>
              <a:gd name="connsiteY30" fmla="*/ 1008185 h 1066800"/>
              <a:gd name="connsiteX31" fmla="*/ 4911969 w 5732584"/>
              <a:gd name="connsiteY31" fmla="*/ 949570 h 1066800"/>
              <a:gd name="connsiteX32" fmla="*/ 4947138 w 5732584"/>
              <a:gd name="connsiteY32" fmla="*/ 937847 h 1066800"/>
              <a:gd name="connsiteX33" fmla="*/ 5017476 w 5732584"/>
              <a:gd name="connsiteY33" fmla="*/ 867508 h 1066800"/>
              <a:gd name="connsiteX34" fmla="*/ 5040923 w 5732584"/>
              <a:gd name="connsiteY34" fmla="*/ 844062 h 1066800"/>
              <a:gd name="connsiteX35" fmla="*/ 5122984 w 5732584"/>
              <a:gd name="connsiteY35" fmla="*/ 797170 h 1066800"/>
              <a:gd name="connsiteX36" fmla="*/ 5357446 w 5732584"/>
              <a:gd name="connsiteY36" fmla="*/ 762000 h 1066800"/>
              <a:gd name="connsiteX37" fmla="*/ 5509846 w 5732584"/>
              <a:gd name="connsiteY37" fmla="*/ 750277 h 1066800"/>
              <a:gd name="connsiteX38" fmla="*/ 5591907 w 5732584"/>
              <a:gd name="connsiteY38" fmla="*/ 726831 h 1066800"/>
              <a:gd name="connsiteX39" fmla="*/ 5685692 w 5732584"/>
              <a:gd name="connsiteY39" fmla="*/ 656493 h 1066800"/>
              <a:gd name="connsiteX40" fmla="*/ 5709138 w 5732584"/>
              <a:gd name="connsiteY40" fmla="*/ 621323 h 1066800"/>
              <a:gd name="connsiteX41" fmla="*/ 5720861 w 5732584"/>
              <a:gd name="connsiteY41" fmla="*/ 574431 h 1066800"/>
              <a:gd name="connsiteX42" fmla="*/ 5732584 w 5732584"/>
              <a:gd name="connsiteY42" fmla="*/ 539262 h 1066800"/>
              <a:gd name="connsiteX43" fmla="*/ 5720861 w 5732584"/>
              <a:gd name="connsiteY43" fmla="*/ 351693 h 1066800"/>
              <a:gd name="connsiteX44" fmla="*/ 5709138 w 5732584"/>
              <a:gd name="connsiteY44" fmla="*/ 316523 h 1066800"/>
              <a:gd name="connsiteX45" fmla="*/ 5673969 w 5732584"/>
              <a:gd name="connsiteY45" fmla="*/ 281354 h 1066800"/>
              <a:gd name="connsiteX46" fmla="*/ 5603630 w 5732584"/>
              <a:gd name="connsiteY46" fmla="*/ 211016 h 1066800"/>
              <a:gd name="connsiteX47" fmla="*/ 5462953 w 5732584"/>
              <a:gd name="connsiteY47" fmla="*/ 140677 h 1066800"/>
              <a:gd name="connsiteX48" fmla="*/ 5380892 w 5732584"/>
              <a:gd name="connsiteY48" fmla="*/ 105508 h 1066800"/>
              <a:gd name="connsiteX49" fmla="*/ 5263661 w 5732584"/>
              <a:gd name="connsiteY49" fmla="*/ 58616 h 1066800"/>
              <a:gd name="connsiteX50" fmla="*/ 5193323 w 5732584"/>
              <a:gd name="connsiteY50" fmla="*/ 35170 h 1066800"/>
              <a:gd name="connsiteX51" fmla="*/ 5158153 w 5732584"/>
              <a:gd name="connsiteY51" fmla="*/ 23447 h 1066800"/>
              <a:gd name="connsiteX52" fmla="*/ 5064369 w 5732584"/>
              <a:gd name="connsiteY52" fmla="*/ 0 h 1066800"/>
              <a:gd name="connsiteX53" fmla="*/ 4747846 w 5732584"/>
              <a:gd name="connsiteY53" fmla="*/ 23447 h 1066800"/>
              <a:gd name="connsiteX54" fmla="*/ 4677507 w 5732584"/>
              <a:gd name="connsiteY54" fmla="*/ 46893 h 1066800"/>
              <a:gd name="connsiteX55" fmla="*/ 4618892 w 5732584"/>
              <a:gd name="connsiteY55" fmla="*/ 58616 h 1066800"/>
              <a:gd name="connsiteX56" fmla="*/ 4572000 w 5732584"/>
              <a:gd name="connsiteY56" fmla="*/ 82062 h 1066800"/>
              <a:gd name="connsiteX57" fmla="*/ 4384430 w 5732584"/>
              <a:gd name="connsiteY57" fmla="*/ 128954 h 1066800"/>
              <a:gd name="connsiteX58" fmla="*/ 4349261 w 5732584"/>
              <a:gd name="connsiteY58" fmla="*/ 140677 h 1066800"/>
              <a:gd name="connsiteX59" fmla="*/ 3446584 w 5732584"/>
              <a:gd name="connsiteY59" fmla="*/ 128954 h 1066800"/>
              <a:gd name="connsiteX60" fmla="*/ 3411415 w 5732584"/>
              <a:gd name="connsiteY60" fmla="*/ 105508 h 1066800"/>
              <a:gd name="connsiteX61" fmla="*/ 3247292 w 5732584"/>
              <a:gd name="connsiteY61" fmla="*/ 93785 h 1066800"/>
              <a:gd name="connsiteX62" fmla="*/ 3165230 w 5732584"/>
              <a:gd name="connsiteY62" fmla="*/ 82062 h 1066800"/>
              <a:gd name="connsiteX63" fmla="*/ 3048000 w 5732584"/>
              <a:gd name="connsiteY63" fmla="*/ 70339 h 1066800"/>
              <a:gd name="connsiteX64" fmla="*/ 2754923 w 5732584"/>
              <a:gd name="connsiteY64" fmla="*/ 82062 h 1066800"/>
              <a:gd name="connsiteX65" fmla="*/ 2602523 w 5732584"/>
              <a:gd name="connsiteY65" fmla="*/ 128954 h 1066800"/>
              <a:gd name="connsiteX66" fmla="*/ 2473569 w 5732584"/>
              <a:gd name="connsiteY66" fmla="*/ 152400 h 1066800"/>
              <a:gd name="connsiteX67" fmla="*/ 2344615 w 5732584"/>
              <a:gd name="connsiteY67" fmla="*/ 164123 h 1066800"/>
              <a:gd name="connsiteX68" fmla="*/ 2274276 w 5732584"/>
              <a:gd name="connsiteY68" fmla="*/ 187570 h 1066800"/>
              <a:gd name="connsiteX69" fmla="*/ 2192215 w 5732584"/>
              <a:gd name="connsiteY69" fmla="*/ 211016 h 1066800"/>
              <a:gd name="connsiteX70" fmla="*/ 984738 w 5732584"/>
              <a:gd name="connsiteY70" fmla="*/ 199293 h 1066800"/>
              <a:gd name="connsiteX71" fmla="*/ 949569 w 5732584"/>
              <a:gd name="connsiteY71" fmla="*/ 187570 h 1066800"/>
              <a:gd name="connsiteX72" fmla="*/ 832338 w 5732584"/>
              <a:gd name="connsiteY72" fmla="*/ 164123 h 1066800"/>
              <a:gd name="connsiteX73" fmla="*/ 785446 w 5732584"/>
              <a:gd name="connsiteY73" fmla="*/ 140677 h 1066800"/>
              <a:gd name="connsiteX74" fmla="*/ 328246 w 5732584"/>
              <a:gd name="connsiteY74" fmla="*/ 140677 h 1066800"/>
              <a:gd name="connsiteX75" fmla="*/ 246184 w 5732584"/>
              <a:gd name="connsiteY75" fmla="*/ 175847 h 1066800"/>
              <a:gd name="connsiteX76" fmla="*/ 105507 w 5732584"/>
              <a:gd name="connsiteY76" fmla="*/ 246185 h 1066800"/>
              <a:gd name="connsiteX77" fmla="*/ 58615 w 5732584"/>
              <a:gd name="connsiteY77" fmla="*/ 281354 h 1066800"/>
              <a:gd name="connsiteX78" fmla="*/ 0 w 5732584"/>
              <a:gd name="connsiteY78" fmla="*/ 339970 h 1066800"/>
              <a:gd name="connsiteX79" fmla="*/ 11723 w 5732584"/>
              <a:gd name="connsiteY79" fmla="*/ 597877 h 1066800"/>
              <a:gd name="connsiteX80" fmla="*/ 53325 w 5732584"/>
              <a:gd name="connsiteY80" fmla="*/ 779392 h 1066800"/>
              <a:gd name="connsiteX0" fmla="*/ 53325 w 5732584"/>
              <a:gd name="connsiteY0" fmla="*/ 779392 h 1066800"/>
              <a:gd name="connsiteX1" fmla="*/ 169768 w 5732584"/>
              <a:gd name="connsiteY1" fmla="*/ 876018 h 1066800"/>
              <a:gd name="connsiteX2" fmla="*/ 339969 w 5732584"/>
              <a:gd name="connsiteY2" fmla="*/ 961293 h 1066800"/>
              <a:gd name="connsiteX3" fmla="*/ 748852 w 5732584"/>
              <a:gd name="connsiteY3" fmla="*/ 1011398 h 1066800"/>
              <a:gd name="connsiteX4" fmla="*/ 1219200 w 5732584"/>
              <a:gd name="connsiteY4" fmla="*/ 961293 h 1066800"/>
              <a:gd name="connsiteX5" fmla="*/ 1277815 w 5732584"/>
              <a:gd name="connsiteY5" fmla="*/ 926123 h 1066800"/>
              <a:gd name="connsiteX6" fmla="*/ 1336430 w 5732584"/>
              <a:gd name="connsiteY6" fmla="*/ 914400 h 1066800"/>
              <a:gd name="connsiteX7" fmla="*/ 1383323 w 5732584"/>
              <a:gd name="connsiteY7" fmla="*/ 902677 h 1066800"/>
              <a:gd name="connsiteX8" fmla="*/ 1453661 w 5732584"/>
              <a:gd name="connsiteY8" fmla="*/ 867508 h 1066800"/>
              <a:gd name="connsiteX9" fmla="*/ 1535723 w 5732584"/>
              <a:gd name="connsiteY9" fmla="*/ 844062 h 1066800"/>
              <a:gd name="connsiteX10" fmla="*/ 1781907 w 5732584"/>
              <a:gd name="connsiteY10" fmla="*/ 855785 h 1066800"/>
              <a:gd name="connsiteX11" fmla="*/ 1899138 w 5732584"/>
              <a:gd name="connsiteY11" fmla="*/ 867508 h 1066800"/>
              <a:gd name="connsiteX12" fmla="*/ 1946030 w 5732584"/>
              <a:gd name="connsiteY12" fmla="*/ 890954 h 1066800"/>
              <a:gd name="connsiteX13" fmla="*/ 2028092 w 5732584"/>
              <a:gd name="connsiteY13" fmla="*/ 902677 h 1066800"/>
              <a:gd name="connsiteX14" fmla="*/ 2074984 w 5732584"/>
              <a:gd name="connsiteY14" fmla="*/ 914400 h 1066800"/>
              <a:gd name="connsiteX15" fmla="*/ 2180492 w 5732584"/>
              <a:gd name="connsiteY15" fmla="*/ 949570 h 1066800"/>
              <a:gd name="connsiteX16" fmla="*/ 2250830 w 5732584"/>
              <a:gd name="connsiteY16" fmla="*/ 973016 h 1066800"/>
              <a:gd name="connsiteX17" fmla="*/ 2286000 w 5732584"/>
              <a:gd name="connsiteY17" fmla="*/ 984739 h 1066800"/>
              <a:gd name="connsiteX18" fmla="*/ 2391507 w 5732584"/>
              <a:gd name="connsiteY18" fmla="*/ 996462 h 1066800"/>
              <a:gd name="connsiteX19" fmla="*/ 2801815 w 5732584"/>
              <a:gd name="connsiteY19" fmla="*/ 996462 h 1066800"/>
              <a:gd name="connsiteX20" fmla="*/ 2907323 w 5732584"/>
              <a:gd name="connsiteY20" fmla="*/ 961293 h 1066800"/>
              <a:gd name="connsiteX21" fmla="*/ 3024553 w 5732584"/>
              <a:gd name="connsiteY21" fmla="*/ 949570 h 1066800"/>
              <a:gd name="connsiteX22" fmla="*/ 3704492 w 5732584"/>
              <a:gd name="connsiteY22" fmla="*/ 937847 h 1066800"/>
              <a:gd name="connsiteX23" fmla="*/ 3856892 w 5732584"/>
              <a:gd name="connsiteY23" fmla="*/ 961293 h 1066800"/>
              <a:gd name="connsiteX24" fmla="*/ 3892061 w 5732584"/>
              <a:gd name="connsiteY24" fmla="*/ 973016 h 1066800"/>
              <a:gd name="connsiteX25" fmla="*/ 3938953 w 5732584"/>
              <a:gd name="connsiteY25" fmla="*/ 996462 h 1066800"/>
              <a:gd name="connsiteX26" fmla="*/ 4208584 w 5732584"/>
              <a:gd name="connsiteY26" fmla="*/ 1031631 h 1066800"/>
              <a:gd name="connsiteX27" fmla="*/ 4478215 w 5732584"/>
              <a:gd name="connsiteY27" fmla="*/ 1066800 h 1066800"/>
              <a:gd name="connsiteX28" fmla="*/ 4724400 w 5732584"/>
              <a:gd name="connsiteY28" fmla="*/ 1055077 h 1066800"/>
              <a:gd name="connsiteX29" fmla="*/ 4794738 w 5732584"/>
              <a:gd name="connsiteY29" fmla="*/ 1019908 h 1066800"/>
              <a:gd name="connsiteX30" fmla="*/ 4829907 w 5732584"/>
              <a:gd name="connsiteY30" fmla="*/ 1008185 h 1066800"/>
              <a:gd name="connsiteX31" fmla="*/ 4911969 w 5732584"/>
              <a:gd name="connsiteY31" fmla="*/ 949570 h 1066800"/>
              <a:gd name="connsiteX32" fmla="*/ 4947138 w 5732584"/>
              <a:gd name="connsiteY32" fmla="*/ 937847 h 1066800"/>
              <a:gd name="connsiteX33" fmla="*/ 5017476 w 5732584"/>
              <a:gd name="connsiteY33" fmla="*/ 867508 h 1066800"/>
              <a:gd name="connsiteX34" fmla="*/ 5040923 w 5732584"/>
              <a:gd name="connsiteY34" fmla="*/ 844062 h 1066800"/>
              <a:gd name="connsiteX35" fmla="*/ 5122984 w 5732584"/>
              <a:gd name="connsiteY35" fmla="*/ 797170 h 1066800"/>
              <a:gd name="connsiteX36" fmla="*/ 5357446 w 5732584"/>
              <a:gd name="connsiteY36" fmla="*/ 762000 h 1066800"/>
              <a:gd name="connsiteX37" fmla="*/ 5509846 w 5732584"/>
              <a:gd name="connsiteY37" fmla="*/ 750277 h 1066800"/>
              <a:gd name="connsiteX38" fmla="*/ 5591907 w 5732584"/>
              <a:gd name="connsiteY38" fmla="*/ 726831 h 1066800"/>
              <a:gd name="connsiteX39" fmla="*/ 5685692 w 5732584"/>
              <a:gd name="connsiteY39" fmla="*/ 656493 h 1066800"/>
              <a:gd name="connsiteX40" fmla="*/ 5709138 w 5732584"/>
              <a:gd name="connsiteY40" fmla="*/ 621323 h 1066800"/>
              <a:gd name="connsiteX41" fmla="*/ 5720861 w 5732584"/>
              <a:gd name="connsiteY41" fmla="*/ 574431 h 1066800"/>
              <a:gd name="connsiteX42" fmla="*/ 5732584 w 5732584"/>
              <a:gd name="connsiteY42" fmla="*/ 539262 h 1066800"/>
              <a:gd name="connsiteX43" fmla="*/ 5720861 w 5732584"/>
              <a:gd name="connsiteY43" fmla="*/ 351693 h 1066800"/>
              <a:gd name="connsiteX44" fmla="*/ 5709138 w 5732584"/>
              <a:gd name="connsiteY44" fmla="*/ 316523 h 1066800"/>
              <a:gd name="connsiteX45" fmla="*/ 5673969 w 5732584"/>
              <a:gd name="connsiteY45" fmla="*/ 281354 h 1066800"/>
              <a:gd name="connsiteX46" fmla="*/ 5603630 w 5732584"/>
              <a:gd name="connsiteY46" fmla="*/ 211016 h 1066800"/>
              <a:gd name="connsiteX47" fmla="*/ 5462953 w 5732584"/>
              <a:gd name="connsiteY47" fmla="*/ 140677 h 1066800"/>
              <a:gd name="connsiteX48" fmla="*/ 5380892 w 5732584"/>
              <a:gd name="connsiteY48" fmla="*/ 105508 h 1066800"/>
              <a:gd name="connsiteX49" fmla="*/ 5263661 w 5732584"/>
              <a:gd name="connsiteY49" fmla="*/ 58616 h 1066800"/>
              <a:gd name="connsiteX50" fmla="*/ 5193323 w 5732584"/>
              <a:gd name="connsiteY50" fmla="*/ 35170 h 1066800"/>
              <a:gd name="connsiteX51" fmla="*/ 5158153 w 5732584"/>
              <a:gd name="connsiteY51" fmla="*/ 23447 h 1066800"/>
              <a:gd name="connsiteX52" fmla="*/ 5064369 w 5732584"/>
              <a:gd name="connsiteY52" fmla="*/ 0 h 1066800"/>
              <a:gd name="connsiteX53" fmla="*/ 4747846 w 5732584"/>
              <a:gd name="connsiteY53" fmla="*/ 23447 h 1066800"/>
              <a:gd name="connsiteX54" fmla="*/ 4677507 w 5732584"/>
              <a:gd name="connsiteY54" fmla="*/ 46893 h 1066800"/>
              <a:gd name="connsiteX55" fmla="*/ 4618892 w 5732584"/>
              <a:gd name="connsiteY55" fmla="*/ 58616 h 1066800"/>
              <a:gd name="connsiteX56" fmla="*/ 4572000 w 5732584"/>
              <a:gd name="connsiteY56" fmla="*/ 82062 h 1066800"/>
              <a:gd name="connsiteX57" fmla="*/ 4384430 w 5732584"/>
              <a:gd name="connsiteY57" fmla="*/ 128954 h 1066800"/>
              <a:gd name="connsiteX58" fmla="*/ 4349261 w 5732584"/>
              <a:gd name="connsiteY58" fmla="*/ 140677 h 1066800"/>
              <a:gd name="connsiteX59" fmla="*/ 3446584 w 5732584"/>
              <a:gd name="connsiteY59" fmla="*/ 128954 h 1066800"/>
              <a:gd name="connsiteX60" fmla="*/ 3411415 w 5732584"/>
              <a:gd name="connsiteY60" fmla="*/ 105508 h 1066800"/>
              <a:gd name="connsiteX61" fmla="*/ 3247292 w 5732584"/>
              <a:gd name="connsiteY61" fmla="*/ 93785 h 1066800"/>
              <a:gd name="connsiteX62" fmla="*/ 3165230 w 5732584"/>
              <a:gd name="connsiteY62" fmla="*/ 82062 h 1066800"/>
              <a:gd name="connsiteX63" fmla="*/ 3048000 w 5732584"/>
              <a:gd name="connsiteY63" fmla="*/ 70339 h 1066800"/>
              <a:gd name="connsiteX64" fmla="*/ 2754923 w 5732584"/>
              <a:gd name="connsiteY64" fmla="*/ 82062 h 1066800"/>
              <a:gd name="connsiteX65" fmla="*/ 2602523 w 5732584"/>
              <a:gd name="connsiteY65" fmla="*/ 128954 h 1066800"/>
              <a:gd name="connsiteX66" fmla="*/ 2473569 w 5732584"/>
              <a:gd name="connsiteY66" fmla="*/ 152400 h 1066800"/>
              <a:gd name="connsiteX67" fmla="*/ 2344615 w 5732584"/>
              <a:gd name="connsiteY67" fmla="*/ 164123 h 1066800"/>
              <a:gd name="connsiteX68" fmla="*/ 2274276 w 5732584"/>
              <a:gd name="connsiteY68" fmla="*/ 187570 h 1066800"/>
              <a:gd name="connsiteX69" fmla="*/ 2192215 w 5732584"/>
              <a:gd name="connsiteY69" fmla="*/ 211016 h 1066800"/>
              <a:gd name="connsiteX70" fmla="*/ 984738 w 5732584"/>
              <a:gd name="connsiteY70" fmla="*/ 199293 h 1066800"/>
              <a:gd name="connsiteX71" fmla="*/ 949569 w 5732584"/>
              <a:gd name="connsiteY71" fmla="*/ 187570 h 1066800"/>
              <a:gd name="connsiteX72" fmla="*/ 832338 w 5732584"/>
              <a:gd name="connsiteY72" fmla="*/ 164123 h 1066800"/>
              <a:gd name="connsiteX73" fmla="*/ 785446 w 5732584"/>
              <a:gd name="connsiteY73" fmla="*/ 140677 h 1066800"/>
              <a:gd name="connsiteX74" fmla="*/ 328246 w 5732584"/>
              <a:gd name="connsiteY74" fmla="*/ 140677 h 1066800"/>
              <a:gd name="connsiteX75" fmla="*/ 246184 w 5732584"/>
              <a:gd name="connsiteY75" fmla="*/ 175847 h 1066800"/>
              <a:gd name="connsiteX76" fmla="*/ 105507 w 5732584"/>
              <a:gd name="connsiteY76" fmla="*/ 246185 h 1066800"/>
              <a:gd name="connsiteX77" fmla="*/ 58615 w 5732584"/>
              <a:gd name="connsiteY77" fmla="*/ 281354 h 1066800"/>
              <a:gd name="connsiteX78" fmla="*/ 0 w 5732584"/>
              <a:gd name="connsiteY78" fmla="*/ 339970 h 1066800"/>
              <a:gd name="connsiteX79" fmla="*/ 11723 w 5732584"/>
              <a:gd name="connsiteY79" fmla="*/ 597877 h 1066800"/>
              <a:gd name="connsiteX80" fmla="*/ 53325 w 5732584"/>
              <a:gd name="connsiteY80" fmla="*/ 779392 h 1066800"/>
              <a:gd name="connsiteX0" fmla="*/ 59394 w 5738653"/>
              <a:gd name="connsiteY0" fmla="*/ 779392 h 1066800"/>
              <a:gd name="connsiteX1" fmla="*/ 175837 w 5738653"/>
              <a:gd name="connsiteY1" fmla="*/ 876018 h 1066800"/>
              <a:gd name="connsiteX2" fmla="*/ 346038 w 5738653"/>
              <a:gd name="connsiteY2" fmla="*/ 961293 h 1066800"/>
              <a:gd name="connsiteX3" fmla="*/ 754921 w 5738653"/>
              <a:gd name="connsiteY3" fmla="*/ 1011398 h 1066800"/>
              <a:gd name="connsiteX4" fmla="*/ 1225269 w 5738653"/>
              <a:gd name="connsiteY4" fmla="*/ 961293 h 1066800"/>
              <a:gd name="connsiteX5" fmla="*/ 1283884 w 5738653"/>
              <a:gd name="connsiteY5" fmla="*/ 926123 h 1066800"/>
              <a:gd name="connsiteX6" fmla="*/ 1342499 w 5738653"/>
              <a:gd name="connsiteY6" fmla="*/ 914400 h 1066800"/>
              <a:gd name="connsiteX7" fmla="*/ 1389392 w 5738653"/>
              <a:gd name="connsiteY7" fmla="*/ 902677 h 1066800"/>
              <a:gd name="connsiteX8" fmla="*/ 1459730 w 5738653"/>
              <a:gd name="connsiteY8" fmla="*/ 867508 h 1066800"/>
              <a:gd name="connsiteX9" fmla="*/ 1541792 w 5738653"/>
              <a:gd name="connsiteY9" fmla="*/ 844062 h 1066800"/>
              <a:gd name="connsiteX10" fmla="*/ 1787976 w 5738653"/>
              <a:gd name="connsiteY10" fmla="*/ 855785 h 1066800"/>
              <a:gd name="connsiteX11" fmla="*/ 1905207 w 5738653"/>
              <a:gd name="connsiteY11" fmla="*/ 867508 h 1066800"/>
              <a:gd name="connsiteX12" fmla="*/ 1952099 w 5738653"/>
              <a:gd name="connsiteY12" fmla="*/ 890954 h 1066800"/>
              <a:gd name="connsiteX13" fmla="*/ 2034161 w 5738653"/>
              <a:gd name="connsiteY13" fmla="*/ 902677 h 1066800"/>
              <a:gd name="connsiteX14" fmla="*/ 2081053 w 5738653"/>
              <a:gd name="connsiteY14" fmla="*/ 914400 h 1066800"/>
              <a:gd name="connsiteX15" fmla="*/ 2186561 w 5738653"/>
              <a:gd name="connsiteY15" fmla="*/ 949570 h 1066800"/>
              <a:gd name="connsiteX16" fmla="*/ 2256899 w 5738653"/>
              <a:gd name="connsiteY16" fmla="*/ 973016 h 1066800"/>
              <a:gd name="connsiteX17" fmla="*/ 2292069 w 5738653"/>
              <a:gd name="connsiteY17" fmla="*/ 984739 h 1066800"/>
              <a:gd name="connsiteX18" fmla="*/ 2397576 w 5738653"/>
              <a:gd name="connsiteY18" fmla="*/ 996462 h 1066800"/>
              <a:gd name="connsiteX19" fmla="*/ 2807884 w 5738653"/>
              <a:gd name="connsiteY19" fmla="*/ 996462 h 1066800"/>
              <a:gd name="connsiteX20" fmla="*/ 2913392 w 5738653"/>
              <a:gd name="connsiteY20" fmla="*/ 961293 h 1066800"/>
              <a:gd name="connsiteX21" fmla="*/ 3030622 w 5738653"/>
              <a:gd name="connsiteY21" fmla="*/ 949570 h 1066800"/>
              <a:gd name="connsiteX22" fmla="*/ 3710561 w 5738653"/>
              <a:gd name="connsiteY22" fmla="*/ 937847 h 1066800"/>
              <a:gd name="connsiteX23" fmla="*/ 3862961 w 5738653"/>
              <a:gd name="connsiteY23" fmla="*/ 961293 h 1066800"/>
              <a:gd name="connsiteX24" fmla="*/ 3898130 w 5738653"/>
              <a:gd name="connsiteY24" fmla="*/ 973016 h 1066800"/>
              <a:gd name="connsiteX25" fmla="*/ 3945022 w 5738653"/>
              <a:gd name="connsiteY25" fmla="*/ 996462 h 1066800"/>
              <a:gd name="connsiteX26" fmla="*/ 4214653 w 5738653"/>
              <a:gd name="connsiteY26" fmla="*/ 1031631 h 1066800"/>
              <a:gd name="connsiteX27" fmla="*/ 4484284 w 5738653"/>
              <a:gd name="connsiteY27" fmla="*/ 1066800 h 1066800"/>
              <a:gd name="connsiteX28" fmla="*/ 4730469 w 5738653"/>
              <a:gd name="connsiteY28" fmla="*/ 1055077 h 1066800"/>
              <a:gd name="connsiteX29" fmla="*/ 4800807 w 5738653"/>
              <a:gd name="connsiteY29" fmla="*/ 1019908 h 1066800"/>
              <a:gd name="connsiteX30" fmla="*/ 4835976 w 5738653"/>
              <a:gd name="connsiteY30" fmla="*/ 1008185 h 1066800"/>
              <a:gd name="connsiteX31" fmla="*/ 4918038 w 5738653"/>
              <a:gd name="connsiteY31" fmla="*/ 949570 h 1066800"/>
              <a:gd name="connsiteX32" fmla="*/ 4953207 w 5738653"/>
              <a:gd name="connsiteY32" fmla="*/ 937847 h 1066800"/>
              <a:gd name="connsiteX33" fmla="*/ 5023545 w 5738653"/>
              <a:gd name="connsiteY33" fmla="*/ 867508 h 1066800"/>
              <a:gd name="connsiteX34" fmla="*/ 5046992 w 5738653"/>
              <a:gd name="connsiteY34" fmla="*/ 844062 h 1066800"/>
              <a:gd name="connsiteX35" fmla="*/ 5129053 w 5738653"/>
              <a:gd name="connsiteY35" fmla="*/ 797170 h 1066800"/>
              <a:gd name="connsiteX36" fmla="*/ 5363515 w 5738653"/>
              <a:gd name="connsiteY36" fmla="*/ 762000 h 1066800"/>
              <a:gd name="connsiteX37" fmla="*/ 5515915 w 5738653"/>
              <a:gd name="connsiteY37" fmla="*/ 750277 h 1066800"/>
              <a:gd name="connsiteX38" fmla="*/ 5597976 w 5738653"/>
              <a:gd name="connsiteY38" fmla="*/ 726831 h 1066800"/>
              <a:gd name="connsiteX39" fmla="*/ 5691761 w 5738653"/>
              <a:gd name="connsiteY39" fmla="*/ 656493 h 1066800"/>
              <a:gd name="connsiteX40" fmla="*/ 5715207 w 5738653"/>
              <a:gd name="connsiteY40" fmla="*/ 621323 h 1066800"/>
              <a:gd name="connsiteX41" fmla="*/ 5726930 w 5738653"/>
              <a:gd name="connsiteY41" fmla="*/ 574431 h 1066800"/>
              <a:gd name="connsiteX42" fmla="*/ 5738653 w 5738653"/>
              <a:gd name="connsiteY42" fmla="*/ 539262 h 1066800"/>
              <a:gd name="connsiteX43" fmla="*/ 5726930 w 5738653"/>
              <a:gd name="connsiteY43" fmla="*/ 351693 h 1066800"/>
              <a:gd name="connsiteX44" fmla="*/ 5715207 w 5738653"/>
              <a:gd name="connsiteY44" fmla="*/ 316523 h 1066800"/>
              <a:gd name="connsiteX45" fmla="*/ 5680038 w 5738653"/>
              <a:gd name="connsiteY45" fmla="*/ 281354 h 1066800"/>
              <a:gd name="connsiteX46" fmla="*/ 5609699 w 5738653"/>
              <a:gd name="connsiteY46" fmla="*/ 211016 h 1066800"/>
              <a:gd name="connsiteX47" fmla="*/ 5469022 w 5738653"/>
              <a:gd name="connsiteY47" fmla="*/ 140677 h 1066800"/>
              <a:gd name="connsiteX48" fmla="*/ 5386961 w 5738653"/>
              <a:gd name="connsiteY48" fmla="*/ 105508 h 1066800"/>
              <a:gd name="connsiteX49" fmla="*/ 5269730 w 5738653"/>
              <a:gd name="connsiteY49" fmla="*/ 58616 h 1066800"/>
              <a:gd name="connsiteX50" fmla="*/ 5199392 w 5738653"/>
              <a:gd name="connsiteY50" fmla="*/ 35170 h 1066800"/>
              <a:gd name="connsiteX51" fmla="*/ 5164222 w 5738653"/>
              <a:gd name="connsiteY51" fmla="*/ 23447 h 1066800"/>
              <a:gd name="connsiteX52" fmla="*/ 5070438 w 5738653"/>
              <a:gd name="connsiteY52" fmla="*/ 0 h 1066800"/>
              <a:gd name="connsiteX53" fmla="*/ 4753915 w 5738653"/>
              <a:gd name="connsiteY53" fmla="*/ 23447 h 1066800"/>
              <a:gd name="connsiteX54" fmla="*/ 4683576 w 5738653"/>
              <a:gd name="connsiteY54" fmla="*/ 46893 h 1066800"/>
              <a:gd name="connsiteX55" fmla="*/ 4624961 w 5738653"/>
              <a:gd name="connsiteY55" fmla="*/ 58616 h 1066800"/>
              <a:gd name="connsiteX56" fmla="*/ 4578069 w 5738653"/>
              <a:gd name="connsiteY56" fmla="*/ 82062 h 1066800"/>
              <a:gd name="connsiteX57" fmla="*/ 4390499 w 5738653"/>
              <a:gd name="connsiteY57" fmla="*/ 128954 h 1066800"/>
              <a:gd name="connsiteX58" fmla="*/ 4355330 w 5738653"/>
              <a:gd name="connsiteY58" fmla="*/ 140677 h 1066800"/>
              <a:gd name="connsiteX59" fmla="*/ 3452653 w 5738653"/>
              <a:gd name="connsiteY59" fmla="*/ 128954 h 1066800"/>
              <a:gd name="connsiteX60" fmla="*/ 3417484 w 5738653"/>
              <a:gd name="connsiteY60" fmla="*/ 105508 h 1066800"/>
              <a:gd name="connsiteX61" fmla="*/ 3253361 w 5738653"/>
              <a:gd name="connsiteY61" fmla="*/ 93785 h 1066800"/>
              <a:gd name="connsiteX62" fmla="*/ 3171299 w 5738653"/>
              <a:gd name="connsiteY62" fmla="*/ 82062 h 1066800"/>
              <a:gd name="connsiteX63" fmla="*/ 3054069 w 5738653"/>
              <a:gd name="connsiteY63" fmla="*/ 70339 h 1066800"/>
              <a:gd name="connsiteX64" fmla="*/ 2760992 w 5738653"/>
              <a:gd name="connsiteY64" fmla="*/ 82062 h 1066800"/>
              <a:gd name="connsiteX65" fmla="*/ 2608592 w 5738653"/>
              <a:gd name="connsiteY65" fmla="*/ 128954 h 1066800"/>
              <a:gd name="connsiteX66" fmla="*/ 2479638 w 5738653"/>
              <a:gd name="connsiteY66" fmla="*/ 152400 h 1066800"/>
              <a:gd name="connsiteX67" fmla="*/ 2350684 w 5738653"/>
              <a:gd name="connsiteY67" fmla="*/ 164123 h 1066800"/>
              <a:gd name="connsiteX68" fmla="*/ 2280345 w 5738653"/>
              <a:gd name="connsiteY68" fmla="*/ 187570 h 1066800"/>
              <a:gd name="connsiteX69" fmla="*/ 2198284 w 5738653"/>
              <a:gd name="connsiteY69" fmla="*/ 211016 h 1066800"/>
              <a:gd name="connsiteX70" fmla="*/ 990807 w 5738653"/>
              <a:gd name="connsiteY70" fmla="*/ 199293 h 1066800"/>
              <a:gd name="connsiteX71" fmla="*/ 955638 w 5738653"/>
              <a:gd name="connsiteY71" fmla="*/ 187570 h 1066800"/>
              <a:gd name="connsiteX72" fmla="*/ 838407 w 5738653"/>
              <a:gd name="connsiteY72" fmla="*/ 164123 h 1066800"/>
              <a:gd name="connsiteX73" fmla="*/ 791515 w 5738653"/>
              <a:gd name="connsiteY73" fmla="*/ 140677 h 1066800"/>
              <a:gd name="connsiteX74" fmla="*/ 334315 w 5738653"/>
              <a:gd name="connsiteY74" fmla="*/ 140677 h 1066800"/>
              <a:gd name="connsiteX75" fmla="*/ 252253 w 5738653"/>
              <a:gd name="connsiteY75" fmla="*/ 175847 h 1066800"/>
              <a:gd name="connsiteX76" fmla="*/ 111576 w 5738653"/>
              <a:gd name="connsiteY76" fmla="*/ 246185 h 1066800"/>
              <a:gd name="connsiteX77" fmla="*/ 6069 w 5738653"/>
              <a:gd name="connsiteY77" fmla="*/ 339970 h 1066800"/>
              <a:gd name="connsiteX78" fmla="*/ 17792 w 5738653"/>
              <a:gd name="connsiteY78" fmla="*/ 597877 h 1066800"/>
              <a:gd name="connsiteX79" fmla="*/ 59394 w 5738653"/>
              <a:gd name="connsiteY79" fmla="*/ 779392 h 1066800"/>
              <a:gd name="connsiteX0" fmla="*/ 69713 w 5748972"/>
              <a:gd name="connsiteY0" fmla="*/ 779392 h 1066800"/>
              <a:gd name="connsiteX1" fmla="*/ 186156 w 5748972"/>
              <a:gd name="connsiteY1" fmla="*/ 876018 h 1066800"/>
              <a:gd name="connsiteX2" fmla="*/ 356357 w 5748972"/>
              <a:gd name="connsiteY2" fmla="*/ 961293 h 1066800"/>
              <a:gd name="connsiteX3" fmla="*/ 765240 w 5748972"/>
              <a:gd name="connsiteY3" fmla="*/ 1011398 h 1066800"/>
              <a:gd name="connsiteX4" fmla="*/ 1235588 w 5748972"/>
              <a:gd name="connsiteY4" fmla="*/ 961293 h 1066800"/>
              <a:gd name="connsiteX5" fmla="*/ 1294203 w 5748972"/>
              <a:gd name="connsiteY5" fmla="*/ 926123 h 1066800"/>
              <a:gd name="connsiteX6" fmla="*/ 1352818 w 5748972"/>
              <a:gd name="connsiteY6" fmla="*/ 914400 h 1066800"/>
              <a:gd name="connsiteX7" fmla="*/ 1399711 w 5748972"/>
              <a:gd name="connsiteY7" fmla="*/ 902677 h 1066800"/>
              <a:gd name="connsiteX8" fmla="*/ 1470049 w 5748972"/>
              <a:gd name="connsiteY8" fmla="*/ 867508 h 1066800"/>
              <a:gd name="connsiteX9" fmla="*/ 1552111 w 5748972"/>
              <a:gd name="connsiteY9" fmla="*/ 844062 h 1066800"/>
              <a:gd name="connsiteX10" fmla="*/ 1798295 w 5748972"/>
              <a:gd name="connsiteY10" fmla="*/ 855785 h 1066800"/>
              <a:gd name="connsiteX11" fmla="*/ 1915526 w 5748972"/>
              <a:gd name="connsiteY11" fmla="*/ 867508 h 1066800"/>
              <a:gd name="connsiteX12" fmla="*/ 1962418 w 5748972"/>
              <a:gd name="connsiteY12" fmla="*/ 890954 h 1066800"/>
              <a:gd name="connsiteX13" fmla="*/ 2044480 w 5748972"/>
              <a:gd name="connsiteY13" fmla="*/ 902677 h 1066800"/>
              <a:gd name="connsiteX14" fmla="*/ 2091372 w 5748972"/>
              <a:gd name="connsiteY14" fmla="*/ 914400 h 1066800"/>
              <a:gd name="connsiteX15" fmla="*/ 2196880 w 5748972"/>
              <a:gd name="connsiteY15" fmla="*/ 949570 h 1066800"/>
              <a:gd name="connsiteX16" fmla="*/ 2267218 w 5748972"/>
              <a:gd name="connsiteY16" fmla="*/ 973016 h 1066800"/>
              <a:gd name="connsiteX17" fmla="*/ 2302388 w 5748972"/>
              <a:gd name="connsiteY17" fmla="*/ 984739 h 1066800"/>
              <a:gd name="connsiteX18" fmla="*/ 2407895 w 5748972"/>
              <a:gd name="connsiteY18" fmla="*/ 996462 h 1066800"/>
              <a:gd name="connsiteX19" fmla="*/ 2818203 w 5748972"/>
              <a:gd name="connsiteY19" fmla="*/ 996462 h 1066800"/>
              <a:gd name="connsiteX20" fmla="*/ 2923711 w 5748972"/>
              <a:gd name="connsiteY20" fmla="*/ 961293 h 1066800"/>
              <a:gd name="connsiteX21" fmla="*/ 3040941 w 5748972"/>
              <a:gd name="connsiteY21" fmla="*/ 949570 h 1066800"/>
              <a:gd name="connsiteX22" fmla="*/ 3720880 w 5748972"/>
              <a:gd name="connsiteY22" fmla="*/ 937847 h 1066800"/>
              <a:gd name="connsiteX23" fmla="*/ 3873280 w 5748972"/>
              <a:gd name="connsiteY23" fmla="*/ 961293 h 1066800"/>
              <a:gd name="connsiteX24" fmla="*/ 3908449 w 5748972"/>
              <a:gd name="connsiteY24" fmla="*/ 973016 h 1066800"/>
              <a:gd name="connsiteX25" fmla="*/ 3955341 w 5748972"/>
              <a:gd name="connsiteY25" fmla="*/ 996462 h 1066800"/>
              <a:gd name="connsiteX26" fmla="*/ 4224972 w 5748972"/>
              <a:gd name="connsiteY26" fmla="*/ 1031631 h 1066800"/>
              <a:gd name="connsiteX27" fmla="*/ 4494603 w 5748972"/>
              <a:gd name="connsiteY27" fmla="*/ 1066800 h 1066800"/>
              <a:gd name="connsiteX28" fmla="*/ 4740788 w 5748972"/>
              <a:gd name="connsiteY28" fmla="*/ 1055077 h 1066800"/>
              <a:gd name="connsiteX29" fmla="*/ 4811126 w 5748972"/>
              <a:gd name="connsiteY29" fmla="*/ 1019908 h 1066800"/>
              <a:gd name="connsiteX30" fmla="*/ 4846295 w 5748972"/>
              <a:gd name="connsiteY30" fmla="*/ 1008185 h 1066800"/>
              <a:gd name="connsiteX31" fmla="*/ 4928357 w 5748972"/>
              <a:gd name="connsiteY31" fmla="*/ 949570 h 1066800"/>
              <a:gd name="connsiteX32" fmla="*/ 4963526 w 5748972"/>
              <a:gd name="connsiteY32" fmla="*/ 937847 h 1066800"/>
              <a:gd name="connsiteX33" fmla="*/ 5033864 w 5748972"/>
              <a:gd name="connsiteY33" fmla="*/ 867508 h 1066800"/>
              <a:gd name="connsiteX34" fmla="*/ 5057311 w 5748972"/>
              <a:gd name="connsiteY34" fmla="*/ 844062 h 1066800"/>
              <a:gd name="connsiteX35" fmla="*/ 5139372 w 5748972"/>
              <a:gd name="connsiteY35" fmla="*/ 797170 h 1066800"/>
              <a:gd name="connsiteX36" fmla="*/ 5373834 w 5748972"/>
              <a:gd name="connsiteY36" fmla="*/ 762000 h 1066800"/>
              <a:gd name="connsiteX37" fmla="*/ 5526234 w 5748972"/>
              <a:gd name="connsiteY37" fmla="*/ 750277 h 1066800"/>
              <a:gd name="connsiteX38" fmla="*/ 5608295 w 5748972"/>
              <a:gd name="connsiteY38" fmla="*/ 726831 h 1066800"/>
              <a:gd name="connsiteX39" fmla="*/ 5702080 w 5748972"/>
              <a:gd name="connsiteY39" fmla="*/ 656493 h 1066800"/>
              <a:gd name="connsiteX40" fmla="*/ 5725526 w 5748972"/>
              <a:gd name="connsiteY40" fmla="*/ 621323 h 1066800"/>
              <a:gd name="connsiteX41" fmla="*/ 5737249 w 5748972"/>
              <a:gd name="connsiteY41" fmla="*/ 574431 h 1066800"/>
              <a:gd name="connsiteX42" fmla="*/ 5748972 w 5748972"/>
              <a:gd name="connsiteY42" fmla="*/ 539262 h 1066800"/>
              <a:gd name="connsiteX43" fmla="*/ 5737249 w 5748972"/>
              <a:gd name="connsiteY43" fmla="*/ 351693 h 1066800"/>
              <a:gd name="connsiteX44" fmla="*/ 5725526 w 5748972"/>
              <a:gd name="connsiteY44" fmla="*/ 316523 h 1066800"/>
              <a:gd name="connsiteX45" fmla="*/ 5690357 w 5748972"/>
              <a:gd name="connsiteY45" fmla="*/ 281354 h 1066800"/>
              <a:gd name="connsiteX46" fmla="*/ 5620018 w 5748972"/>
              <a:gd name="connsiteY46" fmla="*/ 211016 h 1066800"/>
              <a:gd name="connsiteX47" fmla="*/ 5479341 w 5748972"/>
              <a:gd name="connsiteY47" fmla="*/ 140677 h 1066800"/>
              <a:gd name="connsiteX48" fmla="*/ 5397280 w 5748972"/>
              <a:gd name="connsiteY48" fmla="*/ 105508 h 1066800"/>
              <a:gd name="connsiteX49" fmla="*/ 5280049 w 5748972"/>
              <a:gd name="connsiteY49" fmla="*/ 58616 h 1066800"/>
              <a:gd name="connsiteX50" fmla="*/ 5209711 w 5748972"/>
              <a:gd name="connsiteY50" fmla="*/ 35170 h 1066800"/>
              <a:gd name="connsiteX51" fmla="*/ 5174541 w 5748972"/>
              <a:gd name="connsiteY51" fmla="*/ 23447 h 1066800"/>
              <a:gd name="connsiteX52" fmla="*/ 5080757 w 5748972"/>
              <a:gd name="connsiteY52" fmla="*/ 0 h 1066800"/>
              <a:gd name="connsiteX53" fmla="*/ 4764234 w 5748972"/>
              <a:gd name="connsiteY53" fmla="*/ 23447 h 1066800"/>
              <a:gd name="connsiteX54" fmla="*/ 4693895 w 5748972"/>
              <a:gd name="connsiteY54" fmla="*/ 46893 h 1066800"/>
              <a:gd name="connsiteX55" fmla="*/ 4635280 w 5748972"/>
              <a:gd name="connsiteY55" fmla="*/ 58616 h 1066800"/>
              <a:gd name="connsiteX56" fmla="*/ 4588388 w 5748972"/>
              <a:gd name="connsiteY56" fmla="*/ 82062 h 1066800"/>
              <a:gd name="connsiteX57" fmla="*/ 4400818 w 5748972"/>
              <a:gd name="connsiteY57" fmla="*/ 128954 h 1066800"/>
              <a:gd name="connsiteX58" fmla="*/ 4365649 w 5748972"/>
              <a:gd name="connsiteY58" fmla="*/ 140677 h 1066800"/>
              <a:gd name="connsiteX59" fmla="*/ 3462972 w 5748972"/>
              <a:gd name="connsiteY59" fmla="*/ 128954 h 1066800"/>
              <a:gd name="connsiteX60" fmla="*/ 3427803 w 5748972"/>
              <a:gd name="connsiteY60" fmla="*/ 105508 h 1066800"/>
              <a:gd name="connsiteX61" fmla="*/ 3263680 w 5748972"/>
              <a:gd name="connsiteY61" fmla="*/ 93785 h 1066800"/>
              <a:gd name="connsiteX62" fmla="*/ 3181618 w 5748972"/>
              <a:gd name="connsiteY62" fmla="*/ 82062 h 1066800"/>
              <a:gd name="connsiteX63" fmla="*/ 3064388 w 5748972"/>
              <a:gd name="connsiteY63" fmla="*/ 70339 h 1066800"/>
              <a:gd name="connsiteX64" fmla="*/ 2771311 w 5748972"/>
              <a:gd name="connsiteY64" fmla="*/ 82062 h 1066800"/>
              <a:gd name="connsiteX65" fmla="*/ 2618911 w 5748972"/>
              <a:gd name="connsiteY65" fmla="*/ 128954 h 1066800"/>
              <a:gd name="connsiteX66" fmla="*/ 2489957 w 5748972"/>
              <a:gd name="connsiteY66" fmla="*/ 152400 h 1066800"/>
              <a:gd name="connsiteX67" fmla="*/ 2361003 w 5748972"/>
              <a:gd name="connsiteY67" fmla="*/ 164123 h 1066800"/>
              <a:gd name="connsiteX68" fmla="*/ 2290664 w 5748972"/>
              <a:gd name="connsiteY68" fmla="*/ 187570 h 1066800"/>
              <a:gd name="connsiteX69" fmla="*/ 2208603 w 5748972"/>
              <a:gd name="connsiteY69" fmla="*/ 211016 h 1066800"/>
              <a:gd name="connsiteX70" fmla="*/ 1001126 w 5748972"/>
              <a:gd name="connsiteY70" fmla="*/ 199293 h 1066800"/>
              <a:gd name="connsiteX71" fmla="*/ 965957 w 5748972"/>
              <a:gd name="connsiteY71" fmla="*/ 187570 h 1066800"/>
              <a:gd name="connsiteX72" fmla="*/ 848726 w 5748972"/>
              <a:gd name="connsiteY72" fmla="*/ 164123 h 1066800"/>
              <a:gd name="connsiteX73" fmla="*/ 801834 w 5748972"/>
              <a:gd name="connsiteY73" fmla="*/ 140677 h 1066800"/>
              <a:gd name="connsiteX74" fmla="*/ 344634 w 5748972"/>
              <a:gd name="connsiteY74" fmla="*/ 140677 h 1066800"/>
              <a:gd name="connsiteX75" fmla="*/ 262572 w 5748972"/>
              <a:gd name="connsiteY75" fmla="*/ 175847 h 1066800"/>
              <a:gd name="connsiteX76" fmla="*/ 16388 w 5748972"/>
              <a:gd name="connsiteY76" fmla="*/ 339970 h 1066800"/>
              <a:gd name="connsiteX77" fmla="*/ 28111 w 5748972"/>
              <a:gd name="connsiteY77" fmla="*/ 597877 h 1066800"/>
              <a:gd name="connsiteX78" fmla="*/ 69713 w 5748972"/>
              <a:gd name="connsiteY78" fmla="*/ 779392 h 1066800"/>
              <a:gd name="connsiteX0" fmla="*/ 59720 w 5738979"/>
              <a:gd name="connsiteY0" fmla="*/ 779392 h 1066800"/>
              <a:gd name="connsiteX1" fmla="*/ 176163 w 5738979"/>
              <a:gd name="connsiteY1" fmla="*/ 876018 h 1066800"/>
              <a:gd name="connsiteX2" fmla="*/ 346364 w 5738979"/>
              <a:gd name="connsiteY2" fmla="*/ 961293 h 1066800"/>
              <a:gd name="connsiteX3" fmla="*/ 755247 w 5738979"/>
              <a:gd name="connsiteY3" fmla="*/ 1011398 h 1066800"/>
              <a:gd name="connsiteX4" fmla="*/ 1225595 w 5738979"/>
              <a:gd name="connsiteY4" fmla="*/ 961293 h 1066800"/>
              <a:gd name="connsiteX5" fmla="*/ 1284210 w 5738979"/>
              <a:gd name="connsiteY5" fmla="*/ 926123 h 1066800"/>
              <a:gd name="connsiteX6" fmla="*/ 1342825 w 5738979"/>
              <a:gd name="connsiteY6" fmla="*/ 914400 h 1066800"/>
              <a:gd name="connsiteX7" fmla="*/ 1389718 w 5738979"/>
              <a:gd name="connsiteY7" fmla="*/ 902677 h 1066800"/>
              <a:gd name="connsiteX8" fmla="*/ 1460056 w 5738979"/>
              <a:gd name="connsiteY8" fmla="*/ 867508 h 1066800"/>
              <a:gd name="connsiteX9" fmla="*/ 1542118 w 5738979"/>
              <a:gd name="connsiteY9" fmla="*/ 844062 h 1066800"/>
              <a:gd name="connsiteX10" fmla="*/ 1788302 w 5738979"/>
              <a:gd name="connsiteY10" fmla="*/ 855785 h 1066800"/>
              <a:gd name="connsiteX11" fmla="*/ 1905533 w 5738979"/>
              <a:gd name="connsiteY11" fmla="*/ 867508 h 1066800"/>
              <a:gd name="connsiteX12" fmla="*/ 1952425 w 5738979"/>
              <a:gd name="connsiteY12" fmla="*/ 890954 h 1066800"/>
              <a:gd name="connsiteX13" fmla="*/ 2034487 w 5738979"/>
              <a:gd name="connsiteY13" fmla="*/ 902677 h 1066800"/>
              <a:gd name="connsiteX14" fmla="*/ 2081379 w 5738979"/>
              <a:gd name="connsiteY14" fmla="*/ 914400 h 1066800"/>
              <a:gd name="connsiteX15" fmla="*/ 2186887 w 5738979"/>
              <a:gd name="connsiteY15" fmla="*/ 949570 h 1066800"/>
              <a:gd name="connsiteX16" fmla="*/ 2257225 w 5738979"/>
              <a:gd name="connsiteY16" fmla="*/ 973016 h 1066800"/>
              <a:gd name="connsiteX17" fmla="*/ 2292395 w 5738979"/>
              <a:gd name="connsiteY17" fmla="*/ 984739 h 1066800"/>
              <a:gd name="connsiteX18" fmla="*/ 2397902 w 5738979"/>
              <a:gd name="connsiteY18" fmla="*/ 996462 h 1066800"/>
              <a:gd name="connsiteX19" fmla="*/ 2808210 w 5738979"/>
              <a:gd name="connsiteY19" fmla="*/ 996462 h 1066800"/>
              <a:gd name="connsiteX20" fmla="*/ 2913718 w 5738979"/>
              <a:gd name="connsiteY20" fmla="*/ 961293 h 1066800"/>
              <a:gd name="connsiteX21" fmla="*/ 3030948 w 5738979"/>
              <a:gd name="connsiteY21" fmla="*/ 949570 h 1066800"/>
              <a:gd name="connsiteX22" fmla="*/ 3710887 w 5738979"/>
              <a:gd name="connsiteY22" fmla="*/ 937847 h 1066800"/>
              <a:gd name="connsiteX23" fmla="*/ 3863287 w 5738979"/>
              <a:gd name="connsiteY23" fmla="*/ 961293 h 1066800"/>
              <a:gd name="connsiteX24" fmla="*/ 3898456 w 5738979"/>
              <a:gd name="connsiteY24" fmla="*/ 973016 h 1066800"/>
              <a:gd name="connsiteX25" fmla="*/ 3945348 w 5738979"/>
              <a:gd name="connsiteY25" fmla="*/ 996462 h 1066800"/>
              <a:gd name="connsiteX26" fmla="*/ 4214979 w 5738979"/>
              <a:gd name="connsiteY26" fmla="*/ 1031631 h 1066800"/>
              <a:gd name="connsiteX27" fmla="*/ 4484610 w 5738979"/>
              <a:gd name="connsiteY27" fmla="*/ 1066800 h 1066800"/>
              <a:gd name="connsiteX28" fmla="*/ 4730795 w 5738979"/>
              <a:gd name="connsiteY28" fmla="*/ 1055077 h 1066800"/>
              <a:gd name="connsiteX29" fmla="*/ 4801133 w 5738979"/>
              <a:gd name="connsiteY29" fmla="*/ 1019908 h 1066800"/>
              <a:gd name="connsiteX30" fmla="*/ 4836302 w 5738979"/>
              <a:gd name="connsiteY30" fmla="*/ 1008185 h 1066800"/>
              <a:gd name="connsiteX31" fmla="*/ 4918364 w 5738979"/>
              <a:gd name="connsiteY31" fmla="*/ 949570 h 1066800"/>
              <a:gd name="connsiteX32" fmla="*/ 4953533 w 5738979"/>
              <a:gd name="connsiteY32" fmla="*/ 937847 h 1066800"/>
              <a:gd name="connsiteX33" fmla="*/ 5023871 w 5738979"/>
              <a:gd name="connsiteY33" fmla="*/ 867508 h 1066800"/>
              <a:gd name="connsiteX34" fmla="*/ 5047318 w 5738979"/>
              <a:gd name="connsiteY34" fmla="*/ 844062 h 1066800"/>
              <a:gd name="connsiteX35" fmla="*/ 5129379 w 5738979"/>
              <a:gd name="connsiteY35" fmla="*/ 797170 h 1066800"/>
              <a:gd name="connsiteX36" fmla="*/ 5363841 w 5738979"/>
              <a:gd name="connsiteY36" fmla="*/ 762000 h 1066800"/>
              <a:gd name="connsiteX37" fmla="*/ 5516241 w 5738979"/>
              <a:gd name="connsiteY37" fmla="*/ 750277 h 1066800"/>
              <a:gd name="connsiteX38" fmla="*/ 5598302 w 5738979"/>
              <a:gd name="connsiteY38" fmla="*/ 726831 h 1066800"/>
              <a:gd name="connsiteX39" fmla="*/ 5692087 w 5738979"/>
              <a:gd name="connsiteY39" fmla="*/ 656493 h 1066800"/>
              <a:gd name="connsiteX40" fmla="*/ 5715533 w 5738979"/>
              <a:gd name="connsiteY40" fmla="*/ 621323 h 1066800"/>
              <a:gd name="connsiteX41" fmla="*/ 5727256 w 5738979"/>
              <a:gd name="connsiteY41" fmla="*/ 574431 h 1066800"/>
              <a:gd name="connsiteX42" fmla="*/ 5738979 w 5738979"/>
              <a:gd name="connsiteY42" fmla="*/ 539262 h 1066800"/>
              <a:gd name="connsiteX43" fmla="*/ 5727256 w 5738979"/>
              <a:gd name="connsiteY43" fmla="*/ 351693 h 1066800"/>
              <a:gd name="connsiteX44" fmla="*/ 5715533 w 5738979"/>
              <a:gd name="connsiteY44" fmla="*/ 316523 h 1066800"/>
              <a:gd name="connsiteX45" fmla="*/ 5680364 w 5738979"/>
              <a:gd name="connsiteY45" fmla="*/ 281354 h 1066800"/>
              <a:gd name="connsiteX46" fmla="*/ 5610025 w 5738979"/>
              <a:gd name="connsiteY46" fmla="*/ 211016 h 1066800"/>
              <a:gd name="connsiteX47" fmla="*/ 5469348 w 5738979"/>
              <a:gd name="connsiteY47" fmla="*/ 140677 h 1066800"/>
              <a:gd name="connsiteX48" fmla="*/ 5387287 w 5738979"/>
              <a:gd name="connsiteY48" fmla="*/ 105508 h 1066800"/>
              <a:gd name="connsiteX49" fmla="*/ 5270056 w 5738979"/>
              <a:gd name="connsiteY49" fmla="*/ 58616 h 1066800"/>
              <a:gd name="connsiteX50" fmla="*/ 5199718 w 5738979"/>
              <a:gd name="connsiteY50" fmla="*/ 35170 h 1066800"/>
              <a:gd name="connsiteX51" fmla="*/ 5164548 w 5738979"/>
              <a:gd name="connsiteY51" fmla="*/ 23447 h 1066800"/>
              <a:gd name="connsiteX52" fmla="*/ 5070764 w 5738979"/>
              <a:gd name="connsiteY52" fmla="*/ 0 h 1066800"/>
              <a:gd name="connsiteX53" fmla="*/ 4754241 w 5738979"/>
              <a:gd name="connsiteY53" fmla="*/ 23447 h 1066800"/>
              <a:gd name="connsiteX54" fmla="*/ 4683902 w 5738979"/>
              <a:gd name="connsiteY54" fmla="*/ 46893 h 1066800"/>
              <a:gd name="connsiteX55" fmla="*/ 4625287 w 5738979"/>
              <a:gd name="connsiteY55" fmla="*/ 58616 h 1066800"/>
              <a:gd name="connsiteX56" fmla="*/ 4578395 w 5738979"/>
              <a:gd name="connsiteY56" fmla="*/ 82062 h 1066800"/>
              <a:gd name="connsiteX57" fmla="*/ 4390825 w 5738979"/>
              <a:gd name="connsiteY57" fmla="*/ 128954 h 1066800"/>
              <a:gd name="connsiteX58" fmla="*/ 4355656 w 5738979"/>
              <a:gd name="connsiteY58" fmla="*/ 140677 h 1066800"/>
              <a:gd name="connsiteX59" fmla="*/ 3452979 w 5738979"/>
              <a:gd name="connsiteY59" fmla="*/ 128954 h 1066800"/>
              <a:gd name="connsiteX60" fmla="*/ 3417810 w 5738979"/>
              <a:gd name="connsiteY60" fmla="*/ 105508 h 1066800"/>
              <a:gd name="connsiteX61" fmla="*/ 3253687 w 5738979"/>
              <a:gd name="connsiteY61" fmla="*/ 93785 h 1066800"/>
              <a:gd name="connsiteX62" fmla="*/ 3171625 w 5738979"/>
              <a:gd name="connsiteY62" fmla="*/ 82062 h 1066800"/>
              <a:gd name="connsiteX63" fmla="*/ 3054395 w 5738979"/>
              <a:gd name="connsiteY63" fmla="*/ 70339 h 1066800"/>
              <a:gd name="connsiteX64" fmla="*/ 2761318 w 5738979"/>
              <a:gd name="connsiteY64" fmla="*/ 82062 h 1066800"/>
              <a:gd name="connsiteX65" fmla="*/ 2608918 w 5738979"/>
              <a:gd name="connsiteY65" fmla="*/ 128954 h 1066800"/>
              <a:gd name="connsiteX66" fmla="*/ 2479964 w 5738979"/>
              <a:gd name="connsiteY66" fmla="*/ 152400 h 1066800"/>
              <a:gd name="connsiteX67" fmla="*/ 2351010 w 5738979"/>
              <a:gd name="connsiteY67" fmla="*/ 164123 h 1066800"/>
              <a:gd name="connsiteX68" fmla="*/ 2280671 w 5738979"/>
              <a:gd name="connsiteY68" fmla="*/ 187570 h 1066800"/>
              <a:gd name="connsiteX69" fmla="*/ 2198610 w 5738979"/>
              <a:gd name="connsiteY69" fmla="*/ 211016 h 1066800"/>
              <a:gd name="connsiteX70" fmla="*/ 991133 w 5738979"/>
              <a:gd name="connsiteY70" fmla="*/ 199293 h 1066800"/>
              <a:gd name="connsiteX71" fmla="*/ 955964 w 5738979"/>
              <a:gd name="connsiteY71" fmla="*/ 187570 h 1066800"/>
              <a:gd name="connsiteX72" fmla="*/ 838733 w 5738979"/>
              <a:gd name="connsiteY72" fmla="*/ 164123 h 1066800"/>
              <a:gd name="connsiteX73" fmla="*/ 791841 w 5738979"/>
              <a:gd name="connsiteY73" fmla="*/ 140677 h 1066800"/>
              <a:gd name="connsiteX74" fmla="*/ 334641 w 5738979"/>
              <a:gd name="connsiteY74" fmla="*/ 140677 h 1066800"/>
              <a:gd name="connsiteX75" fmla="*/ 116403 w 5738979"/>
              <a:gd name="connsiteY75" fmla="*/ 208746 h 1066800"/>
              <a:gd name="connsiteX76" fmla="*/ 6395 w 5738979"/>
              <a:gd name="connsiteY76" fmla="*/ 339970 h 1066800"/>
              <a:gd name="connsiteX77" fmla="*/ 18118 w 5738979"/>
              <a:gd name="connsiteY77" fmla="*/ 597877 h 1066800"/>
              <a:gd name="connsiteX78" fmla="*/ 59720 w 5738979"/>
              <a:gd name="connsiteY78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464691 w 5785860"/>
              <a:gd name="connsiteY60" fmla="*/ 105508 h 1066800"/>
              <a:gd name="connsiteX61" fmla="*/ 3300568 w 5785860"/>
              <a:gd name="connsiteY61" fmla="*/ 93785 h 1066800"/>
              <a:gd name="connsiteX62" fmla="*/ 3218506 w 5785860"/>
              <a:gd name="connsiteY62" fmla="*/ 82062 h 1066800"/>
              <a:gd name="connsiteX63" fmla="*/ 3101276 w 5785860"/>
              <a:gd name="connsiteY63" fmla="*/ 70339 h 1066800"/>
              <a:gd name="connsiteX64" fmla="*/ 2808199 w 5785860"/>
              <a:gd name="connsiteY64" fmla="*/ 82062 h 1066800"/>
              <a:gd name="connsiteX65" fmla="*/ 2655799 w 5785860"/>
              <a:gd name="connsiteY65" fmla="*/ 128954 h 1066800"/>
              <a:gd name="connsiteX66" fmla="*/ 2526845 w 5785860"/>
              <a:gd name="connsiteY66" fmla="*/ 152400 h 1066800"/>
              <a:gd name="connsiteX67" fmla="*/ 2397891 w 5785860"/>
              <a:gd name="connsiteY67" fmla="*/ 164123 h 1066800"/>
              <a:gd name="connsiteX68" fmla="*/ 2327552 w 5785860"/>
              <a:gd name="connsiteY68" fmla="*/ 187570 h 1066800"/>
              <a:gd name="connsiteX69" fmla="*/ 2245491 w 5785860"/>
              <a:gd name="connsiteY69" fmla="*/ 211016 h 1066800"/>
              <a:gd name="connsiteX70" fmla="*/ 1038014 w 5785860"/>
              <a:gd name="connsiteY70" fmla="*/ 199293 h 1066800"/>
              <a:gd name="connsiteX71" fmla="*/ 1002845 w 5785860"/>
              <a:gd name="connsiteY71" fmla="*/ 187570 h 1066800"/>
              <a:gd name="connsiteX72" fmla="*/ 885614 w 5785860"/>
              <a:gd name="connsiteY72" fmla="*/ 164123 h 1066800"/>
              <a:gd name="connsiteX73" fmla="*/ 838722 w 5785860"/>
              <a:gd name="connsiteY73" fmla="*/ 140677 h 1066800"/>
              <a:gd name="connsiteX74" fmla="*/ 381522 w 5785860"/>
              <a:gd name="connsiteY74" fmla="*/ 140677 h 1066800"/>
              <a:gd name="connsiteX75" fmla="*/ 163284 w 5785860"/>
              <a:gd name="connsiteY75" fmla="*/ 208746 h 1066800"/>
              <a:gd name="connsiteX76" fmla="*/ 53276 w 5785860"/>
              <a:gd name="connsiteY76" fmla="*/ 339970 h 1066800"/>
              <a:gd name="connsiteX77" fmla="*/ 1452 w 5785860"/>
              <a:gd name="connsiteY77" fmla="*/ 597877 h 1066800"/>
              <a:gd name="connsiteX78" fmla="*/ 106601 w 5785860"/>
              <a:gd name="connsiteY78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464691 w 5785860"/>
              <a:gd name="connsiteY60" fmla="*/ 105508 h 1066800"/>
              <a:gd name="connsiteX61" fmla="*/ 3300568 w 5785860"/>
              <a:gd name="connsiteY61" fmla="*/ 93785 h 1066800"/>
              <a:gd name="connsiteX62" fmla="*/ 3218506 w 5785860"/>
              <a:gd name="connsiteY62" fmla="*/ 82062 h 1066800"/>
              <a:gd name="connsiteX63" fmla="*/ 3101276 w 5785860"/>
              <a:gd name="connsiteY63" fmla="*/ 70339 h 1066800"/>
              <a:gd name="connsiteX64" fmla="*/ 2808199 w 5785860"/>
              <a:gd name="connsiteY64" fmla="*/ 82062 h 1066800"/>
              <a:gd name="connsiteX65" fmla="*/ 2655799 w 5785860"/>
              <a:gd name="connsiteY65" fmla="*/ 128954 h 1066800"/>
              <a:gd name="connsiteX66" fmla="*/ 2526845 w 5785860"/>
              <a:gd name="connsiteY66" fmla="*/ 152400 h 1066800"/>
              <a:gd name="connsiteX67" fmla="*/ 2397891 w 5785860"/>
              <a:gd name="connsiteY67" fmla="*/ 164123 h 1066800"/>
              <a:gd name="connsiteX68" fmla="*/ 2327552 w 5785860"/>
              <a:gd name="connsiteY68" fmla="*/ 187570 h 1066800"/>
              <a:gd name="connsiteX69" fmla="*/ 2245491 w 5785860"/>
              <a:gd name="connsiteY69" fmla="*/ 211016 h 1066800"/>
              <a:gd name="connsiteX70" fmla="*/ 1038014 w 5785860"/>
              <a:gd name="connsiteY70" fmla="*/ 199293 h 1066800"/>
              <a:gd name="connsiteX71" fmla="*/ 885614 w 5785860"/>
              <a:gd name="connsiteY71" fmla="*/ 164123 h 1066800"/>
              <a:gd name="connsiteX72" fmla="*/ 838722 w 5785860"/>
              <a:gd name="connsiteY72" fmla="*/ 140677 h 1066800"/>
              <a:gd name="connsiteX73" fmla="*/ 381522 w 5785860"/>
              <a:gd name="connsiteY73" fmla="*/ 140677 h 1066800"/>
              <a:gd name="connsiteX74" fmla="*/ 163284 w 5785860"/>
              <a:gd name="connsiteY74" fmla="*/ 208746 h 1066800"/>
              <a:gd name="connsiteX75" fmla="*/ 53276 w 5785860"/>
              <a:gd name="connsiteY75" fmla="*/ 339970 h 1066800"/>
              <a:gd name="connsiteX76" fmla="*/ 1452 w 5785860"/>
              <a:gd name="connsiteY76" fmla="*/ 597877 h 1066800"/>
              <a:gd name="connsiteX77" fmla="*/ 106601 w 5785860"/>
              <a:gd name="connsiteY77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464691 w 5785860"/>
              <a:gd name="connsiteY60" fmla="*/ 105508 h 1066800"/>
              <a:gd name="connsiteX61" fmla="*/ 3300568 w 5785860"/>
              <a:gd name="connsiteY61" fmla="*/ 93785 h 1066800"/>
              <a:gd name="connsiteX62" fmla="*/ 3218506 w 5785860"/>
              <a:gd name="connsiteY62" fmla="*/ 82062 h 1066800"/>
              <a:gd name="connsiteX63" fmla="*/ 3101276 w 5785860"/>
              <a:gd name="connsiteY63" fmla="*/ 70339 h 1066800"/>
              <a:gd name="connsiteX64" fmla="*/ 2808199 w 5785860"/>
              <a:gd name="connsiteY64" fmla="*/ 82062 h 1066800"/>
              <a:gd name="connsiteX65" fmla="*/ 2655799 w 5785860"/>
              <a:gd name="connsiteY65" fmla="*/ 128954 h 1066800"/>
              <a:gd name="connsiteX66" fmla="*/ 2526845 w 5785860"/>
              <a:gd name="connsiteY66" fmla="*/ 152400 h 1066800"/>
              <a:gd name="connsiteX67" fmla="*/ 2397891 w 5785860"/>
              <a:gd name="connsiteY67" fmla="*/ 164123 h 1066800"/>
              <a:gd name="connsiteX68" fmla="*/ 2327552 w 5785860"/>
              <a:gd name="connsiteY68" fmla="*/ 187570 h 1066800"/>
              <a:gd name="connsiteX69" fmla="*/ 2245491 w 5785860"/>
              <a:gd name="connsiteY69" fmla="*/ 211016 h 1066800"/>
              <a:gd name="connsiteX70" fmla="*/ 1038014 w 5785860"/>
              <a:gd name="connsiteY70" fmla="*/ 199293 h 1066800"/>
              <a:gd name="connsiteX71" fmla="*/ 885614 w 5785860"/>
              <a:gd name="connsiteY71" fmla="*/ 164123 h 1066800"/>
              <a:gd name="connsiteX72" fmla="*/ 381522 w 5785860"/>
              <a:gd name="connsiteY72" fmla="*/ 140677 h 1066800"/>
              <a:gd name="connsiteX73" fmla="*/ 163284 w 5785860"/>
              <a:gd name="connsiteY73" fmla="*/ 208746 h 1066800"/>
              <a:gd name="connsiteX74" fmla="*/ 53276 w 5785860"/>
              <a:gd name="connsiteY74" fmla="*/ 339970 h 1066800"/>
              <a:gd name="connsiteX75" fmla="*/ 1452 w 5785860"/>
              <a:gd name="connsiteY75" fmla="*/ 597877 h 1066800"/>
              <a:gd name="connsiteX76" fmla="*/ 106601 w 5785860"/>
              <a:gd name="connsiteY76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464691 w 5785860"/>
              <a:gd name="connsiteY60" fmla="*/ 105508 h 1066800"/>
              <a:gd name="connsiteX61" fmla="*/ 3300568 w 5785860"/>
              <a:gd name="connsiteY61" fmla="*/ 93785 h 1066800"/>
              <a:gd name="connsiteX62" fmla="*/ 3218506 w 5785860"/>
              <a:gd name="connsiteY62" fmla="*/ 82062 h 1066800"/>
              <a:gd name="connsiteX63" fmla="*/ 3101276 w 5785860"/>
              <a:gd name="connsiteY63" fmla="*/ 70339 h 1066800"/>
              <a:gd name="connsiteX64" fmla="*/ 2808199 w 5785860"/>
              <a:gd name="connsiteY64" fmla="*/ 82062 h 1066800"/>
              <a:gd name="connsiteX65" fmla="*/ 2655799 w 5785860"/>
              <a:gd name="connsiteY65" fmla="*/ 128954 h 1066800"/>
              <a:gd name="connsiteX66" fmla="*/ 2526845 w 5785860"/>
              <a:gd name="connsiteY66" fmla="*/ 152400 h 1066800"/>
              <a:gd name="connsiteX67" fmla="*/ 2397891 w 5785860"/>
              <a:gd name="connsiteY67" fmla="*/ 164123 h 1066800"/>
              <a:gd name="connsiteX68" fmla="*/ 2327552 w 5785860"/>
              <a:gd name="connsiteY68" fmla="*/ 187570 h 1066800"/>
              <a:gd name="connsiteX69" fmla="*/ 2245491 w 5785860"/>
              <a:gd name="connsiteY69" fmla="*/ 211016 h 1066800"/>
              <a:gd name="connsiteX70" fmla="*/ 1038014 w 5785860"/>
              <a:gd name="connsiteY70" fmla="*/ 199293 h 1066800"/>
              <a:gd name="connsiteX71" fmla="*/ 803909 w 5785860"/>
              <a:gd name="connsiteY71" fmla="*/ 164123 h 1066800"/>
              <a:gd name="connsiteX72" fmla="*/ 381522 w 5785860"/>
              <a:gd name="connsiteY72" fmla="*/ 140677 h 1066800"/>
              <a:gd name="connsiteX73" fmla="*/ 163284 w 5785860"/>
              <a:gd name="connsiteY73" fmla="*/ 208746 h 1066800"/>
              <a:gd name="connsiteX74" fmla="*/ 53276 w 5785860"/>
              <a:gd name="connsiteY74" fmla="*/ 339970 h 1066800"/>
              <a:gd name="connsiteX75" fmla="*/ 1452 w 5785860"/>
              <a:gd name="connsiteY75" fmla="*/ 597877 h 1066800"/>
              <a:gd name="connsiteX76" fmla="*/ 106601 w 5785860"/>
              <a:gd name="connsiteY76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464691 w 5785860"/>
              <a:gd name="connsiteY60" fmla="*/ 105508 h 1066800"/>
              <a:gd name="connsiteX61" fmla="*/ 3300568 w 5785860"/>
              <a:gd name="connsiteY61" fmla="*/ 93785 h 1066800"/>
              <a:gd name="connsiteX62" fmla="*/ 3218506 w 5785860"/>
              <a:gd name="connsiteY62" fmla="*/ 82062 h 1066800"/>
              <a:gd name="connsiteX63" fmla="*/ 3101276 w 5785860"/>
              <a:gd name="connsiteY63" fmla="*/ 70339 h 1066800"/>
              <a:gd name="connsiteX64" fmla="*/ 2808199 w 5785860"/>
              <a:gd name="connsiteY64" fmla="*/ 82062 h 1066800"/>
              <a:gd name="connsiteX65" fmla="*/ 2655799 w 5785860"/>
              <a:gd name="connsiteY65" fmla="*/ 128954 h 1066800"/>
              <a:gd name="connsiteX66" fmla="*/ 2526845 w 5785860"/>
              <a:gd name="connsiteY66" fmla="*/ 152400 h 1066800"/>
              <a:gd name="connsiteX67" fmla="*/ 2397891 w 5785860"/>
              <a:gd name="connsiteY67" fmla="*/ 164123 h 1066800"/>
              <a:gd name="connsiteX68" fmla="*/ 2327552 w 5785860"/>
              <a:gd name="connsiteY68" fmla="*/ 187570 h 1066800"/>
              <a:gd name="connsiteX69" fmla="*/ 1718942 w 5785860"/>
              <a:gd name="connsiteY69" fmla="*/ 243915 h 1066800"/>
              <a:gd name="connsiteX70" fmla="*/ 1038014 w 5785860"/>
              <a:gd name="connsiteY70" fmla="*/ 199293 h 1066800"/>
              <a:gd name="connsiteX71" fmla="*/ 803909 w 5785860"/>
              <a:gd name="connsiteY71" fmla="*/ 164123 h 1066800"/>
              <a:gd name="connsiteX72" fmla="*/ 381522 w 5785860"/>
              <a:gd name="connsiteY72" fmla="*/ 140677 h 1066800"/>
              <a:gd name="connsiteX73" fmla="*/ 163284 w 5785860"/>
              <a:gd name="connsiteY73" fmla="*/ 208746 h 1066800"/>
              <a:gd name="connsiteX74" fmla="*/ 53276 w 5785860"/>
              <a:gd name="connsiteY74" fmla="*/ 339970 h 1066800"/>
              <a:gd name="connsiteX75" fmla="*/ 1452 w 5785860"/>
              <a:gd name="connsiteY75" fmla="*/ 597877 h 1066800"/>
              <a:gd name="connsiteX76" fmla="*/ 106601 w 5785860"/>
              <a:gd name="connsiteY76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464691 w 5785860"/>
              <a:gd name="connsiteY60" fmla="*/ 105508 h 1066800"/>
              <a:gd name="connsiteX61" fmla="*/ 3300568 w 5785860"/>
              <a:gd name="connsiteY61" fmla="*/ 93785 h 1066800"/>
              <a:gd name="connsiteX62" fmla="*/ 3218506 w 5785860"/>
              <a:gd name="connsiteY62" fmla="*/ 82062 h 1066800"/>
              <a:gd name="connsiteX63" fmla="*/ 3101276 w 5785860"/>
              <a:gd name="connsiteY63" fmla="*/ 70339 h 1066800"/>
              <a:gd name="connsiteX64" fmla="*/ 2808199 w 5785860"/>
              <a:gd name="connsiteY64" fmla="*/ 82062 h 1066800"/>
              <a:gd name="connsiteX65" fmla="*/ 2655799 w 5785860"/>
              <a:gd name="connsiteY65" fmla="*/ 128954 h 1066800"/>
              <a:gd name="connsiteX66" fmla="*/ 2526845 w 5785860"/>
              <a:gd name="connsiteY66" fmla="*/ 152400 h 1066800"/>
              <a:gd name="connsiteX67" fmla="*/ 2397891 w 5785860"/>
              <a:gd name="connsiteY67" fmla="*/ 164123 h 1066800"/>
              <a:gd name="connsiteX68" fmla="*/ 2100591 w 5785860"/>
              <a:gd name="connsiteY68" fmla="*/ 225952 h 1066800"/>
              <a:gd name="connsiteX69" fmla="*/ 1718942 w 5785860"/>
              <a:gd name="connsiteY69" fmla="*/ 243915 h 1066800"/>
              <a:gd name="connsiteX70" fmla="*/ 1038014 w 5785860"/>
              <a:gd name="connsiteY70" fmla="*/ 199293 h 1066800"/>
              <a:gd name="connsiteX71" fmla="*/ 803909 w 5785860"/>
              <a:gd name="connsiteY71" fmla="*/ 164123 h 1066800"/>
              <a:gd name="connsiteX72" fmla="*/ 381522 w 5785860"/>
              <a:gd name="connsiteY72" fmla="*/ 140677 h 1066800"/>
              <a:gd name="connsiteX73" fmla="*/ 163284 w 5785860"/>
              <a:gd name="connsiteY73" fmla="*/ 208746 h 1066800"/>
              <a:gd name="connsiteX74" fmla="*/ 53276 w 5785860"/>
              <a:gd name="connsiteY74" fmla="*/ 339970 h 1066800"/>
              <a:gd name="connsiteX75" fmla="*/ 1452 w 5785860"/>
              <a:gd name="connsiteY75" fmla="*/ 597877 h 1066800"/>
              <a:gd name="connsiteX76" fmla="*/ 106601 w 5785860"/>
              <a:gd name="connsiteY76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464691 w 5785860"/>
              <a:gd name="connsiteY60" fmla="*/ 105508 h 1066800"/>
              <a:gd name="connsiteX61" fmla="*/ 3300568 w 5785860"/>
              <a:gd name="connsiteY61" fmla="*/ 93785 h 1066800"/>
              <a:gd name="connsiteX62" fmla="*/ 3218506 w 5785860"/>
              <a:gd name="connsiteY62" fmla="*/ 82062 h 1066800"/>
              <a:gd name="connsiteX63" fmla="*/ 3101276 w 5785860"/>
              <a:gd name="connsiteY63" fmla="*/ 70339 h 1066800"/>
              <a:gd name="connsiteX64" fmla="*/ 2808199 w 5785860"/>
              <a:gd name="connsiteY64" fmla="*/ 82062 h 1066800"/>
              <a:gd name="connsiteX65" fmla="*/ 2655799 w 5785860"/>
              <a:gd name="connsiteY65" fmla="*/ 128954 h 1066800"/>
              <a:gd name="connsiteX66" fmla="*/ 2526845 w 5785860"/>
              <a:gd name="connsiteY66" fmla="*/ 152400 h 1066800"/>
              <a:gd name="connsiteX67" fmla="*/ 2397891 w 5785860"/>
              <a:gd name="connsiteY67" fmla="*/ 164123 h 1066800"/>
              <a:gd name="connsiteX68" fmla="*/ 2100591 w 5785860"/>
              <a:gd name="connsiteY68" fmla="*/ 225952 h 1066800"/>
              <a:gd name="connsiteX69" fmla="*/ 1491982 w 5785860"/>
              <a:gd name="connsiteY69" fmla="*/ 243915 h 1066800"/>
              <a:gd name="connsiteX70" fmla="*/ 1038014 w 5785860"/>
              <a:gd name="connsiteY70" fmla="*/ 199293 h 1066800"/>
              <a:gd name="connsiteX71" fmla="*/ 803909 w 5785860"/>
              <a:gd name="connsiteY71" fmla="*/ 164123 h 1066800"/>
              <a:gd name="connsiteX72" fmla="*/ 381522 w 5785860"/>
              <a:gd name="connsiteY72" fmla="*/ 140677 h 1066800"/>
              <a:gd name="connsiteX73" fmla="*/ 163284 w 5785860"/>
              <a:gd name="connsiteY73" fmla="*/ 208746 h 1066800"/>
              <a:gd name="connsiteX74" fmla="*/ 53276 w 5785860"/>
              <a:gd name="connsiteY74" fmla="*/ 339970 h 1066800"/>
              <a:gd name="connsiteX75" fmla="*/ 1452 w 5785860"/>
              <a:gd name="connsiteY75" fmla="*/ 597877 h 1066800"/>
              <a:gd name="connsiteX76" fmla="*/ 106601 w 5785860"/>
              <a:gd name="connsiteY76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464691 w 5785860"/>
              <a:gd name="connsiteY60" fmla="*/ 105508 h 1066800"/>
              <a:gd name="connsiteX61" fmla="*/ 3300568 w 5785860"/>
              <a:gd name="connsiteY61" fmla="*/ 93785 h 1066800"/>
              <a:gd name="connsiteX62" fmla="*/ 3218506 w 5785860"/>
              <a:gd name="connsiteY62" fmla="*/ 82062 h 1066800"/>
              <a:gd name="connsiteX63" fmla="*/ 3101276 w 5785860"/>
              <a:gd name="connsiteY63" fmla="*/ 70339 h 1066800"/>
              <a:gd name="connsiteX64" fmla="*/ 2808199 w 5785860"/>
              <a:gd name="connsiteY64" fmla="*/ 82062 h 1066800"/>
              <a:gd name="connsiteX65" fmla="*/ 2655799 w 5785860"/>
              <a:gd name="connsiteY65" fmla="*/ 128954 h 1066800"/>
              <a:gd name="connsiteX66" fmla="*/ 2526845 w 5785860"/>
              <a:gd name="connsiteY66" fmla="*/ 152400 h 1066800"/>
              <a:gd name="connsiteX67" fmla="*/ 2397891 w 5785860"/>
              <a:gd name="connsiteY67" fmla="*/ 164123 h 1066800"/>
              <a:gd name="connsiteX68" fmla="*/ 1937179 w 5785860"/>
              <a:gd name="connsiteY68" fmla="*/ 253368 h 1066800"/>
              <a:gd name="connsiteX69" fmla="*/ 1491982 w 5785860"/>
              <a:gd name="connsiteY69" fmla="*/ 243915 h 1066800"/>
              <a:gd name="connsiteX70" fmla="*/ 1038014 w 5785860"/>
              <a:gd name="connsiteY70" fmla="*/ 199293 h 1066800"/>
              <a:gd name="connsiteX71" fmla="*/ 803909 w 5785860"/>
              <a:gd name="connsiteY71" fmla="*/ 164123 h 1066800"/>
              <a:gd name="connsiteX72" fmla="*/ 381522 w 5785860"/>
              <a:gd name="connsiteY72" fmla="*/ 140677 h 1066800"/>
              <a:gd name="connsiteX73" fmla="*/ 163284 w 5785860"/>
              <a:gd name="connsiteY73" fmla="*/ 208746 h 1066800"/>
              <a:gd name="connsiteX74" fmla="*/ 53276 w 5785860"/>
              <a:gd name="connsiteY74" fmla="*/ 339970 h 1066800"/>
              <a:gd name="connsiteX75" fmla="*/ 1452 w 5785860"/>
              <a:gd name="connsiteY75" fmla="*/ 597877 h 1066800"/>
              <a:gd name="connsiteX76" fmla="*/ 106601 w 5785860"/>
              <a:gd name="connsiteY76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464691 w 5785860"/>
              <a:gd name="connsiteY60" fmla="*/ 105508 h 1066800"/>
              <a:gd name="connsiteX61" fmla="*/ 3300568 w 5785860"/>
              <a:gd name="connsiteY61" fmla="*/ 93785 h 1066800"/>
              <a:gd name="connsiteX62" fmla="*/ 3218506 w 5785860"/>
              <a:gd name="connsiteY62" fmla="*/ 82062 h 1066800"/>
              <a:gd name="connsiteX63" fmla="*/ 3101276 w 5785860"/>
              <a:gd name="connsiteY63" fmla="*/ 70339 h 1066800"/>
              <a:gd name="connsiteX64" fmla="*/ 2808199 w 5785860"/>
              <a:gd name="connsiteY64" fmla="*/ 82062 h 1066800"/>
              <a:gd name="connsiteX65" fmla="*/ 2655799 w 5785860"/>
              <a:gd name="connsiteY65" fmla="*/ 128954 h 1066800"/>
              <a:gd name="connsiteX66" fmla="*/ 2526845 w 5785860"/>
              <a:gd name="connsiteY66" fmla="*/ 152400 h 1066800"/>
              <a:gd name="connsiteX67" fmla="*/ 2279870 w 5785860"/>
              <a:gd name="connsiteY67" fmla="*/ 197022 h 1066800"/>
              <a:gd name="connsiteX68" fmla="*/ 1937179 w 5785860"/>
              <a:gd name="connsiteY68" fmla="*/ 253368 h 1066800"/>
              <a:gd name="connsiteX69" fmla="*/ 1491982 w 5785860"/>
              <a:gd name="connsiteY69" fmla="*/ 243915 h 1066800"/>
              <a:gd name="connsiteX70" fmla="*/ 1038014 w 5785860"/>
              <a:gd name="connsiteY70" fmla="*/ 199293 h 1066800"/>
              <a:gd name="connsiteX71" fmla="*/ 803909 w 5785860"/>
              <a:gd name="connsiteY71" fmla="*/ 164123 h 1066800"/>
              <a:gd name="connsiteX72" fmla="*/ 381522 w 5785860"/>
              <a:gd name="connsiteY72" fmla="*/ 140677 h 1066800"/>
              <a:gd name="connsiteX73" fmla="*/ 163284 w 5785860"/>
              <a:gd name="connsiteY73" fmla="*/ 208746 h 1066800"/>
              <a:gd name="connsiteX74" fmla="*/ 53276 w 5785860"/>
              <a:gd name="connsiteY74" fmla="*/ 339970 h 1066800"/>
              <a:gd name="connsiteX75" fmla="*/ 1452 w 5785860"/>
              <a:gd name="connsiteY75" fmla="*/ 597877 h 1066800"/>
              <a:gd name="connsiteX76" fmla="*/ 106601 w 5785860"/>
              <a:gd name="connsiteY76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464691 w 5785860"/>
              <a:gd name="connsiteY60" fmla="*/ 105508 h 1066800"/>
              <a:gd name="connsiteX61" fmla="*/ 3300568 w 5785860"/>
              <a:gd name="connsiteY61" fmla="*/ 93785 h 1066800"/>
              <a:gd name="connsiteX62" fmla="*/ 3218506 w 5785860"/>
              <a:gd name="connsiteY62" fmla="*/ 82062 h 1066800"/>
              <a:gd name="connsiteX63" fmla="*/ 3101276 w 5785860"/>
              <a:gd name="connsiteY63" fmla="*/ 70339 h 1066800"/>
              <a:gd name="connsiteX64" fmla="*/ 2808199 w 5785860"/>
              <a:gd name="connsiteY64" fmla="*/ 82062 h 1066800"/>
              <a:gd name="connsiteX65" fmla="*/ 2526845 w 5785860"/>
              <a:gd name="connsiteY65" fmla="*/ 152400 h 1066800"/>
              <a:gd name="connsiteX66" fmla="*/ 2279870 w 5785860"/>
              <a:gd name="connsiteY66" fmla="*/ 197022 h 1066800"/>
              <a:gd name="connsiteX67" fmla="*/ 1937179 w 5785860"/>
              <a:gd name="connsiteY67" fmla="*/ 253368 h 1066800"/>
              <a:gd name="connsiteX68" fmla="*/ 1491982 w 5785860"/>
              <a:gd name="connsiteY68" fmla="*/ 243915 h 1066800"/>
              <a:gd name="connsiteX69" fmla="*/ 1038014 w 5785860"/>
              <a:gd name="connsiteY69" fmla="*/ 199293 h 1066800"/>
              <a:gd name="connsiteX70" fmla="*/ 803909 w 5785860"/>
              <a:gd name="connsiteY70" fmla="*/ 164123 h 1066800"/>
              <a:gd name="connsiteX71" fmla="*/ 381522 w 5785860"/>
              <a:gd name="connsiteY71" fmla="*/ 140677 h 1066800"/>
              <a:gd name="connsiteX72" fmla="*/ 163284 w 5785860"/>
              <a:gd name="connsiteY72" fmla="*/ 208746 h 1066800"/>
              <a:gd name="connsiteX73" fmla="*/ 53276 w 5785860"/>
              <a:gd name="connsiteY73" fmla="*/ 339970 h 1066800"/>
              <a:gd name="connsiteX74" fmla="*/ 1452 w 5785860"/>
              <a:gd name="connsiteY74" fmla="*/ 597877 h 1066800"/>
              <a:gd name="connsiteX75" fmla="*/ 106601 w 5785860"/>
              <a:gd name="connsiteY75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300568 w 5785860"/>
              <a:gd name="connsiteY60" fmla="*/ 93785 h 1066800"/>
              <a:gd name="connsiteX61" fmla="*/ 3218506 w 5785860"/>
              <a:gd name="connsiteY61" fmla="*/ 82062 h 1066800"/>
              <a:gd name="connsiteX62" fmla="*/ 3101276 w 5785860"/>
              <a:gd name="connsiteY62" fmla="*/ 70339 h 1066800"/>
              <a:gd name="connsiteX63" fmla="*/ 2808199 w 5785860"/>
              <a:gd name="connsiteY63" fmla="*/ 82062 h 1066800"/>
              <a:gd name="connsiteX64" fmla="*/ 2526845 w 5785860"/>
              <a:gd name="connsiteY64" fmla="*/ 152400 h 1066800"/>
              <a:gd name="connsiteX65" fmla="*/ 2279870 w 5785860"/>
              <a:gd name="connsiteY65" fmla="*/ 197022 h 1066800"/>
              <a:gd name="connsiteX66" fmla="*/ 1937179 w 5785860"/>
              <a:gd name="connsiteY66" fmla="*/ 253368 h 1066800"/>
              <a:gd name="connsiteX67" fmla="*/ 1491982 w 5785860"/>
              <a:gd name="connsiteY67" fmla="*/ 243915 h 1066800"/>
              <a:gd name="connsiteX68" fmla="*/ 1038014 w 5785860"/>
              <a:gd name="connsiteY68" fmla="*/ 199293 h 1066800"/>
              <a:gd name="connsiteX69" fmla="*/ 803909 w 5785860"/>
              <a:gd name="connsiteY69" fmla="*/ 164123 h 1066800"/>
              <a:gd name="connsiteX70" fmla="*/ 381522 w 5785860"/>
              <a:gd name="connsiteY70" fmla="*/ 140677 h 1066800"/>
              <a:gd name="connsiteX71" fmla="*/ 163284 w 5785860"/>
              <a:gd name="connsiteY71" fmla="*/ 208746 h 1066800"/>
              <a:gd name="connsiteX72" fmla="*/ 53276 w 5785860"/>
              <a:gd name="connsiteY72" fmla="*/ 339970 h 1066800"/>
              <a:gd name="connsiteX73" fmla="*/ 1452 w 5785860"/>
              <a:gd name="connsiteY73" fmla="*/ 597877 h 1066800"/>
              <a:gd name="connsiteX74" fmla="*/ 106601 w 5785860"/>
              <a:gd name="connsiteY74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499860 w 5785860"/>
              <a:gd name="connsiteY59" fmla="*/ 128954 h 1066800"/>
              <a:gd name="connsiteX60" fmla="*/ 3300568 w 5785860"/>
              <a:gd name="connsiteY60" fmla="*/ 93785 h 1066800"/>
              <a:gd name="connsiteX61" fmla="*/ 3101276 w 5785860"/>
              <a:gd name="connsiteY61" fmla="*/ 70339 h 1066800"/>
              <a:gd name="connsiteX62" fmla="*/ 2808199 w 5785860"/>
              <a:gd name="connsiteY62" fmla="*/ 82062 h 1066800"/>
              <a:gd name="connsiteX63" fmla="*/ 2526845 w 5785860"/>
              <a:gd name="connsiteY63" fmla="*/ 152400 h 1066800"/>
              <a:gd name="connsiteX64" fmla="*/ 2279870 w 5785860"/>
              <a:gd name="connsiteY64" fmla="*/ 197022 h 1066800"/>
              <a:gd name="connsiteX65" fmla="*/ 1937179 w 5785860"/>
              <a:gd name="connsiteY65" fmla="*/ 253368 h 1066800"/>
              <a:gd name="connsiteX66" fmla="*/ 1491982 w 5785860"/>
              <a:gd name="connsiteY66" fmla="*/ 243915 h 1066800"/>
              <a:gd name="connsiteX67" fmla="*/ 1038014 w 5785860"/>
              <a:gd name="connsiteY67" fmla="*/ 199293 h 1066800"/>
              <a:gd name="connsiteX68" fmla="*/ 803909 w 5785860"/>
              <a:gd name="connsiteY68" fmla="*/ 164123 h 1066800"/>
              <a:gd name="connsiteX69" fmla="*/ 381522 w 5785860"/>
              <a:gd name="connsiteY69" fmla="*/ 140677 h 1066800"/>
              <a:gd name="connsiteX70" fmla="*/ 163284 w 5785860"/>
              <a:gd name="connsiteY70" fmla="*/ 208746 h 1066800"/>
              <a:gd name="connsiteX71" fmla="*/ 53276 w 5785860"/>
              <a:gd name="connsiteY71" fmla="*/ 339970 h 1066800"/>
              <a:gd name="connsiteX72" fmla="*/ 1452 w 5785860"/>
              <a:gd name="connsiteY72" fmla="*/ 597877 h 1066800"/>
              <a:gd name="connsiteX73" fmla="*/ 106601 w 5785860"/>
              <a:gd name="connsiteY73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799450 w 5785860"/>
              <a:gd name="connsiteY59" fmla="*/ 161853 h 1066800"/>
              <a:gd name="connsiteX60" fmla="*/ 3300568 w 5785860"/>
              <a:gd name="connsiteY60" fmla="*/ 93785 h 1066800"/>
              <a:gd name="connsiteX61" fmla="*/ 3101276 w 5785860"/>
              <a:gd name="connsiteY61" fmla="*/ 70339 h 1066800"/>
              <a:gd name="connsiteX62" fmla="*/ 2808199 w 5785860"/>
              <a:gd name="connsiteY62" fmla="*/ 82062 h 1066800"/>
              <a:gd name="connsiteX63" fmla="*/ 2526845 w 5785860"/>
              <a:gd name="connsiteY63" fmla="*/ 152400 h 1066800"/>
              <a:gd name="connsiteX64" fmla="*/ 2279870 w 5785860"/>
              <a:gd name="connsiteY64" fmla="*/ 197022 h 1066800"/>
              <a:gd name="connsiteX65" fmla="*/ 1937179 w 5785860"/>
              <a:gd name="connsiteY65" fmla="*/ 253368 h 1066800"/>
              <a:gd name="connsiteX66" fmla="*/ 1491982 w 5785860"/>
              <a:gd name="connsiteY66" fmla="*/ 243915 h 1066800"/>
              <a:gd name="connsiteX67" fmla="*/ 1038014 w 5785860"/>
              <a:gd name="connsiteY67" fmla="*/ 199293 h 1066800"/>
              <a:gd name="connsiteX68" fmla="*/ 803909 w 5785860"/>
              <a:gd name="connsiteY68" fmla="*/ 164123 h 1066800"/>
              <a:gd name="connsiteX69" fmla="*/ 381522 w 5785860"/>
              <a:gd name="connsiteY69" fmla="*/ 140677 h 1066800"/>
              <a:gd name="connsiteX70" fmla="*/ 163284 w 5785860"/>
              <a:gd name="connsiteY70" fmla="*/ 208746 h 1066800"/>
              <a:gd name="connsiteX71" fmla="*/ 53276 w 5785860"/>
              <a:gd name="connsiteY71" fmla="*/ 339970 h 1066800"/>
              <a:gd name="connsiteX72" fmla="*/ 1452 w 5785860"/>
              <a:gd name="connsiteY72" fmla="*/ 597877 h 1066800"/>
              <a:gd name="connsiteX73" fmla="*/ 106601 w 5785860"/>
              <a:gd name="connsiteY73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402537 w 5785860"/>
              <a:gd name="connsiteY58" fmla="*/ 140677 h 1066800"/>
              <a:gd name="connsiteX59" fmla="*/ 3799450 w 5785860"/>
              <a:gd name="connsiteY59" fmla="*/ 161853 h 1066800"/>
              <a:gd name="connsiteX60" fmla="*/ 3463980 w 5785860"/>
              <a:gd name="connsiteY60" fmla="*/ 126685 h 1066800"/>
              <a:gd name="connsiteX61" fmla="*/ 3101276 w 5785860"/>
              <a:gd name="connsiteY61" fmla="*/ 70339 h 1066800"/>
              <a:gd name="connsiteX62" fmla="*/ 2808199 w 5785860"/>
              <a:gd name="connsiteY62" fmla="*/ 82062 h 1066800"/>
              <a:gd name="connsiteX63" fmla="*/ 2526845 w 5785860"/>
              <a:gd name="connsiteY63" fmla="*/ 152400 h 1066800"/>
              <a:gd name="connsiteX64" fmla="*/ 2279870 w 5785860"/>
              <a:gd name="connsiteY64" fmla="*/ 197022 h 1066800"/>
              <a:gd name="connsiteX65" fmla="*/ 1937179 w 5785860"/>
              <a:gd name="connsiteY65" fmla="*/ 253368 h 1066800"/>
              <a:gd name="connsiteX66" fmla="*/ 1491982 w 5785860"/>
              <a:gd name="connsiteY66" fmla="*/ 243915 h 1066800"/>
              <a:gd name="connsiteX67" fmla="*/ 1038014 w 5785860"/>
              <a:gd name="connsiteY67" fmla="*/ 199293 h 1066800"/>
              <a:gd name="connsiteX68" fmla="*/ 803909 w 5785860"/>
              <a:gd name="connsiteY68" fmla="*/ 164123 h 1066800"/>
              <a:gd name="connsiteX69" fmla="*/ 381522 w 5785860"/>
              <a:gd name="connsiteY69" fmla="*/ 140677 h 1066800"/>
              <a:gd name="connsiteX70" fmla="*/ 163284 w 5785860"/>
              <a:gd name="connsiteY70" fmla="*/ 208746 h 1066800"/>
              <a:gd name="connsiteX71" fmla="*/ 53276 w 5785860"/>
              <a:gd name="connsiteY71" fmla="*/ 339970 h 1066800"/>
              <a:gd name="connsiteX72" fmla="*/ 1452 w 5785860"/>
              <a:gd name="connsiteY72" fmla="*/ 597877 h 1066800"/>
              <a:gd name="connsiteX73" fmla="*/ 106601 w 5785860"/>
              <a:gd name="connsiteY73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436599 w 5785860"/>
              <a:gd name="connsiteY7" fmla="*/ 902677 h 1066800"/>
              <a:gd name="connsiteX8" fmla="*/ 1506937 w 5785860"/>
              <a:gd name="connsiteY8" fmla="*/ 867508 h 1066800"/>
              <a:gd name="connsiteX9" fmla="*/ 1588999 w 5785860"/>
              <a:gd name="connsiteY9" fmla="*/ 844062 h 1066800"/>
              <a:gd name="connsiteX10" fmla="*/ 1835183 w 5785860"/>
              <a:gd name="connsiteY10" fmla="*/ 855785 h 1066800"/>
              <a:gd name="connsiteX11" fmla="*/ 1952414 w 5785860"/>
              <a:gd name="connsiteY11" fmla="*/ 867508 h 1066800"/>
              <a:gd name="connsiteX12" fmla="*/ 1999306 w 5785860"/>
              <a:gd name="connsiteY12" fmla="*/ 890954 h 1066800"/>
              <a:gd name="connsiteX13" fmla="*/ 2081368 w 5785860"/>
              <a:gd name="connsiteY13" fmla="*/ 902677 h 1066800"/>
              <a:gd name="connsiteX14" fmla="*/ 2128260 w 5785860"/>
              <a:gd name="connsiteY14" fmla="*/ 914400 h 1066800"/>
              <a:gd name="connsiteX15" fmla="*/ 2233768 w 5785860"/>
              <a:gd name="connsiteY15" fmla="*/ 949570 h 1066800"/>
              <a:gd name="connsiteX16" fmla="*/ 2304106 w 5785860"/>
              <a:gd name="connsiteY16" fmla="*/ 973016 h 1066800"/>
              <a:gd name="connsiteX17" fmla="*/ 2339276 w 5785860"/>
              <a:gd name="connsiteY17" fmla="*/ 984739 h 1066800"/>
              <a:gd name="connsiteX18" fmla="*/ 2444783 w 5785860"/>
              <a:gd name="connsiteY18" fmla="*/ 996462 h 1066800"/>
              <a:gd name="connsiteX19" fmla="*/ 2855091 w 5785860"/>
              <a:gd name="connsiteY19" fmla="*/ 996462 h 1066800"/>
              <a:gd name="connsiteX20" fmla="*/ 2960599 w 5785860"/>
              <a:gd name="connsiteY20" fmla="*/ 961293 h 1066800"/>
              <a:gd name="connsiteX21" fmla="*/ 3077829 w 5785860"/>
              <a:gd name="connsiteY21" fmla="*/ 949570 h 1066800"/>
              <a:gd name="connsiteX22" fmla="*/ 3757768 w 5785860"/>
              <a:gd name="connsiteY22" fmla="*/ 937847 h 1066800"/>
              <a:gd name="connsiteX23" fmla="*/ 3910168 w 5785860"/>
              <a:gd name="connsiteY23" fmla="*/ 961293 h 1066800"/>
              <a:gd name="connsiteX24" fmla="*/ 3945337 w 5785860"/>
              <a:gd name="connsiteY24" fmla="*/ 973016 h 1066800"/>
              <a:gd name="connsiteX25" fmla="*/ 3992229 w 5785860"/>
              <a:gd name="connsiteY25" fmla="*/ 996462 h 1066800"/>
              <a:gd name="connsiteX26" fmla="*/ 4261860 w 5785860"/>
              <a:gd name="connsiteY26" fmla="*/ 1031631 h 1066800"/>
              <a:gd name="connsiteX27" fmla="*/ 4531491 w 5785860"/>
              <a:gd name="connsiteY27" fmla="*/ 1066800 h 1066800"/>
              <a:gd name="connsiteX28" fmla="*/ 4777676 w 5785860"/>
              <a:gd name="connsiteY28" fmla="*/ 1055077 h 1066800"/>
              <a:gd name="connsiteX29" fmla="*/ 4848014 w 5785860"/>
              <a:gd name="connsiteY29" fmla="*/ 1019908 h 1066800"/>
              <a:gd name="connsiteX30" fmla="*/ 4883183 w 5785860"/>
              <a:gd name="connsiteY30" fmla="*/ 1008185 h 1066800"/>
              <a:gd name="connsiteX31" fmla="*/ 4965245 w 5785860"/>
              <a:gd name="connsiteY31" fmla="*/ 949570 h 1066800"/>
              <a:gd name="connsiteX32" fmla="*/ 5000414 w 5785860"/>
              <a:gd name="connsiteY32" fmla="*/ 937847 h 1066800"/>
              <a:gd name="connsiteX33" fmla="*/ 5070752 w 5785860"/>
              <a:gd name="connsiteY33" fmla="*/ 867508 h 1066800"/>
              <a:gd name="connsiteX34" fmla="*/ 5094199 w 5785860"/>
              <a:gd name="connsiteY34" fmla="*/ 844062 h 1066800"/>
              <a:gd name="connsiteX35" fmla="*/ 5176260 w 5785860"/>
              <a:gd name="connsiteY35" fmla="*/ 797170 h 1066800"/>
              <a:gd name="connsiteX36" fmla="*/ 5410722 w 5785860"/>
              <a:gd name="connsiteY36" fmla="*/ 762000 h 1066800"/>
              <a:gd name="connsiteX37" fmla="*/ 5563122 w 5785860"/>
              <a:gd name="connsiteY37" fmla="*/ 750277 h 1066800"/>
              <a:gd name="connsiteX38" fmla="*/ 5645183 w 5785860"/>
              <a:gd name="connsiteY38" fmla="*/ 726831 h 1066800"/>
              <a:gd name="connsiteX39" fmla="*/ 5738968 w 5785860"/>
              <a:gd name="connsiteY39" fmla="*/ 656493 h 1066800"/>
              <a:gd name="connsiteX40" fmla="*/ 5762414 w 5785860"/>
              <a:gd name="connsiteY40" fmla="*/ 621323 h 1066800"/>
              <a:gd name="connsiteX41" fmla="*/ 5774137 w 5785860"/>
              <a:gd name="connsiteY41" fmla="*/ 574431 h 1066800"/>
              <a:gd name="connsiteX42" fmla="*/ 5785860 w 5785860"/>
              <a:gd name="connsiteY42" fmla="*/ 539262 h 1066800"/>
              <a:gd name="connsiteX43" fmla="*/ 5774137 w 5785860"/>
              <a:gd name="connsiteY43" fmla="*/ 351693 h 1066800"/>
              <a:gd name="connsiteX44" fmla="*/ 5762414 w 5785860"/>
              <a:gd name="connsiteY44" fmla="*/ 316523 h 1066800"/>
              <a:gd name="connsiteX45" fmla="*/ 5727245 w 5785860"/>
              <a:gd name="connsiteY45" fmla="*/ 281354 h 1066800"/>
              <a:gd name="connsiteX46" fmla="*/ 5656906 w 5785860"/>
              <a:gd name="connsiteY46" fmla="*/ 211016 h 1066800"/>
              <a:gd name="connsiteX47" fmla="*/ 5516229 w 5785860"/>
              <a:gd name="connsiteY47" fmla="*/ 140677 h 1066800"/>
              <a:gd name="connsiteX48" fmla="*/ 5434168 w 5785860"/>
              <a:gd name="connsiteY48" fmla="*/ 105508 h 1066800"/>
              <a:gd name="connsiteX49" fmla="*/ 5316937 w 5785860"/>
              <a:gd name="connsiteY49" fmla="*/ 58616 h 1066800"/>
              <a:gd name="connsiteX50" fmla="*/ 5246599 w 5785860"/>
              <a:gd name="connsiteY50" fmla="*/ 35170 h 1066800"/>
              <a:gd name="connsiteX51" fmla="*/ 5211429 w 5785860"/>
              <a:gd name="connsiteY51" fmla="*/ 23447 h 1066800"/>
              <a:gd name="connsiteX52" fmla="*/ 5117645 w 5785860"/>
              <a:gd name="connsiteY52" fmla="*/ 0 h 1066800"/>
              <a:gd name="connsiteX53" fmla="*/ 4801122 w 5785860"/>
              <a:gd name="connsiteY53" fmla="*/ 23447 h 1066800"/>
              <a:gd name="connsiteX54" fmla="*/ 4730783 w 5785860"/>
              <a:gd name="connsiteY54" fmla="*/ 46893 h 1066800"/>
              <a:gd name="connsiteX55" fmla="*/ 4672168 w 5785860"/>
              <a:gd name="connsiteY55" fmla="*/ 58616 h 1066800"/>
              <a:gd name="connsiteX56" fmla="*/ 4625276 w 5785860"/>
              <a:gd name="connsiteY56" fmla="*/ 82062 h 1066800"/>
              <a:gd name="connsiteX57" fmla="*/ 4437706 w 5785860"/>
              <a:gd name="connsiteY57" fmla="*/ 128954 h 1066800"/>
              <a:gd name="connsiteX58" fmla="*/ 4193733 w 5785860"/>
              <a:gd name="connsiteY58" fmla="*/ 168092 h 1066800"/>
              <a:gd name="connsiteX59" fmla="*/ 3799450 w 5785860"/>
              <a:gd name="connsiteY59" fmla="*/ 161853 h 1066800"/>
              <a:gd name="connsiteX60" fmla="*/ 3463980 w 5785860"/>
              <a:gd name="connsiteY60" fmla="*/ 126685 h 1066800"/>
              <a:gd name="connsiteX61" fmla="*/ 3101276 w 5785860"/>
              <a:gd name="connsiteY61" fmla="*/ 70339 h 1066800"/>
              <a:gd name="connsiteX62" fmla="*/ 2808199 w 5785860"/>
              <a:gd name="connsiteY62" fmla="*/ 82062 h 1066800"/>
              <a:gd name="connsiteX63" fmla="*/ 2526845 w 5785860"/>
              <a:gd name="connsiteY63" fmla="*/ 152400 h 1066800"/>
              <a:gd name="connsiteX64" fmla="*/ 2279870 w 5785860"/>
              <a:gd name="connsiteY64" fmla="*/ 197022 h 1066800"/>
              <a:gd name="connsiteX65" fmla="*/ 1937179 w 5785860"/>
              <a:gd name="connsiteY65" fmla="*/ 253368 h 1066800"/>
              <a:gd name="connsiteX66" fmla="*/ 1491982 w 5785860"/>
              <a:gd name="connsiteY66" fmla="*/ 243915 h 1066800"/>
              <a:gd name="connsiteX67" fmla="*/ 1038014 w 5785860"/>
              <a:gd name="connsiteY67" fmla="*/ 199293 h 1066800"/>
              <a:gd name="connsiteX68" fmla="*/ 803909 w 5785860"/>
              <a:gd name="connsiteY68" fmla="*/ 164123 h 1066800"/>
              <a:gd name="connsiteX69" fmla="*/ 381522 w 5785860"/>
              <a:gd name="connsiteY69" fmla="*/ 140677 h 1066800"/>
              <a:gd name="connsiteX70" fmla="*/ 163284 w 5785860"/>
              <a:gd name="connsiteY70" fmla="*/ 208746 h 1066800"/>
              <a:gd name="connsiteX71" fmla="*/ 53276 w 5785860"/>
              <a:gd name="connsiteY71" fmla="*/ 339970 h 1066800"/>
              <a:gd name="connsiteX72" fmla="*/ 1452 w 5785860"/>
              <a:gd name="connsiteY72" fmla="*/ 597877 h 1066800"/>
              <a:gd name="connsiteX73" fmla="*/ 106601 w 5785860"/>
              <a:gd name="connsiteY73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389706 w 5785860"/>
              <a:gd name="connsiteY6" fmla="*/ 914400 h 1066800"/>
              <a:gd name="connsiteX7" fmla="*/ 1506937 w 5785860"/>
              <a:gd name="connsiteY7" fmla="*/ 867508 h 1066800"/>
              <a:gd name="connsiteX8" fmla="*/ 1588999 w 5785860"/>
              <a:gd name="connsiteY8" fmla="*/ 844062 h 1066800"/>
              <a:gd name="connsiteX9" fmla="*/ 1835183 w 5785860"/>
              <a:gd name="connsiteY9" fmla="*/ 855785 h 1066800"/>
              <a:gd name="connsiteX10" fmla="*/ 1952414 w 5785860"/>
              <a:gd name="connsiteY10" fmla="*/ 867508 h 1066800"/>
              <a:gd name="connsiteX11" fmla="*/ 1999306 w 5785860"/>
              <a:gd name="connsiteY11" fmla="*/ 890954 h 1066800"/>
              <a:gd name="connsiteX12" fmla="*/ 2081368 w 5785860"/>
              <a:gd name="connsiteY12" fmla="*/ 902677 h 1066800"/>
              <a:gd name="connsiteX13" fmla="*/ 2128260 w 5785860"/>
              <a:gd name="connsiteY13" fmla="*/ 914400 h 1066800"/>
              <a:gd name="connsiteX14" fmla="*/ 2233768 w 5785860"/>
              <a:gd name="connsiteY14" fmla="*/ 949570 h 1066800"/>
              <a:gd name="connsiteX15" fmla="*/ 2304106 w 5785860"/>
              <a:gd name="connsiteY15" fmla="*/ 973016 h 1066800"/>
              <a:gd name="connsiteX16" fmla="*/ 2339276 w 5785860"/>
              <a:gd name="connsiteY16" fmla="*/ 984739 h 1066800"/>
              <a:gd name="connsiteX17" fmla="*/ 2444783 w 5785860"/>
              <a:gd name="connsiteY17" fmla="*/ 996462 h 1066800"/>
              <a:gd name="connsiteX18" fmla="*/ 2855091 w 5785860"/>
              <a:gd name="connsiteY18" fmla="*/ 996462 h 1066800"/>
              <a:gd name="connsiteX19" fmla="*/ 2960599 w 5785860"/>
              <a:gd name="connsiteY19" fmla="*/ 961293 h 1066800"/>
              <a:gd name="connsiteX20" fmla="*/ 3077829 w 5785860"/>
              <a:gd name="connsiteY20" fmla="*/ 949570 h 1066800"/>
              <a:gd name="connsiteX21" fmla="*/ 3757768 w 5785860"/>
              <a:gd name="connsiteY21" fmla="*/ 937847 h 1066800"/>
              <a:gd name="connsiteX22" fmla="*/ 3910168 w 5785860"/>
              <a:gd name="connsiteY22" fmla="*/ 961293 h 1066800"/>
              <a:gd name="connsiteX23" fmla="*/ 3945337 w 5785860"/>
              <a:gd name="connsiteY23" fmla="*/ 973016 h 1066800"/>
              <a:gd name="connsiteX24" fmla="*/ 3992229 w 5785860"/>
              <a:gd name="connsiteY24" fmla="*/ 996462 h 1066800"/>
              <a:gd name="connsiteX25" fmla="*/ 4261860 w 5785860"/>
              <a:gd name="connsiteY25" fmla="*/ 1031631 h 1066800"/>
              <a:gd name="connsiteX26" fmla="*/ 4531491 w 5785860"/>
              <a:gd name="connsiteY26" fmla="*/ 1066800 h 1066800"/>
              <a:gd name="connsiteX27" fmla="*/ 4777676 w 5785860"/>
              <a:gd name="connsiteY27" fmla="*/ 1055077 h 1066800"/>
              <a:gd name="connsiteX28" fmla="*/ 4848014 w 5785860"/>
              <a:gd name="connsiteY28" fmla="*/ 1019908 h 1066800"/>
              <a:gd name="connsiteX29" fmla="*/ 4883183 w 5785860"/>
              <a:gd name="connsiteY29" fmla="*/ 1008185 h 1066800"/>
              <a:gd name="connsiteX30" fmla="*/ 4965245 w 5785860"/>
              <a:gd name="connsiteY30" fmla="*/ 949570 h 1066800"/>
              <a:gd name="connsiteX31" fmla="*/ 5000414 w 5785860"/>
              <a:gd name="connsiteY31" fmla="*/ 937847 h 1066800"/>
              <a:gd name="connsiteX32" fmla="*/ 5070752 w 5785860"/>
              <a:gd name="connsiteY32" fmla="*/ 867508 h 1066800"/>
              <a:gd name="connsiteX33" fmla="*/ 5094199 w 5785860"/>
              <a:gd name="connsiteY33" fmla="*/ 844062 h 1066800"/>
              <a:gd name="connsiteX34" fmla="*/ 5176260 w 5785860"/>
              <a:gd name="connsiteY34" fmla="*/ 797170 h 1066800"/>
              <a:gd name="connsiteX35" fmla="*/ 5410722 w 5785860"/>
              <a:gd name="connsiteY35" fmla="*/ 762000 h 1066800"/>
              <a:gd name="connsiteX36" fmla="*/ 5563122 w 5785860"/>
              <a:gd name="connsiteY36" fmla="*/ 750277 h 1066800"/>
              <a:gd name="connsiteX37" fmla="*/ 5645183 w 5785860"/>
              <a:gd name="connsiteY37" fmla="*/ 726831 h 1066800"/>
              <a:gd name="connsiteX38" fmla="*/ 5738968 w 5785860"/>
              <a:gd name="connsiteY38" fmla="*/ 656493 h 1066800"/>
              <a:gd name="connsiteX39" fmla="*/ 5762414 w 5785860"/>
              <a:gd name="connsiteY39" fmla="*/ 621323 h 1066800"/>
              <a:gd name="connsiteX40" fmla="*/ 5774137 w 5785860"/>
              <a:gd name="connsiteY40" fmla="*/ 574431 h 1066800"/>
              <a:gd name="connsiteX41" fmla="*/ 5785860 w 5785860"/>
              <a:gd name="connsiteY41" fmla="*/ 539262 h 1066800"/>
              <a:gd name="connsiteX42" fmla="*/ 5774137 w 5785860"/>
              <a:gd name="connsiteY42" fmla="*/ 351693 h 1066800"/>
              <a:gd name="connsiteX43" fmla="*/ 5762414 w 5785860"/>
              <a:gd name="connsiteY43" fmla="*/ 316523 h 1066800"/>
              <a:gd name="connsiteX44" fmla="*/ 5727245 w 5785860"/>
              <a:gd name="connsiteY44" fmla="*/ 281354 h 1066800"/>
              <a:gd name="connsiteX45" fmla="*/ 5656906 w 5785860"/>
              <a:gd name="connsiteY45" fmla="*/ 211016 h 1066800"/>
              <a:gd name="connsiteX46" fmla="*/ 5516229 w 5785860"/>
              <a:gd name="connsiteY46" fmla="*/ 140677 h 1066800"/>
              <a:gd name="connsiteX47" fmla="*/ 5434168 w 5785860"/>
              <a:gd name="connsiteY47" fmla="*/ 105508 h 1066800"/>
              <a:gd name="connsiteX48" fmla="*/ 5316937 w 5785860"/>
              <a:gd name="connsiteY48" fmla="*/ 58616 h 1066800"/>
              <a:gd name="connsiteX49" fmla="*/ 5246599 w 5785860"/>
              <a:gd name="connsiteY49" fmla="*/ 35170 h 1066800"/>
              <a:gd name="connsiteX50" fmla="*/ 5211429 w 5785860"/>
              <a:gd name="connsiteY50" fmla="*/ 23447 h 1066800"/>
              <a:gd name="connsiteX51" fmla="*/ 5117645 w 5785860"/>
              <a:gd name="connsiteY51" fmla="*/ 0 h 1066800"/>
              <a:gd name="connsiteX52" fmla="*/ 4801122 w 5785860"/>
              <a:gd name="connsiteY52" fmla="*/ 23447 h 1066800"/>
              <a:gd name="connsiteX53" fmla="*/ 4730783 w 5785860"/>
              <a:gd name="connsiteY53" fmla="*/ 46893 h 1066800"/>
              <a:gd name="connsiteX54" fmla="*/ 4672168 w 5785860"/>
              <a:gd name="connsiteY54" fmla="*/ 58616 h 1066800"/>
              <a:gd name="connsiteX55" fmla="*/ 4625276 w 5785860"/>
              <a:gd name="connsiteY55" fmla="*/ 82062 h 1066800"/>
              <a:gd name="connsiteX56" fmla="*/ 4437706 w 5785860"/>
              <a:gd name="connsiteY56" fmla="*/ 128954 h 1066800"/>
              <a:gd name="connsiteX57" fmla="*/ 4193733 w 5785860"/>
              <a:gd name="connsiteY57" fmla="*/ 168092 h 1066800"/>
              <a:gd name="connsiteX58" fmla="*/ 3799450 w 5785860"/>
              <a:gd name="connsiteY58" fmla="*/ 161853 h 1066800"/>
              <a:gd name="connsiteX59" fmla="*/ 3463980 w 5785860"/>
              <a:gd name="connsiteY59" fmla="*/ 126685 h 1066800"/>
              <a:gd name="connsiteX60" fmla="*/ 3101276 w 5785860"/>
              <a:gd name="connsiteY60" fmla="*/ 70339 h 1066800"/>
              <a:gd name="connsiteX61" fmla="*/ 2808199 w 5785860"/>
              <a:gd name="connsiteY61" fmla="*/ 82062 h 1066800"/>
              <a:gd name="connsiteX62" fmla="*/ 2526845 w 5785860"/>
              <a:gd name="connsiteY62" fmla="*/ 152400 h 1066800"/>
              <a:gd name="connsiteX63" fmla="*/ 2279870 w 5785860"/>
              <a:gd name="connsiteY63" fmla="*/ 197022 h 1066800"/>
              <a:gd name="connsiteX64" fmla="*/ 1937179 w 5785860"/>
              <a:gd name="connsiteY64" fmla="*/ 253368 h 1066800"/>
              <a:gd name="connsiteX65" fmla="*/ 1491982 w 5785860"/>
              <a:gd name="connsiteY65" fmla="*/ 243915 h 1066800"/>
              <a:gd name="connsiteX66" fmla="*/ 1038014 w 5785860"/>
              <a:gd name="connsiteY66" fmla="*/ 199293 h 1066800"/>
              <a:gd name="connsiteX67" fmla="*/ 803909 w 5785860"/>
              <a:gd name="connsiteY67" fmla="*/ 164123 h 1066800"/>
              <a:gd name="connsiteX68" fmla="*/ 381522 w 5785860"/>
              <a:gd name="connsiteY68" fmla="*/ 140677 h 1066800"/>
              <a:gd name="connsiteX69" fmla="*/ 163284 w 5785860"/>
              <a:gd name="connsiteY69" fmla="*/ 208746 h 1066800"/>
              <a:gd name="connsiteX70" fmla="*/ 53276 w 5785860"/>
              <a:gd name="connsiteY70" fmla="*/ 339970 h 1066800"/>
              <a:gd name="connsiteX71" fmla="*/ 1452 w 5785860"/>
              <a:gd name="connsiteY71" fmla="*/ 597877 h 1066800"/>
              <a:gd name="connsiteX72" fmla="*/ 106601 w 5785860"/>
              <a:gd name="connsiteY72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331091 w 5785860"/>
              <a:gd name="connsiteY5" fmla="*/ 926123 h 1066800"/>
              <a:gd name="connsiteX6" fmla="*/ 1506937 w 5785860"/>
              <a:gd name="connsiteY6" fmla="*/ 867508 h 1066800"/>
              <a:gd name="connsiteX7" fmla="*/ 1588999 w 5785860"/>
              <a:gd name="connsiteY7" fmla="*/ 844062 h 1066800"/>
              <a:gd name="connsiteX8" fmla="*/ 1835183 w 5785860"/>
              <a:gd name="connsiteY8" fmla="*/ 855785 h 1066800"/>
              <a:gd name="connsiteX9" fmla="*/ 1952414 w 5785860"/>
              <a:gd name="connsiteY9" fmla="*/ 867508 h 1066800"/>
              <a:gd name="connsiteX10" fmla="*/ 1999306 w 5785860"/>
              <a:gd name="connsiteY10" fmla="*/ 890954 h 1066800"/>
              <a:gd name="connsiteX11" fmla="*/ 2081368 w 5785860"/>
              <a:gd name="connsiteY11" fmla="*/ 902677 h 1066800"/>
              <a:gd name="connsiteX12" fmla="*/ 2128260 w 5785860"/>
              <a:gd name="connsiteY12" fmla="*/ 914400 h 1066800"/>
              <a:gd name="connsiteX13" fmla="*/ 2233768 w 5785860"/>
              <a:gd name="connsiteY13" fmla="*/ 949570 h 1066800"/>
              <a:gd name="connsiteX14" fmla="*/ 2304106 w 5785860"/>
              <a:gd name="connsiteY14" fmla="*/ 973016 h 1066800"/>
              <a:gd name="connsiteX15" fmla="*/ 2339276 w 5785860"/>
              <a:gd name="connsiteY15" fmla="*/ 984739 h 1066800"/>
              <a:gd name="connsiteX16" fmla="*/ 2444783 w 5785860"/>
              <a:gd name="connsiteY16" fmla="*/ 996462 h 1066800"/>
              <a:gd name="connsiteX17" fmla="*/ 2855091 w 5785860"/>
              <a:gd name="connsiteY17" fmla="*/ 996462 h 1066800"/>
              <a:gd name="connsiteX18" fmla="*/ 2960599 w 5785860"/>
              <a:gd name="connsiteY18" fmla="*/ 961293 h 1066800"/>
              <a:gd name="connsiteX19" fmla="*/ 3077829 w 5785860"/>
              <a:gd name="connsiteY19" fmla="*/ 949570 h 1066800"/>
              <a:gd name="connsiteX20" fmla="*/ 3757768 w 5785860"/>
              <a:gd name="connsiteY20" fmla="*/ 937847 h 1066800"/>
              <a:gd name="connsiteX21" fmla="*/ 3910168 w 5785860"/>
              <a:gd name="connsiteY21" fmla="*/ 961293 h 1066800"/>
              <a:gd name="connsiteX22" fmla="*/ 3945337 w 5785860"/>
              <a:gd name="connsiteY22" fmla="*/ 973016 h 1066800"/>
              <a:gd name="connsiteX23" fmla="*/ 3992229 w 5785860"/>
              <a:gd name="connsiteY23" fmla="*/ 996462 h 1066800"/>
              <a:gd name="connsiteX24" fmla="*/ 4261860 w 5785860"/>
              <a:gd name="connsiteY24" fmla="*/ 1031631 h 1066800"/>
              <a:gd name="connsiteX25" fmla="*/ 4531491 w 5785860"/>
              <a:gd name="connsiteY25" fmla="*/ 1066800 h 1066800"/>
              <a:gd name="connsiteX26" fmla="*/ 4777676 w 5785860"/>
              <a:gd name="connsiteY26" fmla="*/ 1055077 h 1066800"/>
              <a:gd name="connsiteX27" fmla="*/ 4848014 w 5785860"/>
              <a:gd name="connsiteY27" fmla="*/ 1019908 h 1066800"/>
              <a:gd name="connsiteX28" fmla="*/ 4883183 w 5785860"/>
              <a:gd name="connsiteY28" fmla="*/ 1008185 h 1066800"/>
              <a:gd name="connsiteX29" fmla="*/ 4965245 w 5785860"/>
              <a:gd name="connsiteY29" fmla="*/ 949570 h 1066800"/>
              <a:gd name="connsiteX30" fmla="*/ 5000414 w 5785860"/>
              <a:gd name="connsiteY30" fmla="*/ 937847 h 1066800"/>
              <a:gd name="connsiteX31" fmla="*/ 5070752 w 5785860"/>
              <a:gd name="connsiteY31" fmla="*/ 867508 h 1066800"/>
              <a:gd name="connsiteX32" fmla="*/ 5094199 w 5785860"/>
              <a:gd name="connsiteY32" fmla="*/ 844062 h 1066800"/>
              <a:gd name="connsiteX33" fmla="*/ 5176260 w 5785860"/>
              <a:gd name="connsiteY33" fmla="*/ 797170 h 1066800"/>
              <a:gd name="connsiteX34" fmla="*/ 5410722 w 5785860"/>
              <a:gd name="connsiteY34" fmla="*/ 762000 h 1066800"/>
              <a:gd name="connsiteX35" fmla="*/ 5563122 w 5785860"/>
              <a:gd name="connsiteY35" fmla="*/ 750277 h 1066800"/>
              <a:gd name="connsiteX36" fmla="*/ 5645183 w 5785860"/>
              <a:gd name="connsiteY36" fmla="*/ 726831 h 1066800"/>
              <a:gd name="connsiteX37" fmla="*/ 5738968 w 5785860"/>
              <a:gd name="connsiteY37" fmla="*/ 656493 h 1066800"/>
              <a:gd name="connsiteX38" fmla="*/ 5762414 w 5785860"/>
              <a:gd name="connsiteY38" fmla="*/ 621323 h 1066800"/>
              <a:gd name="connsiteX39" fmla="*/ 5774137 w 5785860"/>
              <a:gd name="connsiteY39" fmla="*/ 574431 h 1066800"/>
              <a:gd name="connsiteX40" fmla="*/ 5785860 w 5785860"/>
              <a:gd name="connsiteY40" fmla="*/ 539262 h 1066800"/>
              <a:gd name="connsiteX41" fmla="*/ 5774137 w 5785860"/>
              <a:gd name="connsiteY41" fmla="*/ 351693 h 1066800"/>
              <a:gd name="connsiteX42" fmla="*/ 5762414 w 5785860"/>
              <a:gd name="connsiteY42" fmla="*/ 316523 h 1066800"/>
              <a:gd name="connsiteX43" fmla="*/ 5727245 w 5785860"/>
              <a:gd name="connsiteY43" fmla="*/ 281354 h 1066800"/>
              <a:gd name="connsiteX44" fmla="*/ 5656906 w 5785860"/>
              <a:gd name="connsiteY44" fmla="*/ 211016 h 1066800"/>
              <a:gd name="connsiteX45" fmla="*/ 5516229 w 5785860"/>
              <a:gd name="connsiteY45" fmla="*/ 140677 h 1066800"/>
              <a:gd name="connsiteX46" fmla="*/ 5434168 w 5785860"/>
              <a:gd name="connsiteY46" fmla="*/ 105508 h 1066800"/>
              <a:gd name="connsiteX47" fmla="*/ 5316937 w 5785860"/>
              <a:gd name="connsiteY47" fmla="*/ 58616 h 1066800"/>
              <a:gd name="connsiteX48" fmla="*/ 5246599 w 5785860"/>
              <a:gd name="connsiteY48" fmla="*/ 35170 h 1066800"/>
              <a:gd name="connsiteX49" fmla="*/ 5211429 w 5785860"/>
              <a:gd name="connsiteY49" fmla="*/ 23447 h 1066800"/>
              <a:gd name="connsiteX50" fmla="*/ 5117645 w 5785860"/>
              <a:gd name="connsiteY50" fmla="*/ 0 h 1066800"/>
              <a:gd name="connsiteX51" fmla="*/ 4801122 w 5785860"/>
              <a:gd name="connsiteY51" fmla="*/ 23447 h 1066800"/>
              <a:gd name="connsiteX52" fmla="*/ 4730783 w 5785860"/>
              <a:gd name="connsiteY52" fmla="*/ 46893 h 1066800"/>
              <a:gd name="connsiteX53" fmla="*/ 4672168 w 5785860"/>
              <a:gd name="connsiteY53" fmla="*/ 58616 h 1066800"/>
              <a:gd name="connsiteX54" fmla="*/ 4625276 w 5785860"/>
              <a:gd name="connsiteY54" fmla="*/ 82062 h 1066800"/>
              <a:gd name="connsiteX55" fmla="*/ 4437706 w 5785860"/>
              <a:gd name="connsiteY55" fmla="*/ 128954 h 1066800"/>
              <a:gd name="connsiteX56" fmla="*/ 4193733 w 5785860"/>
              <a:gd name="connsiteY56" fmla="*/ 168092 h 1066800"/>
              <a:gd name="connsiteX57" fmla="*/ 3799450 w 5785860"/>
              <a:gd name="connsiteY57" fmla="*/ 161853 h 1066800"/>
              <a:gd name="connsiteX58" fmla="*/ 3463980 w 5785860"/>
              <a:gd name="connsiteY58" fmla="*/ 126685 h 1066800"/>
              <a:gd name="connsiteX59" fmla="*/ 3101276 w 5785860"/>
              <a:gd name="connsiteY59" fmla="*/ 70339 h 1066800"/>
              <a:gd name="connsiteX60" fmla="*/ 2808199 w 5785860"/>
              <a:gd name="connsiteY60" fmla="*/ 82062 h 1066800"/>
              <a:gd name="connsiteX61" fmla="*/ 2526845 w 5785860"/>
              <a:gd name="connsiteY61" fmla="*/ 152400 h 1066800"/>
              <a:gd name="connsiteX62" fmla="*/ 2279870 w 5785860"/>
              <a:gd name="connsiteY62" fmla="*/ 197022 h 1066800"/>
              <a:gd name="connsiteX63" fmla="*/ 1937179 w 5785860"/>
              <a:gd name="connsiteY63" fmla="*/ 253368 h 1066800"/>
              <a:gd name="connsiteX64" fmla="*/ 1491982 w 5785860"/>
              <a:gd name="connsiteY64" fmla="*/ 243915 h 1066800"/>
              <a:gd name="connsiteX65" fmla="*/ 1038014 w 5785860"/>
              <a:gd name="connsiteY65" fmla="*/ 199293 h 1066800"/>
              <a:gd name="connsiteX66" fmla="*/ 803909 w 5785860"/>
              <a:gd name="connsiteY66" fmla="*/ 164123 h 1066800"/>
              <a:gd name="connsiteX67" fmla="*/ 381522 w 5785860"/>
              <a:gd name="connsiteY67" fmla="*/ 140677 h 1066800"/>
              <a:gd name="connsiteX68" fmla="*/ 163284 w 5785860"/>
              <a:gd name="connsiteY68" fmla="*/ 208746 h 1066800"/>
              <a:gd name="connsiteX69" fmla="*/ 53276 w 5785860"/>
              <a:gd name="connsiteY69" fmla="*/ 339970 h 1066800"/>
              <a:gd name="connsiteX70" fmla="*/ 1452 w 5785860"/>
              <a:gd name="connsiteY70" fmla="*/ 597877 h 1066800"/>
              <a:gd name="connsiteX71" fmla="*/ 106601 w 5785860"/>
              <a:gd name="connsiteY71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61293 h 1066800"/>
              <a:gd name="connsiteX5" fmla="*/ 1506937 w 5785860"/>
              <a:gd name="connsiteY5" fmla="*/ 867508 h 1066800"/>
              <a:gd name="connsiteX6" fmla="*/ 1588999 w 5785860"/>
              <a:gd name="connsiteY6" fmla="*/ 844062 h 1066800"/>
              <a:gd name="connsiteX7" fmla="*/ 1835183 w 5785860"/>
              <a:gd name="connsiteY7" fmla="*/ 855785 h 1066800"/>
              <a:gd name="connsiteX8" fmla="*/ 1952414 w 5785860"/>
              <a:gd name="connsiteY8" fmla="*/ 867508 h 1066800"/>
              <a:gd name="connsiteX9" fmla="*/ 1999306 w 5785860"/>
              <a:gd name="connsiteY9" fmla="*/ 890954 h 1066800"/>
              <a:gd name="connsiteX10" fmla="*/ 2081368 w 5785860"/>
              <a:gd name="connsiteY10" fmla="*/ 902677 h 1066800"/>
              <a:gd name="connsiteX11" fmla="*/ 2128260 w 5785860"/>
              <a:gd name="connsiteY11" fmla="*/ 914400 h 1066800"/>
              <a:gd name="connsiteX12" fmla="*/ 2233768 w 5785860"/>
              <a:gd name="connsiteY12" fmla="*/ 949570 h 1066800"/>
              <a:gd name="connsiteX13" fmla="*/ 2304106 w 5785860"/>
              <a:gd name="connsiteY13" fmla="*/ 973016 h 1066800"/>
              <a:gd name="connsiteX14" fmla="*/ 2339276 w 5785860"/>
              <a:gd name="connsiteY14" fmla="*/ 984739 h 1066800"/>
              <a:gd name="connsiteX15" fmla="*/ 2444783 w 5785860"/>
              <a:gd name="connsiteY15" fmla="*/ 996462 h 1066800"/>
              <a:gd name="connsiteX16" fmla="*/ 2855091 w 5785860"/>
              <a:gd name="connsiteY16" fmla="*/ 996462 h 1066800"/>
              <a:gd name="connsiteX17" fmla="*/ 2960599 w 5785860"/>
              <a:gd name="connsiteY17" fmla="*/ 961293 h 1066800"/>
              <a:gd name="connsiteX18" fmla="*/ 3077829 w 5785860"/>
              <a:gd name="connsiteY18" fmla="*/ 949570 h 1066800"/>
              <a:gd name="connsiteX19" fmla="*/ 3757768 w 5785860"/>
              <a:gd name="connsiteY19" fmla="*/ 937847 h 1066800"/>
              <a:gd name="connsiteX20" fmla="*/ 3910168 w 5785860"/>
              <a:gd name="connsiteY20" fmla="*/ 961293 h 1066800"/>
              <a:gd name="connsiteX21" fmla="*/ 3945337 w 5785860"/>
              <a:gd name="connsiteY21" fmla="*/ 973016 h 1066800"/>
              <a:gd name="connsiteX22" fmla="*/ 3992229 w 5785860"/>
              <a:gd name="connsiteY22" fmla="*/ 996462 h 1066800"/>
              <a:gd name="connsiteX23" fmla="*/ 4261860 w 5785860"/>
              <a:gd name="connsiteY23" fmla="*/ 1031631 h 1066800"/>
              <a:gd name="connsiteX24" fmla="*/ 4531491 w 5785860"/>
              <a:gd name="connsiteY24" fmla="*/ 1066800 h 1066800"/>
              <a:gd name="connsiteX25" fmla="*/ 4777676 w 5785860"/>
              <a:gd name="connsiteY25" fmla="*/ 1055077 h 1066800"/>
              <a:gd name="connsiteX26" fmla="*/ 4848014 w 5785860"/>
              <a:gd name="connsiteY26" fmla="*/ 1019908 h 1066800"/>
              <a:gd name="connsiteX27" fmla="*/ 4883183 w 5785860"/>
              <a:gd name="connsiteY27" fmla="*/ 1008185 h 1066800"/>
              <a:gd name="connsiteX28" fmla="*/ 4965245 w 5785860"/>
              <a:gd name="connsiteY28" fmla="*/ 949570 h 1066800"/>
              <a:gd name="connsiteX29" fmla="*/ 5000414 w 5785860"/>
              <a:gd name="connsiteY29" fmla="*/ 937847 h 1066800"/>
              <a:gd name="connsiteX30" fmla="*/ 5070752 w 5785860"/>
              <a:gd name="connsiteY30" fmla="*/ 867508 h 1066800"/>
              <a:gd name="connsiteX31" fmla="*/ 5094199 w 5785860"/>
              <a:gd name="connsiteY31" fmla="*/ 844062 h 1066800"/>
              <a:gd name="connsiteX32" fmla="*/ 5176260 w 5785860"/>
              <a:gd name="connsiteY32" fmla="*/ 797170 h 1066800"/>
              <a:gd name="connsiteX33" fmla="*/ 5410722 w 5785860"/>
              <a:gd name="connsiteY33" fmla="*/ 762000 h 1066800"/>
              <a:gd name="connsiteX34" fmla="*/ 5563122 w 5785860"/>
              <a:gd name="connsiteY34" fmla="*/ 750277 h 1066800"/>
              <a:gd name="connsiteX35" fmla="*/ 5645183 w 5785860"/>
              <a:gd name="connsiteY35" fmla="*/ 726831 h 1066800"/>
              <a:gd name="connsiteX36" fmla="*/ 5738968 w 5785860"/>
              <a:gd name="connsiteY36" fmla="*/ 656493 h 1066800"/>
              <a:gd name="connsiteX37" fmla="*/ 5762414 w 5785860"/>
              <a:gd name="connsiteY37" fmla="*/ 621323 h 1066800"/>
              <a:gd name="connsiteX38" fmla="*/ 5774137 w 5785860"/>
              <a:gd name="connsiteY38" fmla="*/ 574431 h 1066800"/>
              <a:gd name="connsiteX39" fmla="*/ 5785860 w 5785860"/>
              <a:gd name="connsiteY39" fmla="*/ 539262 h 1066800"/>
              <a:gd name="connsiteX40" fmla="*/ 5774137 w 5785860"/>
              <a:gd name="connsiteY40" fmla="*/ 351693 h 1066800"/>
              <a:gd name="connsiteX41" fmla="*/ 5762414 w 5785860"/>
              <a:gd name="connsiteY41" fmla="*/ 316523 h 1066800"/>
              <a:gd name="connsiteX42" fmla="*/ 5727245 w 5785860"/>
              <a:gd name="connsiteY42" fmla="*/ 281354 h 1066800"/>
              <a:gd name="connsiteX43" fmla="*/ 5656906 w 5785860"/>
              <a:gd name="connsiteY43" fmla="*/ 211016 h 1066800"/>
              <a:gd name="connsiteX44" fmla="*/ 5516229 w 5785860"/>
              <a:gd name="connsiteY44" fmla="*/ 140677 h 1066800"/>
              <a:gd name="connsiteX45" fmla="*/ 5434168 w 5785860"/>
              <a:gd name="connsiteY45" fmla="*/ 105508 h 1066800"/>
              <a:gd name="connsiteX46" fmla="*/ 5316937 w 5785860"/>
              <a:gd name="connsiteY46" fmla="*/ 58616 h 1066800"/>
              <a:gd name="connsiteX47" fmla="*/ 5246599 w 5785860"/>
              <a:gd name="connsiteY47" fmla="*/ 35170 h 1066800"/>
              <a:gd name="connsiteX48" fmla="*/ 5211429 w 5785860"/>
              <a:gd name="connsiteY48" fmla="*/ 23447 h 1066800"/>
              <a:gd name="connsiteX49" fmla="*/ 5117645 w 5785860"/>
              <a:gd name="connsiteY49" fmla="*/ 0 h 1066800"/>
              <a:gd name="connsiteX50" fmla="*/ 4801122 w 5785860"/>
              <a:gd name="connsiteY50" fmla="*/ 23447 h 1066800"/>
              <a:gd name="connsiteX51" fmla="*/ 4730783 w 5785860"/>
              <a:gd name="connsiteY51" fmla="*/ 46893 h 1066800"/>
              <a:gd name="connsiteX52" fmla="*/ 4672168 w 5785860"/>
              <a:gd name="connsiteY52" fmla="*/ 58616 h 1066800"/>
              <a:gd name="connsiteX53" fmla="*/ 4625276 w 5785860"/>
              <a:gd name="connsiteY53" fmla="*/ 82062 h 1066800"/>
              <a:gd name="connsiteX54" fmla="*/ 4437706 w 5785860"/>
              <a:gd name="connsiteY54" fmla="*/ 128954 h 1066800"/>
              <a:gd name="connsiteX55" fmla="*/ 4193733 w 5785860"/>
              <a:gd name="connsiteY55" fmla="*/ 168092 h 1066800"/>
              <a:gd name="connsiteX56" fmla="*/ 3799450 w 5785860"/>
              <a:gd name="connsiteY56" fmla="*/ 161853 h 1066800"/>
              <a:gd name="connsiteX57" fmla="*/ 3463980 w 5785860"/>
              <a:gd name="connsiteY57" fmla="*/ 126685 h 1066800"/>
              <a:gd name="connsiteX58" fmla="*/ 3101276 w 5785860"/>
              <a:gd name="connsiteY58" fmla="*/ 70339 h 1066800"/>
              <a:gd name="connsiteX59" fmla="*/ 2808199 w 5785860"/>
              <a:gd name="connsiteY59" fmla="*/ 82062 h 1066800"/>
              <a:gd name="connsiteX60" fmla="*/ 2526845 w 5785860"/>
              <a:gd name="connsiteY60" fmla="*/ 152400 h 1066800"/>
              <a:gd name="connsiteX61" fmla="*/ 2279870 w 5785860"/>
              <a:gd name="connsiteY61" fmla="*/ 197022 h 1066800"/>
              <a:gd name="connsiteX62" fmla="*/ 1937179 w 5785860"/>
              <a:gd name="connsiteY62" fmla="*/ 253368 h 1066800"/>
              <a:gd name="connsiteX63" fmla="*/ 1491982 w 5785860"/>
              <a:gd name="connsiteY63" fmla="*/ 243915 h 1066800"/>
              <a:gd name="connsiteX64" fmla="*/ 1038014 w 5785860"/>
              <a:gd name="connsiteY64" fmla="*/ 199293 h 1066800"/>
              <a:gd name="connsiteX65" fmla="*/ 803909 w 5785860"/>
              <a:gd name="connsiteY65" fmla="*/ 164123 h 1066800"/>
              <a:gd name="connsiteX66" fmla="*/ 381522 w 5785860"/>
              <a:gd name="connsiteY66" fmla="*/ 140677 h 1066800"/>
              <a:gd name="connsiteX67" fmla="*/ 163284 w 5785860"/>
              <a:gd name="connsiteY67" fmla="*/ 208746 h 1066800"/>
              <a:gd name="connsiteX68" fmla="*/ 53276 w 5785860"/>
              <a:gd name="connsiteY68" fmla="*/ 339970 h 1066800"/>
              <a:gd name="connsiteX69" fmla="*/ 1452 w 5785860"/>
              <a:gd name="connsiteY69" fmla="*/ 597877 h 1066800"/>
              <a:gd name="connsiteX70" fmla="*/ 106601 w 5785860"/>
              <a:gd name="connsiteY70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77743 h 1066800"/>
              <a:gd name="connsiteX5" fmla="*/ 1506937 w 5785860"/>
              <a:gd name="connsiteY5" fmla="*/ 867508 h 1066800"/>
              <a:gd name="connsiteX6" fmla="*/ 1588999 w 5785860"/>
              <a:gd name="connsiteY6" fmla="*/ 844062 h 1066800"/>
              <a:gd name="connsiteX7" fmla="*/ 1835183 w 5785860"/>
              <a:gd name="connsiteY7" fmla="*/ 855785 h 1066800"/>
              <a:gd name="connsiteX8" fmla="*/ 1952414 w 5785860"/>
              <a:gd name="connsiteY8" fmla="*/ 867508 h 1066800"/>
              <a:gd name="connsiteX9" fmla="*/ 1999306 w 5785860"/>
              <a:gd name="connsiteY9" fmla="*/ 890954 h 1066800"/>
              <a:gd name="connsiteX10" fmla="*/ 2081368 w 5785860"/>
              <a:gd name="connsiteY10" fmla="*/ 902677 h 1066800"/>
              <a:gd name="connsiteX11" fmla="*/ 2128260 w 5785860"/>
              <a:gd name="connsiteY11" fmla="*/ 914400 h 1066800"/>
              <a:gd name="connsiteX12" fmla="*/ 2233768 w 5785860"/>
              <a:gd name="connsiteY12" fmla="*/ 949570 h 1066800"/>
              <a:gd name="connsiteX13" fmla="*/ 2304106 w 5785860"/>
              <a:gd name="connsiteY13" fmla="*/ 973016 h 1066800"/>
              <a:gd name="connsiteX14" fmla="*/ 2339276 w 5785860"/>
              <a:gd name="connsiteY14" fmla="*/ 984739 h 1066800"/>
              <a:gd name="connsiteX15" fmla="*/ 2444783 w 5785860"/>
              <a:gd name="connsiteY15" fmla="*/ 996462 h 1066800"/>
              <a:gd name="connsiteX16" fmla="*/ 2855091 w 5785860"/>
              <a:gd name="connsiteY16" fmla="*/ 996462 h 1066800"/>
              <a:gd name="connsiteX17" fmla="*/ 2960599 w 5785860"/>
              <a:gd name="connsiteY17" fmla="*/ 961293 h 1066800"/>
              <a:gd name="connsiteX18" fmla="*/ 3077829 w 5785860"/>
              <a:gd name="connsiteY18" fmla="*/ 949570 h 1066800"/>
              <a:gd name="connsiteX19" fmla="*/ 3757768 w 5785860"/>
              <a:gd name="connsiteY19" fmla="*/ 937847 h 1066800"/>
              <a:gd name="connsiteX20" fmla="*/ 3910168 w 5785860"/>
              <a:gd name="connsiteY20" fmla="*/ 961293 h 1066800"/>
              <a:gd name="connsiteX21" fmla="*/ 3945337 w 5785860"/>
              <a:gd name="connsiteY21" fmla="*/ 973016 h 1066800"/>
              <a:gd name="connsiteX22" fmla="*/ 3992229 w 5785860"/>
              <a:gd name="connsiteY22" fmla="*/ 996462 h 1066800"/>
              <a:gd name="connsiteX23" fmla="*/ 4261860 w 5785860"/>
              <a:gd name="connsiteY23" fmla="*/ 1031631 h 1066800"/>
              <a:gd name="connsiteX24" fmla="*/ 4531491 w 5785860"/>
              <a:gd name="connsiteY24" fmla="*/ 1066800 h 1066800"/>
              <a:gd name="connsiteX25" fmla="*/ 4777676 w 5785860"/>
              <a:gd name="connsiteY25" fmla="*/ 1055077 h 1066800"/>
              <a:gd name="connsiteX26" fmla="*/ 4848014 w 5785860"/>
              <a:gd name="connsiteY26" fmla="*/ 1019908 h 1066800"/>
              <a:gd name="connsiteX27" fmla="*/ 4883183 w 5785860"/>
              <a:gd name="connsiteY27" fmla="*/ 1008185 h 1066800"/>
              <a:gd name="connsiteX28" fmla="*/ 4965245 w 5785860"/>
              <a:gd name="connsiteY28" fmla="*/ 949570 h 1066800"/>
              <a:gd name="connsiteX29" fmla="*/ 5000414 w 5785860"/>
              <a:gd name="connsiteY29" fmla="*/ 937847 h 1066800"/>
              <a:gd name="connsiteX30" fmla="*/ 5070752 w 5785860"/>
              <a:gd name="connsiteY30" fmla="*/ 867508 h 1066800"/>
              <a:gd name="connsiteX31" fmla="*/ 5094199 w 5785860"/>
              <a:gd name="connsiteY31" fmla="*/ 844062 h 1066800"/>
              <a:gd name="connsiteX32" fmla="*/ 5176260 w 5785860"/>
              <a:gd name="connsiteY32" fmla="*/ 797170 h 1066800"/>
              <a:gd name="connsiteX33" fmla="*/ 5410722 w 5785860"/>
              <a:gd name="connsiteY33" fmla="*/ 762000 h 1066800"/>
              <a:gd name="connsiteX34" fmla="*/ 5563122 w 5785860"/>
              <a:gd name="connsiteY34" fmla="*/ 750277 h 1066800"/>
              <a:gd name="connsiteX35" fmla="*/ 5645183 w 5785860"/>
              <a:gd name="connsiteY35" fmla="*/ 726831 h 1066800"/>
              <a:gd name="connsiteX36" fmla="*/ 5738968 w 5785860"/>
              <a:gd name="connsiteY36" fmla="*/ 656493 h 1066800"/>
              <a:gd name="connsiteX37" fmla="*/ 5762414 w 5785860"/>
              <a:gd name="connsiteY37" fmla="*/ 621323 h 1066800"/>
              <a:gd name="connsiteX38" fmla="*/ 5774137 w 5785860"/>
              <a:gd name="connsiteY38" fmla="*/ 574431 h 1066800"/>
              <a:gd name="connsiteX39" fmla="*/ 5785860 w 5785860"/>
              <a:gd name="connsiteY39" fmla="*/ 539262 h 1066800"/>
              <a:gd name="connsiteX40" fmla="*/ 5774137 w 5785860"/>
              <a:gd name="connsiteY40" fmla="*/ 351693 h 1066800"/>
              <a:gd name="connsiteX41" fmla="*/ 5762414 w 5785860"/>
              <a:gd name="connsiteY41" fmla="*/ 316523 h 1066800"/>
              <a:gd name="connsiteX42" fmla="*/ 5727245 w 5785860"/>
              <a:gd name="connsiteY42" fmla="*/ 281354 h 1066800"/>
              <a:gd name="connsiteX43" fmla="*/ 5656906 w 5785860"/>
              <a:gd name="connsiteY43" fmla="*/ 211016 h 1066800"/>
              <a:gd name="connsiteX44" fmla="*/ 5516229 w 5785860"/>
              <a:gd name="connsiteY44" fmla="*/ 140677 h 1066800"/>
              <a:gd name="connsiteX45" fmla="*/ 5434168 w 5785860"/>
              <a:gd name="connsiteY45" fmla="*/ 105508 h 1066800"/>
              <a:gd name="connsiteX46" fmla="*/ 5316937 w 5785860"/>
              <a:gd name="connsiteY46" fmla="*/ 58616 h 1066800"/>
              <a:gd name="connsiteX47" fmla="*/ 5246599 w 5785860"/>
              <a:gd name="connsiteY47" fmla="*/ 35170 h 1066800"/>
              <a:gd name="connsiteX48" fmla="*/ 5211429 w 5785860"/>
              <a:gd name="connsiteY48" fmla="*/ 23447 h 1066800"/>
              <a:gd name="connsiteX49" fmla="*/ 5117645 w 5785860"/>
              <a:gd name="connsiteY49" fmla="*/ 0 h 1066800"/>
              <a:gd name="connsiteX50" fmla="*/ 4801122 w 5785860"/>
              <a:gd name="connsiteY50" fmla="*/ 23447 h 1066800"/>
              <a:gd name="connsiteX51" fmla="*/ 4730783 w 5785860"/>
              <a:gd name="connsiteY51" fmla="*/ 46893 h 1066800"/>
              <a:gd name="connsiteX52" fmla="*/ 4672168 w 5785860"/>
              <a:gd name="connsiteY52" fmla="*/ 58616 h 1066800"/>
              <a:gd name="connsiteX53" fmla="*/ 4625276 w 5785860"/>
              <a:gd name="connsiteY53" fmla="*/ 82062 h 1066800"/>
              <a:gd name="connsiteX54" fmla="*/ 4437706 w 5785860"/>
              <a:gd name="connsiteY54" fmla="*/ 128954 h 1066800"/>
              <a:gd name="connsiteX55" fmla="*/ 4193733 w 5785860"/>
              <a:gd name="connsiteY55" fmla="*/ 168092 h 1066800"/>
              <a:gd name="connsiteX56" fmla="*/ 3799450 w 5785860"/>
              <a:gd name="connsiteY56" fmla="*/ 161853 h 1066800"/>
              <a:gd name="connsiteX57" fmla="*/ 3463980 w 5785860"/>
              <a:gd name="connsiteY57" fmla="*/ 126685 h 1066800"/>
              <a:gd name="connsiteX58" fmla="*/ 3101276 w 5785860"/>
              <a:gd name="connsiteY58" fmla="*/ 70339 h 1066800"/>
              <a:gd name="connsiteX59" fmla="*/ 2808199 w 5785860"/>
              <a:gd name="connsiteY59" fmla="*/ 82062 h 1066800"/>
              <a:gd name="connsiteX60" fmla="*/ 2526845 w 5785860"/>
              <a:gd name="connsiteY60" fmla="*/ 152400 h 1066800"/>
              <a:gd name="connsiteX61" fmla="*/ 2279870 w 5785860"/>
              <a:gd name="connsiteY61" fmla="*/ 197022 h 1066800"/>
              <a:gd name="connsiteX62" fmla="*/ 1937179 w 5785860"/>
              <a:gd name="connsiteY62" fmla="*/ 253368 h 1066800"/>
              <a:gd name="connsiteX63" fmla="*/ 1491982 w 5785860"/>
              <a:gd name="connsiteY63" fmla="*/ 243915 h 1066800"/>
              <a:gd name="connsiteX64" fmla="*/ 1038014 w 5785860"/>
              <a:gd name="connsiteY64" fmla="*/ 199293 h 1066800"/>
              <a:gd name="connsiteX65" fmla="*/ 803909 w 5785860"/>
              <a:gd name="connsiteY65" fmla="*/ 164123 h 1066800"/>
              <a:gd name="connsiteX66" fmla="*/ 381522 w 5785860"/>
              <a:gd name="connsiteY66" fmla="*/ 140677 h 1066800"/>
              <a:gd name="connsiteX67" fmla="*/ 163284 w 5785860"/>
              <a:gd name="connsiteY67" fmla="*/ 208746 h 1066800"/>
              <a:gd name="connsiteX68" fmla="*/ 53276 w 5785860"/>
              <a:gd name="connsiteY68" fmla="*/ 339970 h 1066800"/>
              <a:gd name="connsiteX69" fmla="*/ 1452 w 5785860"/>
              <a:gd name="connsiteY69" fmla="*/ 597877 h 1066800"/>
              <a:gd name="connsiteX70" fmla="*/ 106601 w 5785860"/>
              <a:gd name="connsiteY70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77743 h 1066800"/>
              <a:gd name="connsiteX5" fmla="*/ 1479702 w 5785860"/>
              <a:gd name="connsiteY5" fmla="*/ 894923 h 1066800"/>
              <a:gd name="connsiteX6" fmla="*/ 1588999 w 5785860"/>
              <a:gd name="connsiteY6" fmla="*/ 844062 h 1066800"/>
              <a:gd name="connsiteX7" fmla="*/ 1835183 w 5785860"/>
              <a:gd name="connsiteY7" fmla="*/ 855785 h 1066800"/>
              <a:gd name="connsiteX8" fmla="*/ 1952414 w 5785860"/>
              <a:gd name="connsiteY8" fmla="*/ 867508 h 1066800"/>
              <a:gd name="connsiteX9" fmla="*/ 1999306 w 5785860"/>
              <a:gd name="connsiteY9" fmla="*/ 890954 h 1066800"/>
              <a:gd name="connsiteX10" fmla="*/ 2081368 w 5785860"/>
              <a:gd name="connsiteY10" fmla="*/ 902677 h 1066800"/>
              <a:gd name="connsiteX11" fmla="*/ 2128260 w 5785860"/>
              <a:gd name="connsiteY11" fmla="*/ 914400 h 1066800"/>
              <a:gd name="connsiteX12" fmla="*/ 2233768 w 5785860"/>
              <a:gd name="connsiteY12" fmla="*/ 949570 h 1066800"/>
              <a:gd name="connsiteX13" fmla="*/ 2304106 w 5785860"/>
              <a:gd name="connsiteY13" fmla="*/ 973016 h 1066800"/>
              <a:gd name="connsiteX14" fmla="*/ 2339276 w 5785860"/>
              <a:gd name="connsiteY14" fmla="*/ 984739 h 1066800"/>
              <a:gd name="connsiteX15" fmla="*/ 2444783 w 5785860"/>
              <a:gd name="connsiteY15" fmla="*/ 996462 h 1066800"/>
              <a:gd name="connsiteX16" fmla="*/ 2855091 w 5785860"/>
              <a:gd name="connsiteY16" fmla="*/ 996462 h 1066800"/>
              <a:gd name="connsiteX17" fmla="*/ 2960599 w 5785860"/>
              <a:gd name="connsiteY17" fmla="*/ 961293 h 1066800"/>
              <a:gd name="connsiteX18" fmla="*/ 3077829 w 5785860"/>
              <a:gd name="connsiteY18" fmla="*/ 949570 h 1066800"/>
              <a:gd name="connsiteX19" fmla="*/ 3757768 w 5785860"/>
              <a:gd name="connsiteY19" fmla="*/ 937847 h 1066800"/>
              <a:gd name="connsiteX20" fmla="*/ 3910168 w 5785860"/>
              <a:gd name="connsiteY20" fmla="*/ 961293 h 1066800"/>
              <a:gd name="connsiteX21" fmla="*/ 3945337 w 5785860"/>
              <a:gd name="connsiteY21" fmla="*/ 973016 h 1066800"/>
              <a:gd name="connsiteX22" fmla="*/ 3992229 w 5785860"/>
              <a:gd name="connsiteY22" fmla="*/ 996462 h 1066800"/>
              <a:gd name="connsiteX23" fmla="*/ 4261860 w 5785860"/>
              <a:gd name="connsiteY23" fmla="*/ 1031631 h 1066800"/>
              <a:gd name="connsiteX24" fmla="*/ 4531491 w 5785860"/>
              <a:gd name="connsiteY24" fmla="*/ 1066800 h 1066800"/>
              <a:gd name="connsiteX25" fmla="*/ 4777676 w 5785860"/>
              <a:gd name="connsiteY25" fmla="*/ 1055077 h 1066800"/>
              <a:gd name="connsiteX26" fmla="*/ 4848014 w 5785860"/>
              <a:gd name="connsiteY26" fmla="*/ 1019908 h 1066800"/>
              <a:gd name="connsiteX27" fmla="*/ 4883183 w 5785860"/>
              <a:gd name="connsiteY27" fmla="*/ 1008185 h 1066800"/>
              <a:gd name="connsiteX28" fmla="*/ 4965245 w 5785860"/>
              <a:gd name="connsiteY28" fmla="*/ 949570 h 1066800"/>
              <a:gd name="connsiteX29" fmla="*/ 5000414 w 5785860"/>
              <a:gd name="connsiteY29" fmla="*/ 937847 h 1066800"/>
              <a:gd name="connsiteX30" fmla="*/ 5070752 w 5785860"/>
              <a:gd name="connsiteY30" fmla="*/ 867508 h 1066800"/>
              <a:gd name="connsiteX31" fmla="*/ 5094199 w 5785860"/>
              <a:gd name="connsiteY31" fmla="*/ 844062 h 1066800"/>
              <a:gd name="connsiteX32" fmla="*/ 5176260 w 5785860"/>
              <a:gd name="connsiteY32" fmla="*/ 797170 h 1066800"/>
              <a:gd name="connsiteX33" fmla="*/ 5410722 w 5785860"/>
              <a:gd name="connsiteY33" fmla="*/ 762000 h 1066800"/>
              <a:gd name="connsiteX34" fmla="*/ 5563122 w 5785860"/>
              <a:gd name="connsiteY34" fmla="*/ 750277 h 1066800"/>
              <a:gd name="connsiteX35" fmla="*/ 5645183 w 5785860"/>
              <a:gd name="connsiteY35" fmla="*/ 726831 h 1066800"/>
              <a:gd name="connsiteX36" fmla="*/ 5738968 w 5785860"/>
              <a:gd name="connsiteY36" fmla="*/ 656493 h 1066800"/>
              <a:gd name="connsiteX37" fmla="*/ 5762414 w 5785860"/>
              <a:gd name="connsiteY37" fmla="*/ 621323 h 1066800"/>
              <a:gd name="connsiteX38" fmla="*/ 5774137 w 5785860"/>
              <a:gd name="connsiteY38" fmla="*/ 574431 h 1066800"/>
              <a:gd name="connsiteX39" fmla="*/ 5785860 w 5785860"/>
              <a:gd name="connsiteY39" fmla="*/ 539262 h 1066800"/>
              <a:gd name="connsiteX40" fmla="*/ 5774137 w 5785860"/>
              <a:gd name="connsiteY40" fmla="*/ 351693 h 1066800"/>
              <a:gd name="connsiteX41" fmla="*/ 5762414 w 5785860"/>
              <a:gd name="connsiteY41" fmla="*/ 316523 h 1066800"/>
              <a:gd name="connsiteX42" fmla="*/ 5727245 w 5785860"/>
              <a:gd name="connsiteY42" fmla="*/ 281354 h 1066800"/>
              <a:gd name="connsiteX43" fmla="*/ 5656906 w 5785860"/>
              <a:gd name="connsiteY43" fmla="*/ 211016 h 1066800"/>
              <a:gd name="connsiteX44" fmla="*/ 5516229 w 5785860"/>
              <a:gd name="connsiteY44" fmla="*/ 140677 h 1066800"/>
              <a:gd name="connsiteX45" fmla="*/ 5434168 w 5785860"/>
              <a:gd name="connsiteY45" fmla="*/ 105508 h 1066800"/>
              <a:gd name="connsiteX46" fmla="*/ 5316937 w 5785860"/>
              <a:gd name="connsiteY46" fmla="*/ 58616 h 1066800"/>
              <a:gd name="connsiteX47" fmla="*/ 5246599 w 5785860"/>
              <a:gd name="connsiteY47" fmla="*/ 35170 h 1066800"/>
              <a:gd name="connsiteX48" fmla="*/ 5211429 w 5785860"/>
              <a:gd name="connsiteY48" fmla="*/ 23447 h 1066800"/>
              <a:gd name="connsiteX49" fmla="*/ 5117645 w 5785860"/>
              <a:gd name="connsiteY49" fmla="*/ 0 h 1066800"/>
              <a:gd name="connsiteX50" fmla="*/ 4801122 w 5785860"/>
              <a:gd name="connsiteY50" fmla="*/ 23447 h 1066800"/>
              <a:gd name="connsiteX51" fmla="*/ 4730783 w 5785860"/>
              <a:gd name="connsiteY51" fmla="*/ 46893 h 1066800"/>
              <a:gd name="connsiteX52" fmla="*/ 4672168 w 5785860"/>
              <a:gd name="connsiteY52" fmla="*/ 58616 h 1066800"/>
              <a:gd name="connsiteX53" fmla="*/ 4625276 w 5785860"/>
              <a:gd name="connsiteY53" fmla="*/ 82062 h 1066800"/>
              <a:gd name="connsiteX54" fmla="*/ 4437706 w 5785860"/>
              <a:gd name="connsiteY54" fmla="*/ 128954 h 1066800"/>
              <a:gd name="connsiteX55" fmla="*/ 4193733 w 5785860"/>
              <a:gd name="connsiteY55" fmla="*/ 168092 h 1066800"/>
              <a:gd name="connsiteX56" fmla="*/ 3799450 w 5785860"/>
              <a:gd name="connsiteY56" fmla="*/ 161853 h 1066800"/>
              <a:gd name="connsiteX57" fmla="*/ 3463980 w 5785860"/>
              <a:gd name="connsiteY57" fmla="*/ 126685 h 1066800"/>
              <a:gd name="connsiteX58" fmla="*/ 3101276 w 5785860"/>
              <a:gd name="connsiteY58" fmla="*/ 70339 h 1066800"/>
              <a:gd name="connsiteX59" fmla="*/ 2808199 w 5785860"/>
              <a:gd name="connsiteY59" fmla="*/ 82062 h 1066800"/>
              <a:gd name="connsiteX60" fmla="*/ 2526845 w 5785860"/>
              <a:gd name="connsiteY60" fmla="*/ 152400 h 1066800"/>
              <a:gd name="connsiteX61" fmla="*/ 2279870 w 5785860"/>
              <a:gd name="connsiteY61" fmla="*/ 197022 h 1066800"/>
              <a:gd name="connsiteX62" fmla="*/ 1937179 w 5785860"/>
              <a:gd name="connsiteY62" fmla="*/ 253368 h 1066800"/>
              <a:gd name="connsiteX63" fmla="*/ 1491982 w 5785860"/>
              <a:gd name="connsiteY63" fmla="*/ 243915 h 1066800"/>
              <a:gd name="connsiteX64" fmla="*/ 1038014 w 5785860"/>
              <a:gd name="connsiteY64" fmla="*/ 199293 h 1066800"/>
              <a:gd name="connsiteX65" fmla="*/ 803909 w 5785860"/>
              <a:gd name="connsiteY65" fmla="*/ 164123 h 1066800"/>
              <a:gd name="connsiteX66" fmla="*/ 381522 w 5785860"/>
              <a:gd name="connsiteY66" fmla="*/ 140677 h 1066800"/>
              <a:gd name="connsiteX67" fmla="*/ 163284 w 5785860"/>
              <a:gd name="connsiteY67" fmla="*/ 208746 h 1066800"/>
              <a:gd name="connsiteX68" fmla="*/ 53276 w 5785860"/>
              <a:gd name="connsiteY68" fmla="*/ 339970 h 1066800"/>
              <a:gd name="connsiteX69" fmla="*/ 1452 w 5785860"/>
              <a:gd name="connsiteY69" fmla="*/ 597877 h 1066800"/>
              <a:gd name="connsiteX70" fmla="*/ 106601 w 5785860"/>
              <a:gd name="connsiteY70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77743 h 1066800"/>
              <a:gd name="connsiteX5" fmla="*/ 1479702 w 5785860"/>
              <a:gd name="connsiteY5" fmla="*/ 894923 h 1066800"/>
              <a:gd name="connsiteX6" fmla="*/ 1588999 w 5785860"/>
              <a:gd name="connsiteY6" fmla="*/ 844062 h 1066800"/>
              <a:gd name="connsiteX7" fmla="*/ 1835183 w 5785860"/>
              <a:gd name="connsiteY7" fmla="*/ 855785 h 1066800"/>
              <a:gd name="connsiteX8" fmla="*/ 1952414 w 5785860"/>
              <a:gd name="connsiteY8" fmla="*/ 867508 h 1066800"/>
              <a:gd name="connsiteX9" fmla="*/ 2081368 w 5785860"/>
              <a:gd name="connsiteY9" fmla="*/ 902677 h 1066800"/>
              <a:gd name="connsiteX10" fmla="*/ 2128260 w 5785860"/>
              <a:gd name="connsiteY10" fmla="*/ 914400 h 1066800"/>
              <a:gd name="connsiteX11" fmla="*/ 2233768 w 5785860"/>
              <a:gd name="connsiteY11" fmla="*/ 949570 h 1066800"/>
              <a:gd name="connsiteX12" fmla="*/ 2304106 w 5785860"/>
              <a:gd name="connsiteY12" fmla="*/ 973016 h 1066800"/>
              <a:gd name="connsiteX13" fmla="*/ 2339276 w 5785860"/>
              <a:gd name="connsiteY13" fmla="*/ 984739 h 1066800"/>
              <a:gd name="connsiteX14" fmla="*/ 2444783 w 5785860"/>
              <a:gd name="connsiteY14" fmla="*/ 996462 h 1066800"/>
              <a:gd name="connsiteX15" fmla="*/ 2855091 w 5785860"/>
              <a:gd name="connsiteY15" fmla="*/ 996462 h 1066800"/>
              <a:gd name="connsiteX16" fmla="*/ 2960599 w 5785860"/>
              <a:gd name="connsiteY16" fmla="*/ 961293 h 1066800"/>
              <a:gd name="connsiteX17" fmla="*/ 3077829 w 5785860"/>
              <a:gd name="connsiteY17" fmla="*/ 949570 h 1066800"/>
              <a:gd name="connsiteX18" fmla="*/ 3757768 w 5785860"/>
              <a:gd name="connsiteY18" fmla="*/ 937847 h 1066800"/>
              <a:gd name="connsiteX19" fmla="*/ 3910168 w 5785860"/>
              <a:gd name="connsiteY19" fmla="*/ 961293 h 1066800"/>
              <a:gd name="connsiteX20" fmla="*/ 3945337 w 5785860"/>
              <a:gd name="connsiteY20" fmla="*/ 973016 h 1066800"/>
              <a:gd name="connsiteX21" fmla="*/ 3992229 w 5785860"/>
              <a:gd name="connsiteY21" fmla="*/ 996462 h 1066800"/>
              <a:gd name="connsiteX22" fmla="*/ 4261860 w 5785860"/>
              <a:gd name="connsiteY22" fmla="*/ 1031631 h 1066800"/>
              <a:gd name="connsiteX23" fmla="*/ 4531491 w 5785860"/>
              <a:gd name="connsiteY23" fmla="*/ 1066800 h 1066800"/>
              <a:gd name="connsiteX24" fmla="*/ 4777676 w 5785860"/>
              <a:gd name="connsiteY24" fmla="*/ 1055077 h 1066800"/>
              <a:gd name="connsiteX25" fmla="*/ 4848014 w 5785860"/>
              <a:gd name="connsiteY25" fmla="*/ 1019908 h 1066800"/>
              <a:gd name="connsiteX26" fmla="*/ 4883183 w 5785860"/>
              <a:gd name="connsiteY26" fmla="*/ 1008185 h 1066800"/>
              <a:gd name="connsiteX27" fmla="*/ 4965245 w 5785860"/>
              <a:gd name="connsiteY27" fmla="*/ 949570 h 1066800"/>
              <a:gd name="connsiteX28" fmla="*/ 5000414 w 5785860"/>
              <a:gd name="connsiteY28" fmla="*/ 937847 h 1066800"/>
              <a:gd name="connsiteX29" fmla="*/ 5070752 w 5785860"/>
              <a:gd name="connsiteY29" fmla="*/ 867508 h 1066800"/>
              <a:gd name="connsiteX30" fmla="*/ 5094199 w 5785860"/>
              <a:gd name="connsiteY30" fmla="*/ 844062 h 1066800"/>
              <a:gd name="connsiteX31" fmla="*/ 5176260 w 5785860"/>
              <a:gd name="connsiteY31" fmla="*/ 797170 h 1066800"/>
              <a:gd name="connsiteX32" fmla="*/ 5410722 w 5785860"/>
              <a:gd name="connsiteY32" fmla="*/ 762000 h 1066800"/>
              <a:gd name="connsiteX33" fmla="*/ 5563122 w 5785860"/>
              <a:gd name="connsiteY33" fmla="*/ 750277 h 1066800"/>
              <a:gd name="connsiteX34" fmla="*/ 5645183 w 5785860"/>
              <a:gd name="connsiteY34" fmla="*/ 726831 h 1066800"/>
              <a:gd name="connsiteX35" fmla="*/ 5738968 w 5785860"/>
              <a:gd name="connsiteY35" fmla="*/ 656493 h 1066800"/>
              <a:gd name="connsiteX36" fmla="*/ 5762414 w 5785860"/>
              <a:gd name="connsiteY36" fmla="*/ 621323 h 1066800"/>
              <a:gd name="connsiteX37" fmla="*/ 5774137 w 5785860"/>
              <a:gd name="connsiteY37" fmla="*/ 574431 h 1066800"/>
              <a:gd name="connsiteX38" fmla="*/ 5785860 w 5785860"/>
              <a:gd name="connsiteY38" fmla="*/ 539262 h 1066800"/>
              <a:gd name="connsiteX39" fmla="*/ 5774137 w 5785860"/>
              <a:gd name="connsiteY39" fmla="*/ 351693 h 1066800"/>
              <a:gd name="connsiteX40" fmla="*/ 5762414 w 5785860"/>
              <a:gd name="connsiteY40" fmla="*/ 316523 h 1066800"/>
              <a:gd name="connsiteX41" fmla="*/ 5727245 w 5785860"/>
              <a:gd name="connsiteY41" fmla="*/ 281354 h 1066800"/>
              <a:gd name="connsiteX42" fmla="*/ 5656906 w 5785860"/>
              <a:gd name="connsiteY42" fmla="*/ 211016 h 1066800"/>
              <a:gd name="connsiteX43" fmla="*/ 5516229 w 5785860"/>
              <a:gd name="connsiteY43" fmla="*/ 140677 h 1066800"/>
              <a:gd name="connsiteX44" fmla="*/ 5434168 w 5785860"/>
              <a:gd name="connsiteY44" fmla="*/ 105508 h 1066800"/>
              <a:gd name="connsiteX45" fmla="*/ 5316937 w 5785860"/>
              <a:gd name="connsiteY45" fmla="*/ 58616 h 1066800"/>
              <a:gd name="connsiteX46" fmla="*/ 5246599 w 5785860"/>
              <a:gd name="connsiteY46" fmla="*/ 35170 h 1066800"/>
              <a:gd name="connsiteX47" fmla="*/ 5211429 w 5785860"/>
              <a:gd name="connsiteY47" fmla="*/ 23447 h 1066800"/>
              <a:gd name="connsiteX48" fmla="*/ 5117645 w 5785860"/>
              <a:gd name="connsiteY48" fmla="*/ 0 h 1066800"/>
              <a:gd name="connsiteX49" fmla="*/ 4801122 w 5785860"/>
              <a:gd name="connsiteY49" fmla="*/ 23447 h 1066800"/>
              <a:gd name="connsiteX50" fmla="*/ 4730783 w 5785860"/>
              <a:gd name="connsiteY50" fmla="*/ 46893 h 1066800"/>
              <a:gd name="connsiteX51" fmla="*/ 4672168 w 5785860"/>
              <a:gd name="connsiteY51" fmla="*/ 58616 h 1066800"/>
              <a:gd name="connsiteX52" fmla="*/ 4625276 w 5785860"/>
              <a:gd name="connsiteY52" fmla="*/ 82062 h 1066800"/>
              <a:gd name="connsiteX53" fmla="*/ 4437706 w 5785860"/>
              <a:gd name="connsiteY53" fmla="*/ 128954 h 1066800"/>
              <a:gd name="connsiteX54" fmla="*/ 4193733 w 5785860"/>
              <a:gd name="connsiteY54" fmla="*/ 168092 h 1066800"/>
              <a:gd name="connsiteX55" fmla="*/ 3799450 w 5785860"/>
              <a:gd name="connsiteY55" fmla="*/ 161853 h 1066800"/>
              <a:gd name="connsiteX56" fmla="*/ 3463980 w 5785860"/>
              <a:gd name="connsiteY56" fmla="*/ 126685 h 1066800"/>
              <a:gd name="connsiteX57" fmla="*/ 3101276 w 5785860"/>
              <a:gd name="connsiteY57" fmla="*/ 70339 h 1066800"/>
              <a:gd name="connsiteX58" fmla="*/ 2808199 w 5785860"/>
              <a:gd name="connsiteY58" fmla="*/ 82062 h 1066800"/>
              <a:gd name="connsiteX59" fmla="*/ 2526845 w 5785860"/>
              <a:gd name="connsiteY59" fmla="*/ 152400 h 1066800"/>
              <a:gd name="connsiteX60" fmla="*/ 2279870 w 5785860"/>
              <a:gd name="connsiteY60" fmla="*/ 197022 h 1066800"/>
              <a:gd name="connsiteX61" fmla="*/ 1937179 w 5785860"/>
              <a:gd name="connsiteY61" fmla="*/ 253368 h 1066800"/>
              <a:gd name="connsiteX62" fmla="*/ 1491982 w 5785860"/>
              <a:gd name="connsiteY62" fmla="*/ 243915 h 1066800"/>
              <a:gd name="connsiteX63" fmla="*/ 1038014 w 5785860"/>
              <a:gd name="connsiteY63" fmla="*/ 199293 h 1066800"/>
              <a:gd name="connsiteX64" fmla="*/ 803909 w 5785860"/>
              <a:gd name="connsiteY64" fmla="*/ 164123 h 1066800"/>
              <a:gd name="connsiteX65" fmla="*/ 381522 w 5785860"/>
              <a:gd name="connsiteY65" fmla="*/ 140677 h 1066800"/>
              <a:gd name="connsiteX66" fmla="*/ 163284 w 5785860"/>
              <a:gd name="connsiteY66" fmla="*/ 208746 h 1066800"/>
              <a:gd name="connsiteX67" fmla="*/ 53276 w 5785860"/>
              <a:gd name="connsiteY67" fmla="*/ 339970 h 1066800"/>
              <a:gd name="connsiteX68" fmla="*/ 1452 w 5785860"/>
              <a:gd name="connsiteY68" fmla="*/ 597877 h 1066800"/>
              <a:gd name="connsiteX69" fmla="*/ 106601 w 5785860"/>
              <a:gd name="connsiteY69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77743 h 1066800"/>
              <a:gd name="connsiteX5" fmla="*/ 1479702 w 5785860"/>
              <a:gd name="connsiteY5" fmla="*/ 894923 h 1066800"/>
              <a:gd name="connsiteX6" fmla="*/ 1588999 w 5785860"/>
              <a:gd name="connsiteY6" fmla="*/ 844062 h 1066800"/>
              <a:gd name="connsiteX7" fmla="*/ 1835183 w 5785860"/>
              <a:gd name="connsiteY7" fmla="*/ 855785 h 1066800"/>
              <a:gd name="connsiteX8" fmla="*/ 1952414 w 5785860"/>
              <a:gd name="connsiteY8" fmla="*/ 867508 h 1066800"/>
              <a:gd name="connsiteX9" fmla="*/ 2081368 w 5785860"/>
              <a:gd name="connsiteY9" fmla="*/ 902677 h 1066800"/>
              <a:gd name="connsiteX10" fmla="*/ 2233768 w 5785860"/>
              <a:gd name="connsiteY10" fmla="*/ 949570 h 1066800"/>
              <a:gd name="connsiteX11" fmla="*/ 2304106 w 5785860"/>
              <a:gd name="connsiteY11" fmla="*/ 973016 h 1066800"/>
              <a:gd name="connsiteX12" fmla="*/ 2339276 w 5785860"/>
              <a:gd name="connsiteY12" fmla="*/ 984739 h 1066800"/>
              <a:gd name="connsiteX13" fmla="*/ 2444783 w 5785860"/>
              <a:gd name="connsiteY13" fmla="*/ 996462 h 1066800"/>
              <a:gd name="connsiteX14" fmla="*/ 2855091 w 5785860"/>
              <a:gd name="connsiteY14" fmla="*/ 996462 h 1066800"/>
              <a:gd name="connsiteX15" fmla="*/ 2960599 w 5785860"/>
              <a:gd name="connsiteY15" fmla="*/ 961293 h 1066800"/>
              <a:gd name="connsiteX16" fmla="*/ 3077829 w 5785860"/>
              <a:gd name="connsiteY16" fmla="*/ 949570 h 1066800"/>
              <a:gd name="connsiteX17" fmla="*/ 3757768 w 5785860"/>
              <a:gd name="connsiteY17" fmla="*/ 937847 h 1066800"/>
              <a:gd name="connsiteX18" fmla="*/ 3910168 w 5785860"/>
              <a:gd name="connsiteY18" fmla="*/ 961293 h 1066800"/>
              <a:gd name="connsiteX19" fmla="*/ 3945337 w 5785860"/>
              <a:gd name="connsiteY19" fmla="*/ 973016 h 1066800"/>
              <a:gd name="connsiteX20" fmla="*/ 3992229 w 5785860"/>
              <a:gd name="connsiteY20" fmla="*/ 996462 h 1066800"/>
              <a:gd name="connsiteX21" fmla="*/ 4261860 w 5785860"/>
              <a:gd name="connsiteY21" fmla="*/ 1031631 h 1066800"/>
              <a:gd name="connsiteX22" fmla="*/ 4531491 w 5785860"/>
              <a:gd name="connsiteY22" fmla="*/ 1066800 h 1066800"/>
              <a:gd name="connsiteX23" fmla="*/ 4777676 w 5785860"/>
              <a:gd name="connsiteY23" fmla="*/ 1055077 h 1066800"/>
              <a:gd name="connsiteX24" fmla="*/ 4848014 w 5785860"/>
              <a:gd name="connsiteY24" fmla="*/ 1019908 h 1066800"/>
              <a:gd name="connsiteX25" fmla="*/ 4883183 w 5785860"/>
              <a:gd name="connsiteY25" fmla="*/ 1008185 h 1066800"/>
              <a:gd name="connsiteX26" fmla="*/ 4965245 w 5785860"/>
              <a:gd name="connsiteY26" fmla="*/ 949570 h 1066800"/>
              <a:gd name="connsiteX27" fmla="*/ 5000414 w 5785860"/>
              <a:gd name="connsiteY27" fmla="*/ 937847 h 1066800"/>
              <a:gd name="connsiteX28" fmla="*/ 5070752 w 5785860"/>
              <a:gd name="connsiteY28" fmla="*/ 867508 h 1066800"/>
              <a:gd name="connsiteX29" fmla="*/ 5094199 w 5785860"/>
              <a:gd name="connsiteY29" fmla="*/ 844062 h 1066800"/>
              <a:gd name="connsiteX30" fmla="*/ 5176260 w 5785860"/>
              <a:gd name="connsiteY30" fmla="*/ 797170 h 1066800"/>
              <a:gd name="connsiteX31" fmla="*/ 5410722 w 5785860"/>
              <a:gd name="connsiteY31" fmla="*/ 762000 h 1066800"/>
              <a:gd name="connsiteX32" fmla="*/ 5563122 w 5785860"/>
              <a:gd name="connsiteY32" fmla="*/ 750277 h 1066800"/>
              <a:gd name="connsiteX33" fmla="*/ 5645183 w 5785860"/>
              <a:gd name="connsiteY33" fmla="*/ 726831 h 1066800"/>
              <a:gd name="connsiteX34" fmla="*/ 5738968 w 5785860"/>
              <a:gd name="connsiteY34" fmla="*/ 656493 h 1066800"/>
              <a:gd name="connsiteX35" fmla="*/ 5762414 w 5785860"/>
              <a:gd name="connsiteY35" fmla="*/ 621323 h 1066800"/>
              <a:gd name="connsiteX36" fmla="*/ 5774137 w 5785860"/>
              <a:gd name="connsiteY36" fmla="*/ 574431 h 1066800"/>
              <a:gd name="connsiteX37" fmla="*/ 5785860 w 5785860"/>
              <a:gd name="connsiteY37" fmla="*/ 539262 h 1066800"/>
              <a:gd name="connsiteX38" fmla="*/ 5774137 w 5785860"/>
              <a:gd name="connsiteY38" fmla="*/ 351693 h 1066800"/>
              <a:gd name="connsiteX39" fmla="*/ 5762414 w 5785860"/>
              <a:gd name="connsiteY39" fmla="*/ 316523 h 1066800"/>
              <a:gd name="connsiteX40" fmla="*/ 5727245 w 5785860"/>
              <a:gd name="connsiteY40" fmla="*/ 281354 h 1066800"/>
              <a:gd name="connsiteX41" fmla="*/ 5656906 w 5785860"/>
              <a:gd name="connsiteY41" fmla="*/ 211016 h 1066800"/>
              <a:gd name="connsiteX42" fmla="*/ 5516229 w 5785860"/>
              <a:gd name="connsiteY42" fmla="*/ 140677 h 1066800"/>
              <a:gd name="connsiteX43" fmla="*/ 5434168 w 5785860"/>
              <a:gd name="connsiteY43" fmla="*/ 105508 h 1066800"/>
              <a:gd name="connsiteX44" fmla="*/ 5316937 w 5785860"/>
              <a:gd name="connsiteY44" fmla="*/ 58616 h 1066800"/>
              <a:gd name="connsiteX45" fmla="*/ 5246599 w 5785860"/>
              <a:gd name="connsiteY45" fmla="*/ 35170 h 1066800"/>
              <a:gd name="connsiteX46" fmla="*/ 5211429 w 5785860"/>
              <a:gd name="connsiteY46" fmla="*/ 23447 h 1066800"/>
              <a:gd name="connsiteX47" fmla="*/ 5117645 w 5785860"/>
              <a:gd name="connsiteY47" fmla="*/ 0 h 1066800"/>
              <a:gd name="connsiteX48" fmla="*/ 4801122 w 5785860"/>
              <a:gd name="connsiteY48" fmla="*/ 23447 h 1066800"/>
              <a:gd name="connsiteX49" fmla="*/ 4730783 w 5785860"/>
              <a:gd name="connsiteY49" fmla="*/ 46893 h 1066800"/>
              <a:gd name="connsiteX50" fmla="*/ 4672168 w 5785860"/>
              <a:gd name="connsiteY50" fmla="*/ 58616 h 1066800"/>
              <a:gd name="connsiteX51" fmla="*/ 4625276 w 5785860"/>
              <a:gd name="connsiteY51" fmla="*/ 82062 h 1066800"/>
              <a:gd name="connsiteX52" fmla="*/ 4437706 w 5785860"/>
              <a:gd name="connsiteY52" fmla="*/ 128954 h 1066800"/>
              <a:gd name="connsiteX53" fmla="*/ 4193733 w 5785860"/>
              <a:gd name="connsiteY53" fmla="*/ 168092 h 1066800"/>
              <a:gd name="connsiteX54" fmla="*/ 3799450 w 5785860"/>
              <a:gd name="connsiteY54" fmla="*/ 161853 h 1066800"/>
              <a:gd name="connsiteX55" fmla="*/ 3463980 w 5785860"/>
              <a:gd name="connsiteY55" fmla="*/ 126685 h 1066800"/>
              <a:gd name="connsiteX56" fmla="*/ 3101276 w 5785860"/>
              <a:gd name="connsiteY56" fmla="*/ 70339 h 1066800"/>
              <a:gd name="connsiteX57" fmla="*/ 2808199 w 5785860"/>
              <a:gd name="connsiteY57" fmla="*/ 82062 h 1066800"/>
              <a:gd name="connsiteX58" fmla="*/ 2526845 w 5785860"/>
              <a:gd name="connsiteY58" fmla="*/ 152400 h 1066800"/>
              <a:gd name="connsiteX59" fmla="*/ 2279870 w 5785860"/>
              <a:gd name="connsiteY59" fmla="*/ 197022 h 1066800"/>
              <a:gd name="connsiteX60" fmla="*/ 1937179 w 5785860"/>
              <a:gd name="connsiteY60" fmla="*/ 253368 h 1066800"/>
              <a:gd name="connsiteX61" fmla="*/ 1491982 w 5785860"/>
              <a:gd name="connsiteY61" fmla="*/ 243915 h 1066800"/>
              <a:gd name="connsiteX62" fmla="*/ 1038014 w 5785860"/>
              <a:gd name="connsiteY62" fmla="*/ 199293 h 1066800"/>
              <a:gd name="connsiteX63" fmla="*/ 803909 w 5785860"/>
              <a:gd name="connsiteY63" fmla="*/ 164123 h 1066800"/>
              <a:gd name="connsiteX64" fmla="*/ 381522 w 5785860"/>
              <a:gd name="connsiteY64" fmla="*/ 140677 h 1066800"/>
              <a:gd name="connsiteX65" fmla="*/ 163284 w 5785860"/>
              <a:gd name="connsiteY65" fmla="*/ 208746 h 1066800"/>
              <a:gd name="connsiteX66" fmla="*/ 53276 w 5785860"/>
              <a:gd name="connsiteY66" fmla="*/ 339970 h 1066800"/>
              <a:gd name="connsiteX67" fmla="*/ 1452 w 5785860"/>
              <a:gd name="connsiteY67" fmla="*/ 597877 h 1066800"/>
              <a:gd name="connsiteX68" fmla="*/ 106601 w 5785860"/>
              <a:gd name="connsiteY68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77743 h 1066800"/>
              <a:gd name="connsiteX5" fmla="*/ 1479702 w 5785860"/>
              <a:gd name="connsiteY5" fmla="*/ 894923 h 1066800"/>
              <a:gd name="connsiteX6" fmla="*/ 1588999 w 5785860"/>
              <a:gd name="connsiteY6" fmla="*/ 844062 h 1066800"/>
              <a:gd name="connsiteX7" fmla="*/ 1835183 w 5785860"/>
              <a:gd name="connsiteY7" fmla="*/ 855785 h 1066800"/>
              <a:gd name="connsiteX8" fmla="*/ 1952414 w 5785860"/>
              <a:gd name="connsiteY8" fmla="*/ 867508 h 1066800"/>
              <a:gd name="connsiteX9" fmla="*/ 2081368 w 5785860"/>
              <a:gd name="connsiteY9" fmla="*/ 902677 h 1066800"/>
              <a:gd name="connsiteX10" fmla="*/ 2233768 w 5785860"/>
              <a:gd name="connsiteY10" fmla="*/ 949570 h 1066800"/>
              <a:gd name="connsiteX11" fmla="*/ 2304106 w 5785860"/>
              <a:gd name="connsiteY11" fmla="*/ 973016 h 1066800"/>
              <a:gd name="connsiteX12" fmla="*/ 2444783 w 5785860"/>
              <a:gd name="connsiteY12" fmla="*/ 996462 h 1066800"/>
              <a:gd name="connsiteX13" fmla="*/ 2855091 w 5785860"/>
              <a:gd name="connsiteY13" fmla="*/ 996462 h 1066800"/>
              <a:gd name="connsiteX14" fmla="*/ 2960599 w 5785860"/>
              <a:gd name="connsiteY14" fmla="*/ 961293 h 1066800"/>
              <a:gd name="connsiteX15" fmla="*/ 3077829 w 5785860"/>
              <a:gd name="connsiteY15" fmla="*/ 949570 h 1066800"/>
              <a:gd name="connsiteX16" fmla="*/ 3757768 w 5785860"/>
              <a:gd name="connsiteY16" fmla="*/ 937847 h 1066800"/>
              <a:gd name="connsiteX17" fmla="*/ 3910168 w 5785860"/>
              <a:gd name="connsiteY17" fmla="*/ 961293 h 1066800"/>
              <a:gd name="connsiteX18" fmla="*/ 3945337 w 5785860"/>
              <a:gd name="connsiteY18" fmla="*/ 973016 h 1066800"/>
              <a:gd name="connsiteX19" fmla="*/ 3992229 w 5785860"/>
              <a:gd name="connsiteY19" fmla="*/ 996462 h 1066800"/>
              <a:gd name="connsiteX20" fmla="*/ 4261860 w 5785860"/>
              <a:gd name="connsiteY20" fmla="*/ 1031631 h 1066800"/>
              <a:gd name="connsiteX21" fmla="*/ 4531491 w 5785860"/>
              <a:gd name="connsiteY21" fmla="*/ 1066800 h 1066800"/>
              <a:gd name="connsiteX22" fmla="*/ 4777676 w 5785860"/>
              <a:gd name="connsiteY22" fmla="*/ 1055077 h 1066800"/>
              <a:gd name="connsiteX23" fmla="*/ 4848014 w 5785860"/>
              <a:gd name="connsiteY23" fmla="*/ 1019908 h 1066800"/>
              <a:gd name="connsiteX24" fmla="*/ 4883183 w 5785860"/>
              <a:gd name="connsiteY24" fmla="*/ 1008185 h 1066800"/>
              <a:gd name="connsiteX25" fmla="*/ 4965245 w 5785860"/>
              <a:gd name="connsiteY25" fmla="*/ 949570 h 1066800"/>
              <a:gd name="connsiteX26" fmla="*/ 5000414 w 5785860"/>
              <a:gd name="connsiteY26" fmla="*/ 937847 h 1066800"/>
              <a:gd name="connsiteX27" fmla="*/ 5070752 w 5785860"/>
              <a:gd name="connsiteY27" fmla="*/ 867508 h 1066800"/>
              <a:gd name="connsiteX28" fmla="*/ 5094199 w 5785860"/>
              <a:gd name="connsiteY28" fmla="*/ 844062 h 1066800"/>
              <a:gd name="connsiteX29" fmla="*/ 5176260 w 5785860"/>
              <a:gd name="connsiteY29" fmla="*/ 797170 h 1066800"/>
              <a:gd name="connsiteX30" fmla="*/ 5410722 w 5785860"/>
              <a:gd name="connsiteY30" fmla="*/ 762000 h 1066800"/>
              <a:gd name="connsiteX31" fmla="*/ 5563122 w 5785860"/>
              <a:gd name="connsiteY31" fmla="*/ 750277 h 1066800"/>
              <a:gd name="connsiteX32" fmla="*/ 5645183 w 5785860"/>
              <a:gd name="connsiteY32" fmla="*/ 726831 h 1066800"/>
              <a:gd name="connsiteX33" fmla="*/ 5738968 w 5785860"/>
              <a:gd name="connsiteY33" fmla="*/ 656493 h 1066800"/>
              <a:gd name="connsiteX34" fmla="*/ 5762414 w 5785860"/>
              <a:gd name="connsiteY34" fmla="*/ 621323 h 1066800"/>
              <a:gd name="connsiteX35" fmla="*/ 5774137 w 5785860"/>
              <a:gd name="connsiteY35" fmla="*/ 574431 h 1066800"/>
              <a:gd name="connsiteX36" fmla="*/ 5785860 w 5785860"/>
              <a:gd name="connsiteY36" fmla="*/ 539262 h 1066800"/>
              <a:gd name="connsiteX37" fmla="*/ 5774137 w 5785860"/>
              <a:gd name="connsiteY37" fmla="*/ 351693 h 1066800"/>
              <a:gd name="connsiteX38" fmla="*/ 5762414 w 5785860"/>
              <a:gd name="connsiteY38" fmla="*/ 316523 h 1066800"/>
              <a:gd name="connsiteX39" fmla="*/ 5727245 w 5785860"/>
              <a:gd name="connsiteY39" fmla="*/ 281354 h 1066800"/>
              <a:gd name="connsiteX40" fmla="*/ 5656906 w 5785860"/>
              <a:gd name="connsiteY40" fmla="*/ 211016 h 1066800"/>
              <a:gd name="connsiteX41" fmla="*/ 5516229 w 5785860"/>
              <a:gd name="connsiteY41" fmla="*/ 140677 h 1066800"/>
              <a:gd name="connsiteX42" fmla="*/ 5434168 w 5785860"/>
              <a:gd name="connsiteY42" fmla="*/ 105508 h 1066800"/>
              <a:gd name="connsiteX43" fmla="*/ 5316937 w 5785860"/>
              <a:gd name="connsiteY43" fmla="*/ 58616 h 1066800"/>
              <a:gd name="connsiteX44" fmla="*/ 5246599 w 5785860"/>
              <a:gd name="connsiteY44" fmla="*/ 35170 h 1066800"/>
              <a:gd name="connsiteX45" fmla="*/ 5211429 w 5785860"/>
              <a:gd name="connsiteY45" fmla="*/ 23447 h 1066800"/>
              <a:gd name="connsiteX46" fmla="*/ 5117645 w 5785860"/>
              <a:gd name="connsiteY46" fmla="*/ 0 h 1066800"/>
              <a:gd name="connsiteX47" fmla="*/ 4801122 w 5785860"/>
              <a:gd name="connsiteY47" fmla="*/ 23447 h 1066800"/>
              <a:gd name="connsiteX48" fmla="*/ 4730783 w 5785860"/>
              <a:gd name="connsiteY48" fmla="*/ 46893 h 1066800"/>
              <a:gd name="connsiteX49" fmla="*/ 4672168 w 5785860"/>
              <a:gd name="connsiteY49" fmla="*/ 58616 h 1066800"/>
              <a:gd name="connsiteX50" fmla="*/ 4625276 w 5785860"/>
              <a:gd name="connsiteY50" fmla="*/ 82062 h 1066800"/>
              <a:gd name="connsiteX51" fmla="*/ 4437706 w 5785860"/>
              <a:gd name="connsiteY51" fmla="*/ 128954 h 1066800"/>
              <a:gd name="connsiteX52" fmla="*/ 4193733 w 5785860"/>
              <a:gd name="connsiteY52" fmla="*/ 168092 h 1066800"/>
              <a:gd name="connsiteX53" fmla="*/ 3799450 w 5785860"/>
              <a:gd name="connsiteY53" fmla="*/ 161853 h 1066800"/>
              <a:gd name="connsiteX54" fmla="*/ 3463980 w 5785860"/>
              <a:gd name="connsiteY54" fmla="*/ 126685 h 1066800"/>
              <a:gd name="connsiteX55" fmla="*/ 3101276 w 5785860"/>
              <a:gd name="connsiteY55" fmla="*/ 70339 h 1066800"/>
              <a:gd name="connsiteX56" fmla="*/ 2808199 w 5785860"/>
              <a:gd name="connsiteY56" fmla="*/ 82062 h 1066800"/>
              <a:gd name="connsiteX57" fmla="*/ 2526845 w 5785860"/>
              <a:gd name="connsiteY57" fmla="*/ 152400 h 1066800"/>
              <a:gd name="connsiteX58" fmla="*/ 2279870 w 5785860"/>
              <a:gd name="connsiteY58" fmla="*/ 197022 h 1066800"/>
              <a:gd name="connsiteX59" fmla="*/ 1937179 w 5785860"/>
              <a:gd name="connsiteY59" fmla="*/ 253368 h 1066800"/>
              <a:gd name="connsiteX60" fmla="*/ 1491982 w 5785860"/>
              <a:gd name="connsiteY60" fmla="*/ 243915 h 1066800"/>
              <a:gd name="connsiteX61" fmla="*/ 1038014 w 5785860"/>
              <a:gd name="connsiteY61" fmla="*/ 199293 h 1066800"/>
              <a:gd name="connsiteX62" fmla="*/ 803909 w 5785860"/>
              <a:gd name="connsiteY62" fmla="*/ 164123 h 1066800"/>
              <a:gd name="connsiteX63" fmla="*/ 381522 w 5785860"/>
              <a:gd name="connsiteY63" fmla="*/ 140677 h 1066800"/>
              <a:gd name="connsiteX64" fmla="*/ 163284 w 5785860"/>
              <a:gd name="connsiteY64" fmla="*/ 208746 h 1066800"/>
              <a:gd name="connsiteX65" fmla="*/ 53276 w 5785860"/>
              <a:gd name="connsiteY65" fmla="*/ 339970 h 1066800"/>
              <a:gd name="connsiteX66" fmla="*/ 1452 w 5785860"/>
              <a:gd name="connsiteY66" fmla="*/ 597877 h 1066800"/>
              <a:gd name="connsiteX67" fmla="*/ 106601 w 5785860"/>
              <a:gd name="connsiteY67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77743 h 1066800"/>
              <a:gd name="connsiteX5" fmla="*/ 1479702 w 5785860"/>
              <a:gd name="connsiteY5" fmla="*/ 894923 h 1066800"/>
              <a:gd name="connsiteX6" fmla="*/ 1588999 w 5785860"/>
              <a:gd name="connsiteY6" fmla="*/ 844062 h 1066800"/>
              <a:gd name="connsiteX7" fmla="*/ 1835183 w 5785860"/>
              <a:gd name="connsiteY7" fmla="*/ 855785 h 1066800"/>
              <a:gd name="connsiteX8" fmla="*/ 1952414 w 5785860"/>
              <a:gd name="connsiteY8" fmla="*/ 867508 h 1066800"/>
              <a:gd name="connsiteX9" fmla="*/ 2081368 w 5785860"/>
              <a:gd name="connsiteY9" fmla="*/ 902677 h 1066800"/>
              <a:gd name="connsiteX10" fmla="*/ 2233768 w 5785860"/>
              <a:gd name="connsiteY10" fmla="*/ 949570 h 1066800"/>
              <a:gd name="connsiteX11" fmla="*/ 2444783 w 5785860"/>
              <a:gd name="connsiteY11" fmla="*/ 996462 h 1066800"/>
              <a:gd name="connsiteX12" fmla="*/ 2855091 w 5785860"/>
              <a:gd name="connsiteY12" fmla="*/ 996462 h 1066800"/>
              <a:gd name="connsiteX13" fmla="*/ 2960599 w 5785860"/>
              <a:gd name="connsiteY13" fmla="*/ 961293 h 1066800"/>
              <a:gd name="connsiteX14" fmla="*/ 3077829 w 5785860"/>
              <a:gd name="connsiteY14" fmla="*/ 949570 h 1066800"/>
              <a:gd name="connsiteX15" fmla="*/ 3757768 w 5785860"/>
              <a:gd name="connsiteY15" fmla="*/ 937847 h 1066800"/>
              <a:gd name="connsiteX16" fmla="*/ 3910168 w 5785860"/>
              <a:gd name="connsiteY16" fmla="*/ 961293 h 1066800"/>
              <a:gd name="connsiteX17" fmla="*/ 3945337 w 5785860"/>
              <a:gd name="connsiteY17" fmla="*/ 973016 h 1066800"/>
              <a:gd name="connsiteX18" fmla="*/ 3992229 w 5785860"/>
              <a:gd name="connsiteY18" fmla="*/ 996462 h 1066800"/>
              <a:gd name="connsiteX19" fmla="*/ 4261860 w 5785860"/>
              <a:gd name="connsiteY19" fmla="*/ 1031631 h 1066800"/>
              <a:gd name="connsiteX20" fmla="*/ 4531491 w 5785860"/>
              <a:gd name="connsiteY20" fmla="*/ 1066800 h 1066800"/>
              <a:gd name="connsiteX21" fmla="*/ 4777676 w 5785860"/>
              <a:gd name="connsiteY21" fmla="*/ 1055077 h 1066800"/>
              <a:gd name="connsiteX22" fmla="*/ 4848014 w 5785860"/>
              <a:gd name="connsiteY22" fmla="*/ 1019908 h 1066800"/>
              <a:gd name="connsiteX23" fmla="*/ 4883183 w 5785860"/>
              <a:gd name="connsiteY23" fmla="*/ 1008185 h 1066800"/>
              <a:gd name="connsiteX24" fmla="*/ 4965245 w 5785860"/>
              <a:gd name="connsiteY24" fmla="*/ 949570 h 1066800"/>
              <a:gd name="connsiteX25" fmla="*/ 5000414 w 5785860"/>
              <a:gd name="connsiteY25" fmla="*/ 937847 h 1066800"/>
              <a:gd name="connsiteX26" fmla="*/ 5070752 w 5785860"/>
              <a:gd name="connsiteY26" fmla="*/ 867508 h 1066800"/>
              <a:gd name="connsiteX27" fmla="*/ 5094199 w 5785860"/>
              <a:gd name="connsiteY27" fmla="*/ 844062 h 1066800"/>
              <a:gd name="connsiteX28" fmla="*/ 5176260 w 5785860"/>
              <a:gd name="connsiteY28" fmla="*/ 797170 h 1066800"/>
              <a:gd name="connsiteX29" fmla="*/ 5410722 w 5785860"/>
              <a:gd name="connsiteY29" fmla="*/ 762000 h 1066800"/>
              <a:gd name="connsiteX30" fmla="*/ 5563122 w 5785860"/>
              <a:gd name="connsiteY30" fmla="*/ 750277 h 1066800"/>
              <a:gd name="connsiteX31" fmla="*/ 5645183 w 5785860"/>
              <a:gd name="connsiteY31" fmla="*/ 726831 h 1066800"/>
              <a:gd name="connsiteX32" fmla="*/ 5738968 w 5785860"/>
              <a:gd name="connsiteY32" fmla="*/ 656493 h 1066800"/>
              <a:gd name="connsiteX33" fmla="*/ 5762414 w 5785860"/>
              <a:gd name="connsiteY33" fmla="*/ 621323 h 1066800"/>
              <a:gd name="connsiteX34" fmla="*/ 5774137 w 5785860"/>
              <a:gd name="connsiteY34" fmla="*/ 574431 h 1066800"/>
              <a:gd name="connsiteX35" fmla="*/ 5785860 w 5785860"/>
              <a:gd name="connsiteY35" fmla="*/ 539262 h 1066800"/>
              <a:gd name="connsiteX36" fmla="*/ 5774137 w 5785860"/>
              <a:gd name="connsiteY36" fmla="*/ 351693 h 1066800"/>
              <a:gd name="connsiteX37" fmla="*/ 5762414 w 5785860"/>
              <a:gd name="connsiteY37" fmla="*/ 316523 h 1066800"/>
              <a:gd name="connsiteX38" fmla="*/ 5727245 w 5785860"/>
              <a:gd name="connsiteY38" fmla="*/ 281354 h 1066800"/>
              <a:gd name="connsiteX39" fmla="*/ 5656906 w 5785860"/>
              <a:gd name="connsiteY39" fmla="*/ 211016 h 1066800"/>
              <a:gd name="connsiteX40" fmla="*/ 5516229 w 5785860"/>
              <a:gd name="connsiteY40" fmla="*/ 140677 h 1066800"/>
              <a:gd name="connsiteX41" fmla="*/ 5434168 w 5785860"/>
              <a:gd name="connsiteY41" fmla="*/ 105508 h 1066800"/>
              <a:gd name="connsiteX42" fmla="*/ 5316937 w 5785860"/>
              <a:gd name="connsiteY42" fmla="*/ 58616 h 1066800"/>
              <a:gd name="connsiteX43" fmla="*/ 5246599 w 5785860"/>
              <a:gd name="connsiteY43" fmla="*/ 35170 h 1066800"/>
              <a:gd name="connsiteX44" fmla="*/ 5211429 w 5785860"/>
              <a:gd name="connsiteY44" fmla="*/ 23447 h 1066800"/>
              <a:gd name="connsiteX45" fmla="*/ 5117645 w 5785860"/>
              <a:gd name="connsiteY45" fmla="*/ 0 h 1066800"/>
              <a:gd name="connsiteX46" fmla="*/ 4801122 w 5785860"/>
              <a:gd name="connsiteY46" fmla="*/ 23447 h 1066800"/>
              <a:gd name="connsiteX47" fmla="*/ 4730783 w 5785860"/>
              <a:gd name="connsiteY47" fmla="*/ 46893 h 1066800"/>
              <a:gd name="connsiteX48" fmla="*/ 4672168 w 5785860"/>
              <a:gd name="connsiteY48" fmla="*/ 58616 h 1066800"/>
              <a:gd name="connsiteX49" fmla="*/ 4625276 w 5785860"/>
              <a:gd name="connsiteY49" fmla="*/ 82062 h 1066800"/>
              <a:gd name="connsiteX50" fmla="*/ 4437706 w 5785860"/>
              <a:gd name="connsiteY50" fmla="*/ 128954 h 1066800"/>
              <a:gd name="connsiteX51" fmla="*/ 4193733 w 5785860"/>
              <a:gd name="connsiteY51" fmla="*/ 168092 h 1066800"/>
              <a:gd name="connsiteX52" fmla="*/ 3799450 w 5785860"/>
              <a:gd name="connsiteY52" fmla="*/ 161853 h 1066800"/>
              <a:gd name="connsiteX53" fmla="*/ 3463980 w 5785860"/>
              <a:gd name="connsiteY53" fmla="*/ 126685 h 1066800"/>
              <a:gd name="connsiteX54" fmla="*/ 3101276 w 5785860"/>
              <a:gd name="connsiteY54" fmla="*/ 70339 h 1066800"/>
              <a:gd name="connsiteX55" fmla="*/ 2808199 w 5785860"/>
              <a:gd name="connsiteY55" fmla="*/ 82062 h 1066800"/>
              <a:gd name="connsiteX56" fmla="*/ 2526845 w 5785860"/>
              <a:gd name="connsiteY56" fmla="*/ 152400 h 1066800"/>
              <a:gd name="connsiteX57" fmla="*/ 2279870 w 5785860"/>
              <a:gd name="connsiteY57" fmla="*/ 197022 h 1066800"/>
              <a:gd name="connsiteX58" fmla="*/ 1937179 w 5785860"/>
              <a:gd name="connsiteY58" fmla="*/ 253368 h 1066800"/>
              <a:gd name="connsiteX59" fmla="*/ 1491982 w 5785860"/>
              <a:gd name="connsiteY59" fmla="*/ 243915 h 1066800"/>
              <a:gd name="connsiteX60" fmla="*/ 1038014 w 5785860"/>
              <a:gd name="connsiteY60" fmla="*/ 199293 h 1066800"/>
              <a:gd name="connsiteX61" fmla="*/ 803909 w 5785860"/>
              <a:gd name="connsiteY61" fmla="*/ 164123 h 1066800"/>
              <a:gd name="connsiteX62" fmla="*/ 381522 w 5785860"/>
              <a:gd name="connsiteY62" fmla="*/ 140677 h 1066800"/>
              <a:gd name="connsiteX63" fmla="*/ 163284 w 5785860"/>
              <a:gd name="connsiteY63" fmla="*/ 208746 h 1066800"/>
              <a:gd name="connsiteX64" fmla="*/ 53276 w 5785860"/>
              <a:gd name="connsiteY64" fmla="*/ 339970 h 1066800"/>
              <a:gd name="connsiteX65" fmla="*/ 1452 w 5785860"/>
              <a:gd name="connsiteY65" fmla="*/ 597877 h 1066800"/>
              <a:gd name="connsiteX66" fmla="*/ 106601 w 5785860"/>
              <a:gd name="connsiteY66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72476 w 5785860"/>
              <a:gd name="connsiteY4" fmla="*/ 977743 h 1066800"/>
              <a:gd name="connsiteX5" fmla="*/ 1479702 w 5785860"/>
              <a:gd name="connsiteY5" fmla="*/ 894923 h 1066800"/>
              <a:gd name="connsiteX6" fmla="*/ 1835183 w 5785860"/>
              <a:gd name="connsiteY6" fmla="*/ 855785 h 1066800"/>
              <a:gd name="connsiteX7" fmla="*/ 1952414 w 5785860"/>
              <a:gd name="connsiteY7" fmla="*/ 867508 h 1066800"/>
              <a:gd name="connsiteX8" fmla="*/ 2081368 w 5785860"/>
              <a:gd name="connsiteY8" fmla="*/ 902677 h 1066800"/>
              <a:gd name="connsiteX9" fmla="*/ 2233768 w 5785860"/>
              <a:gd name="connsiteY9" fmla="*/ 949570 h 1066800"/>
              <a:gd name="connsiteX10" fmla="*/ 2444783 w 5785860"/>
              <a:gd name="connsiteY10" fmla="*/ 996462 h 1066800"/>
              <a:gd name="connsiteX11" fmla="*/ 2855091 w 5785860"/>
              <a:gd name="connsiteY11" fmla="*/ 996462 h 1066800"/>
              <a:gd name="connsiteX12" fmla="*/ 2960599 w 5785860"/>
              <a:gd name="connsiteY12" fmla="*/ 961293 h 1066800"/>
              <a:gd name="connsiteX13" fmla="*/ 3077829 w 5785860"/>
              <a:gd name="connsiteY13" fmla="*/ 949570 h 1066800"/>
              <a:gd name="connsiteX14" fmla="*/ 3757768 w 5785860"/>
              <a:gd name="connsiteY14" fmla="*/ 937847 h 1066800"/>
              <a:gd name="connsiteX15" fmla="*/ 3910168 w 5785860"/>
              <a:gd name="connsiteY15" fmla="*/ 961293 h 1066800"/>
              <a:gd name="connsiteX16" fmla="*/ 3945337 w 5785860"/>
              <a:gd name="connsiteY16" fmla="*/ 973016 h 1066800"/>
              <a:gd name="connsiteX17" fmla="*/ 3992229 w 5785860"/>
              <a:gd name="connsiteY17" fmla="*/ 996462 h 1066800"/>
              <a:gd name="connsiteX18" fmla="*/ 4261860 w 5785860"/>
              <a:gd name="connsiteY18" fmla="*/ 1031631 h 1066800"/>
              <a:gd name="connsiteX19" fmla="*/ 4531491 w 5785860"/>
              <a:gd name="connsiteY19" fmla="*/ 1066800 h 1066800"/>
              <a:gd name="connsiteX20" fmla="*/ 4777676 w 5785860"/>
              <a:gd name="connsiteY20" fmla="*/ 1055077 h 1066800"/>
              <a:gd name="connsiteX21" fmla="*/ 4848014 w 5785860"/>
              <a:gd name="connsiteY21" fmla="*/ 1019908 h 1066800"/>
              <a:gd name="connsiteX22" fmla="*/ 4883183 w 5785860"/>
              <a:gd name="connsiteY22" fmla="*/ 1008185 h 1066800"/>
              <a:gd name="connsiteX23" fmla="*/ 4965245 w 5785860"/>
              <a:gd name="connsiteY23" fmla="*/ 949570 h 1066800"/>
              <a:gd name="connsiteX24" fmla="*/ 5000414 w 5785860"/>
              <a:gd name="connsiteY24" fmla="*/ 937847 h 1066800"/>
              <a:gd name="connsiteX25" fmla="*/ 5070752 w 5785860"/>
              <a:gd name="connsiteY25" fmla="*/ 867508 h 1066800"/>
              <a:gd name="connsiteX26" fmla="*/ 5094199 w 5785860"/>
              <a:gd name="connsiteY26" fmla="*/ 844062 h 1066800"/>
              <a:gd name="connsiteX27" fmla="*/ 5176260 w 5785860"/>
              <a:gd name="connsiteY27" fmla="*/ 797170 h 1066800"/>
              <a:gd name="connsiteX28" fmla="*/ 5410722 w 5785860"/>
              <a:gd name="connsiteY28" fmla="*/ 762000 h 1066800"/>
              <a:gd name="connsiteX29" fmla="*/ 5563122 w 5785860"/>
              <a:gd name="connsiteY29" fmla="*/ 750277 h 1066800"/>
              <a:gd name="connsiteX30" fmla="*/ 5645183 w 5785860"/>
              <a:gd name="connsiteY30" fmla="*/ 726831 h 1066800"/>
              <a:gd name="connsiteX31" fmla="*/ 5738968 w 5785860"/>
              <a:gd name="connsiteY31" fmla="*/ 656493 h 1066800"/>
              <a:gd name="connsiteX32" fmla="*/ 5762414 w 5785860"/>
              <a:gd name="connsiteY32" fmla="*/ 621323 h 1066800"/>
              <a:gd name="connsiteX33" fmla="*/ 5774137 w 5785860"/>
              <a:gd name="connsiteY33" fmla="*/ 574431 h 1066800"/>
              <a:gd name="connsiteX34" fmla="*/ 5785860 w 5785860"/>
              <a:gd name="connsiteY34" fmla="*/ 539262 h 1066800"/>
              <a:gd name="connsiteX35" fmla="*/ 5774137 w 5785860"/>
              <a:gd name="connsiteY35" fmla="*/ 351693 h 1066800"/>
              <a:gd name="connsiteX36" fmla="*/ 5762414 w 5785860"/>
              <a:gd name="connsiteY36" fmla="*/ 316523 h 1066800"/>
              <a:gd name="connsiteX37" fmla="*/ 5727245 w 5785860"/>
              <a:gd name="connsiteY37" fmla="*/ 281354 h 1066800"/>
              <a:gd name="connsiteX38" fmla="*/ 5656906 w 5785860"/>
              <a:gd name="connsiteY38" fmla="*/ 211016 h 1066800"/>
              <a:gd name="connsiteX39" fmla="*/ 5516229 w 5785860"/>
              <a:gd name="connsiteY39" fmla="*/ 140677 h 1066800"/>
              <a:gd name="connsiteX40" fmla="*/ 5434168 w 5785860"/>
              <a:gd name="connsiteY40" fmla="*/ 105508 h 1066800"/>
              <a:gd name="connsiteX41" fmla="*/ 5316937 w 5785860"/>
              <a:gd name="connsiteY41" fmla="*/ 58616 h 1066800"/>
              <a:gd name="connsiteX42" fmla="*/ 5246599 w 5785860"/>
              <a:gd name="connsiteY42" fmla="*/ 35170 h 1066800"/>
              <a:gd name="connsiteX43" fmla="*/ 5211429 w 5785860"/>
              <a:gd name="connsiteY43" fmla="*/ 23447 h 1066800"/>
              <a:gd name="connsiteX44" fmla="*/ 5117645 w 5785860"/>
              <a:gd name="connsiteY44" fmla="*/ 0 h 1066800"/>
              <a:gd name="connsiteX45" fmla="*/ 4801122 w 5785860"/>
              <a:gd name="connsiteY45" fmla="*/ 23447 h 1066800"/>
              <a:gd name="connsiteX46" fmla="*/ 4730783 w 5785860"/>
              <a:gd name="connsiteY46" fmla="*/ 46893 h 1066800"/>
              <a:gd name="connsiteX47" fmla="*/ 4672168 w 5785860"/>
              <a:gd name="connsiteY47" fmla="*/ 58616 h 1066800"/>
              <a:gd name="connsiteX48" fmla="*/ 4625276 w 5785860"/>
              <a:gd name="connsiteY48" fmla="*/ 82062 h 1066800"/>
              <a:gd name="connsiteX49" fmla="*/ 4437706 w 5785860"/>
              <a:gd name="connsiteY49" fmla="*/ 128954 h 1066800"/>
              <a:gd name="connsiteX50" fmla="*/ 4193733 w 5785860"/>
              <a:gd name="connsiteY50" fmla="*/ 168092 h 1066800"/>
              <a:gd name="connsiteX51" fmla="*/ 3799450 w 5785860"/>
              <a:gd name="connsiteY51" fmla="*/ 161853 h 1066800"/>
              <a:gd name="connsiteX52" fmla="*/ 3463980 w 5785860"/>
              <a:gd name="connsiteY52" fmla="*/ 126685 h 1066800"/>
              <a:gd name="connsiteX53" fmla="*/ 3101276 w 5785860"/>
              <a:gd name="connsiteY53" fmla="*/ 70339 h 1066800"/>
              <a:gd name="connsiteX54" fmla="*/ 2808199 w 5785860"/>
              <a:gd name="connsiteY54" fmla="*/ 82062 h 1066800"/>
              <a:gd name="connsiteX55" fmla="*/ 2526845 w 5785860"/>
              <a:gd name="connsiteY55" fmla="*/ 152400 h 1066800"/>
              <a:gd name="connsiteX56" fmla="*/ 2279870 w 5785860"/>
              <a:gd name="connsiteY56" fmla="*/ 197022 h 1066800"/>
              <a:gd name="connsiteX57" fmla="*/ 1937179 w 5785860"/>
              <a:gd name="connsiteY57" fmla="*/ 253368 h 1066800"/>
              <a:gd name="connsiteX58" fmla="*/ 1491982 w 5785860"/>
              <a:gd name="connsiteY58" fmla="*/ 243915 h 1066800"/>
              <a:gd name="connsiteX59" fmla="*/ 1038014 w 5785860"/>
              <a:gd name="connsiteY59" fmla="*/ 199293 h 1066800"/>
              <a:gd name="connsiteX60" fmla="*/ 803909 w 5785860"/>
              <a:gd name="connsiteY60" fmla="*/ 164123 h 1066800"/>
              <a:gd name="connsiteX61" fmla="*/ 381522 w 5785860"/>
              <a:gd name="connsiteY61" fmla="*/ 140677 h 1066800"/>
              <a:gd name="connsiteX62" fmla="*/ 163284 w 5785860"/>
              <a:gd name="connsiteY62" fmla="*/ 208746 h 1066800"/>
              <a:gd name="connsiteX63" fmla="*/ 53276 w 5785860"/>
              <a:gd name="connsiteY63" fmla="*/ 339970 h 1066800"/>
              <a:gd name="connsiteX64" fmla="*/ 1452 w 5785860"/>
              <a:gd name="connsiteY64" fmla="*/ 597877 h 1066800"/>
              <a:gd name="connsiteX65" fmla="*/ 106601 w 5785860"/>
              <a:gd name="connsiteY65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181693 w 5785860"/>
              <a:gd name="connsiteY4" fmla="*/ 994192 h 1066800"/>
              <a:gd name="connsiteX5" fmla="*/ 1479702 w 5785860"/>
              <a:gd name="connsiteY5" fmla="*/ 894923 h 1066800"/>
              <a:gd name="connsiteX6" fmla="*/ 1835183 w 5785860"/>
              <a:gd name="connsiteY6" fmla="*/ 855785 h 1066800"/>
              <a:gd name="connsiteX7" fmla="*/ 1952414 w 5785860"/>
              <a:gd name="connsiteY7" fmla="*/ 867508 h 1066800"/>
              <a:gd name="connsiteX8" fmla="*/ 2081368 w 5785860"/>
              <a:gd name="connsiteY8" fmla="*/ 902677 h 1066800"/>
              <a:gd name="connsiteX9" fmla="*/ 2233768 w 5785860"/>
              <a:gd name="connsiteY9" fmla="*/ 949570 h 1066800"/>
              <a:gd name="connsiteX10" fmla="*/ 2444783 w 5785860"/>
              <a:gd name="connsiteY10" fmla="*/ 996462 h 1066800"/>
              <a:gd name="connsiteX11" fmla="*/ 2855091 w 5785860"/>
              <a:gd name="connsiteY11" fmla="*/ 996462 h 1066800"/>
              <a:gd name="connsiteX12" fmla="*/ 2960599 w 5785860"/>
              <a:gd name="connsiteY12" fmla="*/ 961293 h 1066800"/>
              <a:gd name="connsiteX13" fmla="*/ 3077829 w 5785860"/>
              <a:gd name="connsiteY13" fmla="*/ 949570 h 1066800"/>
              <a:gd name="connsiteX14" fmla="*/ 3757768 w 5785860"/>
              <a:gd name="connsiteY14" fmla="*/ 937847 h 1066800"/>
              <a:gd name="connsiteX15" fmla="*/ 3910168 w 5785860"/>
              <a:gd name="connsiteY15" fmla="*/ 961293 h 1066800"/>
              <a:gd name="connsiteX16" fmla="*/ 3945337 w 5785860"/>
              <a:gd name="connsiteY16" fmla="*/ 973016 h 1066800"/>
              <a:gd name="connsiteX17" fmla="*/ 3992229 w 5785860"/>
              <a:gd name="connsiteY17" fmla="*/ 996462 h 1066800"/>
              <a:gd name="connsiteX18" fmla="*/ 4261860 w 5785860"/>
              <a:gd name="connsiteY18" fmla="*/ 1031631 h 1066800"/>
              <a:gd name="connsiteX19" fmla="*/ 4531491 w 5785860"/>
              <a:gd name="connsiteY19" fmla="*/ 1066800 h 1066800"/>
              <a:gd name="connsiteX20" fmla="*/ 4777676 w 5785860"/>
              <a:gd name="connsiteY20" fmla="*/ 1055077 h 1066800"/>
              <a:gd name="connsiteX21" fmla="*/ 4848014 w 5785860"/>
              <a:gd name="connsiteY21" fmla="*/ 1019908 h 1066800"/>
              <a:gd name="connsiteX22" fmla="*/ 4883183 w 5785860"/>
              <a:gd name="connsiteY22" fmla="*/ 1008185 h 1066800"/>
              <a:gd name="connsiteX23" fmla="*/ 4965245 w 5785860"/>
              <a:gd name="connsiteY23" fmla="*/ 949570 h 1066800"/>
              <a:gd name="connsiteX24" fmla="*/ 5000414 w 5785860"/>
              <a:gd name="connsiteY24" fmla="*/ 937847 h 1066800"/>
              <a:gd name="connsiteX25" fmla="*/ 5070752 w 5785860"/>
              <a:gd name="connsiteY25" fmla="*/ 867508 h 1066800"/>
              <a:gd name="connsiteX26" fmla="*/ 5094199 w 5785860"/>
              <a:gd name="connsiteY26" fmla="*/ 844062 h 1066800"/>
              <a:gd name="connsiteX27" fmla="*/ 5176260 w 5785860"/>
              <a:gd name="connsiteY27" fmla="*/ 797170 h 1066800"/>
              <a:gd name="connsiteX28" fmla="*/ 5410722 w 5785860"/>
              <a:gd name="connsiteY28" fmla="*/ 762000 h 1066800"/>
              <a:gd name="connsiteX29" fmla="*/ 5563122 w 5785860"/>
              <a:gd name="connsiteY29" fmla="*/ 750277 h 1066800"/>
              <a:gd name="connsiteX30" fmla="*/ 5645183 w 5785860"/>
              <a:gd name="connsiteY30" fmla="*/ 726831 h 1066800"/>
              <a:gd name="connsiteX31" fmla="*/ 5738968 w 5785860"/>
              <a:gd name="connsiteY31" fmla="*/ 656493 h 1066800"/>
              <a:gd name="connsiteX32" fmla="*/ 5762414 w 5785860"/>
              <a:gd name="connsiteY32" fmla="*/ 621323 h 1066800"/>
              <a:gd name="connsiteX33" fmla="*/ 5774137 w 5785860"/>
              <a:gd name="connsiteY33" fmla="*/ 574431 h 1066800"/>
              <a:gd name="connsiteX34" fmla="*/ 5785860 w 5785860"/>
              <a:gd name="connsiteY34" fmla="*/ 539262 h 1066800"/>
              <a:gd name="connsiteX35" fmla="*/ 5774137 w 5785860"/>
              <a:gd name="connsiteY35" fmla="*/ 351693 h 1066800"/>
              <a:gd name="connsiteX36" fmla="*/ 5762414 w 5785860"/>
              <a:gd name="connsiteY36" fmla="*/ 316523 h 1066800"/>
              <a:gd name="connsiteX37" fmla="*/ 5727245 w 5785860"/>
              <a:gd name="connsiteY37" fmla="*/ 281354 h 1066800"/>
              <a:gd name="connsiteX38" fmla="*/ 5656906 w 5785860"/>
              <a:gd name="connsiteY38" fmla="*/ 211016 h 1066800"/>
              <a:gd name="connsiteX39" fmla="*/ 5516229 w 5785860"/>
              <a:gd name="connsiteY39" fmla="*/ 140677 h 1066800"/>
              <a:gd name="connsiteX40" fmla="*/ 5434168 w 5785860"/>
              <a:gd name="connsiteY40" fmla="*/ 105508 h 1066800"/>
              <a:gd name="connsiteX41" fmla="*/ 5316937 w 5785860"/>
              <a:gd name="connsiteY41" fmla="*/ 58616 h 1066800"/>
              <a:gd name="connsiteX42" fmla="*/ 5246599 w 5785860"/>
              <a:gd name="connsiteY42" fmla="*/ 35170 h 1066800"/>
              <a:gd name="connsiteX43" fmla="*/ 5211429 w 5785860"/>
              <a:gd name="connsiteY43" fmla="*/ 23447 h 1066800"/>
              <a:gd name="connsiteX44" fmla="*/ 5117645 w 5785860"/>
              <a:gd name="connsiteY44" fmla="*/ 0 h 1066800"/>
              <a:gd name="connsiteX45" fmla="*/ 4801122 w 5785860"/>
              <a:gd name="connsiteY45" fmla="*/ 23447 h 1066800"/>
              <a:gd name="connsiteX46" fmla="*/ 4730783 w 5785860"/>
              <a:gd name="connsiteY46" fmla="*/ 46893 h 1066800"/>
              <a:gd name="connsiteX47" fmla="*/ 4672168 w 5785860"/>
              <a:gd name="connsiteY47" fmla="*/ 58616 h 1066800"/>
              <a:gd name="connsiteX48" fmla="*/ 4625276 w 5785860"/>
              <a:gd name="connsiteY48" fmla="*/ 82062 h 1066800"/>
              <a:gd name="connsiteX49" fmla="*/ 4437706 w 5785860"/>
              <a:gd name="connsiteY49" fmla="*/ 128954 h 1066800"/>
              <a:gd name="connsiteX50" fmla="*/ 4193733 w 5785860"/>
              <a:gd name="connsiteY50" fmla="*/ 168092 h 1066800"/>
              <a:gd name="connsiteX51" fmla="*/ 3799450 w 5785860"/>
              <a:gd name="connsiteY51" fmla="*/ 161853 h 1066800"/>
              <a:gd name="connsiteX52" fmla="*/ 3463980 w 5785860"/>
              <a:gd name="connsiteY52" fmla="*/ 126685 h 1066800"/>
              <a:gd name="connsiteX53" fmla="*/ 3101276 w 5785860"/>
              <a:gd name="connsiteY53" fmla="*/ 70339 h 1066800"/>
              <a:gd name="connsiteX54" fmla="*/ 2808199 w 5785860"/>
              <a:gd name="connsiteY54" fmla="*/ 82062 h 1066800"/>
              <a:gd name="connsiteX55" fmla="*/ 2526845 w 5785860"/>
              <a:gd name="connsiteY55" fmla="*/ 152400 h 1066800"/>
              <a:gd name="connsiteX56" fmla="*/ 2279870 w 5785860"/>
              <a:gd name="connsiteY56" fmla="*/ 197022 h 1066800"/>
              <a:gd name="connsiteX57" fmla="*/ 1937179 w 5785860"/>
              <a:gd name="connsiteY57" fmla="*/ 253368 h 1066800"/>
              <a:gd name="connsiteX58" fmla="*/ 1491982 w 5785860"/>
              <a:gd name="connsiteY58" fmla="*/ 243915 h 1066800"/>
              <a:gd name="connsiteX59" fmla="*/ 1038014 w 5785860"/>
              <a:gd name="connsiteY59" fmla="*/ 199293 h 1066800"/>
              <a:gd name="connsiteX60" fmla="*/ 803909 w 5785860"/>
              <a:gd name="connsiteY60" fmla="*/ 164123 h 1066800"/>
              <a:gd name="connsiteX61" fmla="*/ 381522 w 5785860"/>
              <a:gd name="connsiteY61" fmla="*/ 140677 h 1066800"/>
              <a:gd name="connsiteX62" fmla="*/ 163284 w 5785860"/>
              <a:gd name="connsiteY62" fmla="*/ 208746 h 1066800"/>
              <a:gd name="connsiteX63" fmla="*/ 53276 w 5785860"/>
              <a:gd name="connsiteY63" fmla="*/ 339970 h 1066800"/>
              <a:gd name="connsiteX64" fmla="*/ 1452 w 5785860"/>
              <a:gd name="connsiteY64" fmla="*/ 597877 h 1066800"/>
              <a:gd name="connsiteX65" fmla="*/ 106601 w 5785860"/>
              <a:gd name="connsiteY65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479702 w 5785860"/>
              <a:gd name="connsiteY4" fmla="*/ 894923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2960599 w 5785860"/>
              <a:gd name="connsiteY11" fmla="*/ 961293 h 1066800"/>
              <a:gd name="connsiteX12" fmla="*/ 3077829 w 5785860"/>
              <a:gd name="connsiteY12" fmla="*/ 949570 h 1066800"/>
              <a:gd name="connsiteX13" fmla="*/ 3757768 w 5785860"/>
              <a:gd name="connsiteY13" fmla="*/ 937847 h 1066800"/>
              <a:gd name="connsiteX14" fmla="*/ 3910168 w 5785860"/>
              <a:gd name="connsiteY14" fmla="*/ 961293 h 1066800"/>
              <a:gd name="connsiteX15" fmla="*/ 3945337 w 5785860"/>
              <a:gd name="connsiteY15" fmla="*/ 973016 h 1066800"/>
              <a:gd name="connsiteX16" fmla="*/ 3992229 w 5785860"/>
              <a:gd name="connsiteY16" fmla="*/ 996462 h 1066800"/>
              <a:gd name="connsiteX17" fmla="*/ 4261860 w 5785860"/>
              <a:gd name="connsiteY17" fmla="*/ 1031631 h 1066800"/>
              <a:gd name="connsiteX18" fmla="*/ 4531491 w 5785860"/>
              <a:gd name="connsiteY18" fmla="*/ 1066800 h 1066800"/>
              <a:gd name="connsiteX19" fmla="*/ 4777676 w 5785860"/>
              <a:gd name="connsiteY19" fmla="*/ 1055077 h 1066800"/>
              <a:gd name="connsiteX20" fmla="*/ 4848014 w 5785860"/>
              <a:gd name="connsiteY20" fmla="*/ 1019908 h 1066800"/>
              <a:gd name="connsiteX21" fmla="*/ 4883183 w 5785860"/>
              <a:gd name="connsiteY21" fmla="*/ 1008185 h 1066800"/>
              <a:gd name="connsiteX22" fmla="*/ 4965245 w 5785860"/>
              <a:gd name="connsiteY22" fmla="*/ 949570 h 1066800"/>
              <a:gd name="connsiteX23" fmla="*/ 5000414 w 5785860"/>
              <a:gd name="connsiteY23" fmla="*/ 937847 h 1066800"/>
              <a:gd name="connsiteX24" fmla="*/ 5070752 w 5785860"/>
              <a:gd name="connsiteY24" fmla="*/ 867508 h 1066800"/>
              <a:gd name="connsiteX25" fmla="*/ 5094199 w 5785860"/>
              <a:gd name="connsiteY25" fmla="*/ 844062 h 1066800"/>
              <a:gd name="connsiteX26" fmla="*/ 5176260 w 5785860"/>
              <a:gd name="connsiteY26" fmla="*/ 797170 h 1066800"/>
              <a:gd name="connsiteX27" fmla="*/ 5410722 w 5785860"/>
              <a:gd name="connsiteY27" fmla="*/ 762000 h 1066800"/>
              <a:gd name="connsiteX28" fmla="*/ 5563122 w 5785860"/>
              <a:gd name="connsiteY28" fmla="*/ 750277 h 1066800"/>
              <a:gd name="connsiteX29" fmla="*/ 5645183 w 5785860"/>
              <a:gd name="connsiteY29" fmla="*/ 726831 h 1066800"/>
              <a:gd name="connsiteX30" fmla="*/ 5738968 w 5785860"/>
              <a:gd name="connsiteY30" fmla="*/ 656493 h 1066800"/>
              <a:gd name="connsiteX31" fmla="*/ 5762414 w 5785860"/>
              <a:gd name="connsiteY31" fmla="*/ 621323 h 1066800"/>
              <a:gd name="connsiteX32" fmla="*/ 5774137 w 5785860"/>
              <a:gd name="connsiteY32" fmla="*/ 574431 h 1066800"/>
              <a:gd name="connsiteX33" fmla="*/ 5785860 w 5785860"/>
              <a:gd name="connsiteY33" fmla="*/ 539262 h 1066800"/>
              <a:gd name="connsiteX34" fmla="*/ 5774137 w 5785860"/>
              <a:gd name="connsiteY34" fmla="*/ 351693 h 1066800"/>
              <a:gd name="connsiteX35" fmla="*/ 5762414 w 5785860"/>
              <a:gd name="connsiteY35" fmla="*/ 316523 h 1066800"/>
              <a:gd name="connsiteX36" fmla="*/ 5727245 w 5785860"/>
              <a:gd name="connsiteY36" fmla="*/ 281354 h 1066800"/>
              <a:gd name="connsiteX37" fmla="*/ 5656906 w 5785860"/>
              <a:gd name="connsiteY37" fmla="*/ 211016 h 1066800"/>
              <a:gd name="connsiteX38" fmla="*/ 5516229 w 5785860"/>
              <a:gd name="connsiteY38" fmla="*/ 140677 h 1066800"/>
              <a:gd name="connsiteX39" fmla="*/ 5434168 w 5785860"/>
              <a:gd name="connsiteY39" fmla="*/ 105508 h 1066800"/>
              <a:gd name="connsiteX40" fmla="*/ 5316937 w 5785860"/>
              <a:gd name="connsiteY40" fmla="*/ 58616 h 1066800"/>
              <a:gd name="connsiteX41" fmla="*/ 5246599 w 5785860"/>
              <a:gd name="connsiteY41" fmla="*/ 35170 h 1066800"/>
              <a:gd name="connsiteX42" fmla="*/ 5211429 w 5785860"/>
              <a:gd name="connsiteY42" fmla="*/ 23447 h 1066800"/>
              <a:gd name="connsiteX43" fmla="*/ 5117645 w 5785860"/>
              <a:gd name="connsiteY43" fmla="*/ 0 h 1066800"/>
              <a:gd name="connsiteX44" fmla="*/ 4801122 w 5785860"/>
              <a:gd name="connsiteY44" fmla="*/ 23447 h 1066800"/>
              <a:gd name="connsiteX45" fmla="*/ 4730783 w 5785860"/>
              <a:gd name="connsiteY45" fmla="*/ 46893 h 1066800"/>
              <a:gd name="connsiteX46" fmla="*/ 4672168 w 5785860"/>
              <a:gd name="connsiteY46" fmla="*/ 58616 h 1066800"/>
              <a:gd name="connsiteX47" fmla="*/ 4625276 w 5785860"/>
              <a:gd name="connsiteY47" fmla="*/ 82062 h 1066800"/>
              <a:gd name="connsiteX48" fmla="*/ 4437706 w 5785860"/>
              <a:gd name="connsiteY48" fmla="*/ 128954 h 1066800"/>
              <a:gd name="connsiteX49" fmla="*/ 4193733 w 5785860"/>
              <a:gd name="connsiteY49" fmla="*/ 168092 h 1066800"/>
              <a:gd name="connsiteX50" fmla="*/ 3799450 w 5785860"/>
              <a:gd name="connsiteY50" fmla="*/ 161853 h 1066800"/>
              <a:gd name="connsiteX51" fmla="*/ 3463980 w 5785860"/>
              <a:gd name="connsiteY51" fmla="*/ 126685 h 1066800"/>
              <a:gd name="connsiteX52" fmla="*/ 3101276 w 5785860"/>
              <a:gd name="connsiteY52" fmla="*/ 70339 h 1066800"/>
              <a:gd name="connsiteX53" fmla="*/ 2808199 w 5785860"/>
              <a:gd name="connsiteY53" fmla="*/ 82062 h 1066800"/>
              <a:gd name="connsiteX54" fmla="*/ 2526845 w 5785860"/>
              <a:gd name="connsiteY54" fmla="*/ 152400 h 1066800"/>
              <a:gd name="connsiteX55" fmla="*/ 2279870 w 5785860"/>
              <a:gd name="connsiteY55" fmla="*/ 197022 h 1066800"/>
              <a:gd name="connsiteX56" fmla="*/ 1937179 w 5785860"/>
              <a:gd name="connsiteY56" fmla="*/ 253368 h 1066800"/>
              <a:gd name="connsiteX57" fmla="*/ 1491982 w 5785860"/>
              <a:gd name="connsiteY57" fmla="*/ 243915 h 1066800"/>
              <a:gd name="connsiteX58" fmla="*/ 1038014 w 5785860"/>
              <a:gd name="connsiteY58" fmla="*/ 199293 h 1066800"/>
              <a:gd name="connsiteX59" fmla="*/ 803909 w 5785860"/>
              <a:gd name="connsiteY59" fmla="*/ 164123 h 1066800"/>
              <a:gd name="connsiteX60" fmla="*/ 381522 w 5785860"/>
              <a:gd name="connsiteY60" fmla="*/ 140677 h 1066800"/>
              <a:gd name="connsiteX61" fmla="*/ 163284 w 5785860"/>
              <a:gd name="connsiteY61" fmla="*/ 208746 h 1066800"/>
              <a:gd name="connsiteX62" fmla="*/ 53276 w 5785860"/>
              <a:gd name="connsiteY62" fmla="*/ 339970 h 1066800"/>
              <a:gd name="connsiteX63" fmla="*/ 1452 w 5785860"/>
              <a:gd name="connsiteY63" fmla="*/ 597877 h 1066800"/>
              <a:gd name="connsiteX64" fmla="*/ 106601 w 5785860"/>
              <a:gd name="connsiteY64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2960599 w 5785860"/>
              <a:gd name="connsiteY11" fmla="*/ 961293 h 1066800"/>
              <a:gd name="connsiteX12" fmla="*/ 3077829 w 5785860"/>
              <a:gd name="connsiteY12" fmla="*/ 949570 h 1066800"/>
              <a:gd name="connsiteX13" fmla="*/ 3757768 w 5785860"/>
              <a:gd name="connsiteY13" fmla="*/ 937847 h 1066800"/>
              <a:gd name="connsiteX14" fmla="*/ 3910168 w 5785860"/>
              <a:gd name="connsiteY14" fmla="*/ 961293 h 1066800"/>
              <a:gd name="connsiteX15" fmla="*/ 3945337 w 5785860"/>
              <a:gd name="connsiteY15" fmla="*/ 973016 h 1066800"/>
              <a:gd name="connsiteX16" fmla="*/ 3992229 w 5785860"/>
              <a:gd name="connsiteY16" fmla="*/ 996462 h 1066800"/>
              <a:gd name="connsiteX17" fmla="*/ 4261860 w 5785860"/>
              <a:gd name="connsiteY17" fmla="*/ 1031631 h 1066800"/>
              <a:gd name="connsiteX18" fmla="*/ 4531491 w 5785860"/>
              <a:gd name="connsiteY18" fmla="*/ 1066800 h 1066800"/>
              <a:gd name="connsiteX19" fmla="*/ 4777676 w 5785860"/>
              <a:gd name="connsiteY19" fmla="*/ 1055077 h 1066800"/>
              <a:gd name="connsiteX20" fmla="*/ 4848014 w 5785860"/>
              <a:gd name="connsiteY20" fmla="*/ 1019908 h 1066800"/>
              <a:gd name="connsiteX21" fmla="*/ 4883183 w 5785860"/>
              <a:gd name="connsiteY21" fmla="*/ 1008185 h 1066800"/>
              <a:gd name="connsiteX22" fmla="*/ 4965245 w 5785860"/>
              <a:gd name="connsiteY22" fmla="*/ 949570 h 1066800"/>
              <a:gd name="connsiteX23" fmla="*/ 5000414 w 5785860"/>
              <a:gd name="connsiteY23" fmla="*/ 937847 h 1066800"/>
              <a:gd name="connsiteX24" fmla="*/ 5070752 w 5785860"/>
              <a:gd name="connsiteY24" fmla="*/ 867508 h 1066800"/>
              <a:gd name="connsiteX25" fmla="*/ 5094199 w 5785860"/>
              <a:gd name="connsiteY25" fmla="*/ 844062 h 1066800"/>
              <a:gd name="connsiteX26" fmla="*/ 5176260 w 5785860"/>
              <a:gd name="connsiteY26" fmla="*/ 797170 h 1066800"/>
              <a:gd name="connsiteX27" fmla="*/ 5410722 w 5785860"/>
              <a:gd name="connsiteY27" fmla="*/ 762000 h 1066800"/>
              <a:gd name="connsiteX28" fmla="*/ 5563122 w 5785860"/>
              <a:gd name="connsiteY28" fmla="*/ 750277 h 1066800"/>
              <a:gd name="connsiteX29" fmla="*/ 5645183 w 5785860"/>
              <a:gd name="connsiteY29" fmla="*/ 726831 h 1066800"/>
              <a:gd name="connsiteX30" fmla="*/ 5738968 w 5785860"/>
              <a:gd name="connsiteY30" fmla="*/ 656493 h 1066800"/>
              <a:gd name="connsiteX31" fmla="*/ 5762414 w 5785860"/>
              <a:gd name="connsiteY31" fmla="*/ 621323 h 1066800"/>
              <a:gd name="connsiteX32" fmla="*/ 5774137 w 5785860"/>
              <a:gd name="connsiteY32" fmla="*/ 574431 h 1066800"/>
              <a:gd name="connsiteX33" fmla="*/ 5785860 w 5785860"/>
              <a:gd name="connsiteY33" fmla="*/ 539262 h 1066800"/>
              <a:gd name="connsiteX34" fmla="*/ 5774137 w 5785860"/>
              <a:gd name="connsiteY34" fmla="*/ 351693 h 1066800"/>
              <a:gd name="connsiteX35" fmla="*/ 5762414 w 5785860"/>
              <a:gd name="connsiteY35" fmla="*/ 316523 h 1066800"/>
              <a:gd name="connsiteX36" fmla="*/ 5727245 w 5785860"/>
              <a:gd name="connsiteY36" fmla="*/ 281354 h 1066800"/>
              <a:gd name="connsiteX37" fmla="*/ 5656906 w 5785860"/>
              <a:gd name="connsiteY37" fmla="*/ 211016 h 1066800"/>
              <a:gd name="connsiteX38" fmla="*/ 5516229 w 5785860"/>
              <a:gd name="connsiteY38" fmla="*/ 140677 h 1066800"/>
              <a:gd name="connsiteX39" fmla="*/ 5434168 w 5785860"/>
              <a:gd name="connsiteY39" fmla="*/ 105508 h 1066800"/>
              <a:gd name="connsiteX40" fmla="*/ 5316937 w 5785860"/>
              <a:gd name="connsiteY40" fmla="*/ 58616 h 1066800"/>
              <a:gd name="connsiteX41" fmla="*/ 5246599 w 5785860"/>
              <a:gd name="connsiteY41" fmla="*/ 35170 h 1066800"/>
              <a:gd name="connsiteX42" fmla="*/ 5211429 w 5785860"/>
              <a:gd name="connsiteY42" fmla="*/ 23447 h 1066800"/>
              <a:gd name="connsiteX43" fmla="*/ 5117645 w 5785860"/>
              <a:gd name="connsiteY43" fmla="*/ 0 h 1066800"/>
              <a:gd name="connsiteX44" fmla="*/ 4801122 w 5785860"/>
              <a:gd name="connsiteY44" fmla="*/ 23447 h 1066800"/>
              <a:gd name="connsiteX45" fmla="*/ 4730783 w 5785860"/>
              <a:gd name="connsiteY45" fmla="*/ 46893 h 1066800"/>
              <a:gd name="connsiteX46" fmla="*/ 4672168 w 5785860"/>
              <a:gd name="connsiteY46" fmla="*/ 58616 h 1066800"/>
              <a:gd name="connsiteX47" fmla="*/ 4625276 w 5785860"/>
              <a:gd name="connsiteY47" fmla="*/ 82062 h 1066800"/>
              <a:gd name="connsiteX48" fmla="*/ 4437706 w 5785860"/>
              <a:gd name="connsiteY48" fmla="*/ 128954 h 1066800"/>
              <a:gd name="connsiteX49" fmla="*/ 4193733 w 5785860"/>
              <a:gd name="connsiteY49" fmla="*/ 168092 h 1066800"/>
              <a:gd name="connsiteX50" fmla="*/ 3799450 w 5785860"/>
              <a:gd name="connsiteY50" fmla="*/ 161853 h 1066800"/>
              <a:gd name="connsiteX51" fmla="*/ 3463980 w 5785860"/>
              <a:gd name="connsiteY51" fmla="*/ 126685 h 1066800"/>
              <a:gd name="connsiteX52" fmla="*/ 3101276 w 5785860"/>
              <a:gd name="connsiteY52" fmla="*/ 70339 h 1066800"/>
              <a:gd name="connsiteX53" fmla="*/ 2808199 w 5785860"/>
              <a:gd name="connsiteY53" fmla="*/ 82062 h 1066800"/>
              <a:gd name="connsiteX54" fmla="*/ 2526845 w 5785860"/>
              <a:gd name="connsiteY54" fmla="*/ 152400 h 1066800"/>
              <a:gd name="connsiteX55" fmla="*/ 2279870 w 5785860"/>
              <a:gd name="connsiteY55" fmla="*/ 197022 h 1066800"/>
              <a:gd name="connsiteX56" fmla="*/ 1937179 w 5785860"/>
              <a:gd name="connsiteY56" fmla="*/ 253368 h 1066800"/>
              <a:gd name="connsiteX57" fmla="*/ 1491982 w 5785860"/>
              <a:gd name="connsiteY57" fmla="*/ 243915 h 1066800"/>
              <a:gd name="connsiteX58" fmla="*/ 1038014 w 5785860"/>
              <a:gd name="connsiteY58" fmla="*/ 199293 h 1066800"/>
              <a:gd name="connsiteX59" fmla="*/ 803909 w 5785860"/>
              <a:gd name="connsiteY59" fmla="*/ 164123 h 1066800"/>
              <a:gd name="connsiteX60" fmla="*/ 381522 w 5785860"/>
              <a:gd name="connsiteY60" fmla="*/ 140677 h 1066800"/>
              <a:gd name="connsiteX61" fmla="*/ 163284 w 5785860"/>
              <a:gd name="connsiteY61" fmla="*/ 208746 h 1066800"/>
              <a:gd name="connsiteX62" fmla="*/ 53276 w 5785860"/>
              <a:gd name="connsiteY62" fmla="*/ 339970 h 1066800"/>
              <a:gd name="connsiteX63" fmla="*/ 1452 w 5785860"/>
              <a:gd name="connsiteY63" fmla="*/ 597877 h 1066800"/>
              <a:gd name="connsiteX64" fmla="*/ 106601 w 5785860"/>
              <a:gd name="connsiteY64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2960599 w 5785860"/>
              <a:gd name="connsiteY11" fmla="*/ 961293 h 1066800"/>
              <a:gd name="connsiteX12" fmla="*/ 3309647 w 5785860"/>
              <a:gd name="connsiteY12" fmla="*/ 927462 h 1066800"/>
              <a:gd name="connsiteX13" fmla="*/ 3757768 w 5785860"/>
              <a:gd name="connsiteY13" fmla="*/ 937847 h 1066800"/>
              <a:gd name="connsiteX14" fmla="*/ 3910168 w 5785860"/>
              <a:gd name="connsiteY14" fmla="*/ 961293 h 1066800"/>
              <a:gd name="connsiteX15" fmla="*/ 3945337 w 5785860"/>
              <a:gd name="connsiteY15" fmla="*/ 973016 h 1066800"/>
              <a:gd name="connsiteX16" fmla="*/ 3992229 w 5785860"/>
              <a:gd name="connsiteY16" fmla="*/ 996462 h 1066800"/>
              <a:gd name="connsiteX17" fmla="*/ 4261860 w 5785860"/>
              <a:gd name="connsiteY17" fmla="*/ 1031631 h 1066800"/>
              <a:gd name="connsiteX18" fmla="*/ 4531491 w 5785860"/>
              <a:gd name="connsiteY18" fmla="*/ 1066800 h 1066800"/>
              <a:gd name="connsiteX19" fmla="*/ 4777676 w 5785860"/>
              <a:gd name="connsiteY19" fmla="*/ 1055077 h 1066800"/>
              <a:gd name="connsiteX20" fmla="*/ 4848014 w 5785860"/>
              <a:gd name="connsiteY20" fmla="*/ 1019908 h 1066800"/>
              <a:gd name="connsiteX21" fmla="*/ 4883183 w 5785860"/>
              <a:gd name="connsiteY21" fmla="*/ 1008185 h 1066800"/>
              <a:gd name="connsiteX22" fmla="*/ 4965245 w 5785860"/>
              <a:gd name="connsiteY22" fmla="*/ 949570 h 1066800"/>
              <a:gd name="connsiteX23" fmla="*/ 5000414 w 5785860"/>
              <a:gd name="connsiteY23" fmla="*/ 937847 h 1066800"/>
              <a:gd name="connsiteX24" fmla="*/ 5070752 w 5785860"/>
              <a:gd name="connsiteY24" fmla="*/ 867508 h 1066800"/>
              <a:gd name="connsiteX25" fmla="*/ 5094199 w 5785860"/>
              <a:gd name="connsiteY25" fmla="*/ 844062 h 1066800"/>
              <a:gd name="connsiteX26" fmla="*/ 5176260 w 5785860"/>
              <a:gd name="connsiteY26" fmla="*/ 797170 h 1066800"/>
              <a:gd name="connsiteX27" fmla="*/ 5410722 w 5785860"/>
              <a:gd name="connsiteY27" fmla="*/ 762000 h 1066800"/>
              <a:gd name="connsiteX28" fmla="*/ 5563122 w 5785860"/>
              <a:gd name="connsiteY28" fmla="*/ 750277 h 1066800"/>
              <a:gd name="connsiteX29" fmla="*/ 5645183 w 5785860"/>
              <a:gd name="connsiteY29" fmla="*/ 726831 h 1066800"/>
              <a:gd name="connsiteX30" fmla="*/ 5738968 w 5785860"/>
              <a:gd name="connsiteY30" fmla="*/ 656493 h 1066800"/>
              <a:gd name="connsiteX31" fmla="*/ 5762414 w 5785860"/>
              <a:gd name="connsiteY31" fmla="*/ 621323 h 1066800"/>
              <a:gd name="connsiteX32" fmla="*/ 5774137 w 5785860"/>
              <a:gd name="connsiteY32" fmla="*/ 574431 h 1066800"/>
              <a:gd name="connsiteX33" fmla="*/ 5785860 w 5785860"/>
              <a:gd name="connsiteY33" fmla="*/ 539262 h 1066800"/>
              <a:gd name="connsiteX34" fmla="*/ 5774137 w 5785860"/>
              <a:gd name="connsiteY34" fmla="*/ 351693 h 1066800"/>
              <a:gd name="connsiteX35" fmla="*/ 5762414 w 5785860"/>
              <a:gd name="connsiteY35" fmla="*/ 316523 h 1066800"/>
              <a:gd name="connsiteX36" fmla="*/ 5727245 w 5785860"/>
              <a:gd name="connsiteY36" fmla="*/ 281354 h 1066800"/>
              <a:gd name="connsiteX37" fmla="*/ 5656906 w 5785860"/>
              <a:gd name="connsiteY37" fmla="*/ 211016 h 1066800"/>
              <a:gd name="connsiteX38" fmla="*/ 5516229 w 5785860"/>
              <a:gd name="connsiteY38" fmla="*/ 140677 h 1066800"/>
              <a:gd name="connsiteX39" fmla="*/ 5434168 w 5785860"/>
              <a:gd name="connsiteY39" fmla="*/ 105508 h 1066800"/>
              <a:gd name="connsiteX40" fmla="*/ 5316937 w 5785860"/>
              <a:gd name="connsiteY40" fmla="*/ 58616 h 1066800"/>
              <a:gd name="connsiteX41" fmla="*/ 5246599 w 5785860"/>
              <a:gd name="connsiteY41" fmla="*/ 35170 h 1066800"/>
              <a:gd name="connsiteX42" fmla="*/ 5211429 w 5785860"/>
              <a:gd name="connsiteY42" fmla="*/ 23447 h 1066800"/>
              <a:gd name="connsiteX43" fmla="*/ 5117645 w 5785860"/>
              <a:gd name="connsiteY43" fmla="*/ 0 h 1066800"/>
              <a:gd name="connsiteX44" fmla="*/ 4801122 w 5785860"/>
              <a:gd name="connsiteY44" fmla="*/ 23447 h 1066800"/>
              <a:gd name="connsiteX45" fmla="*/ 4730783 w 5785860"/>
              <a:gd name="connsiteY45" fmla="*/ 46893 h 1066800"/>
              <a:gd name="connsiteX46" fmla="*/ 4672168 w 5785860"/>
              <a:gd name="connsiteY46" fmla="*/ 58616 h 1066800"/>
              <a:gd name="connsiteX47" fmla="*/ 4625276 w 5785860"/>
              <a:gd name="connsiteY47" fmla="*/ 82062 h 1066800"/>
              <a:gd name="connsiteX48" fmla="*/ 4437706 w 5785860"/>
              <a:gd name="connsiteY48" fmla="*/ 128954 h 1066800"/>
              <a:gd name="connsiteX49" fmla="*/ 4193733 w 5785860"/>
              <a:gd name="connsiteY49" fmla="*/ 168092 h 1066800"/>
              <a:gd name="connsiteX50" fmla="*/ 3799450 w 5785860"/>
              <a:gd name="connsiteY50" fmla="*/ 161853 h 1066800"/>
              <a:gd name="connsiteX51" fmla="*/ 3463980 w 5785860"/>
              <a:gd name="connsiteY51" fmla="*/ 126685 h 1066800"/>
              <a:gd name="connsiteX52" fmla="*/ 3101276 w 5785860"/>
              <a:gd name="connsiteY52" fmla="*/ 70339 h 1066800"/>
              <a:gd name="connsiteX53" fmla="*/ 2808199 w 5785860"/>
              <a:gd name="connsiteY53" fmla="*/ 82062 h 1066800"/>
              <a:gd name="connsiteX54" fmla="*/ 2526845 w 5785860"/>
              <a:gd name="connsiteY54" fmla="*/ 152400 h 1066800"/>
              <a:gd name="connsiteX55" fmla="*/ 2279870 w 5785860"/>
              <a:gd name="connsiteY55" fmla="*/ 197022 h 1066800"/>
              <a:gd name="connsiteX56" fmla="*/ 1937179 w 5785860"/>
              <a:gd name="connsiteY56" fmla="*/ 253368 h 1066800"/>
              <a:gd name="connsiteX57" fmla="*/ 1491982 w 5785860"/>
              <a:gd name="connsiteY57" fmla="*/ 243915 h 1066800"/>
              <a:gd name="connsiteX58" fmla="*/ 1038014 w 5785860"/>
              <a:gd name="connsiteY58" fmla="*/ 199293 h 1066800"/>
              <a:gd name="connsiteX59" fmla="*/ 803909 w 5785860"/>
              <a:gd name="connsiteY59" fmla="*/ 164123 h 1066800"/>
              <a:gd name="connsiteX60" fmla="*/ 381522 w 5785860"/>
              <a:gd name="connsiteY60" fmla="*/ 140677 h 1066800"/>
              <a:gd name="connsiteX61" fmla="*/ 163284 w 5785860"/>
              <a:gd name="connsiteY61" fmla="*/ 208746 h 1066800"/>
              <a:gd name="connsiteX62" fmla="*/ 53276 w 5785860"/>
              <a:gd name="connsiteY62" fmla="*/ 339970 h 1066800"/>
              <a:gd name="connsiteX63" fmla="*/ 1452 w 5785860"/>
              <a:gd name="connsiteY63" fmla="*/ 597877 h 1066800"/>
              <a:gd name="connsiteX64" fmla="*/ 106601 w 5785860"/>
              <a:gd name="connsiteY64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2960599 w 5785860"/>
              <a:gd name="connsiteY11" fmla="*/ 961293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883183 w 5785860"/>
              <a:gd name="connsiteY20" fmla="*/ 1008185 h 1066800"/>
              <a:gd name="connsiteX21" fmla="*/ 4965245 w 5785860"/>
              <a:gd name="connsiteY21" fmla="*/ 949570 h 1066800"/>
              <a:gd name="connsiteX22" fmla="*/ 5000414 w 5785860"/>
              <a:gd name="connsiteY22" fmla="*/ 937847 h 1066800"/>
              <a:gd name="connsiteX23" fmla="*/ 5070752 w 5785860"/>
              <a:gd name="connsiteY23" fmla="*/ 867508 h 1066800"/>
              <a:gd name="connsiteX24" fmla="*/ 5094199 w 5785860"/>
              <a:gd name="connsiteY24" fmla="*/ 844062 h 1066800"/>
              <a:gd name="connsiteX25" fmla="*/ 5176260 w 5785860"/>
              <a:gd name="connsiteY25" fmla="*/ 797170 h 1066800"/>
              <a:gd name="connsiteX26" fmla="*/ 5410722 w 5785860"/>
              <a:gd name="connsiteY26" fmla="*/ 762000 h 1066800"/>
              <a:gd name="connsiteX27" fmla="*/ 5563122 w 5785860"/>
              <a:gd name="connsiteY27" fmla="*/ 750277 h 1066800"/>
              <a:gd name="connsiteX28" fmla="*/ 5645183 w 5785860"/>
              <a:gd name="connsiteY28" fmla="*/ 726831 h 1066800"/>
              <a:gd name="connsiteX29" fmla="*/ 5738968 w 5785860"/>
              <a:gd name="connsiteY29" fmla="*/ 656493 h 1066800"/>
              <a:gd name="connsiteX30" fmla="*/ 5762414 w 5785860"/>
              <a:gd name="connsiteY30" fmla="*/ 621323 h 1066800"/>
              <a:gd name="connsiteX31" fmla="*/ 5774137 w 5785860"/>
              <a:gd name="connsiteY31" fmla="*/ 574431 h 1066800"/>
              <a:gd name="connsiteX32" fmla="*/ 5785860 w 5785860"/>
              <a:gd name="connsiteY32" fmla="*/ 539262 h 1066800"/>
              <a:gd name="connsiteX33" fmla="*/ 5774137 w 5785860"/>
              <a:gd name="connsiteY33" fmla="*/ 351693 h 1066800"/>
              <a:gd name="connsiteX34" fmla="*/ 5762414 w 5785860"/>
              <a:gd name="connsiteY34" fmla="*/ 316523 h 1066800"/>
              <a:gd name="connsiteX35" fmla="*/ 5727245 w 5785860"/>
              <a:gd name="connsiteY35" fmla="*/ 281354 h 1066800"/>
              <a:gd name="connsiteX36" fmla="*/ 5656906 w 5785860"/>
              <a:gd name="connsiteY36" fmla="*/ 211016 h 1066800"/>
              <a:gd name="connsiteX37" fmla="*/ 5516229 w 5785860"/>
              <a:gd name="connsiteY37" fmla="*/ 140677 h 1066800"/>
              <a:gd name="connsiteX38" fmla="*/ 5434168 w 5785860"/>
              <a:gd name="connsiteY38" fmla="*/ 105508 h 1066800"/>
              <a:gd name="connsiteX39" fmla="*/ 5316937 w 5785860"/>
              <a:gd name="connsiteY39" fmla="*/ 58616 h 1066800"/>
              <a:gd name="connsiteX40" fmla="*/ 5246599 w 5785860"/>
              <a:gd name="connsiteY40" fmla="*/ 35170 h 1066800"/>
              <a:gd name="connsiteX41" fmla="*/ 5211429 w 5785860"/>
              <a:gd name="connsiteY41" fmla="*/ 23447 h 1066800"/>
              <a:gd name="connsiteX42" fmla="*/ 5117645 w 5785860"/>
              <a:gd name="connsiteY42" fmla="*/ 0 h 1066800"/>
              <a:gd name="connsiteX43" fmla="*/ 4801122 w 5785860"/>
              <a:gd name="connsiteY43" fmla="*/ 23447 h 1066800"/>
              <a:gd name="connsiteX44" fmla="*/ 4730783 w 5785860"/>
              <a:gd name="connsiteY44" fmla="*/ 46893 h 1066800"/>
              <a:gd name="connsiteX45" fmla="*/ 4672168 w 5785860"/>
              <a:gd name="connsiteY45" fmla="*/ 58616 h 1066800"/>
              <a:gd name="connsiteX46" fmla="*/ 4625276 w 5785860"/>
              <a:gd name="connsiteY46" fmla="*/ 82062 h 1066800"/>
              <a:gd name="connsiteX47" fmla="*/ 4437706 w 5785860"/>
              <a:gd name="connsiteY47" fmla="*/ 128954 h 1066800"/>
              <a:gd name="connsiteX48" fmla="*/ 4193733 w 5785860"/>
              <a:gd name="connsiteY48" fmla="*/ 168092 h 1066800"/>
              <a:gd name="connsiteX49" fmla="*/ 3799450 w 5785860"/>
              <a:gd name="connsiteY49" fmla="*/ 161853 h 1066800"/>
              <a:gd name="connsiteX50" fmla="*/ 3463980 w 5785860"/>
              <a:gd name="connsiteY50" fmla="*/ 126685 h 1066800"/>
              <a:gd name="connsiteX51" fmla="*/ 3101276 w 5785860"/>
              <a:gd name="connsiteY51" fmla="*/ 70339 h 1066800"/>
              <a:gd name="connsiteX52" fmla="*/ 2808199 w 5785860"/>
              <a:gd name="connsiteY52" fmla="*/ 82062 h 1066800"/>
              <a:gd name="connsiteX53" fmla="*/ 2526845 w 5785860"/>
              <a:gd name="connsiteY53" fmla="*/ 152400 h 1066800"/>
              <a:gd name="connsiteX54" fmla="*/ 2279870 w 5785860"/>
              <a:gd name="connsiteY54" fmla="*/ 197022 h 1066800"/>
              <a:gd name="connsiteX55" fmla="*/ 1937179 w 5785860"/>
              <a:gd name="connsiteY55" fmla="*/ 253368 h 1066800"/>
              <a:gd name="connsiteX56" fmla="*/ 1491982 w 5785860"/>
              <a:gd name="connsiteY56" fmla="*/ 243915 h 1066800"/>
              <a:gd name="connsiteX57" fmla="*/ 1038014 w 5785860"/>
              <a:gd name="connsiteY57" fmla="*/ 199293 h 1066800"/>
              <a:gd name="connsiteX58" fmla="*/ 803909 w 5785860"/>
              <a:gd name="connsiteY58" fmla="*/ 164123 h 1066800"/>
              <a:gd name="connsiteX59" fmla="*/ 381522 w 5785860"/>
              <a:gd name="connsiteY59" fmla="*/ 140677 h 1066800"/>
              <a:gd name="connsiteX60" fmla="*/ 163284 w 5785860"/>
              <a:gd name="connsiteY60" fmla="*/ 208746 h 1066800"/>
              <a:gd name="connsiteX61" fmla="*/ 53276 w 5785860"/>
              <a:gd name="connsiteY61" fmla="*/ 339970 h 1066800"/>
              <a:gd name="connsiteX62" fmla="*/ 1452 w 5785860"/>
              <a:gd name="connsiteY62" fmla="*/ 597877 h 1066800"/>
              <a:gd name="connsiteX63" fmla="*/ 106601 w 5785860"/>
              <a:gd name="connsiteY63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3308325 w 5785860"/>
              <a:gd name="connsiteY11" fmla="*/ 898656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883183 w 5785860"/>
              <a:gd name="connsiteY20" fmla="*/ 1008185 h 1066800"/>
              <a:gd name="connsiteX21" fmla="*/ 4965245 w 5785860"/>
              <a:gd name="connsiteY21" fmla="*/ 949570 h 1066800"/>
              <a:gd name="connsiteX22" fmla="*/ 5000414 w 5785860"/>
              <a:gd name="connsiteY22" fmla="*/ 937847 h 1066800"/>
              <a:gd name="connsiteX23" fmla="*/ 5070752 w 5785860"/>
              <a:gd name="connsiteY23" fmla="*/ 867508 h 1066800"/>
              <a:gd name="connsiteX24" fmla="*/ 5094199 w 5785860"/>
              <a:gd name="connsiteY24" fmla="*/ 844062 h 1066800"/>
              <a:gd name="connsiteX25" fmla="*/ 5176260 w 5785860"/>
              <a:gd name="connsiteY25" fmla="*/ 797170 h 1066800"/>
              <a:gd name="connsiteX26" fmla="*/ 5410722 w 5785860"/>
              <a:gd name="connsiteY26" fmla="*/ 762000 h 1066800"/>
              <a:gd name="connsiteX27" fmla="*/ 5563122 w 5785860"/>
              <a:gd name="connsiteY27" fmla="*/ 750277 h 1066800"/>
              <a:gd name="connsiteX28" fmla="*/ 5645183 w 5785860"/>
              <a:gd name="connsiteY28" fmla="*/ 726831 h 1066800"/>
              <a:gd name="connsiteX29" fmla="*/ 5738968 w 5785860"/>
              <a:gd name="connsiteY29" fmla="*/ 656493 h 1066800"/>
              <a:gd name="connsiteX30" fmla="*/ 5762414 w 5785860"/>
              <a:gd name="connsiteY30" fmla="*/ 621323 h 1066800"/>
              <a:gd name="connsiteX31" fmla="*/ 5774137 w 5785860"/>
              <a:gd name="connsiteY31" fmla="*/ 574431 h 1066800"/>
              <a:gd name="connsiteX32" fmla="*/ 5785860 w 5785860"/>
              <a:gd name="connsiteY32" fmla="*/ 539262 h 1066800"/>
              <a:gd name="connsiteX33" fmla="*/ 5774137 w 5785860"/>
              <a:gd name="connsiteY33" fmla="*/ 351693 h 1066800"/>
              <a:gd name="connsiteX34" fmla="*/ 5762414 w 5785860"/>
              <a:gd name="connsiteY34" fmla="*/ 316523 h 1066800"/>
              <a:gd name="connsiteX35" fmla="*/ 5727245 w 5785860"/>
              <a:gd name="connsiteY35" fmla="*/ 281354 h 1066800"/>
              <a:gd name="connsiteX36" fmla="*/ 5656906 w 5785860"/>
              <a:gd name="connsiteY36" fmla="*/ 211016 h 1066800"/>
              <a:gd name="connsiteX37" fmla="*/ 5516229 w 5785860"/>
              <a:gd name="connsiteY37" fmla="*/ 140677 h 1066800"/>
              <a:gd name="connsiteX38" fmla="*/ 5434168 w 5785860"/>
              <a:gd name="connsiteY38" fmla="*/ 105508 h 1066800"/>
              <a:gd name="connsiteX39" fmla="*/ 5316937 w 5785860"/>
              <a:gd name="connsiteY39" fmla="*/ 58616 h 1066800"/>
              <a:gd name="connsiteX40" fmla="*/ 5246599 w 5785860"/>
              <a:gd name="connsiteY40" fmla="*/ 35170 h 1066800"/>
              <a:gd name="connsiteX41" fmla="*/ 5211429 w 5785860"/>
              <a:gd name="connsiteY41" fmla="*/ 23447 h 1066800"/>
              <a:gd name="connsiteX42" fmla="*/ 5117645 w 5785860"/>
              <a:gd name="connsiteY42" fmla="*/ 0 h 1066800"/>
              <a:gd name="connsiteX43" fmla="*/ 4801122 w 5785860"/>
              <a:gd name="connsiteY43" fmla="*/ 23447 h 1066800"/>
              <a:gd name="connsiteX44" fmla="*/ 4730783 w 5785860"/>
              <a:gd name="connsiteY44" fmla="*/ 46893 h 1066800"/>
              <a:gd name="connsiteX45" fmla="*/ 4672168 w 5785860"/>
              <a:gd name="connsiteY45" fmla="*/ 58616 h 1066800"/>
              <a:gd name="connsiteX46" fmla="*/ 4625276 w 5785860"/>
              <a:gd name="connsiteY46" fmla="*/ 82062 h 1066800"/>
              <a:gd name="connsiteX47" fmla="*/ 4437706 w 5785860"/>
              <a:gd name="connsiteY47" fmla="*/ 128954 h 1066800"/>
              <a:gd name="connsiteX48" fmla="*/ 4193733 w 5785860"/>
              <a:gd name="connsiteY48" fmla="*/ 168092 h 1066800"/>
              <a:gd name="connsiteX49" fmla="*/ 3799450 w 5785860"/>
              <a:gd name="connsiteY49" fmla="*/ 161853 h 1066800"/>
              <a:gd name="connsiteX50" fmla="*/ 3463980 w 5785860"/>
              <a:gd name="connsiteY50" fmla="*/ 126685 h 1066800"/>
              <a:gd name="connsiteX51" fmla="*/ 3101276 w 5785860"/>
              <a:gd name="connsiteY51" fmla="*/ 70339 h 1066800"/>
              <a:gd name="connsiteX52" fmla="*/ 2808199 w 5785860"/>
              <a:gd name="connsiteY52" fmla="*/ 82062 h 1066800"/>
              <a:gd name="connsiteX53" fmla="*/ 2526845 w 5785860"/>
              <a:gd name="connsiteY53" fmla="*/ 152400 h 1066800"/>
              <a:gd name="connsiteX54" fmla="*/ 2279870 w 5785860"/>
              <a:gd name="connsiteY54" fmla="*/ 197022 h 1066800"/>
              <a:gd name="connsiteX55" fmla="*/ 1937179 w 5785860"/>
              <a:gd name="connsiteY55" fmla="*/ 253368 h 1066800"/>
              <a:gd name="connsiteX56" fmla="*/ 1491982 w 5785860"/>
              <a:gd name="connsiteY56" fmla="*/ 243915 h 1066800"/>
              <a:gd name="connsiteX57" fmla="*/ 1038014 w 5785860"/>
              <a:gd name="connsiteY57" fmla="*/ 199293 h 1066800"/>
              <a:gd name="connsiteX58" fmla="*/ 803909 w 5785860"/>
              <a:gd name="connsiteY58" fmla="*/ 164123 h 1066800"/>
              <a:gd name="connsiteX59" fmla="*/ 381522 w 5785860"/>
              <a:gd name="connsiteY59" fmla="*/ 140677 h 1066800"/>
              <a:gd name="connsiteX60" fmla="*/ 163284 w 5785860"/>
              <a:gd name="connsiteY60" fmla="*/ 208746 h 1066800"/>
              <a:gd name="connsiteX61" fmla="*/ 53276 w 5785860"/>
              <a:gd name="connsiteY61" fmla="*/ 339970 h 1066800"/>
              <a:gd name="connsiteX62" fmla="*/ 1452 w 5785860"/>
              <a:gd name="connsiteY62" fmla="*/ 597877 h 1066800"/>
              <a:gd name="connsiteX63" fmla="*/ 106601 w 5785860"/>
              <a:gd name="connsiteY63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3308325 w 5785860"/>
              <a:gd name="connsiteY11" fmla="*/ 898656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883183 w 5785860"/>
              <a:gd name="connsiteY20" fmla="*/ 1008185 h 1066800"/>
              <a:gd name="connsiteX21" fmla="*/ 4965245 w 5785860"/>
              <a:gd name="connsiteY21" fmla="*/ 949570 h 1066800"/>
              <a:gd name="connsiteX22" fmla="*/ 5000414 w 5785860"/>
              <a:gd name="connsiteY22" fmla="*/ 937847 h 1066800"/>
              <a:gd name="connsiteX23" fmla="*/ 5070752 w 5785860"/>
              <a:gd name="connsiteY23" fmla="*/ 867508 h 1066800"/>
              <a:gd name="connsiteX24" fmla="*/ 5094199 w 5785860"/>
              <a:gd name="connsiteY24" fmla="*/ 844062 h 1066800"/>
              <a:gd name="connsiteX25" fmla="*/ 5176260 w 5785860"/>
              <a:gd name="connsiteY25" fmla="*/ 797170 h 1066800"/>
              <a:gd name="connsiteX26" fmla="*/ 5410722 w 5785860"/>
              <a:gd name="connsiteY26" fmla="*/ 762000 h 1066800"/>
              <a:gd name="connsiteX27" fmla="*/ 5563122 w 5785860"/>
              <a:gd name="connsiteY27" fmla="*/ 750277 h 1066800"/>
              <a:gd name="connsiteX28" fmla="*/ 5645183 w 5785860"/>
              <a:gd name="connsiteY28" fmla="*/ 726831 h 1066800"/>
              <a:gd name="connsiteX29" fmla="*/ 5738968 w 5785860"/>
              <a:gd name="connsiteY29" fmla="*/ 656493 h 1066800"/>
              <a:gd name="connsiteX30" fmla="*/ 5762414 w 5785860"/>
              <a:gd name="connsiteY30" fmla="*/ 621323 h 1066800"/>
              <a:gd name="connsiteX31" fmla="*/ 5774137 w 5785860"/>
              <a:gd name="connsiteY31" fmla="*/ 574431 h 1066800"/>
              <a:gd name="connsiteX32" fmla="*/ 5785860 w 5785860"/>
              <a:gd name="connsiteY32" fmla="*/ 539262 h 1066800"/>
              <a:gd name="connsiteX33" fmla="*/ 5774137 w 5785860"/>
              <a:gd name="connsiteY33" fmla="*/ 351693 h 1066800"/>
              <a:gd name="connsiteX34" fmla="*/ 5762414 w 5785860"/>
              <a:gd name="connsiteY34" fmla="*/ 316523 h 1066800"/>
              <a:gd name="connsiteX35" fmla="*/ 5727245 w 5785860"/>
              <a:gd name="connsiteY35" fmla="*/ 281354 h 1066800"/>
              <a:gd name="connsiteX36" fmla="*/ 5656906 w 5785860"/>
              <a:gd name="connsiteY36" fmla="*/ 211016 h 1066800"/>
              <a:gd name="connsiteX37" fmla="*/ 5516229 w 5785860"/>
              <a:gd name="connsiteY37" fmla="*/ 140677 h 1066800"/>
              <a:gd name="connsiteX38" fmla="*/ 5434168 w 5785860"/>
              <a:gd name="connsiteY38" fmla="*/ 105508 h 1066800"/>
              <a:gd name="connsiteX39" fmla="*/ 5316937 w 5785860"/>
              <a:gd name="connsiteY39" fmla="*/ 58616 h 1066800"/>
              <a:gd name="connsiteX40" fmla="*/ 5246599 w 5785860"/>
              <a:gd name="connsiteY40" fmla="*/ 35170 h 1066800"/>
              <a:gd name="connsiteX41" fmla="*/ 5211429 w 5785860"/>
              <a:gd name="connsiteY41" fmla="*/ 23447 h 1066800"/>
              <a:gd name="connsiteX42" fmla="*/ 5117645 w 5785860"/>
              <a:gd name="connsiteY42" fmla="*/ 0 h 1066800"/>
              <a:gd name="connsiteX43" fmla="*/ 4801122 w 5785860"/>
              <a:gd name="connsiteY43" fmla="*/ 23447 h 1066800"/>
              <a:gd name="connsiteX44" fmla="*/ 4730783 w 5785860"/>
              <a:gd name="connsiteY44" fmla="*/ 46893 h 1066800"/>
              <a:gd name="connsiteX45" fmla="*/ 4672168 w 5785860"/>
              <a:gd name="connsiteY45" fmla="*/ 58616 h 1066800"/>
              <a:gd name="connsiteX46" fmla="*/ 4625276 w 5785860"/>
              <a:gd name="connsiteY46" fmla="*/ 82062 h 1066800"/>
              <a:gd name="connsiteX47" fmla="*/ 4437706 w 5785860"/>
              <a:gd name="connsiteY47" fmla="*/ 128954 h 1066800"/>
              <a:gd name="connsiteX48" fmla="*/ 4193733 w 5785860"/>
              <a:gd name="connsiteY48" fmla="*/ 168092 h 1066800"/>
              <a:gd name="connsiteX49" fmla="*/ 3799450 w 5785860"/>
              <a:gd name="connsiteY49" fmla="*/ 161853 h 1066800"/>
              <a:gd name="connsiteX50" fmla="*/ 3463980 w 5785860"/>
              <a:gd name="connsiteY50" fmla="*/ 126685 h 1066800"/>
              <a:gd name="connsiteX51" fmla="*/ 3101276 w 5785860"/>
              <a:gd name="connsiteY51" fmla="*/ 70339 h 1066800"/>
              <a:gd name="connsiteX52" fmla="*/ 2808199 w 5785860"/>
              <a:gd name="connsiteY52" fmla="*/ 82062 h 1066800"/>
              <a:gd name="connsiteX53" fmla="*/ 2526845 w 5785860"/>
              <a:gd name="connsiteY53" fmla="*/ 152400 h 1066800"/>
              <a:gd name="connsiteX54" fmla="*/ 2279870 w 5785860"/>
              <a:gd name="connsiteY54" fmla="*/ 197022 h 1066800"/>
              <a:gd name="connsiteX55" fmla="*/ 1937179 w 5785860"/>
              <a:gd name="connsiteY55" fmla="*/ 253368 h 1066800"/>
              <a:gd name="connsiteX56" fmla="*/ 1491982 w 5785860"/>
              <a:gd name="connsiteY56" fmla="*/ 243915 h 1066800"/>
              <a:gd name="connsiteX57" fmla="*/ 1038014 w 5785860"/>
              <a:gd name="connsiteY57" fmla="*/ 199293 h 1066800"/>
              <a:gd name="connsiteX58" fmla="*/ 773408 w 5785860"/>
              <a:gd name="connsiteY58" fmla="*/ 167808 h 1066800"/>
              <a:gd name="connsiteX59" fmla="*/ 381522 w 5785860"/>
              <a:gd name="connsiteY59" fmla="*/ 140677 h 1066800"/>
              <a:gd name="connsiteX60" fmla="*/ 163284 w 5785860"/>
              <a:gd name="connsiteY60" fmla="*/ 208746 h 1066800"/>
              <a:gd name="connsiteX61" fmla="*/ 53276 w 5785860"/>
              <a:gd name="connsiteY61" fmla="*/ 339970 h 1066800"/>
              <a:gd name="connsiteX62" fmla="*/ 1452 w 5785860"/>
              <a:gd name="connsiteY62" fmla="*/ 597877 h 1066800"/>
              <a:gd name="connsiteX63" fmla="*/ 106601 w 5785860"/>
              <a:gd name="connsiteY63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3308325 w 5785860"/>
              <a:gd name="connsiteY11" fmla="*/ 898656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883183 w 5785860"/>
              <a:gd name="connsiteY20" fmla="*/ 1008185 h 1066800"/>
              <a:gd name="connsiteX21" fmla="*/ 4965245 w 5785860"/>
              <a:gd name="connsiteY21" fmla="*/ 949570 h 1066800"/>
              <a:gd name="connsiteX22" fmla="*/ 5000414 w 5785860"/>
              <a:gd name="connsiteY22" fmla="*/ 937847 h 1066800"/>
              <a:gd name="connsiteX23" fmla="*/ 5070752 w 5785860"/>
              <a:gd name="connsiteY23" fmla="*/ 867508 h 1066800"/>
              <a:gd name="connsiteX24" fmla="*/ 5094199 w 5785860"/>
              <a:gd name="connsiteY24" fmla="*/ 844062 h 1066800"/>
              <a:gd name="connsiteX25" fmla="*/ 5176260 w 5785860"/>
              <a:gd name="connsiteY25" fmla="*/ 797170 h 1066800"/>
              <a:gd name="connsiteX26" fmla="*/ 5410722 w 5785860"/>
              <a:gd name="connsiteY26" fmla="*/ 762000 h 1066800"/>
              <a:gd name="connsiteX27" fmla="*/ 5563122 w 5785860"/>
              <a:gd name="connsiteY27" fmla="*/ 750277 h 1066800"/>
              <a:gd name="connsiteX28" fmla="*/ 5645183 w 5785860"/>
              <a:gd name="connsiteY28" fmla="*/ 726831 h 1066800"/>
              <a:gd name="connsiteX29" fmla="*/ 5738968 w 5785860"/>
              <a:gd name="connsiteY29" fmla="*/ 656493 h 1066800"/>
              <a:gd name="connsiteX30" fmla="*/ 5762414 w 5785860"/>
              <a:gd name="connsiteY30" fmla="*/ 621323 h 1066800"/>
              <a:gd name="connsiteX31" fmla="*/ 5774137 w 5785860"/>
              <a:gd name="connsiteY31" fmla="*/ 574431 h 1066800"/>
              <a:gd name="connsiteX32" fmla="*/ 5785860 w 5785860"/>
              <a:gd name="connsiteY32" fmla="*/ 539262 h 1066800"/>
              <a:gd name="connsiteX33" fmla="*/ 5774137 w 5785860"/>
              <a:gd name="connsiteY33" fmla="*/ 351693 h 1066800"/>
              <a:gd name="connsiteX34" fmla="*/ 5762414 w 5785860"/>
              <a:gd name="connsiteY34" fmla="*/ 316523 h 1066800"/>
              <a:gd name="connsiteX35" fmla="*/ 5727245 w 5785860"/>
              <a:gd name="connsiteY35" fmla="*/ 281354 h 1066800"/>
              <a:gd name="connsiteX36" fmla="*/ 5656906 w 5785860"/>
              <a:gd name="connsiteY36" fmla="*/ 211016 h 1066800"/>
              <a:gd name="connsiteX37" fmla="*/ 5516229 w 5785860"/>
              <a:gd name="connsiteY37" fmla="*/ 140677 h 1066800"/>
              <a:gd name="connsiteX38" fmla="*/ 5434168 w 5785860"/>
              <a:gd name="connsiteY38" fmla="*/ 105508 h 1066800"/>
              <a:gd name="connsiteX39" fmla="*/ 5246599 w 5785860"/>
              <a:gd name="connsiteY39" fmla="*/ 35170 h 1066800"/>
              <a:gd name="connsiteX40" fmla="*/ 5211429 w 5785860"/>
              <a:gd name="connsiteY40" fmla="*/ 23447 h 1066800"/>
              <a:gd name="connsiteX41" fmla="*/ 5117645 w 5785860"/>
              <a:gd name="connsiteY41" fmla="*/ 0 h 1066800"/>
              <a:gd name="connsiteX42" fmla="*/ 4801122 w 5785860"/>
              <a:gd name="connsiteY42" fmla="*/ 23447 h 1066800"/>
              <a:gd name="connsiteX43" fmla="*/ 4730783 w 5785860"/>
              <a:gd name="connsiteY43" fmla="*/ 46893 h 1066800"/>
              <a:gd name="connsiteX44" fmla="*/ 4672168 w 5785860"/>
              <a:gd name="connsiteY44" fmla="*/ 58616 h 1066800"/>
              <a:gd name="connsiteX45" fmla="*/ 4625276 w 5785860"/>
              <a:gd name="connsiteY45" fmla="*/ 82062 h 1066800"/>
              <a:gd name="connsiteX46" fmla="*/ 4437706 w 5785860"/>
              <a:gd name="connsiteY46" fmla="*/ 128954 h 1066800"/>
              <a:gd name="connsiteX47" fmla="*/ 4193733 w 5785860"/>
              <a:gd name="connsiteY47" fmla="*/ 168092 h 1066800"/>
              <a:gd name="connsiteX48" fmla="*/ 3799450 w 5785860"/>
              <a:gd name="connsiteY48" fmla="*/ 161853 h 1066800"/>
              <a:gd name="connsiteX49" fmla="*/ 3463980 w 5785860"/>
              <a:gd name="connsiteY49" fmla="*/ 126685 h 1066800"/>
              <a:gd name="connsiteX50" fmla="*/ 3101276 w 5785860"/>
              <a:gd name="connsiteY50" fmla="*/ 70339 h 1066800"/>
              <a:gd name="connsiteX51" fmla="*/ 2808199 w 5785860"/>
              <a:gd name="connsiteY51" fmla="*/ 82062 h 1066800"/>
              <a:gd name="connsiteX52" fmla="*/ 2526845 w 5785860"/>
              <a:gd name="connsiteY52" fmla="*/ 152400 h 1066800"/>
              <a:gd name="connsiteX53" fmla="*/ 2279870 w 5785860"/>
              <a:gd name="connsiteY53" fmla="*/ 197022 h 1066800"/>
              <a:gd name="connsiteX54" fmla="*/ 1937179 w 5785860"/>
              <a:gd name="connsiteY54" fmla="*/ 253368 h 1066800"/>
              <a:gd name="connsiteX55" fmla="*/ 1491982 w 5785860"/>
              <a:gd name="connsiteY55" fmla="*/ 243915 h 1066800"/>
              <a:gd name="connsiteX56" fmla="*/ 1038014 w 5785860"/>
              <a:gd name="connsiteY56" fmla="*/ 199293 h 1066800"/>
              <a:gd name="connsiteX57" fmla="*/ 773408 w 5785860"/>
              <a:gd name="connsiteY57" fmla="*/ 167808 h 1066800"/>
              <a:gd name="connsiteX58" fmla="*/ 381522 w 5785860"/>
              <a:gd name="connsiteY58" fmla="*/ 140677 h 1066800"/>
              <a:gd name="connsiteX59" fmla="*/ 163284 w 5785860"/>
              <a:gd name="connsiteY59" fmla="*/ 208746 h 1066800"/>
              <a:gd name="connsiteX60" fmla="*/ 53276 w 5785860"/>
              <a:gd name="connsiteY60" fmla="*/ 339970 h 1066800"/>
              <a:gd name="connsiteX61" fmla="*/ 1452 w 5785860"/>
              <a:gd name="connsiteY61" fmla="*/ 597877 h 1066800"/>
              <a:gd name="connsiteX62" fmla="*/ 106601 w 5785860"/>
              <a:gd name="connsiteY62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3308325 w 5785860"/>
              <a:gd name="connsiteY11" fmla="*/ 898656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883183 w 5785860"/>
              <a:gd name="connsiteY20" fmla="*/ 1008185 h 1066800"/>
              <a:gd name="connsiteX21" fmla="*/ 4965245 w 5785860"/>
              <a:gd name="connsiteY21" fmla="*/ 949570 h 1066800"/>
              <a:gd name="connsiteX22" fmla="*/ 5000414 w 5785860"/>
              <a:gd name="connsiteY22" fmla="*/ 937847 h 1066800"/>
              <a:gd name="connsiteX23" fmla="*/ 5070752 w 5785860"/>
              <a:gd name="connsiteY23" fmla="*/ 867508 h 1066800"/>
              <a:gd name="connsiteX24" fmla="*/ 5094199 w 5785860"/>
              <a:gd name="connsiteY24" fmla="*/ 844062 h 1066800"/>
              <a:gd name="connsiteX25" fmla="*/ 5176260 w 5785860"/>
              <a:gd name="connsiteY25" fmla="*/ 797170 h 1066800"/>
              <a:gd name="connsiteX26" fmla="*/ 5410722 w 5785860"/>
              <a:gd name="connsiteY26" fmla="*/ 762000 h 1066800"/>
              <a:gd name="connsiteX27" fmla="*/ 5563122 w 5785860"/>
              <a:gd name="connsiteY27" fmla="*/ 750277 h 1066800"/>
              <a:gd name="connsiteX28" fmla="*/ 5645183 w 5785860"/>
              <a:gd name="connsiteY28" fmla="*/ 726831 h 1066800"/>
              <a:gd name="connsiteX29" fmla="*/ 5738968 w 5785860"/>
              <a:gd name="connsiteY29" fmla="*/ 656493 h 1066800"/>
              <a:gd name="connsiteX30" fmla="*/ 5762414 w 5785860"/>
              <a:gd name="connsiteY30" fmla="*/ 621323 h 1066800"/>
              <a:gd name="connsiteX31" fmla="*/ 5774137 w 5785860"/>
              <a:gd name="connsiteY31" fmla="*/ 574431 h 1066800"/>
              <a:gd name="connsiteX32" fmla="*/ 5785860 w 5785860"/>
              <a:gd name="connsiteY32" fmla="*/ 539262 h 1066800"/>
              <a:gd name="connsiteX33" fmla="*/ 5774137 w 5785860"/>
              <a:gd name="connsiteY33" fmla="*/ 351693 h 1066800"/>
              <a:gd name="connsiteX34" fmla="*/ 5762414 w 5785860"/>
              <a:gd name="connsiteY34" fmla="*/ 316523 h 1066800"/>
              <a:gd name="connsiteX35" fmla="*/ 5727245 w 5785860"/>
              <a:gd name="connsiteY35" fmla="*/ 281354 h 1066800"/>
              <a:gd name="connsiteX36" fmla="*/ 5656906 w 5785860"/>
              <a:gd name="connsiteY36" fmla="*/ 211016 h 1066800"/>
              <a:gd name="connsiteX37" fmla="*/ 5516229 w 5785860"/>
              <a:gd name="connsiteY37" fmla="*/ 140677 h 1066800"/>
              <a:gd name="connsiteX38" fmla="*/ 5434168 w 5785860"/>
              <a:gd name="connsiteY38" fmla="*/ 105508 h 1066800"/>
              <a:gd name="connsiteX39" fmla="*/ 5246599 w 5785860"/>
              <a:gd name="connsiteY39" fmla="*/ 35170 h 1066800"/>
              <a:gd name="connsiteX40" fmla="*/ 5117645 w 5785860"/>
              <a:gd name="connsiteY40" fmla="*/ 0 h 1066800"/>
              <a:gd name="connsiteX41" fmla="*/ 4801122 w 5785860"/>
              <a:gd name="connsiteY41" fmla="*/ 23447 h 1066800"/>
              <a:gd name="connsiteX42" fmla="*/ 4730783 w 5785860"/>
              <a:gd name="connsiteY42" fmla="*/ 46893 h 1066800"/>
              <a:gd name="connsiteX43" fmla="*/ 4672168 w 5785860"/>
              <a:gd name="connsiteY43" fmla="*/ 58616 h 1066800"/>
              <a:gd name="connsiteX44" fmla="*/ 4625276 w 5785860"/>
              <a:gd name="connsiteY44" fmla="*/ 82062 h 1066800"/>
              <a:gd name="connsiteX45" fmla="*/ 4437706 w 5785860"/>
              <a:gd name="connsiteY45" fmla="*/ 128954 h 1066800"/>
              <a:gd name="connsiteX46" fmla="*/ 4193733 w 5785860"/>
              <a:gd name="connsiteY46" fmla="*/ 168092 h 1066800"/>
              <a:gd name="connsiteX47" fmla="*/ 3799450 w 5785860"/>
              <a:gd name="connsiteY47" fmla="*/ 161853 h 1066800"/>
              <a:gd name="connsiteX48" fmla="*/ 3463980 w 5785860"/>
              <a:gd name="connsiteY48" fmla="*/ 126685 h 1066800"/>
              <a:gd name="connsiteX49" fmla="*/ 3101276 w 5785860"/>
              <a:gd name="connsiteY49" fmla="*/ 70339 h 1066800"/>
              <a:gd name="connsiteX50" fmla="*/ 2808199 w 5785860"/>
              <a:gd name="connsiteY50" fmla="*/ 82062 h 1066800"/>
              <a:gd name="connsiteX51" fmla="*/ 2526845 w 5785860"/>
              <a:gd name="connsiteY51" fmla="*/ 152400 h 1066800"/>
              <a:gd name="connsiteX52" fmla="*/ 2279870 w 5785860"/>
              <a:gd name="connsiteY52" fmla="*/ 197022 h 1066800"/>
              <a:gd name="connsiteX53" fmla="*/ 1937179 w 5785860"/>
              <a:gd name="connsiteY53" fmla="*/ 253368 h 1066800"/>
              <a:gd name="connsiteX54" fmla="*/ 1491982 w 5785860"/>
              <a:gd name="connsiteY54" fmla="*/ 243915 h 1066800"/>
              <a:gd name="connsiteX55" fmla="*/ 1038014 w 5785860"/>
              <a:gd name="connsiteY55" fmla="*/ 199293 h 1066800"/>
              <a:gd name="connsiteX56" fmla="*/ 773408 w 5785860"/>
              <a:gd name="connsiteY56" fmla="*/ 167808 h 1066800"/>
              <a:gd name="connsiteX57" fmla="*/ 381522 w 5785860"/>
              <a:gd name="connsiteY57" fmla="*/ 140677 h 1066800"/>
              <a:gd name="connsiteX58" fmla="*/ 163284 w 5785860"/>
              <a:gd name="connsiteY58" fmla="*/ 208746 h 1066800"/>
              <a:gd name="connsiteX59" fmla="*/ 53276 w 5785860"/>
              <a:gd name="connsiteY59" fmla="*/ 339970 h 1066800"/>
              <a:gd name="connsiteX60" fmla="*/ 1452 w 5785860"/>
              <a:gd name="connsiteY60" fmla="*/ 597877 h 1066800"/>
              <a:gd name="connsiteX61" fmla="*/ 106601 w 5785860"/>
              <a:gd name="connsiteY61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3308325 w 5785860"/>
              <a:gd name="connsiteY11" fmla="*/ 898656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883183 w 5785860"/>
              <a:gd name="connsiteY20" fmla="*/ 1008185 h 1066800"/>
              <a:gd name="connsiteX21" fmla="*/ 4965245 w 5785860"/>
              <a:gd name="connsiteY21" fmla="*/ 949570 h 1066800"/>
              <a:gd name="connsiteX22" fmla="*/ 5000414 w 5785860"/>
              <a:gd name="connsiteY22" fmla="*/ 937847 h 1066800"/>
              <a:gd name="connsiteX23" fmla="*/ 5070752 w 5785860"/>
              <a:gd name="connsiteY23" fmla="*/ 867508 h 1066800"/>
              <a:gd name="connsiteX24" fmla="*/ 5094199 w 5785860"/>
              <a:gd name="connsiteY24" fmla="*/ 844062 h 1066800"/>
              <a:gd name="connsiteX25" fmla="*/ 5176260 w 5785860"/>
              <a:gd name="connsiteY25" fmla="*/ 797170 h 1066800"/>
              <a:gd name="connsiteX26" fmla="*/ 5410722 w 5785860"/>
              <a:gd name="connsiteY26" fmla="*/ 762000 h 1066800"/>
              <a:gd name="connsiteX27" fmla="*/ 5563122 w 5785860"/>
              <a:gd name="connsiteY27" fmla="*/ 750277 h 1066800"/>
              <a:gd name="connsiteX28" fmla="*/ 5645183 w 5785860"/>
              <a:gd name="connsiteY28" fmla="*/ 726831 h 1066800"/>
              <a:gd name="connsiteX29" fmla="*/ 5738968 w 5785860"/>
              <a:gd name="connsiteY29" fmla="*/ 656493 h 1066800"/>
              <a:gd name="connsiteX30" fmla="*/ 5762414 w 5785860"/>
              <a:gd name="connsiteY30" fmla="*/ 621323 h 1066800"/>
              <a:gd name="connsiteX31" fmla="*/ 5774137 w 5785860"/>
              <a:gd name="connsiteY31" fmla="*/ 574431 h 1066800"/>
              <a:gd name="connsiteX32" fmla="*/ 5785860 w 5785860"/>
              <a:gd name="connsiteY32" fmla="*/ 539262 h 1066800"/>
              <a:gd name="connsiteX33" fmla="*/ 5774137 w 5785860"/>
              <a:gd name="connsiteY33" fmla="*/ 351693 h 1066800"/>
              <a:gd name="connsiteX34" fmla="*/ 5762414 w 5785860"/>
              <a:gd name="connsiteY34" fmla="*/ 316523 h 1066800"/>
              <a:gd name="connsiteX35" fmla="*/ 5727245 w 5785860"/>
              <a:gd name="connsiteY35" fmla="*/ 281354 h 1066800"/>
              <a:gd name="connsiteX36" fmla="*/ 5656906 w 5785860"/>
              <a:gd name="connsiteY36" fmla="*/ 211016 h 1066800"/>
              <a:gd name="connsiteX37" fmla="*/ 5516229 w 5785860"/>
              <a:gd name="connsiteY37" fmla="*/ 140677 h 1066800"/>
              <a:gd name="connsiteX38" fmla="*/ 5434168 w 5785860"/>
              <a:gd name="connsiteY38" fmla="*/ 105508 h 1066800"/>
              <a:gd name="connsiteX39" fmla="*/ 5246599 w 5785860"/>
              <a:gd name="connsiteY39" fmla="*/ 35170 h 1066800"/>
              <a:gd name="connsiteX40" fmla="*/ 5117645 w 5785860"/>
              <a:gd name="connsiteY40" fmla="*/ 0 h 1066800"/>
              <a:gd name="connsiteX41" fmla="*/ 4801122 w 5785860"/>
              <a:gd name="connsiteY41" fmla="*/ 23447 h 1066800"/>
              <a:gd name="connsiteX42" fmla="*/ 4672168 w 5785860"/>
              <a:gd name="connsiteY42" fmla="*/ 58616 h 1066800"/>
              <a:gd name="connsiteX43" fmla="*/ 4625276 w 5785860"/>
              <a:gd name="connsiteY43" fmla="*/ 82062 h 1066800"/>
              <a:gd name="connsiteX44" fmla="*/ 4437706 w 5785860"/>
              <a:gd name="connsiteY44" fmla="*/ 128954 h 1066800"/>
              <a:gd name="connsiteX45" fmla="*/ 4193733 w 5785860"/>
              <a:gd name="connsiteY45" fmla="*/ 168092 h 1066800"/>
              <a:gd name="connsiteX46" fmla="*/ 3799450 w 5785860"/>
              <a:gd name="connsiteY46" fmla="*/ 161853 h 1066800"/>
              <a:gd name="connsiteX47" fmla="*/ 3463980 w 5785860"/>
              <a:gd name="connsiteY47" fmla="*/ 126685 h 1066800"/>
              <a:gd name="connsiteX48" fmla="*/ 3101276 w 5785860"/>
              <a:gd name="connsiteY48" fmla="*/ 70339 h 1066800"/>
              <a:gd name="connsiteX49" fmla="*/ 2808199 w 5785860"/>
              <a:gd name="connsiteY49" fmla="*/ 82062 h 1066800"/>
              <a:gd name="connsiteX50" fmla="*/ 2526845 w 5785860"/>
              <a:gd name="connsiteY50" fmla="*/ 152400 h 1066800"/>
              <a:gd name="connsiteX51" fmla="*/ 2279870 w 5785860"/>
              <a:gd name="connsiteY51" fmla="*/ 197022 h 1066800"/>
              <a:gd name="connsiteX52" fmla="*/ 1937179 w 5785860"/>
              <a:gd name="connsiteY52" fmla="*/ 253368 h 1066800"/>
              <a:gd name="connsiteX53" fmla="*/ 1491982 w 5785860"/>
              <a:gd name="connsiteY53" fmla="*/ 243915 h 1066800"/>
              <a:gd name="connsiteX54" fmla="*/ 1038014 w 5785860"/>
              <a:gd name="connsiteY54" fmla="*/ 199293 h 1066800"/>
              <a:gd name="connsiteX55" fmla="*/ 773408 w 5785860"/>
              <a:gd name="connsiteY55" fmla="*/ 167808 h 1066800"/>
              <a:gd name="connsiteX56" fmla="*/ 381522 w 5785860"/>
              <a:gd name="connsiteY56" fmla="*/ 140677 h 1066800"/>
              <a:gd name="connsiteX57" fmla="*/ 163284 w 5785860"/>
              <a:gd name="connsiteY57" fmla="*/ 208746 h 1066800"/>
              <a:gd name="connsiteX58" fmla="*/ 53276 w 5785860"/>
              <a:gd name="connsiteY58" fmla="*/ 339970 h 1066800"/>
              <a:gd name="connsiteX59" fmla="*/ 1452 w 5785860"/>
              <a:gd name="connsiteY59" fmla="*/ 597877 h 1066800"/>
              <a:gd name="connsiteX60" fmla="*/ 106601 w 5785860"/>
              <a:gd name="connsiteY60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3308325 w 5785860"/>
              <a:gd name="connsiteY11" fmla="*/ 898656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883183 w 5785860"/>
              <a:gd name="connsiteY20" fmla="*/ 1008185 h 1066800"/>
              <a:gd name="connsiteX21" fmla="*/ 4965245 w 5785860"/>
              <a:gd name="connsiteY21" fmla="*/ 949570 h 1066800"/>
              <a:gd name="connsiteX22" fmla="*/ 5070752 w 5785860"/>
              <a:gd name="connsiteY22" fmla="*/ 867508 h 1066800"/>
              <a:gd name="connsiteX23" fmla="*/ 5094199 w 5785860"/>
              <a:gd name="connsiteY23" fmla="*/ 844062 h 1066800"/>
              <a:gd name="connsiteX24" fmla="*/ 5176260 w 5785860"/>
              <a:gd name="connsiteY24" fmla="*/ 797170 h 1066800"/>
              <a:gd name="connsiteX25" fmla="*/ 5410722 w 5785860"/>
              <a:gd name="connsiteY25" fmla="*/ 762000 h 1066800"/>
              <a:gd name="connsiteX26" fmla="*/ 5563122 w 5785860"/>
              <a:gd name="connsiteY26" fmla="*/ 750277 h 1066800"/>
              <a:gd name="connsiteX27" fmla="*/ 5645183 w 5785860"/>
              <a:gd name="connsiteY27" fmla="*/ 726831 h 1066800"/>
              <a:gd name="connsiteX28" fmla="*/ 5738968 w 5785860"/>
              <a:gd name="connsiteY28" fmla="*/ 656493 h 1066800"/>
              <a:gd name="connsiteX29" fmla="*/ 5762414 w 5785860"/>
              <a:gd name="connsiteY29" fmla="*/ 621323 h 1066800"/>
              <a:gd name="connsiteX30" fmla="*/ 5774137 w 5785860"/>
              <a:gd name="connsiteY30" fmla="*/ 574431 h 1066800"/>
              <a:gd name="connsiteX31" fmla="*/ 5785860 w 5785860"/>
              <a:gd name="connsiteY31" fmla="*/ 539262 h 1066800"/>
              <a:gd name="connsiteX32" fmla="*/ 5774137 w 5785860"/>
              <a:gd name="connsiteY32" fmla="*/ 351693 h 1066800"/>
              <a:gd name="connsiteX33" fmla="*/ 5762414 w 5785860"/>
              <a:gd name="connsiteY33" fmla="*/ 316523 h 1066800"/>
              <a:gd name="connsiteX34" fmla="*/ 5727245 w 5785860"/>
              <a:gd name="connsiteY34" fmla="*/ 281354 h 1066800"/>
              <a:gd name="connsiteX35" fmla="*/ 5656906 w 5785860"/>
              <a:gd name="connsiteY35" fmla="*/ 211016 h 1066800"/>
              <a:gd name="connsiteX36" fmla="*/ 5516229 w 5785860"/>
              <a:gd name="connsiteY36" fmla="*/ 140677 h 1066800"/>
              <a:gd name="connsiteX37" fmla="*/ 5434168 w 5785860"/>
              <a:gd name="connsiteY37" fmla="*/ 105508 h 1066800"/>
              <a:gd name="connsiteX38" fmla="*/ 5246599 w 5785860"/>
              <a:gd name="connsiteY38" fmla="*/ 35170 h 1066800"/>
              <a:gd name="connsiteX39" fmla="*/ 5117645 w 5785860"/>
              <a:gd name="connsiteY39" fmla="*/ 0 h 1066800"/>
              <a:gd name="connsiteX40" fmla="*/ 4801122 w 5785860"/>
              <a:gd name="connsiteY40" fmla="*/ 23447 h 1066800"/>
              <a:gd name="connsiteX41" fmla="*/ 4672168 w 5785860"/>
              <a:gd name="connsiteY41" fmla="*/ 58616 h 1066800"/>
              <a:gd name="connsiteX42" fmla="*/ 4625276 w 5785860"/>
              <a:gd name="connsiteY42" fmla="*/ 82062 h 1066800"/>
              <a:gd name="connsiteX43" fmla="*/ 4437706 w 5785860"/>
              <a:gd name="connsiteY43" fmla="*/ 128954 h 1066800"/>
              <a:gd name="connsiteX44" fmla="*/ 4193733 w 5785860"/>
              <a:gd name="connsiteY44" fmla="*/ 168092 h 1066800"/>
              <a:gd name="connsiteX45" fmla="*/ 3799450 w 5785860"/>
              <a:gd name="connsiteY45" fmla="*/ 161853 h 1066800"/>
              <a:gd name="connsiteX46" fmla="*/ 3463980 w 5785860"/>
              <a:gd name="connsiteY46" fmla="*/ 126685 h 1066800"/>
              <a:gd name="connsiteX47" fmla="*/ 3101276 w 5785860"/>
              <a:gd name="connsiteY47" fmla="*/ 70339 h 1066800"/>
              <a:gd name="connsiteX48" fmla="*/ 2808199 w 5785860"/>
              <a:gd name="connsiteY48" fmla="*/ 82062 h 1066800"/>
              <a:gd name="connsiteX49" fmla="*/ 2526845 w 5785860"/>
              <a:gd name="connsiteY49" fmla="*/ 152400 h 1066800"/>
              <a:gd name="connsiteX50" fmla="*/ 2279870 w 5785860"/>
              <a:gd name="connsiteY50" fmla="*/ 197022 h 1066800"/>
              <a:gd name="connsiteX51" fmla="*/ 1937179 w 5785860"/>
              <a:gd name="connsiteY51" fmla="*/ 253368 h 1066800"/>
              <a:gd name="connsiteX52" fmla="*/ 1491982 w 5785860"/>
              <a:gd name="connsiteY52" fmla="*/ 243915 h 1066800"/>
              <a:gd name="connsiteX53" fmla="*/ 1038014 w 5785860"/>
              <a:gd name="connsiteY53" fmla="*/ 199293 h 1066800"/>
              <a:gd name="connsiteX54" fmla="*/ 773408 w 5785860"/>
              <a:gd name="connsiteY54" fmla="*/ 167808 h 1066800"/>
              <a:gd name="connsiteX55" fmla="*/ 381522 w 5785860"/>
              <a:gd name="connsiteY55" fmla="*/ 140677 h 1066800"/>
              <a:gd name="connsiteX56" fmla="*/ 163284 w 5785860"/>
              <a:gd name="connsiteY56" fmla="*/ 208746 h 1066800"/>
              <a:gd name="connsiteX57" fmla="*/ 53276 w 5785860"/>
              <a:gd name="connsiteY57" fmla="*/ 339970 h 1066800"/>
              <a:gd name="connsiteX58" fmla="*/ 1452 w 5785860"/>
              <a:gd name="connsiteY58" fmla="*/ 597877 h 1066800"/>
              <a:gd name="connsiteX59" fmla="*/ 106601 w 5785860"/>
              <a:gd name="connsiteY59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3308325 w 5785860"/>
              <a:gd name="connsiteY11" fmla="*/ 898656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965245 w 5785860"/>
              <a:gd name="connsiteY20" fmla="*/ 949570 h 1066800"/>
              <a:gd name="connsiteX21" fmla="*/ 5070752 w 5785860"/>
              <a:gd name="connsiteY21" fmla="*/ 867508 h 1066800"/>
              <a:gd name="connsiteX22" fmla="*/ 5094199 w 5785860"/>
              <a:gd name="connsiteY22" fmla="*/ 844062 h 1066800"/>
              <a:gd name="connsiteX23" fmla="*/ 5176260 w 5785860"/>
              <a:gd name="connsiteY23" fmla="*/ 797170 h 1066800"/>
              <a:gd name="connsiteX24" fmla="*/ 5410722 w 5785860"/>
              <a:gd name="connsiteY24" fmla="*/ 762000 h 1066800"/>
              <a:gd name="connsiteX25" fmla="*/ 5563122 w 5785860"/>
              <a:gd name="connsiteY25" fmla="*/ 750277 h 1066800"/>
              <a:gd name="connsiteX26" fmla="*/ 5645183 w 5785860"/>
              <a:gd name="connsiteY26" fmla="*/ 726831 h 1066800"/>
              <a:gd name="connsiteX27" fmla="*/ 5738968 w 5785860"/>
              <a:gd name="connsiteY27" fmla="*/ 656493 h 1066800"/>
              <a:gd name="connsiteX28" fmla="*/ 5762414 w 5785860"/>
              <a:gd name="connsiteY28" fmla="*/ 621323 h 1066800"/>
              <a:gd name="connsiteX29" fmla="*/ 5774137 w 5785860"/>
              <a:gd name="connsiteY29" fmla="*/ 574431 h 1066800"/>
              <a:gd name="connsiteX30" fmla="*/ 5785860 w 5785860"/>
              <a:gd name="connsiteY30" fmla="*/ 539262 h 1066800"/>
              <a:gd name="connsiteX31" fmla="*/ 5774137 w 5785860"/>
              <a:gd name="connsiteY31" fmla="*/ 351693 h 1066800"/>
              <a:gd name="connsiteX32" fmla="*/ 5762414 w 5785860"/>
              <a:gd name="connsiteY32" fmla="*/ 316523 h 1066800"/>
              <a:gd name="connsiteX33" fmla="*/ 5727245 w 5785860"/>
              <a:gd name="connsiteY33" fmla="*/ 281354 h 1066800"/>
              <a:gd name="connsiteX34" fmla="*/ 5656906 w 5785860"/>
              <a:gd name="connsiteY34" fmla="*/ 211016 h 1066800"/>
              <a:gd name="connsiteX35" fmla="*/ 5516229 w 5785860"/>
              <a:gd name="connsiteY35" fmla="*/ 140677 h 1066800"/>
              <a:gd name="connsiteX36" fmla="*/ 5434168 w 5785860"/>
              <a:gd name="connsiteY36" fmla="*/ 105508 h 1066800"/>
              <a:gd name="connsiteX37" fmla="*/ 5246599 w 5785860"/>
              <a:gd name="connsiteY37" fmla="*/ 35170 h 1066800"/>
              <a:gd name="connsiteX38" fmla="*/ 5117645 w 5785860"/>
              <a:gd name="connsiteY38" fmla="*/ 0 h 1066800"/>
              <a:gd name="connsiteX39" fmla="*/ 4801122 w 5785860"/>
              <a:gd name="connsiteY39" fmla="*/ 23447 h 1066800"/>
              <a:gd name="connsiteX40" fmla="*/ 4672168 w 5785860"/>
              <a:gd name="connsiteY40" fmla="*/ 58616 h 1066800"/>
              <a:gd name="connsiteX41" fmla="*/ 4625276 w 5785860"/>
              <a:gd name="connsiteY41" fmla="*/ 82062 h 1066800"/>
              <a:gd name="connsiteX42" fmla="*/ 4437706 w 5785860"/>
              <a:gd name="connsiteY42" fmla="*/ 128954 h 1066800"/>
              <a:gd name="connsiteX43" fmla="*/ 4193733 w 5785860"/>
              <a:gd name="connsiteY43" fmla="*/ 168092 h 1066800"/>
              <a:gd name="connsiteX44" fmla="*/ 3799450 w 5785860"/>
              <a:gd name="connsiteY44" fmla="*/ 161853 h 1066800"/>
              <a:gd name="connsiteX45" fmla="*/ 3463980 w 5785860"/>
              <a:gd name="connsiteY45" fmla="*/ 126685 h 1066800"/>
              <a:gd name="connsiteX46" fmla="*/ 3101276 w 5785860"/>
              <a:gd name="connsiteY46" fmla="*/ 70339 h 1066800"/>
              <a:gd name="connsiteX47" fmla="*/ 2808199 w 5785860"/>
              <a:gd name="connsiteY47" fmla="*/ 82062 h 1066800"/>
              <a:gd name="connsiteX48" fmla="*/ 2526845 w 5785860"/>
              <a:gd name="connsiteY48" fmla="*/ 152400 h 1066800"/>
              <a:gd name="connsiteX49" fmla="*/ 2279870 w 5785860"/>
              <a:gd name="connsiteY49" fmla="*/ 197022 h 1066800"/>
              <a:gd name="connsiteX50" fmla="*/ 1937179 w 5785860"/>
              <a:gd name="connsiteY50" fmla="*/ 253368 h 1066800"/>
              <a:gd name="connsiteX51" fmla="*/ 1491982 w 5785860"/>
              <a:gd name="connsiteY51" fmla="*/ 243915 h 1066800"/>
              <a:gd name="connsiteX52" fmla="*/ 1038014 w 5785860"/>
              <a:gd name="connsiteY52" fmla="*/ 199293 h 1066800"/>
              <a:gd name="connsiteX53" fmla="*/ 773408 w 5785860"/>
              <a:gd name="connsiteY53" fmla="*/ 167808 h 1066800"/>
              <a:gd name="connsiteX54" fmla="*/ 381522 w 5785860"/>
              <a:gd name="connsiteY54" fmla="*/ 140677 h 1066800"/>
              <a:gd name="connsiteX55" fmla="*/ 163284 w 5785860"/>
              <a:gd name="connsiteY55" fmla="*/ 208746 h 1066800"/>
              <a:gd name="connsiteX56" fmla="*/ 53276 w 5785860"/>
              <a:gd name="connsiteY56" fmla="*/ 339970 h 1066800"/>
              <a:gd name="connsiteX57" fmla="*/ 1452 w 5785860"/>
              <a:gd name="connsiteY57" fmla="*/ 597877 h 1066800"/>
              <a:gd name="connsiteX58" fmla="*/ 106601 w 5785860"/>
              <a:gd name="connsiteY58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3308325 w 5785860"/>
              <a:gd name="connsiteY11" fmla="*/ 898656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965245 w 5785860"/>
              <a:gd name="connsiteY20" fmla="*/ 949570 h 1066800"/>
              <a:gd name="connsiteX21" fmla="*/ 5070752 w 5785860"/>
              <a:gd name="connsiteY21" fmla="*/ 867508 h 1066800"/>
              <a:gd name="connsiteX22" fmla="*/ 5176260 w 5785860"/>
              <a:gd name="connsiteY22" fmla="*/ 797170 h 1066800"/>
              <a:gd name="connsiteX23" fmla="*/ 5410722 w 5785860"/>
              <a:gd name="connsiteY23" fmla="*/ 762000 h 1066800"/>
              <a:gd name="connsiteX24" fmla="*/ 5563122 w 5785860"/>
              <a:gd name="connsiteY24" fmla="*/ 750277 h 1066800"/>
              <a:gd name="connsiteX25" fmla="*/ 5645183 w 5785860"/>
              <a:gd name="connsiteY25" fmla="*/ 726831 h 1066800"/>
              <a:gd name="connsiteX26" fmla="*/ 5738968 w 5785860"/>
              <a:gd name="connsiteY26" fmla="*/ 656493 h 1066800"/>
              <a:gd name="connsiteX27" fmla="*/ 5762414 w 5785860"/>
              <a:gd name="connsiteY27" fmla="*/ 621323 h 1066800"/>
              <a:gd name="connsiteX28" fmla="*/ 5774137 w 5785860"/>
              <a:gd name="connsiteY28" fmla="*/ 574431 h 1066800"/>
              <a:gd name="connsiteX29" fmla="*/ 5785860 w 5785860"/>
              <a:gd name="connsiteY29" fmla="*/ 539262 h 1066800"/>
              <a:gd name="connsiteX30" fmla="*/ 5774137 w 5785860"/>
              <a:gd name="connsiteY30" fmla="*/ 351693 h 1066800"/>
              <a:gd name="connsiteX31" fmla="*/ 5762414 w 5785860"/>
              <a:gd name="connsiteY31" fmla="*/ 316523 h 1066800"/>
              <a:gd name="connsiteX32" fmla="*/ 5727245 w 5785860"/>
              <a:gd name="connsiteY32" fmla="*/ 281354 h 1066800"/>
              <a:gd name="connsiteX33" fmla="*/ 5656906 w 5785860"/>
              <a:gd name="connsiteY33" fmla="*/ 211016 h 1066800"/>
              <a:gd name="connsiteX34" fmla="*/ 5516229 w 5785860"/>
              <a:gd name="connsiteY34" fmla="*/ 140677 h 1066800"/>
              <a:gd name="connsiteX35" fmla="*/ 5434168 w 5785860"/>
              <a:gd name="connsiteY35" fmla="*/ 105508 h 1066800"/>
              <a:gd name="connsiteX36" fmla="*/ 5246599 w 5785860"/>
              <a:gd name="connsiteY36" fmla="*/ 35170 h 1066800"/>
              <a:gd name="connsiteX37" fmla="*/ 5117645 w 5785860"/>
              <a:gd name="connsiteY37" fmla="*/ 0 h 1066800"/>
              <a:gd name="connsiteX38" fmla="*/ 4801122 w 5785860"/>
              <a:gd name="connsiteY38" fmla="*/ 23447 h 1066800"/>
              <a:gd name="connsiteX39" fmla="*/ 4672168 w 5785860"/>
              <a:gd name="connsiteY39" fmla="*/ 58616 h 1066800"/>
              <a:gd name="connsiteX40" fmla="*/ 4625276 w 5785860"/>
              <a:gd name="connsiteY40" fmla="*/ 82062 h 1066800"/>
              <a:gd name="connsiteX41" fmla="*/ 4437706 w 5785860"/>
              <a:gd name="connsiteY41" fmla="*/ 128954 h 1066800"/>
              <a:gd name="connsiteX42" fmla="*/ 4193733 w 5785860"/>
              <a:gd name="connsiteY42" fmla="*/ 168092 h 1066800"/>
              <a:gd name="connsiteX43" fmla="*/ 3799450 w 5785860"/>
              <a:gd name="connsiteY43" fmla="*/ 161853 h 1066800"/>
              <a:gd name="connsiteX44" fmla="*/ 3463980 w 5785860"/>
              <a:gd name="connsiteY44" fmla="*/ 126685 h 1066800"/>
              <a:gd name="connsiteX45" fmla="*/ 3101276 w 5785860"/>
              <a:gd name="connsiteY45" fmla="*/ 70339 h 1066800"/>
              <a:gd name="connsiteX46" fmla="*/ 2808199 w 5785860"/>
              <a:gd name="connsiteY46" fmla="*/ 82062 h 1066800"/>
              <a:gd name="connsiteX47" fmla="*/ 2526845 w 5785860"/>
              <a:gd name="connsiteY47" fmla="*/ 152400 h 1066800"/>
              <a:gd name="connsiteX48" fmla="*/ 2279870 w 5785860"/>
              <a:gd name="connsiteY48" fmla="*/ 197022 h 1066800"/>
              <a:gd name="connsiteX49" fmla="*/ 1937179 w 5785860"/>
              <a:gd name="connsiteY49" fmla="*/ 253368 h 1066800"/>
              <a:gd name="connsiteX50" fmla="*/ 1491982 w 5785860"/>
              <a:gd name="connsiteY50" fmla="*/ 243915 h 1066800"/>
              <a:gd name="connsiteX51" fmla="*/ 1038014 w 5785860"/>
              <a:gd name="connsiteY51" fmla="*/ 199293 h 1066800"/>
              <a:gd name="connsiteX52" fmla="*/ 773408 w 5785860"/>
              <a:gd name="connsiteY52" fmla="*/ 167808 h 1066800"/>
              <a:gd name="connsiteX53" fmla="*/ 381522 w 5785860"/>
              <a:gd name="connsiteY53" fmla="*/ 140677 h 1066800"/>
              <a:gd name="connsiteX54" fmla="*/ 163284 w 5785860"/>
              <a:gd name="connsiteY54" fmla="*/ 208746 h 1066800"/>
              <a:gd name="connsiteX55" fmla="*/ 53276 w 5785860"/>
              <a:gd name="connsiteY55" fmla="*/ 339970 h 1066800"/>
              <a:gd name="connsiteX56" fmla="*/ 1452 w 5785860"/>
              <a:gd name="connsiteY56" fmla="*/ 597877 h 1066800"/>
              <a:gd name="connsiteX57" fmla="*/ 106601 w 5785860"/>
              <a:gd name="connsiteY57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3308325 w 5785860"/>
              <a:gd name="connsiteY11" fmla="*/ 898656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965245 w 5785860"/>
              <a:gd name="connsiteY20" fmla="*/ 949570 h 1066800"/>
              <a:gd name="connsiteX21" fmla="*/ 5070752 w 5785860"/>
              <a:gd name="connsiteY21" fmla="*/ 867508 h 1066800"/>
              <a:gd name="connsiteX22" fmla="*/ 5176260 w 5785860"/>
              <a:gd name="connsiteY22" fmla="*/ 797170 h 1066800"/>
              <a:gd name="connsiteX23" fmla="*/ 5410722 w 5785860"/>
              <a:gd name="connsiteY23" fmla="*/ 762000 h 1066800"/>
              <a:gd name="connsiteX24" fmla="*/ 5563122 w 5785860"/>
              <a:gd name="connsiteY24" fmla="*/ 750277 h 1066800"/>
              <a:gd name="connsiteX25" fmla="*/ 5645183 w 5785860"/>
              <a:gd name="connsiteY25" fmla="*/ 726831 h 1066800"/>
              <a:gd name="connsiteX26" fmla="*/ 5738968 w 5785860"/>
              <a:gd name="connsiteY26" fmla="*/ 656493 h 1066800"/>
              <a:gd name="connsiteX27" fmla="*/ 5774137 w 5785860"/>
              <a:gd name="connsiteY27" fmla="*/ 574431 h 1066800"/>
              <a:gd name="connsiteX28" fmla="*/ 5785860 w 5785860"/>
              <a:gd name="connsiteY28" fmla="*/ 539262 h 1066800"/>
              <a:gd name="connsiteX29" fmla="*/ 5774137 w 5785860"/>
              <a:gd name="connsiteY29" fmla="*/ 351693 h 1066800"/>
              <a:gd name="connsiteX30" fmla="*/ 5762414 w 5785860"/>
              <a:gd name="connsiteY30" fmla="*/ 316523 h 1066800"/>
              <a:gd name="connsiteX31" fmla="*/ 5727245 w 5785860"/>
              <a:gd name="connsiteY31" fmla="*/ 281354 h 1066800"/>
              <a:gd name="connsiteX32" fmla="*/ 5656906 w 5785860"/>
              <a:gd name="connsiteY32" fmla="*/ 211016 h 1066800"/>
              <a:gd name="connsiteX33" fmla="*/ 5516229 w 5785860"/>
              <a:gd name="connsiteY33" fmla="*/ 140677 h 1066800"/>
              <a:gd name="connsiteX34" fmla="*/ 5434168 w 5785860"/>
              <a:gd name="connsiteY34" fmla="*/ 105508 h 1066800"/>
              <a:gd name="connsiteX35" fmla="*/ 5246599 w 5785860"/>
              <a:gd name="connsiteY35" fmla="*/ 35170 h 1066800"/>
              <a:gd name="connsiteX36" fmla="*/ 5117645 w 5785860"/>
              <a:gd name="connsiteY36" fmla="*/ 0 h 1066800"/>
              <a:gd name="connsiteX37" fmla="*/ 4801122 w 5785860"/>
              <a:gd name="connsiteY37" fmla="*/ 23447 h 1066800"/>
              <a:gd name="connsiteX38" fmla="*/ 4672168 w 5785860"/>
              <a:gd name="connsiteY38" fmla="*/ 58616 h 1066800"/>
              <a:gd name="connsiteX39" fmla="*/ 4625276 w 5785860"/>
              <a:gd name="connsiteY39" fmla="*/ 82062 h 1066800"/>
              <a:gd name="connsiteX40" fmla="*/ 4437706 w 5785860"/>
              <a:gd name="connsiteY40" fmla="*/ 128954 h 1066800"/>
              <a:gd name="connsiteX41" fmla="*/ 4193733 w 5785860"/>
              <a:gd name="connsiteY41" fmla="*/ 168092 h 1066800"/>
              <a:gd name="connsiteX42" fmla="*/ 3799450 w 5785860"/>
              <a:gd name="connsiteY42" fmla="*/ 161853 h 1066800"/>
              <a:gd name="connsiteX43" fmla="*/ 3463980 w 5785860"/>
              <a:gd name="connsiteY43" fmla="*/ 126685 h 1066800"/>
              <a:gd name="connsiteX44" fmla="*/ 3101276 w 5785860"/>
              <a:gd name="connsiteY44" fmla="*/ 70339 h 1066800"/>
              <a:gd name="connsiteX45" fmla="*/ 2808199 w 5785860"/>
              <a:gd name="connsiteY45" fmla="*/ 82062 h 1066800"/>
              <a:gd name="connsiteX46" fmla="*/ 2526845 w 5785860"/>
              <a:gd name="connsiteY46" fmla="*/ 152400 h 1066800"/>
              <a:gd name="connsiteX47" fmla="*/ 2279870 w 5785860"/>
              <a:gd name="connsiteY47" fmla="*/ 197022 h 1066800"/>
              <a:gd name="connsiteX48" fmla="*/ 1937179 w 5785860"/>
              <a:gd name="connsiteY48" fmla="*/ 253368 h 1066800"/>
              <a:gd name="connsiteX49" fmla="*/ 1491982 w 5785860"/>
              <a:gd name="connsiteY49" fmla="*/ 243915 h 1066800"/>
              <a:gd name="connsiteX50" fmla="*/ 1038014 w 5785860"/>
              <a:gd name="connsiteY50" fmla="*/ 199293 h 1066800"/>
              <a:gd name="connsiteX51" fmla="*/ 773408 w 5785860"/>
              <a:gd name="connsiteY51" fmla="*/ 167808 h 1066800"/>
              <a:gd name="connsiteX52" fmla="*/ 381522 w 5785860"/>
              <a:gd name="connsiteY52" fmla="*/ 140677 h 1066800"/>
              <a:gd name="connsiteX53" fmla="*/ 163284 w 5785860"/>
              <a:gd name="connsiteY53" fmla="*/ 208746 h 1066800"/>
              <a:gd name="connsiteX54" fmla="*/ 53276 w 5785860"/>
              <a:gd name="connsiteY54" fmla="*/ 339970 h 1066800"/>
              <a:gd name="connsiteX55" fmla="*/ 1452 w 5785860"/>
              <a:gd name="connsiteY55" fmla="*/ 597877 h 1066800"/>
              <a:gd name="connsiteX56" fmla="*/ 106601 w 5785860"/>
              <a:gd name="connsiteY56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3308325 w 5785860"/>
              <a:gd name="connsiteY11" fmla="*/ 898656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965245 w 5785860"/>
              <a:gd name="connsiteY20" fmla="*/ 949570 h 1066800"/>
              <a:gd name="connsiteX21" fmla="*/ 5070752 w 5785860"/>
              <a:gd name="connsiteY21" fmla="*/ 867508 h 1066800"/>
              <a:gd name="connsiteX22" fmla="*/ 5176260 w 5785860"/>
              <a:gd name="connsiteY22" fmla="*/ 797170 h 1066800"/>
              <a:gd name="connsiteX23" fmla="*/ 5410722 w 5785860"/>
              <a:gd name="connsiteY23" fmla="*/ 762000 h 1066800"/>
              <a:gd name="connsiteX24" fmla="*/ 5563122 w 5785860"/>
              <a:gd name="connsiteY24" fmla="*/ 750277 h 1066800"/>
              <a:gd name="connsiteX25" fmla="*/ 5645183 w 5785860"/>
              <a:gd name="connsiteY25" fmla="*/ 726831 h 1066800"/>
              <a:gd name="connsiteX26" fmla="*/ 5738968 w 5785860"/>
              <a:gd name="connsiteY26" fmla="*/ 656493 h 1066800"/>
              <a:gd name="connsiteX27" fmla="*/ 5774137 w 5785860"/>
              <a:gd name="connsiteY27" fmla="*/ 574431 h 1066800"/>
              <a:gd name="connsiteX28" fmla="*/ 5785860 w 5785860"/>
              <a:gd name="connsiteY28" fmla="*/ 539262 h 1066800"/>
              <a:gd name="connsiteX29" fmla="*/ 5774137 w 5785860"/>
              <a:gd name="connsiteY29" fmla="*/ 351693 h 1066800"/>
              <a:gd name="connsiteX30" fmla="*/ 5762414 w 5785860"/>
              <a:gd name="connsiteY30" fmla="*/ 316523 h 1066800"/>
              <a:gd name="connsiteX31" fmla="*/ 5727245 w 5785860"/>
              <a:gd name="connsiteY31" fmla="*/ 281354 h 1066800"/>
              <a:gd name="connsiteX32" fmla="*/ 5656906 w 5785860"/>
              <a:gd name="connsiteY32" fmla="*/ 211016 h 1066800"/>
              <a:gd name="connsiteX33" fmla="*/ 5516229 w 5785860"/>
              <a:gd name="connsiteY33" fmla="*/ 140677 h 1066800"/>
              <a:gd name="connsiteX34" fmla="*/ 5246599 w 5785860"/>
              <a:gd name="connsiteY34" fmla="*/ 35170 h 1066800"/>
              <a:gd name="connsiteX35" fmla="*/ 5117645 w 5785860"/>
              <a:gd name="connsiteY35" fmla="*/ 0 h 1066800"/>
              <a:gd name="connsiteX36" fmla="*/ 4801122 w 5785860"/>
              <a:gd name="connsiteY36" fmla="*/ 23447 h 1066800"/>
              <a:gd name="connsiteX37" fmla="*/ 4672168 w 5785860"/>
              <a:gd name="connsiteY37" fmla="*/ 58616 h 1066800"/>
              <a:gd name="connsiteX38" fmla="*/ 4625276 w 5785860"/>
              <a:gd name="connsiteY38" fmla="*/ 82062 h 1066800"/>
              <a:gd name="connsiteX39" fmla="*/ 4437706 w 5785860"/>
              <a:gd name="connsiteY39" fmla="*/ 128954 h 1066800"/>
              <a:gd name="connsiteX40" fmla="*/ 4193733 w 5785860"/>
              <a:gd name="connsiteY40" fmla="*/ 168092 h 1066800"/>
              <a:gd name="connsiteX41" fmla="*/ 3799450 w 5785860"/>
              <a:gd name="connsiteY41" fmla="*/ 161853 h 1066800"/>
              <a:gd name="connsiteX42" fmla="*/ 3463980 w 5785860"/>
              <a:gd name="connsiteY42" fmla="*/ 126685 h 1066800"/>
              <a:gd name="connsiteX43" fmla="*/ 3101276 w 5785860"/>
              <a:gd name="connsiteY43" fmla="*/ 70339 h 1066800"/>
              <a:gd name="connsiteX44" fmla="*/ 2808199 w 5785860"/>
              <a:gd name="connsiteY44" fmla="*/ 82062 h 1066800"/>
              <a:gd name="connsiteX45" fmla="*/ 2526845 w 5785860"/>
              <a:gd name="connsiteY45" fmla="*/ 152400 h 1066800"/>
              <a:gd name="connsiteX46" fmla="*/ 2279870 w 5785860"/>
              <a:gd name="connsiteY46" fmla="*/ 197022 h 1066800"/>
              <a:gd name="connsiteX47" fmla="*/ 1937179 w 5785860"/>
              <a:gd name="connsiteY47" fmla="*/ 253368 h 1066800"/>
              <a:gd name="connsiteX48" fmla="*/ 1491982 w 5785860"/>
              <a:gd name="connsiteY48" fmla="*/ 243915 h 1066800"/>
              <a:gd name="connsiteX49" fmla="*/ 1038014 w 5785860"/>
              <a:gd name="connsiteY49" fmla="*/ 199293 h 1066800"/>
              <a:gd name="connsiteX50" fmla="*/ 773408 w 5785860"/>
              <a:gd name="connsiteY50" fmla="*/ 167808 h 1066800"/>
              <a:gd name="connsiteX51" fmla="*/ 381522 w 5785860"/>
              <a:gd name="connsiteY51" fmla="*/ 140677 h 1066800"/>
              <a:gd name="connsiteX52" fmla="*/ 163284 w 5785860"/>
              <a:gd name="connsiteY52" fmla="*/ 208746 h 1066800"/>
              <a:gd name="connsiteX53" fmla="*/ 53276 w 5785860"/>
              <a:gd name="connsiteY53" fmla="*/ 339970 h 1066800"/>
              <a:gd name="connsiteX54" fmla="*/ 1452 w 5785860"/>
              <a:gd name="connsiteY54" fmla="*/ 597877 h 1066800"/>
              <a:gd name="connsiteX55" fmla="*/ 106601 w 5785860"/>
              <a:gd name="connsiteY55" fmla="*/ 779392 h 1066800"/>
              <a:gd name="connsiteX0" fmla="*/ 106601 w 5785860"/>
              <a:gd name="connsiteY0" fmla="*/ 779392 h 1066800"/>
              <a:gd name="connsiteX1" fmla="*/ 223044 w 5785860"/>
              <a:gd name="connsiteY1" fmla="*/ 876018 h 1066800"/>
              <a:gd name="connsiteX2" fmla="*/ 393245 w 5785860"/>
              <a:gd name="connsiteY2" fmla="*/ 961293 h 1066800"/>
              <a:gd name="connsiteX3" fmla="*/ 802128 w 5785860"/>
              <a:gd name="connsiteY3" fmla="*/ 1011398 h 1066800"/>
              <a:gd name="connsiteX4" fmla="*/ 1298134 w 5785860"/>
              <a:gd name="connsiteY4" fmla="*/ 933306 h 1066800"/>
              <a:gd name="connsiteX5" fmla="*/ 1835183 w 5785860"/>
              <a:gd name="connsiteY5" fmla="*/ 855785 h 1066800"/>
              <a:gd name="connsiteX6" fmla="*/ 1952414 w 5785860"/>
              <a:gd name="connsiteY6" fmla="*/ 867508 h 1066800"/>
              <a:gd name="connsiteX7" fmla="*/ 2081368 w 5785860"/>
              <a:gd name="connsiteY7" fmla="*/ 902677 h 1066800"/>
              <a:gd name="connsiteX8" fmla="*/ 2233768 w 5785860"/>
              <a:gd name="connsiteY8" fmla="*/ 949570 h 1066800"/>
              <a:gd name="connsiteX9" fmla="*/ 2444783 w 5785860"/>
              <a:gd name="connsiteY9" fmla="*/ 996462 h 1066800"/>
              <a:gd name="connsiteX10" fmla="*/ 2855091 w 5785860"/>
              <a:gd name="connsiteY10" fmla="*/ 996462 h 1066800"/>
              <a:gd name="connsiteX11" fmla="*/ 3308325 w 5785860"/>
              <a:gd name="connsiteY11" fmla="*/ 898656 h 1066800"/>
              <a:gd name="connsiteX12" fmla="*/ 3757768 w 5785860"/>
              <a:gd name="connsiteY12" fmla="*/ 937847 h 1066800"/>
              <a:gd name="connsiteX13" fmla="*/ 3910168 w 5785860"/>
              <a:gd name="connsiteY13" fmla="*/ 961293 h 1066800"/>
              <a:gd name="connsiteX14" fmla="*/ 3945337 w 5785860"/>
              <a:gd name="connsiteY14" fmla="*/ 973016 h 1066800"/>
              <a:gd name="connsiteX15" fmla="*/ 3992229 w 5785860"/>
              <a:gd name="connsiteY15" fmla="*/ 996462 h 1066800"/>
              <a:gd name="connsiteX16" fmla="*/ 4261860 w 5785860"/>
              <a:gd name="connsiteY16" fmla="*/ 1031631 h 1066800"/>
              <a:gd name="connsiteX17" fmla="*/ 4531491 w 5785860"/>
              <a:gd name="connsiteY17" fmla="*/ 1066800 h 1066800"/>
              <a:gd name="connsiteX18" fmla="*/ 4777676 w 5785860"/>
              <a:gd name="connsiteY18" fmla="*/ 1055077 h 1066800"/>
              <a:gd name="connsiteX19" fmla="*/ 4848014 w 5785860"/>
              <a:gd name="connsiteY19" fmla="*/ 1019908 h 1066800"/>
              <a:gd name="connsiteX20" fmla="*/ 4965245 w 5785860"/>
              <a:gd name="connsiteY20" fmla="*/ 949570 h 1066800"/>
              <a:gd name="connsiteX21" fmla="*/ 5070752 w 5785860"/>
              <a:gd name="connsiteY21" fmla="*/ 867508 h 1066800"/>
              <a:gd name="connsiteX22" fmla="*/ 5176260 w 5785860"/>
              <a:gd name="connsiteY22" fmla="*/ 797170 h 1066800"/>
              <a:gd name="connsiteX23" fmla="*/ 5410722 w 5785860"/>
              <a:gd name="connsiteY23" fmla="*/ 762000 h 1066800"/>
              <a:gd name="connsiteX24" fmla="*/ 5563122 w 5785860"/>
              <a:gd name="connsiteY24" fmla="*/ 750277 h 1066800"/>
              <a:gd name="connsiteX25" fmla="*/ 5645183 w 5785860"/>
              <a:gd name="connsiteY25" fmla="*/ 726831 h 1066800"/>
              <a:gd name="connsiteX26" fmla="*/ 5738968 w 5785860"/>
              <a:gd name="connsiteY26" fmla="*/ 656493 h 1066800"/>
              <a:gd name="connsiteX27" fmla="*/ 5774137 w 5785860"/>
              <a:gd name="connsiteY27" fmla="*/ 574431 h 1066800"/>
              <a:gd name="connsiteX28" fmla="*/ 5785860 w 5785860"/>
              <a:gd name="connsiteY28" fmla="*/ 539262 h 1066800"/>
              <a:gd name="connsiteX29" fmla="*/ 5774137 w 5785860"/>
              <a:gd name="connsiteY29" fmla="*/ 351693 h 1066800"/>
              <a:gd name="connsiteX30" fmla="*/ 5762414 w 5785860"/>
              <a:gd name="connsiteY30" fmla="*/ 316523 h 1066800"/>
              <a:gd name="connsiteX31" fmla="*/ 5727245 w 5785860"/>
              <a:gd name="connsiteY31" fmla="*/ 281354 h 1066800"/>
              <a:gd name="connsiteX32" fmla="*/ 5656906 w 5785860"/>
              <a:gd name="connsiteY32" fmla="*/ 211016 h 1066800"/>
              <a:gd name="connsiteX33" fmla="*/ 5516229 w 5785860"/>
              <a:gd name="connsiteY33" fmla="*/ 140677 h 1066800"/>
              <a:gd name="connsiteX34" fmla="*/ 5362509 w 5785860"/>
              <a:gd name="connsiteY34" fmla="*/ 46223 h 1066800"/>
              <a:gd name="connsiteX35" fmla="*/ 5117645 w 5785860"/>
              <a:gd name="connsiteY35" fmla="*/ 0 h 1066800"/>
              <a:gd name="connsiteX36" fmla="*/ 4801122 w 5785860"/>
              <a:gd name="connsiteY36" fmla="*/ 23447 h 1066800"/>
              <a:gd name="connsiteX37" fmla="*/ 4672168 w 5785860"/>
              <a:gd name="connsiteY37" fmla="*/ 58616 h 1066800"/>
              <a:gd name="connsiteX38" fmla="*/ 4625276 w 5785860"/>
              <a:gd name="connsiteY38" fmla="*/ 82062 h 1066800"/>
              <a:gd name="connsiteX39" fmla="*/ 4437706 w 5785860"/>
              <a:gd name="connsiteY39" fmla="*/ 128954 h 1066800"/>
              <a:gd name="connsiteX40" fmla="*/ 4193733 w 5785860"/>
              <a:gd name="connsiteY40" fmla="*/ 168092 h 1066800"/>
              <a:gd name="connsiteX41" fmla="*/ 3799450 w 5785860"/>
              <a:gd name="connsiteY41" fmla="*/ 161853 h 1066800"/>
              <a:gd name="connsiteX42" fmla="*/ 3463980 w 5785860"/>
              <a:gd name="connsiteY42" fmla="*/ 126685 h 1066800"/>
              <a:gd name="connsiteX43" fmla="*/ 3101276 w 5785860"/>
              <a:gd name="connsiteY43" fmla="*/ 70339 h 1066800"/>
              <a:gd name="connsiteX44" fmla="*/ 2808199 w 5785860"/>
              <a:gd name="connsiteY44" fmla="*/ 82062 h 1066800"/>
              <a:gd name="connsiteX45" fmla="*/ 2526845 w 5785860"/>
              <a:gd name="connsiteY45" fmla="*/ 152400 h 1066800"/>
              <a:gd name="connsiteX46" fmla="*/ 2279870 w 5785860"/>
              <a:gd name="connsiteY46" fmla="*/ 197022 h 1066800"/>
              <a:gd name="connsiteX47" fmla="*/ 1937179 w 5785860"/>
              <a:gd name="connsiteY47" fmla="*/ 253368 h 1066800"/>
              <a:gd name="connsiteX48" fmla="*/ 1491982 w 5785860"/>
              <a:gd name="connsiteY48" fmla="*/ 243915 h 1066800"/>
              <a:gd name="connsiteX49" fmla="*/ 1038014 w 5785860"/>
              <a:gd name="connsiteY49" fmla="*/ 199293 h 1066800"/>
              <a:gd name="connsiteX50" fmla="*/ 773408 w 5785860"/>
              <a:gd name="connsiteY50" fmla="*/ 167808 h 1066800"/>
              <a:gd name="connsiteX51" fmla="*/ 381522 w 5785860"/>
              <a:gd name="connsiteY51" fmla="*/ 140677 h 1066800"/>
              <a:gd name="connsiteX52" fmla="*/ 163284 w 5785860"/>
              <a:gd name="connsiteY52" fmla="*/ 208746 h 1066800"/>
              <a:gd name="connsiteX53" fmla="*/ 53276 w 5785860"/>
              <a:gd name="connsiteY53" fmla="*/ 339970 h 1066800"/>
              <a:gd name="connsiteX54" fmla="*/ 1452 w 5785860"/>
              <a:gd name="connsiteY54" fmla="*/ 597877 h 1066800"/>
              <a:gd name="connsiteX55" fmla="*/ 106601 w 5785860"/>
              <a:gd name="connsiteY55" fmla="*/ 779392 h 1066800"/>
              <a:gd name="connsiteX0" fmla="*/ 106601 w 5785860"/>
              <a:gd name="connsiteY0" fmla="*/ 786761 h 1074169"/>
              <a:gd name="connsiteX1" fmla="*/ 223044 w 5785860"/>
              <a:gd name="connsiteY1" fmla="*/ 883387 h 1074169"/>
              <a:gd name="connsiteX2" fmla="*/ 393245 w 5785860"/>
              <a:gd name="connsiteY2" fmla="*/ 968662 h 1074169"/>
              <a:gd name="connsiteX3" fmla="*/ 802128 w 5785860"/>
              <a:gd name="connsiteY3" fmla="*/ 1018767 h 1074169"/>
              <a:gd name="connsiteX4" fmla="*/ 1298134 w 5785860"/>
              <a:gd name="connsiteY4" fmla="*/ 940675 h 1074169"/>
              <a:gd name="connsiteX5" fmla="*/ 1835183 w 5785860"/>
              <a:gd name="connsiteY5" fmla="*/ 863154 h 1074169"/>
              <a:gd name="connsiteX6" fmla="*/ 1952414 w 5785860"/>
              <a:gd name="connsiteY6" fmla="*/ 874877 h 1074169"/>
              <a:gd name="connsiteX7" fmla="*/ 2081368 w 5785860"/>
              <a:gd name="connsiteY7" fmla="*/ 910046 h 1074169"/>
              <a:gd name="connsiteX8" fmla="*/ 2233768 w 5785860"/>
              <a:gd name="connsiteY8" fmla="*/ 956939 h 1074169"/>
              <a:gd name="connsiteX9" fmla="*/ 2444783 w 5785860"/>
              <a:gd name="connsiteY9" fmla="*/ 1003831 h 1074169"/>
              <a:gd name="connsiteX10" fmla="*/ 2855091 w 5785860"/>
              <a:gd name="connsiteY10" fmla="*/ 1003831 h 1074169"/>
              <a:gd name="connsiteX11" fmla="*/ 3308325 w 5785860"/>
              <a:gd name="connsiteY11" fmla="*/ 906025 h 1074169"/>
              <a:gd name="connsiteX12" fmla="*/ 3757768 w 5785860"/>
              <a:gd name="connsiteY12" fmla="*/ 945216 h 1074169"/>
              <a:gd name="connsiteX13" fmla="*/ 3910168 w 5785860"/>
              <a:gd name="connsiteY13" fmla="*/ 968662 h 1074169"/>
              <a:gd name="connsiteX14" fmla="*/ 3945337 w 5785860"/>
              <a:gd name="connsiteY14" fmla="*/ 980385 h 1074169"/>
              <a:gd name="connsiteX15" fmla="*/ 3992229 w 5785860"/>
              <a:gd name="connsiteY15" fmla="*/ 1003831 h 1074169"/>
              <a:gd name="connsiteX16" fmla="*/ 4261860 w 5785860"/>
              <a:gd name="connsiteY16" fmla="*/ 1039000 h 1074169"/>
              <a:gd name="connsiteX17" fmla="*/ 4531491 w 5785860"/>
              <a:gd name="connsiteY17" fmla="*/ 1074169 h 1074169"/>
              <a:gd name="connsiteX18" fmla="*/ 4777676 w 5785860"/>
              <a:gd name="connsiteY18" fmla="*/ 1062446 h 1074169"/>
              <a:gd name="connsiteX19" fmla="*/ 4848014 w 5785860"/>
              <a:gd name="connsiteY19" fmla="*/ 1027277 h 1074169"/>
              <a:gd name="connsiteX20" fmla="*/ 4965245 w 5785860"/>
              <a:gd name="connsiteY20" fmla="*/ 956939 h 1074169"/>
              <a:gd name="connsiteX21" fmla="*/ 5070752 w 5785860"/>
              <a:gd name="connsiteY21" fmla="*/ 874877 h 1074169"/>
              <a:gd name="connsiteX22" fmla="*/ 5176260 w 5785860"/>
              <a:gd name="connsiteY22" fmla="*/ 804539 h 1074169"/>
              <a:gd name="connsiteX23" fmla="*/ 5410722 w 5785860"/>
              <a:gd name="connsiteY23" fmla="*/ 769369 h 1074169"/>
              <a:gd name="connsiteX24" fmla="*/ 5563122 w 5785860"/>
              <a:gd name="connsiteY24" fmla="*/ 757646 h 1074169"/>
              <a:gd name="connsiteX25" fmla="*/ 5645183 w 5785860"/>
              <a:gd name="connsiteY25" fmla="*/ 734200 h 1074169"/>
              <a:gd name="connsiteX26" fmla="*/ 5738968 w 5785860"/>
              <a:gd name="connsiteY26" fmla="*/ 663862 h 1074169"/>
              <a:gd name="connsiteX27" fmla="*/ 5774137 w 5785860"/>
              <a:gd name="connsiteY27" fmla="*/ 581800 h 1074169"/>
              <a:gd name="connsiteX28" fmla="*/ 5785860 w 5785860"/>
              <a:gd name="connsiteY28" fmla="*/ 546631 h 1074169"/>
              <a:gd name="connsiteX29" fmla="*/ 5774137 w 5785860"/>
              <a:gd name="connsiteY29" fmla="*/ 359062 h 1074169"/>
              <a:gd name="connsiteX30" fmla="*/ 5762414 w 5785860"/>
              <a:gd name="connsiteY30" fmla="*/ 323892 h 1074169"/>
              <a:gd name="connsiteX31" fmla="*/ 5727245 w 5785860"/>
              <a:gd name="connsiteY31" fmla="*/ 288723 h 1074169"/>
              <a:gd name="connsiteX32" fmla="*/ 5656906 w 5785860"/>
              <a:gd name="connsiteY32" fmla="*/ 218385 h 1074169"/>
              <a:gd name="connsiteX33" fmla="*/ 5516229 w 5785860"/>
              <a:gd name="connsiteY33" fmla="*/ 148046 h 1074169"/>
              <a:gd name="connsiteX34" fmla="*/ 5362509 w 5785860"/>
              <a:gd name="connsiteY34" fmla="*/ 53592 h 1074169"/>
              <a:gd name="connsiteX35" fmla="*/ 5074942 w 5785860"/>
              <a:gd name="connsiteY35" fmla="*/ 0 h 1074169"/>
              <a:gd name="connsiteX36" fmla="*/ 4801122 w 5785860"/>
              <a:gd name="connsiteY36" fmla="*/ 30816 h 1074169"/>
              <a:gd name="connsiteX37" fmla="*/ 4672168 w 5785860"/>
              <a:gd name="connsiteY37" fmla="*/ 65985 h 1074169"/>
              <a:gd name="connsiteX38" fmla="*/ 4625276 w 5785860"/>
              <a:gd name="connsiteY38" fmla="*/ 89431 h 1074169"/>
              <a:gd name="connsiteX39" fmla="*/ 4437706 w 5785860"/>
              <a:gd name="connsiteY39" fmla="*/ 136323 h 1074169"/>
              <a:gd name="connsiteX40" fmla="*/ 4193733 w 5785860"/>
              <a:gd name="connsiteY40" fmla="*/ 175461 h 1074169"/>
              <a:gd name="connsiteX41" fmla="*/ 3799450 w 5785860"/>
              <a:gd name="connsiteY41" fmla="*/ 169222 h 1074169"/>
              <a:gd name="connsiteX42" fmla="*/ 3463980 w 5785860"/>
              <a:gd name="connsiteY42" fmla="*/ 134054 h 1074169"/>
              <a:gd name="connsiteX43" fmla="*/ 3101276 w 5785860"/>
              <a:gd name="connsiteY43" fmla="*/ 77708 h 1074169"/>
              <a:gd name="connsiteX44" fmla="*/ 2808199 w 5785860"/>
              <a:gd name="connsiteY44" fmla="*/ 89431 h 1074169"/>
              <a:gd name="connsiteX45" fmla="*/ 2526845 w 5785860"/>
              <a:gd name="connsiteY45" fmla="*/ 159769 h 1074169"/>
              <a:gd name="connsiteX46" fmla="*/ 2279870 w 5785860"/>
              <a:gd name="connsiteY46" fmla="*/ 204391 h 1074169"/>
              <a:gd name="connsiteX47" fmla="*/ 1937179 w 5785860"/>
              <a:gd name="connsiteY47" fmla="*/ 260737 h 1074169"/>
              <a:gd name="connsiteX48" fmla="*/ 1491982 w 5785860"/>
              <a:gd name="connsiteY48" fmla="*/ 251284 h 1074169"/>
              <a:gd name="connsiteX49" fmla="*/ 1038014 w 5785860"/>
              <a:gd name="connsiteY49" fmla="*/ 206662 h 1074169"/>
              <a:gd name="connsiteX50" fmla="*/ 773408 w 5785860"/>
              <a:gd name="connsiteY50" fmla="*/ 175177 h 1074169"/>
              <a:gd name="connsiteX51" fmla="*/ 381522 w 5785860"/>
              <a:gd name="connsiteY51" fmla="*/ 148046 h 1074169"/>
              <a:gd name="connsiteX52" fmla="*/ 163284 w 5785860"/>
              <a:gd name="connsiteY52" fmla="*/ 216115 h 1074169"/>
              <a:gd name="connsiteX53" fmla="*/ 53276 w 5785860"/>
              <a:gd name="connsiteY53" fmla="*/ 347339 h 1074169"/>
              <a:gd name="connsiteX54" fmla="*/ 1452 w 5785860"/>
              <a:gd name="connsiteY54" fmla="*/ 605246 h 1074169"/>
              <a:gd name="connsiteX55" fmla="*/ 106601 w 5785860"/>
              <a:gd name="connsiteY55" fmla="*/ 786761 h 1074169"/>
              <a:gd name="connsiteX0" fmla="*/ 106601 w 5785860"/>
              <a:gd name="connsiteY0" fmla="*/ 786761 h 1074169"/>
              <a:gd name="connsiteX1" fmla="*/ 223044 w 5785860"/>
              <a:gd name="connsiteY1" fmla="*/ 883387 h 1074169"/>
              <a:gd name="connsiteX2" fmla="*/ 393245 w 5785860"/>
              <a:gd name="connsiteY2" fmla="*/ 968662 h 1074169"/>
              <a:gd name="connsiteX3" fmla="*/ 802128 w 5785860"/>
              <a:gd name="connsiteY3" fmla="*/ 1018767 h 1074169"/>
              <a:gd name="connsiteX4" fmla="*/ 1298134 w 5785860"/>
              <a:gd name="connsiteY4" fmla="*/ 940675 h 1074169"/>
              <a:gd name="connsiteX5" fmla="*/ 1835183 w 5785860"/>
              <a:gd name="connsiteY5" fmla="*/ 863154 h 1074169"/>
              <a:gd name="connsiteX6" fmla="*/ 1952414 w 5785860"/>
              <a:gd name="connsiteY6" fmla="*/ 874877 h 1074169"/>
              <a:gd name="connsiteX7" fmla="*/ 2081368 w 5785860"/>
              <a:gd name="connsiteY7" fmla="*/ 910046 h 1074169"/>
              <a:gd name="connsiteX8" fmla="*/ 2233768 w 5785860"/>
              <a:gd name="connsiteY8" fmla="*/ 956939 h 1074169"/>
              <a:gd name="connsiteX9" fmla="*/ 2444783 w 5785860"/>
              <a:gd name="connsiteY9" fmla="*/ 1003831 h 1074169"/>
              <a:gd name="connsiteX10" fmla="*/ 2855091 w 5785860"/>
              <a:gd name="connsiteY10" fmla="*/ 1003831 h 1074169"/>
              <a:gd name="connsiteX11" fmla="*/ 3308325 w 5785860"/>
              <a:gd name="connsiteY11" fmla="*/ 906025 h 1074169"/>
              <a:gd name="connsiteX12" fmla="*/ 3757768 w 5785860"/>
              <a:gd name="connsiteY12" fmla="*/ 945216 h 1074169"/>
              <a:gd name="connsiteX13" fmla="*/ 3910168 w 5785860"/>
              <a:gd name="connsiteY13" fmla="*/ 968662 h 1074169"/>
              <a:gd name="connsiteX14" fmla="*/ 3945337 w 5785860"/>
              <a:gd name="connsiteY14" fmla="*/ 980385 h 1074169"/>
              <a:gd name="connsiteX15" fmla="*/ 3992229 w 5785860"/>
              <a:gd name="connsiteY15" fmla="*/ 1003831 h 1074169"/>
              <a:gd name="connsiteX16" fmla="*/ 4261860 w 5785860"/>
              <a:gd name="connsiteY16" fmla="*/ 1039000 h 1074169"/>
              <a:gd name="connsiteX17" fmla="*/ 4531491 w 5785860"/>
              <a:gd name="connsiteY17" fmla="*/ 1074169 h 1074169"/>
              <a:gd name="connsiteX18" fmla="*/ 4777676 w 5785860"/>
              <a:gd name="connsiteY18" fmla="*/ 1062446 h 1074169"/>
              <a:gd name="connsiteX19" fmla="*/ 4848014 w 5785860"/>
              <a:gd name="connsiteY19" fmla="*/ 1027277 h 1074169"/>
              <a:gd name="connsiteX20" fmla="*/ 4965245 w 5785860"/>
              <a:gd name="connsiteY20" fmla="*/ 956939 h 1074169"/>
              <a:gd name="connsiteX21" fmla="*/ 5070752 w 5785860"/>
              <a:gd name="connsiteY21" fmla="*/ 874877 h 1074169"/>
              <a:gd name="connsiteX22" fmla="*/ 5176260 w 5785860"/>
              <a:gd name="connsiteY22" fmla="*/ 804539 h 1074169"/>
              <a:gd name="connsiteX23" fmla="*/ 5410722 w 5785860"/>
              <a:gd name="connsiteY23" fmla="*/ 769369 h 1074169"/>
              <a:gd name="connsiteX24" fmla="*/ 5563122 w 5785860"/>
              <a:gd name="connsiteY24" fmla="*/ 757646 h 1074169"/>
              <a:gd name="connsiteX25" fmla="*/ 5645183 w 5785860"/>
              <a:gd name="connsiteY25" fmla="*/ 734200 h 1074169"/>
              <a:gd name="connsiteX26" fmla="*/ 5738968 w 5785860"/>
              <a:gd name="connsiteY26" fmla="*/ 663862 h 1074169"/>
              <a:gd name="connsiteX27" fmla="*/ 5774137 w 5785860"/>
              <a:gd name="connsiteY27" fmla="*/ 581800 h 1074169"/>
              <a:gd name="connsiteX28" fmla="*/ 5785860 w 5785860"/>
              <a:gd name="connsiteY28" fmla="*/ 546631 h 1074169"/>
              <a:gd name="connsiteX29" fmla="*/ 5774137 w 5785860"/>
              <a:gd name="connsiteY29" fmla="*/ 359062 h 1074169"/>
              <a:gd name="connsiteX30" fmla="*/ 5727245 w 5785860"/>
              <a:gd name="connsiteY30" fmla="*/ 288723 h 1074169"/>
              <a:gd name="connsiteX31" fmla="*/ 5656906 w 5785860"/>
              <a:gd name="connsiteY31" fmla="*/ 218385 h 1074169"/>
              <a:gd name="connsiteX32" fmla="*/ 5516229 w 5785860"/>
              <a:gd name="connsiteY32" fmla="*/ 148046 h 1074169"/>
              <a:gd name="connsiteX33" fmla="*/ 5362509 w 5785860"/>
              <a:gd name="connsiteY33" fmla="*/ 53592 h 1074169"/>
              <a:gd name="connsiteX34" fmla="*/ 5074942 w 5785860"/>
              <a:gd name="connsiteY34" fmla="*/ 0 h 1074169"/>
              <a:gd name="connsiteX35" fmla="*/ 4801122 w 5785860"/>
              <a:gd name="connsiteY35" fmla="*/ 30816 h 1074169"/>
              <a:gd name="connsiteX36" fmla="*/ 4672168 w 5785860"/>
              <a:gd name="connsiteY36" fmla="*/ 65985 h 1074169"/>
              <a:gd name="connsiteX37" fmla="*/ 4625276 w 5785860"/>
              <a:gd name="connsiteY37" fmla="*/ 89431 h 1074169"/>
              <a:gd name="connsiteX38" fmla="*/ 4437706 w 5785860"/>
              <a:gd name="connsiteY38" fmla="*/ 136323 h 1074169"/>
              <a:gd name="connsiteX39" fmla="*/ 4193733 w 5785860"/>
              <a:gd name="connsiteY39" fmla="*/ 175461 h 1074169"/>
              <a:gd name="connsiteX40" fmla="*/ 3799450 w 5785860"/>
              <a:gd name="connsiteY40" fmla="*/ 169222 h 1074169"/>
              <a:gd name="connsiteX41" fmla="*/ 3463980 w 5785860"/>
              <a:gd name="connsiteY41" fmla="*/ 134054 h 1074169"/>
              <a:gd name="connsiteX42" fmla="*/ 3101276 w 5785860"/>
              <a:gd name="connsiteY42" fmla="*/ 77708 h 1074169"/>
              <a:gd name="connsiteX43" fmla="*/ 2808199 w 5785860"/>
              <a:gd name="connsiteY43" fmla="*/ 89431 h 1074169"/>
              <a:gd name="connsiteX44" fmla="*/ 2526845 w 5785860"/>
              <a:gd name="connsiteY44" fmla="*/ 159769 h 1074169"/>
              <a:gd name="connsiteX45" fmla="*/ 2279870 w 5785860"/>
              <a:gd name="connsiteY45" fmla="*/ 204391 h 1074169"/>
              <a:gd name="connsiteX46" fmla="*/ 1937179 w 5785860"/>
              <a:gd name="connsiteY46" fmla="*/ 260737 h 1074169"/>
              <a:gd name="connsiteX47" fmla="*/ 1491982 w 5785860"/>
              <a:gd name="connsiteY47" fmla="*/ 251284 h 1074169"/>
              <a:gd name="connsiteX48" fmla="*/ 1038014 w 5785860"/>
              <a:gd name="connsiteY48" fmla="*/ 206662 h 1074169"/>
              <a:gd name="connsiteX49" fmla="*/ 773408 w 5785860"/>
              <a:gd name="connsiteY49" fmla="*/ 175177 h 1074169"/>
              <a:gd name="connsiteX50" fmla="*/ 381522 w 5785860"/>
              <a:gd name="connsiteY50" fmla="*/ 148046 h 1074169"/>
              <a:gd name="connsiteX51" fmla="*/ 163284 w 5785860"/>
              <a:gd name="connsiteY51" fmla="*/ 216115 h 1074169"/>
              <a:gd name="connsiteX52" fmla="*/ 53276 w 5785860"/>
              <a:gd name="connsiteY52" fmla="*/ 347339 h 1074169"/>
              <a:gd name="connsiteX53" fmla="*/ 1452 w 5785860"/>
              <a:gd name="connsiteY53" fmla="*/ 605246 h 1074169"/>
              <a:gd name="connsiteX54" fmla="*/ 106601 w 5785860"/>
              <a:gd name="connsiteY54" fmla="*/ 786761 h 1074169"/>
              <a:gd name="connsiteX0" fmla="*/ 106601 w 5787877"/>
              <a:gd name="connsiteY0" fmla="*/ 786761 h 1074169"/>
              <a:gd name="connsiteX1" fmla="*/ 223044 w 5787877"/>
              <a:gd name="connsiteY1" fmla="*/ 883387 h 1074169"/>
              <a:gd name="connsiteX2" fmla="*/ 393245 w 5787877"/>
              <a:gd name="connsiteY2" fmla="*/ 968662 h 1074169"/>
              <a:gd name="connsiteX3" fmla="*/ 802128 w 5787877"/>
              <a:gd name="connsiteY3" fmla="*/ 1018767 h 1074169"/>
              <a:gd name="connsiteX4" fmla="*/ 1298134 w 5787877"/>
              <a:gd name="connsiteY4" fmla="*/ 940675 h 1074169"/>
              <a:gd name="connsiteX5" fmla="*/ 1835183 w 5787877"/>
              <a:gd name="connsiteY5" fmla="*/ 863154 h 1074169"/>
              <a:gd name="connsiteX6" fmla="*/ 1952414 w 5787877"/>
              <a:gd name="connsiteY6" fmla="*/ 874877 h 1074169"/>
              <a:gd name="connsiteX7" fmla="*/ 2081368 w 5787877"/>
              <a:gd name="connsiteY7" fmla="*/ 910046 h 1074169"/>
              <a:gd name="connsiteX8" fmla="*/ 2233768 w 5787877"/>
              <a:gd name="connsiteY8" fmla="*/ 956939 h 1074169"/>
              <a:gd name="connsiteX9" fmla="*/ 2444783 w 5787877"/>
              <a:gd name="connsiteY9" fmla="*/ 1003831 h 1074169"/>
              <a:gd name="connsiteX10" fmla="*/ 2855091 w 5787877"/>
              <a:gd name="connsiteY10" fmla="*/ 1003831 h 1074169"/>
              <a:gd name="connsiteX11" fmla="*/ 3308325 w 5787877"/>
              <a:gd name="connsiteY11" fmla="*/ 906025 h 1074169"/>
              <a:gd name="connsiteX12" fmla="*/ 3757768 w 5787877"/>
              <a:gd name="connsiteY12" fmla="*/ 945216 h 1074169"/>
              <a:gd name="connsiteX13" fmla="*/ 3910168 w 5787877"/>
              <a:gd name="connsiteY13" fmla="*/ 968662 h 1074169"/>
              <a:gd name="connsiteX14" fmla="*/ 3945337 w 5787877"/>
              <a:gd name="connsiteY14" fmla="*/ 980385 h 1074169"/>
              <a:gd name="connsiteX15" fmla="*/ 3992229 w 5787877"/>
              <a:gd name="connsiteY15" fmla="*/ 1003831 h 1074169"/>
              <a:gd name="connsiteX16" fmla="*/ 4261860 w 5787877"/>
              <a:gd name="connsiteY16" fmla="*/ 1039000 h 1074169"/>
              <a:gd name="connsiteX17" fmla="*/ 4531491 w 5787877"/>
              <a:gd name="connsiteY17" fmla="*/ 1074169 h 1074169"/>
              <a:gd name="connsiteX18" fmla="*/ 4777676 w 5787877"/>
              <a:gd name="connsiteY18" fmla="*/ 1062446 h 1074169"/>
              <a:gd name="connsiteX19" fmla="*/ 4848014 w 5787877"/>
              <a:gd name="connsiteY19" fmla="*/ 1027277 h 1074169"/>
              <a:gd name="connsiteX20" fmla="*/ 4965245 w 5787877"/>
              <a:gd name="connsiteY20" fmla="*/ 956939 h 1074169"/>
              <a:gd name="connsiteX21" fmla="*/ 5070752 w 5787877"/>
              <a:gd name="connsiteY21" fmla="*/ 874877 h 1074169"/>
              <a:gd name="connsiteX22" fmla="*/ 5176260 w 5787877"/>
              <a:gd name="connsiteY22" fmla="*/ 804539 h 1074169"/>
              <a:gd name="connsiteX23" fmla="*/ 5410722 w 5787877"/>
              <a:gd name="connsiteY23" fmla="*/ 769369 h 1074169"/>
              <a:gd name="connsiteX24" fmla="*/ 5563122 w 5787877"/>
              <a:gd name="connsiteY24" fmla="*/ 757646 h 1074169"/>
              <a:gd name="connsiteX25" fmla="*/ 5645183 w 5787877"/>
              <a:gd name="connsiteY25" fmla="*/ 734200 h 1074169"/>
              <a:gd name="connsiteX26" fmla="*/ 5738968 w 5787877"/>
              <a:gd name="connsiteY26" fmla="*/ 663862 h 1074169"/>
              <a:gd name="connsiteX27" fmla="*/ 5785860 w 5787877"/>
              <a:gd name="connsiteY27" fmla="*/ 546631 h 1074169"/>
              <a:gd name="connsiteX28" fmla="*/ 5774137 w 5787877"/>
              <a:gd name="connsiteY28" fmla="*/ 359062 h 1074169"/>
              <a:gd name="connsiteX29" fmla="*/ 5727245 w 5787877"/>
              <a:gd name="connsiteY29" fmla="*/ 288723 h 1074169"/>
              <a:gd name="connsiteX30" fmla="*/ 5656906 w 5787877"/>
              <a:gd name="connsiteY30" fmla="*/ 218385 h 1074169"/>
              <a:gd name="connsiteX31" fmla="*/ 5516229 w 5787877"/>
              <a:gd name="connsiteY31" fmla="*/ 148046 h 1074169"/>
              <a:gd name="connsiteX32" fmla="*/ 5362509 w 5787877"/>
              <a:gd name="connsiteY32" fmla="*/ 53592 h 1074169"/>
              <a:gd name="connsiteX33" fmla="*/ 5074942 w 5787877"/>
              <a:gd name="connsiteY33" fmla="*/ 0 h 1074169"/>
              <a:gd name="connsiteX34" fmla="*/ 4801122 w 5787877"/>
              <a:gd name="connsiteY34" fmla="*/ 30816 h 1074169"/>
              <a:gd name="connsiteX35" fmla="*/ 4672168 w 5787877"/>
              <a:gd name="connsiteY35" fmla="*/ 65985 h 1074169"/>
              <a:gd name="connsiteX36" fmla="*/ 4625276 w 5787877"/>
              <a:gd name="connsiteY36" fmla="*/ 89431 h 1074169"/>
              <a:gd name="connsiteX37" fmla="*/ 4437706 w 5787877"/>
              <a:gd name="connsiteY37" fmla="*/ 136323 h 1074169"/>
              <a:gd name="connsiteX38" fmla="*/ 4193733 w 5787877"/>
              <a:gd name="connsiteY38" fmla="*/ 175461 h 1074169"/>
              <a:gd name="connsiteX39" fmla="*/ 3799450 w 5787877"/>
              <a:gd name="connsiteY39" fmla="*/ 169222 h 1074169"/>
              <a:gd name="connsiteX40" fmla="*/ 3463980 w 5787877"/>
              <a:gd name="connsiteY40" fmla="*/ 134054 h 1074169"/>
              <a:gd name="connsiteX41" fmla="*/ 3101276 w 5787877"/>
              <a:gd name="connsiteY41" fmla="*/ 77708 h 1074169"/>
              <a:gd name="connsiteX42" fmla="*/ 2808199 w 5787877"/>
              <a:gd name="connsiteY42" fmla="*/ 89431 h 1074169"/>
              <a:gd name="connsiteX43" fmla="*/ 2526845 w 5787877"/>
              <a:gd name="connsiteY43" fmla="*/ 159769 h 1074169"/>
              <a:gd name="connsiteX44" fmla="*/ 2279870 w 5787877"/>
              <a:gd name="connsiteY44" fmla="*/ 204391 h 1074169"/>
              <a:gd name="connsiteX45" fmla="*/ 1937179 w 5787877"/>
              <a:gd name="connsiteY45" fmla="*/ 260737 h 1074169"/>
              <a:gd name="connsiteX46" fmla="*/ 1491982 w 5787877"/>
              <a:gd name="connsiteY46" fmla="*/ 251284 h 1074169"/>
              <a:gd name="connsiteX47" fmla="*/ 1038014 w 5787877"/>
              <a:gd name="connsiteY47" fmla="*/ 206662 h 1074169"/>
              <a:gd name="connsiteX48" fmla="*/ 773408 w 5787877"/>
              <a:gd name="connsiteY48" fmla="*/ 175177 h 1074169"/>
              <a:gd name="connsiteX49" fmla="*/ 381522 w 5787877"/>
              <a:gd name="connsiteY49" fmla="*/ 148046 h 1074169"/>
              <a:gd name="connsiteX50" fmla="*/ 163284 w 5787877"/>
              <a:gd name="connsiteY50" fmla="*/ 216115 h 1074169"/>
              <a:gd name="connsiteX51" fmla="*/ 53276 w 5787877"/>
              <a:gd name="connsiteY51" fmla="*/ 347339 h 1074169"/>
              <a:gd name="connsiteX52" fmla="*/ 1452 w 5787877"/>
              <a:gd name="connsiteY52" fmla="*/ 605246 h 1074169"/>
              <a:gd name="connsiteX53" fmla="*/ 106601 w 5787877"/>
              <a:gd name="connsiteY53" fmla="*/ 786761 h 1074169"/>
              <a:gd name="connsiteX0" fmla="*/ 106601 w 5787877"/>
              <a:gd name="connsiteY0" fmla="*/ 786761 h 1074169"/>
              <a:gd name="connsiteX1" fmla="*/ 223044 w 5787877"/>
              <a:gd name="connsiteY1" fmla="*/ 883387 h 1074169"/>
              <a:gd name="connsiteX2" fmla="*/ 393245 w 5787877"/>
              <a:gd name="connsiteY2" fmla="*/ 968662 h 1074169"/>
              <a:gd name="connsiteX3" fmla="*/ 802128 w 5787877"/>
              <a:gd name="connsiteY3" fmla="*/ 1018767 h 1074169"/>
              <a:gd name="connsiteX4" fmla="*/ 1298134 w 5787877"/>
              <a:gd name="connsiteY4" fmla="*/ 940675 h 1074169"/>
              <a:gd name="connsiteX5" fmla="*/ 1835183 w 5787877"/>
              <a:gd name="connsiteY5" fmla="*/ 863154 h 1074169"/>
              <a:gd name="connsiteX6" fmla="*/ 1952414 w 5787877"/>
              <a:gd name="connsiteY6" fmla="*/ 874877 h 1074169"/>
              <a:gd name="connsiteX7" fmla="*/ 2081368 w 5787877"/>
              <a:gd name="connsiteY7" fmla="*/ 910046 h 1074169"/>
              <a:gd name="connsiteX8" fmla="*/ 2233768 w 5787877"/>
              <a:gd name="connsiteY8" fmla="*/ 956939 h 1074169"/>
              <a:gd name="connsiteX9" fmla="*/ 2444783 w 5787877"/>
              <a:gd name="connsiteY9" fmla="*/ 1003831 h 1074169"/>
              <a:gd name="connsiteX10" fmla="*/ 2855091 w 5787877"/>
              <a:gd name="connsiteY10" fmla="*/ 1003831 h 1074169"/>
              <a:gd name="connsiteX11" fmla="*/ 3308325 w 5787877"/>
              <a:gd name="connsiteY11" fmla="*/ 906025 h 1074169"/>
              <a:gd name="connsiteX12" fmla="*/ 3757768 w 5787877"/>
              <a:gd name="connsiteY12" fmla="*/ 945216 h 1074169"/>
              <a:gd name="connsiteX13" fmla="*/ 3910168 w 5787877"/>
              <a:gd name="connsiteY13" fmla="*/ 968662 h 1074169"/>
              <a:gd name="connsiteX14" fmla="*/ 3992229 w 5787877"/>
              <a:gd name="connsiteY14" fmla="*/ 1003831 h 1074169"/>
              <a:gd name="connsiteX15" fmla="*/ 4261860 w 5787877"/>
              <a:gd name="connsiteY15" fmla="*/ 1039000 h 1074169"/>
              <a:gd name="connsiteX16" fmla="*/ 4531491 w 5787877"/>
              <a:gd name="connsiteY16" fmla="*/ 1074169 h 1074169"/>
              <a:gd name="connsiteX17" fmla="*/ 4777676 w 5787877"/>
              <a:gd name="connsiteY17" fmla="*/ 1062446 h 1074169"/>
              <a:gd name="connsiteX18" fmla="*/ 4848014 w 5787877"/>
              <a:gd name="connsiteY18" fmla="*/ 1027277 h 1074169"/>
              <a:gd name="connsiteX19" fmla="*/ 4965245 w 5787877"/>
              <a:gd name="connsiteY19" fmla="*/ 956939 h 1074169"/>
              <a:gd name="connsiteX20" fmla="*/ 5070752 w 5787877"/>
              <a:gd name="connsiteY20" fmla="*/ 874877 h 1074169"/>
              <a:gd name="connsiteX21" fmla="*/ 5176260 w 5787877"/>
              <a:gd name="connsiteY21" fmla="*/ 804539 h 1074169"/>
              <a:gd name="connsiteX22" fmla="*/ 5410722 w 5787877"/>
              <a:gd name="connsiteY22" fmla="*/ 769369 h 1074169"/>
              <a:gd name="connsiteX23" fmla="*/ 5563122 w 5787877"/>
              <a:gd name="connsiteY23" fmla="*/ 757646 h 1074169"/>
              <a:gd name="connsiteX24" fmla="*/ 5645183 w 5787877"/>
              <a:gd name="connsiteY24" fmla="*/ 734200 h 1074169"/>
              <a:gd name="connsiteX25" fmla="*/ 5738968 w 5787877"/>
              <a:gd name="connsiteY25" fmla="*/ 663862 h 1074169"/>
              <a:gd name="connsiteX26" fmla="*/ 5785860 w 5787877"/>
              <a:gd name="connsiteY26" fmla="*/ 546631 h 1074169"/>
              <a:gd name="connsiteX27" fmla="*/ 5774137 w 5787877"/>
              <a:gd name="connsiteY27" fmla="*/ 359062 h 1074169"/>
              <a:gd name="connsiteX28" fmla="*/ 5727245 w 5787877"/>
              <a:gd name="connsiteY28" fmla="*/ 288723 h 1074169"/>
              <a:gd name="connsiteX29" fmla="*/ 5656906 w 5787877"/>
              <a:gd name="connsiteY29" fmla="*/ 218385 h 1074169"/>
              <a:gd name="connsiteX30" fmla="*/ 5516229 w 5787877"/>
              <a:gd name="connsiteY30" fmla="*/ 148046 h 1074169"/>
              <a:gd name="connsiteX31" fmla="*/ 5362509 w 5787877"/>
              <a:gd name="connsiteY31" fmla="*/ 53592 h 1074169"/>
              <a:gd name="connsiteX32" fmla="*/ 5074942 w 5787877"/>
              <a:gd name="connsiteY32" fmla="*/ 0 h 1074169"/>
              <a:gd name="connsiteX33" fmla="*/ 4801122 w 5787877"/>
              <a:gd name="connsiteY33" fmla="*/ 30816 h 1074169"/>
              <a:gd name="connsiteX34" fmla="*/ 4672168 w 5787877"/>
              <a:gd name="connsiteY34" fmla="*/ 65985 h 1074169"/>
              <a:gd name="connsiteX35" fmla="*/ 4625276 w 5787877"/>
              <a:gd name="connsiteY35" fmla="*/ 89431 h 1074169"/>
              <a:gd name="connsiteX36" fmla="*/ 4437706 w 5787877"/>
              <a:gd name="connsiteY36" fmla="*/ 136323 h 1074169"/>
              <a:gd name="connsiteX37" fmla="*/ 4193733 w 5787877"/>
              <a:gd name="connsiteY37" fmla="*/ 175461 h 1074169"/>
              <a:gd name="connsiteX38" fmla="*/ 3799450 w 5787877"/>
              <a:gd name="connsiteY38" fmla="*/ 169222 h 1074169"/>
              <a:gd name="connsiteX39" fmla="*/ 3463980 w 5787877"/>
              <a:gd name="connsiteY39" fmla="*/ 134054 h 1074169"/>
              <a:gd name="connsiteX40" fmla="*/ 3101276 w 5787877"/>
              <a:gd name="connsiteY40" fmla="*/ 77708 h 1074169"/>
              <a:gd name="connsiteX41" fmla="*/ 2808199 w 5787877"/>
              <a:gd name="connsiteY41" fmla="*/ 89431 h 1074169"/>
              <a:gd name="connsiteX42" fmla="*/ 2526845 w 5787877"/>
              <a:gd name="connsiteY42" fmla="*/ 159769 h 1074169"/>
              <a:gd name="connsiteX43" fmla="*/ 2279870 w 5787877"/>
              <a:gd name="connsiteY43" fmla="*/ 204391 h 1074169"/>
              <a:gd name="connsiteX44" fmla="*/ 1937179 w 5787877"/>
              <a:gd name="connsiteY44" fmla="*/ 260737 h 1074169"/>
              <a:gd name="connsiteX45" fmla="*/ 1491982 w 5787877"/>
              <a:gd name="connsiteY45" fmla="*/ 251284 h 1074169"/>
              <a:gd name="connsiteX46" fmla="*/ 1038014 w 5787877"/>
              <a:gd name="connsiteY46" fmla="*/ 206662 h 1074169"/>
              <a:gd name="connsiteX47" fmla="*/ 773408 w 5787877"/>
              <a:gd name="connsiteY47" fmla="*/ 175177 h 1074169"/>
              <a:gd name="connsiteX48" fmla="*/ 381522 w 5787877"/>
              <a:gd name="connsiteY48" fmla="*/ 148046 h 1074169"/>
              <a:gd name="connsiteX49" fmla="*/ 163284 w 5787877"/>
              <a:gd name="connsiteY49" fmla="*/ 216115 h 1074169"/>
              <a:gd name="connsiteX50" fmla="*/ 53276 w 5787877"/>
              <a:gd name="connsiteY50" fmla="*/ 347339 h 1074169"/>
              <a:gd name="connsiteX51" fmla="*/ 1452 w 5787877"/>
              <a:gd name="connsiteY51" fmla="*/ 605246 h 1074169"/>
              <a:gd name="connsiteX52" fmla="*/ 106601 w 5787877"/>
              <a:gd name="connsiteY52" fmla="*/ 786761 h 1074169"/>
              <a:gd name="connsiteX0" fmla="*/ 106601 w 5787877"/>
              <a:gd name="connsiteY0" fmla="*/ 786761 h 1074169"/>
              <a:gd name="connsiteX1" fmla="*/ 223044 w 5787877"/>
              <a:gd name="connsiteY1" fmla="*/ 883387 h 1074169"/>
              <a:gd name="connsiteX2" fmla="*/ 393245 w 5787877"/>
              <a:gd name="connsiteY2" fmla="*/ 968662 h 1074169"/>
              <a:gd name="connsiteX3" fmla="*/ 802128 w 5787877"/>
              <a:gd name="connsiteY3" fmla="*/ 1018767 h 1074169"/>
              <a:gd name="connsiteX4" fmla="*/ 1298134 w 5787877"/>
              <a:gd name="connsiteY4" fmla="*/ 940675 h 1074169"/>
              <a:gd name="connsiteX5" fmla="*/ 1835183 w 5787877"/>
              <a:gd name="connsiteY5" fmla="*/ 863154 h 1074169"/>
              <a:gd name="connsiteX6" fmla="*/ 1952414 w 5787877"/>
              <a:gd name="connsiteY6" fmla="*/ 874877 h 1074169"/>
              <a:gd name="connsiteX7" fmla="*/ 2081368 w 5787877"/>
              <a:gd name="connsiteY7" fmla="*/ 910046 h 1074169"/>
              <a:gd name="connsiteX8" fmla="*/ 2233768 w 5787877"/>
              <a:gd name="connsiteY8" fmla="*/ 956939 h 1074169"/>
              <a:gd name="connsiteX9" fmla="*/ 2444783 w 5787877"/>
              <a:gd name="connsiteY9" fmla="*/ 1003831 h 1074169"/>
              <a:gd name="connsiteX10" fmla="*/ 2855091 w 5787877"/>
              <a:gd name="connsiteY10" fmla="*/ 1003831 h 1074169"/>
              <a:gd name="connsiteX11" fmla="*/ 3320525 w 5787877"/>
              <a:gd name="connsiteY11" fmla="*/ 928131 h 1074169"/>
              <a:gd name="connsiteX12" fmla="*/ 3757768 w 5787877"/>
              <a:gd name="connsiteY12" fmla="*/ 945216 h 1074169"/>
              <a:gd name="connsiteX13" fmla="*/ 3910168 w 5787877"/>
              <a:gd name="connsiteY13" fmla="*/ 968662 h 1074169"/>
              <a:gd name="connsiteX14" fmla="*/ 3992229 w 5787877"/>
              <a:gd name="connsiteY14" fmla="*/ 1003831 h 1074169"/>
              <a:gd name="connsiteX15" fmla="*/ 4261860 w 5787877"/>
              <a:gd name="connsiteY15" fmla="*/ 1039000 h 1074169"/>
              <a:gd name="connsiteX16" fmla="*/ 4531491 w 5787877"/>
              <a:gd name="connsiteY16" fmla="*/ 1074169 h 1074169"/>
              <a:gd name="connsiteX17" fmla="*/ 4777676 w 5787877"/>
              <a:gd name="connsiteY17" fmla="*/ 1062446 h 1074169"/>
              <a:gd name="connsiteX18" fmla="*/ 4848014 w 5787877"/>
              <a:gd name="connsiteY18" fmla="*/ 1027277 h 1074169"/>
              <a:gd name="connsiteX19" fmla="*/ 4965245 w 5787877"/>
              <a:gd name="connsiteY19" fmla="*/ 956939 h 1074169"/>
              <a:gd name="connsiteX20" fmla="*/ 5070752 w 5787877"/>
              <a:gd name="connsiteY20" fmla="*/ 874877 h 1074169"/>
              <a:gd name="connsiteX21" fmla="*/ 5176260 w 5787877"/>
              <a:gd name="connsiteY21" fmla="*/ 804539 h 1074169"/>
              <a:gd name="connsiteX22" fmla="*/ 5410722 w 5787877"/>
              <a:gd name="connsiteY22" fmla="*/ 769369 h 1074169"/>
              <a:gd name="connsiteX23" fmla="*/ 5563122 w 5787877"/>
              <a:gd name="connsiteY23" fmla="*/ 757646 h 1074169"/>
              <a:gd name="connsiteX24" fmla="*/ 5645183 w 5787877"/>
              <a:gd name="connsiteY24" fmla="*/ 734200 h 1074169"/>
              <a:gd name="connsiteX25" fmla="*/ 5738968 w 5787877"/>
              <a:gd name="connsiteY25" fmla="*/ 663862 h 1074169"/>
              <a:gd name="connsiteX26" fmla="*/ 5785860 w 5787877"/>
              <a:gd name="connsiteY26" fmla="*/ 546631 h 1074169"/>
              <a:gd name="connsiteX27" fmla="*/ 5774137 w 5787877"/>
              <a:gd name="connsiteY27" fmla="*/ 359062 h 1074169"/>
              <a:gd name="connsiteX28" fmla="*/ 5727245 w 5787877"/>
              <a:gd name="connsiteY28" fmla="*/ 288723 h 1074169"/>
              <a:gd name="connsiteX29" fmla="*/ 5656906 w 5787877"/>
              <a:gd name="connsiteY29" fmla="*/ 218385 h 1074169"/>
              <a:gd name="connsiteX30" fmla="*/ 5516229 w 5787877"/>
              <a:gd name="connsiteY30" fmla="*/ 148046 h 1074169"/>
              <a:gd name="connsiteX31" fmla="*/ 5362509 w 5787877"/>
              <a:gd name="connsiteY31" fmla="*/ 53592 h 1074169"/>
              <a:gd name="connsiteX32" fmla="*/ 5074942 w 5787877"/>
              <a:gd name="connsiteY32" fmla="*/ 0 h 1074169"/>
              <a:gd name="connsiteX33" fmla="*/ 4801122 w 5787877"/>
              <a:gd name="connsiteY33" fmla="*/ 30816 h 1074169"/>
              <a:gd name="connsiteX34" fmla="*/ 4672168 w 5787877"/>
              <a:gd name="connsiteY34" fmla="*/ 65985 h 1074169"/>
              <a:gd name="connsiteX35" fmla="*/ 4625276 w 5787877"/>
              <a:gd name="connsiteY35" fmla="*/ 89431 h 1074169"/>
              <a:gd name="connsiteX36" fmla="*/ 4437706 w 5787877"/>
              <a:gd name="connsiteY36" fmla="*/ 136323 h 1074169"/>
              <a:gd name="connsiteX37" fmla="*/ 4193733 w 5787877"/>
              <a:gd name="connsiteY37" fmla="*/ 175461 h 1074169"/>
              <a:gd name="connsiteX38" fmla="*/ 3799450 w 5787877"/>
              <a:gd name="connsiteY38" fmla="*/ 169222 h 1074169"/>
              <a:gd name="connsiteX39" fmla="*/ 3463980 w 5787877"/>
              <a:gd name="connsiteY39" fmla="*/ 134054 h 1074169"/>
              <a:gd name="connsiteX40" fmla="*/ 3101276 w 5787877"/>
              <a:gd name="connsiteY40" fmla="*/ 77708 h 1074169"/>
              <a:gd name="connsiteX41" fmla="*/ 2808199 w 5787877"/>
              <a:gd name="connsiteY41" fmla="*/ 89431 h 1074169"/>
              <a:gd name="connsiteX42" fmla="*/ 2526845 w 5787877"/>
              <a:gd name="connsiteY42" fmla="*/ 159769 h 1074169"/>
              <a:gd name="connsiteX43" fmla="*/ 2279870 w 5787877"/>
              <a:gd name="connsiteY43" fmla="*/ 204391 h 1074169"/>
              <a:gd name="connsiteX44" fmla="*/ 1937179 w 5787877"/>
              <a:gd name="connsiteY44" fmla="*/ 260737 h 1074169"/>
              <a:gd name="connsiteX45" fmla="*/ 1491982 w 5787877"/>
              <a:gd name="connsiteY45" fmla="*/ 251284 h 1074169"/>
              <a:gd name="connsiteX46" fmla="*/ 1038014 w 5787877"/>
              <a:gd name="connsiteY46" fmla="*/ 206662 h 1074169"/>
              <a:gd name="connsiteX47" fmla="*/ 773408 w 5787877"/>
              <a:gd name="connsiteY47" fmla="*/ 175177 h 1074169"/>
              <a:gd name="connsiteX48" fmla="*/ 381522 w 5787877"/>
              <a:gd name="connsiteY48" fmla="*/ 148046 h 1074169"/>
              <a:gd name="connsiteX49" fmla="*/ 163284 w 5787877"/>
              <a:gd name="connsiteY49" fmla="*/ 216115 h 1074169"/>
              <a:gd name="connsiteX50" fmla="*/ 53276 w 5787877"/>
              <a:gd name="connsiteY50" fmla="*/ 347339 h 1074169"/>
              <a:gd name="connsiteX51" fmla="*/ 1452 w 5787877"/>
              <a:gd name="connsiteY51" fmla="*/ 605246 h 1074169"/>
              <a:gd name="connsiteX52" fmla="*/ 106601 w 5787877"/>
              <a:gd name="connsiteY52" fmla="*/ 786761 h 1074169"/>
              <a:gd name="connsiteX0" fmla="*/ 106601 w 5787877"/>
              <a:gd name="connsiteY0" fmla="*/ 786761 h 1077542"/>
              <a:gd name="connsiteX1" fmla="*/ 223044 w 5787877"/>
              <a:gd name="connsiteY1" fmla="*/ 883387 h 1077542"/>
              <a:gd name="connsiteX2" fmla="*/ 393245 w 5787877"/>
              <a:gd name="connsiteY2" fmla="*/ 968662 h 1077542"/>
              <a:gd name="connsiteX3" fmla="*/ 802128 w 5787877"/>
              <a:gd name="connsiteY3" fmla="*/ 1018767 h 1077542"/>
              <a:gd name="connsiteX4" fmla="*/ 1298134 w 5787877"/>
              <a:gd name="connsiteY4" fmla="*/ 940675 h 1077542"/>
              <a:gd name="connsiteX5" fmla="*/ 1835183 w 5787877"/>
              <a:gd name="connsiteY5" fmla="*/ 863154 h 1077542"/>
              <a:gd name="connsiteX6" fmla="*/ 1952414 w 5787877"/>
              <a:gd name="connsiteY6" fmla="*/ 874877 h 1077542"/>
              <a:gd name="connsiteX7" fmla="*/ 2081368 w 5787877"/>
              <a:gd name="connsiteY7" fmla="*/ 910046 h 1077542"/>
              <a:gd name="connsiteX8" fmla="*/ 2233768 w 5787877"/>
              <a:gd name="connsiteY8" fmla="*/ 956939 h 1077542"/>
              <a:gd name="connsiteX9" fmla="*/ 2444783 w 5787877"/>
              <a:gd name="connsiteY9" fmla="*/ 1003831 h 1077542"/>
              <a:gd name="connsiteX10" fmla="*/ 2855091 w 5787877"/>
              <a:gd name="connsiteY10" fmla="*/ 1003831 h 1077542"/>
              <a:gd name="connsiteX11" fmla="*/ 3320525 w 5787877"/>
              <a:gd name="connsiteY11" fmla="*/ 928131 h 1077542"/>
              <a:gd name="connsiteX12" fmla="*/ 3757768 w 5787877"/>
              <a:gd name="connsiteY12" fmla="*/ 945216 h 1077542"/>
              <a:gd name="connsiteX13" fmla="*/ 3910168 w 5787877"/>
              <a:gd name="connsiteY13" fmla="*/ 968662 h 1077542"/>
              <a:gd name="connsiteX14" fmla="*/ 3992229 w 5787877"/>
              <a:gd name="connsiteY14" fmla="*/ 1003831 h 1077542"/>
              <a:gd name="connsiteX15" fmla="*/ 4286263 w 5787877"/>
              <a:gd name="connsiteY15" fmla="*/ 1002155 h 1077542"/>
              <a:gd name="connsiteX16" fmla="*/ 4531491 w 5787877"/>
              <a:gd name="connsiteY16" fmla="*/ 1074169 h 1077542"/>
              <a:gd name="connsiteX17" fmla="*/ 4777676 w 5787877"/>
              <a:gd name="connsiteY17" fmla="*/ 1062446 h 1077542"/>
              <a:gd name="connsiteX18" fmla="*/ 4848014 w 5787877"/>
              <a:gd name="connsiteY18" fmla="*/ 1027277 h 1077542"/>
              <a:gd name="connsiteX19" fmla="*/ 4965245 w 5787877"/>
              <a:gd name="connsiteY19" fmla="*/ 956939 h 1077542"/>
              <a:gd name="connsiteX20" fmla="*/ 5070752 w 5787877"/>
              <a:gd name="connsiteY20" fmla="*/ 874877 h 1077542"/>
              <a:gd name="connsiteX21" fmla="*/ 5176260 w 5787877"/>
              <a:gd name="connsiteY21" fmla="*/ 804539 h 1077542"/>
              <a:gd name="connsiteX22" fmla="*/ 5410722 w 5787877"/>
              <a:gd name="connsiteY22" fmla="*/ 769369 h 1077542"/>
              <a:gd name="connsiteX23" fmla="*/ 5563122 w 5787877"/>
              <a:gd name="connsiteY23" fmla="*/ 757646 h 1077542"/>
              <a:gd name="connsiteX24" fmla="*/ 5645183 w 5787877"/>
              <a:gd name="connsiteY24" fmla="*/ 734200 h 1077542"/>
              <a:gd name="connsiteX25" fmla="*/ 5738968 w 5787877"/>
              <a:gd name="connsiteY25" fmla="*/ 663862 h 1077542"/>
              <a:gd name="connsiteX26" fmla="*/ 5785860 w 5787877"/>
              <a:gd name="connsiteY26" fmla="*/ 546631 h 1077542"/>
              <a:gd name="connsiteX27" fmla="*/ 5774137 w 5787877"/>
              <a:gd name="connsiteY27" fmla="*/ 359062 h 1077542"/>
              <a:gd name="connsiteX28" fmla="*/ 5727245 w 5787877"/>
              <a:gd name="connsiteY28" fmla="*/ 288723 h 1077542"/>
              <a:gd name="connsiteX29" fmla="*/ 5656906 w 5787877"/>
              <a:gd name="connsiteY29" fmla="*/ 218385 h 1077542"/>
              <a:gd name="connsiteX30" fmla="*/ 5516229 w 5787877"/>
              <a:gd name="connsiteY30" fmla="*/ 148046 h 1077542"/>
              <a:gd name="connsiteX31" fmla="*/ 5362509 w 5787877"/>
              <a:gd name="connsiteY31" fmla="*/ 53592 h 1077542"/>
              <a:gd name="connsiteX32" fmla="*/ 5074942 w 5787877"/>
              <a:gd name="connsiteY32" fmla="*/ 0 h 1077542"/>
              <a:gd name="connsiteX33" fmla="*/ 4801122 w 5787877"/>
              <a:gd name="connsiteY33" fmla="*/ 30816 h 1077542"/>
              <a:gd name="connsiteX34" fmla="*/ 4672168 w 5787877"/>
              <a:gd name="connsiteY34" fmla="*/ 65985 h 1077542"/>
              <a:gd name="connsiteX35" fmla="*/ 4625276 w 5787877"/>
              <a:gd name="connsiteY35" fmla="*/ 89431 h 1077542"/>
              <a:gd name="connsiteX36" fmla="*/ 4437706 w 5787877"/>
              <a:gd name="connsiteY36" fmla="*/ 136323 h 1077542"/>
              <a:gd name="connsiteX37" fmla="*/ 4193733 w 5787877"/>
              <a:gd name="connsiteY37" fmla="*/ 175461 h 1077542"/>
              <a:gd name="connsiteX38" fmla="*/ 3799450 w 5787877"/>
              <a:gd name="connsiteY38" fmla="*/ 169222 h 1077542"/>
              <a:gd name="connsiteX39" fmla="*/ 3463980 w 5787877"/>
              <a:gd name="connsiteY39" fmla="*/ 134054 h 1077542"/>
              <a:gd name="connsiteX40" fmla="*/ 3101276 w 5787877"/>
              <a:gd name="connsiteY40" fmla="*/ 77708 h 1077542"/>
              <a:gd name="connsiteX41" fmla="*/ 2808199 w 5787877"/>
              <a:gd name="connsiteY41" fmla="*/ 89431 h 1077542"/>
              <a:gd name="connsiteX42" fmla="*/ 2526845 w 5787877"/>
              <a:gd name="connsiteY42" fmla="*/ 159769 h 1077542"/>
              <a:gd name="connsiteX43" fmla="*/ 2279870 w 5787877"/>
              <a:gd name="connsiteY43" fmla="*/ 204391 h 1077542"/>
              <a:gd name="connsiteX44" fmla="*/ 1937179 w 5787877"/>
              <a:gd name="connsiteY44" fmla="*/ 260737 h 1077542"/>
              <a:gd name="connsiteX45" fmla="*/ 1491982 w 5787877"/>
              <a:gd name="connsiteY45" fmla="*/ 251284 h 1077542"/>
              <a:gd name="connsiteX46" fmla="*/ 1038014 w 5787877"/>
              <a:gd name="connsiteY46" fmla="*/ 206662 h 1077542"/>
              <a:gd name="connsiteX47" fmla="*/ 773408 w 5787877"/>
              <a:gd name="connsiteY47" fmla="*/ 175177 h 1077542"/>
              <a:gd name="connsiteX48" fmla="*/ 381522 w 5787877"/>
              <a:gd name="connsiteY48" fmla="*/ 148046 h 1077542"/>
              <a:gd name="connsiteX49" fmla="*/ 163284 w 5787877"/>
              <a:gd name="connsiteY49" fmla="*/ 216115 h 1077542"/>
              <a:gd name="connsiteX50" fmla="*/ 53276 w 5787877"/>
              <a:gd name="connsiteY50" fmla="*/ 347339 h 1077542"/>
              <a:gd name="connsiteX51" fmla="*/ 1452 w 5787877"/>
              <a:gd name="connsiteY51" fmla="*/ 605246 h 1077542"/>
              <a:gd name="connsiteX52" fmla="*/ 106601 w 5787877"/>
              <a:gd name="connsiteY52" fmla="*/ 786761 h 1077542"/>
              <a:gd name="connsiteX0" fmla="*/ 106601 w 5787877"/>
              <a:gd name="connsiteY0" fmla="*/ 786761 h 1064568"/>
              <a:gd name="connsiteX1" fmla="*/ 223044 w 5787877"/>
              <a:gd name="connsiteY1" fmla="*/ 883387 h 1064568"/>
              <a:gd name="connsiteX2" fmla="*/ 393245 w 5787877"/>
              <a:gd name="connsiteY2" fmla="*/ 968662 h 1064568"/>
              <a:gd name="connsiteX3" fmla="*/ 802128 w 5787877"/>
              <a:gd name="connsiteY3" fmla="*/ 1018767 h 1064568"/>
              <a:gd name="connsiteX4" fmla="*/ 1298134 w 5787877"/>
              <a:gd name="connsiteY4" fmla="*/ 940675 h 1064568"/>
              <a:gd name="connsiteX5" fmla="*/ 1835183 w 5787877"/>
              <a:gd name="connsiteY5" fmla="*/ 863154 h 1064568"/>
              <a:gd name="connsiteX6" fmla="*/ 1952414 w 5787877"/>
              <a:gd name="connsiteY6" fmla="*/ 874877 h 1064568"/>
              <a:gd name="connsiteX7" fmla="*/ 2081368 w 5787877"/>
              <a:gd name="connsiteY7" fmla="*/ 910046 h 1064568"/>
              <a:gd name="connsiteX8" fmla="*/ 2233768 w 5787877"/>
              <a:gd name="connsiteY8" fmla="*/ 956939 h 1064568"/>
              <a:gd name="connsiteX9" fmla="*/ 2444783 w 5787877"/>
              <a:gd name="connsiteY9" fmla="*/ 1003831 h 1064568"/>
              <a:gd name="connsiteX10" fmla="*/ 2855091 w 5787877"/>
              <a:gd name="connsiteY10" fmla="*/ 1003831 h 1064568"/>
              <a:gd name="connsiteX11" fmla="*/ 3320525 w 5787877"/>
              <a:gd name="connsiteY11" fmla="*/ 928131 h 1064568"/>
              <a:gd name="connsiteX12" fmla="*/ 3757768 w 5787877"/>
              <a:gd name="connsiteY12" fmla="*/ 945216 h 1064568"/>
              <a:gd name="connsiteX13" fmla="*/ 3910168 w 5787877"/>
              <a:gd name="connsiteY13" fmla="*/ 968662 h 1064568"/>
              <a:gd name="connsiteX14" fmla="*/ 3992229 w 5787877"/>
              <a:gd name="connsiteY14" fmla="*/ 1003831 h 1064568"/>
              <a:gd name="connsiteX15" fmla="*/ 4286263 w 5787877"/>
              <a:gd name="connsiteY15" fmla="*/ 1002155 h 1064568"/>
              <a:gd name="connsiteX16" fmla="*/ 4549795 w 5787877"/>
              <a:gd name="connsiteY16" fmla="*/ 967317 h 1064568"/>
              <a:gd name="connsiteX17" fmla="*/ 4777676 w 5787877"/>
              <a:gd name="connsiteY17" fmla="*/ 1062446 h 1064568"/>
              <a:gd name="connsiteX18" fmla="*/ 4848014 w 5787877"/>
              <a:gd name="connsiteY18" fmla="*/ 1027277 h 1064568"/>
              <a:gd name="connsiteX19" fmla="*/ 4965245 w 5787877"/>
              <a:gd name="connsiteY19" fmla="*/ 956939 h 1064568"/>
              <a:gd name="connsiteX20" fmla="*/ 5070752 w 5787877"/>
              <a:gd name="connsiteY20" fmla="*/ 874877 h 1064568"/>
              <a:gd name="connsiteX21" fmla="*/ 5176260 w 5787877"/>
              <a:gd name="connsiteY21" fmla="*/ 804539 h 1064568"/>
              <a:gd name="connsiteX22" fmla="*/ 5410722 w 5787877"/>
              <a:gd name="connsiteY22" fmla="*/ 769369 h 1064568"/>
              <a:gd name="connsiteX23" fmla="*/ 5563122 w 5787877"/>
              <a:gd name="connsiteY23" fmla="*/ 757646 h 1064568"/>
              <a:gd name="connsiteX24" fmla="*/ 5645183 w 5787877"/>
              <a:gd name="connsiteY24" fmla="*/ 734200 h 1064568"/>
              <a:gd name="connsiteX25" fmla="*/ 5738968 w 5787877"/>
              <a:gd name="connsiteY25" fmla="*/ 663862 h 1064568"/>
              <a:gd name="connsiteX26" fmla="*/ 5785860 w 5787877"/>
              <a:gd name="connsiteY26" fmla="*/ 546631 h 1064568"/>
              <a:gd name="connsiteX27" fmla="*/ 5774137 w 5787877"/>
              <a:gd name="connsiteY27" fmla="*/ 359062 h 1064568"/>
              <a:gd name="connsiteX28" fmla="*/ 5727245 w 5787877"/>
              <a:gd name="connsiteY28" fmla="*/ 288723 h 1064568"/>
              <a:gd name="connsiteX29" fmla="*/ 5656906 w 5787877"/>
              <a:gd name="connsiteY29" fmla="*/ 218385 h 1064568"/>
              <a:gd name="connsiteX30" fmla="*/ 5516229 w 5787877"/>
              <a:gd name="connsiteY30" fmla="*/ 148046 h 1064568"/>
              <a:gd name="connsiteX31" fmla="*/ 5362509 w 5787877"/>
              <a:gd name="connsiteY31" fmla="*/ 53592 h 1064568"/>
              <a:gd name="connsiteX32" fmla="*/ 5074942 w 5787877"/>
              <a:gd name="connsiteY32" fmla="*/ 0 h 1064568"/>
              <a:gd name="connsiteX33" fmla="*/ 4801122 w 5787877"/>
              <a:gd name="connsiteY33" fmla="*/ 30816 h 1064568"/>
              <a:gd name="connsiteX34" fmla="*/ 4672168 w 5787877"/>
              <a:gd name="connsiteY34" fmla="*/ 65985 h 1064568"/>
              <a:gd name="connsiteX35" fmla="*/ 4625276 w 5787877"/>
              <a:gd name="connsiteY35" fmla="*/ 89431 h 1064568"/>
              <a:gd name="connsiteX36" fmla="*/ 4437706 w 5787877"/>
              <a:gd name="connsiteY36" fmla="*/ 136323 h 1064568"/>
              <a:gd name="connsiteX37" fmla="*/ 4193733 w 5787877"/>
              <a:gd name="connsiteY37" fmla="*/ 175461 h 1064568"/>
              <a:gd name="connsiteX38" fmla="*/ 3799450 w 5787877"/>
              <a:gd name="connsiteY38" fmla="*/ 169222 h 1064568"/>
              <a:gd name="connsiteX39" fmla="*/ 3463980 w 5787877"/>
              <a:gd name="connsiteY39" fmla="*/ 134054 h 1064568"/>
              <a:gd name="connsiteX40" fmla="*/ 3101276 w 5787877"/>
              <a:gd name="connsiteY40" fmla="*/ 77708 h 1064568"/>
              <a:gd name="connsiteX41" fmla="*/ 2808199 w 5787877"/>
              <a:gd name="connsiteY41" fmla="*/ 89431 h 1064568"/>
              <a:gd name="connsiteX42" fmla="*/ 2526845 w 5787877"/>
              <a:gd name="connsiteY42" fmla="*/ 159769 h 1064568"/>
              <a:gd name="connsiteX43" fmla="*/ 2279870 w 5787877"/>
              <a:gd name="connsiteY43" fmla="*/ 204391 h 1064568"/>
              <a:gd name="connsiteX44" fmla="*/ 1937179 w 5787877"/>
              <a:gd name="connsiteY44" fmla="*/ 260737 h 1064568"/>
              <a:gd name="connsiteX45" fmla="*/ 1491982 w 5787877"/>
              <a:gd name="connsiteY45" fmla="*/ 251284 h 1064568"/>
              <a:gd name="connsiteX46" fmla="*/ 1038014 w 5787877"/>
              <a:gd name="connsiteY46" fmla="*/ 206662 h 1064568"/>
              <a:gd name="connsiteX47" fmla="*/ 773408 w 5787877"/>
              <a:gd name="connsiteY47" fmla="*/ 175177 h 1064568"/>
              <a:gd name="connsiteX48" fmla="*/ 381522 w 5787877"/>
              <a:gd name="connsiteY48" fmla="*/ 148046 h 1064568"/>
              <a:gd name="connsiteX49" fmla="*/ 163284 w 5787877"/>
              <a:gd name="connsiteY49" fmla="*/ 216115 h 1064568"/>
              <a:gd name="connsiteX50" fmla="*/ 53276 w 5787877"/>
              <a:gd name="connsiteY50" fmla="*/ 347339 h 1064568"/>
              <a:gd name="connsiteX51" fmla="*/ 1452 w 5787877"/>
              <a:gd name="connsiteY51" fmla="*/ 605246 h 1064568"/>
              <a:gd name="connsiteX52" fmla="*/ 106601 w 5787877"/>
              <a:gd name="connsiteY52" fmla="*/ 786761 h 1064568"/>
              <a:gd name="connsiteX0" fmla="*/ 106601 w 5787877"/>
              <a:gd name="connsiteY0" fmla="*/ 786761 h 1062471"/>
              <a:gd name="connsiteX1" fmla="*/ 223044 w 5787877"/>
              <a:gd name="connsiteY1" fmla="*/ 883387 h 1062471"/>
              <a:gd name="connsiteX2" fmla="*/ 393245 w 5787877"/>
              <a:gd name="connsiteY2" fmla="*/ 968662 h 1062471"/>
              <a:gd name="connsiteX3" fmla="*/ 802128 w 5787877"/>
              <a:gd name="connsiteY3" fmla="*/ 1018767 h 1062471"/>
              <a:gd name="connsiteX4" fmla="*/ 1298134 w 5787877"/>
              <a:gd name="connsiteY4" fmla="*/ 940675 h 1062471"/>
              <a:gd name="connsiteX5" fmla="*/ 1835183 w 5787877"/>
              <a:gd name="connsiteY5" fmla="*/ 863154 h 1062471"/>
              <a:gd name="connsiteX6" fmla="*/ 1952414 w 5787877"/>
              <a:gd name="connsiteY6" fmla="*/ 874877 h 1062471"/>
              <a:gd name="connsiteX7" fmla="*/ 2081368 w 5787877"/>
              <a:gd name="connsiteY7" fmla="*/ 910046 h 1062471"/>
              <a:gd name="connsiteX8" fmla="*/ 2233768 w 5787877"/>
              <a:gd name="connsiteY8" fmla="*/ 956939 h 1062471"/>
              <a:gd name="connsiteX9" fmla="*/ 2444783 w 5787877"/>
              <a:gd name="connsiteY9" fmla="*/ 1003831 h 1062471"/>
              <a:gd name="connsiteX10" fmla="*/ 2855091 w 5787877"/>
              <a:gd name="connsiteY10" fmla="*/ 1003831 h 1062471"/>
              <a:gd name="connsiteX11" fmla="*/ 3320525 w 5787877"/>
              <a:gd name="connsiteY11" fmla="*/ 928131 h 1062471"/>
              <a:gd name="connsiteX12" fmla="*/ 3757768 w 5787877"/>
              <a:gd name="connsiteY12" fmla="*/ 945216 h 1062471"/>
              <a:gd name="connsiteX13" fmla="*/ 3910168 w 5787877"/>
              <a:gd name="connsiteY13" fmla="*/ 968662 h 1062471"/>
              <a:gd name="connsiteX14" fmla="*/ 3992229 w 5787877"/>
              <a:gd name="connsiteY14" fmla="*/ 1003831 h 1062471"/>
              <a:gd name="connsiteX15" fmla="*/ 4286263 w 5787877"/>
              <a:gd name="connsiteY15" fmla="*/ 1002155 h 1062471"/>
              <a:gd name="connsiteX16" fmla="*/ 4549795 w 5787877"/>
              <a:gd name="connsiteY16" fmla="*/ 967317 h 1062471"/>
              <a:gd name="connsiteX17" fmla="*/ 4777676 w 5787877"/>
              <a:gd name="connsiteY17" fmla="*/ 1062446 h 1062471"/>
              <a:gd name="connsiteX18" fmla="*/ 4965245 w 5787877"/>
              <a:gd name="connsiteY18" fmla="*/ 956939 h 1062471"/>
              <a:gd name="connsiteX19" fmla="*/ 5070752 w 5787877"/>
              <a:gd name="connsiteY19" fmla="*/ 874877 h 1062471"/>
              <a:gd name="connsiteX20" fmla="*/ 5176260 w 5787877"/>
              <a:gd name="connsiteY20" fmla="*/ 804539 h 1062471"/>
              <a:gd name="connsiteX21" fmla="*/ 5410722 w 5787877"/>
              <a:gd name="connsiteY21" fmla="*/ 769369 h 1062471"/>
              <a:gd name="connsiteX22" fmla="*/ 5563122 w 5787877"/>
              <a:gd name="connsiteY22" fmla="*/ 757646 h 1062471"/>
              <a:gd name="connsiteX23" fmla="*/ 5645183 w 5787877"/>
              <a:gd name="connsiteY23" fmla="*/ 734200 h 1062471"/>
              <a:gd name="connsiteX24" fmla="*/ 5738968 w 5787877"/>
              <a:gd name="connsiteY24" fmla="*/ 663862 h 1062471"/>
              <a:gd name="connsiteX25" fmla="*/ 5785860 w 5787877"/>
              <a:gd name="connsiteY25" fmla="*/ 546631 h 1062471"/>
              <a:gd name="connsiteX26" fmla="*/ 5774137 w 5787877"/>
              <a:gd name="connsiteY26" fmla="*/ 359062 h 1062471"/>
              <a:gd name="connsiteX27" fmla="*/ 5727245 w 5787877"/>
              <a:gd name="connsiteY27" fmla="*/ 288723 h 1062471"/>
              <a:gd name="connsiteX28" fmla="*/ 5656906 w 5787877"/>
              <a:gd name="connsiteY28" fmla="*/ 218385 h 1062471"/>
              <a:gd name="connsiteX29" fmla="*/ 5516229 w 5787877"/>
              <a:gd name="connsiteY29" fmla="*/ 148046 h 1062471"/>
              <a:gd name="connsiteX30" fmla="*/ 5362509 w 5787877"/>
              <a:gd name="connsiteY30" fmla="*/ 53592 h 1062471"/>
              <a:gd name="connsiteX31" fmla="*/ 5074942 w 5787877"/>
              <a:gd name="connsiteY31" fmla="*/ 0 h 1062471"/>
              <a:gd name="connsiteX32" fmla="*/ 4801122 w 5787877"/>
              <a:gd name="connsiteY32" fmla="*/ 30816 h 1062471"/>
              <a:gd name="connsiteX33" fmla="*/ 4672168 w 5787877"/>
              <a:gd name="connsiteY33" fmla="*/ 65985 h 1062471"/>
              <a:gd name="connsiteX34" fmla="*/ 4625276 w 5787877"/>
              <a:gd name="connsiteY34" fmla="*/ 89431 h 1062471"/>
              <a:gd name="connsiteX35" fmla="*/ 4437706 w 5787877"/>
              <a:gd name="connsiteY35" fmla="*/ 136323 h 1062471"/>
              <a:gd name="connsiteX36" fmla="*/ 4193733 w 5787877"/>
              <a:gd name="connsiteY36" fmla="*/ 175461 h 1062471"/>
              <a:gd name="connsiteX37" fmla="*/ 3799450 w 5787877"/>
              <a:gd name="connsiteY37" fmla="*/ 169222 h 1062471"/>
              <a:gd name="connsiteX38" fmla="*/ 3463980 w 5787877"/>
              <a:gd name="connsiteY38" fmla="*/ 134054 h 1062471"/>
              <a:gd name="connsiteX39" fmla="*/ 3101276 w 5787877"/>
              <a:gd name="connsiteY39" fmla="*/ 77708 h 1062471"/>
              <a:gd name="connsiteX40" fmla="*/ 2808199 w 5787877"/>
              <a:gd name="connsiteY40" fmla="*/ 89431 h 1062471"/>
              <a:gd name="connsiteX41" fmla="*/ 2526845 w 5787877"/>
              <a:gd name="connsiteY41" fmla="*/ 159769 h 1062471"/>
              <a:gd name="connsiteX42" fmla="*/ 2279870 w 5787877"/>
              <a:gd name="connsiteY42" fmla="*/ 204391 h 1062471"/>
              <a:gd name="connsiteX43" fmla="*/ 1937179 w 5787877"/>
              <a:gd name="connsiteY43" fmla="*/ 260737 h 1062471"/>
              <a:gd name="connsiteX44" fmla="*/ 1491982 w 5787877"/>
              <a:gd name="connsiteY44" fmla="*/ 251284 h 1062471"/>
              <a:gd name="connsiteX45" fmla="*/ 1038014 w 5787877"/>
              <a:gd name="connsiteY45" fmla="*/ 206662 h 1062471"/>
              <a:gd name="connsiteX46" fmla="*/ 773408 w 5787877"/>
              <a:gd name="connsiteY46" fmla="*/ 175177 h 1062471"/>
              <a:gd name="connsiteX47" fmla="*/ 381522 w 5787877"/>
              <a:gd name="connsiteY47" fmla="*/ 148046 h 1062471"/>
              <a:gd name="connsiteX48" fmla="*/ 163284 w 5787877"/>
              <a:gd name="connsiteY48" fmla="*/ 216115 h 1062471"/>
              <a:gd name="connsiteX49" fmla="*/ 53276 w 5787877"/>
              <a:gd name="connsiteY49" fmla="*/ 347339 h 1062471"/>
              <a:gd name="connsiteX50" fmla="*/ 1452 w 5787877"/>
              <a:gd name="connsiteY50" fmla="*/ 605246 h 1062471"/>
              <a:gd name="connsiteX51" fmla="*/ 106601 w 5787877"/>
              <a:gd name="connsiteY51" fmla="*/ 786761 h 1062471"/>
              <a:gd name="connsiteX0" fmla="*/ 106601 w 5787877"/>
              <a:gd name="connsiteY0" fmla="*/ 786761 h 1024181"/>
              <a:gd name="connsiteX1" fmla="*/ 223044 w 5787877"/>
              <a:gd name="connsiteY1" fmla="*/ 883387 h 1024181"/>
              <a:gd name="connsiteX2" fmla="*/ 393245 w 5787877"/>
              <a:gd name="connsiteY2" fmla="*/ 968662 h 1024181"/>
              <a:gd name="connsiteX3" fmla="*/ 802128 w 5787877"/>
              <a:gd name="connsiteY3" fmla="*/ 1018767 h 1024181"/>
              <a:gd name="connsiteX4" fmla="*/ 1298134 w 5787877"/>
              <a:gd name="connsiteY4" fmla="*/ 940675 h 1024181"/>
              <a:gd name="connsiteX5" fmla="*/ 1835183 w 5787877"/>
              <a:gd name="connsiteY5" fmla="*/ 863154 h 1024181"/>
              <a:gd name="connsiteX6" fmla="*/ 1952414 w 5787877"/>
              <a:gd name="connsiteY6" fmla="*/ 874877 h 1024181"/>
              <a:gd name="connsiteX7" fmla="*/ 2081368 w 5787877"/>
              <a:gd name="connsiteY7" fmla="*/ 910046 h 1024181"/>
              <a:gd name="connsiteX8" fmla="*/ 2233768 w 5787877"/>
              <a:gd name="connsiteY8" fmla="*/ 956939 h 1024181"/>
              <a:gd name="connsiteX9" fmla="*/ 2444783 w 5787877"/>
              <a:gd name="connsiteY9" fmla="*/ 1003831 h 1024181"/>
              <a:gd name="connsiteX10" fmla="*/ 2855091 w 5787877"/>
              <a:gd name="connsiteY10" fmla="*/ 1003831 h 1024181"/>
              <a:gd name="connsiteX11" fmla="*/ 3320525 w 5787877"/>
              <a:gd name="connsiteY11" fmla="*/ 928131 h 1024181"/>
              <a:gd name="connsiteX12" fmla="*/ 3757768 w 5787877"/>
              <a:gd name="connsiteY12" fmla="*/ 945216 h 1024181"/>
              <a:gd name="connsiteX13" fmla="*/ 3910168 w 5787877"/>
              <a:gd name="connsiteY13" fmla="*/ 968662 h 1024181"/>
              <a:gd name="connsiteX14" fmla="*/ 3992229 w 5787877"/>
              <a:gd name="connsiteY14" fmla="*/ 1003831 h 1024181"/>
              <a:gd name="connsiteX15" fmla="*/ 4286263 w 5787877"/>
              <a:gd name="connsiteY15" fmla="*/ 1002155 h 1024181"/>
              <a:gd name="connsiteX16" fmla="*/ 4549795 w 5787877"/>
              <a:gd name="connsiteY16" fmla="*/ 967317 h 1024181"/>
              <a:gd name="connsiteX17" fmla="*/ 4965245 w 5787877"/>
              <a:gd name="connsiteY17" fmla="*/ 956939 h 1024181"/>
              <a:gd name="connsiteX18" fmla="*/ 5070752 w 5787877"/>
              <a:gd name="connsiteY18" fmla="*/ 874877 h 1024181"/>
              <a:gd name="connsiteX19" fmla="*/ 5176260 w 5787877"/>
              <a:gd name="connsiteY19" fmla="*/ 804539 h 1024181"/>
              <a:gd name="connsiteX20" fmla="*/ 5410722 w 5787877"/>
              <a:gd name="connsiteY20" fmla="*/ 769369 h 1024181"/>
              <a:gd name="connsiteX21" fmla="*/ 5563122 w 5787877"/>
              <a:gd name="connsiteY21" fmla="*/ 757646 h 1024181"/>
              <a:gd name="connsiteX22" fmla="*/ 5645183 w 5787877"/>
              <a:gd name="connsiteY22" fmla="*/ 734200 h 1024181"/>
              <a:gd name="connsiteX23" fmla="*/ 5738968 w 5787877"/>
              <a:gd name="connsiteY23" fmla="*/ 663862 h 1024181"/>
              <a:gd name="connsiteX24" fmla="*/ 5785860 w 5787877"/>
              <a:gd name="connsiteY24" fmla="*/ 546631 h 1024181"/>
              <a:gd name="connsiteX25" fmla="*/ 5774137 w 5787877"/>
              <a:gd name="connsiteY25" fmla="*/ 359062 h 1024181"/>
              <a:gd name="connsiteX26" fmla="*/ 5727245 w 5787877"/>
              <a:gd name="connsiteY26" fmla="*/ 288723 h 1024181"/>
              <a:gd name="connsiteX27" fmla="*/ 5656906 w 5787877"/>
              <a:gd name="connsiteY27" fmla="*/ 218385 h 1024181"/>
              <a:gd name="connsiteX28" fmla="*/ 5516229 w 5787877"/>
              <a:gd name="connsiteY28" fmla="*/ 148046 h 1024181"/>
              <a:gd name="connsiteX29" fmla="*/ 5362509 w 5787877"/>
              <a:gd name="connsiteY29" fmla="*/ 53592 h 1024181"/>
              <a:gd name="connsiteX30" fmla="*/ 5074942 w 5787877"/>
              <a:gd name="connsiteY30" fmla="*/ 0 h 1024181"/>
              <a:gd name="connsiteX31" fmla="*/ 4801122 w 5787877"/>
              <a:gd name="connsiteY31" fmla="*/ 30816 h 1024181"/>
              <a:gd name="connsiteX32" fmla="*/ 4672168 w 5787877"/>
              <a:gd name="connsiteY32" fmla="*/ 65985 h 1024181"/>
              <a:gd name="connsiteX33" fmla="*/ 4625276 w 5787877"/>
              <a:gd name="connsiteY33" fmla="*/ 89431 h 1024181"/>
              <a:gd name="connsiteX34" fmla="*/ 4437706 w 5787877"/>
              <a:gd name="connsiteY34" fmla="*/ 136323 h 1024181"/>
              <a:gd name="connsiteX35" fmla="*/ 4193733 w 5787877"/>
              <a:gd name="connsiteY35" fmla="*/ 175461 h 1024181"/>
              <a:gd name="connsiteX36" fmla="*/ 3799450 w 5787877"/>
              <a:gd name="connsiteY36" fmla="*/ 169222 h 1024181"/>
              <a:gd name="connsiteX37" fmla="*/ 3463980 w 5787877"/>
              <a:gd name="connsiteY37" fmla="*/ 134054 h 1024181"/>
              <a:gd name="connsiteX38" fmla="*/ 3101276 w 5787877"/>
              <a:gd name="connsiteY38" fmla="*/ 77708 h 1024181"/>
              <a:gd name="connsiteX39" fmla="*/ 2808199 w 5787877"/>
              <a:gd name="connsiteY39" fmla="*/ 89431 h 1024181"/>
              <a:gd name="connsiteX40" fmla="*/ 2526845 w 5787877"/>
              <a:gd name="connsiteY40" fmla="*/ 159769 h 1024181"/>
              <a:gd name="connsiteX41" fmla="*/ 2279870 w 5787877"/>
              <a:gd name="connsiteY41" fmla="*/ 204391 h 1024181"/>
              <a:gd name="connsiteX42" fmla="*/ 1937179 w 5787877"/>
              <a:gd name="connsiteY42" fmla="*/ 260737 h 1024181"/>
              <a:gd name="connsiteX43" fmla="*/ 1491982 w 5787877"/>
              <a:gd name="connsiteY43" fmla="*/ 251284 h 1024181"/>
              <a:gd name="connsiteX44" fmla="*/ 1038014 w 5787877"/>
              <a:gd name="connsiteY44" fmla="*/ 206662 h 1024181"/>
              <a:gd name="connsiteX45" fmla="*/ 773408 w 5787877"/>
              <a:gd name="connsiteY45" fmla="*/ 175177 h 1024181"/>
              <a:gd name="connsiteX46" fmla="*/ 381522 w 5787877"/>
              <a:gd name="connsiteY46" fmla="*/ 148046 h 1024181"/>
              <a:gd name="connsiteX47" fmla="*/ 163284 w 5787877"/>
              <a:gd name="connsiteY47" fmla="*/ 216115 h 1024181"/>
              <a:gd name="connsiteX48" fmla="*/ 53276 w 5787877"/>
              <a:gd name="connsiteY48" fmla="*/ 347339 h 1024181"/>
              <a:gd name="connsiteX49" fmla="*/ 1452 w 5787877"/>
              <a:gd name="connsiteY49" fmla="*/ 605246 h 1024181"/>
              <a:gd name="connsiteX50" fmla="*/ 106601 w 5787877"/>
              <a:gd name="connsiteY50" fmla="*/ 786761 h 1024181"/>
              <a:gd name="connsiteX0" fmla="*/ 106601 w 5787877"/>
              <a:gd name="connsiteY0" fmla="*/ 786761 h 1024181"/>
              <a:gd name="connsiteX1" fmla="*/ 223044 w 5787877"/>
              <a:gd name="connsiteY1" fmla="*/ 883387 h 1024181"/>
              <a:gd name="connsiteX2" fmla="*/ 393245 w 5787877"/>
              <a:gd name="connsiteY2" fmla="*/ 968662 h 1024181"/>
              <a:gd name="connsiteX3" fmla="*/ 802128 w 5787877"/>
              <a:gd name="connsiteY3" fmla="*/ 1018767 h 1024181"/>
              <a:gd name="connsiteX4" fmla="*/ 1298134 w 5787877"/>
              <a:gd name="connsiteY4" fmla="*/ 940675 h 1024181"/>
              <a:gd name="connsiteX5" fmla="*/ 1835183 w 5787877"/>
              <a:gd name="connsiteY5" fmla="*/ 863154 h 1024181"/>
              <a:gd name="connsiteX6" fmla="*/ 1952414 w 5787877"/>
              <a:gd name="connsiteY6" fmla="*/ 874877 h 1024181"/>
              <a:gd name="connsiteX7" fmla="*/ 2081368 w 5787877"/>
              <a:gd name="connsiteY7" fmla="*/ 910046 h 1024181"/>
              <a:gd name="connsiteX8" fmla="*/ 2233768 w 5787877"/>
              <a:gd name="connsiteY8" fmla="*/ 956939 h 1024181"/>
              <a:gd name="connsiteX9" fmla="*/ 2444783 w 5787877"/>
              <a:gd name="connsiteY9" fmla="*/ 1003831 h 1024181"/>
              <a:gd name="connsiteX10" fmla="*/ 2855091 w 5787877"/>
              <a:gd name="connsiteY10" fmla="*/ 1003831 h 1024181"/>
              <a:gd name="connsiteX11" fmla="*/ 3320525 w 5787877"/>
              <a:gd name="connsiteY11" fmla="*/ 928131 h 1024181"/>
              <a:gd name="connsiteX12" fmla="*/ 3757768 w 5787877"/>
              <a:gd name="connsiteY12" fmla="*/ 945216 h 1024181"/>
              <a:gd name="connsiteX13" fmla="*/ 3910168 w 5787877"/>
              <a:gd name="connsiteY13" fmla="*/ 968662 h 1024181"/>
              <a:gd name="connsiteX14" fmla="*/ 3992229 w 5787877"/>
              <a:gd name="connsiteY14" fmla="*/ 1003831 h 1024181"/>
              <a:gd name="connsiteX15" fmla="*/ 4286263 w 5787877"/>
              <a:gd name="connsiteY15" fmla="*/ 1002155 h 1024181"/>
              <a:gd name="connsiteX16" fmla="*/ 4647401 w 5787877"/>
              <a:gd name="connsiteY16" fmla="*/ 971001 h 1024181"/>
              <a:gd name="connsiteX17" fmla="*/ 4965245 w 5787877"/>
              <a:gd name="connsiteY17" fmla="*/ 956939 h 1024181"/>
              <a:gd name="connsiteX18" fmla="*/ 5070752 w 5787877"/>
              <a:gd name="connsiteY18" fmla="*/ 874877 h 1024181"/>
              <a:gd name="connsiteX19" fmla="*/ 5176260 w 5787877"/>
              <a:gd name="connsiteY19" fmla="*/ 804539 h 1024181"/>
              <a:gd name="connsiteX20" fmla="*/ 5410722 w 5787877"/>
              <a:gd name="connsiteY20" fmla="*/ 769369 h 1024181"/>
              <a:gd name="connsiteX21" fmla="*/ 5563122 w 5787877"/>
              <a:gd name="connsiteY21" fmla="*/ 757646 h 1024181"/>
              <a:gd name="connsiteX22" fmla="*/ 5645183 w 5787877"/>
              <a:gd name="connsiteY22" fmla="*/ 734200 h 1024181"/>
              <a:gd name="connsiteX23" fmla="*/ 5738968 w 5787877"/>
              <a:gd name="connsiteY23" fmla="*/ 663862 h 1024181"/>
              <a:gd name="connsiteX24" fmla="*/ 5785860 w 5787877"/>
              <a:gd name="connsiteY24" fmla="*/ 546631 h 1024181"/>
              <a:gd name="connsiteX25" fmla="*/ 5774137 w 5787877"/>
              <a:gd name="connsiteY25" fmla="*/ 359062 h 1024181"/>
              <a:gd name="connsiteX26" fmla="*/ 5727245 w 5787877"/>
              <a:gd name="connsiteY26" fmla="*/ 288723 h 1024181"/>
              <a:gd name="connsiteX27" fmla="*/ 5656906 w 5787877"/>
              <a:gd name="connsiteY27" fmla="*/ 218385 h 1024181"/>
              <a:gd name="connsiteX28" fmla="*/ 5516229 w 5787877"/>
              <a:gd name="connsiteY28" fmla="*/ 148046 h 1024181"/>
              <a:gd name="connsiteX29" fmla="*/ 5362509 w 5787877"/>
              <a:gd name="connsiteY29" fmla="*/ 53592 h 1024181"/>
              <a:gd name="connsiteX30" fmla="*/ 5074942 w 5787877"/>
              <a:gd name="connsiteY30" fmla="*/ 0 h 1024181"/>
              <a:gd name="connsiteX31" fmla="*/ 4801122 w 5787877"/>
              <a:gd name="connsiteY31" fmla="*/ 30816 h 1024181"/>
              <a:gd name="connsiteX32" fmla="*/ 4672168 w 5787877"/>
              <a:gd name="connsiteY32" fmla="*/ 65985 h 1024181"/>
              <a:gd name="connsiteX33" fmla="*/ 4625276 w 5787877"/>
              <a:gd name="connsiteY33" fmla="*/ 89431 h 1024181"/>
              <a:gd name="connsiteX34" fmla="*/ 4437706 w 5787877"/>
              <a:gd name="connsiteY34" fmla="*/ 136323 h 1024181"/>
              <a:gd name="connsiteX35" fmla="*/ 4193733 w 5787877"/>
              <a:gd name="connsiteY35" fmla="*/ 175461 h 1024181"/>
              <a:gd name="connsiteX36" fmla="*/ 3799450 w 5787877"/>
              <a:gd name="connsiteY36" fmla="*/ 169222 h 1024181"/>
              <a:gd name="connsiteX37" fmla="*/ 3463980 w 5787877"/>
              <a:gd name="connsiteY37" fmla="*/ 134054 h 1024181"/>
              <a:gd name="connsiteX38" fmla="*/ 3101276 w 5787877"/>
              <a:gd name="connsiteY38" fmla="*/ 77708 h 1024181"/>
              <a:gd name="connsiteX39" fmla="*/ 2808199 w 5787877"/>
              <a:gd name="connsiteY39" fmla="*/ 89431 h 1024181"/>
              <a:gd name="connsiteX40" fmla="*/ 2526845 w 5787877"/>
              <a:gd name="connsiteY40" fmla="*/ 159769 h 1024181"/>
              <a:gd name="connsiteX41" fmla="*/ 2279870 w 5787877"/>
              <a:gd name="connsiteY41" fmla="*/ 204391 h 1024181"/>
              <a:gd name="connsiteX42" fmla="*/ 1937179 w 5787877"/>
              <a:gd name="connsiteY42" fmla="*/ 260737 h 1024181"/>
              <a:gd name="connsiteX43" fmla="*/ 1491982 w 5787877"/>
              <a:gd name="connsiteY43" fmla="*/ 251284 h 1024181"/>
              <a:gd name="connsiteX44" fmla="*/ 1038014 w 5787877"/>
              <a:gd name="connsiteY44" fmla="*/ 206662 h 1024181"/>
              <a:gd name="connsiteX45" fmla="*/ 773408 w 5787877"/>
              <a:gd name="connsiteY45" fmla="*/ 175177 h 1024181"/>
              <a:gd name="connsiteX46" fmla="*/ 381522 w 5787877"/>
              <a:gd name="connsiteY46" fmla="*/ 148046 h 1024181"/>
              <a:gd name="connsiteX47" fmla="*/ 163284 w 5787877"/>
              <a:gd name="connsiteY47" fmla="*/ 216115 h 1024181"/>
              <a:gd name="connsiteX48" fmla="*/ 53276 w 5787877"/>
              <a:gd name="connsiteY48" fmla="*/ 347339 h 1024181"/>
              <a:gd name="connsiteX49" fmla="*/ 1452 w 5787877"/>
              <a:gd name="connsiteY49" fmla="*/ 605246 h 1024181"/>
              <a:gd name="connsiteX50" fmla="*/ 106601 w 5787877"/>
              <a:gd name="connsiteY50" fmla="*/ 786761 h 1024181"/>
              <a:gd name="connsiteX0" fmla="*/ 106601 w 5787877"/>
              <a:gd name="connsiteY0" fmla="*/ 786761 h 1024181"/>
              <a:gd name="connsiteX1" fmla="*/ 223044 w 5787877"/>
              <a:gd name="connsiteY1" fmla="*/ 883387 h 1024181"/>
              <a:gd name="connsiteX2" fmla="*/ 393245 w 5787877"/>
              <a:gd name="connsiteY2" fmla="*/ 968662 h 1024181"/>
              <a:gd name="connsiteX3" fmla="*/ 802128 w 5787877"/>
              <a:gd name="connsiteY3" fmla="*/ 1018767 h 1024181"/>
              <a:gd name="connsiteX4" fmla="*/ 1298134 w 5787877"/>
              <a:gd name="connsiteY4" fmla="*/ 940675 h 1024181"/>
              <a:gd name="connsiteX5" fmla="*/ 1835183 w 5787877"/>
              <a:gd name="connsiteY5" fmla="*/ 863154 h 1024181"/>
              <a:gd name="connsiteX6" fmla="*/ 1952414 w 5787877"/>
              <a:gd name="connsiteY6" fmla="*/ 874877 h 1024181"/>
              <a:gd name="connsiteX7" fmla="*/ 2081368 w 5787877"/>
              <a:gd name="connsiteY7" fmla="*/ 910046 h 1024181"/>
              <a:gd name="connsiteX8" fmla="*/ 2233768 w 5787877"/>
              <a:gd name="connsiteY8" fmla="*/ 956939 h 1024181"/>
              <a:gd name="connsiteX9" fmla="*/ 2444783 w 5787877"/>
              <a:gd name="connsiteY9" fmla="*/ 1003831 h 1024181"/>
              <a:gd name="connsiteX10" fmla="*/ 2855091 w 5787877"/>
              <a:gd name="connsiteY10" fmla="*/ 1003831 h 1024181"/>
              <a:gd name="connsiteX11" fmla="*/ 3320525 w 5787877"/>
              <a:gd name="connsiteY11" fmla="*/ 928131 h 1024181"/>
              <a:gd name="connsiteX12" fmla="*/ 3757768 w 5787877"/>
              <a:gd name="connsiteY12" fmla="*/ 945216 h 1024181"/>
              <a:gd name="connsiteX13" fmla="*/ 3910168 w 5787877"/>
              <a:gd name="connsiteY13" fmla="*/ 968662 h 1024181"/>
              <a:gd name="connsiteX14" fmla="*/ 4059336 w 5787877"/>
              <a:gd name="connsiteY14" fmla="*/ 1011200 h 1024181"/>
              <a:gd name="connsiteX15" fmla="*/ 4286263 w 5787877"/>
              <a:gd name="connsiteY15" fmla="*/ 1002155 h 1024181"/>
              <a:gd name="connsiteX16" fmla="*/ 4647401 w 5787877"/>
              <a:gd name="connsiteY16" fmla="*/ 971001 h 1024181"/>
              <a:gd name="connsiteX17" fmla="*/ 4965245 w 5787877"/>
              <a:gd name="connsiteY17" fmla="*/ 956939 h 1024181"/>
              <a:gd name="connsiteX18" fmla="*/ 5070752 w 5787877"/>
              <a:gd name="connsiteY18" fmla="*/ 874877 h 1024181"/>
              <a:gd name="connsiteX19" fmla="*/ 5176260 w 5787877"/>
              <a:gd name="connsiteY19" fmla="*/ 804539 h 1024181"/>
              <a:gd name="connsiteX20" fmla="*/ 5410722 w 5787877"/>
              <a:gd name="connsiteY20" fmla="*/ 769369 h 1024181"/>
              <a:gd name="connsiteX21" fmla="*/ 5563122 w 5787877"/>
              <a:gd name="connsiteY21" fmla="*/ 757646 h 1024181"/>
              <a:gd name="connsiteX22" fmla="*/ 5645183 w 5787877"/>
              <a:gd name="connsiteY22" fmla="*/ 734200 h 1024181"/>
              <a:gd name="connsiteX23" fmla="*/ 5738968 w 5787877"/>
              <a:gd name="connsiteY23" fmla="*/ 663862 h 1024181"/>
              <a:gd name="connsiteX24" fmla="*/ 5785860 w 5787877"/>
              <a:gd name="connsiteY24" fmla="*/ 546631 h 1024181"/>
              <a:gd name="connsiteX25" fmla="*/ 5774137 w 5787877"/>
              <a:gd name="connsiteY25" fmla="*/ 359062 h 1024181"/>
              <a:gd name="connsiteX26" fmla="*/ 5727245 w 5787877"/>
              <a:gd name="connsiteY26" fmla="*/ 288723 h 1024181"/>
              <a:gd name="connsiteX27" fmla="*/ 5656906 w 5787877"/>
              <a:gd name="connsiteY27" fmla="*/ 218385 h 1024181"/>
              <a:gd name="connsiteX28" fmla="*/ 5516229 w 5787877"/>
              <a:gd name="connsiteY28" fmla="*/ 148046 h 1024181"/>
              <a:gd name="connsiteX29" fmla="*/ 5362509 w 5787877"/>
              <a:gd name="connsiteY29" fmla="*/ 53592 h 1024181"/>
              <a:gd name="connsiteX30" fmla="*/ 5074942 w 5787877"/>
              <a:gd name="connsiteY30" fmla="*/ 0 h 1024181"/>
              <a:gd name="connsiteX31" fmla="*/ 4801122 w 5787877"/>
              <a:gd name="connsiteY31" fmla="*/ 30816 h 1024181"/>
              <a:gd name="connsiteX32" fmla="*/ 4672168 w 5787877"/>
              <a:gd name="connsiteY32" fmla="*/ 65985 h 1024181"/>
              <a:gd name="connsiteX33" fmla="*/ 4625276 w 5787877"/>
              <a:gd name="connsiteY33" fmla="*/ 89431 h 1024181"/>
              <a:gd name="connsiteX34" fmla="*/ 4437706 w 5787877"/>
              <a:gd name="connsiteY34" fmla="*/ 136323 h 1024181"/>
              <a:gd name="connsiteX35" fmla="*/ 4193733 w 5787877"/>
              <a:gd name="connsiteY35" fmla="*/ 175461 h 1024181"/>
              <a:gd name="connsiteX36" fmla="*/ 3799450 w 5787877"/>
              <a:gd name="connsiteY36" fmla="*/ 169222 h 1024181"/>
              <a:gd name="connsiteX37" fmla="*/ 3463980 w 5787877"/>
              <a:gd name="connsiteY37" fmla="*/ 134054 h 1024181"/>
              <a:gd name="connsiteX38" fmla="*/ 3101276 w 5787877"/>
              <a:gd name="connsiteY38" fmla="*/ 77708 h 1024181"/>
              <a:gd name="connsiteX39" fmla="*/ 2808199 w 5787877"/>
              <a:gd name="connsiteY39" fmla="*/ 89431 h 1024181"/>
              <a:gd name="connsiteX40" fmla="*/ 2526845 w 5787877"/>
              <a:gd name="connsiteY40" fmla="*/ 159769 h 1024181"/>
              <a:gd name="connsiteX41" fmla="*/ 2279870 w 5787877"/>
              <a:gd name="connsiteY41" fmla="*/ 204391 h 1024181"/>
              <a:gd name="connsiteX42" fmla="*/ 1937179 w 5787877"/>
              <a:gd name="connsiteY42" fmla="*/ 260737 h 1024181"/>
              <a:gd name="connsiteX43" fmla="*/ 1491982 w 5787877"/>
              <a:gd name="connsiteY43" fmla="*/ 251284 h 1024181"/>
              <a:gd name="connsiteX44" fmla="*/ 1038014 w 5787877"/>
              <a:gd name="connsiteY44" fmla="*/ 206662 h 1024181"/>
              <a:gd name="connsiteX45" fmla="*/ 773408 w 5787877"/>
              <a:gd name="connsiteY45" fmla="*/ 175177 h 1024181"/>
              <a:gd name="connsiteX46" fmla="*/ 381522 w 5787877"/>
              <a:gd name="connsiteY46" fmla="*/ 148046 h 1024181"/>
              <a:gd name="connsiteX47" fmla="*/ 163284 w 5787877"/>
              <a:gd name="connsiteY47" fmla="*/ 216115 h 1024181"/>
              <a:gd name="connsiteX48" fmla="*/ 53276 w 5787877"/>
              <a:gd name="connsiteY48" fmla="*/ 347339 h 1024181"/>
              <a:gd name="connsiteX49" fmla="*/ 1452 w 5787877"/>
              <a:gd name="connsiteY49" fmla="*/ 605246 h 1024181"/>
              <a:gd name="connsiteX50" fmla="*/ 106601 w 5787877"/>
              <a:gd name="connsiteY50" fmla="*/ 786761 h 1024181"/>
              <a:gd name="connsiteX0" fmla="*/ 106601 w 5787877"/>
              <a:gd name="connsiteY0" fmla="*/ 786761 h 1024181"/>
              <a:gd name="connsiteX1" fmla="*/ 223044 w 5787877"/>
              <a:gd name="connsiteY1" fmla="*/ 883387 h 1024181"/>
              <a:gd name="connsiteX2" fmla="*/ 393245 w 5787877"/>
              <a:gd name="connsiteY2" fmla="*/ 968662 h 1024181"/>
              <a:gd name="connsiteX3" fmla="*/ 802128 w 5787877"/>
              <a:gd name="connsiteY3" fmla="*/ 1018767 h 1024181"/>
              <a:gd name="connsiteX4" fmla="*/ 1066274 w 5787877"/>
              <a:gd name="connsiteY4" fmla="*/ 980138 h 1024181"/>
              <a:gd name="connsiteX5" fmla="*/ 1298134 w 5787877"/>
              <a:gd name="connsiteY5" fmla="*/ 940675 h 1024181"/>
              <a:gd name="connsiteX6" fmla="*/ 1835183 w 5787877"/>
              <a:gd name="connsiteY6" fmla="*/ 863154 h 1024181"/>
              <a:gd name="connsiteX7" fmla="*/ 1952414 w 5787877"/>
              <a:gd name="connsiteY7" fmla="*/ 874877 h 1024181"/>
              <a:gd name="connsiteX8" fmla="*/ 2081368 w 5787877"/>
              <a:gd name="connsiteY8" fmla="*/ 910046 h 1024181"/>
              <a:gd name="connsiteX9" fmla="*/ 2233768 w 5787877"/>
              <a:gd name="connsiteY9" fmla="*/ 956939 h 1024181"/>
              <a:gd name="connsiteX10" fmla="*/ 2444783 w 5787877"/>
              <a:gd name="connsiteY10" fmla="*/ 1003831 h 1024181"/>
              <a:gd name="connsiteX11" fmla="*/ 2855091 w 5787877"/>
              <a:gd name="connsiteY11" fmla="*/ 1003831 h 1024181"/>
              <a:gd name="connsiteX12" fmla="*/ 3320525 w 5787877"/>
              <a:gd name="connsiteY12" fmla="*/ 928131 h 1024181"/>
              <a:gd name="connsiteX13" fmla="*/ 3757768 w 5787877"/>
              <a:gd name="connsiteY13" fmla="*/ 945216 h 1024181"/>
              <a:gd name="connsiteX14" fmla="*/ 3910168 w 5787877"/>
              <a:gd name="connsiteY14" fmla="*/ 968662 h 1024181"/>
              <a:gd name="connsiteX15" fmla="*/ 4059336 w 5787877"/>
              <a:gd name="connsiteY15" fmla="*/ 1011200 h 1024181"/>
              <a:gd name="connsiteX16" fmla="*/ 4286263 w 5787877"/>
              <a:gd name="connsiteY16" fmla="*/ 1002155 h 1024181"/>
              <a:gd name="connsiteX17" fmla="*/ 4647401 w 5787877"/>
              <a:gd name="connsiteY17" fmla="*/ 971001 h 1024181"/>
              <a:gd name="connsiteX18" fmla="*/ 4965245 w 5787877"/>
              <a:gd name="connsiteY18" fmla="*/ 956939 h 1024181"/>
              <a:gd name="connsiteX19" fmla="*/ 5070752 w 5787877"/>
              <a:gd name="connsiteY19" fmla="*/ 874877 h 1024181"/>
              <a:gd name="connsiteX20" fmla="*/ 5176260 w 5787877"/>
              <a:gd name="connsiteY20" fmla="*/ 804539 h 1024181"/>
              <a:gd name="connsiteX21" fmla="*/ 5410722 w 5787877"/>
              <a:gd name="connsiteY21" fmla="*/ 769369 h 1024181"/>
              <a:gd name="connsiteX22" fmla="*/ 5563122 w 5787877"/>
              <a:gd name="connsiteY22" fmla="*/ 757646 h 1024181"/>
              <a:gd name="connsiteX23" fmla="*/ 5645183 w 5787877"/>
              <a:gd name="connsiteY23" fmla="*/ 734200 h 1024181"/>
              <a:gd name="connsiteX24" fmla="*/ 5738968 w 5787877"/>
              <a:gd name="connsiteY24" fmla="*/ 663862 h 1024181"/>
              <a:gd name="connsiteX25" fmla="*/ 5785860 w 5787877"/>
              <a:gd name="connsiteY25" fmla="*/ 546631 h 1024181"/>
              <a:gd name="connsiteX26" fmla="*/ 5774137 w 5787877"/>
              <a:gd name="connsiteY26" fmla="*/ 359062 h 1024181"/>
              <a:gd name="connsiteX27" fmla="*/ 5727245 w 5787877"/>
              <a:gd name="connsiteY27" fmla="*/ 288723 h 1024181"/>
              <a:gd name="connsiteX28" fmla="*/ 5656906 w 5787877"/>
              <a:gd name="connsiteY28" fmla="*/ 218385 h 1024181"/>
              <a:gd name="connsiteX29" fmla="*/ 5516229 w 5787877"/>
              <a:gd name="connsiteY29" fmla="*/ 148046 h 1024181"/>
              <a:gd name="connsiteX30" fmla="*/ 5362509 w 5787877"/>
              <a:gd name="connsiteY30" fmla="*/ 53592 h 1024181"/>
              <a:gd name="connsiteX31" fmla="*/ 5074942 w 5787877"/>
              <a:gd name="connsiteY31" fmla="*/ 0 h 1024181"/>
              <a:gd name="connsiteX32" fmla="*/ 4801122 w 5787877"/>
              <a:gd name="connsiteY32" fmla="*/ 30816 h 1024181"/>
              <a:gd name="connsiteX33" fmla="*/ 4672168 w 5787877"/>
              <a:gd name="connsiteY33" fmla="*/ 65985 h 1024181"/>
              <a:gd name="connsiteX34" fmla="*/ 4625276 w 5787877"/>
              <a:gd name="connsiteY34" fmla="*/ 89431 h 1024181"/>
              <a:gd name="connsiteX35" fmla="*/ 4437706 w 5787877"/>
              <a:gd name="connsiteY35" fmla="*/ 136323 h 1024181"/>
              <a:gd name="connsiteX36" fmla="*/ 4193733 w 5787877"/>
              <a:gd name="connsiteY36" fmla="*/ 175461 h 1024181"/>
              <a:gd name="connsiteX37" fmla="*/ 3799450 w 5787877"/>
              <a:gd name="connsiteY37" fmla="*/ 169222 h 1024181"/>
              <a:gd name="connsiteX38" fmla="*/ 3463980 w 5787877"/>
              <a:gd name="connsiteY38" fmla="*/ 134054 h 1024181"/>
              <a:gd name="connsiteX39" fmla="*/ 3101276 w 5787877"/>
              <a:gd name="connsiteY39" fmla="*/ 77708 h 1024181"/>
              <a:gd name="connsiteX40" fmla="*/ 2808199 w 5787877"/>
              <a:gd name="connsiteY40" fmla="*/ 89431 h 1024181"/>
              <a:gd name="connsiteX41" fmla="*/ 2526845 w 5787877"/>
              <a:gd name="connsiteY41" fmla="*/ 159769 h 1024181"/>
              <a:gd name="connsiteX42" fmla="*/ 2279870 w 5787877"/>
              <a:gd name="connsiteY42" fmla="*/ 204391 h 1024181"/>
              <a:gd name="connsiteX43" fmla="*/ 1937179 w 5787877"/>
              <a:gd name="connsiteY43" fmla="*/ 260737 h 1024181"/>
              <a:gd name="connsiteX44" fmla="*/ 1491982 w 5787877"/>
              <a:gd name="connsiteY44" fmla="*/ 251284 h 1024181"/>
              <a:gd name="connsiteX45" fmla="*/ 1038014 w 5787877"/>
              <a:gd name="connsiteY45" fmla="*/ 206662 h 1024181"/>
              <a:gd name="connsiteX46" fmla="*/ 773408 w 5787877"/>
              <a:gd name="connsiteY46" fmla="*/ 175177 h 1024181"/>
              <a:gd name="connsiteX47" fmla="*/ 381522 w 5787877"/>
              <a:gd name="connsiteY47" fmla="*/ 148046 h 1024181"/>
              <a:gd name="connsiteX48" fmla="*/ 163284 w 5787877"/>
              <a:gd name="connsiteY48" fmla="*/ 216115 h 1024181"/>
              <a:gd name="connsiteX49" fmla="*/ 53276 w 5787877"/>
              <a:gd name="connsiteY49" fmla="*/ 347339 h 1024181"/>
              <a:gd name="connsiteX50" fmla="*/ 1452 w 5787877"/>
              <a:gd name="connsiteY50" fmla="*/ 605246 h 1024181"/>
              <a:gd name="connsiteX51" fmla="*/ 106601 w 5787877"/>
              <a:gd name="connsiteY51" fmla="*/ 786761 h 1024181"/>
              <a:gd name="connsiteX0" fmla="*/ 106601 w 5787877"/>
              <a:gd name="connsiteY0" fmla="*/ 786761 h 1024181"/>
              <a:gd name="connsiteX1" fmla="*/ 223044 w 5787877"/>
              <a:gd name="connsiteY1" fmla="*/ 883387 h 1024181"/>
              <a:gd name="connsiteX2" fmla="*/ 393245 w 5787877"/>
              <a:gd name="connsiteY2" fmla="*/ 968662 h 1024181"/>
              <a:gd name="connsiteX3" fmla="*/ 802128 w 5787877"/>
              <a:gd name="connsiteY3" fmla="*/ 1018767 h 1024181"/>
              <a:gd name="connsiteX4" fmla="*/ 1066274 w 5787877"/>
              <a:gd name="connsiteY4" fmla="*/ 980138 h 1024181"/>
              <a:gd name="connsiteX5" fmla="*/ 1420145 w 5787877"/>
              <a:gd name="connsiteY5" fmla="*/ 889091 h 1024181"/>
              <a:gd name="connsiteX6" fmla="*/ 1835183 w 5787877"/>
              <a:gd name="connsiteY6" fmla="*/ 863154 h 1024181"/>
              <a:gd name="connsiteX7" fmla="*/ 1952414 w 5787877"/>
              <a:gd name="connsiteY7" fmla="*/ 874877 h 1024181"/>
              <a:gd name="connsiteX8" fmla="*/ 2081368 w 5787877"/>
              <a:gd name="connsiteY8" fmla="*/ 910046 h 1024181"/>
              <a:gd name="connsiteX9" fmla="*/ 2233768 w 5787877"/>
              <a:gd name="connsiteY9" fmla="*/ 956939 h 1024181"/>
              <a:gd name="connsiteX10" fmla="*/ 2444783 w 5787877"/>
              <a:gd name="connsiteY10" fmla="*/ 1003831 h 1024181"/>
              <a:gd name="connsiteX11" fmla="*/ 2855091 w 5787877"/>
              <a:gd name="connsiteY11" fmla="*/ 1003831 h 1024181"/>
              <a:gd name="connsiteX12" fmla="*/ 3320525 w 5787877"/>
              <a:gd name="connsiteY12" fmla="*/ 928131 h 1024181"/>
              <a:gd name="connsiteX13" fmla="*/ 3757768 w 5787877"/>
              <a:gd name="connsiteY13" fmla="*/ 945216 h 1024181"/>
              <a:gd name="connsiteX14" fmla="*/ 3910168 w 5787877"/>
              <a:gd name="connsiteY14" fmla="*/ 968662 h 1024181"/>
              <a:gd name="connsiteX15" fmla="*/ 4059336 w 5787877"/>
              <a:gd name="connsiteY15" fmla="*/ 1011200 h 1024181"/>
              <a:gd name="connsiteX16" fmla="*/ 4286263 w 5787877"/>
              <a:gd name="connsiteY16" fmla="*/ 1002155 h 1024181"/>
              <a:gd name="connsiteX17" fmla="*/ 4647401 w 5787877"/>
              <a:gd name="connsiteY17" fmla="*/ 971001 h 1024181"/>
              <a:gd name="connsiteX18" fmla="*/ 4965245 w 5787877"/>
              <a:gd name="connsiteY18" fmla="*/ 956939 h 1024181"/>
              <a:gd name="connsiteX19" fmla="*/ 5070752 w 5787877"/>
              <a:gd name="connsiteY19" fmla="*/ 874877 h 1024181"/>
              <a:gd name="connsiteX20" fmla="*/ 5176260 w 5787877"/>
              <a:gd name="connsiteY20" fmla="*/ 804539 h 1024181"/>
              <a:gd name="connsiteX21" fmla="*/ 5410722 w 5787877"/>
              <a:gd name="connsiteY21" fmla="*/ 769369 h 1024181"/>
              <a:gd name="connsiteX22" fmla="*/ 5563122 w 5787877"/>
              <a:gd name="connsiteY22" fmla="*/ 757646 h 1024181"/>
              <a:gd name="connsiteX23" fmla="*/ 5645183 w 5787877"/>
              <a:gd name="connsiteY23" fmla="*/ 734200 h 1024181"/>
              <a:gd name="connsiteX24" fmla="*/ 5738968 w 5787877"/>
              <a:gd name="connsiteY24" fmla="*/ 663862 h 1024181"/>
              <a:gd name="connsiteX25" fmla="*/ 5785860 w 5787877"/>
              <a:gd name="connsiteY25" fmla="*/ 546631 h 1024181"/>
              <a:gd name="connsiteX26" fmla="*/ 5774137 w 5787877"/>
              <a:gd name="connsiteY26" fmla="*/ 359062 h 1024181"/>
              <a:gd name="connsiteX27" fmla="*/ 5727245 w 5787877"/>
              <a:gd name="connsiteY27" fmla="*/ 288723 h 1024181"/>
              <a:gd name="connsiteX28" fmla="*/ 5656906 w 5787877"/>
              <a:gd name="connsiteY28" fmla="*/ 218385 h 1024181"/>
              <a:gd name="connsiteX29" fmla="*/ 5516229 w 5787877"/>
              <a:gd name="connsiteY29" fmla="*/ 148046 h 1024181"/>
              <a:gd name="connsiteX30" fmla="*/ 5362509 w 5787877"/>
              <a:gd name="connsiteY30" fmla="*/ 53592 h 1024181"/>
              <a:gd name="connsiteX31" fmla="*/ 5074942 w 5787877"/>
              <a:gd name="connsiteY31" fmla="*/ 0 h 1024181"/>
              <a:gd name="connsiteX32" fmla="*/ 4801122 w 5787877"/>
              <a:gd name="connsiteY32" fmla="*/ 30816 h 1024181"/>
              <a:gd name="connsiteX33" fmla="*/ 4672168 w 5787877"/>
              <a:gd name="connsiteY33" fmla="*/ 65985 h 1024181"/>
              <a:gd name="connsiteX34" fmla="*/ 4625276 w 5787877"/>
              <a:gd name="connsiteY34" fmla="*/ 89431 h 1024181"/>
              <a:gd name="connsiteX35" fmla="*/ 4437706 w 5787877"/>
              <a:gd name="connsiteY35" fmla="*/ 136323 h 1024181"/>
              <a:gd name="connsiteX36" fmla="*/ 4193733 w 5787877"/>
              <a:gd name="connsiteY36" fmla="*/ 175461 h 1024181"/>
              <a:gd name="connsiteX37" fmla="*/ 3799450 w 5787877"/>
              <a:gd name="connsiteY37" fmla="*/ 169222 h 1024181"/>
              <a:gd name="connsiteX38" fmla="*/ 3463980 w 5787877"/>
              <a:gd name="connsiteY38" fmla="*/ 134054 h 1024181"/>
              <a:gd name="connsiteX39" fmla="*/ 3101276 w 5787877"/>
              <a:gd name="connsiteY39" fmla="*/ 77708 h 1024181"/>
              <a:gd name="connsiteX40" fmla="*/ 2808199 w 5787877"/>
              <a:gd name="connsiteY40" fmla="*/ 89431 h 1024181"/>
              <a:gd name="connsiteX41" fmla="*/ 2526845 w 5787877"/>
              <a:gd name="connsiteY41" fmla="*/ 159769 h 1024181"/>
              <a:gd name="connsiteX42" fmla="*/ 2279870 w 5787877"/>
              <a:gd name="connsiteY42" fmla="*/ 204391 h 1024181"/>
              <a:gd name="connsiteX43" fmla="*/ 1937179 w 5787877"/>
              <a:gd name="connsiteY43" fmla="*/ 260737 h 1024181"/>
              <a:gd name="connsiteX44" fmla="*/ 1491982 w 5787877"/>
              <a:gd name="connsiteY44" fmla="*/ 251284 h 1024181"/>
              <a:gd name="connsiteX45" fmla="*/ 1038014 w 5787877"/>
              <a:gd name="connsiteY45" fmla="*/ 206662 h 1024181"/>
              <a:gd name="connsiteX46" fmla="*/ 773408 w 5787877"/>
              <a:gd name="connsiteY46" fmla="*/ 175177 h 1024181"/>
              <a:gd name="connsiteX47" fmla="*/ 381522 w 5787877"/>
              <a:gd name="connsiteY47" fmla="*/ 148046 h 1024181"/>
              <a:gd name="connsiteX48" fmla="*/ 163284 w 5787877"/>
              <a:gd name="connsiteY48" fmla="*/ 216115 h 1024181"/>
              <a:gd name="connsiteX49" fmla="*/ 53276 w 5787877"/>
              <a:gd name="connsiteY49" fmla="*/ 347339 h 1024181"/>
              <a:gd name="connsiteX50" fmla="*/ 1452 w 5787877"/>
              <a:gd name="connsiteY50" fmla="*/ 605246 h 1024181"/>
              <a:gd name="connsiteX51" fmla="*/ 106601 w 5787877"/>
              <a:gd name="connsiteY51" fmla="*/ 786761 h 1024181"/>
              <a:gd name="connsiteX0" fmla="*/ 106601 w 5787877"/>
              <a:gd name="connsiteY0" fmla="*/ 786761 h 1024181"/>
              <a:gd name="connsiteX1" fmla="*/ 223044 w 5787877"/>
              <a:gd name="connsiteY1" fmla="*/ 883387 h 1024181"/>
              <a:gd name="connsiteX2" fmla="*/ 393245 w 5787877"/>
              <a:gd name="connsiteY2" fmla="*/ 968662 h 1024181"/>
              <a:gd name="connsiteX3" fmla="*/ 802128 w 5787877"/>
              <a:gd name="connsiteY3" fmla="*/ 1018767 h 1024181"/>
              <a:gd name="connsiteX4" fmla="*/ 1127279 w 5787877"/>
              <a:gd name="connsiteY4" fmla="*/ 969083 h 1024181"/>
              <a:gd name="connsiteX5" fmla="*/ 1420145 w 5787877"/>
              <a:gd name="connsiteY5" fmla="*/ 889091 h 1024181"/>
              <a:gd name="connsiteX6" fmla="*/ 1835183 w 5787877"/>
              <a:gd name="connsiteY6" fmla="*/ 863154 h 1024181"/>
              <a:gd name="connsiteX7" fmla="*/ 1952414 w 5787877"/>
              <a:gd name="connsiteY7" fmla="*/ 874877 h 1024181"/>
              <a:gd name="connsiteX8" fmla="*/ 2081368 w 5787877"/>
              <a:gd name="connsiteY8" fmla="*/ 910046 h 1024181"/>
              <a:gd name="connsiteX9" fmla="*/ 2233768 w 5787877"/>
              <a:gd name="connsiteY9" fmla="*/ 956939 h 1024181"/>
              <a:gd name="connsiteX10" fmla="*/ 2444783 w 5787877"/>
              <a:gd name="connsiteY10" fmla="*/ 1003831 h 1024181"/>
              <a:gd name="connsiteX11" fmla="*/ 2855091 w 5787877"/>
              <a:gd name="connsiteY11" fmla="*/ 1003831 h 1024181"/>
              <a:gd name="connsiteX12" fmla="*/ 3320525 w 5787877"/>
              <a:gd name="connsiteY12" fmla="*/ 928131 h 1024181"/>
              <a:gd name="connsiteX13" fmla="*/ 3757768 w 5787877"/>
              <a:gd name="connsiteY13" fmla="*/ 945216 h 1024181"/>
              <a:gd name="connsiteX14" fmla="*/ 3910168 w 5787877"/>
              <a:gd name="connsiteY14" fmla="*/ 968662 h 1024181"/>
              <a:gd name="connsiteX15" fmla="*/ 4059336 w 5787877"/>
              <a:gd name="connsiteY15" fmla="*/ 1011200 h 1024181"/>
              <a:gd name="connsiteX16" fmla="*/ 4286263 w 5787877"/>
              <a:gd name="connsiteY16" fmla="*/ 1002155 h 1024181"/>
              <a:gd name="connsiteX17" fmla="*/ 4647401 w 5787877"/>
              <a:gd name="connsiteY17" fmla="*/ 971001 h 1024181"/>
              <a:gd name="connsiteX18" fmla="*/ 4965245 w 5787877"/>
              <a:gd name="connsiteY18" fmla="*/ 956939 h 1024181"/>
              <a:gd name="connsiteX19" fmla="*/ 5070752 w 5787877"/>
              <a:gd name="connsiteY19" fmla="*/ 874877 h 1024181"/>
              <a:gd name="connsiteX20" fmla="*/ 5176260 w 5787877"/>
              <a:gd name="connsiteY20" fmla="*/ 804539 h 1024181"/>
              <a:gd name="connsiteX21" fmla="*/ 5410722 w 5787877"/>
              <a:gd name="connsiteY21" fmla="*/ 769369 h 1024181"/>
              <a:gd name="connsiteX22" fmla="*/ 5563122 w 5787877"/>
              <a:gd name="connsiteY22" fmla="*/ 757646 h 1024181"/>
              <a:gd name="connsiteX23" fmla="*/ 5645183 w 5787877"/>
              <a:gd name="connsiteY23" fmla="*/ 734200 h 1024181"/>
              <a:gd name="connsiteX24" fmla="*/ 5738968 w 5787877"/>
              <a:gd name="connsiteY24" fmla="*/ 663862 h 1024181"/>
              <a:gd name="connsiteX25" fmla="*/ 5785860 w 5787877"/>
              <a:gd name="connsiteY25" fmla="*/ 546631 h 1024181"/>
              <a:gd name="connsiteX26" fmla="*/ 5774137 w 5787877"/>
              <a:gd name="connsiteY26" fmla="*/ 359062 h 1024181"/>
              <a:gd name="connsiteX27" fmla="*/ 5727245 w 5787877"/>
              <a:gd name="connsiteY27" fmla="*/ 288723 h 1024181"/>
              <a:gd name="connsiteX28" fmla="*/ 5656906 w 5787877"/>
              <a:gd name="connsiteY28" fmla="*/ 218385 h 1024181"/>
              <a:gd name="connsiteX29" fmla="*/ 5516229 w 5787877"/>
              <a:gd name="connsiteY29" fmla="*/ 148046 h 1024181"/>
              <a:gd name="connsiteX30" fmla="*/ 5362509 w 5787877"/>
              <a:gd name="connsiteY30" fmla="*/ 53592 h 1024181"/>
              <a:gd name="connsiteX31" fmla="*/ 5074942 w 5787877"/>
              <a:gd name="connsiteY31" fmla="*/ 0 h 1024181"/>
              <a:gd name="connsiteX32" fmla="*/ 4801122 w 5787877"/>
              <a:gd name="connsiteY32" fmla="*/ 30816 h 1024181"/>
              <a:gd name="connsiteX33" fmla="*/ 4672168 w 5787877"/>
              <a:gd name="connsiteY33" fmla="*/ 65985 h 1024181"/>
              <a:gd name="connsiteX34" fmla="*/ 4625276 w 5787877"/>
              <a:gd name="connsiteY34" fmla="*/ 89431 h 1024181"/>
              <a:gd name="connsiteX35" fmla="*/ 4437706 w 5787877"/>
              <a:gd name="connsiteY35" fmla="*/ 136323 h 1024181"/>
              <a:gd name="connsiteX36" fmla="*/ 4193733 w 5787877"/>
              <a:gd name="connsiteY36" fmla="*/ 175461 h 1024181"/>
              <a:gd name="connsiteX37" fmla="*/ 3799450 w 5787877"/>
              <a:gd name="connsiteY37" fmla="*/ 169222 h 1024181"/>
              <a:gd name="connsiteX38" fmla="*/ 3463980 w 5787877"/>
              <a:gd name="connsiteY38" fmla="*/ 134054 h 1024181"/>
              <a:gd name="connsiteX39" fmla="*/ 3101276 w 5787877"/>
              <a:gd name="connsiteY39" fmla="*/ 77708 h 1024181"/>
              <a:gd name="connsiteX40" fmla="*/ 2808199 w 5787877"/>
              <a:gd name="connsiteY40" fmla="*/ 89431 h 1024181"/>
              <a:gd name="connsiteX41" fmla="*/ 2526845 w 5787877"/>
              <a:gd name="connsiteY41" fmla="*/ 159769 h 1024181"/>
              <a:gd name="connsiteX42" fmla="*/ 2279870 w 5787877"/>
              <a:gd name="connsiteY42" fmla="*/ 204391 h 1024181"/>
              <a:gd name="connsiteX43" fmla="*/ 1937179 w 5787877"/>
              <a:gd name="connsiteY43" fmla="*/ 260737 h 1024181"/>
              <a:gd name="connsiteX44" fmla="*/ 1491982 w 5787877"/>
              <a:gd name="connsiteY44" fmla="*/ 251284 h 1024181"/>
              <a:gd name="connsiteX45" fmla="*/ 1038014 w 5787877"/>
              <a:gd name="connsiteY45" fmla="*/ 206662 h 1024181"/>
              <a:gd name="connsiteX46" fmla="*/ 773408 w 5787877"/>
              <a:gd name="connsiteY46" fmla="*/ 175177 h 1024181"/>
              <a:gd name="connsiteX47" fmla="*/ 381522 w 5787877"/>
              <a:gd name="connsiteY47" fmla="*/ 148046 h 1024181"/>
              <a:gd name="connsiteX48" fmla="*/ 163284 w 5787877"/>
              <a:gd name="connsiteY48" fmla="*/ 216115 h 1024181"/>
              <a:gd name="connsiteX49" fmla="*/ 53276 w 5787877"/>
              <a:gd name="connsiteY49" fmla="*/ 347339 h 1024181"/>
              <a:gd name="connsiteX50" fmla="*/ 1452 w 5787877"/>
              <a:gd name="connsiteY50" fmla="*/ 605246 h 1024181"/>
              <a:gd name="connsiteX51" fmla="*/ 106601 w 5787877"/>
              <a:gd name="connsiteY51" fmla="*/ 786761 h 1024181"/>
              <a:gd name="connsiteX0" fmla="*/ 106601 w 5787877"/>
              <a:gd name="connsiteY0" fmla="*/ 786761 h 1024181"/>
              <a:gd name="connsiteX1" fmla="*/ 223044 w 5787877"/>
              <a:gd name="connsiteY1" fmla="*/ 883387 h 1024181"/>
              <a:gd name="connsiteX2" fmla="*/ 393245 w 5787877"/>
              <a:gd name="connsiteY2" fmla="*/ 968662 h 1024181"/>
              <a:gd name="connsiteX3" fmla="*/ 802128 w 5787877"/>
              <a:gd name="connsiteY3" fmla="*/ 1018767 h 1024181"/>
              <a:gd name="connsiteX4" fmla="*/ 1127279 w 5787877"/>
              <a:gd name="connsiteY4" fmla="*/ 969083 h 1024181"/>
              <a:gd name="connsiteX5" fmla="*/ 1420145 w 5787877"/>
              <a:gd name="connsiteY5" fmla="*/ 889091 h 1024181"/>
              <a:gd name="connsiteX6" fmla="*/ 1835183 w 5787877"/>
              <a:gd name="connsiteY6" fmla="*/ 863154 h 1024181"/>
              <a:gd name="connsiteX7" fmla="*/ 1952414 w 5787877"/>
              <a:gd name="connsiteY7" fmla="*/ 874877 h 1024181"/>
              <a:gd name="connsiteX8" fmla="*/ 2081368 w 5787877"/>
              <a:gd name="connsiteY8" fmla="*/ 910046 h 1024181"/>
              <a:gd name="connsiteX9" fmla="*/ 2233768 w 5787877"/>
              <a:gd name="connsiteY9" fmla="*/ 956939 h 1024181"/>
              <a:gd name="connsiteX10" fmla="*/ 2444783 w 5787877"/>
              <a:gd name="connsiteY10" fmla="*/ 1003831 h 1024181"/>
              <a:gd name="connsiteX11" fmla="*/ 2855091 w 5787877"/>
              <a:gd name="connsiteY11" fmla="*/ 1003831 h 1024181"/>
              <a:gd name="connsiteX12" fmla="*/ 3320525 w 5787877"/>
              <a:gd name="connsiteY12" fmla="*/ 928131 h 1024181"/>
              <a:gd name="connsiteX13" fmla="*/ 3757768 w 5787877"/>
              <a:gd name="connsiteY13" fmla="*/ 945216 h 1024181"/>
              <a:gd name="connsiteX14" fmla="*/ 3910168 w 5787877"/>
              <a:gd name="connsiteY14" fmla="*/ 968662 h 1024181"/>
              <a:gd name="connsiteX15" fmla="*/ 4286263 w 5787877"/>
              <a:gd name="connsiteY15" fmla="*/ 1002155 h 1024181"/>
              <a:gd name="connsiteX16" fmla="*/ 4647401 w 5787877"/>
              <a:gd name="connsiteY16" fmla="*/ 971001 h 1024181"/>
              <a:gd name="connsiteX17" fmla="*/ 4965245 w 5787877"/>
              <a:gd name="connsiteY17" fmla="*/ 956939 h 1024181"/>
              <a:gd name="connsiteX18" fmla="*/ 5070752 w 5787877"/>
              <a:gd name="connsiteY18" fmla="*/ 874877 h 1024181"/>
              <a:gd name="connsiteX19" fmla="*/ 5176260 w 5787877"/>
              <a:gd name="connsiteY19" fmla="*/ 804539 h 1024181"/>
              <a:gd name="connsiteX20" fmla="*/ 5410722 w 5787877"/>
              <a:gd name="connsiteY20" fmla="*/ 769369 h 1024181"/>
              <a:gd name="connsiteX21" fmla="*/ 5563122 w 5787877"/>
              <a:gd name="connsiteY21" fmla="*/ 757646 h 1024181"/>
              <a:gd name="connsiteX22" fmla="*/ 5645183 w 5787877"/>
              <a:gd name="connsiteY22" fmla="*/ 734200 h 1024181"/>
              <a:gd name="connsiteX23" fmla="*/ 5738968 w 5787877"/>
              <a:gd name="connsiteY23" fmla="*/ 663862 h 1024181"/>
              <a:gd name="connsiteX24" fmla="*/ 5785860 w 5787877"/>
              <a:gd name="connsiteY24" fmla="*/ 546631 h 1024181"/>
              <a:gd name="connsiteX25" fmla="*/ 5774137 w 5787877"/>
              <a:gd name="connsiteY25" fmla="*/ 359062 h 1024181"/>
              <a:gd name="connsiteX26" fmla="*/ 5727245 w 5787877"/>
              <a:gd name="connsiteY26" fmla="*/ 288723 h 1024181"/>
              <a:gd name="connsiteX27" fmla="*/ 5656906 w 5787877"/>
              <a:gd name="connsiteY27" fmla="*/ 218385 h 1024181"/>
              <a:gd name="connsiteX28" fmla="*/ 5516229 w 5787877"/>
              <a:gd name="connsiteY28" fmla="*/ 148046 h 1024181"/>
              <a:gd name="connsiteX29" fmla="*/ 5362509 w 5787877"/>
              <a:gd name="connsiteY29" fmla="*/ 53592 h 1024181"/>
              <a:gd name="connsiteX30" fmla="*/ 5074942 w 5787877"/>
              <a:gd name="connsiteY30" fmla="*/ 0 h 1024181"/>
              <a:gd name="connsiteX31" fmla="*/ 4801122 w 5787877"/>
              <a:gd name="connsiteY31" fmla="*/ 30816 h 1024181"/>
              <a:gd name="connsiteX32" fmla="*/ 4672168 w 5787877"/>
              <a:gd name="connsiteY32" fmla="*/ 65985 h 1024181"/>
              <a:gd name="connsiteX33" fmla="*/ 4625276 w 5787877"/>
              <a:gd name="connsiteY33" fmla="*/ 89431 h 1024181"/>
              <a:gd name="connsiteX34" fmla="*/ 4437706 w 5787877"/>
              <a:gd name="connsiteY34" fmla="*/ 136323 h 1024181"/>
              <a:gd name="connsiteX35" fmla="*/ 4193733 w 5787877"/>
              <a:gd name="connsiteY35" fmla="*/ 175461 h 1024181"/>
              <a:gd name="connsiteX36" fmla="*/ 3799450 w 5787877"/>
              <a:gd name="connsiteY36" fmla="*/ 169222 h 1024181"/>
              <a:gd name="connsiteX37" fmla="*/ 3463980 w 5787877"/>
              <a:gd name="connsiteY37" fmla="*/ 134054 h 1024181"/>
              <a:gd name="connsiteX38" fmla="*/ 3101276 w 5787877"/>
              <a:gd name="connsiteY38" fmla="*/ 77708 h 1024181"/>
              <a:gd name="connsiteX39" fmla="*/ 2808199 w 5787877"/>
              <a:gd name="connsiteY39" fmla="*/ 89431 h 1024181"/>
              <a:gd name="connsiteX40" fmla="*/ 2526845 w 5787877"/>
              <a:gd name="connsiteY40" fmla="*/ 159769 h 1024181"/>
              <a:gd name="connsiteX41" fmla="*/ 2279870 w 5787877"/>
              <a:gd name="connsiteY41" fmla="*/ 204391 h 1024181"/>
              <a:gd name="connsiteX42" fmla="*/ 1937179 w 5787877"/>
              <a:gd name="connsiteY42" fmla="*/ 260737 h 1024181"/>
              <a:gd name="connsiteX43" fmla="*/ 1491982 w 5787877"/>
              <a:gd name="connsiteY43" fmla="*/ 251284 h 1024181"/>
              <a:gd name="connsiteX44" fmla="*/ 1038014 w 5787877"/>
              <a:gd name="connsiteY44" fmla="*/ 206662 h 1024181"/>
              <a:gd name="connsiteX45" fmla="*/ 773408 w 5787877"/>
              <a:gd name="connsiteY45" fmla="*/ 175177 h 1024181"/>
              <a:gd name="connsiteX46" fmla="*/ 381522 w 5787877"/>
              <a:gd name="connsiteY46" fmla="*/ 148046 h 1024181"/>
              <a:gd name="connsiteX47" fmla="*/ 163284 w 5787877"/>
              <a:gd name="connsiteY47" fmla="*/ 216115 h 1024181"/>
              <a:gd name="connsiteX48" fmla="*/ 53276 w 5787877"/>
              <a:gd name="connsiteY48" fmla="*/ 347339 h 1024181"/>
              <a:gd name="connsiteX49" fmla="*/ 1452 w 5787877"/>
              <a:gd name="connsiteY49" fmla="*/ 605246 h 1024181"/>
              <a:gd name="connsiteX50" fmla="*/ 106601 w 5787877"/>
              <a:gd name="connsiteY50" fmla="*/ 786761 h 1024181"/>
              <a:gd name="connsiteX0" fmla="*/ 106601 w 5787877"/>
              <a:gd name="connsiteY0" fmla="*/ 786761 h 1024181"/>
              <a:gd name="connsiteX1" fmla="*/ 223044 w 5787877"/>
              <a:gd name="connsiteY1" fmla="*/ 883387 h 1024181"/>
              <a:gd name="connsiteX2" fmla="*/ 393245 w 5787877"/>
              <a:gd name="connsiteY2" fmla="*/ 968662 h 1024181"/>
              <a:gd name="connsiteX3" fmla="*/ 802128 w 5787877"/>
              <a:gd name="connsiteY3" fmla="*/ 1018767 h 1024181"/>
              <a:gd name="connsiteX4" fmla="*/ 1127279 w 5787877"/>
              <a:gd name="connsiteY4" fmla="*/ 969083 h 1024181"/>
              <a:gd name="connsiteX5" fmla="*/ 1420145 w 5787877"/>
              <a:gd name="connsiteY5" fmla="*/ 889091 h 1024181"/>
              <a:gd name="connsiteX6" fmla="*/ 1835183 w 5787877"/>
              <a:gd name="connsiteY6" fmla="*/ 863154 h 1024181"/>
              <a:gd name="connsiteX7" fmla="*/ 1952414 w 5787877"/>
              <a:gd name="connsiteY7" fmla="*/ 874877 h 1024181"/>
              <a:gd name="connsiteX8" fmla="*/ 2081368 w 5787877"/>
              <a:gd name="connsiteY8" fmla="*/ 910046 h 1024181"/>
              <a:gd name="connsiteX9" fmla="*/ 2233768 w 5787877"/>
              <a:gd name="connsiteY9" fmla="*/ 956939 h 1024181"/>
              <a:gd name="connsiteX10" fmla="*/ 2444783 w 5787877"/>
              <a:gd name="connsiteY10" fmla="*/ 1003831 h 1024181"/>
              <a:gd name="connsiteX11" fmla="*/ 2855091 w 5787877"/>
              <a:gd name="connsiteY11" fmla="*/ 1003831 h 1024181"/>
              <a:gd name="connsiteX12" fmla="*/ 3320525 w 5787877"/>
              <a:gd name="connsiteY12" fmla="*/ 928131 h 1024181"/>
              <a:gd name="connsiteX13" fmla="*/ 3757768 w 5787877"/>
              <a:gd name="connsiteY13" fmla="*/ 945216 h 1024181"/>
              <a:gd name="connsiteX14" fmla="*/ 3910168 w 5787877"/>
              <a:gd name="connsiteY14" fmla="*/ 968662 h 1024181"/>
              <a:gd name="connsiteX15" fmla="*/ 4286263 w 5787877"/>
              <a:gd name="connsiteY15" fmla="*/ 1002155 h 1024181"/>
              <a:gd name="connsiteX16" fmla="*/ 4647401 w 5787877"/>
              <a:gd name="connsiteY16" fmla="*/ 971001 h 1024181"/>
              <a:gd name="connsiteX17" fmla="*/ 4965245 w 5787877"/>
              <a:gd name="connsiteY17" fmla="*/ 956939 h 1024181"/>
              <a:gd name="connsiteX18" fmla="*/ 5070752 w 5787877"/>
              <a:gd name="connsiteY18" fmla="*/ 874877 h 1024181"/>
              <a:gd name="connsiteX19" fmla="*/ 5176260 w 5787877"/>
              <a:gd name="connsiteY19" fmla="*/ 804539 h 1024181"/>
              <a:gd name="connsiteX20" fmla="*/ 5410722 w 5787877"/>
              <a:gd name="connsiteY20" fmla="*/ 769369 h 1024181"/>
              <a:gd name="connsiteX21" fmla="*/ 5563122 w 5787877"/>
              <a:gd name="connsiteY21" fmla="*/ 757646 h 1024181"/>
              <a:gd name="connsiteX22" fmla="*/ 5645183 w 5787877"/>
              <a:gd name="connsiteY22" fmla="*/ 734200 h 1024181"/>
              <a:gd name="connsiteX23" fmla="*/ 5738968 w 5787877"/>
              <a:gd name="connsiteY23" fmla="*/ 663862 h 1024181"/>
              <a:gd name="connsiteX24" fmla="*/ 5785860 w 5787877"/>
              <a:gd name="connsiteY24" fmla="*/ 546631 h 1024181"/>
              <a:gd name="connsiteX25" fmla="*/ 5774137 w 5787877"/>
              <a:gd name="connsiteY25" fmla="*/ 359062 h 1024181"/>
              <a:gd name="connsiteX26" fmla="*/ 5727245 w 5787877"/>
              <a:gd name="connsiteY26" fmla="*/ 288723 h 1024181"/>
              <a:gd name="connsiteX27" fmla="*/ 5656906 w 5787877"/>
              <a:gd name="connsiteY27" fmla="*/ 218385 h 1024181"/>
              <a:gd name="connsiteX28" fmla="*/ 5516229 w 5787877"/>
              <a:gd name="connsiteY28" fmla="*/ 148046 h 1024181"/>
              <a:gd name="connsiteX29" fmla="*/ 5362509 w 5787877"/>
              <a:gd name="connsiteY29" fmla="*/ 53592 h 1024181"/>
              <a:gd name="connsiteX30" fmla="*/ 5074942 w 5787877"/>
              <a:gd name="connsiteY30" fmla="*/ 0 h 1024181"/>
              <a:gd name="connsiteX31" fmla="*/ 4801122 w 5787877"/>
              <a:gd name="connsiteY31" fmla="*/ 30816 h 1024181"/>
              <a:gd name="connsiteX32" fmla="*/ 4625276 w 5787877"/>
              <a:gd name="connsiteY32" fmla="*/ 89431 h 1024181"/>
              <a:gd name="connsiteX33" fmla="*/ 4437706 w 5787877"/>
              <a:gd name="connsiteY33" fmla="*/ 136323 h 1024181"/>
              <a:gd name="connsiteX34" fmla="*/ 4193733 w 5787877"/>
              <a:gd name="connsiteY34" fmla="*/ 175461 h 1024181"/>
              <a:gd name="connsiteX35" fmla="*/ 3799450 w 5787877"/>
              <a:gd name="connsiteY35" fmla="*/ 169222 h 1024181"/>
              <a:gd name="connsiteX36" fmla="*/ 3463980 w 5787877"/>
              <a:gd name="connsiteY36" fmla="*/ 134054 h 1024181"/>
              <a:gd name="connsiteX37" fmla="*/ 3101276 w 5787877"/>
              <a:gd name="connsiteY37" fmla="*/ 77708 h 1024181"/>
              <a:gd name="connsiteX38" fmla="*/ 2808199 w 5787877"/>
              <a:gd name="connsiteY38" fmla="*/ 89431 h 1024181"/>
              <a:gd name="connsiteX39" fmla="*/ 2526845 w 5787877"/>
              <a:gd name="connsiteY39" fmla="*/ 159769 h 1024181"/>
              <a:gd name="connsiteX40" fmla="*/ 2279870 w 5787877"/>
              <a:gd name="connsiteY40" fmla="*/ 204391 h 1024181"/>
              <a:gd name="connsiteX41" fmla="*/ 1937179 w 5787877"/>
              <a:gd name="connsiteY41" fmla="*/ 260737 h 1024181"/>
              <a:gd name="connsiteX42" fmla="*/ 1491982 w 5787877"/>
              <a:gd name="connsiteY42" fmla="*/ 251284 h 1024181"/>
              <a:gd name="connsiteX43" fmla="*/ 1038014 w 5787877"/>
              <a:gd name="connsiteY43" fmla="*/ 206662 h 1024181"/>
              <a:gd name="connsiteX44" fmla="*/ 773408 w 5787877"/>
              <a:gd name="connsiteY44" fmla="*/ 175177 h 1024181"/>
              <a:gd name="connsiteX45" fmla="*/ 381522 w 5787877"/>
              <a:gd name="connsiteY45" fmla="*/ 148046 h 1024181"/>
              <a:gd name="connsiteX46" fmla="*/ 163284 w 5787877"/>
              <a:gd name="connsiteY46" fmla="*/ 216115 h 1024181"/>
              <a:gd name="connsiteX47" fmla="*/ 53276 w 5787877"/>
              <a:gd name="connsiteY47" fmla="*/ 347339 h 1024181"/>
              <a:gd name="connsiteX48" fmla="*/ 1452 w 5787877"/>
              <a:gd name="connsiteY48" fmla="*/ 605246 h 1024181"/>
              <a:gd name="connsiteX49" fmla="*/ 106601 w 5787877"/>
              <a:gd name="connsiteY49" fmla="*/ 786761 h 1024181"/>
              <a:gd name="connsiteX0" fmla="*/ 106601 w 5787877"/>
              <a:gd name="connsiteY0" fmla="*/ 757748 h 995168"/>
              <a:gd name="connsiteX1" fmla="*/ 223044 w 5787877"/>
              <a:gd name="connsiteY1" fmla="*/ 854374 h 995168"/>
              <a:gd name="connsiteX2" fmla="*/ 393245 w 5787877"/>
              <a:gd name="connsiteY2" fmla="*/ 939649 h 995168"/>
              <a:gd name="connsiteX3" fmla="*/ 802128 w 5787877"/>
              <a:gd name="connsiteY3" fmla="*/ 989754 h 995168"/>
              <a:gd name="connsiteX4" fmla="*/ 1127279 w 5787877"/>
              <a:gd name="connsiteY4" fmla="*/ 940070 h 995168"/>
              <a:gd name="connsiteX5" fmla="*/ 1420145 w 5787877"/>
              <a:gd name="connsiteY5" fmla="*/ 860078 h 995168"/>
              <a:gd name="connsiteX6" fmla="*/ 1835183 w 5787877"/>
              <a:gd name="connsiteY6" fmla="*/ 834141 h 995168"/>
              <a:gd name="connsiteX7" fmla="*/ 1952414 w 5787877"/>
              <a:gd name="connsiteY7" fmla="*/ 845864 h 995168"/>
              <a:gd name="connsiteX8" fmla="*/ 2081368 w 5787877"/>
              <a:gd name="connsiteY8" fmla="*/ 881033 h 995168"/>
              <a:gd name="connsiteX9" fmla="*/ 2233768 w 5787877"/>
              <a:gd name="connsiteY9" fmla="*/ 927926 h 995168"/>
              <a:gd name="connsiteX10" fmla="*/ 2444783 w 5787877"/>
              <a:gd name="connsiteY10" fmla="*/ 974818 h 995168"/>
              <a:gd name="connsiteX11" fmla="*/ 2855091 w 5787877"/>
              <a:gd name="connsiteY11" fmla="*/ 974818 h 995168"/>
              <a:gd name="connsiteX12" fmla="*/ 3320525 w 5787877"/>
              <a:gd name="connsiteY12" fmla="*/ 899118 h 995168"/>
              <a:gd name="connsiteX13" fmla="*/ 3757768 w 5787877"/>
              <a:gd name="connsiteY13" fmla="*/ 916203 h 995168"/>
              <a:gd name="connsiteX14" fmla="*/ 3910168 w 5787877"/>
              <a:gd name="connsiteY14" fmla="*/ 939649 h 995168"/>
              <a:gd name="connsiteX15" fmla="*/ 4286263 w 5787877"/>
              <a:gd name="connsiteY15" fmla="*/ 973142 h 995168"/>
              <a:gd name="connsiteX16" fmla="*/ 4647401 w 5787877"/>
              <a:gd name="connsiteY16" fmla="*/ 941988 h 995168"/>
              <a:gd name="connsiteX17" fmla="*/ 4965245 w 5787877"/>
              <a:gd name="connsiteY17" fmla="*/ 927926 h 995168"/>
              <a:gd name="connsiteX18" fmla="*/ 5070752 w 5787877"/>
              <a:gd name="connsiteY18" fmla="*/ 845864 h 995168"/>
              <a:gd name="connsiteX19" fmla="*/ 5176260 w 5787877"/>
              <a:gd name="connsiteY19" fmla="*/ 775526 h 995168"/>
              <a:gd name="connsiteX20" fmla="*/ 5410722 w 5787877"/>
              <a:gd name="connsiteY20" fmla="*/ 740356 h 995168"/>
              <a:gd name="connsiteX21" fmla="*/ 5563122 w 5787877"/>
              <a:gd name="connsiteY21" fmla="*/ 728633 h 995168"/>
              <a:gd name="connsiteX22" fmla="*/ 5645183 w 5787877"/>
              <a:gd name="connsiteY22" fmla="*/ 705187 h 995168"/>
              <a:gd name="connsiteX23" fmla="*/ 5738968 w 5787877"/>
              <a:gd name="connsiteY23" fmla="*/ 634849 h 995168"/>
              <a:gd name="connsiteX24" fmla="*/ 5785860 w 5787877"/>
              <a:gd name="connsiteY24" fmla="*/ 517618 h 995168"/>
              <a:gd name="connsiteX25" fmla="*/ 5774137 w 5787877"/>
              <a:gd name="connsiteY25" fmla="*/ 330049 h 995168"/>
              <a:gd name="connsiteX26" fmla="*/ 5727245 w 5787877"/>
              <a:gd name="connsiteY26" fmla="*/ 259710 h 995168"/>
              <a:gd name="connsiteX27" fmla="*/ 5656906 w 5787877"/>
              <a:gd name="connsiteY27" fmla="*/ 189372 h 995168"/>
              <a:gd name="connsiteX28" fmla="*/ 5516229 w 5787877"/>
              <a:gd name="connsiteY28" fmla="*/ 119033 h 995168"/>
              <a:gd name="connsiteX29" fmla="*/ 5362509 w 5787877"/>
              <a:gd name="connsiteY29" fmla="*/ 24579 h 995168"/>
              <a:gd name="connsiteX30" fmla="*/ 4801122 w 5787877"/>
              <a:gd name="connsiteY30" fmla="*/ 1803 h 995168"/>
              <a:gd name="connsiteX31" fmla="*/ 4625276 w 5787877"/>
              <a:gd name="connsiteY31" fmla="*/ 60418 h 995168"/>
              <a:gd name="connsiteX32" fmla="*/ 4437706 w 5787877"/>
              <a:gd name="connsiteY32" fmla="*/ 107310 h 995168"/>
              <a:gd name="connsiteX33" fmla="*/ 4193733 w 5787877"/>
              <a:gd name="connsiteY33" fmla="*/ 146448 h 995168"/>
              <a:gd name="connsiteX34" fmla="*/ 3799450 w 5787877"/>
              <a:gd name="connsiteY34" fmla="*/ 140209 h 995168"/>
              <a:gd name="connsiteX35" fmla="*/ 3463980 w 5787877"/>
              <a:gd name="connsiteY35" fmla="*/ 105041 h 995168"/>
              <a:gd name="connsiteX36" fmla="*/ 3101276 w 5787877"/>
              <a:gd name="connsiteY36" fmla="*/ 48695 h 995168"/>
              <a:gd name="connsiteX37" fmla="*/ 2808199 w 5787877"/>
              <a:gd name="connsiteY37" fmla="*/ 60418 h 995168"/>
              <a:gd name="connsiteX38" fmla="*/ 2526845 w 5787877"/>
              <a:gd name="connsiteY38" fmla="*/ 130756 h 995168"/>
              <a:gd name="connsiteX39" fmla="*/ 2279870 w 5787877"/>
              <a:gd name="connsiteY39" fmla="*/ 175378 h 995168"/>
              <a:gd name="connsiteX40" fmla="*/ 1937179 w 5787877"/>
              <a:gd name="connsiteY40" fmla="*/ 231724 h 995168"/>
              <a:gd name="connsiteX41" fmla="*/ 1491982 w 5787877"/>
              <a:gd name="connsiteY41" fmla="*/ 222271 h 995168"/>
              <a:gd name="connsiteX42" fmla="*/ 1038014 w 5787877"/>
              <a:gd name="connsiteY42" fmla="*/ 177649 h 995168"/>
              <a:gd name="connsiteX43" fmla="*/ 773408 w 5787877"/>
              <a:gd name="connsiteY43" fmla="*/ 146164 h 995168"/>
              <a:gd name="connsiteX44" fmla="*/ 381522 w 5787877"/>
              <a:gd name="connsiteY44" fmla="*/ 119033 h 995168"/>
              <a:gd name="connsiteX45" fmla="*/ 163284 w 5787877"/>
              <a:gd name="connsiteY45" fmla="*/ 187102 h 995168"/>
              <a:gd name="connsiteX46" fmla="*/ 53276 w 5787877"/>
              <a:gd name="connsiteY46" fmla="*/ 318326 h 995168"/>
              <a:gd name="connsiteX47" fmla="*/ 1452 w 5787877"/>
              <a:gd name="connsiteY47" fmla="*/ 576233 h 995168"/>
              <a:gd name="connsiteX48" fmla="*/ 106601 w 5787877"/>
              <a:gd name="connsiteY48" fmla="*/ 757748 h 995168"/>
              <a:gd name="connsiteX0" fmla="*/ 106601 w 5787877"/>
              <a:gd name="connsiteY0" fmla="*/ 757182 h 994602"/>
              <a:gd name="connsiteX1" fmla="*/ 223044 w 5787877"/>
              <a:gd name="connsiteY1" fmla="*/ 853808 h 994602"/>
              <a:gd name="connsiteX2" fmla="*/ 393245 w 5787877"/>
              <a:gd name="connsiteY2" fmla="*/ 939083 h 994602"/>
              <a:gd name="connsiteX3" fmla="*/ 802128 w 5787877"/>
              <a:gd name="connsiteY3" fmla="*/ 989188 h 994602"/>
              <a:gd name="connsiteX4" fmla="*/ 1127279 w 5787877"/>
              <a:gd name="connsiteY4" fmla="*/ 939504 h 994602"/>
              <a:gd name="connsiteX5" fmla="*/ 1420145 w 5787877"/>
              <a:gd name="connsiteY5" fmla="*/ 859512 h 994602"/>
              <a:gd name="connsiteX6" fmla="*/ 1835183 w 5787877"/>
              <a:gd name="connsiteY6" fmla="*/ 833575 h 994602"/>
              <a:gd name="connsiteX7" fmla="*/ 1952414 w 5787877"/>
              <a:gd name="connsiteY7" fmla="*/ 845298 h 994602"/>
              <a:gd name="connsiteX8" fmla="*/ 2081368 w 5787877"/>
              <a:gd name="connsiteY8" fmla="*/ 880467 h 994602"/>
              <a:gd name="connsiteX9" fmla="*/ 2233768 w 5787877"/>
              <a:gd name="connsiteY9" fmla="*/ 927360 h 994602"/>
              <a:gd name="connsiteX10" fmla="*/ 2444783 w 5787877"/>
              <a:gd name="connsiteY10" fmla="*/ 974252 h 994602"/>
              <a:gd name="connsiteX11" fmla="*/ 2855091 w 5787877"/>
              <a:gd name="connsiteY11" fmla="*/ 974252 h 994602"/>
              <a:gd name="connsiteX12" fmla="*/ 3320525 w 5787877"/>
              <a:gd name="connsiteY12" fmla="*/ 898552 h 994602"/>
              <a:gd name="connsiteX13" fmla="*/ 3757768 w 5787877"/>
              <a:gd name="connsiteY13" fmla="*/ 915637 h 994602"/>
              <a:gd name="connsiteX14" fmla="*/ 3910168 w 5787877"/>
              <a:gd name="connsiteY14" fmla="*/ 939083 h 994602"/>
              <a:gd name="connsiteX15" fmla="*/ 4286263 w 5787877"/>
              <a:gd name="connsiteY15" fmla="*/ 972576 h 994602"/>
              <a:gd name="connsiteX16" fmla="*/ 4647401 w 5787877"/>
              <a:gd name="connsiteY16" fmla="*/ 941422 h 994602"/>
              <a:gd name="connsiteX17" fmla="*/ 4965245 w 5787877"/>
              <a:gd name="connsiteY17" fmla="*/ 927360 h 994602"/>
              <a:gd name="connsiteX18" fmla="*/ 5070752 w 5787877"/>
              <a:gd name="connsiteY18" fmla="*/ 845298 h 994602"/>
              <a:gd name="connsiteX19" fmla="*/ 5176260 w 5787877"/>
              <a:gd name="connsiteY19" fmla="*/ 774960 h 994602"/>
              <a:gd name="connsiteX20" fmla="*/ 5410722 w 5787877"/>
              <a:gd name="connsiteY20" fmla="*/ 739790 h 994602"/>
              <a:gd name="connsiteX21" fmla="*/ 5563122 w 5787877"/>
              <a:gd name="connsiteY21" fmla="*/ 728067 h 994602"/>
              <a:gd name="connsiteX22" fmla="*/ 5645183 w 5787877"/>
              <a:gd name="connsiteY22" fmla="*/ 704621 h 994602"/>
              <a:gd name="connsiteX23" fmla="*/ 5738968 w 5787877"/>
              <a:gd name="connsiteY23" fmla="*/ 634283 h 994602"/>
              <a:gd name="connsiteX24" fmla="*/ 5785860 w 5787877"/>
              <a:gd name="connsiteY24" fmla="*/ 517052 h 994602"/>
              <a:gd name="connsiteX25" fmla="*/ 5774137 w 5787877"/>
              <a:gd name="connsiteY25" fmla="*/ 329483 h 994602"/>
              <a:gd name="connsiteX26" fmla="*/ 5727245 w 5787877"/>
              <a:gd name="connsiteY26" fmla="*/ 259144 h 994602"/>
              <a:gd name="connsiteX27" fmla="*/ 5656906 w 5787877"/>
              <a:gd name="connsiteY27" fmla="*/ 188806 h 994602"/>
              <a:gd name="connsiteX28" fmla="*/ 5516229 w 5787877"/>
              <a:gd name="connsiteY28" fmla="*/ 118467 h 994602"/>
              <a:gd name="connsiteX29" fmla="*/ 4801122 w 5787877"/>
              <a:gd name="connsiteY29" fmla="*/ 1237 h 994602"/>
              <a:gd name="connsiteX30" fmla="*/ 4625276 w 5787877"/>
              <a:gd name="connsiteY30" fmla="*/ 59852 h 994602"/>
              <a:gd name="connsiteX31" fmla="*/ 4437706 w 5787877"/>
              <a:gd name="connsiteY31" fmla="*/ 106744 h 994602"/>
              <a:gd name="connsiteX32" fmla="*/ 4193733 w 5787877"/>
              <a:gd name="connsiteY32" fmla="*/ 145882 h 994602"/>
              <a:gd name="connsiteX33" fmla="*/ 3799450 w 5787877"/>
              <a:gd name="connsiteY33" fmla="*/ 139643 h 994602"/>
              <a:gd name="connsiteX34" fmla="*/ 3463980 w 5787877"/>
              <a:gd name="connsiteY34" fmla="*/ 104475 h 994602"/>
              <a:gd name="connsiteX35" fmla="*/ 3101276 w 5787877"/>
              <a:gd name="connsiteY35" fmla="*/ 48129 h 994602"/>
              <a:gd name="connsiteX36" fmla="*/ 2808199 w 5787877"/>
              <a:gd name="connsiteY36" fmla="*/ 59852 h 994602"/>
              <a:gd name="connsiteX37" fmla="*/ 2526845 w 5787877"/>
              <a:gd name="connsiteY37" fmla="*/ 130190 h 994602"/>
              <a:gd name="connsiteX38" fmla="*/ 2279870 w 5787877"/>
              <a:gd name="connsiteY38" fmla="*/ 174812 h 994602"/>
              <a:gd name="connsiteX39" fmla="*/ 1937179 w 5787877"/>
              <a:gd name="connsiteY39" fmla="*/ 231158 h 994602"/>
              <a:gd name="connsiteX40" fmla="*/ 1491982 w 5787877"/>
              <a:gd name="connsiteY40" fmla="*/ 221705 h 994602"/>
              <a:gd name="connsiteX41" fmla="*/ 1038014 w 5787877"/>
              <a:gd name="connsiteY41" fmla="*/ 177083 h 994602"/>
              <a:gd name="connsiteX42" fmla="*/ 773408 w 5787877"/>
              <a:gd name="connsiteY42" fmla="*/ 145598 h 994602"/>
              <a:gd name="connsiteX43" fmla="*/ 381522 w 5787877"/>
              <a:gd name="connsiteY43" fmla="*/ 118467 h 994602"/>
              <a:gd name="connsiteX44" fmla="*/ 163284 w 5787877"/>
              <a:gd name="connsiteY44" fmla="*/ 186536 h 994602"/>
              <a:gd name="connsiteX45" fmla="*/ 53276 w 5787877"/>
              <a:gd name="connsiteY45" fmla="*/ 317760 h 994602"/>
              <a:gd name="connsiteX46" fmla="*/ 1452 w 5787877"/>
              <a:gd name="connsiteY46" fmla="*/ 575667 h 994602"/>
              <a:gd name="connsiteX47" fmla="*/ 106601 w 5787877"/>
              <a:gd name="connsiteY47" fmla="*/ 757182 h 994602"/>
              <a:gd name="connsiteX0" fmla="*/ 106601 w 5787877"/>
              <a:gd name="connsiteY0" fmla="*/ 734276 h 971696"/>
              <a:gd name="connsiteX1" fmla="*/ 223044 w 5787877"/>
              <a:gd name="connsiteY1" fmla="*/ 830902 h 971696"/>
              <a:gd name="connsiteX2" fmla="*/ 393245 w 5787877"/>
              <a:gd name="connsiteY2" fmla="*/ 916177 h 971696"/>
              <a:gd name="connsiteX3" fmla="*/ 802128 w 5787877"/>
              <a:gd name="connsiteY3" fmla="*/ 966282 h 971696"/>
              <a:gd name="connsiteX4" fmla="*/ 1127279 w 5787877"/>
              <a:gd name="connsiteY4" fmla="*/ 916598 h 971696"/>
              <a:gd name="connsiteX5" fmla="*/ 1420145 w 5787877"/>
              <a:gd name="connsiteY5" fmla="*/ 836606 h 971696"/>
              <a:gd name="connsiteX6" fmla="*/ 1835183 w 5787877"/>
              <a:gd name="connsiteY6" fmla="*/ 810669 h 971696"/>
              <a:gd name="connsiteX7" fmla="*/ 1952414 w 5787877"/>
              <a:gd name="connsiteY7" fmla="*/ 822392 h 971696"/>
              <a:gd name="connsiteX8" fmla="*/ 2081368 w 5787877"/>
              <a:gd name="connsiteY8" fmla="*/ 857561 h 971696"/>
              <a:gd name="connsiteX9" fmla="*/ 2233768 w 5787877"/>
              <a:gd name="connsiteY9" fmla="*/ 904454 h 971696"/>
              <a:gd name="connsiteX10" fmla="*/ 2444783 w 5787877"/>
              <a:gd name="connsiteY10" fmla="*/ 951346 h 971696"/>
              <a:gd name="connsiteX11" fmla="*/ 2855091 w 5787877"/>
              <a:gd name="connsiteY11" fmla="*/ 951346 h 971696"/>
              <a:gd name="connsiteX12" fmla="*/ 3320525 w 5787877"/>
              <a:gd name="connsiteY12" fmla="*/ 875646 h 971696"/>
              <a:gd name="connsiteX13" fmla="*/ 3757768 w 5787877"/>
              <a:gd name="connsiteY13" fmla="*/ 892731 h 971696"/>
              <a:gd name="connsiteX14" fmla="*/ 3910168 w 5787877"/>
              <a:gd name="connsiteY14" fmla="*/ 916177 h 971696"/>
              <a:gd name="connsiteX15" fmla="*/ 4286263 w 5787877"/>
              <a:gd name="connsiteY15" fmla="*/ 949670 h 971696"/>
              <a:gd name="connsiteX16" fmla="*/ 4647401 w 5787877"/>
              <a:gd name="connsiteY16" fmla="*/ 918516 h 971696"/>
              <a:gd name="connsiteX17" fmla="*/ 4965245 w 5787877"/>
              <a:gd name="connsiteY17" fmla="*/ 904454 h 971696"/>
              <a:gd name="connsiteX18" fmla="*/ 5070752 w 5787877"/>
              <a:gd name="connsiteY18" fmla="*/ 822392 h 971696"/>
              <a:gd name="connsiteX19" fmla="*/ 5176260 w 5787877"/>
              <a:gd name="connsiteY19" fmla="*/ 752054 h 971696"/>
              <a:gd name="connsiteX20" fmla="*/ 5410722 w 5787877"/>
              <a:gd name="connsiteY20" fmla="*/ 716884 h 971696"/>
              <a:gd name="connsiteX21" fmla="*/ 5563122 w 5787877"/>
              <a:gd name="connsiteY21" fmla="*/ 705161 h 971696"/>
              <a:gd name="connsiteX22" fmla="*/ 5645183 w 5787877"/>
              <a:gd name="connsiteY22" fmla="*/ 681715 h 971696"/>
              <a:gd name="connsiteX23" fmla="*/ 5738968 w 5787877"/>
              <a:gd name="connsiteY23" fmla="*/ 611377 h 971696"/>
              <a:gd name="connsiteX24" fmla="*/ 5785860 w 5787877"/>
              <a:gd name="connsiteY24" fmla="*/ 494146 h 971696"/>
              <a:gd name="connsiteX25" fmla="*/ 5774137 w 5787877"/>
              <a:gd name="connsiteY25" fmla="*/ 306577 h 971696"/>
              <a:gd name="connsiteX26" fmla="*/ 5727245 w 5787877"/>
              <a:gd name="connsiteY26" fmla="*/ 236238 h 971696"/>
              <a:gd name="connsiteX27" fmla="*/ 5656906 w 5787877"/>
              <a:gd name="connsiteY27" fmla="*/ 165900 h 971696"/>
              <a:gd name="connsiteX28" fmla="*/ 5516229 w 5787877"/>
              <a:gd name="connsiteY28" fmla="*/ 95561 h 971696"/>
              <a:gd name="connsiteX29" fmla="*/ 5138779 w 5787877"/>
              <a:gd name="connsiteY29" fmla="*/ 1863 h 971696"/>
              <a:gd name="connsiteX30" fmla="*/ 4625276 w 5787877"/>
              <a:gd name="connsiteY30" fmla="*/ 36946 h 971696"/>
              <a:gd name="connsiteX31" fmla="*/ 4437706 w 5787877"/>
              <a:gd name="connsiteY31" fmla="*/ 83838 h 971696"/>
              <a:gd name="connsiteX32" fmla="*/ 4193733 w 5787877"/>
              <a:gd name="connsiteY32" fmla="*/ 122976 h 971696"/>
              <a:gd name="connsiteX33" fmla="*/ 3799450 w 5787877"/>
              <a:gd name="connsiteY33" fmla="*/ 116737 h 971696"/>
              <a:gd name="connsiteX34" fmla="*/ 3463980 w 5787877"/>
              <a:gd name="connsiteY34" fmla="*/ 81569 h 971696"/>
              <a:gd name="connsiteX35" fmla="*/ 3101276 w 5787877"/>
              <a:gd name="connsiteY35" fmla="*/ 25223 h 971696"/>
              <a:gd name="connsiteX36" fmla="*/ 2808199 w 5787877"/>
              <a:gd name="connsiteY36" fmla="*/ 36946 h 971696"/>
              <a:gd name="connsiteX37" fmla="*/ 2526845 w 5787877"/>
              <a:gd name="connsiteY37" fmla="*/ 107284 h 971696"/>
              <a:gd name="connsiteX38" fmla="*/ 2279870 w 5787877"/>
              <a:gd name="connsiteY38" fmla="*/ 151906 h 971696"/>
              <a:gd name="connsiteX39" fmla="*/ 1937179 w 5787877"/>
              <a:gd name="connsiteY39" fmla="*/ 208252 h 971696"/>
              <a:gd name="connsiteX40" fmla="*/ 1491982 w 5787877"/>
              <a:gd name="connsiteY40" fmla="*/ 198799 h 971696"/>
              <a:gd name="connsiteX41" fmla="*/ 1038014 w 5787877"/>
              <a:gd name="connsiteY41" fmla="*/ 154177 h 971696"/>
              <a:gd name="connsiteX42" fmla="*/ 773408 w 5787877"/>
              <a:gd name="connsiteY42" fmla="*/ 122692 h 971696"/>
              <a:gd name="connsiteX43" fmla="*/ 381522 w 5787877"/>
              <a:gd name="connsiteY43" fmla="*/ 95561 h 971696"/>
              <a:gd name="connsiteX44" fmla="*/ 163284 w 5787877"/>
              <a:gd name="connsiteY44" fmla="*/ 163630 h 971696"/>
              <a:gd name="connsiteX45" fmla="*/ 53276 w 5787877"/>
              <a:gd name="connsiteY45" fmla="*/ 294854 h 971696"/>
              <a:gd name="connsiteX46" fmla="*/ 1452 w 5787877"/>
              <a:gd name="connsiteY46" fmla="*/ 552761 h 971696"/>
              <a:gd name="connsiteX47" fmla="*/ 106601 w 5787877"/>
              <a:gd name="connsiteY47" fmla="*/ 734276 h 971696"/>
              <a:gd name="connsiteX0" fmla="*/ 106601 w 5787877"/>
              <a:gd name="connsiteY0" fmla="*/ 709978 h 947398"/>
              <a:gd name="connsiteX1" fmla="*/ 223044 w 5787877"/>
              <a:gd name="connsiteY1" fmla="*/ 806604 h 947398"/>
              <a:gd name="connsiteX2" fmla="*/ 393245 w 5787877"/>
              <a:gd name="connsiteY2" fmla="*/ 891879 h 947398"/>
              <a:gd name="connsiteX3" fmla="*/ 802128 w 5787877"/>
              <a:gd name="connsiteY3" fmla="*/ 941984 h 947398"/>
              <a:gd name="connsiteX4" fmla="*/ 1127279 w 5787877"/>
              <a:gd name="connsiteY4" fmla="*/ 892300 h 947398"/>
              <a:gd name="connsiteX5" fmla="*/ 1420145 w 5787877"/>
              <a:gd name="connsiteY5" fmla="*/ 812308 h 947398"/>
              <a:gd name="connsiteX6" fmla="*/ 1835183 w 5787877"/>
              <a:gd name="connsiteY6" fmla="*/ 786371 h 947398"/>
              <a:gd name="connsiteX7" fmla="*/ 1952414 w 5787877"/>
              <a:gd name="connsiteY7" fmla="*/ 798094 h 947398"/>
              <a:gd name="connsiteX8" fmla="*/ 2081368 w 5787877"/>
              <a:gd name="connsiteY8" fmla="*/ 833263 h 947398"/>
              <a:gd name="connsiteX9" fmla="*/ 2233768 w 5787877"/>
              <a:gd name="connsiteY9" fmla="*/ 880156 h 947398"/>
              <a:gd name="connsiteX10" fmla="*/ 2444783 w 5787877"/>
              <a:gd name="connsiteY10" fmla="*/ 927048 h 947398"/>
              <a:gd name="connsiteX11" fmla="*/ 2855091 w 5787877"/>
              <a:gd name="connsiteY11" fmla="*/ 927048 h 947398"/>
              <a:gd name="connsiteX12" fmla="*/ 3320525 w 5787877"/>
              <a:gd name="connsiteY12" fmla="*/ 851348 h 947398"/>
              <a:gd name="connsiteX13" fmla="*/ 3757768 w 5787877"/>
              <a:gd name="connsiteY13" fmla="*/ 868433 h 947398"/>
              <a:gd name="connsiteX14" fmla="*/ 3910168 w 5787877"/>
              <a:gd name="connsiteY14" fmla="*/ 891879 h 947398"/>
              <a:gd name="connsiteX15" fmla="*/ 4286263 w 5787877"/>
              <a:gd name="connsiteY15" fmla="*/ 925372 h 947398"/>
              <a:gd name="connsiteX16" fmla="*/ 4647401 w 5787877"/>
              <a:gd name="connsiteY16" fmla="*/ 894218 h 947398"/>
              <a:gd name="connsiteX17" fmla="*/ 4965245 w 5787877"/>
              <a:gd name="connsiteY17" fmla="*/ 880156 h 947398"/>
              <a:gd name="connsiteX18" fmla="*/ 5070752 w 5787877"/>
              <a:gd name="connsiteY18" fmla="*/ 798094 h 947398"/>
              <a:gd name="connsiteX19" fmla="*/ 5176260 w 5787877"/>
              <a:gd name="connsiteY19" fmla="*/ 727756 h 947398"/>
              <a:gd name="connsiteX20" fmla="*/ 5410722 w 5787877"/>
              <a:gd name="connsiteY20" fmla="*/ 692586 h 947398"/>
              <a:gd name="connsiteX21" fmla="*/ 5563122 w 5787877"/>
              <a:gd name="connsiteY21" fmla="*/ 680863 h 947398"/>
              <a:gd name="connsiteX22" fmla="*/ 5645183 w 5787877"/>
              <a:gd name="connsiteY22" fmla="*/ 657417 h 947398"/>
              <a:gd name="connsiteX23" fmla="*/ 5738968 w 5787877"/>
              <a:gd name="connsiteY23" fmla="*/ 587079 h 947398"/>
              <a:gd name="connsiteX24" fmla="*/ 5785860 w 5787877"/>
              <a:gd name="connsiteY24" fmla="*/ 469848 h 947398"/>
              <a:gd name="connsiteX25" fmla="*/ 5774137 w 5787877"/>
              <a:gd name="connsiteY25" fmla="*/ 282279 h 947398"/>
              <a:gd name="connsiteX26" fmla="*/ 5727245 w 5787877"/>
              <a:gd name="connsiteY26" fmla="*/ 211940 h 947398"/>
              <a:gd name="connsiteX27" fmla="*/ 5656906 w 5787877"/>
              <a:gd name="connsiteY27" fmla="*/ 141602 h 947398"/>
              <a:gd name="connsiteX28" fmla="*/ 5516229 w 5787877"/>
              <a:gd name="connsiteY28" fmla="*/ 71263 h 947398"/>
              <a:gd name="connsiteX29" fmla="*/ 5177739 w 5787877"/>
              <a:gd name="connsiteY29" fmla="*/ 24627 h 947398"/>
              <a:gd name="connsiteX30" fmla="*/ 4625276 w 5787877"/>
              <a:gd name="connsiteY30" fmla="*/ 12648 h 947398"/>
              <a:gd name="connsiteX31" fmla="*/ 4437706 w 5787877"/>
              <a:gd name="connsiteY31" fmla="*/ 59540 h 947398"/>
              <a:gd name="connsiteX32" fmla="*/ 4193733 w 5787877"/>
              <a:gd name="connsiteY32" fmla="*/ 98678 h 947398"/>
              <a:gd name="connsiteX33" fmla="*/ 3799450 w 5787877"/>
              <a:gd name="connsiteY33" fmla="*/ 92439 h 947398"/>
              <a:gd name="connsiteX34" fmla="*/ 3463980 w 5787877"/>
              <a:gd name="connsiteY34" fmla="*/ 57271 h 947398"/>
              <a:gd name="connsiteX35" fmla="*/ 3101276 w 5787877"/>
              <a:gd name="connsiteY35" fmla="*/ 925 h 947398"/>
              <a:gd name="connsiteX36" fmla="*/ 2808199 w 5787877"/>
              <a:gd name="connsiteY36" fmla="*/ 12648 h 947398"/>
              <a:gd name="connsiteX37" fmla="*/ 2526845 w 5787877"/>
              <a:gd name="connsiteY37" fmla="*/ 82986 h 947398"/>
              <a:gd name="connsiteX38" fmla="*/ 2279870 w 5787877"/>
              <a:gd name="connsiteY38" fmla="*/ 127608 h 947398"/>
              <a:gd name="connsiteX39" fmla="*/ 1937179 w 5787877"/>
              <a:gd name="connsiteY39" fmla="*/ 183954 h 947398"/>
              <a:gd name="connsiteX40" fmla="*/ 1491982 w 5787877"/>
              <a:gd name="connsiteY40" fmla="*/ 174501 h 947398"/>
              <a:gd name="connsiteX41" fmla="*/ 1038014 w 5787877"/>
              <a:gd name="connsiteY41" fmla="*/ 129879 h 947398"/>
              <a:gd name="connsiteX42" fmla="*/ 773408 w 5787877"/>
              <a:gd name="connsiteY42" fmla="*/ 98394 h 947398"/>
              <a:gd name="connsiteX43" fmla="*/ 381522 w 5787877"/>
              <a:gd name="connsiteY43" fmla="*/ 71263 h 947398"/>
              <a:gd name="connsiteX44" fmla="*/ 163284 w 5787877"/>
              <a:gd name="connsiteY44" fmla="*/ 139332 h 947398"/>
              <a:gd name="connsiteX45" fmla="*/ 53276 w 5787877"/>
              <a:gd name="connsiteY45" fmla="*/ 270556 h 947398"/>
              <a:gd name="connsiteX46" fmla="*/ 1452 w 5787877"/>
              <a:gd name="connsiteY46" fmla="*/ 528463 h 947398"/>
              <a:gd name="connsiteX47" fmla="*/ 106601 w 5787877"/>
              <a:gd name="connsiteY47" fmla="*/ 709978 h 947398"/>
              <a:gd name="connsiteX0" fmla="*/ 106601 w 5785966"/>
              <a:gd name="connsiteY0" fmla="*/ 709978 h 947398"/>
              <a:gd name="connsiteX1" fmla="*/ 223044 w 5785966"/>
              <a:gd name="connsiteY1" fmla="*/ 806604 h 947398"/>
              <a:gd name="connsiteX2" fmla="*/ 393245 w 5785966"/>
              <a:gd name="connsiteY2" fmla="*/ 891879 h 947398"/>
              <a:gd name="connsiteX3" fmla="*/ 802128 w 5785966"/>
              <a:gd name="connsiteY3" fmla="*/ 941984 h 947398"/>
              <a:gd name="connsiteX4" fmla="*/ 1127279 w 5785966"/>
              <a:gd name="connsiteY4" fmla="*/ 892300 h 947398"/>
              <a:gd name="connsiteX5" fmla="*/ 1420145 w 5785966"/>
              <a:gd name="connsiteY5" fmla="*/ 812308 h 947398"/>
              <a:gd name="connsiteX6" fmla="*/ 1835183 w 5785966"/>
              <a:gd name="connsiteY6" fmla="*/ 786371 h 947398"/>
              <a:gd name="connsiteX7" fmla="*/ 1952414 w 5785966"/>
              <a:gd name="connsiteY7" fmla="*/ 798094 h 947398"/>
              <a:gd name="connsiteX8" fmla="*/ 2081368 w 5785966"/>
              <a:gd name="connsiteY8" fmla="*/ 833263 h 947398"/>
              <a:gd name="connsiteX9" fmla="*/ 2233768 w 5785966"/>
              <a:gd name="connsiteY9" fmla="*/ 880156 h 947398"/>
              <a:gd name="connsiteX10" fmla="*/ 2444783 w 5785966"/>
              <a:gd name="connsiteY10" fmla="*/ 927048 h 947398"/>
              <a:gd name="connsiteX11" fmla="*/ 2855091 w 5785966"/>
              <a:gd name="connsiteY11" fmla="*/ 927048 h 947398"/>
              <a:gd name="connsiteX12" fmla="*/ 3320525 w 5785966"/>
              <a:gd name="connsiteY12" fmla="*/ 851348 h 947398"/>
              <a:gd name="connsiteX13" fmla="*/ 3757768 w 5785966"/>
              <a:gd name="connsiteY13" fmla="*/ 868433 h 947398"/>
              <a:gd name="connsiteX14" fmla="*/ 3910168 w 5785966"/>
              <a:gd name="connsiteY14" fmla="*/ 891879 h 947398"/>
              <a:gd name="connsiteX15" fmla="*/ 4286263 w 5785966"/>
              <a:gd name="connsiteY15" fmla="*/ 925372 h 947398"/>
              <a:gd name="connsiteX16" fmla="*/ 4647401 w 5785966"/>
              <a:gd name="connsiteY16" fmla="*/ 894218 h 947398"/>
              <a:gd name="connsiteX17" fmla="*/ 4965245 w 5785966"/>
              <a:gd name="connsiteY17" fmla="*/ 880156 h 947398"/>
              <a:gd name="connsiteX18" fmla="*/ 5070752 w 5785966"/>
              <a:gd name="connsiteY18" fmla="*/ 798094 h 947398"/>
              <a:gd name="connsiteX19" fmla="*/ 5176260 w 5785966"/>
              <a:gd name="connsiteY19" fmla="*/ 727756 h 947398"/>
              <a:gd name="connsiteX20" fmla="*/ 5410722 w 5785966"/>
              <a:gd name="connsiteY20" fmla="*/ 692586 h 947398"/>
              <a:gd name="connsiteX21" fmla="*/ 5563122 w 5785966"/>
              <a:gd name="connsiteY21" fmla="*/ 680863 h 947398"/>
              <a:gd name="connsiteX22" fmla="*/ 5645183 w 5785966"/>
              <a:gd name="connsiteY22" fmla="*/ 657417 h 947398"/>
              <a:gd name="connsiteX23" fmla="*/ 5738968 w 5785966"/>
              <a:gd name="connsiteY23" fmla="*/ 587079 h 947398"/>
              <a:gd name="connsiteX24" fmla="*/ 5785860 w 5785966"/>
              <a:gd name="connsiteY24" fmla="*/ 469848 h 947398"/>
              <a:gd name="connsiteX25" fmla="*/ 5727245 w 5785966"/>
              <a:gd name="connsiteY25" fmla="*/ 211940 h 947398"/>
              <a:gd name="connsiteX26" fmla="*/ 5656906 w 5785966"/>
              <a:gd name="connsiteY26" fmla="*/ 141602 h 947398"/>
              <a:gd name="connsiteX27" fmla="*/ 5516229 w 5785966"/>
              <a:gd name="connsiteY27" fmla="*/ 71263 h 947398"/>
              <a:gd name="connsiteX28" fmla="*/ 5177739 w 5785966"/>
              <a:gd name="connsiteY28" fmla="*/ 24627 h 947398"/>
              <a:gd name="connsiteX29" fmla="*/ 4625276 w 5785966"/>
              <a:gd name="connsiteY29" fmla="*/ 12648 h 947398"/>
              <a:gd name="connsiteX30" fmla="*/ 4437706 w 5785966"/>
              <a:gd name="connsiteY30" fmla="*/ 59540 h 947398"/>
              <a:gd name="connsiteX31" fmla="*/ 4193733 w 5785966"/>
              <a:gd name="connsiteY31" fmla="*/ 98678 h 947398"/>
              <a:gd name="connsiteX32" fmla="*/ 3799450 w 5785966"/>
              <a:gd name="connsiteY32" fmla="*/ 92439 h 947398"/>
              <a:gd name="connsiteX33" fmla="*/ 3463980 w 5785966"/>
              <a:gd name="connsiteY33" fmla="*/ 57271 h 947398"/>
              <a:gd name="connsiteX34" fmla="*/ 3101276 w 5785966"/>
              <a:gd name="connsiteY34" fmla="*/ 925 h 947398"/>
              <a:gd name="connsiteX35" fmla="*/ 2808199 w 5785966"/>
              <a:gd name="connsiteY35" fmla="*/ 12648 h 947398"/>
              <a:gd name="connsiteX36" fmla="*/ 2526845 w 5785966"/>
              <a:gd name="connsiteY36" fmla="*/ 82986 h 947398"/>
              <a:gd name="connsiteX37" fmla="*/ 2279870 w 5785966"/>
              <a:gd name="connsiteY37" fmla="*/ 127608 h 947398"/>
              <a:gd name="connsiteX38" fmla="*/ 1937179 w 5785966"/>
              <a:gd name="connsiteY38" fmla="*/ 183954 h 947398"/>
              <a:gd name="connsiteX39" fmla="*/ 1491982 w 5785966"/>
              <a:gd name="connsiteY39" fmla="*/ 174501 h 947398"/>
              <a:gd name="connsiteX40" fmla="*/ 1038014 w 5785966"/>
              <a:gd name="connsiteY40" fmla="*/ 129879 h 947398"/>
              <a:gd name="connsiteX41" fmla="*/ 773408 w 5785966"/>
              <a:gd name="connsiteY41" fmla="*/ 98394 h 947398"/>
              <a:gd name="connsiteX42" fmla="*/ 381522 w 5785966"/>
              <a:gd name="connsiteY42" fmla="*/ 71263 h 947398"/>
              <a:gd name="connsiteX43" fmla="*/ 163284 w 5785966"/>
              <a:gd name="connsiteY43" fmla="*/ 139332 h 947398"/>
              <a:gd name="connsiteX44" fmla="*/ 53276 w 5785966"/>
              <a:gd name="connsiteY44" fmla="*/ 270556 h 947398"/>
              <a:gd name="connsiteX45" fmla="*/ 1452 w 5785966"/>
              <a:gd name="connsiteY45" fmla="*/ 528463 h 947398"/>
              <a:gd name="connsiteX46" fmla="*/ 106601 w 5785966"/>
              <a:gd name="connsiteY46" fmla="*/ 709978 h 947398"/>
              <a:gd name="connsiteX0" fmla="*/ 106601 w 5835304"/>
              <a:gd name="connsiteY0" fmla="*/ 709978 h 947398"/>
              <a:gd name="connsiteX1" fmla="*/ 223044 w 5835304"/>
              <a:gd name="connsiteY1" fmla="*/ 806604 h 947398"/>
              <a:gd name="connsiteX2" fmla="*/ 393245 w 5835304"/>
              <a:gd name="connsiteY2" fmla="*/ 891879 h 947398"/>
              <a:gd name="connsiteX3" fmla="*/ 802128 w 5835304"/>
              <a:gd name="connsiteY3" fmla="*/ 941984 h 947398"/>
              <a:gd name="connsiteX4" fmla="*/ 1127279 w 5835304"/>
              <a:gd name="connsiteY4" fmla="*/ 892300 h 947398"/>
              <a:gd name="connsiteX5" fmla="*/ 1420145 w 5835304"/>
              <a:gd name="connsiteY5" fmla="*/ 812308 h 947398"/>
              <a:gd name="connsiteX6" fmla="*/ 1835183 w 5835304"/>
              <a:gd name="connsiteY6" fmla="*/ 786371 h 947398"/>
              <a:gd name="connsiteX7" fmla="*/ 1952414 w 5835304"/>
              <a:gd name="connsiteY7" fmla="*/ 798094 h 947398"/>
              <a:gd name="connsiteX8" fmla="*/ 2081368 w 5835304"/>
              <a:gd name="connsiteY8" fmla="*/ 833263 h 947398"/>
              <a:gd name="connsiteX9" fmla="*/ 2233768 w 5835304"/>
              <a:gd name="connsiteY9" fmla="*/ 880156 h 947398"/>
              <a:gd name="connsiteX10" fmla="*/ 2444783 w 5835304"/>
              <a:gd name="connsiteY10" fmla="*/ 927048 h 947398"/>
              <a:gd name="connsiteX11" fmla="*/ 2855091 w 5835304"/>
              <a:gd name="connsiteY11" fmla="*/ 927048 h 947398"/>
              <a:gd name="connsiteX12" fmla="*/ 3320525 w 5835304"/>
              <a:gd name="connsiteY12" fmla="*/ 851348 h 947398"/>
              <a:gd name="connsiteX13" fmla="*/ 3757768 w 5835304"/>
              <a:gd name="connsiteY13" fmla="*/ 868433 h 947398"/>
              <a:gd name="connsiteX14" fmla="*/ 3910168 w 5835304"/>
              <a:gd name="connsiteY14" fmla="*/ 891879 h 947398"/>
              <a:gd name="connsiteX15" fmla="*/ 4286263 w 5835304"/>
              <a:gd name="connsiteY15" fmla="*/ 925372 h 947398"/>
              <a:gd name="connsiteX16" fmla="*/ 4647401 w 5835304"/>
              <a:gd name="connsiteY16" fmla="*/ 894218 h 947398"/>
              <a:gd name="connsiteX17" fmla="*/ 4965245 w 5835304"/>
              <a:gd name="connsiteY17" fmla="*/ 880156 h 947398"/>
              <a:gd name="connsiteX18" fmla="*/ 5070752 w 5835304"/>
              <a:gd name="connsiteY18" fmla="*/ 798094 h 947398"/>
              <a:gd name="connsiteX19" fmla="*/ 5176260 w 5835304"/>
              <a:gd name="connsiteY19" fmla="*/ 727756 h 947398"/>
              <a:gd name="connsiteX20" fmla="*/ 5410722 w 5835304"/>
              <a:gd name="connsiteY20" fmla="*/ 692586 h 947398"/>
              <a:gd name="connsiteX21" fmla="*/ 5563122 w 5835304"/>
              <a:gd name="connsiteY21" fmla="*/ 680863 h 947398"/>
              <a:gd name="connsiteX22" fmla="*/ 5645183 w 5835304"/>
              <a:gd name="connsiteY22" fmla="*/ 657417 h 947398"/>
              <a:gd name="connsiteX23" fmla="*/ 5738968 w 5835304"/>
              <a:gd name="connsiteY23" fmla="*/ 587079 h 947398"/>
              <a:gd name="connsiteX24" fmla="*/ 5785860 w 5835304"/>
              <a:gd name="connsiteY24" fmla="*/ 469848 h 947398"/>
              <a:gd name="connsiteX25" fmla="*/ 5831138 w 5835304"/>
              <a:gd name="connsiteY25" fmla="*/ 349204 h 947398"/>
              <a:gd name="connsiteX26" fmla="*/ 5656906 w 5835304"/>
              <a:gd name="connsiteY26" fmla="*/ 141602 h 947398"/>
              <a:gd name="connsiteX27" fmla="*/ 5516229 w 5835304"/>
              <a:gd name="connsiteY27" fmla="*/ 71263 h 947398"/>
              <a:gd name="connsiteX28" fmla="*/ 5177739 w 5835304"/>
              <a:gd name="connsiteY28" fmla="*/ 24627 h 947398"/>
              <a:gd name="connsiteX29" fmla="*/ 4625276 w 5835304"/>
              <a:gd name="connsiteY29" fmla="*/ 12648 h 947398"/>
              <a:gd name="connsiteX30" fmla="*/ 4437706 w 5835304"/>
              <a:gd name="connsiteY30" fmla="*/ 59540 h 947398"/>
              <a:gd name="connsiteX31" fmla="*/ 4193733 w 5835304"/>
              <a:gd name="connsiteY31" fmla="*/ 98678 h 947398"/>
              <a:gd name="connsiteX32" fmla="*/ 3799450 w 5835304"/>
              <a:gd name="connsiteY32" fmla="*/ 92439 h 947398"/>
              <a:gd name="connsiteX33" fmla="*/ 3463980 w 5835304"/>
              <a:gd name="connsiteY33" fmla="*/ 57271 h 947398"/>
              <a:gd name="connsiteX34" fmla="*/ 3101276 w 5835304"/>
              <a:gd name="connsiteY34" fmla="*/ 925 h 947398"/>
              <a:gd name="connsiteX35" fmla="*/ 2808199 w 5835304"/>
              <a:gd name="connsiteY35" fmla="*/ 12648 h 947398"/>
              <a:gd name="connsiteX36" fmla="*/ 2526845 w 5835304"/>
              <a:gd name="connsiteY36" fmla="*/ 82986 h 947398"/>
              <a:gd name="connsiteX37" fmla="*/ 2279870 w 5835304"/>
              <a:gd name="connsiteY37" fmla="*/ 127608 h 947398"/>
              <a:gd name="connsiteX38" fmla="*/ 1937179 w 5835304"/>
              <a:gd name="connsiteY38" fmla="*/ 183954 h 947398"/>
              <a:gd name="connsiteX39" fmla="*/ 1491982 w 5835304"/>
              <a:gd name="connsiteY39" fmla="*/ 174501 h 947398"/>
              <a:gd name="connsiteX40" fmla="*/ 1038014 w 5835304"/>
              <a:gd name="connsiteY40" fmla="*/ 129879 h 947398"/>
              <a:gd name="connsiteX41" fmla="*/ 773408 w 5835304"/>
              <a:gd name="connsiteY41" fmla="*/ 98394 h 947398"/>
              <a:gd name="connsiteX42" fmla="*/ 381522 w 5835304"/>
              <a:gd name="connsiteY42" fmla="*/ 71263 h 947398"/>
              <a:gd name="connsiteX43" fmla="*/ 163284 w 5835304"/>
              <a:gd name="connsiteY43" fmla="*/ 139332 h 947398"/>
              <a:gd name="connsiteX44" fmla="*/ 53276 w 5835304"/>
              <a:gd name="connsiteY44" fmla="*/ 270556 h 947398"/>
              <a:gd name="connsiteX45" fmla="*/ 1452 w 5835304"/>
              <a:gd name="connsiteY45" fmla="*/ 528463 h 947398"/>
              <a:gd name="connsiteX46" fmla="*/ 106601 w 5835304"/>
              <a:gd name="connsiteY46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65245 w 5823089"/>
              <a:gd name="connsiteY17" fmla="*/ 880156 h 947398"/>
              <a:gd name="connsiteX18" fmla="*/ 5070752 w 5823089"/>
              <a:gd name="connsiteY18" fmla="*/ 798094 h 947398"/>
              <a:gd name="connsiteX19" fmla="*/ 5176260 w 5823089"/>
              <a:gd name="connsiteY19" fmla="*/ 727756 h 947398"/>
              <a:gd name="connsiteX20" fmla="*/ 5410722 w 5823089"/>
              <a:gd name="connsiteY20" fmla="*/ 692586 h 947398"/>
              <a:gd name="connsiteX21" fmla="*/ 5563122 w 5823089"/>
              <a:gd name="connsiteY21" fmla="*/ 680863 h 947398"/>
              <a:gd name="connsiteX22" fmla="*/ 5645183 w 5823089"/>
              <a:gd name="connsiteY22" fmla="*/ 657417 h 947398"/>
              <a:gd name="connsiteX23" fmla="*/ 5738968 w 5823089"/>
              <a:gd name="connsiteY23" fmla="*/ 587079 h 947398"/>
              <a:gd name="connsiteX24" fmla="*/ 5785860 w 5823089"/>
              <a:gd name="connsiteY24" fmla="*/ 469848 h 947398"/>
              <a:gd name="connsiteX25" fmla="*/ 5818151 w 5823089"/>
              <a:gd name="connsiteY25" fmla="*/ 302142 h 947398"/>
              <a:gd name="connsiteX26" fmla="*/ 5656906 w 5823089"/>
              <a:gd name="connsiteY26" fmla="*/ 141602 h 947398"/>
              <a:gd name="connsiteX27" fmla="*/ 5516229 w 5823089"/>
              <a:gd name="connsiteY27" fmla="*/ 71263 h 947398"/>
              <a:gd name="connsiteX28" fmla="*/ 5177739 w 5823089"/>
              <a:gd name="connsiteY28" fmla="*/ 24627 h 947398"/>
              <a:gd name="connsiteX29" fmla="*/ 4625276 w 5823089"/>
              <a:gd name="connsiteY29" fmla="*/ 12648 h 947398"/>
              <a:gd name="connsiteX30" fmla="*/ 4437706 w 5823089"/>
              <a:gd name="connsiteY30" fmla="*/ 59540 h 947398"/>
              <a:gd name="connsiteX31" fmla="*/ 4193733 w 5823089"/>
              <a:gd name="connsiteY31" fmla="*/ 98678 h 947398"/>
              <a:gd name="connsiteX32" fmla="*/ 3799450 w 5823089"/>
              <a:gd name="connsiteY32" fmla="*/ 92439 h 947398"/>
              <a:gd name="connsiteX33" fmla="*/ 3463980 w 5823089"/>
              <a:gd name="connsiteY33" fmla="*/ 57271 h 947398"/>
              <a:gd name="connsiteX34" fmla="*/ 3101276 w 5823089"/>
              <a:gd name="connsiteY34" fmla="*/ 925 h 947398"/>
              <a:gd name="connsiteX35" fmla="*/ 2808199 w 5823089"/>
              <a:gd name="connsiteY35" fmla="*/ 12648 h 947398"/>
              <a:gd name="connsiteX36" fmla="*/ 2526845 w 5823089"/>
              <a:gd name="connsiteY36" fmla="*/ 82986 h 947398"/>
              <a:gd name="connsiteX37" fmla="*/ 2279870 w 5823089"/>
              <a:gd name="connsiteY37" fmla="*/ 127608 h 947398"/>
              <a:gd name="connsiteX38" fmla="*/ 1937179 w 5823089"/>
              <a:gd name="connsiteY38" fmla="*/ 183954 h 947398"/>
              <a:gd name="connsiteX39" fmla="*/ 1491982 w 5823089"/>
              <a:gd name="connsiteY39" fmla="*/ 174501 h 947398"/>
              <a:gd name="connsiteX40" fmla="*/ 1038014 w 5823089"/>
              <a:gd name="connsiteY40" fmla="*/ 129879 h 947398"/>
              <a:gd name="connsiteX41" fmla="*/ 773408 w 5823089"/>
              <a:gd name="connsiteY41" fmla="*/ 98394 h 947398"/>
              <a:gd name="connsiteX42" fmla="*/ 381522 w 5823089"/>
              <a:gd name="connsiteY42" fmla="*/ 71263 h 947398"/>
              <a:gd name="connsiteX43" fmla="*/ 163284 w 5823089"/>
              <a:gd name="connsiteY43" fmla="*/ 139332 h 947398"/>
              <a:gd name="connsiteX44" fmla="*/ 53276 w 5823089"/>
              <a:gd name="connsiteY44" fmla="*/ 270556 h 947398"/>
              <a:gd name="connsiteX45" fmla="*/ 1452 w 5823089"/>
              <a:gd name="connsiteY45" fmla="*/ 528463 h 947398"/>
              <a:gd name="connsiteX46" fmla="*/ 106601 w 5823089"/>
              <a:gd name="connsiteY46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65245 w 5823089"/>
              <a:gd name="connsiteY17" fmla="*/ 880156 h 947398"/>
              <a:gd name="connsiteX18" fmla="*/ 5070752 w 5823089"/>
              <a:gd name="connsiteY18" fmla="*/ 798094 h 947398"/>
              <a:gd name="connsiteX19" fmla="*/ 5176260 w 5823089"/>
              <a:gd name="connsiteY19" fmla="*/ 727756 h 947398"/>
              <a:gd name="connsiteX20" fmla="*/ 5410722 w 5823089"/>
              <a:gd name="connsiteY20" fmla="*/ 692586 h 947398"/>
              <a:gd name="connsiteX21" fmla="*/ 5563122 w 5823089"/>
              <a:gd name="connsiteY21" fmla="*/ 680863 h 947398"/>
              <a:gd name="connsiteX22" fmla="*/ 5645183 w 5823089"/>
              <a:gd name="connsiteY22" fmla="*/ 657417 h 947398"/>
              <a:gd name="connsiteX23" fmla="*/ 5738968 w 5823089"/>
              <a:gd name="connsiteY23" fmla="*/ 587079 h 947398"/>
              <a:gd name="connsiteX24" fmla="*/ 5785860 w 5823089"/>
              <a:gd name="connsiteY24" fmla="*/ 469848 h 947398"/>
              <a:gd name="connsiteX25" fmla="*/ 5818151 w 5823089"/>
              <a:gd name="connsiteY25" fmla="*/ 302142 h 947398"/>
              <a:gd name="connsiteX26" fmla="*/ 5656906 w 5823089"/>
              <a:gd name="connsiteY26" fmla="*/ 141602 h 947398"/>
              <a:gd name="connsiteX27" fmla="*/ 5516229 w 5823089"/>
              <a:gd name="connsiteY27" fmla="*/ 71263 h 947398"/>
              <a:gd name="connsiteX28" fmla="*/ 5177739 w 5823089"/>
              <a:gd name="connsiteY28" fmla="*/ 24627 h 947398"/>
              <a:gd name="connsiteX29" fmla="*/ 4794104 w 5823089"/>
              <a:gd name="connsiteY29" fmla="*/ 12647 h 947398"/>
              <a:gd name="connsiteX30" fmla="*/ 4437706 w 5823089"/>
              <a:gd name="connsiteY30" fmla="*/ 59540 h 947398"/>
              <a:gd name="connsiteX31" fmla="*/ 4193733 w 5823089"/>
              <a:gd name="connsiteY31" fmla="*/ 98678 h 947398"/>
              <a:gd name="connsiteX32" fmla="*/ 3799450 w 5823089"/>
              <a:gd name="connsiteY32" fmla="*/ 92439 h 947398"/>
              <a:gd name="connsiteX33" fmla="*/ 3463980 w 5823089"/>
              <a:gd name="connsiteY33" fmla="*/ 57271 h 947398"/>
              <a:gd name="connsiteX34" fmla="*/ 3101276 w 5823089"/>
              <a:gd name="connsiteY34" fmla="*/ 925 h 947398"/>
              <a:gd name="connsiteX35" fmla="*/ 2808199 w 5823089"/>
              <a:gd name="connsiteY35" fmla="*/ 12648 h 947398"/>
              <a:gd name="connsiteX36" fmla="*/ 2526845 w 5823089"/>
              <a:gd name="connsiteY36" fmla="*/ 82986 h 947398"/>
              <a:gd name="connsiteX37" fmla="*/ 2279870 w 5823089"/>
              <a:gd name="connsiteY37" fmla="*/ 127608 h 947398"/>
              <a:gd name="connsiteX38" fmla="*/ 1937179 w 5823089"/>
              <a:gd name="connsiteY38" fmla="*/ 183954 h 947398"/>
              <a:gd name="connsiteX39" fmla="*/ 1491982 w 5823089"/>
              <a:gd name="connsiteY39" fmla="*/ 174501 h 947398"/>
              <a:gd name="connsiteX40" fmla="*/ 1038014 w 5823089"/>
              <a:gd name="connsiteY40" fmla="*/ 129879 h 947398"/>
              <a:gd name="connsiteX41" fmla="*/ 773408 w 5823089"/>
              <a:gd name="connsiteY41" fmla="*/ 98394 h 947398"/>
              <a:gd name="connsiteX42" fmla="*/ 381522 w 5823089"/>
              <a:gd name="connsiteY42" fmla="*/ 71263 h 947398"/>
              <a:gd name="connsiteX43" fmla="*/ 163284 w 5823089"/>
              <a:gd name="connsiteY43" fmla="*/ 139332 h 947398"/>
              <a:gd name="connsiteX44" fmla="*/ 53276 w 5823089"/>
              <a:gd name="connsiteY44" fmla="*/ 270556 h 947398"/>
              <a:gd name="connsiteX45" fmla="*/ 1452 w 5823089"/>
              <a:gd name="connsiteY45" fmla="*/ 528463 h 947398"/>
              <a:gd name="connsiteX46" fmla="*/ 106601 w 5823089"/>
              <a:gd name="connsiteY46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65245 w 5823089"/>
              <a:gd name="connsiteY17" fmla="*/ 880156 h 947398"/>
              <a:gd name="connsiteX18" fmla="*/ 5070752 w 5823089"/>
              <a:gd name="connsiteY18" fmla="*/ 798094 h 947398"/>
              <a:gd name="connsiteX19" fmla="*/ 5176260 w 5823089"/>
              <a:gd name="connsiteY19" fmla="*/ 727756 h 947398"/>
              <a:gd name="connsiteX20" fmla="*/ 5410722 w 5823089"/>
              <a:gd name="connsiteY20" fmla="*/ 692586 h 947398"/>
              <a:gd name="connsiteX21" fmla="*/ 5563122 w 5823089"/>
              <a:gd name="connsiteY21" fmla="*/ 680863 h 947398"/>
              <a:gd name="connsiteX22" fmla="*/ 5645183 w 5823089"/>
              <a:gd name="connsiteY22" fmla="*/ 657417 h 947398"/>
              <a:gd name="connsiteX23" fmla="*/ 5738968 w 5823089"/>
              <a:gd name="connsiteY23" fmla="*/ 587079 h 947398"/>
              <a:gd name="connsiteX24" fmla="*/ 5785860 w 5823089"/>
              <a:gd name="connsiteY24" fmla="*/ 469848 h 947398"/>
              <a:gd name="connsiteX25" fmla="*/ 5818151 w 5823089"/>
              <a:gd name="connsiteY25" fmla="*/ 302142 h 947398"/>
              <a:gd name="connsiteX26" fmla="*/ 5656906 w 5823089"/>
              <a:gd name="connsiteY26" fmla="*/ 141602 h 947398"/>
              <a:gd name="connsiteX27" fmla="*/ 5516229 w 5823089"/>
              <a:gd name="connsiteY27" fmla="*/ 71263 h 947398"/>
              <a:gd name="connsiteX28" fmla="*/ 5177739 w 5823089"/>
              <a:gd name="connsiteY28" fmla="*/ 24627 h 947398"/>
              <a:gd name="connsiteX29" fmla="*/ 4794104 w 5823089"/>
              <a:gd name="connsiteY29" fmla="*/ 12647 h 947398"/>
              <a:gd name="connsiteX30" fmla="*/ 4437706 w 5823089"/>
              <a:gd name="connsiteY30" fmla="*/ 59540 h 947398"/>
              <a:gd name="connsiteX31" fmla="*/ 4193733 w 5823089"/>
              <a:gd name="connsiteY31" fmla="*/ 98678 h 947398"/>
              <a:gd name="connsiteX32" fmla="*/ 3799450 w 5823089"/>
              <a:gd name="connsiteY32" fmla="*/ 92439 h 947398"/>
              <a:gd name="connsiteX33" fmla="*/ 3463980 w 5823089"/>
              <a:gd name="connsiteY33" fmla="*/ 57271 h 947398"/>
              <a:gd name="connsiteX34" fmla="*/ 3101276 w 5823089"/>
              <a:gd name="connsiteY34" fmla="*/ 925 h 947398"/>
              <a:gd name="connsiteX35" fmla="*/ 2808199 w 5823089"/>
              <a:gd name="connsiteY35" fmla="*/ 12648 h 947398"/>
              <a:gd name="connsiteX36" fmla="*/ 2526845 w 5823089"/>
              <a:gd name="connsiteY36" fmla="*/ 82986 h 947398"/>
              <a:gd name="connsiteX37" fmla="*/ 2279870 w 5823089"/>
              <a:gd name="connsiteY37" fmla="*/ 127608 h 947398"/>
              <a:gd name="connsiteX38" fmla="*/ 1937179 w 5823089"/>
              <a:gd name="connsiteY38" fmla="*/ 183954 h 947398"/>
              <a:gd name="connsiteX39" fmla="*/ 1491982 w 5823089"/>
              <a:gd name="connsiteY39" fmla="*/ 174501 h 947398"/>
              <a:gd name="connsiteX40" fmla="*/ 1038014 w 5823089"/>
              <a:gd name="connsiteY40" fmla="*/ 129879 h 947398"/>
              <a:gd name="connsiteX41" fmla="*/ 799382 w 5823089"/>
              <a:gd name="connsiteY41" fmla="*/ 47409 h 947398"/>
              <a:gd name="connsiteX42" fmla="*/ 381522 w 5823089"/>
              <a:gd name="connsiteY42" fmla="*/ 71263 h 947398"/>
              <a:gd name="connsiteX43" fmla="*/ 163284 w 5823089"/>
              <a:gd name="connsiteY43" fmla="*/ 139332 h 947398"/>
              <a:gd name="connsiteX44" fmla="*/ 53276 w 5823089"/>
              <a:gd name="connsiteY44" fmla="*/ 270556 h 947398"/>
              <a:gd name="connsiteX45" fmla="*/ 1452 w 5823089"/>
              <a:gd name="connsiteY45" fmla="*/ 528463 h 947398"/>
              <a:gd name="connsiteX46" fmla="*/ 106601 w 5823089"/>
              <a:gd name="connsiteY46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65245 w 5823089"/>
              <a:gd name="connsiteY17" fmla="*/ 880156 h 947398"/>
              <a:gd name="connsiteX18" fmla="*/ 5070752 w 5823089"/>
              <a:gd name="connsiteY18" fmla="*/ 798094 h 947398"/>
              <a:gd name="connsiteX19" fmla="*/ 5176260 w 5823089"/>
              <a:gd name="connsiteY19" fmla="*/ 727756 h 947398"/>
              <a:gd name="connsiteX20" fmla="*/ 5410722 w 5823089"/>
              <a:gd name="connsiteY20" fmla="*/ 692586 h 947398"/>
              <a:gd name="connsiteX21" fmla="*/ 5563122 w 5823089"/>
              <a:gd name="connsiteY21" fmla="*/ 680863 h 947398"/>
              <a:gd name="connsiteX22" fmla="*/ 5645183 w 5823089"/>
              <a:gd name="connsiteY22" fmla="*/ 657417 h 947398"/>
              <a:gd name="connsiteX23" fmla="*/ 5738968 w 5823089"/>
              <a:gd name="connsiteY23" fmla="*/ 587079 h 947398"/>
              <a:gd name="connsiteX24" fmla="*/ 5785860 w 5823089"/>
              <a:gd name="connsiteY24" fmla="*/ 469848 h 947398"/>
              <a:gd name="connsiteX25" fmla="*/ 5818151 w 5823089"/>
              <a:gd name="connsiteY25" fmla="*/ 302142 h 947398"/>
              <a:gd name="connsiteX26" fmla="*/ 5656906 w 5823089"/>
              <a:gd name="connsiteY26" fmla="*/ 141602 h 947398"/>
              <a:gd name="connsiteX27" fmla="*/ 5516229 w 5823089"/>
              <a:gd name="connsiteY27" fmla="*/ 71263 h 947398"/>
              <a:gd name="connsiteX28" fmla="*/ 5177739 w 5823089"/>
              <a:gd name="connsiteY28" fmla="*/ 24627 h 947398"/>
              <a:gd name="connsiteX29" fmla="*/ 4794104 w 5823089"/>
              <a:gd name="connsiteY29" fmla="*/ 12647 h 947398"/>
              <a:gd name="connsiteX30" fmla="*/ 4437706 w 5823089"/>
              <a:gd name="connsiteY30" fmla="*/ 59540 h 947398"/>
              <a:gd name="connsiteX31" fmla="*/ 4193733 w 5823089"/>
              <a:gd name="connsiteY31" fmla="*/ 98678 h 947398"/>
              <a:gd name="connsiteX32" fmla="*/ 3799450 w 5823089"/>
              <a:gd name="connsiteY32" fmla="*/ 92439 h 947398"/>
              <a:gd name="connsiteX33" fmla="*/ 3463980 w 5823089"/>
              <a:gd name="connsiteY33" fmla="*/ 57271 h 947398"/>
              <a:gd name="connsiteX34" fmla="*/ 3101276 w 5823089"/>
              <a:gd name="connsiteY34" fmla="*/ 925 h 947398"/>
              <a:gd name="connsiteX35" fmla="*/ 2808199 w 5823089"/>
              <a:gd name="connsiteY35" fmla="*/ 12648 h 947398"/>
              <a:gd name="connsiteX36" fmla="*/ 2526845 w 5823089"/>
              <a:gd name="connsiteY36" fmla="*/ 82986 h 947398"/>
              <a:gd name="connsiteX37" fmla="*/ 2279870 w 5823089"/>
              <a:gd name="connsiteY37" fmla="*/ 127608 h 947398"/>
              <a:gd name="connsiteX38" fmla="*/ 1937179 w 5823089"/>
              <a:gd name="connsiteY38" fmla="*/ 183954 h 947398"/>
              <a:gd name="connsiteX39" fmla="*/ 1491982 w 5823089"/>
              <a:gd name="connsiteY39" fmla="*/ 174501 h 947398"/>
              <a:gd name="connsiteX40" fmla="*/ 1187361 w 5823089"/>
              <a:gd name="connsiteY40" fmla="*/ 86739 h 947398"/>
              <a:gd name="connsiteX41" fmla="*/ 799382 w 5823089"/>
              <a:gd name="connsiteY41" fmla="*/ 47409 h 947398"/>
              <a:gd name="connsiteX42" fmla="*/ 381522 w 5823089"/>
              <a:gd name="connsiteY42" fmla="*/ 71263 h 947398"/>
              <a:gd name="connsiteX43" fmla="*/ 163284 w 5823089"/>
              <a:gd name="connsiteY43" fmla="*/ 139332 h 947398"/>
              <a:gd name="connsiteX44" fmla="*/ 53276 w 5823089"/>
              <a:gd name="connsiteY44" fmla="*/ 270556 h 947398"/>
              <a:gd name="connsiteX45" fmla="*/ 1452 w 5823089"/>
              <a:gd name="connsiteY45" fmla="*/ 528463 h 947398"/>
              <a:gd name="connsiteX46" fmla="*/ 106601 w 5823089"/>
              <a:gd name="connsiteY46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65245 w 5823089"/>
              <a:gd name="connsiteY17" fmla="*/ 880156 h 947398"/>
              <a:gd name="connsiteX18" fmla="*/ 5070752 w 5823089"/>
              <a:gd name="connsiteY18" fmla="*/ 798094 h 947398"/>
              <a:gd name="connsiteX19" fmla="*/ 5176260 w 5823089"/>
              <a:gd name="connsiteY19" fmla="*/ 727756 h 947398"/>
              <a:gd name="connsiteX20" fmla="*/ 5410722 w 5823089"/>
              <a:gd name="connsiteY20" fmla="*/ 692586 h 947398"/>
              <a:gd name="connsiteX21" fmla="*/ 5563122 w 5823089"/>
              <a:gd name="connsiteY21" fmla="*/ 680863 h 947398"/>
              <a:gd name="connsiteX22" fmla="*/ 5645183 w 5823089"/>
              <a:gd name="connsiteY22" fmla="*/ 657417 h 947398"/>
              <a:gd name="connsiteX23" fmla="*/ 5738968 w 5823089"/>
              <a:gd name="connsiteY23" fmla="*/ 587079 h 947398"/>
              <a:gd name="connsiteX24" fmla="*/ 5785860 w 5823089"/>
              <a:gd name="connsiteY24" fmla="*/ 469848 h 947398"/>
              <a:gd name="connsiteX25" fmla="*/ 5818151 w 5823089"/>
              <a:gd name="connsiteY25" fmla="*/ 302142 h 947398"/>
              <a:gd name="connsiteX26" fmla="*/ 5656906 w 5823089"/>
              <a:gd name="connsiteY26" fmla="*/ 141602 h 947398"/>
              <a:gd name="connsiteX27" fmla="*/ 5516229 w 5823089"/>
              <a:gd name="connsiteY27" fmla="*/ 71263 h 947398"/>
              <a:gd name="connsiteX28" fmla="*/ 5177739 w 5823089"/>
              <a:gd name="connsiteY28" fmla="*/ 24627 h 947398"/>
              <a:gd name="connsiteX29" fmla="*/ 4794104 w 5823089"/>
              <a:gd name="connsiteY29" fmla="*/ 12647 h 947398"/>
              <a:gd name="connsiteX30" fmla="*/ 4437706 w 5823089"/>
              <a:gd name="connsiteY30" fmla="*/ 59540 h 947398"/>
              <a:gd name="connsiteX31" fmla="*/ 4193733 w 5823089"/>
              <a:gd name="connsiteY31" fmla="*/ 98678 h 947398"/>
              <a:gd name="connsiteX32" fmla="*/ 3799450 w 5823089"/>
              <a:gd name="connsiteY32" fmla="*/ 92439 h 947398"/>
              <a:gd name="connsiteX33" fmla="*/ 3463980 w 5823089"/>
              <a:gd name="connsiteY33" fmla="*/ 57271 h 947398"/>
              <a:gd name="connsiteX34" fmla="*/ 3101276 w 5823089"/>
              <a:gd name="connsiteY34" fmla="*/ 925 h 947398"/>
              <a:gd name="connsiteX35" fmla="*/ 2808199 w 5823089"/>
              <a:gd name="connsiteY35" fmla="*/ 12648 h 947398"/>
              <a:gd name="connsiteX36" fmla="*/ 2526845 w 5823089"/>
              <a:gd name="connsiteY36" fmla="*/ 82986 h 947398"/>
              <a:gd name="connsiteX37" fmla="*/ 2279870 w 5823089"/>
              <a:gd name="connsiteY37" fmla="*/ 127608 h 947398"/>
              <a:gd name="connsiteX38" fmla="*/ 1937179 w 5823089"/>
              <a:gd name="connsiteY38" fmla="*/ 183954 h 947398"/>
              <a:gd name="connsiteX39" fmla="*/ 1491982 w 5823089"/>
              <a:gd name="connsiteY39" fmla="*/ 174501 h 947398"/>
              <a:gd name="connsiteX40" fmla="*/ 1187361 w 5823089"/>
              <a:gd name="connsiteY40" fmla="*/ 86739 h 947398"/>
              <a:gd name="connsiteX41" fmla="*/ 799382 w 5823089"/>
              <a:gd name="connsiteY41" fmla="*/ 47409 h 947398"/>
              <a:gd name="connsiteX42" fmla="*/ 381522 w 5823089"/>
              <a:gd name="connsiteY42" fmla="*/ 71263 h 947398"/>
              <a:gd name="connsiteX43" fmla="*/ 163284 w 5823089"/>
              <a:gd name="connsiteY43" fmla="*/ 139332 h 947398"/>
              <a:gd name="connsiteX44" fmla="*/ 53276 w 5823089"/>
              <a:gd name="connsiteY44" fmla="*/ 270556 h 947398"/>
              <a:gd name="connsiteX45" fmla="*/ 1452 w 5823089"/>
              <a:gd name="connsiteY45" fmla="*/ 528463 h 947398"/>
              <a:gd name="connsiteX46" fmla="*/ 106601 w 5823089"/>
              <a:gd name="connsiteY46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5070752 w 5823089"/>
              <a:gd name="connsiteY17" fmla="*/ 798094 h 947398"/>
              <a:gd name="connsiteX18" fmla="*/ 5176260 w 5823089"/>
              <a:gd name="connsiteY18" fmla="*/ 727756 h 947398"/>
              <a:gd name="connsiteX19" fmla="*/ 5410722 w 5823089"/>
              <a:gd name="connsiteY19" fmla="*/ 692586 h 947398"/>
              <a:gd name="connsiteX20" fmla="*/ 5563122 w 5823089"/>
              <a:gd name="connsiteY20" fmla="*/ 680863 h 947398"/>
              <a:gd name="connsiteX21" fmla="*/ 5645183 w 5823089"/>
              <a:gd name="connsiteY21" fmla="*/ 657417 h 947398"/>
              <a:gd name="connsiteX22" fmla="*/ 5738968 w 5823089"/>
              <a:gd name="connsiteY22" fmla="*/ 587079 h 947398"/>
              <a:gd name="connsiteX23" fmla="*/ 5785860 w 5823089"/>
              <a:gd name="connsiteY23" fmla="*/ 469848 h 947398"/>
              <a:gd name="connsiteX24" fmla="*/ 5818151 w 5823089"/>
              <a:gd name="connsiteY24" fmla="*/ 302142 h 947398"/>
              <a:gd name="connsiteX25" fmla="*/ 5656906 w 5823089"/>
              <a:gd name="connsiteY25" fmla="*/ 141602 h 947398"/>
              <a:gd name="connsiteX26" fmla="*/ 5516229 w 5823089"/>
              <a:gd name="connsiteY26" fmla="*/ 71263 h 947398"/>
              <a:gd name="connsiteX27" fmla="*/ 5177739 w 5823089"/>
              <a:gd name="connsiteY27" fmla="*/ 24627 h 947398"/>
              <a:gd name="connsiteX28" fmla="*/ 4794104 w 5823089"/>
              <a:gd name="connsiteY28" fmla="*/ 12647 h 947398"/>
              <a:gd name="connsiteX29" fmla="*/ 4437706 w 5823089"/>
              <a:gd name="connsiteY29" fmla="*/ 59540 h 947398"/>
              <a:gd name="connsiteX30" fmla="*/ 4193733 w 5823089"/>
              <a:gd name="connsiteY30" fmla="*/ 98678 h 947398"/>
              <a:gd name="connsiteX31" fmla="*/ 3799450 w 5823089"/>
              <a:gd name="connsiteY31" fmla="*/ 92439 h 947398"/>
              <a:gd name="connsiteX32" fmla="*/ 3463980 w 5823089"/>
              <a:gd name="connsiteY32" fmla="*/ 57271 h 947398"/>
              <a:gd name="connsiteX33" fmla="*/ 3101276 w 5823089"/>
              <a:gd name="connsiteY33" fmla="*/ 925 h 947398"/>
              <a:gd name="connsiteX34" fmla="*/ 2808199 w 5823089"/>
              <a:gd name="connsiteY34" fmla="*/ 12648 h 947398"/>
              <a:gd name="connsiteX35" fmla="*/ 2526845 w 5823089"/>
              <a:gd name="connsiteY35" fmla="*/ 82986 h 947398"/>
              <a:gd name="connsiteX36" fmla="*/ 2279870 w 5823089"/>
              <a:gd name="connsiteY36" fmla="*/ 127608 h 947398"/>
              <a:gd name="connsiteX37" fmla="*/ 1937179 w 5823089"/>
              <a:gd name="connsiteY37" fmla="*/ 183954 h 947398"/>
              <a:gd name="connsiteX38" fmla="*/ 1491982 w 5823089"/>
              <a:gd name="connsiteY38" fmla="*/ 174501 h 947398"/>
              <a:gd name="connsiteX39" fmla="*/ 1187361 w 5823089"/>
              <a:gd name="connsiteY39" fmla="*/ 86739 h 947398"/>
              <a:gd name="connsiteX40" fmla="*/ 799382 w 5823089"/>
              <a:gd name="connsiteY40" fmla="*/ 47409 h 947398"/>
              <a:gd name="connsiteX41" fmla="*/ 381522 w 5823089"/>
              <a:gd name="connsiteY41" fmla="*/ 71263 h 947398"/>
              <a:gd name="connsiteX42" fmla="*/ 163284 w 5823089"/>
              <a:gd name="connsiteY42" fmla="*/ 139332 h 947398"/>
              <a:gd name="connsiteX43" fmla="*/ 53276 w 5823089"/>
              <a:gd name="connsiteY43" fmla="*/ 270556 h 947398"/>
              <a:gd name="connsiteX44" fmla="*/ 1452 w 5823089"/>
              <a:gd name="connsiteY44" fmla="*/ 528463 h 947398"/>
              <a:gd name="connsiteX45" fmla="*/ 106601 w 5823089"/>
              <a:gd name="connsiteY45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53871 w 5823089"/>
              <a:gd name="connsiteY17" fmla="*/ 825547 h 947398"/>
              <a:gd name="connsiteX18" fmla="*/ 5176260 w 5823089"/>
              <a:gd name="connsiteY18" fmla="*/ 727756 h 947398"/>
              <a:gd name="connsiteX19" fmla="*/ 5410722 w 5823089"/>
              <a:gd name="connsiteY19" fmla="*/ 692586 h 947398"/>
              <a:gd name="connsiteX20" fmla="*/ 5563122 w 5823089"/>
              <a:gd name="connsiteY20" fmla="*/ 680863 h 947398"/>
              <a:gd name="connsiteX21" fmla="*/ 5645183 w 5823089"/>
              <a:gd name="connsiteY21" fmla="*/ 657417 h 947398"/>
              <a:gd name="connsiteX22" fmla="*/ 5738968 w 5823089"/>
              <a:gd name="connsiteY22" fmla="*/ 587079 h 947398"/>
              <a:gd name="connsiteX23" fmla="*/ 5785860 w 5823089"/>
              <a:gd name="connsiteY23" fmla="*/ 469848 h 947398"/>
              <a:gd name="connsiteX24" fmla="*/ 5818151 w 5823089"/>
              <a:gd name="connsiteY24" fmla="*/ 302142 h 947398"/>
              <a:gd name="connsiteX25" fmla="*/ 5656906 w 5823089"/>
              <a:gd name="connsiteY25" fmla="*/ 141602 h 947398"/>
              <a:gd name="connsiteX26" fmla="*/ 5516229 w 5823089"/>
              <a:gd name="connsiteY26" fmla="*/ 71263 h 947398"/>
              <a:gd name="connsiteX27" fmla="*/ 5177739 w 5823089"/>
              <a:gd name="connsiteY27" fmla="*/ 24627 h 947398"/>
              <a:gd name="connsiteX28" fmla="*/ 4794104 w 5823089"/>
              <a:gd name="connsiteY28" fmla="*/ 12647 h 947398"/>
              <a:gd name="connsiteX29" fmla="*/ 4437706 w 5823089"/>
              <a:gd name="connsiteY29" fmla="*/ 59540 h 947398"/>
              <a:gd name="connsiteX30" fmla="*/ 4193733 w 5823089"/>
              <a:gd name="connsiteY30" fmla="*/ 98678 h 947398"/>
              <a:gd name="connsiteX31" fmla="*/ 3799450 w 5823089"/>
              <a:gd name="connsiteY31" fmla="*/ 92439 h 947398"/>
              <a:gd name="connsiteX32" fmla="*/ 3463980 w 5823089"/>
              <a:gd name="connsiteY32" fmla="*/ 57271 h 947398"/>
              <a:gd name="connsiteX33" fmla="*/ 3101276 w 5823089"/>
              <a:gd name="connsiteY33" fmla="*/ 925 h 947398"/>
              <a:gd name="connsiteX34" fmla="*/ 2808199 w 5823089"/>
              <a:gd name="connsiteY34" fmla="*/ 12648 h 947398"/>
              <a:gd name="connsiteX35" fmla="*/ 2526845 w 5823089"/>
              <a:gd name="connsiteY35" fmla="*/ 82986 h 947398"/>
              <a:gd name="connsiteX36" fmla="*/ 2279870 w 5823089"/>
              <a:gd name="connsiteY36" fmla="*/ 127608 h 947398"/>
              <a:gd name="connsiteX37" fmla="*/ 1937179 w 5823089"/>
              <a:gd name="connsiteY37" fmla="*/ 183954 h 947398"/>
              <a:gd name="connsiteX38" fmla="*/ 1491982 w 5823089"/>
              <a:gd name="connsiteY38" fmla="*/ 174501 h 947398"/>
              <a:gd name="connsiteX39" fmla="*/ 1187361 w 5823089"/>
              <a:gd name="connsiteY39" fmla="*/ 86739 h 947398"/>
              <a:gd name="connsiteX40" fmla="*/ 799382 w 5823089"/>
              <a:gd name="connsiteY40" fmla="*/ 47409 h 947398"/>
              <a:gd name="connsiteX41" fmla="*/ 381522 w 5823089"/>
              <a:gd name="connsiteY41" fmla="*/ 71263 h 947398"/>
              <a:gd name="connsiteX42" fmla="*/ 163284 w 5823089"/>
              <a:gd name="connsiteY42" fmla="*/ 139332 h 947398"/>
              <a:gd name="connsiteX43" fmla="*/ 53276 w 5823089"/>
              <a:gd name="connsiteY43" fmla="*/ 270556 h 947398"/>
              <a:gd name="connsiteX44" fmla="*/ 1452 w 5823089"/>
              <a:gd name="connsiteY44" fmla="*/ 528463 h 947398"/>
              <a:gd name="connsiteX45" fmla="*/ 106601 w 5823089"/>
              <a:gd name="connsiteY45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53871 w 5823089"/>
              <a:gd name="connsiteY17" fmla="*/ 825547 h 947398"/>
              <a:gd name="connsiteX18" fmla="*/ 5301870 w 5823089"/>
              <a:gd name="connsiteY18" fmla="*/ 873163 h 947398"/>
              <a:gd name="connsiteX19" fmla="*/ 5410722 w 5823089"/>
              <a:gd name="connsiteY19" fmla="*/ 692586 h 947398"/>
              <a:gd name="connsiteX20" fmla="*/ 5563122 w 5823089"/>
              <a:gd name="connsiteY20" fmla="*/ 680863 h 947398"/>
              <a:gd name="connsiteX21" fmla="*/ 5645183 w 5823089"/>
              <a:gd name="connsiteY21" fmla="*/ 657417 h 947398"/>
              <a:gd name="connsiteX22" fmla="*/ 5738968 w 5823089"/>
              <a:gd name="connsiteY22" fmla="*/ 587079 h 947398"/>
              <a:gd name="connsiteX23" fmla="*/ 5785860 w 5823089"/>
              <a:gd name="connsiteY23" fmla="*/ 469848 h 947398"/>
              <a:gd name="connsiteX24" fmla="*/ 5818151 w 5823089"/>
              <a:gd name="connsiteY24" fmla="*/ 302142 h 947398"/>
              <a:gd name="connsiteX25" fmla="*/ 5656906 w 5823089"/>
              <a:gd name="connsiteY25" fmla="*/ 141602 h 947398"/>
              <a:gd name="connsiteX26" fmla="*/ 5516229 w 5823089"/>
              <a:gd name="connsiteY26" fmla="*/ 71263 h 947398"/>
              <a:gd name="connsiteX27" fmla="*/ 5177739 w 5823089"/>
              <a:gd name="connsiteY27" fmla="*/ 24627 h 947398"/>
              <a:gd name="connsiteX28" fmla="*/ 4794104 w 5823089"/>
              <a:gd name="connsiteY28" fmla="*/ 12647 h 947398"/>
              <a:gd name="connsiteX29" fmla="*/ 4437706 w 5823089"/>
              <a:gd name="connsiteY29" fmla="*/ 59540 h 947398"/>
              <a:gd name="connsiteX30" fmla="*/ 4193733 w 5823089"/>
              <a:gd name="connsiteY30" fmla="*/ 98678 h 947398"/>
              <a:gd name="connsiteX31" fmla="*/ 3799450 w 5823089"/>
              <a:gd name="connsiteY31" fmla="*/ 92439 h 947398"/>
              <a:gd name="connsiteX32" fmla="*/ 3463980 w 5823089"/>
              <a:gd name="connsiteY32" fmla="*/ 57271 h 947398"/>
              <a:gd name="connsiteX33" fmla="*/ 3101276 w 5823089"/>
              <a:gd name="connsiteY33" fmla="*/ 925 h 947398"/>
              <a:gd name="connsiteX34" fmla="*/ 2808199 w 5823089"/>
              <a:gd name="connsiteY34" fmla="*/ 12648 h 947398"/>
              <a:gd name="connsiteX35" fmla="*/ 2526845 w 5823089"/>
              <a:gd name="connsiteY35" fmla="*/ 82986 h 947398"/>
              <a:gd name="connsiteX36" fmla="*/ 2279870 w 5823089"/>
              <a:gd name="connsiteY36" fmla="*/ 127608 h 947398"/>
              <a:gd name="connsiteX37" fmla="*/ 1937179 w 5823089"/>
              <a:gd name="connsiteY37" fmla="*/ 183954 h 947398"/>
              <a:gd name="connsiteX38" fmla="*/ 1491982 w 5823089"/>
              <a:gd name="connsiteY38" fmla="*/ 174501 h 947398"/>
              <a:gd name="connsiteX39" fmla="*/ 1187361 w 5823089"/>
              <a:gd name="connsiteY39" fmla="*/ 86739 h 947398"/>
              <a:gd name="connsiteX40" fmla="*/ 799382 w 5823089"/>
              <a:gd name="connsiteY40" fmla="*/ 47409 h 947398"/>
              <a:gd name="connsiteX41" fmla="*/ 381522 w 5823089"/>
              <a:gd name="connsiteY41" fmla="*/ 71263 h 947398"/>
              <a:gd name="connsiteX42" fmla="*/ 163284 w 5823089"/>
              <a:gd name="connsiteY42" fmla="*/ 139332 h 947398"/>
              <a:gd name="connsiteX43" fmla="*/ 53276 w 5823089"/>
              <a:gd name="connsiteY43" fmla="*/ 270556 h 947398"/>
              <a:gd name="connsiteX44" fmla="*/ 1452 w 5823089"/>
              <a:gd name="connsiteY44" fmla="*/ 528463 h 947398"/>
              <a:gd name="connsiteX45" fmla="*/ 106601 w 5823089"/>
              <a:gd name="connsiteY45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53871 w 5823089"/>
              <a:gd name="connsiteY17" fmla="*/ 825547 h 947398"/>
              <a:gd name="connsiteX18" fmla="*/ 5301870 w 5823089"/>
              <a:gd name="connsiteY18" fmla="*/ 873163 h 947398"/>
              <a:gd name="connsiteX19" fmla="*/ 5499696 w 5823089"/>
              <a:gd name="connsiteY19" fmla="*/ 819028 h 947398"/>
              <a:gd name="connsiteX20" fmla="*/ 5563122 w 5823089"/>
              <a:gd name="connsiteY20" fmla="*/ 680863 h 947398"/>
              <a:gd name="connsiteX21" fmla="*/ 5645183 w 5823089"/>
              <a:gd name="connsiteY21" fmla="*/ 657417 h 947398"/>
              <a:gd name="connsiteX22" fmla="*/ 5738968 w 5823089"/>
              <a:gd name="connsiteY22" fmla="*/ 587079 h 947398"/>
              <a:gd name="connsiteX23" fmla="*/ 5785860 w 5823089"/>
              <a:gd name="connsiteY23" fmla="*/ 469848 h 947398"/>
              <a:gd name="connsiteX24" fmla="*/ 5818151 w 5823089"/>
              <a:gd name="connsiteY24" fmla="*/ 302142 h 947398"/>
              <a:gd name="connsiteX25" fmla="*/ 5656906 w 5823089"/>
              <a:gd name="connsiteY25" fmla="*/ 141602 h 947398"/>
              <a:gd name="connsiteX26" fmla="*/ 5516229 w 5823089"/>
              <a:gd name="connsiteY26" fmla="*/ 71263 h 947398"/>
              <a:gd name="connsiteX27" fmla="*/ 5177739 w 5823089"/>
              <a:gd name="connsiteY27" fmla="*/ 24627 h 947398"/>
              <a:gd name="connsiteX28" fmla="*/ 4794104 w 5823089"/>
              <a:gd name="connsiteY28" fmla="*/ 12647 h 947398"/>
              <a:gd name="connsiteX29" fmla="*/ 4437706 w 5823089"/>
              <a:gd name="connsiteY29" fmla="*/ 59540 h 947398"/>
              <a:gd name="connsiteX30" fmla="*/ 4193733 w 5823089"/>
              <a:gd name="connsiteY30" fmla="*/ 98678 h 947398"/>
              <a:gd name="connsiteX31" fmla="*/ 3799450 w 5823089"/>
              <a:gd name="connsiteY31" fmla="*/ 92439 h 947398"/>
              <a:gd name="connsiteX32" fmla="*/ 3463980 w 5823089"/>
              <a:gd name="connsiteY32" fmla="*/ 57271 h 947398"/>
              <a:gd name="connsiteX33" fmla="*/ 3101276 w 5823089"/>
              <a:gd name="connsiteY33" fmla="*/ 925 h 947398"/>
              <a:gd name="connsiteX34" fmla="*/ 2808199 w 5823089"/>
              <a:gd name="connsiteY34" fmla="*/ 12648 h 947398"/>
              <a:gd name="connsiteX35" fmla="*/ 2526845 w 5823089"/>
              <a:gd name="connsiteY35" fmla="*/ 82986 h 947398"/>
              <a:gd name="connsiteX36" fmla="*/ 2279870 w 5823089"/>
              <a:gd name="connsiteY36" fmla="*/ 127608 h 947398"/>
              <a:gd name="connsiteX37" fmla="*/ 1937179 w 5823089"/>
              <a:gd name="connsiteY37" fmla="*/ 183954 h 947398"/>
              <a:gd name="connsiteX38" fmla="*/ 1491982 w 5823089"/>
              <a:gd name="connsiteY38" fmla="*/ 174501 h 947398"/>
              <a:gd name="connsiteX39" fmla="*/ 1187361 w 5823089"/>
              <a:gd name="connsiteY39" fmla="*/ 86739 h 947398"/>
              <a:gd name="connsiteX40" fmla="*/ 799382 w 5823089"/>
              <a:gd name="connsiteY40" fmla="*/ 47409 h 947398"/>
              <a:gd name="connsiteX41" fmla="*/ 381522 w 5823089"/>
              <a:gd name="connsiteY41" fmla="*/ 71263 h 947398"/>
              <a:gd name="connsiteX42" fmla="*/ 163284 w 5823089"/>
              <a:gd name="connsiteY42" fmla="*/ 139332 h 947398"/>
              <a:gd name="connsiteX43" fmla="*/ 53276 w 5823089"/>
              <a:gd name="connsiteY43" fmla="*/ 270556 h 947398"/>
              <a:gd name="connsiteX44" fmla="*/ 1452 w 5823089"/>
              <a:gd name="connsiteY44" fmla="*/ 528463 h 947398"/>
              <a:gd name="connsiteX45" fmla="*/ 106601 w 5823089"/>
              <a:gd name="connsiteY45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53871 w 5823089"/>
              <a:gd name="connsiteY17" fmla="*/ 825547 h 947398"/>
              <a:gd name="connsiteX18" fmla="*/ 5301870 w 5823089"/>
              <a:gd name="connsiteY18" fmla="*/ 873163 h 947398"/>
              <a:gd name="connsiteX19" fmla="*/ 5499696 w 5823089"/>
              <a:gd name="connsiteY19" fmla="*/ 819028 h 947398"/>
              <a:gd name="connsiteX20" fmla="*/ 5667797 w 5823089"/>
              <a:gd name="connsiteY20" fmla="*/ 759889 h 947398"/>
              <a:gd name="connsiteX21" fmla="*/ 5645183 w 5823089"/>
              <a:gd name="connsiteY21" fmla="*/ 657417 h 947398"/>
              <a:gd name="connsiteX22" fmla="*/ 5738968 w 5823089"/>
              <a:gd name="connsiteY22" fmla="*/ 587079 h 947398"/>
              <a:gd name="connsiteX23" fmla="*/ 5785860 w 5823089"/>
              <a:gd name="connsiteY23" fmla="*/ 469848 h 947398"/>
              <a:gd name="connsiteX24" fmla="*/ 5818151 w 5823089"/>
              <a:gd name="connsiteY24" fmla="*/ 302142 h 947398"/>
              <a:gd name="connsiteX25" fmla="*/ 5656906 w 5823089"/>
              <a:gd name="connsiteY25" fmla="*/ 141602 h 947398"/>
              <a:gd name="connsiteX26" fmla="*/ 5516229 w 5823089"/>
              <a:gd name="connsiteY26" fmla="*/ 71263 h 947398"/>
              <a:gd name="connsiteX27" fmla="*/ 5177739 w 5823089"/>
              <a:gd name="connsiteY27" fmla="*/ 24627 h 947398"/>
              <a:gd name="connsiteX28" fmla="*/ 4794104 w 5823089"/>
              <a:gd name="connsiteY28" fmla="*/ 12647 h 947398"/>
              <a:gd name="connsiteX29" fmla="*/ 4437706 w 5823089"/>
              <a:gd name="connsiteY29" fmla="*/ 59540 h 947398"/>
              <a:gd name="connsiteX30" fmla="*/ 4193733 w 5823089"/>
              <a:gd name="connsiteY30" fmla="*/ 98678 h 947398"/>
              <a:gd name="connsiteX31" fmla="*/ 3799450 w 5823089"/>
              <a:gd name="connsiteY31" fmla="*/ 92439 h 947398"/>
              <a:gd name="connsiteX32" fmla="*/ 3463980 w 5823089"/>
              <a:gd name="connsiteY32" fmla="*/ 57271 h 947398"/>
              <a:gd name="connsiteX33" fmla="*/ 3101276 w 5823089"/>
              <a:gd name="connsiteY33" fmla="*/ 925 h 947398"/>
              <a:gd name="connsiteX34" fmla="*/ 2808199 w 5823089"/>
              <a:gd name="connsiteY34" fmla="*/ 12648 h 947398"/>
              <a:gd name="connsiteX35" fmla="*/ 2526845 w 5823089"/>
              <a:gd name="connsiteY35" fmla="*/ 82986 h 947398"/>
              <a:gd name="connsiteX36" fmla="*/ 2279870 w 5823089"/>
              <a:gd name="connsiteY36" fmla="*/ 127608 h 947398"/>
              <a:gd name="connsiteX37" fmla="*/ 1937179 w 5823089"/>
              <a:gd name="connsiteY37" fmla="*/ 183954 h 947398"/>
              <a:gd name="connsiteX38" fmla="*/ 1491982 w 5823089"/>
              <a:gd name="connsiteY38" fmla="*/ 174501 h 947398"/>
              <a:gd name="connsiteX39" fmla="*/ 1187361 w 5823089"/>
              <a:gd name="connsiteY39" fmla="*/ 86739 h 947398"/>
              <a:gd name="connsiteX40" fmla="*/ 799382 w 5823089"/>
              <a:gd name="connsiteY40" fmla="*/ 47409 h 947398"/>
              <a:gd name="connsiteX41" fmla="*/ 381522 w 5823089"/>
              <a:gd name="connsiteY41" fmla="*/ 71263 h 947398"/>
              <a:gd name="connsiteX42" fmla="*/ 163284 w 5823089"/>
              <a:gd name="connsiteY42" fmla="*/ 139332 h 947398"/>
              <a:gd name="connsiteX43" fmla="*/ 53276 w 5823089"/>
              <a:gd name="connsiteY43" fmla="*/ 270556 h 947398"/>
              <a:gd name="connsiteX44" fmla="*/ 1452 w 5823089"/>
              <a:gd name="connsiteY44" fmla="*/ 528463 h 947398"/>
              <a:gd name="connsiteX45" fmla="*/ 106601 w 5823089"/>
              <a:gd name="connsiteY45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53871 w 5823089"/>
              <a:gd name="connsiteY17" fmla="*/ 825547 h 947398"/>
              <a:gd name="connsiteX18" fmla="*/ 5301870 w 5823089"/>
              <a:gd name="connsiteY18" fmla="*/ 873163 h 947398"/>
              <a:gd name="connsiteX19" fmla="*/ 5499696 w 5823089"/>
              <a:gd name="connsiteY19" fmla="*/ 819028 h 947398"/>
              <a:gd name="connsiteX20" fmla="*/ 5667797 w 5823089"/>
              <a:gd name="connsiteY20" fmla="*/ 759889 h 947398"/>
              <a:gd name="connsiteX21" fmla="*/ 5738968 w 5823089"/>
              <a:gd name="connsiteY21" fmla="*/ 587079 h 947398"/>
              <a:gd name="connsiteX22" fmla="*/ 5785860 w 5823089"/>
              <a:gd name="connsiteY22" fmla="*/ 469848 h 947398"/>
              <a:gd name="connsiteX23" fmla="*/ 5818151 w 5823089"/>
              <a:gd name="connsiteY23" fmla="*/ 302142 h 947398"/>
              <a:gd name="connsiteX24" fmla="*/ 5656906 w 5823089"/>
              <a:gd name="connsiteY24" fmla="*/ 141602 h 947398"/>
              <a:gd name="connsiteX25" fmla="*/ 5516229 w 5823089"/>
              <a:gd name="connsiteY25" fmla="*/ 71263 h 947398"/>
              <a:gd name="connsiteX26" fmla="*/ 5177739 w 5823089"/>
              <a:gd name="connsiteY26" fmla="*/ 24627 h 947398"/>
              <a:gd name="connsiteX27" fmla="*/ 4794104 w 5823089"/>
              <a:gd name="connsiteY27" fmla="*/ 12647 h 947398"/>
              <a:gd name="connsiteX28" fmla="*/ 4437706 w 5823089"/>
              <a:gd name="connsiteY28" fmla="*/ 59540 h 947398"/>
              <a:gd name="connsiteX29" fmla="*/ 4193733 w 5823089"/>
              <a:gd name="connsiteY29" fmla="*/ 98678 h 947398"/>
              <a:gd name="connsiteX30" fmla="*/ 3799450 w 5823089"/>
              <a:gd name="connsiteY30" fmla="*/ 92439 h 947398"/>
              <a:gd name="connsiteX31" fmla="*/ 3463980 w 5823089"/>
              <a:gd name="connsiteY31" fmla="*/ 57271 h 947398"/>
              <a:gd name="connsiteX32" fmla="*/ 3101276 w 5823089"/>
              <a:gd name="connsiteY32" fmla="*/ 925 h 947398"/>
              <a:gd name="connsiteX33" fmla="*/ 2808199 w 5823089"/>
              <a:gd name="connsiteY33" fmla="*/ 12648 h 947398"/>
              <a:gd name="connsiteX34" fmla="*/ 2526845 w 5823089"/>
              <a:gd name="connsiteY34" fmla="*/ 82986 h 947398"/>
              <a:gd name="connsiteX35" fmla="*/ 2279870 w 5823089"/>
              <a:gd name="connsiteY35" fmla="*/ 127608 h 947398"/>
              <a:gd name="connsiteX36" fmla="*/ 1937179 w 5823089"/>
              <a:gd name="connsiteY36" fmla="*/ 183954 h 947398"/>
              <a:gd name="connsiteX37" fmla="*/ 1491982 w 5823089"/>
              <a:gd name="connsiteY37" fmla="*/ 174501 h 947398"/>
              <a:gd name="connsiteX38" fmla="*/ 1187361 w 5823089"/>
              <a:gd name="connsiteY38" fmla="*/ 86739 h 947398"/>
              <a:gd name="connsiteX39" fmla="*/ 799382 w 5823089"/>
              <a:gd name="connsiteY39" fmla="*/ 47409 h 947398"/>
              <a:gd name="connsiteX40" fmla="*/ 381522 w 5823089"/>
              <a:gd name="connsiteY40" fmla="*/ 71263 h 947398"/>
              <a:gd name="connsiteX41" fmla="*/ 163284 w 5823089"/>
              <a:gd name="connsiteY41" fmla="*/ 139332 h 947398"/>
              <a:gd name="connsiteX42" fmla="*/ 53276 w 5823089"/>
              <a:gd name="connsiteY42" fmla="*/ 270556 h 947398"/>
              <a:gd name="connsiteX43" fmla="*/ 1452 w 5823089"/>
              <a:gd name="connsiteY43" fmla="*/ 528463 h 947398"/>
              <a:gd name="connsiteX44" fmla="*/ 106601 w 5823089"/>
              <a:gd name="connsiteY44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53871 w 5823089"/>
              <a:gd name="connsiteY17" fmla="*/ 825547 h 947398"/>
              <a:gd name="connsiteX18" fmla="*/ 5301870 w 5823089"/>
              <a:gd name="connsiteY18" fmla="*/ 873163 h 947398"/>
              <a:gd name="connsiteX19" fmla="*/ 5499696 w 5823089"/>
              <a:gd name="connsiteY19" fmla="*/ 819028 h 947398"/>
              <a:gd name="connsiteX20" fmla="*/ 5667797 w 5823089"/>
              <a:gd name="connsiteY20" fmla="*/ 759889 h 947398"/>
              <a:gd name="connsiteX21" fmla="*/ 5796539 w 5823089"/>
              <a:gd name="connsiteY21" fmla="*/ 640816 h 947398"/>
              <a:gd name="connsiteX22" fmla="*/ 5785860 w 5823089"/>
              <a:gd name="connsiteY22" fmla="*/ 469848 h 947398"/>
              <a:gd name="connsiteX23" fmla="*/ 5818151 w 5823089"/>
              <a:gd name="connsiteY23" fmla="*/ 302142 h 947398"/>
              <a:gd name="connsiteX24" fmla="*/ 5656906 w 5823089"/>
              <a:gd name="connsiteY24" fmla="*/ 141602 h 947398"/>
              <a:gd name="connsiteX25" fmla="*/ 5516229 w 5823089"/>
              <a:gd name="connsiteY25" fmla="*/ 71263 h 947398"/>
              <a:gd name="connsiteX26" fmla="*/ 5177739 w 5823089"/>
              <a:gd name="connsiteY26" fmla="*/ 24627 h 947398"/>
              <a:gd name="connsiteX27" fmla="*/ 4794104 w 5823089"/>
              <a:gd name="connsiteY27" fmla="*/ 12647 h 947398"/>
              <a:gd name="connsiteX28" fmla="*/ 4437706 w 5823089"/>
              <a:gd name="connsiteY28" fmla="*/ 59540 h 947398"/>
              <a:gd name="connsiteX29" fmla="*/ 4193733 w 5823089"/>
              <a:gd name="connsiteY29" fmla="*/ 98678 h 947398"/>
              <a:gd name="connsiteX30" fmla="*/ 3799450 w 5823089"/>
              <a:gd name="connsiteY30" fmla="*/ 92439 h 947398"/>
              <a:gd name="connsiteX31" fmla="*/ 3463980 w 5823089"/>
              <a:gd name="connsiteY31" fmla="*/ 57271 h 947398"/>
              <a:gd name="connsiteX32" fmla="*/ 3101276 w 5823089"/>
              <a:gd name="connsiteY32" fmla="*/ 925 h 947398"/>
              <a:gd name="connsiteX33" fmla="*/ 2808199 w 5823089"/>
              <a:gd name="connsiteY33" fmla="*/ 12648 h 947398"/>
              <a:gd name="connsiteX34" fmla="*/ 2526845 w 5823089"/>
              <a:gd name="connsiteY34" fmla="*/ 82986 h 947398"/>
              <a:gd name="connsiteX35" fmla="*/ 2279870 w 5823089"/>
              <a:gd name="connsiteY35" fmla="*/ 127608 h 947398"/>
              <a:gd name="connsiteX36" fmla="*/ 1937179 w 5823089"/>
              <a:gd name="connsiteY36" fmla="*/ 183954 h 947398"/>
              <a:gd name="connsiteX37" fmla="*/ 1491982 w 5823089"/>
              <a:gd name="connsiteY37" fmla="*/ 174501 h 947398"/>
              <a:gd name="connsiteX38" fmla="*/ 1187361 w 5823089"/>
              <a:gd name="connsiteY38" fmla="*/ 86739 h 947398"/>
              <a:gd name="connsiteX39" fmla="*/ 799382 w 5823089"/>
              <a:gd name="connsiteY39" fmla="*/ 47409 h 947398"/>
              <a:gd name="connsiteX40" fmla="*/ 381522 w 5823089"/>
              <a:gd name="connsiteY40" fmla="*/ 71263 h 947398"/>
              <a:gd name="connsiteX41" fmla="*/ 163284 w 5823089"/>
              <a:gd name="connsiteY41" fmla="*/ 139332 h 947398"/>
              <a:gd name="connsiteX42" fmla="*/ 53276 w 5823089"/>
              <a:gd name="connsiteY42" fmla="*/ 270556 h 947398"/>
              <a:gd name="connsiteX43" fmla="*/ 1452 w 5823089"/>
              <a:gd name="connsiteY43" fmla="*/ 528463 h 947398"/>
              <a:gd name="connsiteX44" fmla="*/ 106601 w 5823089"/>
              <a:gd name="connsiteY44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53871 w 5823089"/>
              <a:gd name="connsiteY17" fmla="*/ 825547 h 947398"/>
              <a:gd name="connsiteX18" fmla="*/ 5301870 w 5823089"/>
              <a:gd name="connsiteY18" fmla="*/ 873163 h 947398"/>
              <a:gd name="connsiteX19" fmla="*/ 5499696 w 5823089"/>
              <a:gd name="connsiteY19" fmla="*/ 819028 h 947398"/>
              <a:gd name="connsiteX20" fmla="*/ 5720135 w 5823089"/>
              <a:gd name="connsiteY20" fmla="*/ 791499 h 947398"/>
              <a:gd name="connsiteX21" fmla="*/ 5796539 w 5823089"/>
              <a:gd name="connsiteY21" fmla="*/ 640816 h 947398"/>
              <a:gd name="connsiteX22" fmla="*/ 5785860 w 5823089"/>
              <a:gd name="connsiteY22" fmla="*/ 469848 h 947398"/>
              <a:gd name="connsiteX23" fmla="*/ 5818151 w 5823089"/>
              <a:gd name="connsiteY23" fmla="*/ 302142 h 947398"/>
              <a:gd name="connsiteX24" fmla="*/ 5656906 w 5823089"/>
              <a:gd name="connsiteY24" fmla="*/ 141602 h 947398"/>
              <a:gd name="connsiteX25" fmla="*/ 5516229 w 5823089"/>
              <a:gd name="connsiteY25" fmla="*/ 71263 h 947398"/>
              <a:gd name="connsiteX26" fmla="*/ 5177739 w 5823089"/>
              <a:gd name="connsiteY26" fmla="*/ 24627 h 947398"/>
              <a:gd name="connsiteX27" fmla="*/ 4794104 w 5823089"/>
              <a:gd name="connsiteY27" fmla="*/ 12647 h 947398"/>
              <a:gd name="connsiteX28" fmla="*/ 4437706 w 5823089"/>
              <a:gd name="connsiteY28" fmla="*/ 59540 h 947398"/>
              <a:gd name="connsiteX29" fmla="*/ 4193733 w 5823089"/>
              <a:gd name="connsiteY29" fmla="*/ 98678 h 947398"/>
              <a:gd name="connsiteX30" fmla="*/ 3799450 w 5823089"/>
              <a:gd name="connsiteY30" fmla="*/ 92439 h 947398"/>
              <a:gd name="connsiteX31" fmla="*/ 3463980 w 5823089"/>
              <a:gd name="connsiteY31" fmla="*/ 57271 h 947398"/>
              <a:gd name="connsiteX32" fmla="*/ 3101276 w 5823089"/>
              <a:gd name="connsiteY32" fmla="*/ 925 h 947398"/>
              <a:gd name="connsiteX33" fmla="*/ 2808199 w 5823089"/>
              <a:gd name="connsiteY33" fmla="*/ 12648 h 947398"/>
              <a:gd name="connsiteX34" fmla="*/ 2526845 w 5823089"/>
              <a:gd name="connsiteY34" fmla="*/ 82986 h 947398"/>
              <a:gd name="connsiteX35" fmla="*/ 2279870 w 5823089"/>
              <a:gd name="connsiteY35" fmla="*/ 127608 h 947398"/>
              <a:gd name="connsiteX36" fmla="*/ 1937179 w 5823089"/>
              <a:gd name="connsiteY36" fmla="*/ 183954 h 947398"/>
              <a:gd name="connsiteX37" fmla="*/ 1491982 w 5823089"/>
              <a:gd name="connsiteY37" fmla="*/ 174501 h 947398"/>
              <a:gd name="connsiteX38" fmla="*/ 1187361 w 5823089"/>
              <a:gd name="connsiteY38" fmla="*/ 86739 h 947398"/>
              <a:gd name="connsiteX39" fmla="*/ 799382 w 5823089"/>
              <a:gd name="connsiteY39" fmla="*/ 47409 h 947398"/>
              <a:gd name="connsiteX40" fmla="*/ 381522 w 5823089"/>
              <a:gd name="connsiteY40" fmla="*/ 71263 h 947398"/>
              <a:gd name="connsiteX41" fmla="*/ 163284 w 5823089"/>
              <a:gd name="connsiteY41" fmla="*/ 139332 h 947398"/>
              <a:gd name="connsiteX42" fmla="*/ 53276 w 5823089"/>
              <a:gd name="connsiteY42" fmla="*/ 270556 h 947398"/>
              <a:gd name="connsiteX43" fmla="*/ 1452 w 5823089"/>
              <a:gd name="connsiteY43" fmla="*/ 528463 h 947398"/>
              <a:gd name="connsiteX44" fmla="*/ 106601 w 5823089"/>
              <a:gd name="connsiteY44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53871 w 5823089"/>
              <a:gd name="connsiteY17" fmla="*/ 825547 h 947398"/>
              <a:gd name="connsiteX18" fmla="*/ 5301870 w 5823089"/>
              <a:gd name="connsiteY18" fmla="*/ 873163 h 947398"/>
              <a:gd name="connsiteX19" fmla="*/ 5531100 w 5823089"/>
              <a:gd name="connsiteY19" fmla="*/ 869605 h 947398"/>
              <a:gd name="connsiteX20" fmla="*/ 5720135 w 5823089"/>
              <a:gd name="connsiteY20" fmla="*/ 791499 h 947398"/>
              <a:gd name="connsiteX21" fmla="*/ 5796539 w 5823089"/>
              <a:gd name="connsiteY21" fmla="*/ 640816 h 947398"/>
              <a:gd name="connsiteX22" fmla="*/ 5785860 w 5823089"/>
              <a:gd name="connsiteY22" fmla="*/ 469848 h 947398"/>
              <a:gd name="connsiteX23" fmla="*/ 5818151 w 5823089"/>
              <a:gd name="connsiteY23" fmla="*/ 302142 h 947398"/>
              <a:gd name="connsiteX24" fmla="*/ 5656906 w 5823089"/>
              <a:gd name="connsiteY24" fmla="*/ 141602 h 947398"/>
              <a:gd name="connsiteX25" fmla="*/ 5516229 w 5823089"/>
              <a:gd name="connsiteY25" fmla="*/ 71263 h 947398"/>
              <a:gd name="connsiteX26" fmla="*/ 5177739 w 5823089"/>
              <a:gd name="connsiteY26" fmla="*/ 24627 h 947398"/>
              <a:gd name="connsiteX27" fmla="*/ 4794104 w 5823089"/>
              <a:gd name="connsiteY27" fmla="*/ 12647 h 947398"/>
              <a:gd name="connsiteX28" fmla="*/ 4437706 w 5823089"/>
              <a:gd name="connsiteY28" fmla="*/ 59540 h 947398"/>
              <a:gd name="connsiteX29" fmla="*/ 4193733 w 5823089"/>
              <a:gd name="connsiteY29" fmla="*/ 98678 h 947398"/>
              <a:gd name="connsiteX30" fmla="*/ 3799450 w 5823089"/>
              <a:gd name="connsiteY30" fmla="*/ 92439 h 947398"/>
              <a:gd name="connsiteX31" fmla="*/ 3463980 w 5823089"/>
              <a:gd name="connsiteY31" fmla="*/ 57271 h 947398"/>
              <a:gd name="connsiteX32" fmla="*/ 3101276 w 5823089"/>
              <a:gd name="connsiteY32" fmla="*/ 925 h 947398"/>
              <a:gd name="connsiteX33" fmla="*/ 2808199 w 5823089"/>
              <a:gd name="connsiteY33" fmla="*/ 12648 h 947398"/>
              <a:gd name="connsiteX34" fmla="*/ 2526845 w 5823089"/>
              <a:gd name="connsiteY34" fmla="*/ 82986 h 947398"/>
              <a:gd name="connsiteX35" fmla="*/ 2279870 w 5823089"/>
              <a:gd name="connsiteY35" fmla="*/ 127608 h 947398"/>
              <a:gd name="connsiteX36" fmla="*/ 1937179 w 5823089"/>
              <a:gd name="connsiteY36" fmla="*/ 183954 h 947398"/>
              <a:gd name="connsiteX37" fmla="*/ 1491982 w 5823089"/>
              <a:gd name="connsiteY37" fmla="*/ 174501 h 947398"/>
              <a:gd name="connsiteX38" fmla="*/ 1187361 w 5823089"/>
              <a:gd name="connsiteY38" fmla="*/ 86739 h 947398"/>
              <a:gd name="connsiteX39" fmla="*/ 799382 w 5823089"/>
              <a:gd name="connsiteY39" fmla="*/ 47409 h 947398"/>
              <a:gd name="connsiteX40" fmla="*/ 381522 w 5823089"/>
              <a:gd name="connsiteY40" fmla="*/ 71263 h 947398"/>
              <a:gd name="connsiteX41" fmla="*/ 163284 w 5823089"/>
              <a:gd name="connsiteY41" fmla="*/ 139332 h 947398"/>
              <a:gd name="connsiteX42" fmla="*/ 53276 w 5823089"/>
              <a:gd name="connsiteY42" fmla="*/ 270556 h 947398"/>
              <a:gd name="connsiteX43" fmla="*/ 1452 w 5823089"/>
              <a:gd name="connsiteY43" fmla="*/ 528463 h 947398"/>
              <a:gd name="connsiteX44" fmla="*/ 106601 w 5823089"/>
              <a:gd name="connsiteY44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53871 w 5823089"/>
              <a:gd name="connsiteY17" fmla="*/ 825547 h 947398"/>
              <a:gd name="connsiteX18" fmla="*/ 5301870 w 5823089"/>
              <a:gd name="connsiteY18" fmla="*/ 873163 h 947398"/>
              <a:gd name="connsiteX19" fmla="*/ 5531100 w 5823089"/>
              <a:gd name="connsiteY19" fmla="*/ 869605 h 947398"/>
              <a:gd name="connsiteX20" fmla="*/ 5730603 w 5823089"/>
              <a:gd name="connsiteY20" fmla="*/ 785178 h 947398"/>
              <a:gd name="connsiteX21" fmla="*/ 5796539 w 5823089"/>
              <a:gd name="connsiteY21" fmla="*/ 640816 h 947398"/>
              <a:gd name="connsiteX22" fmla="*/ 5785860 w 5823089"/>
              <a:gd name="connsiteY22" fmla="*/ 469848 h 947398"/>
              <a:gd name="connsiteX23" fmla="*/ 5818151 w 5823089"/>
              <a:gd name="connsiteY23" fmla="*/ 302142 h 947398"/>
              <a:gd name="connsiteX24" fmla="*/ 5656906 w 5823089"/>
              <a:gd name="connsiteY24" fmla="*/ 141602 h 947398"/>
              <a:gd name="connsiteX25" fmla="*/ 5516229 w 5823089"/>
              <a:gd name="connsiteY25" fmla="*/ 71263 h 947398"/>
              <a:gd name="connsiteX26" fmla="*/ 5177739 w 5823089"/>
              <a:gd name="connsiteY26" fmla="*/ 24627 h 947398"/>
              <a:gd name="connsiteX27" fmla="*/ 4794104 w 5823089"/>
              <a:gd name="connsiteY27" fmla="*/ 12647 h 947398"/>
              <a:gd name="connsiteX28" fmla="*/ 4437706 w 5823089"/>
              <a:gd name="connsiteY28" fmla="*/ 59540 h 947398"/>
              <a:gd name="connsiteX29" fmla="*/ 4193733 w 5823089"/>
              <a:gd name="connsiteY29" fmla="*/ 98678 h 947398"/>
              <a:gd name="connsiteX30" fmla="*/ 3799450 w 5823089"/>
              <a:gd name="connsiteY30" fmla="*/ 92439 h 947398"/>
              <a:gd name="connsiteX31" fmla="*/ 3463980 w 5823089"/>
              <a:gd name="connsiteY31" fmla="*/ 57271 h 947398"/>
              <a:gd name="connsiteX32" fmla="*/ 3101276 w 5823089"/>
              <a:gd name="connsiteY32" fmla="*/ 925 h 947398"/>
              <a:gd name="connsiteX33" fmla="*/ 2808199 w 5823089"/>
              <a:gd name="connsiteY33" fmla="*/ 12648 h 947398"/>
              <a:gd name="connsiteX34" fmla="*/ 2526845 w 5823089"/>
              <a:gd name="connsiteY34" fmla="*/ 82986 h 947398"/>
              <a:gd name="connsiteX35" fmla="*/ 2279870 w 5823089"/>
              <a:gd name="connsiteY35" fmla="*/ 127608 h 947398"/>
              <a:gd name="connsiteX36" fmla="*/ 1937179 w 5823089"/>
              <a:gd name="connsiteY36" fmla="*/ 183954 h 947398"/>
              <a:gd name="connsiteX37" fmla="*/ 1491982 w 5823089"/>
              <a:gd name="connsiteY37" fmla="*/ 174501 h 947398"/>
              <a:gd name="connsiteX38" fmla="*/ 1187361 w 5823089"/>
              <a:gd name="connsiteY38" fmla="*/ 86739 h 947398"/>
              <a:gd name="connsiteX39" fmla="*/ 799382 w 5823089"/>
              <a:gd name="connsiteY39" fmla="*/ 47409 h 947398"/>
              <a:gd name="connsiteX40" fmla="*/ 381522 w 5823089"/>
              <a:gd name="connsiteY40" fmla="*/ 71263 h 947398"/>
              <a:gd name="connsiteX41" fmla="*/ 163284 w 5823089"/>
              <a:gd name="connsiteY41" fmla="*/ 139332 h 947398"/>
              <a:gd name="connsiteX42" fmla="*/ 53276 w 5823089"/>
              <a:gd name="connsiteY42" fmla="*/ 270556 h 947398"/>
              <a:gd name="connsiteX43" fmla="*/ 1452 w 5823089"/>
              <a:gd name="connsiteY43" fmla="*/ 528463 h 947398"/>
              <a:gd name="connsiteX44" fmla="*/ 106601 w 5823089"/>
              <a:gd name="connsiteY44" fmla="*/ 709978 h 947398"/>
              <a:gd name="connsiteX0" fmla="*/ 106601 w 5823089"/>
              <a:gd name="connsiteY0" fmla="*/ 709978 h 947398"/>
              <a:gd name="connsiteX1" fmla="*/ 223044 w 5823089"/>
              <a:gd name="connsiteY1" fmla="*/ 806604 h 947398"/>
              <a:gd name="connsiteX2" fmla="*/ 393245 w 5823089"/>
              <a:gd name="connsiteY2" fmla="*/ 891879 h 947398"/>
              <a:gd name="connsiteX3" fmla="*/ 802128 w 5823089"/>
              <a:gd name="connsiteY3" fmla="*/ 941984 h 947398"/>
              <a:gd name="connsiteX4" fmla="*/ 1127279 w 5823089"/>
              <a:gd name="connsiteY4" fmla="*/ 892300 h 947398"/>
              <a:gd name="connsiteX5" fmla="*/ 1420145 w 5823089"/>
              <a:gd name="connsiteY5" fmla="*/ 812308 h 947398"/>
              <a:gd name="connsiteX6" fmla="*/ 1835183 w 5823089"/>
              <a:gd name="connsiteY6" fmla="*/ 786371 h 947398"/>
              <a:gd name="connsiteX7" fmla="*/ 1952414 w 5823089"/>
              <a:gd name="connsiteY7" fmla="*/ 798094 h 947398"/>
              <a:gd name="connsiteX8" fmla="*/ 2081368 w 5823089"/>
              <a:gd name="connsiteY8" fmla="*/ 833263 h 947398"/>
              <a:gd name="connsiteX9" fmla="*/ 2233768 w 5823089"/>
              <a:gd name="connsiteY9" fmla="*/ 880156 h 947398"/>
              <a:gd name="connsiteX10" fmla="*/ 2444783 w 5823089"/>
              <a:gd name="connsiteY10" fmla="*/ 927048 h 947398"/>
              <a:gd name="connsiteX11" fmla="*/ 2855091 w 5823089"/>
              <a:gd name="connsiteY11" fmla="*/ 927048 h 947398"/>
              <a:gd name="connsiteX12" fmla="*/ 3320525 w 5823089"/>
              <a:gd name="connsiteY12" fmla="*/ 851348 h 947398"/>
              <a:gd name="connsiteX13" fmla="*/ 3757768 w 5823089"/>
              <a:gd name="connsiteY13" fmla="*/ 868433 h 947398"/>
              <a:gd name="connsiteX14" fmla="*/ 3910168 w 5823089"/>
              <a:gd name="connsiteY14" fmla="*/ 891879 h 947398"/>
              <a:gd name="connsiteX15" fmla="*/ 4286263 w 5823089"/>
              <a:gd name="connsiteY15" fmla="*/ 925372 h 947398"/>
              <a:gd name="connsiteX16" fmla="*/ 4647401 w 5823089"/>
              <a:gd name="connsiteY16" fmla="*/ 894218 h 947398"/>
              <a:gd name="connsiteX17" fmla="*/ 4953871 w 5823089"/>
              <a:gd name="connsiteY17" fmla="*/ 825547 h 947398"/>
              <a:gd name="connsiteX18" fmla="*/ 5301870 w 5823089"/>
              <a:gd name="connsiteY18" fmla="*/ 873163 h 947398"/>
              <a:gd name="connsiteX19" fmla="*/ 5531100 w 5823089"/>
              <a:gd name="connsiteY19" fmla="*/ 869605 h 947398"/>
              <a:gd name="connsiteX20" fmla="*/ 5730603 w 5823089"/>
              <a:gd name="connsiteY20" fmla="*/ 785178 h 947398"/>
              <a:gd name="connsiteX21" fmla="*/ 5796539 w 5823089"/>
              <a:gd name="connsiteY21" fmla="*/ 640816 h 947398"/>
              <a:gd name="connsiteX22" fmla="*/ 5785860 w 5823089"/>
              <a:gd name="connsiteY22" fmla="*/ 469848 h 947398"/>
              <a:gd name="connsiteX23" fmla="*/ 5818151 w 5823089"/>
              <a:gd name="connsiteY23" fmla="*/ 302142 h 947398"/>
              <a:gd name="connsiteX24" fmla="*/ 5656906 w 5823089"/>
              <a:gd name="connsiteY24" fmla="*/ 141602 h 947398"/>
              <a:gd name="connsiteX25" fmla="*/ 5516229 w 5823089"/>
              <a:gd name="connsiteY25" fmla="*/ 71263 h 947398"/>
              <a:gd name="connsiteX26" fmla="*/ 5177739 w 5823089"/>
              <a:gd name="connsiteY26" fmla="*/ 24627 h 947398"/>
              <a:gd name="connsiteX27" fmla="*/ 4794104 w 5823089"/>
              <a:gd name="connsiteY27" fmla="*/ 12647 h 947398"/>
              <a:gd name="connsiteX28" fmla="*/ 4437706 w 5823089"/>
              <a:gd name="connsiteY28" fmla="*/ 59540 h 947398"/>
              <a:gd name="connsiteX29" fmla="*/ 4193733 w 5823089"/>
              <a:gd name="connsiteY29" fmla="*/ 98678 h 947398"/>
              <a:gd name="connsiteX30" fmla="*/ 3799450 w 5823089"/>
              <a:gd name="connsiteY30" fmla="*/ 92439 h 947398"/>
              <a:gd name="connsiteX31" fmla="*/ 3463980 w 5823089"/>
              <a:gd name="connsiteY31" fmla="*/ 57271 h 947398"/>
              <a:gd name="connsiteX32" fmla="*/ 3101276 w 5823089"/>
              <a:gd name="connsiteY32" fmla="*/ 925 h 947398"/>
              <a:gd name="connsiteX33" fmla="*/ 2808199 w 5823089"/>
              <a:gd name="connsiteY33" fmla="*/ 12648 h 947398"/>
              <a:gd name="connsiteX34" fmla="*/ 2526845 w 5823089"/>
              <a:gd name="connsiteY34" fmla="*/ 82986 h 947398"/>
              <a:gd name="connsiteX35" fmla="*/ 2279870 w 5823089"/>
              <a:gd name="connsiteY35" fmla="*/ 127608 h 947398"/>
              <a:gd name="connsiteX36" fmla="*/ 1937179 w 5823089"/>
              <a:gd name="connsiteY36" fmla="*/ 183954 h 947398"/>
              <a:gd name="connsiteX37" fmla="*/ 1491982 w 5823089"/>
              <a:gd name="connsiteY37" fmla="*/ 174501 h 947398"/>
              <a:gd name="connsiteX38" fmla="*/ 1187361 w 5823089"/>
              <a:gd name="connsiteY38" fmla="*/ 86739 h 947398"/>
              <a:gd name="connsiteX39" fmla="*/ 799382 w 5823089"/>
              <a:gd name="connsiteY39" fmla="*/ 47409 h 947398"/>
              <a:gd name="connsiteX40" fmla="*/ 381522 w 5823089"/>
              <a:gd name="connsiteY40" fmla="*/ 71263 h 947398"/>
              <a:gd name="connsiteX41" fmla="*/ 163284 w 5823089"/>
              <a:gd name="connsiteY41" fmla="*/ 139332 h 947398"/>
              <a:gd name="connsiteX42" fmla="*/ 53276 w 5823089"/>
              <a:gd name="connsiteY42" fmla="*/ 270556 h 947398"/>
              <a:gd name="connsiteX43" fmla="*/ 1452 w 5823089"/>
              <a:gd name="connsiteY43" fmla="*/ 528463 h 947398"/>
              <a:gd name="connsiteX44" fmla="*/ 106601 w 5823089"/>
              <a:gd name="connsiteY44" fmla="*/ 709978 h 94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823089" h="947398">
                <a:moveTo>
                  <a:pt x="106601" y="709978"/>
                </a:moveTo>
                <a:lnTo>
                  <a:pt x="223044" y="806604"/>
                </a:lnTo>
                <a:cubicBezTo>
                  <a:pt x="270818" y="836921"/>
                  <a:pt x="365349" y="887894"/>
                  <a:pt x="393245" y="891879"/>
                </a:cubicBezTo>
                <a:lnTo>
                  <a:pt x="802128" y="941984"/>
                </a:lnTo>
                <a:cubicBezTo>
                  <a:pt x="914300" y="943897"/>
                  <a:pt x="1044611" y="905315"/>
                  <a:pt x="1127279" y="892300"/>
                </a:cubicBezTo>
                <a:cubicBezTo>
                  <a:pt x="1209947" y="879285"/>
                  <a:pt x="1302161" y="829963"/>
                  <a:pt x="1420145" y="812308"/>
                </a:cubicBezTo>
                <a:cubicBezTo>
                  <a:pt x="1538129" y="794653"/>
                  <a:pt x="1756398" y="790940"/>
                  <a:pt x="1835183" y="786371"/>
                </a:cubicBezTo>
                <a:cubicBezTo>
                  <a:pt x="1913968" y="781802"/>
                  <a:pt x="1911383" y="790279"/>
                  <a:pt x="1952414" y="798094"/>
                </a:cubicBezTo>
                <a:cubicBezTo>
                  <a:pt x="1993445" y="805909"/>
                  <a:pt x="2034476" y="819586"/>
                  <a:pt x="2081368" y="833263"/>
                </a:cubicBezTo>
                <a:cubicBezTo>
                  <a:pt x="2128260" y="846940"/>
                  <a:pt x="2173199" y="864525"/>
                  <a:pt x="2233768" y="880156"/>
                </a:cubicBezTo>
                <a:cubicBezTo>
                  <a:pt x="2294337" y="895787"/>
                  <a:pt x="2341229" y="919233"/>
                  <a:pt x="2444783" y="927048"/>
                </a:cubicBezTo>
                <a:cubicBezTo>
                  <a:pt x="2599494" y="965725"/>
                  <a:pt x="2709134" y="939665"/>
                  <a:pt x="2855091" y="927048"/>
                </a:cubicBezTo>
                <a:cubicBezTo>
                  <a:pt x="3001048" y="914431"/>
                  <a:pt x="3283637" y="855037"/>
                  <a:pt x="3320525" y="851348"/>
                </a:cubicBezTo>
                <a:lnTo>
                  <a:pt x="3757768" y="868433"/>
                </a:lnTo>
                <a:cubicBezTo>
                  <a:pt x="3856042" y="875188"/>
                  <a:pt x="3887255" y="888060"/>
                  <a:pt x="3910168" y="891879"/>
                </a:cubicBezTo>
                <a:cubicBezTo>
                  <a:pt x="3998250" y="901369"/>
                  <a:pt x="4163391" y="924982"/>
                  <a:pt x="4286263" y="925372"/>
                </a:cubicBezTo>
                <a:cubicBezTo>
                  <a:pt x="4409135" y="925762"/>
                  <a:pt x="4536133" y="910855"/>
                  <a:pt x="4647401" y="894218"/>
                </a:cubicBezTo>
                <a:cubicBezTo>
                  <a:pt x="4758669" y="877581"/>
                  <a:pt x="4844793" y="829056"/>
                  <a:pt x="4953871" y="825547"/>
                </a:cubicBezTo>
                <a:cubicBezTo>
                  <a:pt x="5062949" y="822038"/>
                  <a:pt x="5205665" y="865820"/>
                  <a:pt x="5301870" y="873163"/>
                </a:cubicBezTo>
                <a:cubicBezTo>
                  <a:pt x="5398075" y="880506"/>
                  <a:pt x="5459645" y="884269"/>
                  <a:pt x="5531100" y="869605"/>
                </a:cubicBezTo>
                <a:cubicBezTo>
                  <a:pt x="5602556" y="854941"/>
                  <a:pt x="5685035" y="811213"/>
                  <a:pt x="5730603" y="785178"/>
                </a:cubicBezTo>
                <a:cubicBezTo>
                  <a:pt x="5770482" y="746520"/>
                  <a:pt x="5787330" y="693371"/>
                  <a:pt x="5796539" y="640816"/>
                </a:cubicBezTo>
                <a:cubicBezTo>
                  <a:pt x="5805749" y="588261"/>
                  <a:pt x="5787814" y="532371"/>
                  <a:pt x="5785860" y="469848"/>
                </a:cubicBezTo>
                <a:cubicBezTo>
                  <a:pt x="5783906" y="407325"/>
                  <a:pt x="5839643" y="356850"/>
                  <a:pt x="5818151" y="302142"/>
                </a:cubicBezTo>
                <a:cubicBezTo>
                  <a:pt x="5796659" y="247434"/>
                  <a:pt x="5707226" y="180082"/>
                  <a:pt x="5656906" y="141602"/>
                </a:cubicBezTo>
                <a:cubicBezTo>
                  <a:pt x="5606586" y="103122"/>
                  <a:pt x="5596090" y="90759"/>
                  <a:pt x="5516229" y="71263"/>
                </a:cubicBezTo>
                <a:cubicBezTo>
                  <a:pt x="5436368" y="51767"/>
                  <a:pt x="5298093" y="34396"/>
                  <a:pt x="5177739" y="24627"/>
                </a:cubicBezTo>
                <a:cubicBezTo>
                  <a:pt x="5057385" y="14858"/>
                  <a:pt x="4917443" y="6828"/>
                  <a:pt x="4794104" y="12647"/>
                </a:cubicBezTo>
                <a:cubicBezTo>
                  <a:pt x="4670765" y="18466"/>
                  <a:pt x="4498846" y="39160"/>
                  <a:pt x="4437706" y="59540"/>
                </a:cubicBezTo>
                <a:lnTo>
                  <a:pt x="4193733" y="98678"/>
                </a:lnTo>
                <a:cubicBezTo>
                  <a:pt x="3992704" y="105737"/>
                  <a:pt x="3921076" y="99340"/>
                  <a:pt x="3799450" y="92439"/>
                </a:cubicBezTo>
                <a:cubicBezTo>
                  <a:pt x="3677825" y="85538"/>
                  <a:pt x="3580342" y="72523"/>
                  <a:pt x="3463980" y="57271"/>
                </a:cubicBezTo>
                <a:cubicBezTo>
                  <a:pt x="3347618" y="42019"/>
                  <a:pt x="3183337" y="2879"/>
                  <a:pt x="3101276" y="925"/>
                </a:cubicBezTo>
                <a:cubicBezTo>
                  <a:pt x="3019215" y="-1029"/>
                  <a:pt x="2903938" y="-1029"/>
                  <a:pt x="2808199" y="12648"/>
                </a:cubicBezTo>
                <a:cubicBezTo>
                  <a:pt x="2712461" y="26325"/>
                  <a:pt x="2614900" y="63826"/>
                  <a:pt x="2526845" y="82986"/>
                </a:cubicBezTo>
                <a:cubicBezTo>
                  <a:pt x="2438790" y="102146"/>
                  <a:pt x="2322855" y="123700"/>
                  <a:pt x="2279870" y="127608"/>
                </a:cubicBezTo>
                <a:cubicBezTo>
                  <a:pt x="2256424" y="135424"/>
                  <a:pt x="2068494" y="176139"/>
                  <a:pt x="1937179" y="183954"/>
                </a:cubicBezTo>
                <a:cubicBezTo>
                  <a:pt x="1805864" y="191769"/>
                  <a:pt x="1542436" y="157683"/>
                  <a:pt x="1491982" y="174501"/>
                </a:cubicBezTo>
                <a:lnTo>
                  <a:pt x="1187361" y="86739"/>
                </a:lnTo>
                <a:cubicBezTo>
                  <a:pt x="986690" y="39706"/>
                  <a:pt x="832597" y="57178"/>
                  <a:pt x="799382" y="47409"/>
                </a:cubicBezTo>
                <a:cubicBezTo>
                  <a:pt x="689967" y="37640"/>
                  <a:pt x="501910" y="63826"/>
                  <a:pt x="381522" y="71263"/>
                </a:cubicBezTo>
                <a:cubicBezTo>
                  <a:pt x="261134" y="78700"/>
                  <a:pt x="217992" y="106117"/>
                  <a:pt x="163284" y="139332"/>
                </a:cubicBezTo>
                <a:cubicBezTo>
                  <a:pt x="108576" y="172548"/>
                  <a:pt x="80248" y="205701"/>
                  <a:pt x="53276" y="270556"/>
                </a:cubicBezTo>
                <a:cubicBezTo>
                  <a:pt x="26304" y="335411"/>
                  <a:pt x="-7435" y="455226"/>
                  <a:pt x="1452" y="528463"/>
                </a:cubicBezTo>
                <a:cubicBezTo>
                  <a:pt x="10339" y="601700"/>
                  <a:pt x="83815" y="687192"/>
                  <a:pt x="106601" y="709978"/>
                </a:cubicBezTo>
                <a:close/>
              </a:path>
            </a:pathLst>
          </a:cu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161A77-5D44-430A-9DBC-E9FC99D2E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 Points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493DE9-4371-4166-B867-AE7B08603B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Cloud top radiative cooling can be quantified in terms of a cloud depth integral or as the maximum local rate at cloud top</a:t>
            </a:r>
          </a:p>
          <a:p>
            <a:pPr lvl="1"/>
            <a:r>
              <a:rPr lang="en-US" dirty="0"/>
              <a:t>The maximum local cloud top radiative cooling rate always depends on LWP and droplet size</a:t>
            </a:r>
          </a:p>
          <a:p>
            <a:r>
              <a:rPr lang="en-US" dirty="0"/>
              <a:t>Aerosol-induced changes to cloud droplet properties and maximum cloud top radiative cooling rates may drive increased entrainment and evaporation, decreased LWP in non-precipitating stratocumulus clouds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8D8E2-2C11-4E79-9E3A-4E2F2F9B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071-CED1-4531-B882-8FD8E4CD96FF}" type="slidenum">
              <a:rPr lang="en-US" smtClean="0"/>
              <a:t>15</a:t>
            </a:fld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90C9A89-0534-4C00-83D1-042A1AEDD5DC}"/>
              </a:ext>
            </a:extLst>
          </p:cNvPr>
          <p:cNvSpPr/>
          <p:nvPr/>
        </p:nvSpPr>
        <p:spPr>
          <a:xfrm>
            <a:off x="6237497" y="5238862"/>
            <a:ext cx="353939" cy="574455"/>
          </a:xfrm>
          <a:custGeom>
            <a:avLst/>
            <a:gdLst>
              <a:gd name="connsiteX0" fmla="*/ 411657 w 411657"/>
              <a:gd name="connsiteY0" fmla="*/ 0 h 726830"/>
              <a:gd name="connsiteX1" fmla="*/ 177196 w 411657"/>
              <a:gd name="connsiteY1" fmla="*/ 11723 h 726830"/>
              <a:gd name="connsiteX2" fmla="*/ 130303 w 411657"/>
              <a:gd name="connsiteY2" fmla="*/ 23446 h 726830"/>
              <a:gd name="connsiteX3" fmla="*/ 59965 w 411657"/>
              <a:gd name="connsiteY3" fmla="*/ 35169 h 726830"/>
              <a:gd name="connsiteX4" fmla="*/ 1349 w 411657"/>
              <a:gd name="connsiteY4" fmla="*/ 82061 h 726830"/>
              <a:gd name="connsiteX5" fmla="*/ 13073 w 411657"/>
              <a:gd name="connsiteY5" fmla="*/ 152400 h 726830"/>
              <a:gd name="connsiteX6" fmla="*/ 130303 w 411657"/>
              <a:gd name="connsiteY6" fmla="*/ 222738 h 726830"/>
              <a:gd name="connsiteX7" fmla="*/ 165473 w 411657"/>
              <a:gd name="connsiteY7" fmla="*/ 246184 h 726830"/>
              <a:gd name="connsiteX8" fmla="*/ 188919 w 411657"/>
              <a:gd name="connsiteY8" fmla="*/ 281353 h 726830"/>
              <a:gd name="connsiteX9" fmla="*/ 259257 w 411657"/>
              <a:gd name="connsiteY9" fmla="*/ 304800 h 726830"/>
              <a:gd name="connsiteX10" fmla="*/ 282703 w 411657"/>
              <a:gd name="connsiteY10" fmla="*/ 339969 h 726830"/>
              <a:gd name="connsiteX11" fmla="*/ 341319 w 411657"/>
              <a:gd name="connsiteY11" fmla="*/ 410307 h 726830"/>
              <a:gd name="connsiteX12" fmla="*/ 364765 w 411657"/>
              <a:gd name="connsiteY12" fmla="*/ 492369 h 726830"/>
              <a:gd name="connsiteX13" fmla="*/ 376488 w 411657"/>
              <a:gd name="connsiteY13" fmla="*/ 726830 h 726830"/>
              <a:gd name="connsiteX0" fmla="*/ 411657 w 411657"/>
              <a:gd name="connsiteY0" fmla="*/ 0 h 726830"/>
              <a:gd name="connsiteX1" fmla="*/ 177196 w 411657"/>
              <a:gd name="connsiteY1" fmla="*/ 11723 h 726830"/>
              <a:gd name="connsiteX2" fmla="*/ 130303 w 411657"/>
              <a:gd name="connsiteY2" fmla="*/ 23446 h 726830"/>
              <a:gd name="connsiteX3" fmla="*/ 59965 w 411657"/>
              <a:gd name="connsiteY3" fmla="*/ 35169 h 726830"/>
              <a:gd name="connsiteX4" fmla="*/ 1349 w 411657"/>
              <a:gd name="connsiteY4" fmla="*/ 82061 h 726830"/>
              <a:gd name="connsiteX5" fmla="*/ 13073 w 411657"/>
              <a:gd name="connsiteY5" fmla="*/ 152400 h 726830"/>
              <a:gd name="connsiteX6" fmla="*/ 130303 w 411657"/>
              <a:gd name="connsiteY6" fmla="*/ 222738 h 726830"/>
              <a:gd name="connsiteX7" fmla="*/ 165473 w 411657"/>
              <a:gd name="connsiteY7" fmla="*/ 246184 h 726830"/>
              <a:gd name="connsiteX8" fmla="*/ 211897 w 411657"/>
              <a:gd name="connsiteY8" fmla="*/ 277782 h 726830"/>
              <a:gd name="connsiteX9" fmla="*/ 259257 w 411657"/>
              <a:gd name="connsiteY9" fmla="*/ 304800 h 726830"/>
              <a:gd name="connsiteX10" fmla="*/ 282703 w 411657"/>
              <a:gd name="connsiteY10" fmla="*/ 339969 h 726830"/>
              <a:gd name="connsiteX11" fmla="*/ 341319 w 411657"/>
              <a:gd name="connsiteY11" fmla="*/ 410307 h 726830"/>
              <a:gd name="connsiteX12" fmla="*/ 364765 w 411657"/>
              <a:gd name="connsiteY12" fmla="*/ 492369 h 726830"/>
              <a:gd name="connsiteX13" fmla="*/ 376488 w 411657"/>
              <a:gd name="connsiteY13" fmla="*/ 726830 h 726830"/>
              <a:gd name="connsiteX0" fmla="*/ 411657 w 411657"/>
              <a:gd name="connsiteY0" fmla="*/ 0 h 726830"/>
              <a:gd name="connsiteX1" fmla="*/ 177196 w 411657"/>
              <a:gd name="connsiteY1" fmla="*/ 11723 h 726830"/>
              <a:gd name="connsiteX2" fmla="*/ 130303 w 411657"/>
              <a:gd name="connsiteY2" fmla="*/ 23446 h 726830"/>
              <a:gd name="connsiteX3" fmla="*/ 59965 w 411657"/>
              <a:gd name="connsiteY3" fmla="*/ 35169 h 726830"/>
              <a:gd name="connsiteX4" fmla="*/ 1349 w 411657"/>
              <a:gd name="connsiteY4" fmla="*/ 82061 h 726830"/>
              <a:gd name="connsiteX5" fmla="*/ 13073 w 411657"/>
              <a:gd name="connsiteY5" fmla="*/ 152400 h 726830"/>
              <a:gd name="connsiteX6" fmla="*/ 130303 w 411657"/>
              <a:gd name="connsiteY6" fmla="*/ 222738 h 726830"/>
              <a:gd name="connsiteX7" fmla="*/ 165473 w 411657"/>
              <a:gd name="connsiteY7" fmla="*/ 246184 h 726830"/>
              <a:gd name="connsiteX8" fmla="*/ 211897 w 411657"/>
              <a:gd name="connsiteY8" fmla="*/ 277782 h 726830"/>
              <a:gd name="connsiteX9" fmla="*/ 262541 w 411657"/>
              <a:gd name="connsiteY9" fmla="*/ 308371 h 726830"/>
              <a:gd name="connsiteX10" fmla="*/ 282703 w 411657"/>
              <a:gd name="connsiteY10" fmla="*/ 339969 h 726830"/>
              <a:gd name="connsiteX11" fmla="*/ 341319 w 411657"/>
              <a:gd name="connsiteY11" fmla="*/ 410307 h 726830"/>
              <a:gd name="connsiteX12" fmla="*/ 364765 w 411657"/>
              <a:gd name="connsiteY12" fmla="*/ 492369 h 726830"/>
              <a:gd name="connsiteX13" fmla="*/ 376488 w 411657"/>
              <a:gd name="connsiteY13" fmla="*/ 726830 h 726830"/>
              <a:gd name="connsiteX0" fmla="*/ 411657 w 411657"/>
              <a:gd name="connsiteY0" fmla="*/ 0 h 726830"/>
              <a:gd name="connsiteX1" fmla="*/ 177196 w 411657"/>
              <a:gd name="connsiteY1" fmla="*/ 11723 h 726830"/>
              <a:gd name="connsiteX2" fmla="*/ 130303 w 411657"/>
              <a:gd name="connsiteY2" fmla="*/ 23446 h 726830"/>
              <a:gd name="connsiteX3" fmla="*/ 59965 w 411657"/>
              <a:gd name="connsiteY3" fmla="*/ 35169 h 726830"/>
              <a:gd name="connsiteX4" fmla="*/ 1349 w 411657"/>
              <a:gd name="connsiteY4" fmla="*/ 82061 h 726830"/>
              <a:gd name="connsiteX5" fmla="*/ 13073 w 411657"/>
              <a:gd name="connsiteY5" fmla="*/ 152400 h 726830"/>
              <a:gd name="connsiteX6" fmla="*/ 130303 w 411657"/>
              <a:gd name="connsiteY6" fmla="*/ 222738 h 726830"/>
              <a:gd name="connsiteX7" fmla="*/ 165473 w 411657"/>
              <a:gd name="connsiteY7" fmla="*/ 246184 h 726830"/>
              <a:gd name="connsiteX8" fmla="*/ 211897 w 411657"/>
              <a:gd name="connsiteY8" fmla="*/ 277782 h 726830"/>
              <a:gd name="connsiteX9" fmla="*/ 262541 w 411657"/>
              <a:gd name="connsiteY9" fmla="*/ 308371 h 726830"/>
              <a:gd name="connsiteX10" fmla="*/ 305681 w 411657"/>
              <a:gd name="connsiteY10" fmla="*/ 347110 h 726830"/>
              <a:gd name="connsiteX11" fmla="*/ 341319 w 411657"/>
              <a:gd name="connsiteY11" fmla="*/ 410307 h 726830"/>
              <a:gd name="connsiteX12" fmla="*/ 364765 w 411657"/>
              <a:gd name="connsiteY12" fmla="*/ 492369 h 726830"/>
              <a:gd name="connsiteX13" fmla="*/ 376488 w 411657"/>
              <a:gd name="connsiteY13" fmla="*/ 726830 h 72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1657" h="726830">
                <a:moveTo>
                  <a:pt x="411657" y="0"/>
                </a:moveTo>
                <a:cubicBezTo>
                  <a:pt x="333503" y="3908"/>
                  <a:pt x="255177" y="5225"/>
                  <a:pt x="177196" y="11723"/>
                </a:cubicBezTo>
                <a:cubicBezTo>
                  <a:pt x="161140" y="13061"/>
                  <a:pt x="146102" y="20286"/>
                  <a:pt x="130303" y="23446"/>
                </a:cubicBezTo>
                <a:cubicBezTo>
                  <a:pt x="106995" y="28108"/>
                  <a:pt x="83411" y="31261"/>
                  <a:pt x="59965" y="35169"/>
                </a:cubicBezTo>
                <a:cubicBezTo>
                  <a:pt x="56252" y="37644"/>
                  <a:pt x="2867" y="69914"/>
                  <a:pt x="1349" y="82061"/>
                </a:cubicBezTo>
                <a:cubicBezTo>
                  <a:pt x="-1599" y="105647"/>
                  <a:pt x="-558" y="132927"/>
                  <a:pt x="13073" y="152400"/>
                </a:cubicBezTo>
                <a:cubicBezTo>
                  <a:pt x="32191" y="179712"/>
                  <a:pt x="98990" y="204845"/>
                  <a:pt x="130303" y="222738"/>
                </a:cubicBezTo>
                <a:cubicBezTo>
                  <a:pt x="142536" y="229728"/>
                  <a:pt x="153750" y="238369"/>
                  <a:pt x="165473" y="246184"/>
                </a:cubicBezTo>
                <a:cubicBezTo>
                  <a:pt x="173288" y="257907"/>
                  <a:pt x="195719" y="267418"/>
                  <a:pt x="211897" y="277782"/>
                </a:cubicBezTo>
                <a:cubicBezTo>
                  <a:pt x="228075" y="288147"/>
                  <a:pt x="246910" y="296816"/>
                  <a:pt x="262541" y="308371"/>
                </a:cubicBezTo>
                <a:cubicBezTo>
                  <a:pt x="278172" y="319926"/>
                  <a:pt x="292551" y="330121"/>
                  <a:pt x="305681" y="347110"/>
                </a:cubicBezTo>
                <a:cubicBezTo>
                  <a:pt x="318811" y="364099"/>
                  <a:pt x="331472" y="386097"/>
                  <a:pt x="341319" y="410307"/>
                </a:cubicBezTo>
                <a:cubicBezTo>
                  <a:pt x="351166" y="434517"/>
                  <a:pt x="361760" y="478846"/>
                  <a:pt x="364765" y="492369"/>
                </a:cubicBezTo>
                <a:cubicBezTo>
                  <a:pt x="387983" y="596853"/>
                  <a:pt x="376488" y="565207"/>
                  <a:pt x="376488" y="72683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D633EAB-E5CE-45FA-BC8F-8708F46DB82D}"/>
              </a:ext>
            </a:extLst>
          </p:cNvPr>
          <p:cNvSpPr/>
          <p:nvPr/>
        </p:nvSpPr>
        <p:spPr>
          <a:xfrm>
            <a:off x="8093427" y="5231266"/>
            <a:ext cx="584604" cy="635692"/>
          </a:xfrm>
          <a:custGeom>
            <a:avLst/>
            <a:gdLst>
              <a:gd name="connsiteX0" fmla="*/ 527538 w 527538"/>
              <a:gd name="connsiteY0" fmla="*/ 0 h 797169"/>
              <a:gd name="connsiteX1" fmla="*/ 375138 w 527538"/>
              <a:gd name="connsiteY1" fmla="*/ 0 h 797169"/>
              <a:gd name="connsiteX2" fmla="*/ 140677 w 527538"/>
              <a:gd name="connsiteY2" fmla="*/ 11723 h 797169"/>
              <a:gd name="connsiteX3" fmla="*/ 105508 w 527538"/>
              <a:gd name="connsiteY3" fmla="*/ 23446 h 797169"/>
              <a:gd name="connsiteX4" fmla="*/ 70338 w 527538"/>
              <a:gd name="connsiteY4" fmla="*/ 46892 h 797169"/>
              <a:gd name="connsiteX5" fmla="*/ 11723 w 527538"/>
              <a:gd name="connsiteY5" fmla="*/ 58615 h 797169"/>
              <a:gd name="connsiteX6" fmla="*/ 0 w 527538"/>
              <a:gd name="connsiteY6" fmla="*/ 93784 h 797169"/>
              <a:gd name="connsiteX7" fmla="*/ 11723 w 527538"/>
              <a:gd name="connsiteY7" fmla="*/ 140677 h 797169"/>
              <a:gd name="connsiteX8" fmla="*/ 58615 w 527538"/>
              <a:gd name="connsiteY8" fmla="*/ 152400 h 797169"/>
              <a:gd name="connsiteX9" fmla="*/ 175846 w 527538"/>
              <a:gd name="connsiteY9" fmla="*/ 164123 h 797169"/>
              <a:gd name="connsiteX10" fmla="*/ 316523 w 527538"/>
              <a:gd name="connsiteY10" fmla="*/ 211015 h 797169"/>
              <a:gd name="connsiteX11" fmla="*/ 351692 w 527538"/>
              <a:gd name="connsiteY11" fmla="*/ 222738 h 797169"/>
              <a:gd name="connsiteX12" fmla="*/ 422031 w 527538"/>
              <a:gd name="connsiteY12" fmla="*/ 257907 h 797169"/>
              <a:gd name="connsiteX13" fmla="*/ 457200 w 527538"/>
              <a:gd name="connsiteY13" fmla="*/ 293077 h 797169"/>
              <a:gd name="connsiteX14" fmla="*/ 468923 w 527538"/>
              <a:gd name="connsiteY14" fmla="*/ 328246 h 797169"/>
              <a:gd name="connsiteX15" fmla="*/ 492369 w 527538"/>
              <a:gd name="connsiteY15" fmla="*/ 363415 h 797169"/>
              <a:gd name="connsiteX16" fmla="*/ 504092 w 527538"/>
              <a:gd name="connsiteY16" fmla="*/ 797169 h 797169"/>
              <a:gd name="connsiteX0" fmla="*/ 527538 w 527538"/>
              <a:gd name="connsiteY0" fmla="*/ 0 h 797169"/>
              <a:gd name="connsiteX1" fmla="*/ 375138 w 527538"/>
              <a:gd name="connsiteY1" fmla="*/ 0 h 797169"/>
              <a:gd name="connsiteX2" fmla="*/ 140677 w 527538"/>
              <a:gd name="connsiteY2" fmla="*/ 11723 h 797169"/>
              <a:gd name="connsiteX3" fmla="*/ 105508 w 527538"/>
              <a:gd name="connsiteY3" fmla="*/ 23446 h 797169"/>
              <a:gd name="connsiteX4" fmla="*/ 57208 w 527538"/>
              <a:gd name="connsiteY4" fmla="*/ 32608 h 797169"/>
              <a:gd name="connsiteX5" fmla="*/ 11723 w 527538"/>
              <a:gd name="connsiteY5" fmla="*/ 58615 h 797169"/>
              <a:gd name="connsiteX6" fmla="*/ 0 w 527538"/>
              <a:gd name="connsiteY6" fmla="*/ 93784 h 797169"/>
              <a:gd name="connsiteX7" fmla="*/ 11723 w 527538"/>
              <a:gd name="connsiteY7" fmla="*/ 140677 h 797169"/>
              <a:gd name="connsiteX8" fmla="*/ 58615 w 527538"/>
              <a:gd name="connsiteY8" fmla="*/ 152400 h 797169"/>
              <a:gd name="connsiteX9" fmla="*/ 175846 w 527538"/>
              <a:gd name="connsiteY9" fmla="*/ 164123 h 797169"/>
              <a:gd name="connsiteX10" fmla="*/ 316523 w 527538"/>
              <a:gd name="connsiteY10" fmla="*/ 211015 h 797169"/>
              <a:gd name="connsiteX11" fmla="*/ 351692 w 527538"/>
              <a:gd name="connsiteY11" fmla="*/ 222738 h 797169"/>
              <a:gd name="connsiteX12" fmla="*/ 422031 w 527538"/>
              <a:gd name="connsiteY12" fmla="*/ 257907 h 797169"/>
              <a:gd name="connsiteX13" fmla="*/ 457200 w 527538"/>
              <a:gd name="connsiteY13" fmla="*/ 293077 h 797169"/>
              <a:gd name="connsiteX14" fmla="*/ 468923 w 527538"/>
              <a:gd name="connsiteY14" fmla="*/ 328246 h 797169"/>
              <a:gd name="connsiteX15" fmla="*/ 492369 w 527538"/>
              <a:gd name="connsiteY15" fmla="*/ 363415 h 797169"/>
              <a:gd name="connsiteX16" fmla="*/ 504092 w 527538"/>
              <a:gd name="connsiteY16" fmla="*/ 797169 h 797169"/>
              <a:gd name="connsiteX0" fmla="*/ 520972 w 520972"/>
              <a:gd name="connsiteY0" fmla="*/ 0 h 804310"/>
              <a:gd name="connsiteX1" fmla="*/ 375138 w 520972"/>
              <a:gd name="connsiteY1" fmla="*/ 7141 h 804310"/>
              <a:gd name="connsiteX2" fmla="*/ 140677 w 520972"/>
              <a:gd name="connsiteY2" fmla="*/ 18864 h 804310"/>
              <a:gd name="connsiteX3" fmla="*/ 105508 w 520972"/>
              <a:gd name="connsiteY3" fmla="*/ 30587 h 804310"/>
              <a:gd name="connsiteX4" fmla="*/ 57208 w 520972"/>
              <a:gd name="connsiteY4" fmla="*/ 39749 h 804310"/>
              <a:gd name="connsiteX5" fmla="*/ 11723 w 520972"/>
              <a:gd name="connsiteY5" fmla="*/ 65756 h 804310"/>
              <a:gd name="connsiteX6" fmla="*/ 0 w 520972"/>
              <a:gd name="connsiteY6" fmla="*/ 100925 h 804310"/>
              <a:gd name="connsiteX7" fmla="*/ 11723 w 520972"/>
              <a:gd name="connsiteY7" fmla="*/ 147818 h 804310"/>
              <a:gd name="connsiteX8" fmla="*/ 58615 w 520972"/>
              <a:gd name="connsiteY8" fmla="*/ 159541 h 804310"/>
              <a:gd name="connsiteX9" fmla="*/ 175846 w 520972"/>
              <a:gd name="connsiteY9" fmla="*/ 171264 h 804310"/>
              <a:gd name="connsiteX10" fmla="*/ 316523 w 520972"/>
              <a:gd name="connsiteY10" fmla="*/ 218156 h 804310"/>
              <a:gd name="connsiteX11" fmla="*/ 351692 w 520972"/>
              <a:gd name="connsiteY11" fmla="*/ 229879 h 804310"/>
              <a:gd name="connsiteX12" fmla="*/ 422031 w 520972"/>
              <a:gd name="connsiteY12" fmla="*/ 265048 h 804310"/>
              <a:gd name="connsiteX13" fmla="*/ 457200 w 520972"/>
              <a:gd name="connsiteY13" fmla="*/ 300218 h 804310"/>
              <a:gd name="connsiteX14" fmla="*/ 468923 w 520972"/>
              <a:gd name="connsiteY14" fmla="*/ 335387 h 804310"/>
              <a:gd name="connsiteX15" fmla="*/ 492369 w 520972"/>
              <a:gd name="connsiteY15" fmla="*/ 370556 h 804310"/>
              <a:gd name="connsiteX16" fmla="*/ 504092 w 520972"/>
              <a:gd name="connsiteY16" fmla="*/ 804310 h 804310"/>
              <a:gd name="connsiteX0" fmla="*/ 520972 w 520972"/>
              <a:gd name="connsiteY0" fmla="*/ 0 h 804310"/>
              <a:gd name="connsiteX1" fmla="*/ 375138 w 520972"/>
              <a:gd name="connsiteY1" fmla="*/ 7141 h 804310"/>
              <a:gd name="connsiteX2" fmla="*/ 140677 w 520972"/>
              <a:gd name="connsiteY2" fmla="*/ 18864 h 804310"/>
              <a:gd name="connsiteX3" fmla="*/ 105508 w 520972"/>
              <a:gd name="connsiteY3" fmla="*/ 30587 h 804310"/>
              <a:gd name="connsiteX4" fmla="*/ 57208 w 520972"/>
              <a:gd name="connsiteY4" fmla="*/ 39749 h 804310"/>
              <a:gd name="connsiteX5" fmla="*/ 11723 w 520972"/>
              <a:gd name="connsiteY5" fmla="*/ 65756 h 804310"/>
              <a:gd name="connsiteX6" fmla="*/ 0 w 520972"/>
              <a:gd name="connsiteY6" fmla="*/ 100925 h 804310"/>
              <a:gd name="connsiteX7" fmla="*/ 11723 w 520972"/>
              <a:gd name="connsiteY7" fmla="*/ 147818 h 804310"/>
              <a:gd name="connsiteX8" fmla="*/ 58615 w 520972"/>
              <a:gd name="connsiteY8" fmla="*/ 159541 h 804310"/>
              <a:gd name="connsiteX9" fmla="*/ 175846 w 520972"/>
              <a:gd name="connsiteY9" fmla="*/ 171264 h 804310"/>
              <a:gd name="connsiteX10" fmla="*/ 316523 w 520972"/>
              <a:gd name="connsiteY10" fmla="*/ 218156 h 804310"/>
              <a:gd name="connsiteX11" fmla="*/ 351692 w 520972"/>
              <a:gd name="connsiteY11" fmla="*/ 229879 h 804310"/>
              <a:gd name="connsiteX12" fmla="*/ 422031 w 520972"/>
              <a:gd name="connsiteY12" fmla="*/ 265048 h 804310"/>
              <a:gd name="connsiteX13" fmla="*/ 457200 w 520972"/>
              <a:gd name="connsiteY13" fmla="*/ 300218 h 804310"/>
              <a:gd name="connsiteX14" fmla="*/ 468923 w 520972"/>
              <a:gd name="connsiteY14" fmla="*/ 335387 h 804310"/>
              <a:gd name="connsiteX15" fmla="*/ 492369 w 520972"/>
              <a:gd name="connsiteY15" fmla="*/ 370556 h 804310"/>
              <a:gd name="connsiteX16" fmla="*/ 504092 w 520972"/>
              <a:gd name="connsiteY16" fmla="*/ 804310 h 804310"/>
              <a:gd name="connsiteX0" fmla="*/ 520972 w 520972"/>
              <a:gd name="connsiteY0" fmla="*/ 0 h 804310"/>
              <a:gd name="connsiteX1" fmla="*/ 375138 w 520972"/>
              <a:gd name="connsiteY1" fmla="*/ 7141 h 804310"/>
              <a:gd name="connsiteX2" fmla="*/ 140677 w 520972"/>
              <a:gd name="connsiteY2" fmla="*/ 18864 h 804310"/>
              <a:gd name="connsiteX3" fmla="*/ 105508 w 520972"/>
              <a:gd name="connsiteY3" fmla="*/ 30587 h 804310"/>
              <a:gd name="connsiteX4" fmla="*/ 57208 w 520972"/>
              <a:gd name="connsiteY4" fmla="*/ 39749 h 804310"/>
              <a:gd name="connsiteX5" fmla="*/ 11723 w 520972"/>
              <a:gd name="connsiteY5" fmla="*/ 65756 h 804310"/>
              <a:gd name="connsiteX6" fmla="*/ 0 w 520972"/>
              <a:gd name="connsiteY6" fmla="*/ 100925 h 804310"/>
              <a:gd name="connsiteX7" fmla="*/ 11723 w 520972"/>
              <a:gd name="connsiteY7" fmla="*/ 147818 h 804310"/>
              <a:gd name="connsiteX8" fmla="*/ 58615 w 520972"/>
              <a:gd name="connsiteY8" fmla="*/ 159541 h 804310"/>
              <a:gd name="connsiteX9" fmla="*/ 175846 w 520972"/>
              <a:gd name="connsiteY9" fmla="*/ 171264 h 804310"/>
              <a:gd name="connsiteX10" fmla="*/ 316523 w 520972"/>
              <a:gd name="connsiteY10" fmla="*/ 218156 h 804310"/>
              <a:gd name="connsiteX11" fmla="*/ 351692 w 520972"/>
              <a:gd name="connsiteY11" fmla="*/ 229879 h 804310"/>
              <a:gd name="connsiteX12" fmla="*/ 422031 w 520972"/>
              <a:gd name="connsiteY12" fmla="*/ 265048 h 804310"/>
              <a:gd name="connsiteX13" fmla="*/ 457200 w 520972"/>
              <a:gd name="connsiteY13" fmla="*/ 300218 h 804310"/>
              <a:gd name="connsiteX14" fmla="*/ 472205 w 520972"/>
              <a:gd name="connsiteY14" fmla="*/ 335386 h 804310"/>
              <a:gd name="connsiteX15" fmla="*/ 492369 w 520972"/>
              <a:gd name="connsiteY15" fmla="*/ 370556 h 804310"/>
              <a:gd name="connsiteX16" fmla="*/ 504092 w 520972"/>
              <a:gd name="connsiteY16" fmla="*/ 804310 h 804310"/>
              <a:gd name="connsiteX0" fmla="*/ 522132 w 522132"/>
              <a:gd name="connsiteY0" fmla="*/ 0 h 804310"/>
              <a:gd name="connsiteX1" fmla="*/ 376298 w 522132"/>
              <a:gd name="connsiteY1" fmla="*/ 7141 h 804310"/>
              <a:gd name="connsiteX2" fmla="*/ 141837 w 522132"/>
              <a:gd name="connsiteY2" fmla="*/ 18864 h 804310"/>
              <a:gd name="connsiteX3" fmla="*/ 106668 w 522132"/>
              <a:gd name="connsiteY3" fmla="*/ 30587 h 804310"/>
              <a:gd name="connsiteX4" fmla="*/ 58368 w 522132"/>
              <a:gd name="connsiteY4" fmla="*/ 39749 h 804310"/>
              <a:gd name="connsiteX5" fmla="*/ 32577 w 522132"/>
              <a:gd name="connsiteY5" fmla="*/ 51473 h 804310"/>
              <a:gd name="connsiteX6" fmla="*/ 1160 w 522132"/>
              <a:gd name="connsiteY6" fmla="*/ 100925 h 804310"/>
              <a:gd name="connsiteX7" fmla="*/ 12883 w 522132"/>
              <a:gd name="connsiteY7" fmla="*/ 147818 h 804310"/>
              <a:gd name="connsiteX8" fmla="*/ 59775 w 522132"/>
              <a:gd name="connsiteY8" fmla="*/ 159541 h 804310"/>
              <a:gd name="connsiteX9" fmla="*/ 177006 w 522132"/>
              <a:gd name="connsiteY9" fmla="*/ 171264 h 804310"/>
              <a:gd name="connsiteX10" fmla="*/ 317683 w 522132"/>
              <a:gd name="connsiteY10" fmla="*/ 218156 h 804310"/>
              <a:gd name="connsiteX11" fmla="*/ 352852 w 522132"/>
              <a:gd name="connsiteY11" fmla="*/ 229879 h 804310"/>
              <a:gd name="connsiteX12" fmla="*/ 423191 w 522132"/>
              <a:gd name="connsiteY12" fmla="*/ 265048 h 804310"/>
              <a:gd name="connsiteX13" fmla="*/ 458360 w 522132"/>
              <a:gd name="connsiteY13" fmla="*/ 300218 h 804310"/>
              <a:gd name="connsiteX14" fmla="*/ 473365 w 522132"/>
              <a:gd name="connsiteY14" fmla="*/ 335386 h 804310"/>
              <a:gd name="connsiteX15" fmla="*/ 493529 w 522132"/>
              <a:gd name="connsiteY15" fmla="*/ 370556 h 804310"/>
              <a:gd name="connsiteX16" fmla="*/ 505252 w 522132"/>
              <a:gd name="connsiteY16" fmla="*/ 804310 h 804310"/>
              <a:gd name="connsiteX0" fmla="*/ 521234 w 521234"/>
              <a:gd name="connsiteY0" fmla="*/ 0 h 804310"/>
              <a:gd name="connsiteX1" fmla="*/ 375400 w 521234"/>
              <a:gd name="connsiteY1" fmla="*/ 7141 h 804310"/>
              <a:gd name="connsiteX2" fmla="*/ 140939 w 521234"/>
              <a:gd name="connsiteY2" fmla="*/ 18864 h 804310"/>
              <a:gd name="connsiteX3" fmla="*/ 105770 w 521234"/>
              <a:gd name="connsiteY3" fmla="*/ 30587 h 804310"/>
              <a:gd name="connsiteX4" fmla="*/ 57470 w 521234"/>
              <a:gd name="connsiteY4" fmla="*/ 39749 h 804310"/>
              <a:gd name="connsiteX5" fmla="*/ 17831 w 521234"/>
              <a:gd name="connsiteY5" fmla="*/ 72563 h 804310"/>
              <a:gd name="connsiteX6" fmla="*/ 262 w 521234"/>
              <a:gd name="connsiteY6" fmla="*/ 100925 h 804310"/>
              <a:gd name="connsiteX7" fmla="*/ 11985 w 521234"/>
              <a:gd name="connsiteY7" fmla="*/ 147818 h 804310"/>
              <a:gd name="connsiteX8" fmla="*/ 58877 w 521234"/>
              <a:gd name="connsiteY8" fmla="*/ 159541 h 804310"/>
              <a:gd name="connsiteX9" fmla="*/ 176108 w 521234"/>
              <a:gd name="connsiteY9" fmla="*/ 171264 h 804310"/>
              <a:gd name="connsiteX10" fmla="*/ 316785 w 521234"/>
              <a:gd name="connsiteY10" fmla="*/ 218156 h 804310"/>
              <a:gd name="connsiteX11" fmla="*/ 351954 w 521234"/>
              <a:gd name="connsiteY11" fmla="*/ 229879 h 804310"/>
              <a:gd name="connsiteX12" fmla="*/ 422293 w 521234"/>
              <a:gd name="connsiteY12" fmla="*/ 265048 h 804310"/>
              <a:gd name="connsiteX13" fmla="*/ 457462 w 521234"/>
              <a:gd name="connsiteY13" fmla="*/ 300218 h 804310"/>
              <a:gd name="connsiteX14" fmla="*/ 472467 w 521234"/>
              <a:gd name="connsiteY14" fmla="*/ 335386 h 804310"/>
              <a:gd name="connsiteX15" fmla="*/ 492631 w 521234"/>
              <a:gd name="connsiteY15" fmla="*/ 370556 h 804310"/>
              <a:gd name="connsiteX16" fmla="*/ 504354 w 521234"/>
              <a:gd name="connsiteY16" fmla="*/ 804310 h 804310"/>
              <a:gd name="connsiteX0" fmla="*/ 521757 w 521757"/>
              <a:gd name="connsiteY0" fmla="*/ 0 h 804310"/>
              <a:gd name="connsiteX1" fmla="*/ 375923 w 521757"/>
              <a:gd name="connsiteY1" fmla="*/ 7141 h 804310"/>
              <a:gd name="connsiteX2" fmla="*/ 141462 w 521757"/>
              <a:gd name="connsiteY2" fmla="*/ 18864 h 804310"/>
              <a:gd name="connsiteX3" fmla="*/ 106293 w 521757"/>
              <a:gd name="connsiteY3" fmla="*/ 30587 h 804310"/>
              <a:gd name="connsiteX4" fmla="*/ 57993 w 521757"/>
              <a:gd name="connsiteY4" fmla="*/ 39749 h 804310"/>
              <a:gd name="connsiteX5" fmla="*/ 26663 w 521757"/>
              <a:gd name="connsiteY5" fmla="*/ 57499 h 804310"/>
              <a:gd name="connsiteX6" fmla="*/ 785 w 521757"/>
              <a:gd name="connsiteY6" fmla="*/ 100925 h 804310"/>
              <a:gd name="connsiteX7" fmla="*/ 12508 w 521757"/>
              <a:gd name="connsiteY7" fmla="*/ 147818 h 804310"/>
              <a:gd name="connsiteX8" fmla="*/ 59400 w 521757"/>
              <a:gd name="connsiteY8" fmla="*/ 159541 h 804310"/>
              <a:gd name="connsiteX9" fmla="*/ 176631 w 521757"/>
              <a:gd name="connsiteY9" fmla="*/ 171264 h 804310"/>
              <a:gd name="connsiteX10" fmla="*/ 317308 w 521757"/>
              <a:gd name="connsiteY10" fmla="*/ 218156 h 804310"/>
              <a:gd name="connsiteX11" fmla="*/ 352477 w 521757"/>
              <a:gd name="connsiteY11" fmla="*/ 229879 h 804310"/>
              <a:gd name="connsiteX12" fmla="*/ 422816 w 521757"/>
              <a:gd name="connsiteY12" fmla="*/ 265048 h 804310"/>
              <a:gd name="connsiteX13" fmla="*/ 457985 w 521757"/>
              <a:gd name="connsiteY13" fmla="*/ 300218 h 804310"/>
              <a:gd name="connsiteX14" fmla="*/ 472990 w 521757"/>
              <a:gd name="connsiteY14" fmla="*/ 335386 h 804310"/>
              <a:gd name="connsiteX15" fmla="*/ 493154 w 521757"/>
              <a:gd name="connsiteY15" fmla="*/ 370556 h 804310"/>
              <a:gd name="connsiteX16" fmla="*/ 504877 w 521757"/>
              <a:gd name="connsiteY16" fmla="*/ 804310 h 804310"/>
              <a:gd name="connsiteX0" fmla="*/ 523961 w 523961"/>
              <a:gd name="connsiteY0" fmla="*/ 0 h 804310"/>
              <a:gd name="connsiteX1" fmla="*/ 378127 w 523961"/>
              <a:gd name="connsiteY1" fmla="*/ 7141 h 804310"/>
              <a:gd name="connsiteX2" fmla="*/ 143666 w 523961"/>
              <a:gd name="connsiteY2" fmla="*/ 18864 h 804310"/>
              <a:gd name="connsiteX3" fmla="*/ 108497 w 523961"/>
              <a:gd name="connsiteY3" fmla="*/ 30587 h 804310"/>
              <a:gd name="connsiteX4" fmla="*/ 60197 w 523961"/>
              <a:gd name="connsiteY4" fmla="*/ 39749 h 804310"/>
              <a:gd name="connsiteX5" fmla="*/ 2989 w 523961"/>
              <a:gd name="connsiteY5" fmla="*/ 100925 h 804310"/>
              <a:gd name="connsiteX6" fmla="*/ 14712 w 523961"/>
              <a:gd name="connsiteY6" fmla="*/ 147818 h 804310"/>
              <a:gd name="connsiteX7" fmla="*/ 61604 w 523961"/>
              <a:gd name="connsiteY7" fmla="*/ 159541 h 804310"/>
              <a:gd name="connsiteX8" fmla="*/ 178835 w 523961"/>
              <a:gd name="connsiteY8" fmla="*/ 171264 h 804310"/>
              <a:gd name="connsiteX9" fmla="*/ 319512 w 523961"/>
              <a:gd name="connsiteY9" fmla="*/ 218156 h 804310"/>
              <a:gd name="connsiteX10" fmla="*/ 354681 w 523961"/>
              <a:gd name="connsiteY10" fmla="*/ 229879 h 804310"/>
              <a:gd name="connsiteX11" fmla="*/ 425020 w 523961"/>
              <a:gd name="connsiteY11" fmla="*/ 265048 h 804310"/>
              <a:gd name="connsiteX12" fmla="*/ 460189 w 523961"/>
              <a:gd name="connsiteY12" fmla="*/ 300218 h 804310"/>
              <a:gd name="connsiteX13" fmla="*/ 475194 w 523961"/>
              <a:gd name="connsiteY13" fmla="*/ 335386 h 804310"/>
              <a:gd name="connsiteX14" fmla="*/ 495358 w 523961"/>
              <a:gd name="connsiteY14" fmla="*/ 370556 h 804310"/>
              <a:gd name="connsiteX15" fmla="*/ 507081 w 523961"/>
              <a:gd name="connsiteY15" fmla="*/ 804310 h 804310"/>
              <a:gd name="connsiteX0" fmla="*/ 523961 w 523961"/>
              <a:gd name="connsiteY0" fmla="*/ 0 h 804310"/>
              <a:gd name="connsiteX1" fmla="*/ 378127 w 523961"/>
              <a:gd name="connsiteY1" fmla="*/ 7141 h 804310"/>
              <a:gd name="connsiteX2" fmla="*/ 143666 w 523961"/>
              <a:gd name="connsiteY2" fmla="*/ 18864 h 804310"/>
              <a:gd name="connsiteX3" fmla="*/ 60197 w 523961"/>
              <a:gd name="connsiteY3" fmla="*/ 39749 h 804310"/>
              <a:gd name="connsiteX4" fmla="*/ 2989 w 523961"/>
              <a:gd name="connsiteY4" fmla="*/ 100925 h 804310"/>
              <a:gd name="connsiteX5" fmla="*/ 14712 w 523961"/>
              <a:gd name="connsiteY5" fmla="*/ 147818 h 804310"/>
              <a:gd name="connsiteX6" fmla="*/ 61604 w 523961"/>
              <a:gd name="connsiteY6" fmla="*/ 159541 h 804310"/>
              <a:gd name="connsiteX7" fmla="*/ 178835 w 523961"/>
              <a:gd name="connsiteY7" fmla="*/ 171264 h 804310"/>
              <a:gd name="connsiteX8" fmla="*/ 319512 w 523961"/>
              <a:gd name="connsiteY8" fmla="*/ 218156 h 804310"/>
              <a:gd name="connsiteX9" fmla="*/ 354681 w 523961"/>
              <a:gd name="connsiteY9" fmla="*/ 229879 h 804310"/>
              <a:gd name="connsiteX10" fmla="*/ 425020 w 523961"/>
              <a:gd name="connsiteY10" fmla="*/ 265048 h 804310"/>
              <a:gd name="connsiteX11" fmla="*/ 460189 w 523961"/>
              <a:gd name="connsiteY11" fmla="*/ 300218 h 804310"/>
              <a:gd name="connsiteX12" fmla="*/ 475194 w 523961"/>
              <a:gd name="connsiteY12" fmla="*/ 335386 h 804310"/>
              <a:gd name="connsiteX13" fmla="*/ 495358 w 523961"/>
              <a:gd name="connsiteY13" fmla="*/ 370556 h 804310"/>
              <a:gd name="connsiteX14" fmla="*/ 507081 w 523961"/>
              <a:gd name="connsiteY14" fmla="*/ 804310 h 804310"/>
              <a:gd name="connsiteX0" fmla="*/ 524509 w 524509"/>
              <a:gd name="connsiteY0" fmla="*/ 0 h 804310"/>
              <a:gd name="connsiteX1" fmla="*/ 378675 w 524509"/>
              <a:gd name="connsiteY1" fmla="*/ 7141 h 804310"/>
              <a:gd name="connsiteX2" fmla="*/ 144214 w 524509"/>
              <a:gd name="connsiteY2" fmla="*/ 18864 h 804310"/>
              <a:gd name="connsiteX3" fmla="*/ 60745 w 524509"/>
              <a:gd name="connsiteY3" fmla="*/ 39749 h 804310"/>
              <a:gd name="connsiteX4" fmla="*/ 3537 w 524509"/>
              <a:gd name="connsiteY4" fmla="*/ 100925 h 804310"/>
              <a:gd name="connsiteX5" fmla="*/ 15260 w 524509"/>
              <a:gd name="connsiteY5" fmla="*/ 147818 h 804310"/>
              <a:gd name="connsiteX6" fmla="*/ 89848 w 524509"/>
              <a:gd name="connsiteY6" fmla="*/ 171592 h 804310"/>
              <a:gd name="connsiteX7" fmla="*/ 179383 w 524509"/>
              <a:gd name="connsiteY7" fmla="*/ 171264 h 804310"/>
              <a:gd name="connsiteX8" fmla="*/ 320060 w 524509"/>
              <a:gd name="connsiteY8" fmla="*/ 218156 h 804310"/>
              <a:gd name="connsiteX9" fmla="*/ 355229 w 524509"/>
              <a:gd name="connsiteY9" fmla="*/ 229879 h 804310"/>
              <a:gd name="connsiteX10" fmla="*/ 425568 w 524509"/>
              <a:gd name="connsiteY10" fmla="*/ 265048 h 804310"/>
              <a:gd name="connsiteX11" fmla="*/ 460737 w 524509"/>
              <a:gd name="connsiteY11" fmla="*/ 300218 h 804310"/>
              <a:gd name="connsiteX12" fmla="*/ 475742 w 524509"/>
              <a:gd name="connsiteY12" fmla="*/ 335386 h 804310"/>
              <a:gd name="connsiteX13" fmla="*/ 495906 w 524509"/>
              <a:gd name="connsiteY13" fmla="*/ 370556 h 804310"/>
              <a:gd name="connsiteX14" fmla="*/ 507629 w 524509"/>
              <a:gd name="connsiteY14" fmla="*/ 804310 h 804310"/>
              <a:gd name="connsiteX0" fmla="*/ 524509 w 524509"/>
              <a:gd name="connsiteY0" fmla="*/ 0 h 804310"/>
              <a:gd name="connsiteX1" fmla="*/ 378675 w 524509"/>
              <a:gd name="connsiteY1" fmla="*/ 7141 h 804310"/>
              <a:gd name="connsiteX2" fmla="*/ 144214 w 524509"/>
              <a:gd name="connsiteY2" fmla="*/ 18864 h 804310"/>
              <a:gd name="connsiteX3" fmla="*/ 60745 w 524509"/>
              <a:gd name="connsiteY3" fmla="*/ 39749 h 804310"/>
              <a:gd name="connsiteX4" fmla="*/ 3537 w 524509"/>
              <a:gd name="connsiteY4" fmla="*/ 100925 h 804310"/>
              <a:gd name="connsiteX5" fmla="*/ 15260 w 524509"/>
              <a:gd name="connsiteY5" fmla="*/ 147818 h 804310"/>
              <a:gd name="connsiteX6" fmla="*/ 89848 w 524509"/>
              <a:gd name="connsiteY6" fmla="*/ 171592 h 804310"/>
              <a:gd name="connsiteX7" fmla="*/ 215387 w 524509"/>
              <a:gd name="connsiteY7" fmla="*/ 189341 h 804310"/>
              <a:gd name="connsiteX8" fmla="*/ 320060 w 524509"/>
              <a:gd name="connsiteY8" fmla="*/ 218156 h 804310"/>
              <a:gd name="connsiteX9" fmla="*/ 355229 w 524509"/>
              <a:gd name="connsiteY9" fmla="*/ 229879 h 804310"/>
              <a:gd name="connsiteX10" fmla="*/ 425568 w 524509"/>
              <a:gd name="connsiteY10" fmla="*/ 265048 h 804310"/>
              <a:gd name="connsiteX11" fmla="*/ 460737 w 524509"/>
              <a:gd name="connsiteY11" fmla="*/ 300218 h 804310"/>
              <a:gd name="connsiteX12" fmla="*/ 475742 w 524509"/>
              <a:gd name="connsiteY12" fmla="*/ 335386 h 804310"/>
              <a:gd name="connsiteX13" fmla="*/ 495906 w 524509"/>
              <a:gd name="connsiteY13" fmla="*/ 370556 h 804310"/>
              <a:gd name="connsiteX14" fmla="*/ 507629 w 524509"/>
              <a:gd name="connsiteY14" fmla="*/ 804310 h 804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24509" h="804310">
                <a:moveTo>
                  <a:pt x="524509" y="0"/>
                </a:moveTo>
                <a:cubicBezTo>
                  <a:pt x="462329" y="9024"/>
                  <a:pt x="442058" y="3997"/>
                  <a:pt x="378675" y="7141"/>
                </a:cubicBezTo>
                <a:lnTo>
                  <a:pt x="144214" y="18864"/>
                </a:lnTo>
                <a:cubicBezTo>
                  <a:pt x="91226" y="24299"/>
                  <a:pt x="84191" y="26072"/>
                  <a:pt x="60745" y="39749"/>
                </a:cubicBezTo>
                <a:cubicBezTo>
                  <a:pt x="37299" y="53426"/>
                  <a:pt x="11118" y="82914"/>
                  <a:pt x="3537" y="100925"/>
                </a:cubicBezTo>
                <a:cubicBezTo>
                  <a:pt x="-4044" y="118936"/>
                  <a:pt x="875" y="136040"/>
                  <a:pt x="15260" y="147818"/>
                </a:cubicBezTo>
                <a:cubicBezTo>
                  <a:pt x="29645" y="159596"/>
                  <a:pt x="56494" y="164672"/>
                  <a:pt x="89848" y="171592"/>
                </a:cubicBezTo>
                <a:cubicBezTo>
                  <a:pt x="123203" y="178513"/>
                  <a:pt x="176310" y="185433"/>
                  <a:pt x="215387" y="189341"/>
                </a:cubicBezTo>
                <a:lnTo>
                  <a:pt x="320060" y="218156"/>
                </a:lnTo>
                <a:cubicBezTo>
                  <a:pt x="331783" y="222064"/>
                  <a:pt x="344947" y="223024"/>
                  <a:pt x="355229" y="229879"/>
                </a:cubicBezTo>
                <a:cubicBezTo>
                  <a:pt x="400680" y="260180"/>
                  <a:pt x="377032" y="248870"/>
                  <a:pt x="425568" y="265048"/>
                </a:cubicBezTo>
                <a:cubicBezTo>
                  <a:pt x="437291" y="276771"/>
                  <a:pt x="452375" y="288495"/>
                  <a:pt x="460737" y="300218"/>
                </a:cubicBezTo>
                <a:cubicBezTo>
                  <a:pt x="469099" y="311941"/>
                  <a:pt x="470216" y="324333"/>
                  <a:pt x="475742" y="335386"/>
                </a:cubicBezTo>
                <a:cubicBezTo>
                  <a:pt x="482043" y="347988"/>
                  <a:pt x="488091" y="358833"/>
                  <a:pt x="495906" y="370556"/>
                </a:cubicBezTo>
                <a:cubicBezTo>
                  <a:pt x="538905" y="542552"/>
                  <a:pt x="507629" y="401336"/>
                  <a:pt x="507629" y="80431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0E5D3DF-005F-42EB-AB9D-E5BC6E4CF1C4}"/>
              </a:ext>
            </a:extLst>
          </p:cNvPr>
          <p:cNvGrpSpPr/>
          <p:nvPr/>
        </p:nvGrpSpPr>
        <p:grpSpPr>
          <a:xfrm>
            <a:off x="6248568" y="5994735"/>
            <a:ext cx="2802408" cy="544177"/>
            <a:chOff x="6248568" y="5994735"/>
            <a:chExt cx="2802408" cy="54417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C5134F6-25F6-44A4-ABCB-D7AB19CE1FE9}"/>
                </a:ext>
              </a:extLst>
            </p:cNvPr>
            <p:cNvGrpSpPr/>
            <p:nvPr/>
          </p:nvGrpSpPr>
          <p:grpSpPr>
            <a:xfrm>
              <a:off x="8390734" y="5994735"/>
              <a:ext cx="660242" cy="544177"/>
              <a:chOff x="10454160" y="5150640"/>
              <a:chExt cx="898920" cy="822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B1D9815A-FBBA-4590-9CFC-19DDB31B53DA}"/>
                      </a:ext>
                    </a:extLst>
                  </p14:cNvPr>
                  <p14:cNvContentPartPr/>
                  <p14:nvPr/>
                </p14:nvContentPartPr>
                <p14:xfrm>
                  <a:off x="11078760" y="5150640"/>
                  <a:ext cx="360" cy="36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45A27091-82E9-4CD8-9AB3-275D23F0B83C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1015760" y="508800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5D48C0F6-9A7A-42FC-B282-5F2D7E09AA13}"/>
                      </a:ext>
                    </a:extLst>
                  </p14:cNvPr>
                  <p14:cNvContentPartPr/>
                  <p14:nvPr/>
                </p14:nvContentPartPr>
                <p14:xfrm>
                  <a:off x="10636320" y="5973240"/>
                  <a:ext cx="360" cy="36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EBB5681A-43CE-4558-A450-A27CCA140155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0573320" y="591024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9A3DEC78-747A-493D-B878-7E1826F4B6AC}"/>
                      </a:ext>
                    </a:extLst>
                  </p14:cNvPr>
                  <p14:cNvContentPartPr/>
                  <p14:nvPr/>
                </p14:nvContentPartPr>
                <p14:xfrm>
                  <a:off x="10469280" y="5790000"/>
                  <a:ext cx="6120" cy="36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BCCA4F90-14CE-440F-B072-1863CDE1B5E3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10397880" y="5727360"/>
                    <a:ext cx="148512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89A520EF-CA00-4414-B15A-8934C5FDA8EF}"/>
                      </a:ext>
                    </a:extLst>
                  </p14:cNvPr>
                  <p14:cNvContentPartPr/>
                  <p14:nvPr/>
                </p14:nvContentPartPr>
                <p14:xfrm>
                  <a:off x="10880400" y="5790000"/>
                  <a:ext cx="360" cy="36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2E050B01-4A68-44F0-8B87-C4F97CDAD32D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0817760" y="572736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0E68F5C4-9B63-4D2C-A969-EEA6F217025A}"/>
                      </a:ext>
                    </a:extLst>
                  </p14:cNvPr>
                  <p14:cNvContentPartPr/>
                  <p14:nvPr/>
                </p14:nvContentPartPr>
                <p14:xfrm>
                  <a:off x="10454160" y="5272680"/>
                  <a:ext cx="360" cy="36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F57163B8-201F-40E9-926A-17356AA01FB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0391520" y="521004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35E208C4-1F2C-4F9B-902F-4C34CF3C38E0}"/>
                      </a:ext>
                    </a:extLst>
                  </p14:cNvPr>
                  <p14:cNvContentPartPr/>
                  <p14:nvPr/>
                </p14:nvContentPartPr>
                <p14:xfrm>
                  <a:off x="10865640" y="5500920"/>
                  <a:ext cx="360" cy="36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99A5CD13-0DEA-4560-B8BA-504EB8AFC26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0802640" y="543792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202D549F-1C9F-4752-9E40-8F7F51797B05}"/>
                      </a:ext>
                    </a:extLst>
                  </p14:cNvPr>
                  <p14:cNvContentPartPr/>
                  <p14:nvPr/>
                </p14:nvContentPartPr>
                <p14:xfrm>
                  <a:off x="10773480" y="5332800"/>
                  <a:ext cx="360" cy="3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EDF3A689-6897-4C84-80C4-91D653378786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0710480" y="526980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09D1FA40-27EB-462D-A37A-DFBE4AFDCCE8}"/>
                      </a:ext>
                    </a:extLst>
                  </p14:cNvPr>
                  <p14:cNvContentPartPr/>
                  <p14:nvPr/>
                </p14:nvContentPartPr>
                <p14:xfrm>
                  <a:off x="10621200" y="5592000"/>
                  <a:ext cx="360" cy="3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AFE498FB-0258-4C62-BBF3-54E4D31F6555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0558560" y="552900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5500B668-681D-4DB6-953C-AADDED6C64FC}"/>
                      </a:ext>
                    </a:extLst>
                  </p14:cNvPr>
                  <p14:cNvContentPartPr/>
                  <p14:nvPr/>
                </p14:nvContentPartPr>
                <p14:xfrm>
                  <a:off x="10606440" y="5393640"/>
                  <a:ext cx="360" cy="36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371C8173-D6B5-4999-801C-DD6B9048E17E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0543440" y="533100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FCD94D96-1428-46A2-A4B1-5D1F7CF3E0C9}"/>
                      </a:ext>
                    </a:extLst>
                  </p14:cNvPr>
                  <p14:cNvContentPartPr/>
                  <p14:nvPr/>
                </p14:nvContentPartPr>
                <p14:xfrm>
                  <a:off x="10454160" y="5485800"/>
                  <a:ext cx="360" cy="3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B02DBABE-C2D4-4A34-A760-BFEC7E634133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0391520" y="542316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26E80835-35CA-45E4-95D7-A58366A87378}"/>
                      </a:ext>
                    </a:extLst>
                  </p14:cNvPr>
                  <p14:cNvContentPartPr/>
                  <p14:nvPr/>
                </p14:nvContentPartPr>
                <p14:xfrm>
                  <a:off x="10743600" y="5662560"/>
                  <a:ext cx="24480" cy="684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00A8D8BF-0575-4D46-86A6-BBE06CB1638E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10669738" y="5588175"/>
                    <a:ext cx="171782" cy="1560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88EE90BD-04ED-448A-895D-06919599F62F}"/>
                      </a:ext>
                    </a:extLst>
                  </p14:cNvPr>
                  <p14:cNvContentPartPr/>
                  <p14:nvPr/>
                </p14:nvContentPartPr>
                <p14:xfrm>
                  <a:off x="11215920" y="5516040"/>
                  <a:ext cx="360" cy="3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BA6FEF92-178A-4F7B-8388-E1F6DE7FBEC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1152920" y="545304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43348583-A96B-4644-9961-C824254C4057}"/>
                      </a:ext>
                    </a:extLst>
                  </p14:cNvPr>
                  <p14:cNvContentPartPr/>
                  <p14:nvPr/>
                </p14:nvContentPartPr>
                <p14:xfrm>
                  <a:off x="11063640" y="5439720"/>
                  <a:ext cx="360" cy="36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01FE22DD-1DF9-43A1-BE1C-77A4CDCCDC2F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1001000" y="537708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FCED84B3-7F5E-4769-ADBD-96ADC999588C}"/>
                      </a:ext>
                    </a:extLst>
                  </p14:cNvPr>
                  <p14:cNvContentPartPr/>
                  <p14:nvPr/>
                </p14:nvContentPartPr>
                <p14:xfrm>
                  <a:off x="11063640" y="5669040"/>
                  <a:ext cx="360" cy="36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E1664194-74EA-4F10-B713-24C9CB2F10C2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1001000" y="560640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55221D43-F41F-458C-BB23-E67CF5D75CD2}"/>
                      </a:ext>
                    </a:extLst>
                  </p14:cNvPr>
                  <p14:cNvContentPartPr/>
                  <p14:nvPr/>
                </p14:nvContentPartPr>
                <p14:xfrm>
                  <a:off x="11124840" y="5897280"/>
                  <a:ext cx="360" cy="36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2AAE63D0-C6D0-4505-9164-136C5738E4C1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1061840" y="583428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8B119C7E-C09D-4C9A-9504-7313648FEB89}"/>
                      </a:ext>
                    </a:extLst>
                  </p14:cNvPr>
                  <p14:cNvContentPartPr/>
                  <p14:nvPr/>
                </p14:nvContentPartPr>
                <p14:xfrm>
                  <a:off x="11352720" y="5806200"/>
                  <a:ext cx="360" cy="3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A0A836A6-B1D7-491A-A81A-A0443A658786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1290080" y="574320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5F473A92-D13B-43BD-B658-D3984A8349BC}"/>
                      </a:ext>
                    </a:extLst>
                  </p14:cNvPr>
                  <p14:cNvContentPartPr/>
                  <p14:nvPr/>
                </p14:nvContentPartPr>
                <p14:xfrm>
                  <a:off x="11322840" y="5349000"/>
                  <a:ext cx="360" cy="36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79C7FD6C-3D66-4C7B-BE87-3AF5D18436A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1260200" y="528600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42A9733D-5F93-40A4-8395-B243F748D4EA}"/>
                      </a:ext>
                    </a:extLst>
                  </p14:cNvPr>
                  <p14:cNvContentPartPr/>
                  <p14:nvPr/>
                </p14:nvContentPartPr>
                <p14:xfrm>
                  <a:off x="11230680" y="5211840"/>
                  <a:ext cx="360" cy="3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61FA4C05-05FF-43E7-926E-7D4AAEFF41F0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1168040" y="514884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EDEC5D8-AB0A-47E3-8A72-A343C9776AE9}"/>
                    </a:ext>
                  </a:extLst>
                </p14:cNvPr>
                <p14:cNvContentPartPr/>
                <p14:nvPr/>
              </p14:nvContentPartPr>
              <p14:xfrm>
                <a:off x="6248568" y="6035203"/>
                <a:ext cx="716872" cy="464239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EDEC5D8-AB0A-47E3-8A72-A343C9776AE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185558" y="5972225"/>
                  <a:ext cx="842532" cy="589835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B3F5ECE-18DD-4354-B04A-446946098A5E}"/>
              </a:ext>
            </a:extLst>
          </p:cNvPr>
          <p:cNvSpPr txBox="1"/>
          <p:nvPr/>
        </p:nvSpPr>
        <p:spPr>
          <a:xfrm>
            <a:off x="-1" y="6488668"/>
            <a:ext cx="569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Williams and Igel 2021, </a:t>
            </a:r>
            <a:r>
              <a:rPr lang="en-US" dirty="0" err="1"/>
              <a:t>doi</a:t>
            </a:r>
            <a:r>
              <a:rPr lang="en-US" dirty="0"/>
              <a:t>: 10.1029/2021GL094740</a:t>
            </a:r>
          </a:p>
        </p:txBody>
      </p:sp>
      <p:sp>
        <p:nvSpPr>
          <p:cNvPr id="37" name="Arrow: Curved Right 36">
            <a:extLst>
              <a:ext uri="{FF2B5EF4-FFF2-40B4-BE49-F238E27FC236}">
                <a16:creationId xmlns:a16="http://schemas.microsoft.com/office/drawing/2014/main" id="{796F952D-3729-4B13-A07A-8A65D8A54D6C}"/>
              </a:ext>
            </a:extLst>
          </p:cNvPr>
          <p:cNvSpPr/>
          <p:nvPr/>
        </p:nvSpPr>
        <p:spPr>
          <a:xfrm>
            <a:off x="6248568" y="4815767"/>
            <a:ext cx="448785" cy="561477"/>
          </a:xfrm>
          <a:prstGeom prst="curvedRightArrow">
            <a:avLst/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Arrow: Curved Right 37">
            <a:extLst>
              <a:ext uri="{FF2B5EF4-FFF2-40B4-BE49-F238E27FC236}">
                <a16:creationId xmlns:a16="http://schemas.microsoft.com/office/drawing/2014/main" id="{63C83B65-8B64-4A09-A177-5963843C56A4}"/>
              </a:ext>
            </a:extLst>
          </p:cNvPr>
          <p:cNvSpPr/>
          <p:nvPr/>
        </p:nvSpPr>
        <p:spPr>
          <a:xfrm>
            <a:off x="8229246" y="4798009"/>
            <a:ext cx="448785" cy="561477"/>
          </a:xfrm>
          <a:prstGeom prst="curvedRightArrow">
            <a:avLst>
              <a:gd name="adj1" fmla="val 45322"/>
              <a:gd name="adj2" fmla="val 62555"/>
              <a:gd name="adj3" fmla="val 25000"/>
            </a:avLst>
          </a:prstGeom>
          <a:solidFill>
            <a:schemeClr val="accent6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8057DFB1-30E2-473E-A627-E4BC6F53B84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13" y="5225829"/>
            <a:ext cx="1202391" cy="120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639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DE366-3FB8-4B5F-B9DC-F23DA9516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About Droplet Sedimentation?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9519F1C8-CD94-4B69-B5D2-E026300467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959" y="1825625"/>
            <a:ext cx="9968657" cy="4351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C6DC95-27DE-4B37-BB2A-CF03AEC0F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071-CED1-4531-B882-8FD8E4CD96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37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25267-DA83-492B-9750-62110FD5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Stratocumulus Clouds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629C6-3F2B-4F07-87B9-EE9D4F46E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6A3297C1-4B6D-470D-BF11-D64063726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51236"/>
            <a:ext cx="10756884" cy="38657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1570AA-D827-4668-B527-7D9671EECC29}"/>
              </a:ext>
            </a:extLst>
          </p:cNvPr>
          <p:cNvSpPr txBox="1"/>
          <p:nvPr/>
        </p:nvSpPr>
        <p:spPr>
          <a:xfrm>
            <a:off x="9615756" y="5812311"/>
            <a:ext cx="2391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Wood 2012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C0C8B2-A4B1-4C5D-B1C3-2713B0F1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071-CED1-4531-B882-8FD8E4CD96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63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D56B6-ECD9-4CC1-BBE3-AC9DCF89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Stratocumulus Clouds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F1069-2C01-4A37-B5EC-57BF0152A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61E8D-A176-4D00-9BCB-0F3FA68B2A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970"/>
          <a:stretch/>
        </p:blipFill>
        <p:spPr>
          <a:xfrm>
            <a:off x="1234027" y="1481142"/>
            <a:ext cx="5806292" cy="48752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5B25BC-DB42-4B04-9B38-E9FFB7625DA6}"/>
              </a:ext>
            </a:extLst>
          </p:cNvPr>
          <p:cNvSpPr txBox="1"/>
          <p:nvPr/>
        </p:nvSpPr>
        <p:spPr>
          <a:xfrm>
            <a:off x="7154346" y="5897325"/>
            <a:ext cx="254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Glassmeier</a:t>
            </a:r>
            <a:r>
              <a:rPr lang="en-US" dirty="0"/>
              <a:t> et al.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7AFA0A-7ECA-4D26-B77E-901FCAF82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146" y="3528891"/>
            <a:ext cx="3494953" cy="66516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6CCC5-5CE9-45D9-8306-486DD5EDF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071-CED1-4531-B882-8FD8E4CD96FF}" type="slidenum">
              <a:rPr lang="en-US" smtClean="0"/>
              <a:t>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33E658E-4AAD-49F2-9397-ECF5BE10B1F0}"/>
              </a:ext>
            </a:extLst>
          </p:cNvPr>
          <p:cNvSpPr/>
          <p:nvPr/>
        </p:nvSpPr>
        <p:spPr>
          <a:xfrm>
            <a:off x="7436146" y="2311244"/>
            <a:ext cx="3521827" cy="1015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sign of the LWP change with N is important for understanding the change in albedo with N:</a:t>
            </a:r>
          </a:p>
        </p:txBody>
      </p:sp>
    </p:spTree>
    <p:extLst>
      <p:ext uri="{BB962C8B-B14F-4D97-AF65-F5344CB8AC3E}">
        <p14:creationId xmlns:p14="http://schemas.microsoft.com/office/powerpoint/2010/main" val="2251605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D56B6-ECD9-4CC1-BBE3-AC9DCF89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Stratocumulus Clouds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F1069-2C01-4A37-B5EC-57BF0152A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61E8D-A176-4D00-9BCB-0F3FA68B2A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87"/>
          <a:stretch/>
        </p:blipFill>
        <p:spPr>
          <a:xfrm>
            <a:off x="1637938" y="1481142"/>
            <a:ext cx="5744584" cy="48752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7946CB-7FA9-4035-A355-CB4B295A84C4}"/>
              </a:ext>
            </a:extLst>
          </p:cNvPr>
          <p:cNvSpPr txBox="1"/>
          <p:nvPr/>
        </p:nvSpPr>
        <p:spPr>
          <a:xfrm>
            <a:off x="254860" y="1410367"/>
            <a:ext cx="4498115" cy="5016758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The decrease in LWP is due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Stronger evaporation of cloud liquid in higher aerosol conditions at cloud top because …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Smaller droplets evaporate more efficiently because they have more </a:t>
            </a:r>
            <a:r>
              <a:rPr lang="en-US" sz="2000">
                <a:solidFill>
                  <a:schemeClr val="bg1">
                    <a:lumMod val="75000"/>
                    <a:lumOff val="25000"/>
                  </a:schemeClr>
                </a:solidFill>
              </a:rPr>
              <a:t>surface area for </a:t>
            </a: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a given total amount of liquid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Smaller droplets reside closer to the entrainment interface than larger droplets owing to reduced gravitational settling, which increases the potential for evaporation.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E0DB01-CC34-492C-B8C1-4EE5B6CA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071-CED1-4531-B882-8FD8E4CD96FF}" type="slidenum">
              <a:rPr lang="en-US" smtClean="0"/>
              <a:t>4</a:t>
            </a:fld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73A510A-F677-4AA8-AFF9-8391875F08EF}"/>
              </a:ext>
            </a:extLst>
          </p:cNvPr>
          <p:cNvGrpSpPr/>
          <p:nvPr/>
        </p:nvGrpSpPr>
        <p:grpSpPr>
          <a:xfrm>
            <a:off x="445670" y="2750402"/>
            <a:ext cx="726781" cy="766036"/>
            <a:chOff x="288538" y="2806705"/>
            <a:chExt cx="726781" cy="76603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CBBA74E-8817-4D2D-800C-0ADE7F550638}"/>
                </a:ext>
              </a:extLst>
            </p:cNvPr>
            <p:cNvSpPr/>
            <p:nvPr/>
          </p:nvSpPr>
          <p:spPr>
            <a:xfrm>
              <a:off x="357894" y="2957876"/>
              <a:ext cx="310034" cy="33885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1001283-6AB5-4000-A57E-132BC702AC29}"/>
                </a:ext>
              </a:extLst>
            </p:cNvPr>
            <p:cNvSpPr/>
            <p:nvPr/>
          </p:nvSpPr>
          <p:spPr>
            <a:xfrm>
              <a:off x="594362" y="2890760"/>
              <a:ext cx="310034" cy="33885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6070154-F713-446C-873F-920DB10E81E5}"/>
                </a:ext>
              </a:extLst>
            </p:cNvPr>
            <p:cNvSpPr/>
            <p:nvPr/>
          </p:nvSpPr>
          <p:spPr>
            <a:xfrm>
              <a:off x="558023" y="3181681"/>
              <a:ext cx="310034" cy="33885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C50CDA3-5B8C-4F4F-8E83-DE42A1FD2F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8538" y="2806705"/>
              <a:ext cx="726781" cy="766036"/>
              <a:chOff x="9366237" y="3002252"/>
              <a:chExt cx="989188" cy="992450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6CE8A0F3-0652-457C-8968-68EE71808C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60831" y="3002252"/>
                <a:ext cx="5435" cy="153712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7EAECE19-4AE0-4A5F-BADC-535CBC1C070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20760" y="3147115"/>
                <a:ext cx="89802" cy="124322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6BE6ABE4-292E-4E91-9296-23C1283054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10562" y="3496846"/>
                <a:ext cx="144863" cy="10765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1D2DB7D8-8FFE-4E34-A6C2-06CCD7899C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11100" y="3147115"/>
                <a:ext cx="90456" cy="10773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F98ED799-2BF8-4078-ABE6-582297B722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6237" y="3496846"/>
                <a:ext cx="144863" cy="10765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1B9E4377-8391-4D7E-AB29-744E4A851B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11100" y="3735076"/>
                <a:ext cx="115570" cy="111500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A826EA88-0E0D-445A-AEB9-60520478624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855591" y="3846576"/>
                <a:ext cx="5240" cy="148126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A169241A-7F54-4128-B123-640BBF2040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120760" y="3751202"/>
                <a:ext cx="89802" cy="95374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21D1506-2B72-4429-ADC2-C70D6A53EDA6}"/>
              </a:ext>
            </a:extLst>
          </p:cNvPr>
          <p:cNvGrpSpPr/>
          <p:nvPr/>
        </p:nvGrpSpPr>
        <p:grpSpPr>
          <a:xfrm>
            <a:off x="445670" y="3562579"/>
            <a:ext cx="711530" cy="702133"/>
            <a:chOff x="1072159" y="2847936"/>
            <a:chExt cx="711530" cy="702133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CBC69A-6359-49A8-9246-D213B8FC3333}"/>
                </a:ext>
              </a:extLst>
            </p:cNvPr>
            <p:cNvSpPr/>
            <p:nvPr/>
          </p:nvSpPr>
          <p:spPr>
            <a:xfrm>
              <a:off x="1162495" y="3133030"/>
              <a:ext cx="197253" cy="21296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2C1E962-911E-49E0-9BC7-FBFCEA869E23}"/>
                </a:ext>
              </a:extLst>
            </p:cNvPr>
            <p:cNvSpPr/>
            <p:nvPr/>
          </p:nvSpPr>
          <p:spPr>
            <a:xfrm>
              <a:off x="1250887" y="3215542"/>
              <a:ext cx="197253" cy="21296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FC73101-AB75-4DD4-9CF6-08BB1330F6FD}"/>
                </a:ext>
              </a:extLst>
            </p:cNvPr>
            <p:cNvSpPr/>
            <p:nvPr/>
          </p:nvSpPr>
          <p:spPr>
            <a:xfrm>
              <a:off x="1465741" y="3086836"/>
              <a:ext cx="197253" cy="21296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5C887FF-5A34-4388-B525-A6018A974C3C}"/>
                </a:ext>
              </a:extLst>
            </p:cNvPr>
            <p:cNvSpPr/>
            <p:nvPr/>
          </p:nvSpPr>
          <p:spPr>
            <a:xfrm>
              <a:off x="1245411" y="2994906"/>
              <a:ext cx="197253" cy="21296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5968C6F-9EAB-4241-9BC8-16119B9AF7B5}"/>
                </a:ext>
              </a:extLst>
            </p:cNvPr>
            <p:cNvSpPr/>
            <p:nvPr/>
          </p:nvSpPr>
          <p:spPr>
            <a:xfrm>
              <a:off x="1430588" y="3272246"/>
              <a:ext cx="197253" cy="21296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B4B8B90-7FF7-434F-9269-E116103CC931}"/>
                </a:ext>
              </a:extLst>
            </p:cNvPr>
            <p:cNvSpPr/>
            <p:nvPr/>
          </p:nvSpPr>
          <p:spPr>
            <a:xfrm>
              <a:off x="1406903" y="2943198"/>
              <a:ext cx="197253" cy="21296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F9D8B57-22A9-4BDB-A10F-E636AC772458}"/>
                </a:ext>
              </a:extLst>
            </p:cNvPr>
            <p:cNvSpPr/>
            <p:nvPr/>
          </p:nvSpPr>
          <p:spPr>
            <a:xfrm>
              <a:off x="1289342" y="3133030"/>
              <a:ext cx="197253" cy="21296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63B3191-8A90-4ED4-90EC-1BD7C6940BD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72159" y="2847936"/>
              <a:ext cx="711530" cy="702133"/>
              <a:chOff x="8236974" y="4712110"/>
              <a:chExt cx="1828800" cy="1828800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420C3D29-3C32-454D-88AF-4A3962F1E6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41683" y="4712110"/>
                <a:ext cx="9690" cy="757987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E913161C-A734-4490-AB86-215D4D17B04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41725" y="4979932"/>
                <a:ext cx="556228" cy="573451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055FFF87-FFCB-45CA-9464-08941FCD0A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12377" y="5626511"/>
                <a:ext cx="753397" cy="0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5C5888D5-3460-4E6F-A567-08BFC1F017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04796" y="4979932"/>
                <a:ext cx="556616" cy="573451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B8CAC4B9-9472-417A-B1C9-BF7341A6E4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36974" y="5626511"/>
                <a:ext cx="722172" cy="17096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1E974E98-C782-4E3C-AC16-76DB576D42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04796" y="5753264"/>
                <a:ext cx="515196" cy="519825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2B176438-87D9-4AD4-AE6E-0BCCF82A5F6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41683" y="5854592"/>
                <a:ext cx="9691" cy="686318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68F28CB3-B3FD-4C3A-92FC-77FDA6B643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280158" y="5799901"/>
                <a:ext cx="517794" cy="473187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3C6B71C4-45C5-4521-AC5C-635DEEBCE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5662" y="3528891"/>
            <a:ext cx="3494953" cy="665168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EBBD61C3-9398-4905-A822-64ACEEBB19C8}"/>
              </a:ext>
            </a:extLst>
          </p:cNvPr>
          <p:cNvSpPr/>
          <p:nvPr/>
        </p:nvSpPr>
        <p:spPr>
          <a:xfrm>
            <a:off x="7845662" y="2311244"/>
            <a:ext cx="3521827" cy="10153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sign of the LWP change with N is important for understanding the change in albedo with N: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60C1F62-D334-47ED-817E-748D3E08E05F}"/>
              </a:ext>
            </a:extLst>
          </p:cNvPr>
          <p:cNvSpPr txBox="1"/>
          <p:nvPr/>
        </p:nvSpPr>
        <p:spPr>
          <a:xfrm>
            <a:off x="7563862" y="5897325"/>
            <a:ext cx="2545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Glassmeier</a:t>
            </a:r>
            <a:r>
              <a:rPr lang="en-US" dirty="0"/>
              <a:t> et al. 2021</a:t>
            </a:r>
          </a:p>
        </p:txBody>
      </p:sp>
    </p:spTree>
    <p:extLst>
      <p:ext uri="{BB962C8B-B14F-4D97-AF65-F5344CB8AC3E}">
        <p14:creationId xmlns:p14="http://schemas.microsoft.com/office/powerpoint/2010/main" val="3357033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7CA8-DBD2-4476-BB99-1AB0128EA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explanation correct?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2D6F9-AD0B-40AE-888B-6F08B794B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6309500" cy="4351338"/>
          </a:xfrm>
        </p:spPr>
        <p:txBody>
          <a:bodyPr/>
          <a:lstStyle/>
          <a:p>
            <a:r>
              <a:rPr lang="en-US" dirty="0"/>
              <a:t>We ran large eddy simulations of decoupled stratocumulus clouds to investigate this mechanism</a:t>
            </a:r>
          </a:p>
          <a:p>
            <a:pPr lvl="1"/>
            <a:r>
              <a:rPr lang="en-US" dirty="0"/>
              <a:t>One precipitating case, one non-precipitating case</a:t>
            </a:r>
          </a:p>
          <a:p>
            <a:pPr lvl="1"/>
            <a:r>
              <a:rPr lang="en-US" dirty="0"/>
              <a:t>RAMS</a:t>
            </a:r>
          </a:p>
          <a:p>
            <a:pPr lvl="1"/>
            <a:r>
              <a:rPr lang="en-US" dirty="0"/>
              <a:t>dx = 50 m; </a:t>
            </a:r>
            <a:r>
              <a:rPr lang="en-US" dirty="0" err="1"/>
              <a:t>dz</a:t>
            </a:r>
            <a:r>
              <a:rPr lang="en-US" dirty="0"/>
              <a:t> = 10 m</a:t>
            </a:r>
          </a:p>
          <a:p>
            <a:pPr lvl="1"/>
            <a:r>
              <a:rPr lang="en-US" dirty="0"/>
              <a:t>Bulk microphysics 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NO DROPLET SEDIMENTATION</a:t>
            </a:r>
          </a:p>
          <a:p>
            <a:pPr lvl="1"/>
            <a:r>
              <a:rPr lang="en-US" dirty="0"/>
              <a:t>Updated Harrington radiation scheme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2B2701-BE99-4FC3-B850-AF3EFC914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071-CED1-4531-B882-8FD8E4CD96FF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AA125-41D4-4A8F-8E26-C01875A2492F}"/>
              </a:ext>
            </a:extLst>
          </p:cNvPr>
          <p:cNvSpPr txBox="1"/>
          <p:nvPr/>
        </p:nvSpPr>
        <p:spPr>
          <a:xfrm>
            <a:off x="7834911" y="1588829"/>
            <a:ext cx="4099914" cy="4401205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The decrease in LWP is due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Stronger evaporation of cloud liquid in higher aerosol conditions at cloud top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Smaller droplets evaporate more efficiently because they provide a larger surface for a given total amount of liquid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Smaller droplets reside closer to the entrainment interface than larger droplets owing to reduced gravitational settling, which increases the potential for evaporation.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C6E059D-AC18-4198-9CEC-5480CF9E0A45}"/>
              </a:ext>
            </a:extLst>
          </p:cNvPr>
          <p:cNvSpPr/>
          <p:nvPr/>
        </p:nvSpPr>
        <p:spPr>
          <a:xfrm rot="758665">
            <a:off x="5758127" y="2768600"/>
            <a:ext cx="1362075" cy="39052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ross 7">
            <a:extLst>
              <a:ext uri="{FF2B5EF4-FFF2-40B4-BE49-F238E27FC236}">
                <a16:creationId xmlns:a16="http://schemas.microsoft.com/office/drawing/2014/main" id="{D727BC45-2FB4-4C5F-97CF-0543A0E2B1DA}"/>
              </a:ext>
            </a:extLst>
          </p:cNvPr>
          <p:cNvSpPr/>
          <p:nvPr/>
        </p:nvSpPr>
        <p:spPr>
          <a:xfrm rot="2625960">
            <a:off x="9379231" y="4266517"/>
            <a:ext cx="1371600" cy="1368502"/>
          </a:xfrm>
          <a:prstGeom prst="plus">
            <a:avLst>
              <a:gd name="adj" fmla="val 445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8077A1-DDCD-42C5-A238-CAF311C88145}"/>
              </a:ext>
            </a:extLst>
          </p:cNvPr>
          <p:cNvSpPr/>
          <p:nvPr/>
        </p:nvSpPr>
        <p:spPr>
          <a:xfrm>
            <a:off x="7229907" y="4553608"/>
            <a:ext cx="1314450" cy="828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 testing this part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DAAF4F-D79D-41D7-8EF9-070CEC548913}"/>
              </a:ext>
            </a:extLst>
          </p:cNvPr>
          <p:cNvSpPr txBox="1"/>
          <p:nvPr/>
        </p:nvSpPr>
        <p:spPr>
          <a:xfrm>
            <a:off x="0" y="6488668"/>
            <a:ext cx="240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Williams and Igel 2021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7134E27-A89F-4B0A-AA3A-747A1F9601EA}"/>
              </a:ext>
            </a:extLst>
          </p:cNvPr>
          <p:cNvGrpSpPr/>
          <p:nvPr/>
        </p:nvGrpSpPr>
        <p:grpSpPr>
          <a:xfrm>
            <a:off x="7810698" y="2792670"/>
            <a:ext cx="726781" cy="766036"/>
            <a:chOff x="288538" y="2806705"/>
            <a:chExt cx="726781" cy="76603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203C862-4718-45D8-B650-6B2033D9CC6D}"/>
                </a:ext>
              </a:extLst>
            </p:cNvPr>
            <p:cNvSpPr/>
            <p:nvPr/>
          </p:nvSpPr>
          <p:spPr>
            <a:xfrm>
              <a:off x="357894" y="2957876"/>
              <a:ext cx="310034" cy="33885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9777D1C-A31F-4694-9E2B-0154255CFA0E}"/>
                </a:ext>
              </a:extLst>
            </p:cNvPr>
            <p:cNvSpPr/>
            <p:nvPr/>
          </p:nvSpPr>
          <p:spPr>
            <a:xfrm>
              <a:off x="594362" y="2890760"/>
              <a:ext cx="310034" cy="33885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996F3CA-29FE-46EB-88A1-68BCDD807FAE}"/>
                </a:ext>
              </a:extLst>
            </p:cNvPr>
            <p:cNvSpPr/>
            <p:nvPr/>
          </p:nvSpPr>
          <p:spPr>
            <a:xfrm>
              <a:off x="558023" y="3181681"/>
              <a:ext cx="310034" cy="338850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CD0572A-7CCF-493B-8283-E20FDF07A72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8538" y="2806705"/>
              <a:ext cx="726781" cy="766036"/>
              <a:chOff x="9366237" y="3002252"/>
              <a:chExt cx="989188" cy="992450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3AAFBDD9-B78F-4219-B503-068D0415D0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60831" y="3002252"/>
                <a:ext cx="5435" cy="153712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684E55E6-EBE0-4FFB-A607-CD6DE6C983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120760" y="3147115"/>
                <a:ext cx="89802" cy="124322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A424D85E-EBAF-476C-A1C0-5ECDE0F9FBA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210562" y="3496846"/>
                <a:ext cx="144863" cy="10765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8E4716D5-9FD5-46E1-AA91-81ECE075C8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511100" y="3147115"/>
                <a:ext cx="90456" cy="107733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0F34EEF-2E9B-44BE-8770-3429A84108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66237" y="3496846"/>
                <a:ext cx="144863" cy="10765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4CE55F37-EEDB-4F84-A6D7-CE7E054930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11100" y="3735076"/>
                <a:ext cx="115570" cy="111500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FBF06D8B-6D9C-4648-913D-3AB572DEC5C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855591" y="3846576"/>
                <a:ext cx="5240" cy="148126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0C218BF0-4E01-46E1-8FF0-F5507D12BB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0120760" y="3751202"/>
                <a:ext cx="89802" cy="95374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3371883-D983-411D-A6D8-5DE331D58B66}"/>
              </a:ext>
            </a:extLst>
          </p:cNvPr>
          <p:cNvGrpSpPr/>
          <p:nvPr/>
        </p:nvGrpSpPr>
        <p:grpSpPr>
          <a:xfrm>
            <a:off x="7857116" y="3549046"/>
            <a:ext cx="711530" cy="702133"/>
            <a:chOff x="1072159" y="2847936"/>
            <a:chExt cx="711530" cy="702133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A45524A-FD41-49CE-BEE7-449C38F4FF7B}"/>
                </a:ext>
              </a:extLst>
            </p:cNvPr>
            <p:cNvSpPr/>
            <p:nvPr/>
          </p:nvSpPr>
          <p:spPr>
            <a:xfrm>
              <a:off x="1162495" y="3133030"/>
              <a:ext cx="197253" cy="21296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7F0523F-8017-44BC-906E-293A0968E86C}"/>
                </a:ext>
              </a:extLst>
            </p:cNvPr>
            <p:cNvSpPr/>
            <p:nvPr/>
          </p:nvSpPr>
          <p:spPr>
            <a:xfrm>
              <a:off x="1250887" y="3215542"/>
              <a:ext cx="197253" cy="21296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F823B49-154F-4B93-8DFE-B7F7F41677CE}"/>
                </a:ext>
              </a:extLst>
            </p:cNvPr>
            <p:cNvSpPr/>
            <p:nvPr/>
          </p:nvSpPr>
          <p:spPr>
            <a:xfrm>
              <a:off x="1465741" y="3086836"/>
              <a:ext cx="197253" cy="21296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F205303-D9B3-47A9-88D5-9A43D27C344F}"/>
                </a:ext>
              </a:extLst>
            </p:cNvPr>
            <p:cNvSpPr/>
            <p:nvPr/>
          </p:nvSpPr>
          <p:spPr>
            <a:xfrm>
              <a:off x="1245411" y="2994906"/>
              <a:ext cx="197253" cy="21296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17630BE-96A6-40D1-B423-F28930AA3CE8}"/>
                </a:ext>
              </a:extLst>
            </p:cNvPr>
            <p:cNvSpPr/>
            <p:nvPr/>
          </p:nvSpPr>
          <p:spPr>
            <a:xfrm>
              <a:off x="1430588" y="3272246"/>
              <a:ext cx="197253" cy="21296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AFA7217-9E2D-41B5-9768-D47914192C03}"/>
                </a:ext>
              </a:extLst>
            </p:cNvPr>
            <p:cNvSpPr/>
            <p:nvPr/>
          </p:nvSpPr>
          <p:spPr>
            <a:xfrm>
              <a:off x="1406903" y="2943198"/>
              <a:ext cx="197253" cy="21296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9611EC5-94A4-4958-A5AC-5AB7DB03C5C3}"/>
                </a:ext>
              </a:extLst>
            </p:cNvPr>
            <p:cNvSpPr/>
            <p:nvPr/>
          </p:nvSpPr>
          <p:spPr>
            <a:xfrm>
              <a:off x="1289342" y="3133030"/>
              <a:ext cx="197253" cy="212966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BD9F9B8-6231-4B94-BC0F-04CD457EE11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72159" y="2847936"/>
              <a:ext cx="711530" cy="702133"/>
              <a:chOff x="8236974" y="4712110"/>
              <a:chExt cx="1828800" cy="1828800"/>
            </a:xfrm>
          </p:grpSpPr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3FBB0E1E-ACF6-479C-ACF1-D21A1680F1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141683" y="4712110"/>
                <a:ext cx="9690" cy="757987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04325DBD-D86A-4634-864A-111687CAB1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41725" y="4979932"/>
                <a:ext cx="556228" cy="573451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6DEB952F-69D7-4FB8-B94B-63C62BF63CA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312377" y="5626511"/>
                <a:ext cx="753397" cy="0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3D82C15E-D72D-45CE-9961-52069B98EE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04796" y="4979932"/>
                <a:ext cx="556616" cy="573451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C1D8F2D3-4337-4DF7-A089-9CC6933C44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36974" y="5626511"/>
                <a:ext cx="722172" cy="17096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248756E6-2C30-488E-B130-6297D730BC2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04796" y="5753264"/>
                <a:ext cx="515196" cy="519825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3CDB6009-7477-4DD4-8F4C-01320AE8E9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141683" y="5854592"/>
                <a:ext cx="9691" cy="686318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1B277470-12A2-4160-B314-F6475512D3A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280158" y="5799901"/>
                <a:ext cx="517794" cy="473187"/>
              </a:xfrm>
              <a:prstGeom prst="straightConnector1">
                <a:avLst/>
              </a:prstGeom>
              <a:ln w="25400">
                <a:solidFill>
                  <a:schemeClr val="bg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B09A1D-CCD8-4A15-9CD4-1B254F6EA43E}"/>
              </a:ext>
            </a:extLst>
          </p:cNvPr>
          <p:cNvSpPr/>
          <p:nvPr/>
        </p:nvSpPr>
        <p:spPr>
          <a:xfrm>
            <a:off x="7232154" y="3153569"/>
            <a:ext cx="1314450" cy="8286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Testing this part</a:t>
            </a:r>
          </a:p>
        </p:txBody>
      </p:sp>
    </p:spTree>
    <p:extLst>
      <p:ext uri="{BB962C8B-B14F-4D97-AF65-F5344CB8AC3E}">
        <p14:creationId xmlns:p14="http://schemas.microsoft.com/office/powerpoint/2010/main" val="4150739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F4621-A3FE-4C0C-AB3E-8EE0EDF4E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LWP Response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E43AE-BFA5-4AB1-9E55-717FF4473C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0DD27-E680-448D-B2FA-01A1D42794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47"/>
          <a:stretch/>
        </p:blipFill>
        <p:spPr>
          <a:xfrm>
            <a:off x="700229" y="1825625"/>
            <a:ext cx="10791542" cy="351417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36FA1E-4DC3-4C27-98A4-9AF601BA14CE}"/>
              </a:ext>
            </a:extLst>
          </p:cNvPr>
          <p:cNvSpPr txBox="1"/>
          <p:nvPr/>
        </p:nvSpPr>
        <p:spPr>
          <a:xfrm>
            <a:off x="1120000" y="5433237"/>
            <a:ext cx="4302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Nonmonotonic response: increase then decrease with aerosol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61C734-82C0-41EE-B004-E7F334F55D86}"/>
              </a:ext>
            </a:extLst>
          </p:cNvPr>
          <p:cNvSpPr txBox="1"/>
          <p:nvPr/>
        </p:nvSpPr>
        <p:spPr>
          <a:xfrm>
            <a:off x="6769395" y="5476100"/>
            <a:ext cx="4302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Monotonic decrease with aerosol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6F1F9A-20EE-4265-B14F-1E4E3ADDD0C4}"/>
              </a:ext>
            </a:extLst>
          </p:cNvPr>
          <p:cNvSpPr txBox="1"/>
          <p:nvPr/>
        </p:nvSpPr>
        <p:spPr>
          <a:xfrm>
            <a:off x="0" y="6526768"/>
            <a:ext cx="372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Williams and Igel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177F2-5427-4C92-8EA8-A32DB58D9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071-CED1-4531-B882-8FD8E4CD96FF}" type="slidenum">
              <a:rPr lang="en-US" smtClean="0"/>
              <a:t>6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013249-F2ED-4C44-87CD-6E8811200981}"/>
              </a:ext>
            </a:extLst>
          </p:cNvPr>
          <p:cNvSpPr/>
          <p:nvPr/>
        </p:nvSpPr>
        <p:spPr>
          <a:xfrm>
            <a:off x="1418602" y="1544340"/>
            <a:ext cx="4079550" cy="557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Precipitating Case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474281-4AC4-4A75-8A2E-EC3417CA313C}"/>
              </a:ext>
            </a:extLst>
          </p:cNvPr>
          <p:cNvSpPr/>
          <p:nvPr/>
        </p:nvSpPr>
        <p:spPr>
          <a:xfrm>
            <a:off x="6769395" y="1535794"/>
            <a:ext cx="4004003" cy="557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Non-Precipitating Case</a:t>
            </a:r>
          </a:p>
        </p:txBody>
      </p:sp>
    </p:spTree>
    <p:extLst>
      <p:ext uri="{BB962C8B-B14F-4D97-AF65-F5344CB8AC3E}">
        <p14:creationId xmlns:p14="http://schemas.microsoft.com/office/powerpoint/2010/main" val="2281535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BD062-BEFD-4CD3-A35B-55A0ED510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Top Evaporation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16016C-AA31-4F88-8DAB-542B91792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56671-D821-43E7-89C8-94B662921A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55" b="26192"/>
          <a:stretch/>
        </p:blipFill>
        <p:spPr>
          <a:xfrm>
            <a:off x="838200" y="1870075"/>
            <a:ext cx="10791542" cy="351417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6F0F62-AAA9-4C88-99EE-3357C34C372D}"/>
              </a:ext>
            </a:extLst>
          </p:cNvPr>
          <p:cNvSpPr txBox="1"/>
          <p:nvPr/>
        </p:nvSpPr>
        <p:spPr>
          <a:xfrm>
            <a:off x="999460" y="5571460"/>
            <a:ext cx="107915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Consistent with the idea that there is enhanced evaporation at cloud top with higher droplet concentrations and that this enhancement drives more entrainment.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3E92B1-7722-4D1A-81FB-4312E7CD3936}"/>
              </a:ext>
            </a:extLst>
          </p:cNvPr>
          <p:cNvSpPr txBox="1"/>
          <p:nvPr/>
        </p:nvSpPr>
        <p:spPr>
          <a:xfrm>
            <a:off x="29416" y="6488668"/>
            <a:ext cx="240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Williams and Igel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3385E1-FA8D-45F7-843F-F1777FFC9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071-CED1-4531-B882-8FD8E4CD96FF}" type="slidenum">
              <a:rPr lang="en-US" smtClean="0"/>
              <a:t>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09C683-0383-456F-BB4C-8D44DAC08E0C}"/>
              </a:ext>
            </a:extLst>
          </p:cNvPr>
          <p:cNvSpPr/>
          <p:nvPr/>
        </p:nvSpPr>
        <p:spPr>
          <a:xfrm>
            <a:off x="1546789" y="1599235"/>
            <a:ext cx="4079550" cy="557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Precipitating Case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515F9B-7B7D-4CD6-8E55-56F4800710CC}"/>
              </a:ext>
            </a:extLst>
          </p:cNvPr>
          <p:cNvSpPr/>
          <p:nvPr/>
        </p:nvSpPr>
        <p:spPr>
          <a:xfrm>
            <a:off x="6897582" y="1590689"/>
            <a:ext cx="4004003" cy="557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Non-Precipitating Case</a:t>
            </a:r>
          </a:p>
        </p:txBody>
      </p:sp>
    </p:spTree>
    <p:extLst>
      <p:ext uri="{BB962C8B-B14F-4D97-AF65-F5344CB8AC3E}">
        <p14:creationId xmlns:p14="http://schemas.microsoft.com/office/powerpoint/2010/main" val="867662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29C93-6293-4CB3-B893-48A340F4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Top Radiative Cooling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4DA99-DE26-476F-81EE-986735AD0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44052F-72D6-4E7B-A455-209C67AC5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73"/>
          <a:stretch/>
        </p:blipFill>
        <p:spPr>
          <a:xfrm>
            <a:off x="677474" y="1690688"/>
            <a:ext cx="10676326" cy="404026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6925A5-189E-4518-A644-A44F11821C70}"/>
              </a:ext>
            </a:extLst>
          </p:cNvPr>
          <p:cNvSpPr txBox="1"/>
          <p:nvPr/>
        </p:nvSpPr>
        <p:spPr>
          <a:xfrm>
            <a:off x="404553" y="5730949"/>
            <a:ext cx="112942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Local cloud top radiative cooling is also increased with higher droplet concentrations. And even if LWP is high.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205ADB8-83BF-4F98-B130-DDF539AF8D00}"/>
              </a:ext>
            </a:extLst>
          </p:cNvPr>
          <p:cNvSpPr/>
          <p:nvPr/>
        </p:nvSpPr>
        <p:spPr>
          <a:xfrm rot="1630541">
            <a:off x="3919403" y="3529181"/>
            <a:ext cx="1873102" cy="128115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2675A9-9BCE-47B1-892E-947A575AFD84}"/>
              </a:ext>
            </a:extLst>
          </p:cNvPr>
          <p:cNvSpPr txBox="1"/>
          <p:nvPr/>
        </p:nvSpPr>
        <p:spPr>
          <a:xfrm>
            <a:off x="4347378" y="2969403"/>
            <a:ext cx="221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LWP &gt; 50 g m</a:t>
            </a:r>
            <a:r>
              <a:rPr lang="en-US" baseline="30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-2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!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A4BB84-728C-4038-A041-830484D3E660}"/>
              </a:ext>
            </a:extLst>
          </p:cNvPr>
          <p:cNvSpPr/>
          <p:nvPr/>
        </p:nvSpPr>
        <p:spPr>
          <a:xfrm>
            <a:off x="7136218" y="2450805"/>
            <a:ext cx="1093382" cy="163209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FD57B0-06AA-4BA6-B7A1-C469895A8E26}"/>
              </a:ext>
            </a:extLst>
          </p:cNvPr>
          <p:cNvSpPr txBox="1"/>
          <p:nvPr/>
        </p:nvSpPr>
        <p:spPr>
          <a:xfrm>
            <a:off x="7486121" y="4033173"/>
            <a:ext cx="317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LWP slightly less than 50 g m</a:t>
            </a:r>
            <a:r>
              <a:rPr lang="en-US" baseline="30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-2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C402A8-44C1-4942-B1F2-19452F7E5731}"/>
              </a:ext>
            </a:extLst>
          </p:cNvPr>
          <p:cNvSpPr txBox="1"/>
          <p:nvPr/>
        </p:nvSpPr>
        <p:spPr>
          <a:xfrm>
            <a:off x="0" y="6488668"/>
            <a:ext cx="240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Williams and Igel 2021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7CA8948-80DF-4096-9070-A3221E61E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071-CED1-4531-B882-8FD8E4CD96FF}" type="slidenum">
              <a:rPr lang="en-US" smtClean="0"/>
              <a:t>8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BA0324-BDC7-47B6-B375-A84514C2AEF9}"/>
              </a:ext>
            </a:extLst>
          </p:cNvPr>
          <p:cNvSpPr/>
          <p:nvPr/>
        </p:nvSpPr>
        <p:spPr>
          <a:xfrm>
            <a:off x="1391930" y="1591409"/>
            <a:ext cx="4004003" cy="557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Precipitating Case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2DA3728-881A-4AED-BCA1-380CC15D4FB5}"/>
              </a:ext>
            </a:extLst>
          </p:cNvPr>
          <p:cNvSpPr/>
          <p:nvPr/>
        </p:nvSpPr>
        <p:spPr>
          <a:xfrm>
            <a:off x="6727975" y="1582863"/>
            <a:ext cx="4004003" cy="557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Non-Precipitating Case</a:t>
            </a:r>
          </a:p>
        </p:txBody>
      </p:sp>
    </p:spTree>
    <p:extLst>
      <p:ext uri="{BB962C8B-B14F-4D97-AF65-F5344CB8AC3E}">
        <p14:creationId xmlns:p14="http://schemas.microsoft.com/office/powerpoint/2010/main" val="3958569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E73CADC4-B3F3-4D44-8791-1F3AD2CA169D}"/>
              </a:ext>
            </a:extLst>
          </p:cNvPr>
          <p:cNvSpPr/>
          <p:nvPr/>
        </p:nvSpPr>
        <p:spPr>
          <a:xfrm>
            <a:off x="203343" y="2314984"/>
            <a:ext cx="11843823" cy="3355864"/>
          </a:xfrm>
          <a:prstGeom prst="rect">
            <a:avLst/>
          </a:prstGeom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1ABBAC-E7F5-4159-BD29-812C86A75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Top Radiative Cooling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A9D9C7-7FDE-4E69-97C9-7C7440CF75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00"/>
          <a:stretch/>
        </p:blipFill>
        <p:spPr>
          <a:xfrm>
            <a:off x="203343" y="2314984"/>
            <a:ext cx="7885273" cy="33558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6BB0DFA-1941-4D52-AE09-EFE324CB34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42" r="49800"/>
          <a:stretch/>
        </p:blipFill>
        <p:spPr>
          <a:xfrm>
            <a:off x="8088753" y="2314984"/>
            <a:ext cx="3958413" cy="33558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FDF2991-E6A1-4876-8567-86410F3923AB}"/>
              </a:ext>
            </a:extLst>
          </p:cNvPr>
          <p:cNvSpPr txBox="1"/>
          <p:nvPr/>
        </p:nvSpPr>
        <p:spPr>
          <a:xfrm>
            <a:off x="253221" y="5850235"/>
            <a:ext cx="11733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Maximum</a:t>
            </a:r>
            <a:r>
              <a:rPr lang="en-US" sz="2400" dirty="0"/>
              <a:t> cloud top radiative cooling is strongly dependent on LWP and droplet properties!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0979F1D-25DC-4E08-AE36-D36EFDA7C0A1}"/>
              </a:ext>
            </a:extLst>
          </p:cNvPr>
          <p:cNvCxnSpPr>
            <a:cxnSpLocks/>
          </p:cNvCxnSpPr>
          <p:nvPr/>
        </p:nvCxnSpPr>
        <p:spPr>
          <a:xfrm flipH="1" flipV="1">
            <a:off x="9126908" y="2924910"/>
            <a:ext cx="433989" cy="70105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537961-DAA9-4873-B660-19811DBD8F23}"/>
              </a:ext>
            </a:extLst>
          </p:cNvPr>
          <p:cNvSpPr txBox="1"/>
          <p:nvPr/>
        </p:nvSpPr>
        <p:spPr>
          <a:xfrm>
            <a:off x="8859147" y="3625964"/>
            <a:ext cx="1605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LWP=157 g m</a:t>
            </a:r>
            <a:r>
              <a:rPr lang="en-US" baseline="30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-2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27467D-D27B-4DF7-9221-AE001913FD8E}"/>
              </a:ext>
            </a:extLst>
          </p:cNvPr>
          <p:cNvSpPr txBox="1"/>
          <p:nvPr/>
        </p:nvSpPr>
        <p:spPr>
          <a:xfrm>
            <a:off x="10383148" y="3995296"/>
            <a:ext cx="1605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LWP=16 g m</a:t>
            </a:r>
            <a:r>
              <a:rPr lang="en-US" baseline="30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-2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EF7CDA9-5571-490E-9E4B-FC36E3A01D4E}"/>
              </a:ext>
            </a:extLst>
          </p:cNvPr>
          <p:cNvCxnSpPr>
            <a:cxnSpLocks/>
          </p:cNvCxnSpPr>
          <p:nvPr/>
        </p:nvCxnSpPr>
        <p:spPr>
          <a:xfrm flipV="1">
            <a:off x="11276283" y="2924910"/>
            <a:ext cx="217810" cy="107038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F34DA3B-EECF-4FD8-BF02-8BC61530167B}"/>
              </a:ext>
            </a:extLst>
          </p:cNvPr>
          <p:cNvSpPr txBox="1"/>
          <p:nvPr/>
        </p:nvSpPr>
        <p:spPr>
          <a:xfrm>
            <a:off x="0" y="6488668"/>
            <a:ext cx="2405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Williams and Igel 2021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1A9C79F-6707-43B9-8A77-D58CF3B04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18071-CED1-4531-B882-8FD8E4CD96FF}" type="slidenum">
              <a:rPr lang="en-US" smtClean="0"/>
              <a:t>9</a:t>
            </a:fld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42BFFF6-F069-4DEC-AE0C-5F1B5E8564C3}"/>
              </a:ext>
            </a:extLst>
          </p:cNvPr>
          <p:cNvCxnSpPr>
            <a:cxnSpLocks/>
          </p:cNvCxnSpPr>
          <p:nvPr/>
        </p:nvCxnSpPr>
        <p:spPr>
          <a:xfrm flipV="1">
            <a:off x="9679113" y="2924910"/>
            <a:ext cx="353650" cy="70105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96C9864-F61E-4964-A408-40973CEC00BF}"/>
              </a:ext>
            </a:extLst>
          </p:cNvPr>
          <p:cNvCxnSpPr>
            <a:cxnSpLocks/>
          </p:cNvCxnSpPr>
          <p:nvPr/>
        </p:nvCxnSpPr>
        <p:spPr>
          <a:xfrm flipV="1">
            <a:off x="11179541" y="2924910"/>
            <a:ext cx="55509" cy="106800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54FDDB2-1FBA-42A8-8118-048BA378C0DF}"/>
              </a:ext>
            </a:extLst>
          </p:cNvPr>
          <p:cNvSpPr txBox="1"/>
          <p:nvPr/>
        </p:nvSpPr>
        <p:spPr>
          <a:xfrm>
            <a:off x="4234137" y="1730266"/>
            <a:ext cx="41719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BUGSrad</a:t>
            </a:r>
            <a:r>
              <a:rPr lang="en-US" sz="2400" dirty="0"/>
              <a:t> radiation calculations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986565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6DEA8C72F3F849857C585F44D5EC5F" ma:contentTypeVersion="13" ma:contentTypeDescription="Create a new document." ma:contentTypeScope="" ma:versionID="8c7a226da2c50a721addfdb471597f14">
  <xsd:schema xmlns:xsd="http://www.w3.org/2001/XMLSchema" xmlns:xs="http://www.w3.org/2001/XMLSchema" xmlns:p="http://schemas.microsoft.com/office/2006/metadata/properties" xmlns:ns3="1456df6f-731b-4c67-8aaa-46284ca51e04" xmlns:ns4="faf645cc-a535-439a-8699-4f2c5c69bd33" targetNamespace="http://schemas.microsoft.com/office/2006/metadata/properties" ma:root="true" ma:fieldsID="2f6d117e7cbb14a87dbf0ec7c4d34940" ns3:_="" ns4:_="">
    <xsd:import namespace="1456df6f-731b-4c67-8aaa-46284ca51e04"/>
    <xsd:import namespace="faf645cc-a535-439a-8699-4f2c5c69bd3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6df6f-731b-4c67-8aaa-46284ca51e0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645cc-a535-439a-8699-4f2c5c69bd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C55644-75F8-4F91-8F26-D04EDB73A96E}">
  <ds:schemaRefs>
    <ds:schemaRef ds:uri="http://schemas.microsoft.com/office/2006/documentManagement/types"/>
    <ds:schemaRef ds:uri="faf645cc-a535-439a-8699-4f2c5c69bd33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456df6f-731b-4c67-8aaa-46284ca51e0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4F25C17-39C8-4CEB-AB8F-A1BBF17BD2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6df6f-731b-4c67-8aaa-46284ca51e04"/>
    <ds:schemaRef ds:uri="faf645cc-a535-439a-8699-4f2c5c69bd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3322C21-A6C2-415D-BE57-6C6C5F5C400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32344</TotalTime>
  <Words>749</Words>
  <Application>Microsoft Office PowerPoint</Application>
  <PresentationFormat>Widescreen</PresentationFormat>
  <Paragraphs>120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Cambria Math</vt:lpstr>
      <vt:lpstr>Corbel</vt:lpstr>
      <vt:lpstr>Depth</vt:lpstr>
      <vt:lpstr>What drives increased evaporation at cloud top in polluted stratocumulus clouds?</vt:lpstr>
      <vt:lpstr>Stratocumulus Clouds</vt:lpstr>
      <vt:lpstr>Stratocumulus Clouds</vt:lpstr>
      <vt:lpstr>Stratocumulus Clouds</vt:lpstr>
      <vt:lpstr>Is this explanation correct?</vt:lpstr>
      <vt:lpstr>LWP Response</vt:lpstr>
      <vt:lpstr>Cloud Top Evaporation</vt:lpstr>
      <vt:lpstr>Cloud Top Radiative Cooling</vt:lpstr>
      <vt:lpstr>Cloud Top Radiative Cooling</vt:lpstr>
      <vt:lpstr>Cloud Top Radiative Cooling</vt:lpstr>
      <vt:lpstr>What Happens If We Make Longwave Radiation Insensitive to Droplet Size?</vt:lpstr>
      <vt:lpstr>Cloud Top Evaporation</vt:lpstr>
      <vt:lpstr>What the Simulations Suggest</vt:lpstr>
      <vt:lpstr>Two Questions</vt:lpstr>
      <vt:lpstr>Take-Home Points</vt:lpstr>
      <vt:lpstr>What About Droplet Sedimentation?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Impacts of Boundary Layer and Free Troposphere Aerosol Particles on Arctic Low Level Clouds</dc:title>
  <dc:creator>Adele Igel</dc:creator>
  <cp:lastModifiedBy>Adele Igel</cp:lastModifiedBy>
  <cp:revision>78</cp:revision>
  <dcterms:created xsi:type="dcterms:W3CDTF">2020-01-03T23:21:49Z</dcterms:created>
  <dcterms:modified xsi:type="dcterms:W3CDTF">2022-05-26T06:00:12Z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0x010100906DEA8C72F3F849857C585F44D5EC5F</vt:lpwstr>
  </property>
</Properties>
</file>