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Lst>
  <p:notesMasterIdLst>
    <p:notesMasterId r:id="rId14"/>
  </p:notesMasterIdLst>
  <p:handoutMasterIdLst>
    <p:handoutMasterId r:id="rId15"/>
  </p:handoutMasterIdLst>
  <p:sldIdLst>
    <p:sldId id="430" r:id="rId5"/>
    <p:sldId id="425" r:id="rId6"/>
    <p:sldId id="329" r:id="rId7"/>
    <p:sldId id="348" r:id="rId8"/>
    <p:sldId id="428" r:id="rId9"/>
    <p:sldId id="387" r:id="rId10"/>
    <p:sldId id="427" r:id="rId11"/>
    <p:sldId id="431" r:id="rId12"/>
    <p:sldId id="421"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riet Roukema" initials="MR" lastIdx="5" clrIdx="0">
    <p:extLst>
      <p:ext uri="{19B8F6BF-5375-455C-9EA6-DF929625EA0E}">
        <p15:presenceInfo xmlns:p15="http://schemas.microsoft.com/office/powerpoint/2012/main" userId="S::Margriet.Roukema@deltares.nl::3c9d6924-672a-45ac-935f-54371ef225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C80"/>
    <a:srgbClr val="FFFFFF"/>
    <a:srgbClr val="1A8AD1"/>
    <a:srgbClr val="083F88"/>
    <a:srgbClr val="87D40A"/>
    <a:srgbClr val="0CD22D"/>
    <a:srgbClr val="00DD9D"/>
    <a:srgbClr val="E6E6E6"/>
    <a:srgbClr val="C0C0C0"/>
    <a:srgbClr val="707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CF8AA-E46B-4767-883F-49F9BE6978F4}" v="303" dt="2022-05-26T21:13:50.7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68" autoAdjust="0"/>
  </p:normalViewPr>
  <p:slideViewPr>
    <p:cSldViewPr snapToGrid="0">
      <p:cViewPr varScale="1">
        <p:scale>
          <a:sx n="75" d="100"/>
          <a:sy n="75" d="100"/>
        </p:scale>
        <p:origin x="82" y="1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pinosa" userId="125d8f78-982f-4daf-affa-bda6bfec4b8c" providerId="ADAL" clId="{231CF8AA-E46B-4767-883F-49F9BE6978F4}"/>
    <pc:docChg chg="undo redo custSel delSld modSld sldOrd">
      <pc:chgData name="Anna Spinosa" userId="125d8f78-982f-4daf-affa-bda6bfec4b8c" providerId="ADAL" clId="{231CF8AA-E46B-4767-883F-49F9BE6978F4}" dt="2022-05-26T21:14:03.914" v="1542" actId="478"/>
      <pc:docMkLst>
        <pc:docMk/>
      </pc:docMkLst>
      <pc:sldChg chg="addSp delSp modSp modAnim">
        <pc:chgData name="Anna Spinosa" userId="125d8f78-982f-4daf-affa-bda6bfec4b8c" providerId="ADAL" clId="{231CF8AA-E46B-4767-883F-49F9BE6978F4}" dt="2022-05-26T21:08:28.247" v="1404" actId="1076"/>
        <pc:sldMkLst>
          <pc:docMk/>
          <pc:sldMk cId="474777325" sldId="329"/>
        </pc:sldMkLst>
        <pc:spChg chg="add mod ord">
          <ac:chgData name="Anna Spinosa" userId="125d8f78-982f-4daf-affa-bda6bfec4b8c" providerId="ADAL" clId="{231CF8AA-E46B-4767-883F-49F9BE6978F4}" dt="2022-05-26T20:46:38.044" v="1075" actId="1076"/>
          <ac:spMkLst>
            <pc:docMk/>
            <pc:sldMk cId="474777325" sldId="329"/>
            <ac:spMk id="2" creationId="{29674AAF-47AD-4E8A-8F91-B0BAA9EB3880}"/>
          </ac:spMkLst>
        </pc:spChg>
        <pc:spChg chg="add mod">
          <ac:chgData name="Anna Spinosa" userId="125d8f78-982f-4daf-affa-bda6bfec4b8c" providerId="ADAL" clId="{231CF8AA-E46B-4767-883F-49F9BE6978F4}" dt="2022-05-26T20:46:38.044" v="1075" actId="1076"/>
          <ac:spMkLst>
            <pc:docMk/>
            <pc:sldMk cId="474777325" sldId="329"/>
            <ac:spMk id="4" creationId="{CC22FE46-DE0B-4FB7-947A-4412B706C5D3}"/>
          </ac:spMkLst>
        </pc:spChg>
        <pc:spChg chg="add mod">
          <ac:chgData name="Anna Spinosa" userId="125d8f78-982f-4daf-affa-bda6bfec4b8c" providerId="ADAL" clId="{231CF8AA-E46B-4767-883F-49F9BE6978F4}" dt="2022-05-26T20:46:38.044" v="1075" actId="1076"/>
          <ac:spMkLst>
            <pc:docMk/>
            <pc:sldMk cId="474777325" sldId="329"/>
            <ac:spMk id="5" creationId="{BA9B3BFB-E5ED-40A7-9170-F66A83517AA6}"/>
          </ac:spMkLst>
        </pc:spChg>
        <pc:spChg chg="add mod">
          <ac:chgData name="Anna Spinosa" userId="125d8f78-982f-4daf-affa-bda6bfec4b8c" providerId="ADAL" clId="{231CF8AA-E46B-4767-883F-49F9BE6978F4}" dt="2022-05-26T20:46:38.044" v="1075" actId="1076"/>
          <ac:spMkLst>
            <pc:docMk/>
            <pc:sldMk cId="474777325" sldId="329"/>
            <ac:spMk id="6" creationId="{B495A653-6EBF-4B9A-B388-E06DBD997D65}"/>
          </ac:spMkLst>
        </pc:spChg>
        <pc:spChg chg="mod">
          <ac:chgData name="Anna Spinosa" userId="125d8f78-982f-4daf-affa-bda6bfec4b8c" providerId="ADAL" clId="{231CF8AA-E46B-4767-883F-49F9BE6978F4}" dt="2022-05-26T20:54:50.470" v="1129" actId="20577"/>
          <ac:spMkLst>
            <pc:docMk/>
            <pc:sldMk cId="474777325" sldId="329"/>
            <ac:spMk id="7" creationId="{91D3373C-9828-426E-B4C1-7AC89631465B}"/>
          </ac:spMkLst>
        </pc:spChg>
        <pc:spChg chg="del mod">
          <ac:chgData name="Anna Spinosa" userId="125d8f78-982f-4daf-affa-bda6bfec4b8c" providerId="ADAL" clId="{231CF8AA-E46B-4767-883F-49F9BE6978F4}" dt="2022-05-26T20:38:15.888" v="1062" actId="478"/>
          <ac:spMkLst>
            <pc:docMk/>
            <pc:sldMk cId="474777325" sldId="329"/>
            <ac:spMk id="8" creationId="{D26112C3-B98F-4677-AAB8-CBEC428B5E5D}"/>
          </ac:spMkLst>
        </pc:spChg>
        <pc:spChg chg="add mod ord">
          <ac:chgData name="Anna Spinosa" userId="125d8f78-982f-4daf-affa-bda6bfec4b8c" providerId="ADAL" clId="{231CF8AA-E46B-4767-883F-49F9BE6978F4}" dt="2022-05-26T20:46:38.044" v="1075" actId="1076"/>
          <ac:spMkLst>
            <pc:docMk/>
            <pc:sldMk cId="474777325" sldId="329"/>
            <ac:spMk id="9" creationId="{DF198511-7C33-4569-9244-DA1D4BC2BDAB}"/>
          </ac:spMkLst>
        </pc:spChg>
        <pc:spChg chg="mod">
          <ac:chgData name="Anna Spinosa" userId="125d8f78-982f-4daf-affa-bda6bfec4b8c" providerId="ADAL" clId="{231CF8AA-E46B-4767-883F-49F9BE6978F4}" dt="2022-05-26T20:38:35.171" v="1065" actId="1076"/>
          <ac:spMkLst>
            <pc:docMk/>
            <pc:sldMk cId="474777325" sldId="329"/>
            <ac:spMk id="10" creationId="{F83BE770-1279-47C7-BE78-F6EC06B51FA6}"/>
          </ac:spMkLst>
        </pc:spChg>
        <pc:spChg chg="mod">
          <ac:chgData name="Anna Spinosa" userId="125d8f78-982f-4daf-affa-bda6bfec4b8c" providerId="ADAL" clId="{231CF8AA-E46B-4767-883F-49F9BE6978F4}" dt="2022-05-26T20:27:25.398" v="935" actId="1076"/>
          <ac:spMkLst>
            <pc:docMk/>
            <pc:sldMk cId="474777325" sldId="329"/>
            <ac:spMk id="12" creationId="{E0D08C5D-8ADC-4A3C-98D5-2E94618725AF}"/>
          </ac:spMkLst>
        </pc:spChg>
        <pc:spChg chg="mod">
          <ac:chgData name="Anna Spinosa" userId="125d8f78-982f-4daf-affa-bda6bfec4b8c" providerId="ADAL" clId="{231CF8AA-E46B-4767-883F-49F9BE6978F4}" dt="2022-05-26T20:38:20.237" v="1063" actId="1076"/>
          <ac:spMkLst>
            <pc:docMk/>
            <pc:sldMk cId="474777325" sldId="329"/>
            <ac:spMk id="13" creationId="{DD65200F-614D-4675-809A-29E3FE2767AE}"/>
          </ac:spMkLst>
        </pc:spChg>
        <pc:spChg chg="add mod">
          <ac:chgData name="Anna Spinosa" userId="125d8f78-982f-4daf-affa-bda6bfec4b8c" providerId="ADAL" clId="{231CF8AA-E46B-4767-883F-49F9BE6978F4}" dt="2022-05-26T20:46:38.044" v="1075" actId="1076"/>
          <ac:spMkLst>
            <pc:docMk/>
            <pc:sldMk cId="474777325" sldId="329"/>
            <ac:spMk id="16" creationId="{16B8B009-65EB-424F-BA16-28D4DFBA1C17}"/>
          </ac:spMkLst>
        </pc:spChg>
        <pc:spChg chg="add mod">
          <ac:chgData name="Anna Spinosa" userId="125d8f78-982f-4daf-affa-bda6bfec4b8c" providerId="ADAL" clId="{231CF8AA-E46B-4767-883F-49F9BE6978F4}" dt="2022-05-26T20:46:38.044" v="1075" actId="1076"/>
          <ac:spMkLst>
            <pc:docMk/>
            <pc:sldMk cId="474777325" sldId="329"/>
            <ac:spMk id="18" creationId="{3FCAB9AA-8E8D-40EF-82AA-352FC423A054}"/>
          </ac:spMkLst>
        </pc:spChg>
        <pc:spChg chg="add mod">
          <ac:chgData name="Anna Spinosa" userId="125d8f78-982f-4daf-affa-bda6bfec4b8c" providerId="ADAL" clId="{231CF8AA-E46B-4767-883F-49F9BE6978F4}" dt="2022-05-26T20:46:38.044" v="1075" actId="1076"/>
          <ac:spMkLst>
            <pc:docMk/>
            <pc:sldMk cId="474777325" sldId="329"/>
            <ac:spMk id="19" creationId="{53E021A3-DC20-4DBC-8BAE-9905B7EC849A}"/>
          </ac:spMkLst>
        </pc:spChg>
        <pc:spChg chg="add mod">
          <ac:chgData name="Anna Spinosa" userId="125d8f78-982f-4daf-affa-bda6bfec4b8c" providerId="ADAL" clId="{231CF8AA-E46B-4767-883F-49F9BE6978F4}" dt="2022-05-26T20:46:38.044" v="1075" actId="1076"/>
          <ac:spMkLst>
            <pc:docMk/>
            <pc:sldMk cId="474777325" sldId="329"/>
            <ac:spMk id="20" creationId="{2F5C21C9-0F0D-4DBE-93EC-ECD04930ADDE}"/>
          </ac:spMkLst>
        </pc:spChg>
        <pc:spChg chg="add del mod">
          <ac:chgData name="Anna Spinosa" userId="125d8f78-982f-4daf-affa-bda6bfec4b8c" providerId="ADAL" clId="{231CF8AA-E46B-4767-883F-49F9BE6978F4}" dt="2022-05-26T21:07:38.356" v="1390" actId="478"/>
          <ac:spMkLst>
            <pc:docMk/>
            <pc:sldMk cId="474777325" sldId="329"/>
            <ac:spMk id="21" creationId="{369DB524-9577-4916-9388-84E467BF9F52}"/>
          </ac:spMkLst>
        </pc:spChg>
        <pc:spChg chg="add del mod">
          <ac:chgData name="Anna Spinosa" userId="125d8f78-982f-4daf-affa-bda6bfec4b8c" providerId="ADAL" clId="{231CF8AA-E46B-4767-883F-49F9BE6978F4}" dt="2022-05-26T06:01:44.838" v="377" actId="478"/>
          <ac:spMkLst>
            <pc:docMk/>
            <pc:sldMk cId="474777325" sldId="329"/>
            <ac:spMk id="21" creationId="{5AE0F7F1-C468-4E29-8F79-656A2AD9F325}"/>
          </ac:spMkLst>
        </pc:spChg>
        <pc:spChg chg="add del mod">
          <ac:chgData name="Anna Spinosa" userId="125d8f78-982f-4daf-affa-bda6bfec4b8c" providerId="ADAL" clId="{231CF8AA-E46B-4767-883F-49F9BE6978F4}" dt="2022-05-26T06:01:53.725" v="380" actId="478"/>
          <ac:spMkLst>
            <pc:docMk/>
            <pc:sldMk cId="474777325" sldId="329"/>
            <ac:spMk id="22" creationId="{BADAE8EC-F95E-4B09-A8EF-4906F325093D}"/>
          </ac:spMkLst>
        </pc:spChg>
        <pc:spChg chg="add mod">
          <ac:chgData name="Anna Spinosa" userId="125d8f78-982f-4daf-affa-bda6bfec4b8c" providerId="ADAL" clId="{231CF8AA-E46B-4767-883F-49F9BE6978F4}" dt="2022-05-26T20:38:30.261" v="1064" actId="1076"/>
          <ac:spMkLst>
            <pc:docMk/>
            <pc:sldMk cId="474777325" sldId="329"/>
            <ac:spMk id="23" creationId="{A532BE9C-1E5D-4037-B77C-4D34EF324E5C}"/>
          </ac:spMkLst>
        </pc:spChg>
        <pc:spChg chg="add mod">
          <ac:chgData name="Anna Spinosa" userId="125d8f78-982f-4daf-affa-bda6bfec4b8c" providerId="ADAL" clId="{231CF8AA-E46B-4767-883F-49F9BE6978F4}" dt="2022-05-26T20:48:00.030" v="1087" actId="1076"/>
          <ac:spMkLst>
            <pc:docMk/>
            <pc:sldMk cId="474777325" sldId="329"/>
            <ac:spMk id="25" creationId="{A8436A04-8322-49CA-A94E-42553FF18FB2}"/>
          </ac:spMkLst>
        </pc:spChg>
        <pc:spChg chg="add mod">
          <ac:chgData name="Anna Spinosa" userId="125d8f78-982f-4daf-affa-bda6bfec4b8c" providerId="ADAL" clId="{231CF8AA-E46B-4767-883F-49F9BE6978F4}" dt="2022-05-26T20:51:30.903" v="1098" actId="14100"/>
          <ac:spMkLst>
            <pc:docMk/>
            <pc:sldMk cId="474777325" sldId="329"/>
            <ac:spMk id="27" creationId="{C646CDBE-CEDD-42C8-BE9D-15F3FF33164C}"/>
          </ac:spMkLst>
        </pc:spChg>
        <pc:spChg chg="add del mod">
          <ac:chgData name="Anna Spinosa" userId="125d8f78-982f-4daf-affa-bda6bfec4b8c" providerId="ADAL" clId="{231CF8AA-E46B-4767-883F-49F9BE6978F4}" dt="2022-05-26T20:54:37.048" v="1117" actId="478"/>
          <ac:spMkLst>
            <pc:docMk/>
            <pc:sldMk cId="474777325" sldId="329"/>
            <ac:spMk id="28" creationId="{ECBFC387-C149-4538-BFEF-99D1AAC2AA68}"/>
          </ac:spMkLst>
        </pc:spChg>
        <pc:spChg chg="add mod">
          <ac:chgData name="Anna Spinosa" userId="125d8f78-982f-4daf-affa-bda6bfec4b8c" providerId="ADAL" clId="{231CF8AA-E46B-4767-883F-49F9BE6978F4}" dt="2022-05-26T21:08:12.261" v="1402" actId="1076"/>
          <ac:spMkLst>
            <pc:docMk/>
            <pc:sldMk cId="474777325" sldId="329"/>
            <ac:spMk id="30" creationId="{474EBE33-C782-4987-A8BB-F4276D303A29}"/>
          </ac:spMkLst>
        </pc:spChg>
        <pc:graphicFrameChg chg="mod">
          <ac:chgData name="Anna Spinosa" userId="125d8f78-982f-4daf-affa-bda6bfec4b8c" providerId="ADAL" clId="{231CF8AA-E46B-4767-883F-49F9BE6978F4}" dt="2022-05-26T20:27:25.716" v="936" actId="1076"/>
          <ac:graphicFrameMkLst>
            <pc:docMk/>
            <pc:sldMk cId="474777325" sldId="329"/>
            <ac:graphicFrameMk id="11" creationId="{917D0E3A-93DC-4144-B53D-9D40615CFD48}"/>
          </ac:graphicFrameMkLst>
        </pc:graphicFrameChg>
        <pc:graphicFrameChg chg="add del mod">
          <ac:chgData name="Anna Spinosa" userId="125d8f78-982f-4daf-affa-bda6bfec4b8c" providerId="ADAL" clId="{231CF8AA-E46B-4767-883F-49F9BE6978F4}" dt="2022-05-26T21:07:33.496" v="1386"/>
          <ac:graphicFrameMkLst>
            <pc:docMk/>
            <pc:sldMk cId="474777325" sldId="329"/>
            <ac:graphicFrameMk id="29" creationId="{8A0E4B52-9A08-46A8-A35A-E47CCDA5BD31}"/>
          </ac:graphicFrameMkLst>
        </pc:graphicFrameChg>
        <pc:picChg chg="mod ord">
          <ac:chgData name="Anna Spinosa" userId="125d8f78-982f-4daf-affa-bda6bfec4b8c" providerId="ADAL" clId="{231CF8AA-E46B-4767-883F-49F9BE6978F4}" dt="2022-05-26T21:06:53.408" v="1379" actId="1076"/>
          <ac:picMkLst>
            <pc:docMk/>
            <pc:sldMk cId="474777325" sldId="329"/>
            <ac:picMk id="14" creationId="{A5E20E6B-0640-449C-80F0-2A93233C0E6F}"/>
          </ac:picMkLst>
        </pc:picChg>
        <pc:picChg chg="add del mod">
          <ac:chgData name="Anna Spinosa" userId="125d8f78-982f-4daf-affa-bda6bfec4b8c" providerId="ADAL" clId="{231CF8AA-E46B-4767-883F-49F9BE6978F4}" dt="2022-05-26T20:27:28.900" v="938" actId="478"/>
          <ac:picMkLst>
            <pc:docMk/>
            <pc:sldMk cId="474777325" sldId="329"/>
            <ac:picMk id="15" creationId="{3050B373-CC25-4809-8F7A-F57FDFD9F2CD}"/>
          </ac:picMkLst>
        </pc:picChg>
        <pc:picChg chg="add mod modCrop">
          <ac:chgData name="Anna Spinosa" userId="125d8f78-982f-4daf-affa-bda6bfec4b8c" providerId="ADAL" clId="{231CF8AA-E46B-4767-883F-49F9BE6978F4}" dt="2022-05-26T20:46:38.044" v="1075" actId="1076"/>
          <ac:picMkLst>
            <pc:docMk/>
            <pc:sldMk cId="474777325" sldId="329"/>
            <ac:picMk id="17" creationId="{62BF4680-D7A2-4C31-9E0E-0B60FB62D227}"/>
          </ac:picMkLst>
        </pc:picChg>
        <pc:picChg chg="add mod modCrop">
          <ac:chgData name="Anna Spinosa" userId="125d8f78-982f-4daf-affa-bda6bfec4b8c" providerId="ADAL" clId="{231CF8AA-E46B-4767-883F-49F9BE6978F4}" dt="2022-05-26T21:08:23.214" v="1403" actId="1076"/>
          <ac:picMkLst>
            <pc:docMk/>
            <pc:sldMk cId="474777325" sldId="329"/>
            <ac:picMk id="24" creationId="{239F12A7-CDEF-4429-AB65-14E8E723AA4B}"/>
          </ac:picMkLst>
        </pc:picChg>
        <pc:picChg chg="add mod">
          <ac:chgData name="Anna Spinosa" userId="125d8f78-982f-4daf-affa-bda6bfec4b8c" providerId="ADAL" clId="{231CF8AA-E46B-4767-883F-49F9BE6978F4}" dt="2022-05-26T21:08:28.247" v="1404" actId="1076"/>
          <ac:picMkLst>
            <pc:docMk/>
            <pc:sldMk cId="474777325" sldId="329"/>
            <ac:picMk id="26" creationId="{008B77A2-434D-431E-A79B-262CF8EDDE7D}"/>
          </ac:picMkLst>
        </pc:picChg>
      </pc:sldChg>
      <pc:sldChg chg="addSp delSp modSp del ord">
        <pc:chgData name="Anna Spinosa" userId="125d8f78-982f-4daf-affa-bda6bfec4b8c" providerId="ADAL" clId="{231CF8AA-E46B-4767-883F-49F9BE6978F4}" dt="2022-05-26T19:48:24.421" v="484" actId="2696"/>
        <pc:sldMkLst>
          <pc:docMk/>
          <pc:sldMk cId="3986493250" sldId="332"/>
        </pc:sldMkLst>
        <pc:spChg chg="del mod">
          <ac:chgData name="Anna Spinosa" userId="125d8f78-982f-4daf-affa-bda6bfec4b8c" providerId="ADAL" clId="{231CF8AA-E46B-4767-883F-49F9BE6978F4}" dt="2022-05-25T21:22:45.541" v="355" actId="478"/>
          <ac:spMkLst>
            <pc:docMk/>
            <pc:sldMk cId="3986493250" sldId="332"/>
            <ac:spMk id="7" creationId="{6971F1BE-F03C-4CA9-9A4D-8C6AD5B651C6}"/>
          </ac:spMkLst>
        </pc:spChg>
        <pc:spChg chg="add">
          <ac:chgData name="Anna Spinosa" userId="125d8f78-982f-4daf-affa-bda6bfec4b8c" providerId="ADAL" clId="{231CF8AA-E46B-4767-883F-49F9BE6978F4}" dt="2022-05-25T21:22:54.688" v="356"/>
          <ac:spMkLst>
            <pc:docMk/>
            <pc:sldMk cId="3986493250" sldId="332"/>
            <ac:spMk id="23" creationId="{3E237357-B561-43A2-8436-898FE38C4648}"/>
          </ac:spMkLst>
        </pc:spChg>
        <pc:picChg chg="add del">
          <ac:chgData name="Anna Spinosa" userId="125d8f78-982f-4daf-affa-bda6bfec4b8c" providerId="ADAL" clId="{231CF8AA-E46B-4767-883F-49F9BE6978F4}" dt="2022-05-25T21:23:05.082" v="359" actId="478"/>
          <ac:picMkLst>
            <pc:docMk/>
            <pc:sldMk cId="3986493250" sldId="332"/>
            <ac:picMk id="21" creationId="{5BBA3640-8691-44AE-B17C-4AD667A9780E}"/>
          </ac:picMkLst>
        </pc:picChg>
      </pc:sldChg>
      <pc:sldChg chg="addSp modSp del ord">
        <pc:chgData name="Anna Spinosa" userId="125d8f78-982f-4daf-affa-bda6bfec4b8c" providerId="ADAL" clId="{231CF8AA-E46B-4767-883F-49F9BE6978F4}" dt="2022-05-26T19:30:19.200" v="478" actId="2696"/>
        <pc:sldMkLst>
          <pc:docMk/>
          <pc:sldMk cId="2281019473" sldId="346"/>
        </pc:sldMkLst>
        <pc:spChg chg="add mod">
          <ac:chgData name="Anna Spinosa" userId="125d8f78-982f-4daf-affa-bda6bfec4b8c" providerId="ADAL" clId="{231CF8AA-E46B-4767-883F-49F9BE6978F4}" dt="2022-05-25T21:15:59.687" v="352" actId="164"/>
          <ac:spMkLst>
            <pc:docMk/>
            <pc:sldMk cId="2281019473" sldId="346"/>
            <ac:spMk id="2" creationId="{32DEAF4D-A49E-478D-A878-7511D1625C1D}"/>
          </ac:spMkLst>
        </pc:spChg>
        <pc:grpChg chg="add mod">
          <ac:chgData name="Anna Spinosa" userId="125d8f78-982f-4daf-affa-bda6bfec4b8c" providerId="ADAL" clId="{231CF8AA-E46B-4767-883F-49F9BE6978F4}" dt="2022-05-25T21:16:03.198" v="353" actId="1036"/>
          <ac:grpSpMkLst>
            <pc:docMk/>
            <pc:sldMk cId="2281019473" sldId="346"/>
            <ac:grpSpMk id="3" creationId="{4B454FB6-5744-41FE-8A37-6BBB5062102E}"/>
          </ac:grpSpMkLst>
        </pc:grpChg>
        <pc:picChg chg="add mod ord modCrop">
          <ac:chgData name="Anna Spinosa" userId="125d8f78-982f-4daf-affa-bda6bfec4b8c" providerId="ADAL" clId="{231CF8AA-E46B-4767-883F-49F9BE6978F4}" dt="2022-05-25T21:15:59.687" v="352" actId="164"/>
          <ac:picMkLst>
            <pc:docMk/>
            <pc:sldMk cId="2281019473" sldId="346"/>
            <ac:picMk id="10" creationId="{FF967C03-43D9-4362-9757-5E105EB41760}"/>
          </ac:picMkLst>
        </pc:picChg>
        <pc:picChg chg="mod">
          <ac:chgData name="Anna Spinosa" userId="125d8f78-982f-4daf-affa-bda6bfec4b8c" providerId="ADAL" clId="{231CF8AA-E46B-4767-883F-49F9BE6978F4}" dt="2022-05-25T21:15:59.687" v="352" actId="164"/>
          <ac:picMkLst>
            <pc:docMk/>
            <pc:sldMk cId="2281019473" sldId="346"/>
            <ac:picMk id="22" creationId="{1E41C487-ED66-4AC4-99F0-0CF123C0410B}"/>
          </ac:picMkLst>
        </pc:picChg>
      </pc:sldChg>
      <pc:sldChg chg="addSp delSp modSp">
        <pc:chgData name="Anna Spinosa" userId="125d8f78-982f-4daf-affa-bda6bfec4b8c" providerId="ADAL" clId="{231CF8AA-E46B-4767-883F-49F9BE6978F4}" dt="2022-05-26T20:36:47.157" v="1052" actId="164"/>
        <pc:sldMkLst>
          <pc:docMk/>
          <pc:sldMk cId="2951373356" sldId="348"/>
        </pc:sldMkLst>
        <pc:spChg chg="add mod">
          <ac:chgData name="Anna Spinosa" userId="125d8f78-982f-4daf-affa-bda6bfec4b8c" providerId="ADAL" clId="{231CF8AA-E46B-4767-883F-49F9BE6978F4}" dt="2022-05-26T20:36:47.157" v="1052" actId="164"/>
          <ac:spMkLst>
            <pc:docMk/>
            <pc:sldMk cId="2951373356" sldId="348"/>
            <ac:spMk id="2" creationId="{92E25219-F7F6-4FA5-8296-729D4BA9F835}"/>
          </ac:spMkLst>
        </pc:spChg>
        <pc:spChg chg="add mod">
          <ac:chgData name="Anna Spinosa" userId="125d8f78-982f-4daf-affa-bda6bfec4b8c" providerId="ADAL" clId="{231CF8AA-E46B-4767-883F-49F9BE6978F4}" dt="2022-05-26T20:36:47.157" v="1052" actId="164"/>
          <ac:spMkLst>
            <pc:docMk/>
            <pc:sldMk cId="2951373356" sldId="348"/>
            <ac:spMk id="4" creationId="{C4CEC5E6-DAFD-4412-A621-BB7A5E242A56}"/>
          </ac:spMkLst>
        </pc:spChg>
        <pc:spChg chg="add mod">
          <ac:chgData name="Anna Spinosa" userId="125d8f78-982f-4daf-affa-bda6bfec4b8c" providerId="ADAL" clId="{231CF8AA-E46B-4767-883F-49F9BE6978F4}" dt="2022-05-26T20:36:25.376" v="1039" actId="1076"/>
          <ac:spMkLst>
            <pc:docMk/>
            <pc:sldMk cId="2951373356" sldId="348"/>
            <ac:spMk id="5" creationId="{118ACF59-7C16-4434-B191-455F5F6FB47D}"/>
          </ac:spMkLst>
        </pc:spChg>
        <pc:spChg chg="del mod">
          <ac:chgData name="Anna Spinosa" userId="125d8f78-982f-4daf-affa-bda6bfec4b8c" providerId="ADAL" clId="{231CF8AA-E46B-4767-883F-49F9BE6978F4}" dt="2022-05-26T20:36:12.952" v="1038"/>
          <ac:spMkLst>
            <pc:docMk/>
            <pc:sldMk cId="2951373356" sldId="348"/>
            <ac:spMk id="8" creationId="{3CE78BE6-6AF6-4050-BF73-CEE2CC2C4314}"/>
          </ac:spMkLst>
        </pc:spChg>
        <pc:spChg chg="mod">
          <ac:chgData name="Anna Spinosa" userId="125d8f78-982f-4daf-affa-bda6bfec4b8c" providerId="ADAL" clId="{231CF8AA-E46B-4767-883F-49F9BE6978F4}" dt="2022-05-26T20:36:12.114" v="1036"/>
          <ac:spMkLst>
            <pc:docMk/>
            <pc:sldMk cId="2951373356" sldId="348"/>
            <ac:spMk id="15" creationId="{9306D106-793F-4424-AD64-F78FC0CDA173}"/>
          </ac:spMkLst>
        </pc:spChg>
        <pc:spChg chg="add mod">
          <ac:chgData name="Anna Spinosa" userId="125d8f78-982f-4daf-affa-bda6bfec4b8c" providerId="ADAL" clId="{231CF8AA-E46B-4767-883F-49F9BE6978F4}" dt="2022-05-26T20:36:25.376" v="1039" actId="1076"/>
          <ac:spMkLst>
            <pc:docMk/>
            <pc:sldMk cId="2951373356" sldId="348"/>
            <ac:spMk id="17" creationId="{E2D1700A-F372-4204-8521-C934CE80AA43}"/>
          </ac:spMkLst>
        </pc:spChg>
        <pc:grpChg chg="add mod">
          <ac:chgData name="Anna Spinosa" userId="125d8f78-982f-4daf-affa-bda6bfec4b8c" providerId="ADAL" clId="{231CF8AA-E46B-4767-883F-49F9BE6978F4}" dt="2022-05-26T20:36:47.157" v="1052" actId="164"/>
          <ac:grpSpMkLst>
            <pc:docMk/>
            <pc:sldMk cId="2951373356" sldId="348"/>
            <ac:grpSpMk id="18" creationId="{2E061D98-A92A-4613-BF4E-FDABE68A1DC6}"/>
          </ac:grpSpMkLst>
        </pc:grpChg>
        <pc:picChg chg="mod">
          <ac:chgData name="Anna Spinosa" userId="125d8f78-982f-4daf-affa-bda6bfec4b8c" providerId="ADAL" clId="{231CF8AA-E46B-4767-883F-49F9BE6978F4}" dt="2022-05-26T20:36:25.376" v="1039" actId="1076"/>
          <ac:picMkLst>
            <pc:docMk/>
            <pc:sldMk cId="2951373356" sldId="348"/>
            <ac:picMk id="7" creationId="{2D4E00A9-45C9-4A95-B211-FFC012B472B0}"/>
          </ac:picMkLst>
        </pc:picChg>
        <pc:picChg chg="mod">
          <ac:chgData name="Anna Spinosa" userId="125d8f78-982f-4daf-affa-bda6bfec4b8c" providerId="ADAL" clId="{231CF8AA-E46B-4767-883F-49F9BE6978F4}" dt="2022-05-26T20:36:25.376" v="1039" actId="1076"/>
          <ac:picMkLst>
            <pc:docMk/>
            <pc:sldMk cId="2951373356" sldId="348"/>
            <ac:picMk id="9" creationId="{F745414B-E3A9-454A-8C18-964AF2207C89}"/>
          </ac:picMkLst>
        </pc:picChg>
        <pc:picChg chg="del mod">
          <ac:chgData name="Anna Spinosa" userId="125d8f78-982f-4daf-affa-bda6bfec4b8c" providerId="ADAL" clId="{231CF8AA-E46B-4767-883F-49F9BE6978F4}" dt="2022-05-26T20:03:06.454" v="670" actId="478"/>
          <ac:picMkLst>
            <pc:docMk/>
            <pc:sldMk cId="2951373356" sldId="348"/>
            <ac:picMk id="10" creationId="{D3A0136D-57F2-4847-85E6-420CFA62B8DD}"/>
          </ac:picMkLst>
        </pc:picChg>
        <pc:picChg chg="mod">
          <ac:chgData name="Anna Spinosa" userId="125d8f78-982f-4daf-affa-bda6bfec4b8c" providerId="ADAL" clId="{231CF8AA-E46B-4767-883F-49F9BE6978F4}" dt="2022-05-26T20:36:47.157" v="1052" actId="164"/>
          <ac:picMkLst>
            <pc:docMk/>
            <pc:sldMk cId="2951373356" sldId="348"/>
            <ac:picMk id="13" creationId="{020BC773-6576-4C6E-ADC8-1F2C8A98006A}"/>
          </ac:picMkLst>
        </pc:picChg>
        <pc:cxnChg chg="add mod">
          <ac:chgData name="Anna Spinosa" userId="125d8f78-982f-4daf-affa-bda6bfec4b8c" providerId="ADAL" clId="{231CF8AA-E46B-4767-883F-49F9BE6978F4}" dt="2022-05-26T20:36:25.376" v="1039" actId="1076"/>
          <ac:cxnSpMkLst>
            <pc:docMk/>
            <pc:sldMk cId="2951373356" sldId="348"/>
            <ac:cxnSpMk id="11" creationId="{B4ECC95D-AE10-4C3F-ADE1-3F658575621E}"/>
          </ac:cxnSpMkLst>
        </pc:cxnChg>
      </pc:sldChg>
      <pc:sldChg chg="delSp modSp delAnim">
        <pc:chgData name="Anna Spinosa" userId="125d8f78-982f-4daf-affa-bda6bfec4b8c" providerId="ADAL" clId="{231CF8AA-E46B-4767-883F-49F9BE6978F4}" dt="2022-05-26T21:14:03.914" v="1542" actId="478"/>
        <pc:sldMkLst>
          <pc:docMk/>
          <pc:sldMk cId="1376696589" sldId="387"/>
        </pc:sldMkLst>
        <pc:spChg chg="mod">
          <ac:chgData name="Anna Spinosa" userId="125d8f78-982f-4daf-affa-bda6bfec4b8c" providerId="ADAL" clId="{231CF8AA-E46B-4767-883F-49F9BE6978F4}" dt="2022-05-26T20:37:12.267" v="1055"/>
          <ac:spMkLst>
            <pc:docMk/>
            <pc:sldMk cId="1376696589" sldId="387"/>
            <ac:spMk id="2" creationId="{38EC6CB1-540A-4403-B664-90AAE0A83891}"/>
          </ac:spMkLst>
        </pc:spChg>
        <pc:spChg chg="mod">
          <ac:chgData name="Anna Spinosa" userId="125d8f78-982f-4daf-affa-bda6bfec4b8c" providerId="ADAL" clId="{231CF8AA-E46B-4767-883F-49F9BE6978F4}" dt="2022-05-26T20:37:08.968" v="1054"/>
          <ac:spMkLst>
            <pc:docMk/>
            <pc:sldMk cId="1376696589" sldId="387"/>
            <ac:spMk id="3" creationId="{C1C42587-B35F-4AD3-AE21-2F8ABB9F4D47}"/>
          </ac:spMkLst>
        </pc:spChg>
        <pc:picChg chg="del">
          <ac:chgData name="Anna Spinosa" userId="125d8f78-982f-4daf-affa-bda6bfec4b8c" providerId="ADAL" clId="{231CF8AA-E46B-4767-883F-49F9BE6978F4}" dt="2022-05-26T21:14:03.914" v="1542" actId="478"/>
          <ac:picMkLst>
            <pc:docMk/>
            <pc:sldMk cId="1376696589" sldId="387"/>
            <ac:picMk id="18" creationId="{CE86B93B-ED0D-4321-ABC8-63EC91222212}"/>
          </ac:picMkLst>
        </pc:picChg>
        <pc:picChg chg="del">
          <ac:chgData name="Anna Spinosa" userId="125d8f78-982f-4daf-affa-bda6bfec4b8c" providerId="ADAL" clId="{231CF8AA-E46B-4767-883F-49F9BE6978F4}" dt="2022-05-26T21:14:02.560" v="1541" actId="478"/>
          <ac:picMkLst>
            <pc:docMk/>
            <pc:sldMk cId="1376696589" sldId="387"/>
            <ac:picMk id="19" creationId="{872A1E08-116F-43EC-87FE-5AC98A41F1DF}"/>
          </ac:picMkLst>
        </pc:picChg>
        <pc:picChg chg="del">
          <ac:chgData name="Anna Spinosa" userId="125d8f78-982f-4daf-affa-bda6bfec4b8c" providerId="ADAL" clId="{231CF8AA-E46B-4767-883F-49F9BE6978F4}" dt="2022-05-26T21:13:59.648" v="1540" actId="478"/>
          <ac:picMkLst>
            <pc:docMk/>
            <pc:sldMk cId="1376696589" sldId="387"/>
            <ac:picMk id="20" creationId="{3200E99E-47BB-46FB-9101-44097219BFEB}"/>
          </ac:picMkLst>
        </pc:picChg>
        <pc:picChg chg="del">
          <ac:chgData name="Anna Spinosa" userId="125d8f78-982f-4daf-affa-bda6bfec4b8c" providerId="ADAL" clId="{231CF8AA-E46B-4767-883F-49F9BE6978F4}" dt="2022-05-26T20:09:38.775" v="791" actId="478"/>
          <ac:picMkLst>
            <pc:docMk/>
            <pc:sldMk cId="1376696589" sldId="387"/>
            <ac:picMk id="21" creationId="{8729C92F-6A52-410D-97B9-2827BEE34BF1}"/>
          </ac:picMkLst>
        </pc:picChg>
      </pc:sldChg>
      <pc:sldChg chg="addSp modSp">
        <pc:chgData name="Anna Spinosa" userId="125d8f78-982f-4daf-affa-bda6bfec4b8c" providerId="ADAL" clId="{231CF8AA-E46B-4767-883F-49F9BE6978F4}" dt="2022-05-26T19:48:21.116" v="483" actId="1076"/>
        <pc:sldMkLst>
          <pc:docMk/>
          <pc:sldMk cId="782165974" sldId="421"/>
        </pc:sldMkLst>
        <pc:spChg chg="add mod">
          <ac:chgData name="Anna Spinosa" userId="125d8f78-982f-4daf-affa-bda6bfec4b8c" providerId="ADAL" clId="{231CF8AA-E46B-4767-883F-49F9BE6978F4}" dt="2022-05-26T19:48:21.116" v="483" actId="1076"/>
          <ac:spMkLst>
            <pc:docMk/>
            <pc:sldMk cId="782165974" sldId="421"/>
            <ac:spMk id="17" creationId="{BAADDEED-A1FB-4F2E-B9BE-9636F87E28C5}"/>
          </ac:spMkLst>
        </pc:spChg>
      </pc:sldChg>
      <pc:sldChg chg="addSp delSp modSp del ord">
        <pc:chgData name="Anna Spinosa" userId="125d8f78-982f-4daf-affa-bda6bfec4b8c" providerId="ADAL" clId="{231CF8AA-E46B-4767-883F-49F9BE6978F4}" dt="2022-05-26T20:53:42.173" v="1111" actId="2696"/>
        <pc:sldMkLst>
          <pc:docMk/>
          <pc:sldMk cId="890404338" sldId="422"/>
        </pc:sldMkLst>
        <pc:spChg chg="add del mod">
          <ac:chgData name="Anna Spinosa" userId="125d8f78-982f-4daf-affa-bda6bfec4b8c" providerId="ADAL" clId="{231CF8AA-E46B-4767-883F-49F9BE6978F4}" dt="2022-05-26T20:53:41.593" v="1110"/>
          <ac:spMkLst>
            <pc:docMk/>
            <pc:sldMk cId="890404338" sldId="422"/>
            <ac:spMk id="8" creationId="{F80C51BC-B4AB-4ECE-A1D3-54071317C5AC}"/>
          </ac:spMkLst>
        </pc:spChg>
        <pc:spChg chg="mod">
          <ac:chgData name="Anna Spinosa" userId="125d8f78-982f-4daf-affa-bda6bfec4b8c" providerId="ADAL" clId="{231CF8AA-E46B-4767-883F-49F9BE6978F4}" dt="2022-05-26T19:57:43.003" v="542"/>
          <ac:spMkLst>
            <pc:docMk/>
            <pc:sldMk cId="890404338" sldId="422"/>
            <ac:spMk id="10" creationId="{CEB8EEBD-613C-4565-890F-C03EE2EE7047}"/>
          </ac:spMkLst>
        </pc:spChg>
        <pc:spChg chg="add mod">
          <ac:chgData name="Anna Spinosa" userId="125d8f78-982f-4daf-affa-bda6bfec4b8c" providerId="ADAL" clId="{231CF8AA-E46B-4767-883F-49F9BE6978F4}" dt="2022-05-26T19:58:12.304" v="551" actId="1076"/>
          <ac:spMkLst>
            <pc:docMk/>
            <pc:sldMk cId="890404338" sldId="422"/>
            <ac:spMk id="11" creationId="{0E8B6E35-4B96-4842-9422-870B40741283}"/>
          </ac:spMkLst>
        </pc:spChg>
        <pc:spChg chg="add mod">
          <ac:chgData name="Anna Spinosa" userId="125d8f78-982f-4daf-affa-bda6bfec4b8c" providerId="ADAL" clId="{231CF8AA-E46B-4767-883F-49F9BE6978F4}" dt="2022-05-26T19:58:42.855" v="558" actId="1076"/>
          <ac:spMkLst>
            <pc:docMk/>
            <pc:sldMk cId="890404338" sldId="422"/>
            <ac:spMk id="13" creationId="{8070CAC4-164A-4EFE-A66C-C1E2BBBDF1C5}"/>
          </ac:spMkLst>
        </pc:spChg>
        <pc:graphicFrameChg chg="add del mod">
          <ac:chgData name="Anna Spinosa" userId="125d8f78-982f-4daf-affa-bda6bfec4b8c" providerId="ADAL" clId="{231CF8AA-E46B-4767-883F-49F9BE6978F4}" dt="2022-05-26T19:58:33.689" v="554"/>
          <ac:graphicFrameMkLst>
            <pc:docMk/>
            <pc:sldMk cId="890404338" sldId="422"/>
            <ac:graphicFrameMk id="12" creationId="{BDD3FD90-5188-4913-8FBB-A9B7073A0F8D}"/>
          </ac:graphicFrameMkLst>
        </pc:graphicFrameChg>
        <pc:picChg chg="add mod ord modCrop">
          <ac:chgData name="Anna Spinosa" userId="125d8f78-982f-4daf-affa-bda6bfec4b8c" providerId="ADAL" clId="{231CF8AA-E46B-4767-883F-49F9BE6978F4}" dt="2022-05-26T20:45:52.445" v="1067" actId="1076"/>
          <ac:picMkLst>
            <pc:docMk/>
            <pc:sldMk cId="890404338" sldId="422"/>
            <ac:picMk id="4" creationId="{BCB8D948-964D-44C8-8DD2-01FF15D15F2E}"/>
          </ac:picMkLst>
        </pc:picChg>
        <pc:picChg chg="del mod">
          <ac:chgData name="Anna Spinosa" userId="125d8f78-982f-4daf-affa-bda6bfec4b8c" providerId="ADAL" clId="{231CF8AA-E46B-4767-883F-49F9BE6978F4}" dt="2022-05-26T19:56:30.143" v="525" actId="478"/>
          <ac:picMkLst>
            <pc:docMk/>
            <pc:sldMk cId="890404338" sldId="422"/>
            <ac:picMk id="7" creationId="{F2302F7F-A2FF-4C4F-AC41-DEE8463B2BA2}"/>
          </ac:picMkLst>
        </pc:picChg>
        <pc:picChg chg="add mod modCrop">
          <ac:chgData name="Anna Spinosa" userId="125d8f78-982f-4daf-affa-bda6bfec4b8c" providerId="ADAL" clId="{231CF8AA-E46B-4767-883F-49F9BE6978F4}" dt="2022-05-26T20:47:31.053" v="1080" actId="1076"/>
          <ac:picMkLst>
            <pc:docMk/>
            <pc:sldMk cId="890404338" sldId="422"/>
            <ac:picMk id="9" creationId="{09F00D3B-7A16-44A5-B0DB-D4838E388A7C}"/>
          </ac:picMkLst>
        </pc:picChg>
      </pc:sldChg>
      <pc:sldChg chg="addSp delSp modSp modAnim modNotesTx">
        <pc:chgData name="Anna Spinosa" userId="125d8f78-982f-4daf-affa-bda6bfec4b8c" providerId="ADAL" clId="{231CF8AA-E46B-4767-883F-49F9BE6978F4}" dt="2022-05-26T20:23:43.081" v="875" actId="1036"/>
        <pc:sldMkLst>
          <pc:docMk/>
          <pc:sldMk cId="2223063222" sldId="425"/>
        </pc:sldMkLst>
        <pc:spChg chg="mod">
          <ac:chgData name="Anna Spinosa" userId="125d8f78-982f-4daf-affa-bda6bfec4b8c" providerId="ADAL" clId="{231CF8AA-E46B-4767-883F-49F9BE6978F4}" dt="2022-05-25T21:01:27.162" v="132" actId="1076"/>
          <ac:spMkLst>
            <pc:docMk/>
            <pc:sldMk cId="2223063222" sldId="425"/>
            <ac:spMk id="3" creationId="{BA52F9B1-B0A7-4D56-BA1C-84C365371A83}"/>
          </ac:spMkLst>
        </pc:spChg>
        <pc:spChg chg="add mod">
          <ac:chgData name="Anna Spinosa" userId="125d8f78-982f-4daf-affa-bda6bfec4b8c" providerId="ADAL" clId="{231CF8AA-E46B-4767-883F-49F9BE6978F4}" dt="2022-05-25T20:59:48.788" v="120" actId="465"/>
          <ac:spMkLst>
            <pc:docMk/>
            <pc:sldMk cId="2223063222" sldId="425"/>
            <ac:spMk id="5" creationId="{22B1D5A4-EE6F-4B80-86D8-02A725B21565}"/>
          </ac:spMkLst>
        </pc:spChg>
        <pc:spChg chg="add mod">
          <ac:chgData name="Anna Spinosa" userId="125d8f78-982f-4daf-affa-bda6bfec4b8c" providerId="ADAL" clId="{231CF8AA-E46B-4767-883F-49F9BE6978F4}" dt="2022-05-25T21:00:35.643" v="125"/>
          <ac:spMkLst>
            <pc:docMk/>
            <pc:sldMk cId="2223063222" sldId="425"/>
            <ac:spMk id="10" creationId="{52F6C63B-3249-4D67-8A78-66B7430B8324}"/>
          </ac:spMkLst>
        </pc:spChg>
        <pc:spChg chg="add mod">
          <ac:chgData name="Anna Spinosa" userId="125d8f78-982f-4daf-affa-bda6bfec4b8c" providerId="ADAL" clId="{231CF8AA-E46B-4767-883F-49F9BE6978F4}" dt="2022-05-25T20:59:48.788" v="120" actId="465"/>
          <ac:spMkLst>
            <pc:docMk/>
            <pc:sldMk cId="2223063222" sldId="425"/>
            <ac:spMk id="11" creationId="{84807564-F7A2-47B3-BD50-7EA1F2028A4B}"/>
          </ac:spMkLst>
        </pc:spChg>
        <pc:spChg chg="add mod">
          <ac:chgData name="Anna Spinosa" userId="125d8f78-982f-4daf-affa-bda6bfec4b8c" providerId="ADAL" clId="{231CF8AA-E46B-4767-883F-49F9BE6978F4}" dt="2022-05-25T20:59:48.788" v="120" actId="465"/>
          <ac:spMkLst>
            <pc:docMk/>
            <pc:sldMk cId="2223063222" sldId="425"/>
            <ac:spMk id="12" creationId="{8A4EDB80-0D18-4115-B2BC-73C66C0B7FE3}"/>
          </ac:spMkLst>
        </pc:spChg>
        <pc:spChg chg="add del mod">
          <ac:chgData name="Anna Spinosa" userId="125d8f78-982f-4daf-affa-bda6bfec4b8c" providerId="ADAL" clId="{231CF8AA-E46B-4767-883F-49F9BE6978F4}" dt="2022-05-25T20:58:54.610" v="108"/>
          <ac:spMkLst>
            <pc:docMk/>
            <pc:sldMk cId="2223063222" sldId="425"/>
            <ac:spMk id="13" creationId="{F2336509-D6DC-4C32-BAE2-C22CBFDF4F90}"/>
          </ac:spMkLst>
        </pc:spChg>
        <pc:spChg chg="add mod">
          <ac:chgData name="Anna Spinosa" userId="125d8f78-982f-4daf-affa-bda6bfec4b8c" providerId="ADAL" clId="{231CF8AA-E46B-4767-883F-49F9BE6978F4}" dt="2022-05-25T21:00:06.998" v="123" actId="11529"/>
          <ac:spMkLst>
            <pc:docMk/>
            <pc:sldMk cId="2223063222" sldId="425"/>
            <ac:spMk id="14" creationId="{7F10252D-9CFE-4022-AC27-7A0DE130FE9C}"/>
          </ac:spMkLst>
        </pc:spChg>
        <pc:grpChg chg="mod">
          <ac:chgData name="Anna Spinosa" userId="125d8f78-982f-4daf-affa-bda6bfec4b8c" providerId="ADAL" clId="{231CF8AA-E46B-4767-883F-49F9BE6978F4}" dt="2022-05-26T20:23:43.081" v="875" actId="1036"/>
          <ac:grpSpMkLst>
            <pc:docMk/>
            <pc:sldMk cId="2223063222" sldId="425"/>
            <ac:grpSpMk id="7" creationId="{586DBAEF-0127-45B2-A9A1-E68AD14EB73C}"/>
          </ac:grpSpMkLst>
        </pc:grpChg>
        <pc:picChg chg="add del mod">
          <ac:chgData name="Anna Spinosa" userId="125d8f78-982f-4daf-affa-bda6bfec4b8c" providerId="ADAL" clId="{231CF8AA-E46B-4767-883F-49F9BE6978F4}" dt="2022-05-25T21:01:07.069" v="128" actId="478"/>
          <ac:picMkLst>
            <pc:docMk/>
            <pc:sldMk cId="2223063222" sldId="425"/>
            <ac:picMk id="16" creationId="{200288FF-2438-4300-9D4A-8714F96BD471}"/>
          </ac:picMkLst>
        </pc:picChg>
        <pc:picChg chg="add mod">
          <ac:chgData name="Anna Spinosa" userId="125d8f78-982f-4daf-affa-bda6bfec4b8c" providerId="ADAL" clId="{231CF8AA-E46B-4767-883F-49F9BE6978F4}" dt="2022-05-25T21:01:11.512" v="129" actId="1076"/>
          <ac:picMkLst>
            <pc:docMk/>
            <pc:sldMk cId="2223063222" sldId="425"/>
            <ac:picMk id="18" creationId="{85B647EE-9B09-498F-A74C-90DC268D8331}"/>
          </ac:picMkLst>
        </pc:picChg>
      </pc:sldChg>
      <pc:sldChg chg="addSp delSp modSp delAnim">
        <pc:chgData name="Anna Spinosa" userId="125d8f78-982f-4daf-affa-bda6bfec4b8c" providerId="ADAL" clId="{231CF8AA-E46B-4767-883F-49F9BE6978F4}" dt="2022-05-26T21:03:48.798" v="1378" actId="1076"/>
        <pc:sldMkLst>
          <pc:docMk/>
          <pc:sldMk cId="3241801747" sldId="427"/>
        </pc:sldMkLst>
        <pc:spChg chg="mod">
          <ac:chgData name="Anna Spinosa" userId="125d8f78-982f-4daf-affa-bda6bfec4b8c" providerId="ADAL" clId="{231CF8AA-E46B-4767-883F-49F9BE6978F4}" dt="2022-05-26T21:03:41.688" v="1377" actId="255"/>
          <ac:spMkLst>
            <pc:docMk/>
            <pc:sldMk cId="3241801747" sldId="427"/>
            <ac:spMk id="2" creationId="{CE683563-DAA1-4ED6-A44A-6BA31BB347FE}"/>
          </ac:spMkLst>
        </pc:spChg>
        <pc:spChg chg="add mod">
          <ac:chgData name="Anna Spinosa" userId="125d8f78-982f-4daf-affa-bda6bfec4b8c" providerId="ADAL" clId="{231CF8AA-E46B-4767-883F-49F9BE6978F4}" dt="2022-05-26T21:03:21.834" v="1375" actId="164"/>
          <ac:spMkLst>
            <pc:docMk/>
            <pc:sldMk cId="3241801747" sldId="427"/>
            <ac:spMk id="11" creationId="{B5E16886-93B0-47E7-A23F-172598835F9E}"/>
          </ac:spMkLst>
        </pc:spChg>
        <pc:spChg chg="add del">
          <ac:chgData name="Anna Spinosa" userId="125d8f78-982f-4daf-affa-bda6bfec4b8c" providerId="ADAL" clId="{231CF8AA-E46B-4767-883F-49F9BE6978F4}" dt="2022-05-26T21:02:15.444" v="1353"/>
          <ac:spMkLst>
            <pc:docMk/>
            <pc:sldMk cId="3241801747" sldId="427"/>
            <ac:spMk id="14" creationId="{B45B3697-3C34-4041-9AB0-8249EA4C0F5C}"/>
          </ac:spMkLst>
        </pc:spChg>
        <pc:spChg chg="add mod">
          <ac:chgData name="Anna Spinosa" userId="125d8f78-982f-4daf-affa-bda6bfec4b8c" providerId="ADAL" clId="{231CF8AA-E46B-4767-883F-49F9BE6978F4}" dt="2022-05-26T21:03:21.834" v="1375" actId="164"/>
          <ac:spMkLst>
            <pc:docMk/>
            <pc:sldMk cId="3241801747" sldId="427"/>
            <ac:spMk id="15" creationId="{43FE606B-3DFF-49BF-ADCA-0A8E43B88FF7}"/>
          </ac:spMkLst>
        </pc:spChg>
        <pc:spChg chg="mod">
          <ac:chgData name="Anna Spinosa" userId="125d8f78-982f-4daf-affa-bda6bfec4b8c" providerId="ADAL" clId="{231CF8AA-E46B-4767-883F-49F9BE6978F4}" dt="2022-05-26T21:03:10.511" v="1373"/>
          <ac:spMkLst>
            <pc:docMk/>
            <pc:sldMk cId="3241801747" sldId="427"/>
            <ac:spMk id="16" creationId="{0B1680FC-6DD2-420D-B237-2ED9CF4BD1CD}"/>
          </ac:spMkLst>
        </pc:spChg>
        <pc:spChg chg="del">
          <ac:chgData name="Anna Spinosa" userId="125d8f78-982f-4daf-affa-bda6bfec4b8c" providerId="ADAL" clId="{231CF8AA-E46B-4767-883F-49F9BE6978F4}" dt="2022-05-26T20:34:55.558" v="1026" actId="478"/>
          <ac:spMkLst>
            <pc:docMk/>
            <pc:sldMk cId="3241801747" sldId="427"/>
            <ac:spMk id="18" creationId="{F62105C8-AECC-44D0-9545-B5D76CDA5B66}"/>
          </ac:spMkLst>
        </pc:spChg>
        <pc:spChg chg="add mod">
          <ac:chgData name="Anna Spinosa" userId="125d8f78-982f-4daf-affa-bda6bfec4b8c" providerId="ADAL" clId="{231CF8AA-E46B-4767-883F-49F9BE6978F4}" dt="2022-05-26T21:03:21.834" v="1375" actId="164"/>
          <ac:spMkLst>
            <pc:docMk/>
            <pc:sldMk cId="3241801747" sldId="427"/>
            <ac:spMk id="19" creationId="{626E0C4F-4BB8-4B93-A355-C4AF27CBF974}"/>
          </ac:spMkLst>
        </pc:spChg>
        <pc:spChg chg="add mod">
          <ac:chgData name="Anna Spinosa" userId="125d8f78-982f-4daf-affa-bda6bfec4b8c" providerId="ADAL" clId="{231CF8AA-E46B-4767-883F-49F9BE6978F4}" dt="2022-05-26T21:03:21.834" v="1375" actId="164"/>
          <ac:spMkLst>
            <pc:docMk/>
            <pc:sldMk cId="3241801747" sldId="427"/>
            <ac:spMk id="20" creationId="{E2487289-5616-4728-AB4C-227B2771EA77}"/>
          </ac:spMkLst>
        </pc:spChg>
        <pc:grpChg chg="add mod">
          <ac:chgData name="Anna Spinosa" userId="125d8f78-982f-4daf-affa-bda6bfec4b8c" providerId="ADAL" clId="{231CF8AA-E46B-4767-883F-49F9BE6978F4}" dt="2022-05-26T21:03:48.798" v="1378" actId="1076"/>
          <ac:grpSpMkLst>
            <pc:docMk/>
            <pc:sldMk cId="3241801747" sldId="427"/>
            <ac:grpSpMk id="3" creationId="{0432201C-40D0-4527-9ED7-9528D4934EA7}"/>
          </ac:grpSpMkLst>
        </pc:grpChg>
        <pc:picChg chg="mod">
          <ac:chgData name="Anna Spinosa" userId="125d8f78-982f-4daf-affa-bda6bfec4b8c" providerId="ADAL" clId="{231CF8AA-E46B-4767-883F-49F9BE6978F4}" dt="2022-05-26T21:03:21.834" v="1375" actId="164"/>
          <ac:picMkLst>
            <pc:docMk/>
            <pc:sldMk cId="3241801747" sldId="427"/>
            <ac:picMk id="12" creationId="{899DA28E-0BA5-496F-B9BE-ED8FBD75B819}"/>
          </ac:picMkLst>
        </pc:picChg>
        <pc:picChg chg="del">
          <ac:chgData name="Anna Spinosa" userId="125d8f78-982f-4daf-affa-bda6bfec4b8c" providerId="ADAL" clId="{231CF8AA-E46B-4767-883F-49F9BE6978F4}" dt="2022-05-26T20:34:15.348" v="1020" actId="478"/>
          <ac:picMkLst>
            <pc:docMk/>
            <pc:sldMk cId="3241801747" sldId="427"/>
            <ac:picMk id="13" creationId="{377EE098-189A-4E6D-8D37-89D3D6739CD7}"/>
          </ac:picMkLst>
        </pc:picChg>
        <pc:picChg chg="del mod">
          <ac:chgData name="Anna Spinosa" userId="125d8f78-982f-4daf-affa-bda6bfec4b8c" providerId="ADAL" clId="{231CF8AA-E46B-4767-883F-49F9BE6978F4}" dt="2022-05-26T20:34:51.610" v="1025" actId="478"/>
          <ac:picMkLst>
            <pc:docMk/>
            <pc:sldMk cId="3241801747" sldId="427"/>
            <ac:picMk id="17" creationId="{FD60C617-E819-4855-9B97-76CC3CDAEDCF}"/>
          </ac:picMkLst>
        </pc:picChg>
      </pc:sldChg>
      <pc:sldChg chg="addSp delSp modSp modAnim modNotes">
        <pc:chgData name="Anna Spinosa" userId="125d8f78-982f-4daf-affa-bda6bfec4b8c" providerId="ADAL" clId="{231CF8AA-E46B-4767-883F-49F9BE6978F4}" dt="2022-05-26T21:13:50.786" v="1539"/>
        <pc:sldMkLst>
          <pc:docMk/>
          <pc:sldMk cId="3416109005" sldId="428"/>
        </pc:sldMkLst>
        <pc:spChg chg="mod">
          <ac:chgData name="Anna Spinosa" userId="125d8f78-982f-4daf-affa-bda6bfec4b8c" providerId="ADAL" clId="{231CF8AA-E46B-4767-883F-49F9BE6978F4}" dt="2022-05-26T20:55:09.549" v="1144" actId="20577"/>
          <ac:spMkLst>
            <pc:docMk/>
            <pc:sldMk cId="3416109005" sldId="428"/>
            <ac:spMk id="2" creationId="{3B993B1C-53C6-433E-9A53-D10E939C52EB}"/>
          </ac:spMkLst>
        </pc:spChg>
        <pc:spChg chg="add mod">
          <ac:chgData name="Anna Spinosa" userId="125d8f78-982f-4daf-affa-bda6bfec4b8c" providerId="ADAL" clId="{231CF8AA-E46B-4767-883F-49F9BE6978F4}" dt="2022-05-26T21:00:08.038" v="1322" actId="20577"/>
          <ac:spMkLst>
            <pc:docMk/>
            <pc:sldMk cId="3416109005" sldId="428"/>
            <ac:spMk id="13" creationId="{1C5DF34F-C204-4810-A146-3ED5D328A3FA}"/>
          </ac:spMkLst>
        </pc:spChg>
        <pc:spChg chg="add mod topLvl">
          <ac:chgData name="Anna Spinosa" userId="125d8f78-982f-4daf-affa-bda6bfec4b8c" providerId="ADAL" clId="{231CF8AA-E46B-4767-883F-49F9BE6978F4}" dt="2022-05-26T21:13:30.595" v="1534" actId="164"/>
          <ac:spMkLst>
            <pc:docMk/>
            <pc:sldMk cId="3416109005" sldId="428"/>
            <ac:spMk id="16" creationId="{AF2884DD-F5E3-4416-9840-00549D19655F}"/>
          </ac:spMkLst>
        </pc:spChg>
        <pc:spChg chg="add mod topLvl">
          <ac:chgData name="Anna Spinosa" userId="125d8f78-982f-4daf-affa-bda6bfec4b8c" providerId="ADAL" clId="{231CF8AA-E46B-4767-883F-49F9BE6978F4}" dt="2022-05-26T21:13:30.595" v="1534" actId="164"/>
          <ac:spMkLst>
            <pc:docMk/>
            <pc:sldMk cId="3416109005" sldId="428"/>
            <ac:spMk id="19" creationId="{1B500677-D16C-46A1-9A03-FFB614BDB29C}"/>
          </ac:spMkLst>
        </pc:spChg>
        <pc:spChg chg="add del mod">
          <ac:chgData name="Anna Spinosa" userId="125d8f78-982f-4daf-affa-bda6bfec4b8c" providerId="ADAL" clId="{231CF8AA-E46B-4767-883F-49F9BE6978F4}" dt="2022-05-26T21:12:34.911" v="1507" actId="478"/>
          <ac:spMkLst>
            <pc:docMk/>
            <pc:sldMk cId="3416109005" sldId="428"/>
            <ac:spMk id="20" creationId="{7B0A5407-7C9E-4B40-B673-0D641F93B2A0}"/>
          </ac:spMkLst>
        </pc:spChg>
        <pc:spChg chg="add mod">
          <ac:chgData name="Anna Spinosa" userId="125d8f78-982f-4daf-affa-bda6bfec4b8c" providerId="ADAL" clId="{231CF8AA-E46B-4767-883F-49F9BE6978F4}" dt="2022-05-26T20:06:09.174" v="748" actId="1076"/>
          <ac:spMkLst>
            <pc:docMk/>
            <pc:sldMk cId="3416109005" sldId="428"/>
            <ac:spMk id="21" creationId="{1D388008-0A22-40B4-AFF0-75B18637ABBD}"/>
          </ac:spMkLst>
        </pc:spChg>
        <pc:spChg chg="add mod">
          <ac:chgData name="Anna Spinosa" userId="125d8f78-982f-4daf-affa-bda6bfec4b8c" providerId="ADAL" clId="{231CF8AA-E46B-4767-883F-49F9BE6978F4}" dt="2022-05-26T20:06:37.765" v="767" actId="1076"/>
          <ac:spMkLst>
            <pc:docMk/>
            <pc:sldMk cId="3416109005" sldId="428"/>
            <ac:spMk id="22" creationId="{C43D714A-D21E-46F6-AEB4-7DFE07AB050D}"/>
          </ac:spMkLst>
        </pc:spChg>
        <pc:spChg chg="add mod">
          <ac:chgData name="Anna Spinosa" userId="125d8f78-982f-4daf-affa-bda6bfec4b8c" providerId="ADAL" clId="{231CF8AA-E46B-4767-883F-49F9BE6978F4}" dt="2022-05-26T20:06:53.302" v="769" actId="1076"/>
          <ac:spMkLst>
            <pc:docMk/>
            <pc:sldMk cId="3416109005" sldId="428"/>
            <ac:spMk id="23" creationId="{8A1DEB44-9E36-4767-B790-D0BB110D0EF6}"/>
          </ac:spMkLst>
        </pc:spChg>
        <pc:spChg chg="add mod">
          <ac:chgData name="Anna Spinosa" userId="125d8f78-982f-4daf-affa-bda6bfec4b8c" providerId="ADAL" clId="{231CF8AA-E46B-4767-883F-49F9BE6978F4}" dt="2022-05-26T20:07:19.010" v="776" actId="404"/>
          <ac:spMkLst>
            <pc:docMk/>
            <pc:sldMk cId="3416109005" sldId="428"/>
            <ac:spMk id="24" creationId="{675B84C0-E697-492D-B26D-875D85DD58D3}"/>
          </ac:spMkLst>
        </pc:spChg>
        <pc:spChg chg="add mod">
          <ac:chgData name="Anna Spinosa" userId="125d8f78-982f-4daf-affa-bda6bfec4b8c" providerId="ADAL" clId="{231CF8AA-E46B-4767-883F-49F9BE6978F4}" dt="2022-05-26T20:21:22.865" v="803" actId="164"/>
          <ac:spMkLst>
            <pc:docMk/>
            <pc:sldMk cId="3416109005" sldId="428"/>
            <ac:spMk id="25" creationId="{7B4EB05C-03E7-41B6-B6C0-4B7E823CEED6}"/>
          </ac:spMkLst>
        </pc:spChg>
        <pc:spChg chg="add mod topLvl">
          <ac:chgData name="Anna Spinosa" userId="125d8f78-982f-4daf-affa-bda6bfec4b8c" providerId="ADAL" clId="{231CF8AA-E46B-4767-883F-49F9BE6978F4}" dt="2022-05-26T21:13:30.595" v="1534" actId="164"/>
          <ac:spMkLst>
            <pc:docMk/>
            <pc:sldMk cId="3416109005" sldId="428"/>
            <ac:spMk id="30" creationId="{2F4225D5-26A4-4365-8AEB-C4F7A271A94B}"/>
          </ac:spMkLst>
        </pc:spChg>
        <pc:spChg chg="add mod topLvl">
          <ac:chgData name="Anna Spinosa" userId="125d8f78-982f-4daf-affa-bda6bfec4b8c" providerId="ADAL" clId="{231CF8AA-E46B-4767-883F-49F9BE6978F4}" dt="2022-05-26T21:13:30.595" v="1534" actId="164"/>
          <ac:spMkLst>
            <pc:docMk/>
            <pc:sldMk cId="3416109005" sldId="428"/>
            <ac:spMk id="31" creationId="{21DC2A0B-3047-480F-8E3F-9D95F5AC40DE}"/>
          </ac:spMkLst>
        </pc:spChg>
        <pc:spChg chg="add mod topLvl">
          <ac:chgData name="Anna Spinosa" userId="125d8f78-982f-4daf-affa-bda6bfec4b8c" providerId="ADAL" clId="{231CF8AA-E46B-4767-883F-49F9BE6978F4}" dt="2022-05-26T21:13:30.595" v="1534" actId="164"/>
          <ac:spMkLst>
            <pc:docMk/>
            <pc:sldMk cId="3416109005" sldId="428"/>
            <ac:spMk id="32" creationId="{950C005C-593E-4262-BFB1-10FD8CF8C8EE}"/>
          </ac:spMkLst>
        </pc:spChg>
        <pc:spChg chg="add mod">
          <ac:chgData name="Anna Spinosa" userId="125d8f78-982f-4daf-affa-bda6bfec4b8c" providerId="ADAL" clId="{231CF8AA-E46B-4767-883F-49F9BE6978F4}" dt="2022-05-26T20:21:16.143" v="802" actId="164"/>
          <ac:spMkLst>
            <pc:docMk/>
            <pc:sldMk cId="3416109005" sldId="428"/>
            <ac:spMk id="34" creationId="{5526E557-A9C8-4967-99FA-36952FD34629}"/>
          </ac:spMkLst>
        </pc:spChg>
        <pc:spChg chg="add mod">
          <ac:chgData name="Anna Spinosa" userId="125d8f78-982f-4daf-affa-bda6bfec4b8c" providerId="ADAL" clId="{231CF8AA-E46B-4767-883F-49F9BE6978F4}" dt="2022-05-26T20:21:16.143" v="802" actId="164"/>
          <ac:spMkLst>
            <pc:docMk/>
            <pc:sldMk cId="3416109005" sldId="428"/>
            <ac:spMk id="35" creationId="{EF3B671D-5841-43B3-BCB3-61C3798B76B8}"/>
          </ac:spMkLst>
        </pc:spChg>
        <pc:spChg chg="add mod topLvl">
          <ac:chgData name="Anna Spinosa" userId="125d8f78-982f-4daf-affa-bda6bfec4b8c" providerId="ADAL" clId="{231CF8AA-E46B-4767-883F-49F9BE6978F4}" dt="2022-05-26T21:13:30.595" v="1534" actId="164"/>
          <ac:spMkLst>
            <pc:docMk/>
            <pc:sldMk cId="3416109005" sldId="428"/>
            <ac:spMk id="36" creationId="{3D0BC0D2-1B09-4A7E-866C-19285CA76DCD}"/>
          </ac:spMkLst>
        </pc:spChg>
        <pc:spChg chg="add mod topLvl">
          <ac:chgData name="Anna Spinosa" userId="125d8f78-982f-4daf-affa-bda6bfec4b8c" providerId="ADAL" clId="{231CF8AA-E46B-4767-883F-49F9BE6978F4}" dt="2022-05-26T21:13:30.595" v="1534" actId="164"/>
          <ac:spMkLst>
            <pc:docMk/>
            <pc:sldMk cId="3416109005" sldId="428"/>
            <ac:spMk id="37" creationId="{D63517DB-A8CE-426A-B02A-D5877C8D26DB}"/>
          </ac:spMkLst>
        </pc:spChg>
        <pc:spChg chg="add mod ord topLvl">
          <ac:chgData name="Anna Spinosa" userId="125d8f78-982f-4daf-affa-bda6bfec4b8c" providerId="ADAL" clId="{231CF8AA-E46B-4767-883F-49F9BE6978F4}" dt="2022-05-26T21:13:30.595" v="1534" actId="164"/>
          <ac:spMkLst>
            <pc:docMk/>
            <pc:sldMk cId="3416109005" sldId="428"/>
            <ac:spMk id="38" creationId="{1782C71E-006C-4148-887A-97700904F716}"/>
          </ac:spMkLst>
        </pc:spChg>
        <pc:grpChg chg="add del mod topLvl">
          <ac:chgData name="Anna Spinosa" userId="125d8f78-982f-4daf-affa-bda6bfec4b8c" providerId="ADAL" clId="{231CF8AA-E46B-4767-883F-49F9BE6978F4}" dt="2022-05-26T21:13:25.187" v="1533" actId="478"/>
          <ac:grpSpMkLst>
            <pc:docMk/>
            <pc:sldMk cId="3416109005" sldId="428"/>
            <ac:grpSpMk id="3" creationId="{3B5F1BBD-8F4F-4448-8856-9BA2A71F60B5}"/>
          </ac:grpSpMkLst>
        </pc:grpChg>
        <pc:grpChg chg="add del mod">
          <ac:chgData name="Anna Spinosa" userId="125d8f78-982f-4daf-affa-bda6bfec4b8c" providerId="ADAL" clId="{231CF8AA-E46B-4767-883F-49F9BE6978F4}" dt="2022-05-26T21:12:19.610" v="1502" actId="165"/>
          <ac:grpSpMkLst>
            <pc:docMk/>
            <pc:sldMk cId="3416109005" sldId="428"/>
            <ac:grpSpMk id="5" creationId="{04F6F9BD-670F-4113-A508-40EC14620B7F}"/>
          </ac:grpSpMkLst>
        </pc:grpChg>
        <pc:grpChg chg="add mod">
          <ac:chgData name="Anna Spinosa" userId="125d8f78-982f-4daf-affa-bda6bfec4b8c" providerId="ADAL" clId="{231CF8AA-E46B-4767-883F-49F9BE6978F4}" dt="2022-05-26T20:21:16.143" v="802" actId="164"/>
          <ac:grpSpMkLst>
            <pc:docMk/>
            <pc:sldMk cId="3416109005" sldId="428"/>
            <ac:grpSpMk id="10" creationId="{6BE52DE3-BEC8-4338-B992-D1E43164B125}"/>
          </ac:grpSpMkLst>
        </pc:grpChg>
        <pc:grpChg chg="add mod">
          <ac:chgData name="Anna Spinosa" userId="125d8f78-982f-4daf-affa-bda6bfec4b8c" providerId="ADAL" clId="{231CF8AA-E46B-4767-883F-49F9BE6978F4}" dt="2022-05-26T20:21:22.865" v="803" actId="164"/>
          <ac:grpSpMkLst>
            <pc:docMk/>
            <pc:sldMk cId="3416109005" sldId="428"/>
            <ac:grpSpMk id="12" creationId="{BB4219B2-CBD4-46B2-9B75-05AA94C18FB0}"/>
          </ac:grpSpMkLst>
        </pc:grpChg>
        <pc:grpChg chg="add mod topLvl">
          <ac:chgData name="Anna Spinosa" userId="125d8f78-982f-4daf-affa-bda6bfec4b8c" providerId="ADAL" clId="{231CF8AA-E46B-4767-883F-49F9BE6978F4}" dt="2022-05-26T21:13:38.558" v="1535" actId="1076"/>
          <ac:grpSpMkLst>
            <pc:docMk/>
            <pc:sldMk cId="3416109005" sldId="428"/>
            <ac:grpSpMk id="27" creationId="{9791D9CB-8F7B-4E51-A58F-BE5890CB19EF}"/>
          </ac:grpSpMkLst>
        </pc:grpChg>
        <pc:grpChg chg="add del mod">
          <ac:chgData name="Anna Spinosa" userId="125d8f78-982f-4daf-affa-bda6bfec4b8c" providerId="ADAL" clId="{231CF8AA-E46B-4767-883F-49F9BE6978F4}" dt="2022-05-26T21:13:19.862" v="1530" actId="165"/>
          <ac:grpSpMkLst>
            <pc:docMk/>
            <pc:sldMk cId="3416109005" sldId="428"/>
            <ac:grpSpMk id="39" creationId="{860159F3-6866-4C66-B0C5-A3F40515F356}"/>
          </ac:grpSpMkLst>
        </pc:grpChg>
        <pc:grpChg chg="add mod">
          <ac:chgData name="Anna Spinosa" userId="125d8f78-982f-4daf-affa-bda6bfec4b8c" providerId="ADAL" clId="{231CF8AA-E46B-4767-883F-49F9BE6978F4}" dt="2022-05-26T21:13:30.595" v="1534" actId="164"/>
          <ac:grpSpMkLst>
            <pc:docMk/>
            <pc:sldMk cId="3416109005" sldId="428"/>
            <ac:grpSpMk id="40" creationId="{F08BD021-7FDE-490B-9DF3-ABD47EC2D6A9}"/>
          </ac:grpSpMkLst>
        </pc:grpChg>
        <pc:graphicFrameChg chg="add del mod">
          <ac:chgData name="Anna Spinosa" userId="125d8f78-982f-4daf-affa-bda6bfec4b8c" providerId="ADAL" clId="{231CF8AA-E46B-4767-883F-49F9BE6978F4}" dt="2022-05-26T06:24:36.097" v="404" actId="478"/>
          <ac:graphicFrameMkLst>
            <pc:docMk/>
            <pc:sldMk cId="3416109005" sldId="428"/>
            <ac:graphicFrameMk id="5" creationId="{F1479DA7-B8F5-46A3-BCA2-0376B8E7FCCC}"/>
          </ac:graphicFrameMkLst>
        </pc:graphicFrameChg>
        <pc:graphicFrameChg chg="add del mod">
          <ac:chgData name="Anna Spinosa" userId="125d8f78-982f-4daf-affa-bda6bfec4b8c" providerId="ADAL" clId="{231CF8AA-E46B-4767-883F-49F9BE6978F4}" dt="2022-05-26T06:24:38.876" v="405" actId="478"/>
          <ac:graphicFrameMkLst>
            <pc:docMk/>
            <pc:sldMk cId="3416109005" sldId="428"/>
            <ac:graphicFrameMk id="10" creationId="{31DCC1B6-4372-4094-9D92-AD5DB11FCBE9}"/>
          </ac:graphicFrameMkLst>
        </pc:graphicFrameChg>
        <pc:graphicFrameChg chg="add del mod">
          <ac:chgData name="Anna Spinosa" userId="125d8f78-982f-4daf-affa-bda6bfec4b8c" providerId="ADAL" clId="{231CF8AA-E46B-4767-883F-49F9BE6978F4}" dt="2022-05-26T06:24:32.450" v="403" actId="478"/>
          <ac:graphicFrameMkLst>
            <pc:docMk/>
            <pc:sldMk cId="3416109005" sldId="428"/>
            <ac:graphicFrameMk id="12" creationId="{6F6C6317-997E-442A-B653-4C0A5181F685}"/>
          </ac:graphicFrameMkLst>
        </pc:graphicFrameChg>
        <pc:graphicFrameChg chg="add del mod">
          <ac:chgData name="Anna Spinosa" userId="125d8f78-982f-4daf-affa-bda6bfec4b8c" providerId="ADAL" clId="{231CF8AA-E46B-4767-883F-49F9BE6978F4}" dt="2022-05-26T20:09:16.179" v="790" actId="14100"/>
          <ac:graphicFrameMkLst>
            <pc:docMk/>
            <pc:sldMk cId="3416109005" sldId="428"/>
            <ac:graphicFrameMk id="15" creationId="{C6C75320-8F9B-4544-9D16-B4D93153C634}"/>
          </ac:graphicFrameMkLst>
        </pc:graphicFrameChg>
        <pc:picChg chg="del mod">
          <ac:chgData name="Anna Spinosa" userId="125d8f78-982f-4daf-affa-bda6bfec4b8c" providerId="ADAL" clId="{231CF8AA-E46B-4767-883F-49F9BE6978F4}" dt="2022-05-26T21:12:30.895" v="1505" actId="478"/>
          <ac:picMkLst>
            <pc:docMk/>
            <pc:sldMk cId="3416109005" sldId="428"/>
            <ac:picMk id="9" creationId="{60D6E23B-AC0D-4100-A182-31E8C8395788}"/>
          </ac:picMkLst>
        </pc:picChg>
        <pc:picChg chg="mod">
          <ac:chgData name="Anna Spinosa" userId="125d8f78-982f-4daf-affa-bda6bfec4b8c" providerId="ADAL" clId="{231CF8AA-E46B-4767-883F-49F9BE6978F4}" dt="2022-05-26T20:21:22.865" v="803" actId="164"/>
          <ac:picMkLst>
            <pc:docMk/>
            <pc:sldMk cId="3416109005" sldId="428"/>
            <ac:picMk id="11" creationId="{6F37EF97-217F-4006-ACC1-C6F2253502C5}"/>
          </ac:picMkLst>
        </pc:picChg>
        <pc:picChg chg="mod">
          <ac:chgData name="Anna Spinosa" userId="125d8f78-982f-4daf-affa-bda6bfec4b8c" providerId="ADAL" clId="{231CF8AA-E46B-4767-883F-49F9BE6978F4}" dt="2022-05-25T21:24:48.337" v="361" actId="1076"/>
          <ac:picMkLst>
            <pc:docMk/>
            <pc:sldMk cId="3416109005" sldId="428"/>
            <ac:picMk id="14" creationId="{9CBE9CC6-E599-425B-9263-D616F299EC4F}"/>
          </ac:picMkLst>
        </pc:picChg>
        <pc:picChg chg="add mod ord topLvl">
          <ac:chgData name="Anna Spinosa" userId="125d8f78-982f-4daf-affa-bda6bfec4b8c" providerId="ADAL" clId="{231CF8AA-E46B-4767-883F-49F9BE6978F4}" dt="2022-05-26T21:13:30.595" v="1534" actId="164"/>
          <ac:picMkLst>
            <pc:docMk/>
            <pc:sldMk cId="3416109005" sldId="428"/>
            <ac:picMk id="26" creationId="{717A3A49-88FC-4BB8-B059-D1BCC207EAF0}"/>
          </ac:picMkLst>
        </pc:picChg>
        <pc:picChg chg="add mod">
          <ac:chgData name="Anna Spinosa" userId="125d8f78-982f-4daf-affa-bda6bfec4b8c" providerId="ADAL" clId="{231CF8AA-E46B-4767-883F-49F9BE6978F4}" dt="2022-05-26T20:21:16.143" v="802" actId="164"/>
          <ac:picMkLst>
            <pc:docMk/>
            <pc:sldMk cId="3416109005" sldId="428"/>
            <ac:picMk id="33" creationId="{5CA8E2ED-FB4F-4FB2-995D-1DD28D9967BC}"/>
          </ac:picMkLst>
        </pc:picChg>
        <pc:cxnChg chg="mod">
          <ac:chgData name="Anna Spinosa" userId="125d8f78-982f-4daf-affa-bda6bfec4b8c" providerId="ADAL" clId="{231CF8AA-E46B-4767-883F-49F9BE6978F4}" dt="2022-05-25T21:25:10.104" v="363" actId="164"/>
          <ac:cxnSpMkLst>
            <pc:docMk/>
            <pc:sldMk cId="3416109005" sldId="428"/>
            <ac:cxnSpMk id="17" creationId="{6B37FDFA-0222-4CBB-A3B1-CE04B20F856A}"/>
          </ac:cxnSpMkLst>
        </pc:cxnChg>
        <pc:cxnChg chg="mod">
          <ac:chgData name="Anna Spinosa" userId="125d8f78-982f-4daf-affa-bda6bfec4b8c" providerId="ADAL" clId="{231CF8AA-E46B-4767-883F-49F9BE6978F4}" dt="2022-05-25T21:25:10.104" v="363" actId="164"/>
          <ac:cxnSpMkLst>
            <pc:docMk/>
            <pc:sldMk cId="3416109005" sldId="428"/>
            <ac:cxnSpMk id="18" creationId="{A1BBB0BF-5806-4428-9B46-376D0CEC451E}"/>
          </ac:cxnSpMkLst>
        </pc:cxnChg>
      </pc:sldChg>
      <pc:sldChg chg="addSp delSp modSp modAnim">
        <pc:chgData name="Anna Spinosa" userId="125d8f78-982f-4daf-affa-bda6bfec4b8c" providerId="ADAL" clId="{231CF8AA-E46B-4767-883F-49F9BE6978F4}" dt="2022-05-26T20:23:18.393" v="874" actId="6549"/>
        <pc:sldMkLst>
          <pc:docMk/>
          <pc:sldMk cId="3623825617" sldId="430"/>
        </pc:sldMkLst>
        <pc:spChg chg="mod">
          <ac:chgData name="Anna Spinosa" userId="125d8f78-982f-4daf-affa-bda6bfec4b8c" providerId="ADAL" clId="{231CF8AA-E46B-4767-883F-49F9BE6978F4}" dt="2022-05-26T20:23:18.393" v="874" actId="6549"/>
          <ac:spMkLst>
            <pc:docMk/>
            <pc:sldMk cId="3623825617" sldId="430"/>
            <ac:spMk id="3" creationId="{89835A23-6BDF-4C20-825C-B0571AB1EC3A}"/>
          </ac:spMkLst>
        </pc:spChg>
        <pc:spChg chg="del mod">
          <ac:chgData name="Anna Spinosa" userId="125d8f78-982f-4daf-affa-bda6bfec4b8c" providerId="ADAL" clId="{231CF8AA-E46B-4767-883F-49F9BE6978F4}" dt="2022-05-26T20:23:12.662" v="868" actId="478"/>
          <ac:spMkLst>
            <pc:docMk/>
            <pc:sldMk cId="3623825617" sldId="430"/>
            <ac:spMk id="4" creationId="{D8F20382-952E-4639-A472-77BBE6E2A433}"/>
          </ac:spMkLst>
        </pc:spChg>
        <pc:picChg chg="add mod">
          <ac:chgData name="Anna Spinosa" userId="125d8f78-982f-4daf-affa-bda6bfec4b8c" providerId="ADAL" clId="{231CF8AA-E46B-4767-883F-49F9BE6978F4}" dt="2022-05-26T19:28:37.307" v="445" actId="14100"/>
          <ac:picMkLst>
            <pc:docMk/>
            <pc:sldMk cId="3623825617" sldId="430"/>
            <ac:picMk id="7" creationId="{33B3C4EC-12FC-4B46-B320-773E85DEF416}"/>
          </ac:picMkLst>
        </pc:picChg>
        <pc:picChg chg="add del mod">
          <ac:chgData name="Anna Spinosa" userId="125d8f78-982f-4daf-affa-bda6bfec4b8c" providerId="ADAL" clId="{231CF8AA-E46B-4767-883F-49F9BE6978F4}" dt="2022-05-26T19:28:14.946" v="435" actId="478"/>
          <ac:picMkLst>
            <pc:docMk/>
            <pc:sldMk cId="3623825617" sldId="430"/>
            <ac:picMk id="10" creationId="{645E06DB-4229-4D01-BA1A-F38D3BE390BD}"/>
          </ac:picMkLst>
        </pc:picChg>
        <pc:picChg chg="add mod">
          <ac:chgData name="Anna Spinosa" userId="125d8f78-982f-4daf-affa-bda6bfec4b8c" providerId="ADAL" clId="{231CF8AA-E46B-4767-883F-49F9BE6978F4}" dt="2022-05-26T19:28:32.309" v="443" actId="1076"/>
          <ac:picMkLst>
            <pc:docMk/>
            <pc:sldMk cId="3623825617" sldId="430"/>
            <ac:picMk id="11" creationId="{1C832F52-18D0-46DA-976E-E78C8969BD24}"/>
          </ac:picMkLst>
        </pc:picChg>
        <pc:picChg chg="add mod">
          <ac:chgData name="Anna Spinosa" userId="125d8f78-982f-4daf-affa-bda6bfec4b8c" providerId="ADAL" clId="{231CF8AA-E46B-4767-883F-49F9BE6978F4}" dt="2022-05-26T19:28:34.337" v="444" actId="1076"/>
          <ac:picMkLst>
            <pc:docMk/>
            <pc:sldMk cId="3623825617" sldId="430"/>
            <ac:picMk id="12" creationId="{B25AA9F1-A4C7-4044-B6F2-890231897964}"/>
          </ac:picMkLst>
        </pc:picChg>
      </pc:sldChg>
      <pc:sldChg chg="modSp">
        <pc:chgData name="Anna Spinosa" userId="125d8f78-982f-4daf-affa-bda6bfec4b8c" providerId="ADAL" clId="{231CF8AA-E46B-4767-883F-49F9BE6978F4}" dt="2022-05-26T20:35:35.138" v="1033" actId="20577"/>
        <pc:sldMkLst>
          <pc:docMk/>
          <pc:sldMk cId="1363032059" sldId="431"/>
        </pc:sldMkLst>
        <pc:spChg chg="mod">
          <ac:chgData name="Anna Spinosa" userId="125d8f78-982f-4daf-affa-bda6bfec4b8c" providerId="ADAL" clId="{231CF8AA-E46B-4767-883F-49F9BE6978F4}" dt="2022-05-26T20:35:35.138" v="1033" actId="20577"/>
          <ac:spMkLst>
            <pc:docMk/>
            <pc:sldMk cId="1363032059" sldId="431"/>
            <ac:spMk id="2" creationId="{5DA14449-242A-4247-A441-EC6C2F2A6924}"/>
          </ac:spMkLst>
        </pc:spChg>
        <pc:spChg chg="mod">
          <ac:chgData name="Anna Spinosa" userId="125d8f78-982f-4daf-affa-bda6bfec4b8c" providerId="ADAL" clId="{231CF8AA-E46B-4767-883F-49F9BE6978F4}" dt="2022-05-26T19:30:04.439" v="477" actId="20577"/>
          <ac:spMkLst>
            <pc:docMk/>
            <pc:sldMk cId="1363032059" sldId="431"/>
            <ac:spMk id="6" creationId="{AD7EBCA5-503F-43B4-9029-D173CFF2B38A}"/>
          </ac:spMkLst>
        </pc:spChg>
      </pc:sldChg>
      <pc:sldChg chg="del">
        <pc:chgData name="Anna Spinosa" userId="125d8f78-982f-4daf-affa-bda6bfec4b8c" providerId="ADAL" clId="{231CF8AA-E46B-4767-883F-49F9BE6978F4}" dt="2022-05-25T21:22:56.952" v="357" actId="2696"/>
        <pc:sldMkLst>
          <pc:docMk/>
          <pc:sldMk cId="3109621877" sldId="43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68C31CC-E066-4025-ACE0-5EA7AD3BB0A6}"/>
              </a:ext>
            </a:extLst>
          </p:cNvPr>
          <p:cNvSpPr>
            <a:spLocks noGrp="1"/>
          </p:cNvSpPr>
          <p:nvPr>
            <p:ph type="hdr" sz="quarter"/>
          </p:nvPr>
        </p:nvSpPr>
        <p:spPr>
          <a:xfrm>
            <a:off x="152513" y="171452"/>
            <a:ext cx="6495938" cy="180000"/>
          </a:xfrm>
          <a:prstGeom prst="rect">
            <a:avLst/>
          </a:prstGeom>
        </p:spPr>
        <p:txBody>
          <a:bodyPr vert="horz" lIns="0" tIns="0" rIns="0" bIns="0" rtlCol="0"/>
          <a:lstStyle>
            <a:lvl1pPr algn="l">
              <a:defRPr sz="1200"/>
            </a:lvl1pPr>
          </a:lstStyle>
          <a:p>
            <a:r>
              <a:rPr lang="nl-NL" sz="1000"/>
              <a:t>Koptekst</a:t>
            </a:r>
          </a:p>
        </p:txBody>
      </p:sp>
      <p:sp>
        <p:nvSpPr>
          <p:cNvPr id="3" name="Tijdelijke aanduiding voor datum 2">
            <a:extLst>
              <a:ext uri="{FF2B5EF4-FFF2-40B4-BE49-F238E27FC236}">
                <a16:creationId xmlns:a16="http://schemas.microsoft.com/office/drawing/2014/main" id="{A8E7A921-0C6A-44A9-A5DC-60DE97A9D5B1}"/>
              </a:ext>
            </a:extLst>
          </p:cNvPr>
          <p:cNvSpPr>
            <a:spLocks noGrp="1"/>
          </p:cNvSpPr>
          <p:nvPr>
            <p:ph type="dt" sz="quarter" idx="1"/>
          </p:nvPr>
        </p:nvSpPr>
        <p:spPr>
          <a:xfrm>
            <a:off x="1604963" y="8046867"/>
            <a:ext cx="4359908" cy="180000"/>
          </a:xfrm>
          <a:prstGeom prst="rect">
            <a:avLst/>
          </a:prstGeom>
        </p:spPr>
        <p:txBody>
          <a:bodyPr vert="horz" lIns="0" tIns="0" rIns="0" bIns="0" rtlCol="0"/>
          <a:lstStyle>
            <a:lvl1pPr algn="r">
              <a:defRPr sz="1200"/>
            </a:lvl1pPr>
          </a:lstStyle>
          <a:p>
            <a:pPr algn="l"/>
            <a:r>
              <a:rPr lang="de-DE" sz="1000"/>
              <a:t>28 </a:t>
            </a:r>
            <a:r>
              <a:rPr lang="de-DE" sz="1000" err="1"/>
              <a:t>november</a:t>
            </a:r>
            <a:r>
              <a:rPr lang="de-DE" sz="1000"/>
              <a:t> 2019</a:t>
            </a:r>
            <a:endParaRPr lang="nl-NL" sz="1000"/>
          </a:p>
        </p:txBody>
      </p:sp>
      <p:sp>
        <p:nvSpPr>
          <p:cNvPr id="4" name="Tijdelijke aanduiding voor voettekst 3">
            <a:extLst>
              <a:ext uri="{FF2B5EF4-FFF2-40B4-BE49-F238E27FC236}">
                <a16:creationId xmlns:a16="http://schemas.microsoft.com/office/drawing/2014/main" id="{CD01A7ED-8316-45E3-A59D-CFCDF399B38D}"/>
              </a:ext>
            </a:extLst>
          </p:cNvPr>
          <p:cNvSpPr>
            <a:spLocks noGrp="1"/>
          </p:cNvSpPr>
          <p:nvPr>
            <p:ph type="ftr" sz="quarter" idx="2"/>
          </p:nvPr>
        </p:nvSpPr>
        <p:spPr>
          <a:xfrm>
            <a:off x="1604963" y="8231415"/>
            <a:ext cx="4359908" cy="180000"/>
          </a:xfrm>
          <a:prstGeom prst="rect">
            <a:avLst/>
          </a:prstGeom>
        </p:spPr>
        <p:txBody>
          <a:bodyPr vert="horz" lIns="0" tIns="0" rIns="0" bIns="0" rtlCol="0" anchor="b"/>
          <a:lstStyle>
            <a:lvl1pPr algn="l">
              <a:defRPr sz="1200"/>
            </a:lvl1pPr>
          </a:lstStyle>
          <a:p>
            <a:r>
              <a:rPr lang="nl-NL" sz="1000"/>
              <a:t>Voettekst</a:t>
            </a:r>
          </a:p>
        </p:txBody>
      </p:sp>
      <p:sp>
        <p:nvSpPr>
          <p:cNvPr id="5" name="Tijdelijke aanduiding voor dianummer 4">
            <a:extLst>
              <a:ext uri="{FF2B5EF4-FFF2-40B4-BE49-F238E27FC236}">
                <a16:creationId xmlns:a16="http://schemas.microsoft.com/office/drawing/2014/main" id="{CB07A4AF-8444-4E55-9211-06750DF86845}"/>
              </a:ext>
            </a:extLst>
          </p:cNvPr>
          <p:cNvSpPr>
            <a:spLocks noGrp="1"/>
          </p:cNvSpPr>
          <p:nvPr>
            <p:ph type="sldNum" sz="quarter" idx="3"/>
          </p:nvPr>
        </p:nvSpPr>
        <p:spPr>
          <a:xfrm>
            <a:off x="6059487" y="8229664"/>
            <a:ext cx="588963" cy="180000"/>
          </a:xfrm>
          <a:prstGeom prst="rect">
            <a:avLst/>
          </a:prstGeom>
        </p:spPr>
        <p:txBody>
          <a:bodyPr vert="horz" lIns="0" tIns="0" rIns="0" bIns="0" rtlCol="0" anchor="b"/>
          <a:lstStyle>
            <a:lvl1pPr algn="r">
              <a:defRPr sz="1200"/>
            </a:lvl1pPr>
          </a:lstStyle>
          <a:p>
            <a:fld id="{9B6C5B75-63DC-4795-B872-D188C0279E99}" type="slidenum">
              <a:rPr lang="nl-NL" sz="1000" smtClean="0"/>
              <a:pPr/>
              <a:t>‹#›</a:t>
            </a:fld>
            <a:endParaRPr lang="nl-NL" sz="1000"/>
          </a:p>
        </p:txBody>
      </p:sp>
      <p:pic>
        <p:nvPicPr>
          <p:cNvPr id="7" name="Afbeelding 6">
            <a:extLst>
              <a:ext uri="{FF2B5EF4-FFF2-40B4-BE49-F238E27FC236}">
                <a16:creationId xmlns:a16="http://schemas.microsoft.com/office/drawing/2014/main" id="{3086CC55-5F13-427E-8D55-23A3E11C42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512" y="8635837"/>
            <a:ext cx="1080000" cy="351000"/>
          </a:xfrm>
          <a:prstGeom prst="rect">
            <a:avLst/>
          </a:prstGeom>
        </p:spPr>
      </p:pic>
    </p:spTree>
    <p:extLst>
      <p:ext uri="{BB962C8B-B14F-4D97-AF65-F5344CB8AC3E}">
        <p14:creationId xmlns:p14="http://schemas.microsoft.com/office/powerpoint/2010/main" val="1476534933"/>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23838" y="142875"/>
            <a:ext cx="6386512" cy="180000"/>
          </a:xfrm>
          <a:prstGeom prst="rect">
            <a:avLst/>
          </a:prstGeom>
        </p:spPr>
        <p:txBody>
          <a:bodyPr vert="horz" lIns="0" tIns="0" rIns="0" bIns="0" rtlCol="0"/>
          <a:lstStyle>
            <a:lvl1pPr algn="l">
              <a:defRPr sz="1200"/>
            </a:lvl1pPr>
          </a:lstStyle>
          <a:p>
            <a:r>
              <a:rPr lang="de-DE"/>
              <a:t>Koptekst</a:t>
            </a:r>
          </a:p>
        </p:txBody>
      </p:sp>
      <p:sp>
        <p:nvSpPr>
          <p:cNvPr id="3" name="Tijdelijke aanduiding voor datum 2"/>
          <p:cNvSpPr>
            <a:spLocks noGrp="1"/>
          </p:cNvSpPr>
          <p:nvPr>
            <p:ph type="dt" idx="1"/>
          </p:nvPr>
        </p:nvSpPr>
        <p:spPr>
          <a:xfrm>
            <a:off x="1319213" y="8505213"/>
            <a:ext cx="1776412" cy="180000"/>
          </a:xfrm>
          <a:prstGeom prst="rect">
            <a:avLst/>
          </a:prstGeom>
        </p:spPr>
        <p:txBody>
          <a:bodyPr vert="horz" lIns="0" tIns="0" rIns="0" bIns="0" rtlCol="0"/>
          <a:lstStyle>
            <a:lvl1pPr algn="l">
              <a:defRPr sz="1000"/>
            </a:lvl1pPr>
          </a:lstStyle>
          <a:p>
            <a:r>
              <a:rPr lang="de-DE"/>
              <a:t>28 november 2019</a:t>
            </a:r>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6" name="Tijdelijke aanduiding voor voettekst 5"/>
          <p:cNvSpPr>
            <a:spLocks noGrp="1"/>
          </p:cNvSpPr>
          <p:nvPr>
            <p:ph type="ftr" sz="quarter" idx="4"/>
          </p:nvPr>
        </p:nvSpPr>
        <p:spPr>
          <a:xfrm>
            <a:off x="1319213" y="8685213"/>
            <a:ext cx="4781549" cy="180000"/>
          </a:xfrm>
          <a:prstGeom prst="rect">
            <a:avLst/>
          </a:prstGeom>
        </p:spPr>
        <p:txBody>
          <a:bodyPr vert="horz" lIns="0" tIns="0" rIns="0" bIns="0" rtlCol="0" anchor="b"/>
          <a:lstStyle>
            <a:lvl1pPr algn="l">
              <a:defRPr sz="1000"/>
            </a:lvl1pPr>
          </a:lstStyle>
          <a:p>
            <a:r>
              <a:rPr lang="de-DE"/>
              <a:t>Voettekst</a:t>
            </a:r>
          </a:p>
        </p:txBody>
      </p:sp>
      <p:sp>
        <p:nvSpPr>
          <p:cNvPr id="7" name="Tijdelijke aanduiding voor dianummer 6"/>
          <p:cNvSpPr>
            <a:spLocks noGrp="1"/>
          </p:cNvSpPr>
          <p:nvPr>
            <p:ph type="sldNum" sz="quarter" idx="5"/>
          </p:nvPr>
        </p:nvSpPr>
        <p:spPr>
          <a:xfrm>
            <a:off x="6172200" y="8685213"/>
            <a:ext cx="438150" cy="180000"/>
          </a:xfrm>
          <a:prstGeom prst="rect">
            <a:avLst/>
          </a:prstGeom>
        </p:spPr>
        <p:txBody>
          <a:bodyPr vert="horz" lIns="0" tIns="0" rIns="0" bIns="0" rtlCol="0" anchor="b"/>
          <a:lstStyle>
            <a:lvl1pPr algn="r">
              <a:defRPr sz="1000"/>
            </a:lvl1pPr>
          </a:lstStyle>
          <a:p>
            <a:fld id="{309F7339-69D5-4EA7-B93A-8AF4EDB56B8B}" type="slidenum">
              <a:rPr lang="de-DE" smtClean="0"/>
              <a:pPr/>
              <a:t>‹#›</a:t>
            </a:fld>
            <a:endParaRPr lang="de-DE"/>
          </a:p>
        </p:txBody>
      </p:sp>
      <p:pic>
        <p:nvPicPr>
          <p:cNvPr id="8" name="Afbeelding 7">
            <a:extLst>
              <a:ext uri="{FF2B5EF4-FFF2-40B4-BE49-F238E27FC236}">
                <a16:creationId xmlns:a16="http://schemas.microsoft.com/office/drawing/2014/main" id="{3EB29D91-C68B-40E2-ACA8-22AC17FBF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12" y="8592970"/>
            <a:ext cx="1080000" cy="351000"/>
          </a:xfrm>
          <a:prstGeom prst="rect">
            <a:avLst/>
          </a:prstGeom>
        </p:spPr>
      </p:pic>
    </p:spTree>
    <p:extLst>
      <p:ext uri="{BB962C8B-B14F-4D97-AF65-F5344CB8AC3E}">
        <p14:creationId xmlns:p14="http://schemas.microsoft.com/office/powerpoint/2010/main" val="373795008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de-DE"/>
              <a:t>Koptekst</a:t>
            </a:r>
          </a:p>
        </p:txBody>
      </p:sp>
      <p:sp>
        <p:nvSpPr>
          <p:cNvPr id="5" name="Date Placeholder 4"/>
          <p:cNvSpPr>
            <a:spLocks noGrp="1"/>
          </p:cNvSpPr>
          <p:nvPr>
            <p:ph type="dt" idx="1"/>
          </p:nvPr>
        </p:nvSpPr>
        <p:spPr/>
        <p:txBody>
          <a:bodyPr/>
          <a:lstStyle/>
          <a:p>
            <a:r>
              <a:rPr lang="de-DE"/>
              <a:t>28 november 2019</a:t>
            </a:r>
          </a:p>
        </p:txBody>
      </p:sp>
      <p:sp>
        <p:nvSpPr>
          <p:cNvPr id="6" name="Footer Placeholder 5"/>
          <p:cNvSpPr>
            <a:spLocks noGrp="1"/>
          </p:cNvSpPr>
          <p:nvPr>
            <p:ph type="ftr" sz="quarter" idx="4"/>
          </p:nvPr>
        </p:nvSpPr>
        <p:spPr/>
        <p:txBody>
          <a:bodyPr/>
          <a:lstStyle/>
          <a:p>
            <a:r>
              <a:rPr lang="de-DE"/>
              <a:t>Voettekst</a:t>
            </a:r>
          </a:p>
        </p:txBody>
      </p:sp>
      <p:sp>
        <p:nvSpPr>
          <p:cNvPr id="7" name="Slide Number Placeholder 6"/>
          <p:cNvSpPr>
            <a:spLocks noGrp="1"/>
          </p:cNvSpPr>
          <p:nvPr>
            <p:ph type="sldNum" sz="quarter" idx="5"/>
          </p:nvPr>
        </p:nvSpPr>
        <p:spPr/>
        <p:txBody>
          <a:bodyPr/>
          <a:lstStyle/>
          <a:p>
            <a:fld id="{309F7339-69D5-4EA7-B93A-8AF4EDB56B8B}" type="slidenum">
              <a:rPr lang="de-DE" smtClean="0"/>
              <a:pPr/>
              <a:t>1</a:t>
            </a:fld>
            <a:endParaRPr lang="de-DE"/>
          </a:p>
        </p:txBody>
      </p:sp>
    </p:spTree>
    <p:extLst>
      <p:ext uri="{BB962C8B-B14F-4D97-AF65-F5344CB8AC3E}">
        <p14:creationId xmlns:p14="http://schemas.microsoft.com/office/powerpoint/2010/main" val="234247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800" kern="1200" dirty="0">
                <a:solidFill>
                  <a:schemeClr val="tx1"/>
                </a:solidFill>
                <a:latin typeface="+mn-lt"/>
                <a:ea typeface="+mn-ea"/>
                <a:cs typeface="+mn-cs"/>
              </a:rPr>
              <a:t>Gross Primary Productivity (GPP), the total amount of carbon captured by plants, and Net Primary Productivity (NPP), the GPP after accounting for the costs of autotrophic respiration.</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800" kern="1200" dirty="0">
              <a:solidFill>
                <a:schemeClr val="tx1"/>
              </a:solidFill>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800" kern="1200" dirty="0">
              <a:solidFill>
                <a:schemeClr val="tx1"/>
              </a:solidFill>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800" kern="1200" dirty="0">
                <a:solidFill>
                  <a:schemeClr val="tx1"/>
                </a:solidFill>
                <a:latin typeface="+mn-lt"/>
                <a:ea typeface="Calibri" panose="020F0502020204030204" pitchFamily="34" charset="0"/>
                <a:cs typeface="Times New Roman" panose="02020603050405020304" pitchFamily="18" charset="0"/>
              </a:rPr>
              <a:t>Wetlands are highly </a:t>
            </a:r>
            <a:r>
              <a:rPr lang="en-US" sz="800" b="1" kern="1200" dirty="0">
                <a:solidFill>
                  <a:schemeClr val="tx1"/>
                </a:solidFill>
                <a:latin typeface="+mn-lt"/>
                <a:ea typeface="Calibri" panose="020F0502020204030204" pitchFamily="34" charset="0"/>
                <a:cs typeface="Times New Roman" panose="02020603050405020304" pitchFamily="18" charset="0"/>
              </a:rPr>
              <a:t>valuable ecosystems </a:t>
            </a:r>
            <a:r>
              <a:rPr lang="en-US" sz="800" kern="1200" dirty="0">
                <a:solidFill>
                  <a:schemeClr val="tx1"/>
                </a:solidFill>
                <a:latin typeface="+mn-lt"/>
                <a:ea typeface="Calibri" panose="020F0502020204030204" pitchFamily="34" charset="0"/>
                <a:cs typeface="Times New Roman" panose="02020603050405020304" pitchFamily="18" charset="0"/>
              </a:rPr>
              <a:t>for biodiversity and human beings. T</a:t>
            </a:r>
            <a:r>
              <a:rPr lang="en-US" sz="1000" dirty="0">
                <a:ea typeface="Calibri" panose="020F0502020204030204" pitchFamily="34" charset="0"/>
                <a:cs typeface="Times New Roman" panose="02020603050405020304" pitchFamily="18" charset="0"/>
              </a:rPr>
              <a:t>he natural wetland </a:t>
            </a:r>
            <a:r>
              <a:rPr lang="en-US" sz="1000" b="1" dirty="0">
                <a:ea typeface="Calibri" panose="020F0502020204030204" pitchFamily="34" charset="0"/>
                <a:cs typeface="Times New Roman" panose="02020603050405020304" pitchFamily="18" charset="0"/>
              </a:rPr>
              <a:t>extension</a:t>
            </a:r>
            <a:r>
              <a:rPr lang="en-US" sz="1000" dirty="0">
                <a:ea typeface="Calibri" panose="020F0502020204030204" pitchFamily="34" charset="0"/>
                <a:cs typeface="Times New Roman" panose="02020603050405020304" pitchFamily="18" charset="0"/>
              </a:rPr>
              <a:t> has drastically </a:t>
            </a:r>
            <a:r>
              <a:rPr lang="en-US" sz="1000" b="1" dirty="0">
                <a:ea typeface="Calibri" panose="020F0502020204030204" pitchFamily="34" charset="0"/>
                <a:cs typeface="Times New Roman" panose="02020603050405020304" pitchFamily="18" charset="0"/>
              </a:rPr>
              <a:t>declined</a:t>
            </a:r>
            <a:r>
              <a:rPr lang="en-US" sz="1000" dirty="0">
                <a:ea typeface="Calibri" panose="020F0502020204030204" pitchFamily="34" charset="0"/>
                <a:cs typeface="Times New Roman" panose="02020603050405020304" pitchFamily="18" charset="0"/>
              </a:rPr>
              <a:t> in the past decades thus several international agreements have emphasized the importance of </a:t>
            </a:r>
            <a:r>
              <a:rPr lang="en-US" sz="1000" b="1" dirty="0">
                <a:ea typeface="Calibri" panose="020F0502020204030204" pitchFamily="34" charset="0"/>
                <a:cs typeface="Times New Roman" panose="02020603050405020304" pitchFamily="18" charset="0"/>
              </a:rPr>
              <a:t>monitoring and conserving practices</a:t>
            </a:r>
            <a:r>
              <a:rPr lang="en-US" sz="1000" dirty="0">
                <a:ea typeface="Calibri" panose="020F0502020204030204" pitchFamily="34" charset="0"/>
                <a:cs typeface="Times New Roman" panose="02020603050405020304" pitchFamily="18" charset="0"/>
              </a:rPr>
              <a:t>.</a:t>
            </a:r>
            <a:endParaRPr lang="en-US" sz="800" kern="1200" dirty="0">
              <a:solidFill>
                <a:schemeClr val="tx1"/>
              </a:solidFill>
              <a:latin typeface="+mn-lt"/>
              <a:ea typeface="Calibri" panose="020F0502020204030204" pitchFamily="34" charset="0"/>
              <a:cs typeface="Times New Roman" panose="02020603050405020304" pitchFamily="18" charset="0"/>
            </a:endParaRPr>
          </a:p>
          <a:p>
            <a:pPr algn="just">
              <a:lnSpc>
                <a:spcPct val="107000"/>
              </a:lnSpc>
              <a:spcAft>
                <a:spcPts val="80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000" dirty="0">
                <a:latin typeface="Times New Roman" panose="02020603050405020304" pitchFamily="18" charset="0"/>
                <a:ea typeface="Calibri" panose="020F0502020204030204" pitchFamily="34" charset="0"/>
                <a:cs typeface="Times New Roman" panose="02020603050405020304" pitchFamily="18" charset="0"/>
              </a:rPr>
              <a:t>Wetlands, being essential habitat for several plants, animals and ecosystem services providers, are highly valuable ecosystems for biodiversity and human beings. Wetlands not only support all water-related ecosystems and are vital in maintaining the water cycle, but also regulate the impact of natural hazard providing flood alleviation, and coastal protection during extreme weather events, playing a key role in mitigating climate changes effects. Regardless of the importance of wetlands for biodiversity and the benefits to human beings, the natural wetland extension has drastically declined in the past decades. </a:t>
            </a:r>
            <a:endParaRPr lang="nl-NL" sz="1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000" dirty="0">
                <a:latin typeface="Times New Roman" panose="02020603050405020304" pitchFamily="18" charset="0"/>
                <a:ea typeface="Calibri" panose="020F0502020204030204" pitchFamily="34" charset="0"/>
                <a:cs typeface="Times New Roman" panose="02020603050405020304" pitchFamily="18" charset="0"/>
              </a:rPr>
              <a:t>Given the status and trend in the wetland ecosystems degradations, several international agreements have emphasized the importance of monitoring and conserving these areas. Satellite imageries, providing information in a systematic and timely way can serve as a monitoring tool to describe the dynamics of the ecosystem in time and space, and better understand processes and drivers of ecosystem changes leading to better conservation and restoration practices. </a:t>
            </a:r>
            <a:endParaRPr lang="nl-NL" sz="1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Calibri" panose="020F0502020204030204" pitchFamily="34" charset="0"/>
                <a:cs typeface="Times New Roman" panose="02020603050405020304" pitchFamily="18" charset="0"/>
              </a:rPr>
              <a:t>Wetlands are vital in maintaining the water cycle, but also in regulating the impact of natural hazard, playing a key role in mitigating climate changes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Primary productivity, understood as the rate at which energy is transformed into organic matter primarily through photosynthesis (GEO BON, n.d.), is a biodiversity variable that can be directly monitored through in-situ and remote sensing techniques (</a:t>
            </a:r>
            <a:r>
              <a:rPr lang="en-GB" sz="1200" kern="1200" dirty="0" err="1">
                <a:solidFill>
                  <a:schemeClr val="tx1"/>
                </a:solidFill>
                <a:effectLst/>
                <a:latin typeface="+mn-lt"/>
                <a:ea typeface="+mn-ea"/>
                <a:cs typeface="+mn-cs"/>
              </a:rPr>
              <a:t>Pettorelli</a:t>
            </a:r>
            <a:r>
              <a:rPr lang="en-GB" sz="1200" kern="1200" dirty="0">
                <a:solidFill>
                  <a:schemeClr val="tx1"/>
                </a:solidFill>
                <a:effectLst/>
                <a:latin typeface="+mn-lt"/>
                <a:ea typeface="+mn-ea"/>
                <a:cs typeface="+mn-cs"/>
              </a:rPr>
              <a:t> et al., 2018). In terrestrial ecosystems, primary productivity can be categorized in gross primary production (GPP) when considering the total amount of carbon captured by plants and net primary production (NPP) when considering the carbon allocated to plant tissue equal to the total amount of carbon captured minus the costs of respiration processes, also known as autotrophic respiration (</a:t>
            </a:r>
            <a:r>
              <a:rPr lang="en-GB" sz="1200" kern="1200" dirty="0" err="1">
                <a:solidFill>
                  <a:schemeClr val="tx1"/>
                </a:solidFill>
                <a:effectLst/>
                <a:latin typeface="+mn-lt"/>
                <a:ea typeface="+mn-ea"/>
                <a:cs typeface="+mn-cs"/>
              </a:rPr>
              <a:t>Ruimy</a:t>
            </a:r>
            <a:r>
              <a:rPr lang="en-GB" sz="1200" kern="1200" dirty="0">
                <a:solidFill>
                  <a:schemeClr val="tx1"/>
                </a:solidFill>
                <a:effectLst/>
                <a:latin typeface="+mn-lt"/>
                <a:ea typeface="+mn-ea"/>
                <a:cs typeface="+mn-cs"/>
              </a:rPr>
              <a:t> et al., 1994). In this sense, GPP and NPP represent the carbon removed from the atmosphere and the carbon fixed in vegetation available for secondary production or other trophic levels, respectively (Field et al., 1995). Primary productivity components can be used to understand and assess the capacity of the ecosystems to directly or indirectly bring benefits (e.g., food provision or barrier effect) to a range of species, including human beings, within or outside the ecosystem's boundaries. The degradation of primary productivity could be linked to the degradation of the overall function of the ecosystems. </a:t>
            </a:r>
          </a:p>
          <a:p>
            <a:endParaRPr lang="en-GB" sz="1200" kern="1200" dirty="0">
              <a:solidFill>
                <a:schemeClr val="tx1"/>
              </a:solidFill>
              <a:effectLst/>
              <a:latin typeface="+mn-lt"/>
              <a:ea typeface="+mn-ea"/>
              <a:cs typeface="+mn-cs"/>
            </a:endParaRPr>
          </a:p>
          <a:p>
            <a:r>
              <a:rPr lang="es-MX" sz="1200" i="1" dirty="0" err="1"/>
              <a:t>Relevance</a:t>
            </a:r>
            <a:r>
              <a:rPr lang="es-MX" sz="1200" i="1" dirty="0"/>
              <a:t>: </a:t>
            </a:r>
            <a:endParaRPr lang="es-MX" sz="1200" i="1" dirty="0">
              <a:highlight>
                <a:srgbClr val="FFFF00"/>
              </a:highlight>
            </a:endParaRPr>
          </a:p>
          <a:p>
            <a:pPr>
              <a:buFont typeface="Wingdings" panose="05000000000000000000" pitchFamily="2" charset="2"/>
              <a:buChar char="v"/>
            </a:pPr>
            <a:r>
              <a:rPr lang="es-MX" sz="1200" i="1" dirty="0" err="1"/>
              <a:t>Indicator</a:t>
            </a:r>
            <a:r>
              <a:rPr lang="es-MX" sz="1200" i="1" dirty="0"/>
              <a:t> </a:t>
            </a:r>
            <a:r>
              <a:rPr lang="es-MX" sz="1200" i="1" dirty="0" err="1"/>
              <a:t>of</a:t>
            </a:r>
            <a:r>
              <a:rPr lang="es-MX" sz="1200" i="1" dirty="0"/>
              <a:t> </a:t>
            </a:r>
            <a:r>
              <a:rPr lang="es-MX" sz="1200" i="1" dirty="0" err="1"/>
              <a:t>carbon</a:t>
            </a:r>
            <a:r>
              <a:rPr lang="es-MX" sz="1200" i="1" dirty="0"/>
              <a:t> </a:t>
            </a:r>
            <a:r>
              <a:rPr lang="es-MX" sz="1200" i="1" dirty="0" err="1"/>
              <a:t>sequestration</a:t>
            </a:r>
            <a:r>
              <a:rPr lang="es-MX" sz="1200" i="1" dirty="0"/>
              <a:t> (</a:t>
            </a:r>
            <a:r>
              <a:rPr lang="es-MX" sz="1200" i="1" dirty="0" err="1"/>
              <a:t>Debburman</a:t>
            </a:r>
            <a:r>
              <a:rPr lang="es-MX" sz="1200" i="1" dirty="0"/>
              <a:t>, 2021)</a:t>
            </a:r>
          </a:p>
          <a:p>
            <a:pPr>
              <a:buFont typeface="Wingdings" panose="05000000000000000000" pitchFamily="2" charset="2"/>
              <a:buChar char="v"/>
            </a:pPr>
            <a:r>
              <a:rPr lang="es-MX" sz="1200" i="1" dirty="0" err="1"/>
              <a:t>Indicator</a:t>
            </a:r>
            <a:r>
              <a:rPr lang="es-MX" sz="1200" i="1" dirty="0"/>
              <a:t> </a:t>
            </a:r>
            <a:r>
              <a:rPr lang="es-MX" sz="1200" i="1" dirty="0" err="1"/>
              <a:t>of</a:t>
            </a:r>
            <a:r>
              <a:rPr lang="es-MX" sz="1200" i="1" dirty="0"/>
              <a:t> </a:t>
            </a:r>
            <a:r>
              <a:rPr lang="es-MX" sz="1200" i="1" dirty="0" err="1">
                <a:solidFill>
                  <a:schemeClr val="tx1">
                    <a:lumMod val="95000"/>
                  </a:schemeClr>
                </a:solidFill>
              </a:rPr>
              <a:t>health</a:t>
            </a:r>
            <a:r>
              <a:rPr lang="es-MX" sz="1200" i="1" dirty="0">
                <a:solidFill>
                  <a:schemeClr val="tx1">
                    <a:lumMod val="95000"/>
                  </a:schemeClr>
                </a:solidFill>
              </a:rPr>
              <a:t> (Running et al., 2004): </a:t>
            </a:r>
            <a:r>
              <a:rPr lang="es-MX" sz="1200" i="1" dirty="0">
                <a:solidFill>
                  <a:schemeClr val="tx1">
                    <a:lumMod val="75000"/>
                  </a:schemeClr>
                </a:solidFill>
              </a:rPr>
              <a:t>Use </a:t>
            </a:r>
            <a:r>
              <a:rPr lang="es-MX" sz="1200" i="1" dirty="0" err="1">
                <a:solidFill>
                  <a:schemeClr val="tx1">
                    <a:lumMod val="75000"/>
                  </a:schemeClr>
                </a:solidFill>
              </a:rPr>
              <a:t>to</a:t>
            </a:r>
            <a:r>
              <a:rPr lang="es-MX" sz="1200" i="1" dirty="0">
                <a:solidFill>
                  <a:schemeClr val="tx1">
                    <a:lumMod val="75000"/>
                  </a:schemeClr>
                </a:solidFill>
              </a:rPr>
              <a:t> </a:t>
            </a:r>
            <a:r>
              <a:rPr lang="es-MX" sz="1200" i="1" dirty="0" err="1">
                <a:solidFill>
                  <a:schemeClr val="tx1">
                    <a:lumMod val="75000"/>
                  </a:schemeClr>
                </a:solidFill>
              </a:rPr>
              <a:t>evaluate</a:t>
            </a:r>
            <a:r>
              <a:rPr lang="es-MX" sz="1200" i="1" dirty="0">
                <a:solidFill>
                  <a:schemeClr val="tx1">
                    <a:lumMod val="75000"/>
                  </a:schemeClr>
                </a:solidFill>
              </a:rPr>
              <a:t> </a:t>
            </a:r>
            <a:r>
              <a:rPr lang="es-MX" sz="1200" i="1" dirty="0" err="1">
                <a:solidFill>
                  <a:schemeClr val="tx1">
                    <a:lumMod val="75000"/>
                  </a:schemeClr>
                </a:solidFill>
              </a:rPr>
              <a:t>enviromental</a:t>
            </a:r>
            <a:r>
              <a:rPr lang="es-MX" sz="1200" i="1" dirty="0">
                <a:solidFill>
                  <a:schemeClr val="tx1">
                    <a:lumMod val="75000"/>
                  </a:schemeClr>
                </a:solidFill>
              </a:rPr>
              <a:t> </a:t>
            </a:r>
            <a:r>
              <a:rPr lang="es-MX" sz="1200" i="1" dirty="0" err="1">
                <a:solidFill>
                  <a:schemeClr val="tx1">
                    <a:lumMod val="75000"/>
                  </a:schemeClr>
                </a:solidFill>
              </a:rPr>
              <a:t>degradation</a:t>
            </a:r>
            <a:endParaRPr lang="es-MX" sz="1200" i="1" dirty="0"/>
          </a:p>
          <a:p>
            <a:pPr lvl="1">
              <a:buFont typeface="Arial" panose="020B0604020202020204" pitchFamily="34" charset="0"/>
              <a:buChar char="•"/>
            </a:pPr>
            <a:r>
              <a:rPr lang="es-MX" sz="1200" dirty="0" err="1">
                <a:solidFill>
                  <a:schemeClr val="accent2">
                    <a:lumMod val="40000"/>
                    <a:lumOff val="60000"/>
                  </a:schemeClr>
                </a:solidFill>
                <a:latin typeface="FS Me Web Regular"/>
              </a:rPr>
              <a:t>Desertification</a:t>
            </a:r>
            <a:endParaRPr lang="es-MX" sz="1200" dirty="0">
              <a:solidFill>
                <a:schemeClr val="accent2">
                  <a:lumMod val="40000"/>
                  <a:lumOff val="60000"/>
                </a:schemeClr>
              </a:solidFill>
              <a:latin typeface="FS Me Web Regular"/>
            </a:endParaRPr>
          </a:p>
          <a:p>
            <a:pPr lvl="1">
              <a:buFont typeface="Arial" panose="020B0604020202020204" pitchFamily="34" charset="0"/>
              <a:buChar char="•"/>
            </a:pPr>
            <a:r>
              <a:rPr lang="es-MX" sz="1200" dirty="0" err="1">
                <a:solidFill>
                  <a:schemeClr val="accent2">
                    <a:lumMod val="40000"/>
                    <a:lumOff val="60000"/>
                  </a:schemeClr>
                </a:solidFill>
                <a:latin typeface="FS Me Web Regular"/>
              </a:rPr>
              <a:t>Impacts</a:t>
            </a:r>
            <a:r>
              <a:rPr lang="es-MX" sz="1200" dirty="0">
                <a:solidFill>
                  <a:schemeClr val="accent2">
                    <a:lumMod val="40000"/>
                    <a:lumOff val="60000"/>
                  </a:schemeClr>
                </a:solidFill>
                <a:latin typeface="FS Me Web Regular"/>
              </a:rPr>
              <a:t> </a:t>
            </a:r>
            <a:r>
              <a:rPr lang="es-MX" sz="1200" dirty="0" err="1">
                <a:solidFill>
                  <a:schemeClr val="accent2">
                    <a:lumMod val="40000"/>
                    <a:lumOff val="60000"/>
                  </a:schemeClr>
                </a:solidFill>
                <a:latin typeface="FS Me Web Regular"/>
              </a:rPr>
              <a:t>of</a:t>
            </a:r>
            <a:r>
              <a:rPr lang="es-MX" sz="1200" dirty="0">
                <a:solidFill>
                  <a:schemeClr val="accent2">
                    <a:lumMod val="40000"/>
                    <a:lumOff val="60000"/>
                  </a:schemeClr>
                </a:solidFill>
                <a:latin typeface="FS Me Web Regular"/>
              </a:rPr>
              <a:t> </a:t>
            </a:r>
            <a:r>
              <a:rPr lang="es-MX" sz="1200" dirty="0" err="1">
                <a:solidFill>
                  <a:schemeClr val="accent2">
                    <a:lumMod val="40000"/>
                    <a:lumOff val="60000"/>
                  </a:schemeClr>
                </a:solidFill>
                <a:latin typeface="FS Me Web Regular"/>
              </a:rPr>
              <a:t>pollution</a:t>
            </a:r>
            <a:endParaRPr lang="es-MX" sz="1200" dirty="0">
              <a:solidFill>
                <a:schemeClr val="accent2">
                  <a:lumMod val="40000"/>
                  <a:lumOff val="60000"/>
                </a:schemeClr>
              </a:solidFill>
              <a:latin typeface="FS Me Web Regular"/>
            </a:endParaRPr>
          </a:p>
          <a:p>
            <a:pPr lvl="1">
              <a:buFont typeface="Arial" panose="020B0604020202020204" pitchFamily="34" charset="0"/>
              <a:buChar char="•"/>
            </a:pPr>
            <a:r>
              <a:rPr lang="es-MX" sz="1200" dirty="0" err="1">
                <a:solidFill>
                  <a:schemeClr val="accent2">
                    <a:lumMod val="40000"/>
                    <a:lumOff val="60000"/>
                  </a:schemeClr>
                </a:solidFill>
                <a:latin typeface="FS Me Web Regular"/>
              </a:rPr>
              <a:t>Climate</a:t>
            </a:r>
            <a:r>
              <a:rPr lang="es-MX" sz="1200" dirty="0">
                <a:solidFill>
                  <a:schemeClr val="accent2">
                    <a:lumMod val="40000"/>
                    <a:lumOff val="60000"/>
                  </a:schemeClr>
                </a:solidFill>
                <a:latin typeface="FS Me Web Regular"/>
              </a:rPr>
              <a:t> </a:t>
            </a:r>
            <a:r>
              <a:rPr lang="es-MX" sz="1200" dirty="0" err="1">
                <a:solidFill>
                  <a:schemeClr val="accent2">
                    <a:lumMod val="40000"/>
                    <a:lumOff val="60000"/>
                  </a:schemeClr>
                </a:solidFill>
                <a:latin typeface="FS Me Web Regular"/>
              </a:rPr>
              <a:t>change</a:t>
            </a:r>
            <a:r>
              <a:rPr lang="es-MX" sz="1200" dirty="0">
                <a:solidFill>
                  <a:schemeClr val="accent2">
                    <a:lumMod val="40000"/>
                    <a:lumOff val="60000"/>
                  </a:schemeClr>
                </a:solidFill>
                <a:latin typeface="FS Me Web Regular"/>
              </a:rPr>
              <a:t> </a:t>
            </a:r>
          </a:p>
          <a:p>
            <a:pPr lvl="1">
              <a:buFont typeface="Arial" panose="020B0604020202020204" pitchFamily="34" charset="0"/>
              <a:buChar char="•"/>
            </a:pPr>
            <a:r>
              <a:rPr lang="es-MX" sz="1200" dirty="0" err="1">
                <a:solidFill>
                  <a:schemeClr val="accent2">
                    <a:lumMod val="40000"/>
                    <a:lumOff val="60000"/>
                  </a:schemeClr>
                </a:solidFill>
                <a:latin typeface="FS Me Web Regular"/>
              </a:rPr>
              <a:t>Deforestation</a:t>
            </a:r>
            <a:endParaRPr lang="es-MX" sz="1200" dirty="0">
              <a:solidFill>
                <a:schemeClr val="accent2">
                  <a:lumMod val="40000"/>
                  <a:lumOff val="60000"/>
                </a:schemeClr>
              </a:solidFill>
              <a:latin typeface="FS Me Web Regular"/>
            </a:endParaRPr>
          </a:p>
          <a:p>
            <a:pPr>
              <a:buFont typeface="Wingdings" panose="05000000000000000000" pitchFamily="2" charset="2"/>
              <a:buChar char="v"/>
            </a:pPr>
            <a:r>
              <a:rPr lang="es-MX" sz="1200" i="1" dirty="0" err="1"/>
              <a:t>Essential</a:t>
            </a:r>
            <a:r>
              <a:rPr lang="es-MX" sz="1200" i="1" dirty="0"/>
              <a:t> </a:t>
            </a:r>
            <a:r>
              <a:rPr lang="es-MX" sz="1200" i="1" dirty="0" err="1"/>
              <a:t>Biodiversity</a:t>
            </a:r>
            <a:r>
              <a:rPr lang="es-MX" sz="1200" i="1" dirty="0"/>
              <a:t> Variable (GEO BON; Pereira et al. 2013)</a:t>
            </a:r>
          </a:p>
          <a:p>
            <a:pPr>
              <a:buFont typeface="Wingdings" panose="05000000000000000000" pitchFamily="2" charset="2"/>
              <a:buChar char="v"/>
            </a:pPr>
            <a:r>
              <a:rPr lang="es-MX" sz="1200" i="1" dirty="0" err="1"/>
              <a:t>Important</a:t>
            </a:r>
            <a:r>
              <a:rPr lang="es-MX" sz="1200" i="1" dirty="0"/>
              <a:t> </a:t>
            </a:r>
            <a:r>
              <a:rPr lang="es-MX" sz="1200" i="1" dirty="0" err="1"/>
              <a:t>to</a:t>
            </a:r>
            <a:r>
              <a:rPr lang="es-MX" sz="1200" i="1" dirty="0"/>
              <a:t> </a:t>
            </a:r>
            <a:r>
              <a:rPr lang="es-MX" sz="1200" i="1" dirty="0" err="1"/>
              <a:t>apply</a:t>
            </a:r>
            <a:r>
              <a:rPr lang="es-MX" sz="1200" i="1" dirty="0"/>
              <a:t> </a:t>
            </a:r>
            <a:r>
              <a:rPr lang="es-MX" sz="1200" i="1" dirty="0" err="1"/>
              <a:t>sustainable</a:t>
            </a:r>
            <a:r>
              <a:rPr lang="es-MX" sz="1200" i="1" dirty="0"/>
              <a:t> </a:t>
            </a:r>
            <a:r>
              <a:rPr lang="es-MX" sz="1200" i="1" dirty="0" err="1"/>
              <a:t>grazing</a:t>
            </a:r>
            <a:r>
              <a:rPr lang="es-MX" sz="1200" i="1" dirty="0"/>
              <a:t> </a:t>
            </a:r>
            <a:r>
              <a:rPr lang="es-MX" sz="1200" i="1" dirty="0" err="1"/>
              <a:t>practices</a:t>
            </a:r>
            <a:r>
              <a:rPr lang="es-MX" sz="1200" i="1" dirty="0"/>
              <a:t> </a:t>
            </a:r>
          </a:p>
          <a:p>
            <a:endParaRPr lang="en-US" dirty="0"/>
          </a:p>
        </p:txBody>
      </p:sp>
      <p:sp>
        <p:nvSpPr>
          <p:cNvPr id="4" name="Header Placeholder 3"/>
          <p:cNvSpPr>
            <a:spLocks noGrp="1"/>
          </p:cNvSpPr>
          <p:nvPr>
            <p:ph type="hdr" sz="quarter"/>
          </p:nvPr>
        </p:nvSpPr>
        <p:spPr/>
        <p:txBody>
          <a:bodyPr/>
          <a:lstStyle/>
          <a:p>
            <a:r>
              <a:rPr lang="de-DE"/>
              <a:t>Koptekst</a:t>
            </a:r>
          </a:p>
        </p:txBody>
      </p:sp>
      <p:sp>
        <p:nvSpPr>
          <p:cNvPr id="5" name="Date Placeholder 4"/>
          <p:cNvSpPr>
            <a:spLocks noGrp="1"/>
          </p:cNvSpPr>
          <p:nvPr>
            <p:ph type="dt" idx="1"/>
          </p:nvPr>
        </p:nvSpPr>
        <p:spPr/>
        <p:txBody>
          <a:bodyPr/>
          <a:lstStyle/>
          <a:p>
            <a:r>
              <a:rPr lang="de-DE"/>
              <a:t>28 november 2019</a:t>
            </a:r>
          </a:p>
        </p:txBody>
      </p:sp>
      <p:sp>
        <p:nvSpPr>
          <p:cNvPr id="6" name="Footer Placeholder 5"/>
          <p:cNvSpPr>
            <a:spLocks noGrp="1"/>
          </p:cNvSpPr>
          <p:nvPr>
            <p:ph type="ftr" sz="quarter" idx="4"/>
          </p:nvPr>
        </p:nvSpPr>
        <p:spPr/>
        <p:txBody>
          <a:bodyPr/>
          <a:lstStyle/>
          <a:p>
            <a:r>
              <a:rPr lang="de-DE"/>
              <a:t>Voettekst</a:t>
            </a:r>
          </a:p>
        </p:txBody>
      </p:sp>
      <p:sp>
        <p:nvSpPr>
          <p:cNvPr id="7" name="Slide Number Placeholder 6"/>
          <p:cNvSpPr>
            <a:spLocks noGrp="1"/>
          </p:cNvSpPr>
          <p:nvPr>
            <p:ph type="sldNum" sz="quarter" idx="5"/>
          </p:nvPr>
        </p:nvSpPr>
        <p:spPr/>
        <p:txBody>
          <a:bodyPr/>
          <a:lstStyle/>
          <a:p>
            <a:fld id="{309F7339-69D5-4EA7-B93A-8AF4EDB56B8B}" type="slidenum">
              <a:rPr lang="de-DE" smtClean="0"/>
              <a:pPr/>
              <a:t>2</a:t>
            </a:fld>
            <a:endParaRPr lang="de-DE"/>
          </a:p>
        </p:txBody>
      </p:sp>
    </p:spTree>
    <p:extLst>
      <p:ext uri="{BB962C8B-B14F-4D97-AF65-F5344CB8AC3E}">
        <p14:creationId xmlns:p14="http://schemas.microsoft.com/office/powerpoint/2010/main" val="312639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Shelters the largest wetland in Western Europe, composed of a complex environment of marshlands, phreatic lagoons, and a dune ecosystem. </a:t>
            </a:r>
          </a:p>
          <a:p>
            <a:endParaRPr lang="en-US" dirty="0"/>
          </a:p>
        </p:txBody>
      </p:sp>
      <p:sp>
        <p:nvSpPr>
          <p:cNvPr id="4" name="Header Placeholder 3"/>
          <p:cNvSpPr>
            <a:spLocks noGrp="1"/>
          </p:cNvSpPr>
          <p:nvPr>
            <p:ph type="hdr" sz="quarter"/>
          </p:nvPr>
        </p:nvSpPr>
        <p:spPr/>
        <p:txBody>
          <a:bodyPr/>
          <a:lstStyle/>
          <a:p>
            <a:r>
              <a:rPr lang="de-DE"/>
              <a:t>Koptekst</a:t>
            </a:r>
          </a:p>
        </p:txBody>
      </p:sp>
      <p:sp>
        <p:nvSpPr>
          <p:cNvPr id="5" name="Date Placeholder 4"/>
          <p:cNvSpPr>
            <a:spLocks noGrp="1"/>
          </p:cNvSpPr>
          <p:nvPr>
            <p:ph type="dt" idx="1"/>
          </p:nvPr>
        </p:nvSpPr>
        <p:spPr/>
        <p:txBody>
          <a:bodyPr/>
          <a:lstStyle/>
          <a:p>
            <a:r>
              <a:rPr lang="de-DE"/>
              <a:t>28 november 2019</a:t>
            </a:r>
          </a:p>
        </p:txBody>
      </p:sp>
      <p:sp>
        <p:nvSpPr>
          <p:cNvPr id="6" name="Footer Placeholder 5"/>
          <p:cNvSpPr>
            <a:spLocks noGrp="1"/>
          </p:cNvSpPr>
          <p:nvPr>
            <p:ph type="ftr" sz="quarter" idx="4"/>
          </p:nvPr>
        </p:nvSpPr>
        <p:spPr/>
        <p:txBody>
          <a:bodyPr/>
          <a:lstStyle/>
          <a:p>
            <a:r>
              <a:rPr lang="de-DE"/>
              <a:t>Voettekst</a:t>
            </a:r>
          </a:p>
        </p:txBody>
      </p:sp>
      <p:sp>
        <p:nvSpPr>
          <p:cNvPr id="7" name="Slide Number Placeholder 6"/>
          <p:cNvSpPr>
            <a:spLocks noGrp="1"/>
          </p:cNvSpPr>
          <p:nvPr>
            <p:ph type="sldNum" sz="quarter" idx="5"/>
          </p:nvPr>
        </p:nvSpPr>
        <p:spPr/>
        <p:txBody>
          <a:bodyPr/>
          <a:lstStyle/>
          <a:p>
            <a:fld id="{309F7339-69D5-4EA7-B93A-8AF4EDB56B8B}" type="slidenum">
              <a:rPr lang="de-DE" smtClean="0"/>
              <a:pPr/>
              <a:t>3</a:t>
            </a:fld>
            <a:endParaRPr lang="de-DE"/>
          </a:p>
        </p:txBody>
      </p:sp>
    </p:spTree>
    <p:extLst>
      <p:ext uri="{BB962C8B-B14F-4D97-AF65-F5344CB8AC3E}">
        <p14:creationId xmlns:p14="http://schemas.microsoft.com/office/powerpoint/2010/main" val="375701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nl-NL" dirty="0" err="1">
                <a:latin typeface="Arial" panose="020B0604020202020204" pitchFamily="34" charset="0"/>
                <a:cs typeface="Arial" panose="020B0604020202020204" pitchFamily="34" charset="0"/>
              </a:rPr>
              <a:t>Description</a:t>
            </a:r>
            <a:r>
              <a:rPr lang="nl-NL" dirty="0">
                <a:latin typeface="Arial" panose="020B0604020202020204" pitchFamily="34" charset="0"/>
                <a:cs typeface="Arial" panose="020B0604020202020204" pitchFamily="34" charset="0"/>
              </a:rPr>
              <a:t>: Processing </a:t>
            </a:r>
            <a:r>
              <a:rPr lang="nl-NL" dirty="0" err="1">
                <a:latin typeface="Arial" panose="020B0604020202020204" pitchFamily="34" charset="0"/>
                <a:cs typeface="Arial" panose="020B0604020202020204" pitchFamily="34" charset="0"/>
              </a:rPr>
              <a:t>the</a:t>
            </a:r>
            <a:r>
              <a:rPr lang="nl-NL" dirty="0">
                <a:latin typeface="Arial" panose="020B0604020202020204" pitchFamily="34" charset="0"/>
                <a:cs typeface="Arial" panose="020B0604020202020204" pitchFamily="34" charset="0"/>
              </a:rPr>
              <a:t> in-situ meteorological data </a:t>
            </a:r>
            <a:r>
              <a:rPr lang="nl-NL" dirty="0" err="1">
                <a:latin typeface="Arial" panose="020B0604020202020204" pitchFamily="34" charset="0"/>
                <a:cs typeface="Arial" panose="020B0604020202020204" pitchFamily="34" charset="0"/>
              </a:rPr>
              <a:t>to</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derive</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daily</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values</a:t>
            </a:r>
            <a:r>
              <a:rPr lang="nl-NL" dirty="0">
                <a:latin typeface="Arial" panose="020B0604020202020204" pitchFamily="34" charset="0"/>
                <a:cs typeface="Arial" panose="020B0604020202020204" pitchFamily="34" charset="0"/>
              </a:rPr>
              <a:t> of:</a:t>
            </a:r>
          </a:p>
          <a:p>
            <a:pPr marL="285750" indent="-28575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dirty="0" err="1">
                <a:latin typeface="Arial" panose="020B0604020202020204" pitchFamily="34" charset="0"/>
                <a:cs typeface="Arial" panose="020B0604020202020204" pitchFamily="34" charset="0"/>
              </a:rPr>
              <a:t>Vapour</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pressure</a:t>
            </a:r>
            <a:r>
              <a:rPr lang="nl-NL" dirty="0">
                <a:latin typeface="Arial" panose="020B0604020202020204" pitchFamily="34" charset="0"/>
                <a:cs typeface="Arial" panose="020B0604020202020204" pitchFamily="34" charset="0"/>
              </a:rPr>
              <a:t> deficit</a:t>
            </a:r>
          </a:p>
          <a:p>
            <a:pPr marL="285750" indent="-285750">
              <a:buFont typeface="Wingdings" panose="05000000000000000000" pitchFamily="2" charset="2"/>
              <a:buChar char="ü"/>
            </a:pPr>
            <a:r>
              <a:rPr lang="nl-NL" dirty="0">
                <a:latin typeface="Arial" panose="020B0604020202020204" pitchFamily="34" charset="0"/>
                <a:cs typeface="Arial" panose="020B0604020202020204" pitchFamily="34" charset="0"/>
              </a:rPr>
              <a:t>Global </a:t>
            </a:r>
            <a:r>
              <a:rPr lang="nl-NL" dirty="0" err="1">
                <a:latin typeface="Arial" panose="020B0604020202020204" pitchFamily="34" charset="0"/>
                <a:cs typeface="Arial" panose="020B0604020202020204" pitchFamily="34" charset="0"/>
              </a:rPr>
              <a:t>radiation</a:t>
            </a:r>
            <a:endParaRPr lang="nl-NL"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dirty="0" err="1">
                <a:latin typeface="Arial" panose="020B0604020202020204" pitchFamily="34" charset="0"/>
                <a:cs typeface="Arial" panose="020B0604020202020204" pitchFamily="34" charset="0"/>
              </a:rPr>
              <a:t>Atmosferic</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temperature</a:t>
            </a:r>
            <a:endParaRPr lang="nl-NL"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dirty="0" err="1">
                <a:latin typeface="Arial" panose="020B0604020202020204" pitchFamily="34" charset="0"/>
                <a:cs typeface="Arial" panose="020B0604020202020204" pitchFamily="34" charset="0"/>
              </a:rPr>
              <a:t>Rainfall</a:t>
            </a:r>
            <a:r>
              <a:rPr lang="nl-NL" dirty="0">
                <a:latin typeface="Arial" panose="020B0604020202020204" pitchFamily="34" charset="0"/>
                <a:cs typeface="Arial" panose="020B0604020202020204" pitchFamily="34" charset="0"/>
              </a:rPr>
              <a:t>* (rolling </a:t>
            </a:r>
            <a:r>
              <a:rPr lang="nl-NL" dirty="0" err="1">
                <a:latin typeface="Arial" panose="020B0604020202020204" pitchFamily="34" charset="0"/>
                <a:cs typeface="Arial" panose="020B0604020202020204" pitchFamily="34" charset="0"/>
              </a:rPr>
              <a:t>averages</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with</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windows</a:t>
            </a:r>
            <a:r>
              <a:rPr lang="nl-NL" dirty="0">
                <a:latin typeface="Arial" panose="020B0604020202020204" pitchFamily="34" charset="0"/>
                <a:cs typeface="Arial" panose="020B0604020202020204" pitchFamily="34" charset="0"/>
              </a:rPr>
              <a:t> of 7, 15, 30, 60 </a:t>
            </a:r>
            <a:r>
              <a:rPr lang="nl-NL" dirty="0" err="1">
                <a:latin typeface="Arial" panose="020B0604020202020204" pitchFamily="34" charset="0"/>
                <a:cs typeface="Arial" panose="020B0604020202020204" pitchFamily="34" charset="0"/>
              </a:rPr>
              <a:t>and</a:t>
            </a:r>
            <a:r>
              <a:rPr lang="nl-NL" dirty="0">
                <a:latin typeface="Arial" panose="020B0604020202020204" pitchFamily="34" charset="0"/>
                <a:cs typeface="Arial" panose="020B0604020202020204" pitchFamily="34" charset="0"/>
              </a:rPr>
              <a:t> 90 </a:t>
            </a:r>
            <a:r>
              <a:rPr lang="nl-NL" dirty="0" err="1">
                <a:latin typeface="Arial" panose="020B0604020202020204" pitchFamily="34" charset="0"/>
                <a:cs typeface="Arial" panose="020B0604020202020204" pitchFamily="34" charset="0"/>
              </a:rPr>
              <a:t>days</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and</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delays</a:t>
            </a:r>
            <a:r>
              <a:rPr lang="nl-NL" dirty="0">
                <a:latin typeface="Arial" panose="020B0604020202020204" pitchFamily="34" charset="0"/>
                <a:cs typeface="Arial" panose="020B0604020202020204" pitchFamily="34" charset="0"/>
              </a:rPr>
              <a:t> of 7, 15, 30, 60, 90, 120, 150 </a:t>
            </a:r>
            <a:r>
              <a:rPr lang="nl-NL" dirty="0" err="1">
                <a:latin typeface="Arial" panose="020B0604020202020204" pitchFamily="34" charset="0"/>
                <a:cs typeface="Arial" panose="020B0604020202020204" pitchFamily="34" charset="0"/>
              </a:rPr>
              <a:t>and</a:t>
            </a:r>
            <a:r>
              <a:rPr lang="nl-NL" dirty="0">
                <a:latin typeface="Arial" panose="020B0604020202020204" pitchFamily="34" charset="0"/>
                <a:cs typeface="Arial" panose="020B0604020202020204" pitchFamily="34" charset="0"/>
              </a:rPr>
              <a:t> 180 </a:t>
            </a:r>
            <a:r>
              <a:rPr lang="nl-NL" dirty="0" err="1">
                <a:latin typeface="Arial" panose="020B0604020202020204" pitchFamily="34" charset="0"/>
                <a:cs typeface="Arial" panose="020B0604020202020204" pitchFamily="34" charset="0"/>
              </a:rPr>
              <a:t>days</a:t>
            </a:r>
            <a:r>
              <a:rPr lang="nl-NL" dirty="0">
                <a:latin typeface="Arial" panose="020B0604020202020204" pitchFamily="34" charset="0"/>
                <a:cs typeface="Arial" panose="020B0604020202020204" pitchFamily="34" charset="0"/>
              </a:rPr>
              <a:t>)</a:t>
            </a:r>
          </a:p>
          <a:p>
            <a:endParaRPr lang="en-US" dirty="0"/>
          </a:p>
        </p:txBody>
      </p:sp>
      <p:sp>
        <p:nvSpPr>
          <p:cNvPr id="4" name="Header Placeholder 3"/>
          <p:cNvSpPr>
            <a:spLocks noGrp="1"/>
          </p:cNvSpPr>
          <p:nvPr>
            <p:ph type="hdr" sz="quarter"/>
          </p:nvPr>
        </p:nvSpPr>
        <p:spPr/>
        <p:txBody>
          <a:bodyPr/>
          <a:lstStyle/>
          <a:p>
            <a:r>
              <a:rPr lang="de-DE"/>
              <a:t>Koptekst</a:t>
            </a:r>
          </a:p>
        </p:txBody>
      </p:sp>
      <p:sp>
        <p:nvSpPr>
          <p:cNvPr id="5" name="Date Placeholder 4"/>
          <p:cNvSpPr>
            <a:spLocks noGrp="1"/>
          </p:cNvSpPr>
          <p:nvPr>
            <p:ph type="dt" idx="1"/>
          </p:nvPr>
        </p:nvSpPr>
        <p:spPr/>
        <p:txBody>
          <a:bodyPr/>
          <a:lstStyle/>
          <a:p>
            <a:r>
              <a:rPr lang="de-DE"/>
              <a:t>28 november 2019</a:t>
            </a:r>
          </a:p>
        </p:txBody>
      </p:sp>
      <p:sp>
        <p:nvSpPr>
          <p:cNvPr id="6" name="Footer Placeholder 5"/>
          <p:cNvSpPr>
            <a:spLocks noGrp="1"/>
          </p:cNvSpPr>
          <p:nvPr>
            <p:ph type="ftr" sz="quarter" idx="4"/>
          </p:nvPr>
        </p:nvSpPr>
        <p:spPr/>
        <p:txBody>
          <a:bodyPr/>
          <a:lstStyle/>
          <a:p>
            <a:r>
              <a:rPr lang="de-DE"/>
              <a:t>Voettekst</a:t>
            </a:r>
          </a:p>
        </p:txBody>
      </p:sp>
      <p:sp>
        <p:nvSpPr>
          <p:cNvPr id="7" name="Slide Number Placeholder 6"/>
          <p:cNvSpPr>
            <a:spLocks noGrp="1"/>
          </p:cNvSpPr>
          <p:nvPr>
            <p:ph type="sldNum" sz="quarter" idx="5"/>
          </p:nvPr>
        </p:nvSpPr>
        <p:spPr/>
        <p:txBody>
          <a:bodyPr/>
          <a:lstStyle/>
          <a:p>
            <a:fld id="{309F7339-69D5-4EA7-B93A-8AF4EDB56B8B}" type="slidenum">
              <a:rPr lang="de-DE" smtClean="0"/>
              <a:pPr/>
              <a:t>4</a:t>
            </a:fld>
            <a:endParaRPr lang="de-DE"/>
          </a:p>
        </p:txBody>
      </p:sp>
    </p:spTree>
    <p:extLst>
      <p:ext uri="{BB962C8B-B14F-4D97-AF65-F5344CB8AC3E}">
        <p14:creationId xmlns:p14="http://schemas.microsoft.com/office/powerpoint/2010/main" val="108248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MNDVI is a normalized difference between the narrow red-edge bands with a central wavelength of 705 nm (Re1)  and 783 nm (Re3) (</a:t>
            </a:r>
            <a:r>
              <a:rPr lang="en-GB" sz="1200" kern="1200" dirty="0" err="1">
                <a:solidFill>
                  <a:schemeClr val="tx1"/>
                </a:solidFill>
                <a:effectLst/>
                <a:latin typeface="+mn-lt"/>
                <a:ea typeface="+mn-ea"/>
                <a:cs typeface="+mn-cs"/>
              </a:rPr>
              <a:t>Kordelas</a:t>
            </a:r>
            <a:r>
              <a:rPr lang="en-GB" sz="1200" kern="1200" dirty="0">
                <a:solidFill>
                  <a:schemeClr val="tx1"/>
                </a:solidFill>
                <a:effectLst/>
                <a:latin typeface="+mn-lt"/>
                <a:ea typeface="+mn-ea"/>
                <a:cs typeface="+mn-cs"/>
              </a:rPr>
              <a:t> et al., 2018):</a:t>
            </a:r>
            <a:endParaRPr lang="nl-NL"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p:nvPr>
        </p:nvSpPr>
        <p:spPr/>
        <p:txBody>
          <a:bodyPr/>
          <a:lstStyle/>
          <a:p>
            <a:r>
              <a:rPr lang="de-DE"/>
              <a:t>Koptekst</a:t>
            </a:r>
          </a:p>
        </p:txBody>
      </p:sp>
      <p:sp>
        <p:nvSpPr>
          <p:cNvPr id="5" name="Date Placeholder 4"/>
          <p:cNvSpPr>
            <a:spLocks noGrp="1"/>
          </p:cNvSpPr>
          <p:nvPr>
            <p:ph type="dt" idx="1"/>
          </p:nvPr>
        </p:nvSpPr>
        <p:spPr/>
        <p:txBody>
          <a:bodyPr/>
          <a:lstStyle/>
          <a:p>
            <a:r>
              <a:rPr lang="de-DE"/>
              <a:t>28 november 2019</a:t>
            </a:r>
          </a:p>
        </p:txBody>
      </p:sp>
      <p:sp>
        <p:nvSpPr>
          <p:cNvPr id="6" name="Footer Placeholder 5"/>
          <p:cNvSpPr>
            <a:spLocks noGrp="1"/>
          </p:cNvSpPr>
          <p:nvPr>
            <p:ph type="ftr" sz="quarter" idx="4"/>
          </p:nvPr>
        </p:nvSpPr>
        <p:spPr/>
        <p:txBody>
          <a:bodyPr/>
          <a:lstStyle/>
          <a:p>
            <a:r>
              <a:rPr lang="de-DE"/>
              <a:t>Voettekst</a:t>
            </a:r>
          </a:p>
        </p:txBody>
      </p:sp>
      <p:sp>
        <p:nvSpPr>
          <p:cNvPr id="7" name="Slide Number Placeholder 6"/>
          <p:cNvSpPr>
            <a:spLocks noGrp="1"/>
          </p:cNvSpPr>
          <p:nvPr>
            <p:ph type="sldNum" sz="quarter" idx="5"/>
          </p:nvPr>
        </p:nvSpPr>
        <p:spPr/>
        <p:txBody>
          <a:bodyPr/>
          <a:lstStyle/>
          <a:p>
            <a:fld id="{309F7339-69D5-4EA7-B93A-8AF4EDB56B8B}" type="slidenum">
              <a:rPr lang="de-DE" smtClean="0"/>
              <a:pPr/>
              <a:t>5</a:t>
            </a:fld>
            <a:endParaRPr lang="de-DE"/>
          </a:p>
        </p:txBody>
      </p:sp>
    </p:spTree>
    <p:extLst>
      <p:ext uri="{BB962C8B-B14F-4D97-AF65-F5344CB8AC3E}">
        <p14:creationId xmlns:p14="http://schemas.microsoft.com/office/powerpoint/2010/main" val="3354692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facebook.com/DeltaresNL/" TargetMode="External"/><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hyperlink" Target="mailto:info@deltares.nl" TargetMode="External"/><Relationship Id="rId21" Type="http://schemas.openxmlformats.org/officeDocument/2006/relationships/image" Target="../media/image19.svg"/><Relationship Id="rId7" Type="http://schemas.openxmlformats.org/officeDocument/2006/relationships/hyperlink" Target="https://www.instagram.com/deltares/" TargetMode="External"/><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image" Target="../media/image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hyperlink" Target="https://www.deltares.nl/" TargetMode="External"/><Relationship Id="rId11" Type="http://schemas.openxmlformats.org/officeDocument/2006/relationships/image" Target="../media/image9.svg"/><Relationship Id="rId5" Type="http://schemas.openxmlformats.org/officeDocument/2006/relationships/hyperlink" Target="https://www.linkedin.com/company/deltares" TargetMode="External"/><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hyperlink" Target="https://twitter.com/deltares/" TargetMode="External"/><Relationship Id="rId9" Type="http://schemas.openxmlformats.org/officeDocument/2006/relationships/image" Target="../media/image6.png"/><Relationship Id="rId1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9.svg"/><Relationship Id="rId1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sv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sp>
        <p:nvSpPr>
          <p:cNvPr id="66" name="Tijdelijke aanduiding voor afbeelding 65">
            <a:extLst>
              <a:ext uri="{FF2B5EF4-FFF2-40B4-BE49-F238E27FC236}">
                <a16:creationId xmlns:a16="http://schemas.microsoft.com/office/drawing/2014/main" id="{C993F618-5D8C-4CD3-B26D-F74E7598724D}"/>
              </a:ext>
            </a:extLst>
          </p:cNvPr>
          <p:cNvSpPr>
            <a:spLocks noGrp="1"/>
          </p:cNvSpPr>
          <p:nvPr>
            <p:ph type="pic" sz="quarter" idx="19" hasCustomPrompt="1"/>
          </p:nvPr>
        </p:nvSpPr>
        <p:spPr>
          <a:xfrm>
            <a:off x="0" y="0"/>
            <a:ext cx="5328000" cy="6858000"/>
          </a:xfrm>
          <a:solidFill>
            <a:schemeClr val="bg1">
              <a:lumMod val="85000"/>
            </a:schemeClr>
          </a:solidFill>
        </p:spPr>
        <p:txBody>
          <a:bodyPr tIns="3816000"/>
          <a:lstStyle>
            <a:lvl1pPr marL="0" indent="0" algn="ctr">
              <a:buNone/>
              <a:defRPr sz="1400">
                <a:solidFill>
                  <a:schemeClr val="bg2">
                    <a:lumMod val="50000"/>
                  </a:schemeClr>
                </a:solidFill>
              </a:defRPr>
            </a:lvl1pPr>
          </a:lstStyle>
          <a:p>
            <a:r>
              <a:rPr lang="nl-NL"/>
              <a:t>Selecteer afbeelding</a:t>
            </a:r>
          </a:p>
        </p:txBody>
      </p:sp>
      <p:sp>
        <p:nvSpPr>
          <p:cNvPr id="12" name="Tijdelijke aanduiding voor tekst 11">
            <a:extLst>
              <a:ext uri="{FF2B5EF4-FFF2-40B4-BE49-F238E27FC236}">
                <a16:creationId xmlns:a16="http://schemas.microsoft.com/office/drawing/2014/main" id="{17861E45-7D0B-4CBE-BF29-EEB926363114}"/>
              </a:ext>
            </a:extLst>
          </p:cNvPr>
          <p:cNvSpPr>
            <a:spLocks noGrp="1"/>
          </p:cNvSpPr>
          <p:nvPr>
            <p:ph type="body" sz="quarter" idx="13" hasCustomPrompt="1"/>
          </p:nvPr>
        </p:nvSpPr>
        <p:spPr>
          <a:xfrm>
            <a:off x="5746860" y="5295900"/>
            <a:ext cx="6002228" cy="788988"/>
          </a:xfrm>
        </p:spPr>
        <p:txBody>
          <a:bodyPr>
            <a:noAutofit/>
          </a:bodyPr>
          <a:lstStyle>
            <a:lvl1pPr marL="0" indent="0">
              <a:buNone/>
              <a:defRPr sz="1200" b="0"/>
            </a:lvl1pPr>
          </a:lstStyle>
          <a:p>
            <a:pPr lvl="0"/>
            <a:r>
              <a:rPr lang="nl-NL"/>
              <a:t>Naam Achternaam</a:t>
            </a:r>
          </a:p>
        </p:txBody>
      </p:sp>
      <p:sp>
        <p:nvSpPr>
          <p:cNvPr id="3" name="Ondertitel 2">
            <a:extLst>
              <a:ext uri="{FF2B5EF4-FFF2-40B4-BE49-F238E27FC236}">
                <a16:creationId xmlns:a16="http://schemas.microsoft.com/office/drawing/2014/main" id="{5B0A17F5-F68D-450E-924D-50BE1E84C574}"/>
              </a:ext>
            </a:extLst>
          </p:cNvPr>
          <p:cNvSpPr>
            <a:spLocks noGrp="1"/>
          </p:cNvSpPr>
          <p:nvPr>
            <p:ph type="subTitle" idx="1"/>
          </p:nvPr>
        </p:nvSpPr>
        <p:spPr>
          <a:xfrm>
            <a:off x="5746861" y="3854640"/>
            <a:ext cx="6002228" cy="676275"/>
          </a:xfrm>
        </p:spPr>
        <p:txBody>
          <a:bodyPr/>
          <a:lstStyle>
            <a:lvl1pPr marL="0" indent="0" algn="l">
              <a:spcBef>
                <a:spcPts val="0"/>
              </a:spcBef>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B69FD9-1A34-44C5-BB96-B626ABE7D68E}"/>
              </a:ext>
            </a:extLst>
          </p:cNvPr>
          <p:cNvSpPr>
            <a:spLocks noGrp="1"/>
          </p:cNvSpPr>
          <p:nvPr>
            <p:ph type="dt" sz="half" idx="10"/>
          </p:nvPr>
        </p:nvSpPr>
        <p:spPr>
          <a:xfrm>
            <a:off x="5722938" y="6264000"/>
            <a:ext cx="2340000" cy="184666"/>
          </a:xfrm>
        </p:spPr>
        <p:txBody>
          <a:bodyPr vert="horz"/>
          <a:lstStyle>
            <a:lvl1pPr>
              <a:defRPr sz="1000" b="0">
                <a:solidFill>
                  <a:schemeClr val="tx1"/>
                </a:solidFill>
              </a:defRPr>
            </a:lvl1pPr>
          </a:lstStyle>
          <a:p>
            <a:fld id="{A615305C-7B83-4D3B-AC65-663B1B78AD80}" type="datetime1">
              <a:rPr lang="nl-NL" smtClean="0"/>
              <a:t>26-5-2022</a:t>
            </a:fld>
            <a:endParaRPr lang="nl-NL"/>
          </a:p>
        </p:txBody>
      </p:sp>
      <p:sp>
        <p:nvSpPr>
          <p:cNvPr id="5" name="Tijdelijke aanduiding voor voettekst 4">
            <a:extLst>
              <a:ext uri="{FF2B5EF4-FFF2-40B4-BE49-F238E27FC236}">
                <a16:creationId xmlns:a16="http://schemas.microsoft.com/office/drawing/2014/main" id="{D005FF67-098D-42EF-9DDB-0B34D97B16B8}"/>
              </a:ext>
            </a:extLst>
          </p:cNvPr>
          <p:cNvSpPr>
            <a:spLocks noGrp="1"/>
          </p:cNvSpPr>
          <p:nvPr>
            <p:ph type="ftr" sz="quarter" idx="11"/>
          </p:nvPr>
        </p:nvSpPr>
        <p:spPr>
          <a:xfrm>
            <a:off x="12473572" y="684000"/>
            <a:ext cx="153888" cy="3786017"/>
          </a:xfrm>
          <a:prstGeom prst="rect">
            <a:avLst/>
          </a:prstGeom>
        </p:spPr>
        <p:txBody>
          <a:bodyPr/>
          <a:lstStyle>
            <a:lvl1pPr>
              <a:defRPr>
                <a:solidFill>
                  <a:srgbClr val="E6E6E6"/>
                </a:solidFill>
              </a:defRPr>
            </a:lvl1pPr>
          </a:lstStyle>
          <a:p>
            <a:endParaRPr lang="nl-NL"/>
          </a:p>
        </p:txBody>
      </p:sp>
      <p:sp>
        <p:nvSpPr>
          <p:cNvPr id="6" name="Tijdelijke aanduiding voor dianummer 5">
            <a:extLst>
              <a:ext uri="{FF2B5EF4-FFF2-40B4-BE49-F238E27FC236}">
                <a16:creationId xmlns:a16="http://schemas.microsoft.com/office/drawing/2014/main" id="{BD7F641E-4810-428B-93B4-F028FBE4AE4E}"/>
              </a:ext>
            </a:extLst>
          </p:cNvPr>
          <p:cNvSpPr>
            <a:spLocks noGrp="1"/>
          </p:cNvSpPr>
          <p:nvPr>
            <p:ph type="sldNum" sz="quarter" idx="12"/>
          </p:nvPr>
        </p:nvSpPr>
        <p:spPr>
          <a:xfrm>
            <a:off x="123273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9" name="Titel 8">
            <a:extLst>
              <a:ext uri="{FF2B5EF4-FFF2-40B4-BE49-F238E27FC236}">
                <a16:creationId xmlns:a16="http://schemas.microsoft.com/office/drawing/2014/main" id="{A77695BF-4150-4BB7-8197-EF140D44835B}"/>
              </a:ext>
            </a:extLst>
          </p:cNvPr>
          <p:cNvSpPr>
            <a:spLocks noGrp="1"/>
          </p:cNvSpPr>
          <p:nvPr>
            <p:ph type="title"/>
          </p:nvPr>
        </p:nvSpPr>
        <p:spPr>
          <a:xfrm>
            <a:off x="5743258" y="1766078"/>
            <a:ext cx="6006145" cy="1990582"/>
          </a:xfrm>
        </p:spPr>
        <p:txBody>
          <a:bodyPr anchor="b" anchorCtr="0"/>
          <a:lstStyle>
            <a:lvl1pPr>
              <a:lnSpc>
                <a:spcPct val="90000"/>
              </a:lnSpc>
              <a:defRPr b="1">
                <a:solidFill>
                  <a:schemeClr val="tx2"/>
                </a:solidFill>
              </a:defRPr>
            </a:lvl1pPr>
          </a:lstStyle>
          <a:p>
            <a:r>
              <a:rPr lang="nl-NL"/>
              <a:t>Klik om stijl te bewerken</a:t>
            </a:r>
            <a:endParaRPr lang="de-DE"/>
          </a:p>
        </p:txBody>
      </p:sp>
      <p:pic>
        <p:nvPicPr>
          <p:cNvPr id="11" name="Deltares_Logo_groot">
            <a:extLst>
              <a:ext uri="{FF2B5EF4-FFF2-40B4-BE49-F238E27FC236}">
                <a16:creationId xmlns:a16="http://schemas.microsoft.com/office/drawing/2014/main" id="{07BC8CE6-4B06-4C93-9DE2-B3D24820A4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
        <p:nvSpPr>
          <p:cNvPr id="62" name="TX_Enabling_deltalife_wit">
            <a:extLst>
              <a:ext uri="{FF2B5EF4-FFF2-40B4-BE49-F238E27FC236}">
                <a16:creationId xmlns:a16="http://schemas.microsoft.com/office/drawing/2014/main" id="{8230CF4F-5316-4F99-A0B8-28EA9797ED68}"/>
              </a:ext>
            </a:extLst>
          </p:cNvPr>
          <p:cNvSpPr>
            <a:spLocks noGrp="1"/>
          </p:cNvSpPr>
          <p:nvPr>
            <p:ph type="body" sz="quarter" idx="18"/>
          </p:nvPr>
        </p:nvSpPr>
        <p:spPr>
          <a:xfrm>
            <a:off x="310801" y="5947577"/>
            <a:ext cx="3176270" cy="756001"/>
          </a:xfrm>
          <a:blipFill>
            <a:blip r:embed="rId3" cstate="screen">
              <a:extLst>
                <a:ext uri="{28A0092B-C50C-407E-A947-70E740481C1C}">
                  <a14:useLocalDpi xmlns:a14="http://schemas.microsoft.com/office/drawing/2010/main"/>
                </a:ext>
              </a:extLst>
            </a:blip>
            <a:stretch>
              <a:fillRect/>
            </a:stretch>
          </a:blipFill>
        </p:spPr>
        <p:txBody>
          <a:bodyPr vert="horz" rIns="4284000"/>
          <a:lstStyle>
            <a:lvl1pPr marL="0" indent="0">
              <a:buNone/>
              <a:defRPr>
                <a:solidFill>
                  <a:srgbClr val="E6E6E6"/>
                </a:solidFill>
              </a:defRPr>
            </a:lvl1pPr>
          </a:lstStyle>
          <a:p>
            <a:pPr lvl="0"/>
            <a:r>
              <a:rPr lang="nl-NL"/>
              <a:t>Klikken om de tekststijl van het model te bewerken</a:t>
            </a:r>
          </a:p>
        </p:txBody>
      </p:sp>
      <p:pic>
        <p:nvPicPr>
          <p:cNvPr id="13" name="Deltares_Logo_groot">
            <a:extLst>
              <a:ext uri="{FF2B5EF4-FFF2-40B4-BE49-F238E27FC236}">
                <a16:creationId xmlns:a16="http://schemas.microsoft.com/office/drawing/2014/main" id="{780BE4E6-6E98-4554-BDB1-34D248D4D3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Tree>
    <p:extLst>
      <p:ext uri="{BB962C8B-B14F-4D97-AF65-F5344CB8AC3E}">
        <p14:creationId xmlns:p14="http://schemas.microsoft.com/office/powerpoint/2010/main" val="625926129"/>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BF0036EC-FF16-4700-B51C-C98E67672D62}"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0" name="Tijdelijke aanduiding voor tekst 9">
            <a:extLst>
              <a:ext uri="{FF2B5EF4-FFF2-40B4-BE49-F238E27FC236}">
                <a16:creationId xmlns:a16="http://schemas.microsoft.com/office/drawing/2014/main" id="{A10D89D2-D66D-4843-A930-57BB92331B10}"/>
              </a:ext>
            </a:extLst>
          </p:cNvPr>
          <p:cNvSpPr>
            <a:spLocks noGrp="1"/>
          </p:cNvSpPr>
          <p:nvPr>
            <p:ph type="body" sz="quarter" idx="13"/>
          </p:nvPr>
        </p:nvSpPr>
        <p:spPr>
          <a:xfrm>
            <a:off x="755650" y="1762125"/>
            <a:ext cx="5076175" cy="43227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6191825" y="1762125"/>
            <a:ext cx="5076175" cy="4322762"/>
          </a:xfrm>
          <a:solidFill>
            <a:schemeClr val="bg1">
              <a:lumMod val="85000"/>
            </a:schemeClr>
          </a:solidFill>
        </p:spPr>
        <p:txBody>
          <a:bodyPr tIns="2520000"/>
          <a:lstStyle>
            <a:lvl1pPr marL="0" indent="0" algn="ctr">
              <a:buNone/>
              <a:defRPr sz="1400">
                <a:solidFill>
                  <a:schemeClr val="bg2">
                    <a:lumMod val="50000"/>
                  </a:schemeClr>
                </a:solidFill>
              </a:defRPr>
            </a:lvl1pPr>
          </a:lstStyle>
          <a:p>
            <a:r>
              <a:rPr lang="nl-NL"/>
              <a:t>Selecteer afbeelding</a:t>
            </a:r>
          </a:p>
        </p:txBody>
      </p:sp>
      <p:pic>
        <p:nvPicPr>
          <p:cNvPr id="8" name="Picture 7">
            <a:extLst>
              <a:ext uri="{FF2B5EF4-FFF2-40B4-BE49-F238E27FC236}">
                <a16:creationId xmlns:a16="http://schemas.microsoft.com/office/drawing/2014/main" id="{84DD7497-51A2-4F2B-9C1B-13E76458B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8603" y="6242322"/>
            <a:ext cx="983243" cy="527018"/>
          </a:xfrm>
          <a:prstGeom prst="rect">
            <a:avLst/>
          </a:prstGeom>
        </p:spPr>
      </p:pic>
    </p:spTree>
    <p:extLst>
      <p:ext uri="{BB962C8B-B14F-4D97-AF65-F5344CB8AC3E}">
        <p14:creationId xmlns:p14="http://schemas.microsoft.com/office/powerpoint/2010/main" val="3997101322"/>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ee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6FE8D42B-5FDC-46F4-BB06-2E4E8EF0B13B}"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6191825" y="1762124"/>
            <a:ext cx="5076175" cy="3672000"/>
          </a:xfrm>
          <a:solidFill>
            <a:schemeClr val="bg1">
              <a:lumMod val="85000"/>
            </a:schemeClr>
          </a:solidFill>
        </p:spPr>
        <p:txBody>
          <a:bodyPr tIns="2232000"/>
          <a:lstStyle>
            <a:lvl1pPr marL="0" indent="0" algn="ctr">
              <a:buNone/>
              <a:defRPr sz="1400">
                <a:solidFill>
                  <a:schemeClr val="bg2">
                    <a:lumMod val="50000"/>
                  </a:schemeClr>
                </a:solidFill>
              </a:defRPr>
            </a:lvl1pPr>
          </a:lstStyle>
          <a:p>
            <a:r>
              <a:rPr lang="nl-NL"/>
              <a:t>Selecteer afbeelding</a:t>
            </a:r>
          </a:p>
        </p:txBody>
      </p:sp>
      <p:sp>
        <p:nvSpPr>
          <p:cNvPr id="12" name="Tijdelijke aanduiding voor afbeelding 65">
            <a:extLst>
              <a:ext uri="{FF2B5EF4-FFF2-40B4-BE49-F238E27FC236}">
                <a16:creationId xmlns:a16="http://schemas.microsoft.com/office/drawing/2014/main" id="{EDBE72E1-58EC-4D21-8ED2-E841E797C72A}"/>
              </a:ext>
            </a:extLst>
          </p:cNvPr>
          <p:cNvSpPr>
            <a:spLocks noGrp="1"/>
          </p:cNvSpPr>
          <p:nvPr>
            <p:ph type="pic" sz="quarter" idx="20" hasCustomPrompt="1"/>
          </p:nvPr>
        </p:nvSpPr>
        <p:spPr>
          <a:xfrm>
            <a:off x="755650" y="1762125"/>
            <a:ext cx="5076175" cy="3672000"/>
          </a:xfrm>
          <a:solidFill>
            <a:schemeClr val="bg1">
              <a:lumMod val="85000"/>
            </a:schemeClr>
          </a:solidFill>
        </p:spPr>
        <p:txBody>
          <a:bodyPr tIns="2232000"/>
          <a:lstStyle>
            <a:lvl1pPr marL="0" indent="0" algn="ctr">
              <a:buNone/>
              <a:defRPr sz="1400">
                <a:solidFill>
                  <a:schemeClr val="bg2">
                    <a:lumMod val="50000"/>
                  </a:schemeClr>
                </a:solidFill>
              </a:defRPr>
            </a:lvl1pPr>
          </a:lstStyle>
          <a:p>
            <a:r>
              <a:rPr lang="nl-NL"/>
              <a:t>Selecteer afbeelding</a:t>
            </a:r>
          </a:p>
        </p:txBody>
      </p:sp>
      <p:sp>
        <p:nvSpPr>
          <p:cNvPr id="9" name="Tijdelijke aanduiding voor tekst 8">
            <a:extLst>
              <a:ext uri="{FF2B5EF4-FFF2-40B4-BE49-F238E27FC236}">
                <a16:creationId xmlns:a16="http://schemas.microsoft.com/office/drawing/2014/main" id="{DBA627D8-56BE-457D-A071-CDAF51FC7B7E}"/>
              </a:ext>
            </a:extLst>
          </p:cNvPr>
          <p:cNvSpPr>
            <a:spLocks noGrp="1"/>
          </p:cNvSpPr>
          <p:nvPr>
            <p:ph type="body" sz="quarter" idx="21"/>
          </p:nvPr>
        </p:nvSpPr>
        <p:spPr>
          <a:xfrm>
            <a:off x="755650" y="5724001"/>
            <a:ext cx="5076175" cy="360888"/>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
        <p:nvSpPr>
          <p:cNvPr id="13" name="Tijdelijke aanduiding voor tekst 8">
            <a:extLst>
              <a:ext uri="{FF2B5EF4-FFF2-40B4-BE49-F238E27FC236}">
                <a16:creationId xmlns:a16="http://schemas.microsoft.com/office/drawing/2014/main" id="{B5530F62-171F-4B44-ACAA-AC786B92F20F}"/>
              </a:ext>
            </a:extLst>
          </p:cNvPr>
          <p:cNvSpPr>
            <a:spLocks noGrp="1"/>
          </p:cNvSpPr>
          <p:nvPr>
            <p:ph type="body" sz="quarter" idx="22"/>
          </p:nvPr>
        </p:nvSpPr>
        <p:spPr>
          <a:xfrm>
            <a:off x="6191825" y="5724000"/>
            <a:ext cx="5076175" cy="360888"/>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Tree>
    <p:extLst>
      <p:ext uri="{BB962C8B-B14F-4D97-AF65-F5344CB8AC3E}">
        <p14:creationId xmlns:p14="http://schemas.microsoft.com/office/powerpoint/2010/main" val="2784065884"/>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er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F55459D3-18CC-4180-A9FD-664952181BF4}"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2" name="Tijdelijke aanduiding voor afbeelding 65">
            <a:extLst>
              <a:ext uri="{FF2B5EF4-FFF2-40B4-BE49-F238E27FC236}">
                <a16:creationId xmlns:a16="http://schemas.microsoft.com/office/drawing/2014/main" id="{EDBE72E1-58EC-4D21-8ED2-E841E797C72A}"/>
              </a:ext>
            </a:extLst>
          </p:cNvPr>
          <p:cNvSpPr>
            <a:spLocks noGrp="1"/>
          </p:cNvSpPr>
          <p:nvPr>
            <p:ph type="pic" sz="quarter" idx="20" hasCustomPrompt="1"/>
          </p:nvPr>
        </p:nvSpPr>
        <p:spPr>
          <a:xfrm>
            <a:off x="755650" y="1762125"/>
            <a:ext cx="2412087" cy="3060000"/>
          </a:xfrm>
          <a:solidFill>
            <a:schemeClr val="bg1">
              <a:lumMod val="85000"/>
            </a:schemeClr>
          </a:solidFill>
        </p:spPr>
        <p:txBody>
          <a:bodyPr tIns="2016000">
            <a:normAutofit/>
          </a:bodyPr>
          <a:lstStyle>
            <a:lvl1pPr marL="0" indent="0" algn="ctr">
              <a:buNone/>
              <a:defRPr sz="1400">
                <a:solidFill>
                  <a:schemeClr val="bg2">
                    <a:lumMod val="50000"/>
                  </a:schemeClr>
                </a:solidFill>
              </a:defRPr>
            </a:lvl1pPr>
          </a:lstStyle>
          <a:p>
            <a:r>
              <a:rPr lang="nl-NL"/>
              <a:t>Selecteer afbeelding</a:t>
            </a:r>
          </a:p>
        </p:txBody>
      </p:sp>
      <p:sp>
        <p:nvSpPr>
          <p:cNvPr id="9" name="Tijdelijke aanduiding voor tekst 8">
            <a:extLst>
              <a:ext uri="{FF2B5EF4-FFF2-40B4-BE49-F238E27FC236}">
                <a16:creationId xmlns:a16="http://schemas.microsoft.com/office/drawing/2014/main" id="{DBA627D8-56BE-457D-A071-CDAF51FC7B7E}"/>
              </a:ext>
            </a:extLst>
          </p:cNvPr>
          <p:cNvSpPr>
            <a:spLocks noGrp="1"/>
          </p:cNvSpPr>
          <p:nvPr>
            <p:ph type="body" sz="quarter" idx="21"/>
          </p:nvPr>
        </p:nvSpPr>
        <p:spPr>
          <a:xfrm>
            <a:off x="755650" y="5053085"/>
            <a:ext cx="2412087" cy="1031626"/>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
        <p:nvSpPr>
          <p:cNvPr id="14" name="Tijdelijke aanduiding voor afbeelding 65">
            <a:extLst>
              <a:ext uri="{FF2B5EF4-FFF2-40B4-BE49-F238E27FC236}">
                <a16:creationId xmlns:a16="http://schemas.microsoft.com/office/drawing/2014/main" id="{61FC5BFF-809B-4D7D-AC0F-5D7B92535F04}"/>
              </a:ext>
            </a:extLst>
          </p:cNvPr>
          <p:cNvSpPr>
            <a:spLocks noGrp="1"/>
          </p:cNvSpPr>
          <p:nvPr>
            <p:ph type="pic" sz="quarter" idx="23" hasCustomPrompt="1"/>
          </p:nvPr>
        </p:nvSpPr>
        <p:spPr>
          <a:xfrm>
            <a:off x="3455737" y="1762125"/>
            <a:ext cx="2412087" cy="3060000"/>
          </a:xfrm>
          <a:solidFill>
            <a:schemeClr val="bg1">
              <a:lumMod val="85000"/>
            </a:schemeClr>
          </a:solidFill>
        </p:spPr>
        <p:txBody>
          <a:bodyPr tIns="2016000">
            <a:normAutofit/>
          </a:bodyPr>
          <a:lstStyle>
            <a:lvl1pPr marL="0" indent="0" algn="ctr">
              <a:buNone/>
              <a:defRPr sz="1400">
                <a:solidFill>
                  <a:schemeClr val="bg2">
                    <a:lumMod val="50000"/>
                  </a:schemeClr>
                </a:solidFill>
              </a:defRPr>
            </a:lvl1pPr>
          </a:lstStyle>
          <a:p>
            <a:r>
              <a:rPr lang="nl-NL"/>
              <a:t>Selecteer afbeelding</a:t>
            </a:r>
          </a:p>
        </p:txBody>
      </p:sp>
      <p:sp>
        <p:nvSpPr>
          <p:cNvPr id="15" name="Tijdelijke aanduiding voor afbeelding 65">
            <a:extLst>
              <a:ext uri="{FF2B5EF4-FFF2-40B4-BE49-F238E27FC236}">
                <a16:creationId xmlns:a16="http://schemas.microsoft.com/office/drawing/2014/main" id="{F51408D9-846A-496F-B660-9763E7E9FC9C}"/>
              </a:ext>
            </a:extLst>
          </p:cNvPr>
          <p:cNvSpPr>
            <a:spLocks noGrp="1"/>
          </p:cNvSpPr>
          <p:nvPr>
            <p:ph type="pic" sz="quarter" idx="24" hasCustomPrompt="1"/>
          </p:nvPr>
        </p:nvSpPr>
        <p:spPr>
          <a:xfrm>
            <a:off x="8855911" y="1762125"/>
            <a:ext cx="2412087" cy="3060000"/>
          </a:xfrm>
          <a:solidFill>
            <a:schemeClr val="bg1">
              <a:lumMod val="85000"/>
            </a:schemeClr>
          </a:solidFill>
        </p:spPr>
        <p:txBody>
          <a:bodyPr tIns="2016000">
            <a:normAutofit/>
          </a:bodyPr>
          <a:lstStyle>
            <a:lvl1pPr marL="0" indent="0" algn="ctr">
              <a:buNone/>
              <a:defRPr sz="1400">
                <a:solidFill>
                  <a:schemeClr val="bg2">
                    <a:lumMod val="50000"/>
                  </a:schemeClr>
                </a:solidFill>
              </a:defRPr>
            </a:lvl1pPr>
          </a:lstStyle>
          <a:p>
            <a:r>
              <a:rPr lang="nl-NL"/>
              <a:t>Selecteer afbeelding</a:t>
            </a:r>
          </a:p>
        </p:txBody>
      </p:sp>
      <p:sp>
        <p:nvSpPr>
          <p:cNvPr id="16" name="Tijdelijke aanduiding voor afbeelding 65">
            <a:extLst>
              <a:ext uri="{FF2B5EF4-FFF2-40B4-BE49-F238E27FC236}">
                <a16:creationId xmlns:a16="http://schemas.microsoft.com/office/drawing/2014/main" id="{B1122521-F62D-48C8-B637-D4F270289642}"/>
              </a:ext>
            </a:extLst>
          </p:cNvPr>
          <p:cNvSpPr>
            <a:spLocks noGrp="1"/>
          </p:cNvSpPr>
          <p:nvPr>
            <p:ph type="pic" sz="quarter" idx="25" hasCustomPrompt="1"/>
          </p:nvPr>
        </p:nvSpPr>
        <p:spPr>
          <a:xfrm>
            <a:off x="6155824" y="1762125"/>
            <a:ext cx="2412087" cy="3060000"/>
          </a:xfrm>
          <a:solidFill>
            <a:schemeClr val="bg1">
              <a:lumMod val="85000"/>
            </a:schemeClr>
          </a:solidFill>
        </p:spPr>
        <p:txBody>
          <a:bodyPr tIns="2016000">
            <a:normAutofit/>
          </a:bodyPr>
          <a:lstStyle>
            <a:lvl1pPr marL="0" indent="0" algn="ctr">
              <a:buNone/>
              <a:defRPr sz="1400">
                <a:solidFill>
                  <a:schemeClr val="bg2">
                    <a:lumMod val="50000"/>
                  </a:schemeClr>
                </a:solidFill>
              </a:defRPr>
            </a:lvl1pPr>
          </a:lstStyle>
          <a:p>
            <a:r>
              <a:rPr lang="nl-NL"/>
              <a:t>Selecteer afbeelding</a:t>
            </a:r>
          </a:p>
        </p:txBody>
      </p:sp>
      <p:sp>
        <p:nvSpPr>
          <p:cNvPr id="17" name="Tijdelijke aanduiding voor tekst 8">
            <a:extLst>
              <a:ext uri="{FF2B5EF4-FFF2-40B4-BE49-F238E27FC236}">
                <a16:creationId xmlns:a16="http://schemas.microsoft.com/office/drawing/2014/main" id="{650134BB-B103-4668-BCD7-561087B391F6}"/>
              </a:ext>
            </a:extLst>
          </p:cNvPr>
          <p:cNvSpPr>
            <a:spLocks noGrp="1"/>
          </p:cNvSpPr>
          <p:nvPr>
            <p:ph type="body" sz="quarter" idx="26"/>
          </p:nvPr>
        </p:nvSpPr>
        <p:spPr>
          <a:xfrm>
            <a:off x="3455737" y="5053085"/>
            <a:ext cx="2412087" cy="1031626"/>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
        <p:nvSpPr>
          <p:cNvPr id="18" name="Tijdelijke aanduiding voor tekst 8">
            <a:extLst>
              <a:ext uri="{FF2B5EF4-FFF2-40B4-BE49-F238E27FC236}">
                <a16:creationId xmlns:a16="http://schemas.microsoft.com/office/drawing/2014/main" id="{545B6CBB-4649-4D2E-B29A-C3F6E02090CE}"/>
              </a:ext>
            </a:extLst>
          </p:cNvPr>
          <p:cNvSpPr>
            <a:spLocks noGrp="1"/>
          </p:cNvSpPr>
          <p:nvPr>
            <p:ph type="body" sz="quarter" idx="27"/>
          </p:nvPr>
        </p:nvSpPr>
        <p:spPr>
          <a:xfrm>
            <a:off x="6155824" y="5053085"/>
            <a:ext cx="2412087" cy="1031626"/>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
        <p:nvSpPr>
          <p:cNvPr id="19" name="Tijdelijke aanduiding voor tekst 8">
            <a:extLst>
              <a:ext uri="{FF2B5EF4-FFF2-40B4-BE49-F238E27FC236}">
                <a16:creationId xmlns:a16="http://schemas.microsoft.com/office/drawing/2014/main" id="{9D1568BF-DD59-4BEE-A218-1B34F1C6B382}"/>
              </a:ext>
            </a:extLst>
          </p:cNvPr>
          <p:cNvSpPr>
            <a:spLocks noGrp="1"/>
          </p:cNvSpPr>
          <p:nvPr>
            <p:ph type="body" sz="quarter" idx="28"/>
          </p:nvPr>
        </p:nvSpPr>
        <p:spPr>
          <a:xfrm>
            <a:off x="8855911" y="5053085"/>
            <a:ext cx="2412087" cy="1031626"/>
          </a:xfrm>
        </p:spPr>
        <p:txBody>
          <a:bodyPr>
            <a:noAutofit/>
          </a:bodyPr>
          <a:lstStyle>
            <a:lvl1pPr marL="0" indent="0">
              <a:spcBef>
                <a:spcPts val="0"/>
              </a:spcBef>
              <a:buNone/>
              <a:defRPr sz="1200"/>
            </a:lvl1pPr>
            <a:lvl2pPr>
              <a:defRPr sz="1200"/>
            </a:lvl2pPr>
            <a:lvl3pPr>
              <a:defRPr sz="1200"/>
            </a:lvl3pPr>
            <a:lvl4pPr>
              <a:defRPr sz="1200"/>
            </a:lvl4pPr>
            <a:lvl5pPr>
              <a:defRPr sz="1200"/>
            </a:lvl5pPr>
          </a:lstStyle>
          <a:p>
            <a:pPr lvl="0"/>
            <a:r>
              <a:rPr lang="nl-NL"/>
              <a:t>Klikken om de tekststijl van het model te bewerken</a:t>
            </a:r>
          </a:p>
        </p:txBody>
      </p:sp>
    </p:spTree>
    <p:extLst>
      <p:ext uri="{BB962C8B-B14F-4D97-AF65-F5344CB8AC3E}">
        <p14:creationId xmlns:p14="http://schemas.microsoft.com/office/powerpoint/2010/main" val="81882664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79B13412-AF9A-4B80-8C3F-00E08D693891}"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755650" y="1768763"/>
            <a:ext cx="10512348" cy="4320000"/>
          </a:xfrm>
          <a:solidFill>
            <a:schemeClr val="bg1">
              <a:lumMod val="85000"/>
            </a:schemeClr>
          </a:solidFill>
        </p:spPr>
        <p:txBody>
          <a:bodyPr tIns="2520000"/>
          <a:lstStyle>
            <a:lvl1pPr marL="0" indent="0" algn="ctr">
              <a:buNone/>
              <a:defRPr sz="1400">
                <a:solidFill>
                  <a:schemeClr val="bg2">
                    <a:lumMod val="50000"/>
                  </a:schemeClr>
                </a:solidFill>
              </a:defRPr>
            </a:lvl1pPr>
          </a:lstStyle>
          <a:p>
            <a:r>
              <a:rPr lang="nl-NL"/>
              <a:t>Selecteer afbeelding</a:t>
            </a:r>
          </a:p>
        </p:txBody>
      </p:sp>
    </p:spTree>
    <p:extLst>
      <p:ext uri="{BB962C8B-B14F-4D97-AF65-F5344CB8AC3E}">
        <p14:creationId xmlns:p14="http://schemas.microsoft.com/office/powerpoint/2010/main" val="1584188624"/>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fbeelding volle breedte">
    <p:spTree>
      <p:nvGrpSpPr>
        <p:cNvPr id="1" name=""/>
        <p:cNvGrpSpPr/>
        <p:nvPr/>
      </p:nvGrpSpPr>
      <p:grpSpPr>
        <a:xfrm>
          <a:off x="0" y="0"/>
          <a:ext cx="0" cy="0"/>
          <a:chOff x="0" y="0"/>
          <a:chExt cx="0" cy="0"/>
        </a:xfrm>
      </p:grpSpPr>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0" y="0"/>
            <a:ext cx="11743163" cy="6858000"/>
          </a:xfrm>
          <a:solidFill>
            <a:schemeClr val="bg1">
              <a:lumMod val="85000"/>
            </a:schemeClr>
          </a:solidFill>
        </p:spPr>
        <p:txBody>
          <a:bodyPr tIns="3780000">
            <a:normAutofit/>
          </a:bodyPr>
          <a:lstStyle>
            <a:lvl1pPr marL="0" indent="0" algn="ctr">
              <a:buNone/>
              <a:defRPr sz="1800">
                <a:solidFill>
                  <a:schemeClr val="bg2">
                    <a:lumMod val="50000"/>
                  </a:schemeClr>
                </a:solidFill>
              </a:defRPr>
            </a:lvl1pPr>
          </a:lstStyle>
          <a:p>
            <a:r>
              <a:rPr lang="nl-NL"/>
              <a:t>Selecteer afbeelding</a:t>
            </a:r>
          </a:p>
        </p:txBody>
      </p:sp>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FF442C59-DEE2-4FD0-8D82-934F2C06F54A}"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8" name="Tijdelijke aanduiding voor tekst 61">
            <a:extLst>
              <a:ext uri="{FF2B5EF4-FFF2-40B4-BE49-F238E27FC236}">
                <a16:creationId xmlns:a16="http://schemas.microsoft.com/office/drawing/2014/main" id="{CAD4495B-AA1A-4F62-8627-35615163577C}"/>
              </a:ext>
            </a:extLst>
          </p:cNvPr>
          <p:cNvSpPr>
            <a:spLocks noGrp="1"/>
          </p:cNvSpPr>
          <p:nvPr>
            <p:ph type="body" sz="quarter" idx="18"/>
          </p:nvPr>
        </p:nvSpPr>
        <p:spPr>
          <a:xfrm>
            <a:off x="660752" y="6267443"/>
            <a:ext cx="1188000" cy="385200"/>
          </a:xfrm>
          <a:blipFill>
            <a:blip r:embed="rId2" cstate="screen">
              <a:extLst>
                <a:ext uri="{28A0092B-C50C-407E-A947-70E740481C1C}">
                  <a14:useLocalDpi xmlns:a14="http://schemas.microsoft.com/office/drawing/2010/main"/>
                </a:ext>
              </a:extLst>
            </a:blip>
            <a:stretch>
              <a:fillRect/>
            </a:stretch>
          </a:blipFill>
        </p:spPr>
        <p:txBody>
          <a:bodyPr vert="horz" rIns="4284000"/>
          <a:lstStyle>
            <a:lvl1pPr marL="0" indent="0">
              <a:buNone/>
              <a:defRPr>
                <a:solidFill>
                  <a:srgbClr val="E6E6E6"/>
                </a:solidFill>
              </a:defRPr>
            </a:lvl1pPr>
          </a:lstStyle>
          <a:p>
            <a:pPr lvl="0"/>
            <a:r>
              <a:rPr lang="nl-NL"/>
              <a:t>Klikken om de tekststijl van het model te bewerken</a:t>
            </a:r>
          </a:p>
        </p:txBody>
      </p:sp>
    </p:spTree>
    <p:extLst>
      <p:ext uri="{BB962C8B-B14F-4D97-AF65-F5344CB8AC3E}">
        <p14:creationId xmlns:p14="http://schemas.microsoft.com/office/powerpoint/2010/main" val="644394653"/>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en afbeeldingstroo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a:xfrm>
            <a:off x="756000" y="684000"/>
            <a:ext cx="7382169" cy="936000"/>
          </a:xfrm>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964BD09D-0222-4CAF-9013-AD9BE2D571B0}"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0" name="Tijdelijke aanduiding voor tekst 9">
            <a:extLst>
              <a:ext uri="{FF2B5EF4-FFF2-40B4-BE49-F238E27FC236}">
                <a16:creationId xmlns:a16="http://schemas.microsoft.com/office/drawing/2014/main" id="{A10D89D2-D66D-4843-A930-57BB92331B10}"/>
              </a:ext>
            </a:extLst>
          </p:cNvPr>
          <p:cNvSpPr>
            <a:spLocks noGrp="1"/>
          </p:cNvSpPr>
          <p:nvPr>
            <p:ph type="body" sz="quarter" idx="13"/>
          </p:nvPr>
        </p:nvSpPr>
        <p:spPr>
          <a:xfrm>
            <a:off x="755650" y="1762125"/>
            <a:ext cx="7020000" cy="43227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8140700" y="857"/>
            <a:ext cx="3599932" cy="6857143"/>
          </a:xfrm>
          <a:solidFill>
            <a:schemeClr val="bg1">
              <a:lumMod val="85000"/>
            </a:schemeClr>
          </a:solidFill>
        </p:spPr>
        <p:txBody>
          <a:bodyPr tIns="3816000"/>
          <a:lstStyle>
            <a:lvl1pPr marL="0" indent="0" algn="ctr">
              <a:buNone/>
              <a:defRPr sz="1400">
                <a:solidFill>
                  <a:schemeClr val="bg2">
                    <a:lumMod val="50000"/>
                  </a:schemeClr>
                </a:solidFill>
              </a:defRPr>
            </a:lvl1pPr>
          </a:lstStyle>
          <a:p>
            <a:r>
              <a:rPr lang="nl-NL"/>
              <a:t>Selecteer afbeelding</a:t>
            </a:r>
          </a:p>
        </p:txBody>
      </p:sp>
    </p:spTree>
    <p:extLst>
      <p:ext uri="{BB962C8B-B14F-4D97-AF65-F5344CB8AC3E}">
        <p14:creationId xmlns:p14="http://schemas.microsoft.com/office/powerpoint/2010/main" val="2767985006"/>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staa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a:xfrm>
            <a:off x="756000" y="684000"/>
            <a:ext cx="5340000" cy="936000"/>
          </a:xfrm>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EF931638-541C-4911-9CA6-B34DFB877312}"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0" name="Tijdelijke aanduiding voor tekst 9">
            <a:extLst>
              <a:ext uri="{FF2B5EF4-FFF2-40B4-BE49-F238E27FC236}">
                <a16:creationId xmlns:a16="http://schemas.microsoft.com/office/drawing/2014/main" id="{A10D89D2-D66D-4843-A930-57BB92331B10}"/>
              </a:ext>
            </a:extLst>
          </p:cNvPr>
          <p:cNvSpPr>
            <a:spLocks noGrp="1"/>
          </p:cNvSpPr>
          <p:nvPr>
            <p:ph type="body" sz="quarter" idx="13"/>
          </p:nvPr>
        </p:nvSpPr>
        <p:spPr>
          <a:xfrm>
            <a:off x="755650" y="1762125"/>
            <a:ext cx="5220000" cy="43227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6096000" y="857"/>
            <a:ext cx="5644632" cy="6857143"/>
          </a:xfrm>
          <a:solidFill>
            <a:schemeClr val="bg1">
              <a:lumMod val="85000"/>
            </a:schemeClr>
          </a:solidFill>
        </p:spPr>
        <p:txBody>
          <a:bodyPr tIns="3780000"/>
          <a:lstStyle>
            <a:lvl1pPr marL="0" indent="0" algn="ctr">
              <a:buNone/>
              <a:defRPr sz="1400">
                <a:solidFill>
                  <a:schemeClr val="bg2">
                    <a:lumMod val="50000"/>
                  </a:schemeClr>
                </a:solidFill>
              </a:defRPr>
            </a:lvl1pPr>
          </a:lstStyle>
          <a:p>
            <a:r>
              <a:rPr lang="nl-NL"/>
              <a:t>Selecteer afbeelding</a:t>
            </a:r>
          </a:p>
        </p:txBody>
      </p:sp>
    </p:spTree>
    <p:extLst>
      <p:ext uri="{BB962C8B-B14F-4D97-AF65-F5344CB8AC3E}">
        <p14:creationId xmlns:p14="http://schemas.microsoft.com/office/powerpoint/2010/main" val="190333808"/>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fbeelding of logo overzi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F2D50-CADF-4163-A029-8B9A0424B980}"/>
              </a:ext>
            </a:extLst>
          </p:cNvPr>
          <p:cNvSpPr>
            <a:spLocks noGrp="1"/>
          </p:cNvSpPr>
          <p:nvPr>
            <p:ph type="title"/>
          </p:nvPr>
        </p:nvSpPr>
        <p:spPr>
          <a:xfrm>
            <a:off x="756000" y="684000"/>
            <a:ext cx="10512000" cy="468000"/>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60EC3D4-D14B-4BCD-BF52-05BE98A993FB}"/>
              </a:ext>
            </a:extLst>
          </p:cNvPr>
          <p:cNvSpPr>
            <a:spLocks noGrp="1"/>
          </p:cNvSpPr>
          <p:nvPr>
            <p:ph type="dt" sz="half" idx="10"/>
          </p:nvPr>
        </p:nvSpPr>
        <p:spPr/>
        <p:txBody>
          <a:bodyPr/>
          <a:lstStyle/>
          <a:p>
            <a:fld id="{3900AFDC-D602-45AB-9DC5-D27D4F5D34AE}" type="datetime1">
              <a:rPr lang="nl-NL" smtClean="0"/>
              <a:t>26-5-2022</a:t>
            </a:fld>
            <a:endParaRPr lang="nl-NL"/>
          </a:p>
        </p:txBody>
      </p:sp>
      <p:sp>
        <p:nvSpPr>
          <p:cNvPr id="4" name="Tijdelijke aanduiding voor voettekst 3">
            <a:extLst>
              <a:ext uri="{FF2B5EF4-FFF2-40B4-BE49-F238E27FC236}">
                <a16:creationId xmlns:a16="http://schemas.microsoft.com/office/drawing/2014/main" id="{636323C5-92AF-4A0E-82DF-F4AB426B30A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4FFE8BBA-2E99-4D96-8F25-2A98D038D13D}"/>
              </a:ext>
            </a:extLst>
          </p:cNvPr>
          <p:cNvSpPr>
            <a:spLocks noGrp="1"/>
          </p:cNvSpPr>
          <p:nvPr>
            <p:ph type="sldNum" sz="quarter" idx="12"/>
          </p:nvPr>
        </p:nvSpPr>
        <p:spPr/>
        <p:txBody>
          <a:bodyPr/>
          <a:lstStyle/>
          <a:p>
            <a:fld id="{F42B3F14-D836-496B-80A2-23BE75BD68CB}" type="slidenum">
              <a:rPr lang="nl-NL" smtClean="0"/>
              <a:pPr/>
              <a:t>‹#›</a:t>
            </a:fld>
            <a:endParaRPr lang="nl-NL"/>
          </a:p>
        </p:txBody>
      </p:sp>
      <p:sp>
        <p:nvSpPr>
          <p:cNvPr id="8" name="Tijdelijke aanduiding voor afbeelding 65">
            <a:extLst>
              <a:ext uri="{FF2B5EF4-FFF2-40B4-BE49-F238E27FC236}">
                <a16:creationId xmlns:a16="http://schemas.microsoft.com/office/drawing/2014/main" id="{2AF1D927-9FAE-49C1-9BD6-F1C4F8D7594F}"/>
              </a:ext>
            </a:extLst>
          </p:cNvPr>
          <p:cNvSpPr>
            <a:spLocks noGrp="1"/>
          </p:cNvSpPr>
          <p:nvPr>
            <p:ph type="pic" sz="quarter" idx="20" hasCustomPrompt="1"/>
          </p:nvPr>
        </p:nvSpPr>
        <p:spPr>
          <a:xfrm>
            <a:off x="755650" y="1768763"/>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9" name="Tijdelijke aanduiding voor afbeelding 65">
            <a:extLst>
              <a:ext uri="{FF2B5EF4-FFF2-40B4-BE49-F238E27FC236}">
                <a16:creationId xmlns:a16="http://schemas.microsoft.com/office/drawing/2014/main" id="{733ADF27-84E5-4C77-A414-7F0E4DA3DA94}"/>
              </a:ext>
            </a:extLst>
          </p:cNvPr>
          <p:cNvSpPr>
            <a:spLocks noGrp="1"/>
          </p:cNvSpPr>
          <p:nvPr>
            <p:ph type="pic" sz="quarter" idx="21" hasCustomPrompt="1"/>
          </p:nvPr>
        </p:nvSpPr>
        <p:spPr>
          <a:xfrm>
            <a:off x="2906724" y="1768763"/>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0" name="Tijdelijke aanduiding voor afbeelding 65">
            <a:extLst>
              <a:ext uri="{FF2B5EF4-FFF2-40B4-BE49-F238E27FC236}">
                <a16:creationId xmlns:a16="http://schemas.microsoft.com/office/drawing/2014/main" id="{1C857FC7-6D65-4C72-9D0F-581A48D07155}"/>
              </a:ext>
            </a:extLst>
          </p:cNvPr>
          <p:cNvSpPr>
            <a:spLocks noGrp="1"/>
          </p:cNvSpPr>
          <p:nvPr>
            <p:ph type="pic" sz="quarter" idx="22" hasCustomPrompt="1"/>
          </p:nvPr>
        </p:nvSpPr>
        <p:spPr>
          <a:xfrm>
            <a:off x="5057799" y="1768763"/>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1" name="Tijdelijke aanduiding voor afbeelding 65">
            <a:extLst>
              <a:ext uri="{FF2B5EF4-FFF2-40B4-BE49-F238E27FC236}">
                <a16:creationId xmlns:a16="http://schemas.microsoft.com/office/drawing/2014/main" id="{B765388F-978F-43F5-923F-85D826894A42}"/>
              </a:ext>
            </a:extLst>
          </p:cNvPr>
          <p:cNvSpPr>
            <a:spLocks noGrp="1"/>
          </p:cNvSpPr>
          <p:nvPr>
            <p:ph type="pic" sz="quarter" idx="23" hasCustomPrompt="1"/>
          </p:nvPr>
        </p:nvSpPr>
        <p:spPr>
          <a:xfrm>
            <a:off x="7208875" y="1768763"/>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2" name="Tijdelijke aanduiding voor afbeelding 65">
            <a:extLst>
              <a:ext uri="{FF2B5EF4-FFF2-40B4-BE49-F238E27FC236}">
                <a16:creationId xmlns:a16="http://schemas.microsoft.com/office/drawing/2014/main" id="{EA87D663-B54E-4A21-A00C-0BD3BFB46479}"/>
              </a:ext>
            </a:extLst>
          </p:cNvPr>
          <p:cNvSpPr>
            <a:spLocks noGrp="1"/>
          </p:cNvSpPr>
          <p:nvPr>
            <p:ph type="pic" sz="quarter" idx="24" hasCustomPrompt="1"/>
          </p:nvPr>
        </p:nvSpPr>
        <p:spPr>
          <a:xfrm>
            <a:off x="9359950" y="1768763"/>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3" name="Tijdelijke aanduiding voor afbeelding 65">
            <a:extLst>
              <a:ext uri="{FF2B5EF4-FFF2-40B4-BE49-F238E27FC236}">
                <a16:creationId xmlns:a16="http://schemas.microsoft.com/office/drawing/2014/main" id="{56FDE74E-0F50-4155-BEEC-2850FDC97DB4}"/>
              </a:ext>
            </a:extLst>
          </p:cNvPr>
          <p:cNvSpPr>
            <a:spLocks noGrp="1"/>
          </p:cNvSpPr>
          <p:nvPr>
            <p:ph type="pic" sz="quarter" idx="25" hasCustomPrompt="1"/>
          </p:nvPr>
        </p:nvSpPr>
        <p:spPr>
          <a:xfrm>
            <a:off x="755650" y="290709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4" name="Tijdelijke aanduiding voor afbeelding 65">
            <a:extLst>
              <a:ext uri="{FF2B5EF4-FFF2-40B4-BE49-F238E27FC236}">
                <a16:creationId xmlns:a16="http://schemas.microsoft.com/office/drawing/2014/main" id="{D71C804D-3C0F-41A5-8373-6A3A8168C959}"/>
              </a:ext>
            </a:extLst>
          </p:cNvPr>
          <p:cNvSpPr>
            <a:spLocks noGrp="1"/>
          </p:cNvSpPr>
          <p:nvPr>
            <p:ph type="pic" sz="quarter" idx="26" hasCustomPrompt="1"/>
          </p:nvPr>
        </p:nvSpPr>
        <p:spPr>
          <a:xfrm>
            <a:off x="2906724" y="290709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5" name="Tijdelijke aanduiding voor afbeelding 65">
            <a:extLst>
              <a:ext uri="{FF2B5EF4-FFF2-40B4-BE49-F238E27FC236}">
                <a16:creationId xmlns:a16="http://schemas.microsoft.com/office/drawing/2014/main" id="{0C3E9BDF-7ACE-40C6-8AC1-CCDE842E1F33}"/>
              </a:ext>
            </a:extLst>
          </p:cNvPr>
          <p:cNvSpPr>
            <a:spLocks noGrp="1"/>
          </p:cNvSpPr>
          <p:nvPr>
            <p:ph type="pic" sz="quarter" idx="27" hasCustomPrompt="1"/>
          </p:nvPr>
        </p:nvSpPr>
        <p:spPr>
          <a:xfrm>
            <a:off x="5057799" y="290709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6" name="Tijdelijke aanduiding voor afbeelding 65">
            <a:extLst>
              <a:ext uri="{FF2B5EF4-FFF2-40B4-BE49-F238E27FC236}">
                <a16:creationId xmlns:a16="http://schemas.microsoft.com/office/drawing/2014/main" id="{4E753E60-0CC4-4D5F-9F09-D1EB7F5C1B6B}"/>
              </a:ext>
            </a:extLst>
          </p:cNvPr>
          <p:cNvSpPr>
            <a:spLocks noGrp="1"/>
          </p:cNvSpPr>
          <p:nvPr>
            <p:ph type="pic" sz="quarter" idx="28" hasCustomPrompt="1"/>
          </p:nvPr>
        </p:nvSpPr>
        <p:spPr>
          <a:xfrm>
            <a:off x="7208875" y="290709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7" name="Tijdelijke aanduiding voor afbeelding 65">
            <a:extLst>
              <a:ext uri="{FF2B5EF4-FFF2-40B4-BE49-F238E27FC236}">
                <a16:creationId xmlns:a16="http://schemas.microsoft.com/office/drawing/2014/main" id="{3CA6A3D3-992C-4A44-ACE1-E437BA7329B1}"/>
              </a:ext>
            </a:extLst>
          </p:cNvPr>
          <p:cNvSpPr>
            <a:spLocks noGrp="1"/>
          </p:cNvSpPr>
          <p:nvPr>
            <p:ph type="pic" sz="quarter" idx="29" hasCustomPrompt="1"/>
          </p:nvPr>
        </p:nvSpPr>
        <p:spPr>
          <a:xfrm>
            <a:off x="9359950" y="290709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8" name="Tijdelijke aanduiding voor afbeelding 65">
            <a:extLst>
              <a:ext uri="{FF2B5EF4-FFF2-40B4-BE49-F238E27FC236}">
                <a16:creationId xmlns:a16="http://schemas.microsoft.com/office/drawing/2014/main" id="{92F6A7FF-822A-4C63-8F78-1CCC66B86963}"/>
              </a:ext>
            </a:extLst>
          </p:cNvPr>
          <p:cNvSpPr>
            <a:spLocks noGrp="1"/>
          </p:cNvSpPr>
          <p:nvPr>
            <p:ph type="pic" sz="quarter" idx="30" hasCustomPrompt="1"/>
          </p:nvPr>
        </p:nvSpPr>
        <p:spPr>
          <a:xfrm>
            <a:off x="755650" y="404542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19" name="Tijdelijke aanduiding voor afbeelding 65">
            <a:extLst>
              <a:ext uri="{FF2B5EF4-FFF2-40B4-BE49-F238E27FC236}">
                <a16:creationId xmlns:a16="http://schemas.microsoft.com/office/drawing/2014/main" id="{9E6C6AC3-C163-4C9D-AC60-05BBCCF91478}"/>
              </a:ext>
            </a:extLst>
          </p:cNvPr>
          <p:cNvSpPr>
            <a:spLocks noGrp="1"/>
          </p:cNvSpPr>
          <p:nvPr>
            <p:ph type="pic" sz="quarter" idx="31" hasCustomPrompt="1"/>
          </p:nvPr>
        </p:nvSpPr>
        <p:spPr>
          <a:xfrm>
            <a:off x="2906724" y="404542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0" name="Tijdelijke aanduiding voor afbeelding 65">
            <a:extLst>
              <a:ext uri="{FF2B5EF4-FFF2-40B4-BE49-F238E27FC236}">
                <a16:creationId xmlns:a16="http://schemas.microsoft.com/office/drawing/2014/main" id="{3168A12F-BFBE-4360-98BA-A467C3F113EF}"/>
              </a:ext>
            </a:extLst>
          </p:cNvPr>
          <p:cNvSpPr>
            <a:spLocks noGrp="1"/>
          </p:cNvSpPr>
          <p:nvPr>
            <p:ph type="pic" sz="quarter" idx="32" hasCustomPrompt="1"/>
          </p:nvPr>
        </p:nvSpPr>
        <p:spPr>
          <a:xfrm>
            <a:off x="5057799" y="404542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1" name="Tijdelijke aanduiding voor afbeelding 65">
            <a:extLst>
              <a:ext uri="{FF2B5EF4-FFF2-40B4-BE49-F238E27FC236}">
                <a16:creationId xmlns:a16="http://schemas.microsoft.com/office/drawing/2014/main" id="{27717DEB-1276-417F-A482-0C7E87407CFC}"/>
              </a:ext>
            </a:extLst>
          </p:cNvPr>
          <p:cNvSpPr>
            <a:spLocks noGrp="1"/>
          </p:cNvSpPr>
          <p:nvPr>
            <p:ph type="pic" sz="quarter" idx="33" hasCustomPrompt="1"/>
          </p:nvPr>
        </p:nvSpPr>
        <p:spPr>
          <a:xfrm>
            <a:off x="7208875" y="404542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2" name="Tijdelijke aanduiding voor afbeelding 65">
            <a:extLst>
              <a:ext uri="{FF2B5EF4-FFF2-40B4-BE49-F238E27FC236}">
                <a16:creationId xmlns:a16="http://schemas.microsoft.com/office/drawing/2014/main" id="{DC804FE7-5194-45B7-9F11-66B83C126F8D}"/>
              </a:ext>
            </a:extLst>
          </p:cNvPr>
          <p:cNvSpPr>
            <a:spLocks noGrp="1"/>
          </p:cNvSpPr>
          <p:nvPr>
            <p:ph type="pic" sz="quarter" idx="34" hasCustomPrompt="1"/>
          </p:nvPr>
        </p:nvSpPr>
        <p:spPr>
          <a:xfrm>
            <a:off x="9359950" y="4045422"/>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3" name="Tijdelijke aanduiding voor afbeelding 65">
            <a:extLst>
              <a:ext uri="{FF2B5EF4-FFF2-40B4-BE49-F238E27FC236}">
                <a16:creationId xmlns:a16="http://schemas.microsoft.com/office/drawing/2014/main" id="{13BF1A4D-0004-47F5-BD22-5574315802E6}"/>
              </a:ext>
            </a:extLst>
          </p:cNvPr>
          <p:cNvSpPr>
            <a:spLocks noGrp="1"/>
          </p:cNvSpPr>
          <p:nvPr>
            <p:ph type="pic" sz="quarter" idx="35" hasCustomPrompt="1"/>
          </p:nvPr>
        </p:nvSpPr>
        <p:spPr>
          <a:xfrm>
            <a:off x="755650" y="5183751"/>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4" name="Tijdelijke aanduiding voor afbeelding 65">
            <a:extLst>
              <a:ext uri="{FF2B5EF4-FFF2-40B4-BE49-F238E27FC236}">
                <a16:creationId xmlns:a16="http://schemas.microsoft.com/office/drawing/2014/main" id="{40E7FE1B-81AA-4D57-A470-4914C5DE257A}"/>
              </a:ext>
            </a:extLst>
          </p:cNvPr>
          <p:cNvSpPr>
            <a:spLocks noGrp="1"/>
          </p:cNvSpPr>
          <p:nvPr>
            <p:ph type="pic" sz="quarter" idx="36" hasCustomPrompt="1"/>
          </p:nvPr>
        </p:nvSpPr>
        <p:spPr>
          <a:xfrm>
            <a:off x="2906724" y="5183751"/>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5" name="Tijdelijke aanduiding voor afbeelding 65">
            <a:extLst>
              <a:ext uri="{FF2B5EF4-FFF2-40B4-BE49-F238E27FC236}">
                <a16:creationId xmlns:a16="http://schemas.microsoft.com/office/drawing/2014/main" id="{D4810DC4-4E2F-4B0D-88EA-49713EC28B61}"/>
              </a:ext>
            </a:extLst>
          </p:cNvPr>
          <p:cNvSpPr>
            <a:spLocks noGrp="1"/>
          </p:cNvSpPr>
          <p:nvPr>
            <p:ph type="pic" sz="quarter" idx="37" hasCustomPrompt="1"/>
          </p:nvPr>
        </p:nvSpPr>
        <p:spPr>
          <a:xfrm>
            <a:off x="5057799" y="5183751"/>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6" name="Tijdelijke aanduiding voor afbeelding 65">
            <a:extLst>
              <a:ext uri="{FF2B5EF4-FFF2-40B4-BE49-F238E27FC236}">
                <a16:creationId xmlns:a16="http://schemas.microsoft.com/office/drawing/2014/main" id="{C38C4235-7F22-4988-B598-0D97819CFE5D}"/>
              </a:ext>
            </a:extLst>
          </p:cNvPr>
          <p:cNvSpPr>
            <a:spLocks noGrp="1"/>
          </p:cNvSpPr>
          <p:nvPr>
            <p:ph type="pic" sz="quarter" idx="38" hasCustomPrompt="1"/>
          </p:nvPr>
        </p:nvSpPr>
        <p:spPr>
          <a:xfrm>
            <a:off x="7208875" y="5183751"/>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
        <p:nvSpPr>
          <p:cNvPr id="27" name="Tijdelijke aanduiding voor afbeelding 65">
            <a:extLst>
              <a:ext uri="{FF2B5EF4-FFF2-40B4-BE49-F238E27FC236}">
                <a16:creationId xmlns:a16="http://schemas.microsoft.com/office/drawing/2014/main" id="{F9CC71FE-8D91-41AA-BD80-0A48C4E294A3}"/>
              </a:ext>
            </a:extLst>
          </p:cNvPr>
          <p:cNvSpPr>
            <a:spLocks noGrp="1"/>
          </p:cNvSpPr>
          <p:nvPr>
            <p:ph type="pic" sz="quarter" idx="39" hasCustomPrompt="1"/>
          </p:nvPr>
        </p:nvSpPr>
        <p:spPr>
          <a:xfrm>
            <a:off x="9359950" y="5183751"/>
            <a:ext cx="1908050" cy="905011"/>
          </a:xfrm>
          <a:noFill/>
        </p:spPr>
        <p:txBody>
          <a:bodyPr tIns="720000">
            <a:normAutofit/>
          </a:bodyPr>
          <a:lstStyle>
            <a:lvl1pPr marL="0" indent="0" algn="ctr">
              <a:buNone/>
              <a:defRPr sz="800">
                <a:solidFill>
                  <a:schemeClr val="bg2">
                    <a:lumMod val="50000"/>
                  </a:schemeClr>
                </a:solidFill>
              </a:defRPr>
            </a:lvl1pPr>
          </a:lstStyle>
          <a:p>
            <a:r>
              <a:rPr lang="nl-NL"/>
              <a:t>Selecteer afbeelding</a:t>
            </a:r>
          </a:p>
        </p:txBody>
      </p:sp>
    </p:spTree>
    <p:extLst>
      <p:ext uri="{BB962C8B-B14F-4D97-AF65-F5344CB8AC3E}">
        <p14:creationId xmlns:p14="http://schemas.microsoft.com/office/powerpoint/2010/main" val="1349896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Afbeelding met bol (Groen)">
    <p:spTree>
      <p:nvGrpSpPr>
        <p:cNvPr id="1" name=""/>
        <p:cNvGrpSpPr/>
        <p:nvPr/>
      </p:nvGrpSpPr>
      <p:grpSpPr>
        <a:xfrm>
          <a:off x="0" y="0"/>
          <a:ext cx="0" cy="0"/>
          <a:chOff x="0" y="0"/>
          <a:chExt cx="0" cy="0"/>
        </a:xfrm>
      </p:grpSpPr>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0" y="0"/>
            <a:ext cx="12192000" cy="6858000"/>
          </a:xfrm>
          <a:solidFill>
            <a:schemeClr val="bg1">
              <a:lumMod val="85000"/>
            </a:schemeClr>
          </a:solidFill>
        </p:spPr>
        <p:txBody>
          <a:bodyPr tIns="3780000">
            <a:normAutofit/>
          </a:bodyPr>
          <a:lstStyle>
            <a:lvl1pPr marL="0" indent="0" algn="ctr">
              <a:buNone/>
              <a:defRPr sz="2400">
                <a:solidFill>
                  <a:schemeClr val="bg2">
                    <a:lumMod val="50000"/>
                  </a:schemeClr>
                </a:solidFill>
              </a:defRPr>
            </a:lvl1pPr>
          </a:lstStyle>
          <a:p>
            <a:r>
              <a:rPr lang="nl-NL"/>
              <a:t>Selecteer afbeelding</a:t>
            </a:r>
          </a:p>
        </p:txBody>
      </p:sp>
      <p:sp>
        <p:nvSpPr>
          <p:cNvPr id="15" name="Tijdelijke aanduiding voor tekst 14">
            <a:extLst>
              <a:ext uri="{FF2B5EF4-FFF2-40B4-BE49-F238E27FC236}">
                <a16:creationId xmlns:a16="http://schemas.microsoft.com/office/drawing/2014/main" id="{B256FF6D-B760-43BA-B16F-E3D5015A3F29}"/>
              </a:ext>
            </a:extLst>
          </p:cNvPr>
          <p:cNvSpPr>
            <a:spLocks noGrp="1" noChangeAspect="1"/>
          </p:cNvSpPr>
          <p:nvPr>
            <p:ph type="body" sz="quarter" idx="20"/>
          </p:nvPr>
        </p:nvSpPr>
        <p:spPr>
          <a:xfrm>
            <a:off x="53" y="447038"/>
            <a:ext cx="5497409" cy="5943600"/>
          </a:xfrm>
          <a:custGeom>
            <a:avLst/>
            <a:gdLst>
              <a:gd name="connsiteX0" fmla="*/ 2525609 w 5497409"/>
              <a:gd name="connsiteY0" fmla="*/ 0 h 5943600"/>
              <a:gd name="connsiteX1" fmla="*/ 5497409 w 5497409"/>
              <a:gd name="connsiteY1" fmla="*/ 2971800 h 5943600"/>
              <a:gd name="connsiteX2" fmla="*/ 2525609 w 5497409"/>
              <a:gd name="connsiteY2" fmla="*/ 5943600 h 5943600"/>
              <a:gd name="connsiteX3" fmla="*/ 61346 w 5497409"/>
              <a:gd name="connsiteY3" fmla="*/ 4633362 h 5943600"/>
              <a:gd name="connsiteX4" fmla="*/ 0 w 5497409"/>
              <a:gd name="connsiteY4" fmla="*/ 4532384 h 5943600"/>
              <a:gd name="connsiteX5" fmla="*/ 0 w 5497409"/>
              <a:gd name="connsiteY5" fmla="*/ 1411217 h 5943600"/>
              <a:gd name="connsiteX6" fmla="*/ 61346 w 5497409"/>
              <a:gd name="connsiteY6" fmla="*/ 1310238 h 5943600"/>
              <a:gd name="connsiteX7" fmla="*/ 2525609 w 5497409"/>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09" h="5943600">
                <a:moveTo>
                  <a:pt x="2525609" y="0"/>
                </a:moveTo>
                <a:cubicBezTo>
                  <a:pt x="4166889" y="0"/>
                  <a:pt x="5497409" y="1330520"/>
                  <a:pt x="5497409" y="2971800"/>
                </a:cubicBezTo>
                <a:cubicBezTo>
                  <a:pt x="5497409" y="4613080"/>
                  <a:pt x="4166889" y="5943600"/>
                  <a:pt x="2525609" y="5943600"/>
                </a:cubicBezTo>
                <a:cubicBezTo>
                  <a:pt x="1499809" y="5943600"/>
                  <a:pt x="595400" y="5423866"/>
                  <a:pt x="61346" y="4633362"/>
                </a:cubicBezTo>
                <a:lnTo>
                  <a:pt x="0" y="4532384"/>
                </a:lnTo>
                <a:lnTo>
                  <a:pt x="0" y="1411217"/>
                </a:lnTo>
                <a:lnTo>
                  <a:pt x="61346" y="1310238"/>
                </a:lnTo>
                <a:cubicBezTo>
                  <a:pt x="595400" y="519735"/>
                  <a:pt x="1499809" y="0"/>
                  <a:pt x="2525609" y="0"/>
                </a:cubicBezTo>
                <a:close/>
              </a:path>
            </a:pathLst>
          </a:custGeom>
          <a:gradFill flip="none" rotWithShape="1">
            <a:gsLst>
              <a:gs pos="0">
                <a:schemeClr val="accent4">
                  <a:alpha val="0"/>
                </a:schemeClr>
              </a:gs>
              <a:gs pos="100000">
                <a:schemeClr val="accent4"/>
              </a:gs>
            </a:gsLst>
            <a:lin ang="10800000" scaled="1"/>
            <a:tileRect/>
          </a:gradFill>
        </p:spPr>
        <p:txBody>
          <a:bodyPr vert="wordArtVert" wrap="square" rIns="6336000">
            <a:noAutofit/>
          </a:bodyPr>
          <a:lstStyle>
            <a:lvl1pPr marL="0" indent="0">
              <a:buNone/>
              <a:defRPr sz="100">
                <a:solidFill>
                  <a:srgbClr val="E6E6E6"/>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72711AF3-2B55-481E-9ED2-5ACC1009CDAE}"/>
              </a:ext>
            </a:extLst>
          </p:cNvPr>
          <p:cNvSpPr>
            <a:spLocks noGrp="1"/>
          </p:cNvSpPr>
          <p:nvPr>
            <p:ph type="dt" sz="half" idx="21"/>
          </p:nvPr>
        </p:nvSpPr>
        <p:spPr>
          <a:xfrm>
            <a:off x="13143900" y="4157669"/>
            <a:ext cx="153888" cy="1485895"/>
          </a:xfrm>
        </p:spPr>
        <p:txBody>
          <a:bodyPr/>
          <a:lstStyle>
            <a:lvl1pPr>
              <a:defRPr>
                <a:solidFill>
                  <a:srgbClr val="E6E6E6"/>
                </a:solidFill>
              </a:defRPr>
            </a:lvl1pPr>
          </a:lstStyle>
          <a:p>
            <a:fld id="{58033F41-C169-41BF-92E7-7A9EBFADBB57}" type="datetime1">
              <a:rPr lang="nl-NL" smtClean="0"/>
              <a:t>26-5-2022</a:t>
            </a:fld>
            <a:endParaRPr lang="nl-NL"/>
          </a:p>
        </p:txBody>
      </p:sp>
      <p:sp>
        <p:nvSpPr>
          <p:cNvPr id="7" name="Tijdelijke aanduiding voor voettekst 6">
            <a:extLst>
              <a:ext uri="{FF2B5EF4-FFF2-40B4-BE49-F238E27FC236}">
                <a16:creationId xmlns:a16="http://schemas.microsoft.com/office/drawing/2014/main" id="{4876A113-1D30-4087-9D42-E90369759F07}"/>
              </a:ext>
            </a:extLst>
          </p:cNvPr>
          <p:cNvSpPr>
            <a:spLocks noGrp="1"/>
          </p:cNvSpPr>
          <p:nvPr>
            <p:ph type="ftr" sz="quarter" idx="22"/>
          </p:nvPr>
        </p:nvSpPr>
        <p:spPr>
          <a:xfrm>
            <a:off x="1261327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81E34DD4-0E1C-4461-98C5-DDEC9922F5D9}"/>
              </a:ext>
            </a:extLst>
          </p:cNvPr>
          <p:cNvSpPr>
            <a:spLocks noGrp="1"/>
          </p:cNvSpPr>
          <p:nvPr>
            <p:ph type="sldNum" sz="quarter" idx="23"/>
          </p:nvPr>
        </p:nvSpPr>
        <p:spPr>
          <a:xfrm>
            <a:off x="124670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4" name="Titel 3">
            <a:extLst>
              <a:ext uri="{FF2B5EF4-FFF2-40B4-BE49-F238E27FC236}">
                <a16:creationId xmlns:a16="http://schemas.microsoft.com/office/drawing/2014/main" id="{D7449E03-26AF-49A4-81EB-7C9E07304CA1}"/>
              </a:ext>
            </a:extLst>
          </p:cNvPr>
          <p:cNvSpPr>
            <a:spLocks noGrp="1"/>
          </p:cNvSpPr>
          <p:nvPr>
            <p:ph type="title"/>
          </p:nvPr>
        </p:nvSpPr>
        <p:spPr/>
        <p:txBody>
          <a:bodyPr/>
          <a:lstStyle>
            <a:lvl1pPr>
              <a:defRPr>
                <a:solidFill>
                  <a:schemeClr val="bg1"/>
                </a:solidFill>
              </a:defRPr>
            </a:lvl1pPr>
          </a:lstStyle>
          <a:p>
            <a:r>
              <a:rPr lang="nl-NL"/>
              <a:t>Klik om stijl te bewerken</a:t>
            </a:r>
            <a:endParaRPr lang="en-GB"/>
          </a:p>
        </p:txBody>
      </p:sp>
    </p:spTree>
    <p:extLst>
      <p:ext uri="{BB962C8B-B14F-4D97-AF65-F5344CB8AC3E}">
        <p14:creationId xmlns:p14="http://schemas.microsoft.com/office/powerpoint/2010/main" val="2666628885"/>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beelding en accent (blauw)">
    <p:spTree>
      <p:nvGrpSpPr>
        <p:cNvPr id="1" name=""/>
        <p:cNvGrpSpPr/>
        <p:nvPr/>
      </p:nvGrpSpPr>
      <p:grpSpPr>
        <a:xfrm>
          <a:off x="0" y="0"/>
          <a:ext cx="0" cy="0"/>
          <a:chOff x="0" y="0"/>
          <a:chExt cx="0" cy="0"/>
        </a:xfrm>
      </p:grpSpPr>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0" y="0"/>
            <a:ext cx="12192000" cy="6858000"/>
          </a:xfrm>
          <a:solidFill>
            <a:schemeClr val="bg1">
              <a:lumMod val="85000"/>
            </a:schemeClr>
          </a:solidFill>
        </p:spPr>
        <p:txBody>
          <a:bodyPr tIns="3780000">
            <a:normAutofit/>
          </a:bodyPr>
          <a:lstStyle>
            <a:lvl1pPr marL="0" indent="0" algn="ctr">
              <a:buNone/>
              <a:defRPr sz="2400">
                <a:solidFill>
                  <a:schemeClr val="bg2">
                    <a:lumMod val="50000"/>
                  </a:schemeClr>
                </a:solidFill>
              </a:defRPr>
            </a:lvl1pPr>
          </a:lstStyle>
          <a:p>
            <a:r>
              <a:rPr lang="nl-NL"/>
              <a:t>Selecteer afbeelding</a:t>
            </a:r>
          </a:p>
        </p:txBody>
      </p:sp>
      <p:sp>
        <p:nvSpPr>
          <p:cNvPr id="12" name="Tijdelijke aanduiding voor tekst 11">
            <a:extLst>
              <a:ext uri="{FF2B5EF4-FFF2-40B4-BE49-F238E27FC236}">
                <a16:creationId xmlns:a16="http://schemas.microsoft.com/office/drawing/2014/main" id="{E4274EA9-4496-4404-9868-D64D2F1ABF62}"/>
              </a:ext>
            </a:extLst>
          </p:cNvPr>
          <p:cNvSpPr>
            <a:spLocks noGrp="1"/>
          </p:cNvSpPr>
          <p:nvPr>
            <p:ph type="body" sz="quarter" idx="20"/>
          </p:nvPr>
        </p:nvSpPr>
        <p:spPr>
          <a:xfrm>
            <a:off x="457726" y="4885884"/>
            <a:ext cx="7776000" cy="1057103"/>
          </a:xfrm>
          <a:solidFill>
            <a:schemeClr val="tx2"/>
          </a:solidFill>
        </p:spPr>
        <p:txBody>
          <a:bodyPr wrap="square" lIns="306000" tIns="576000" rIns="216000" bIns="288000">
            <a:spAutoFit/>
          </a:bodyPr>
          <a:lstStyle>
            <a:lvl1pPr marL="0" indent="0">
              <a:lnSpc>
                <a:spcPct val="100000"/>
              </a:lnSpc>
              <a:buNone/>
              <a:defRPr sz="1200">
                <a:solidFill>
                  <a:schemeClr val="bg1"/>
                </a:solid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C4A118DB-D1B4-428A-8989-29D769389A04}"/>
              </a:ext>
            </a:extLst>
          </p:cNvPr>
          <p:cNvSpPr>
            <a:spLocks noGrp="1"/>
          </p:cNvSpPr>
          <p:nvPr>
            <p:ph type="title"/>
          </p:nvPr>
        </p:nvSpPr>
        <p:spPr>
          <a:xfrm>
            <a:off x="759923" y="5150561"/>
            <a:ext cx="7200000" cy="252000"/>
          </a:xfrm>
        </p:spPr>
        <p:txBody>
          <a:bodyPr wrap="none"/>
          <a:lstStyle>
            <a:lvl1pPr>
              <a:defRPr sz="1800" b="1">
                <a:solidFill>
                  <a:schemeClr val="bg1"/>
                </a:solidFill>
              </a:defRPr>
            </a:lvl1pPr>
          </a:lstStyle>
          <a:p>
            <a:r>
              <a:rPr lang="nl-NL"/>
              <a:t>Klik om stijl te bewerken</a:t>
            </a:r>
          </a:p>
        </p:txBody>
      </p:sp>
      <p:sp>
        <p:nvSpPr>
          <p:cNvPr id="2" name="Tijdelijke aanduiding voor datum 1">
            <a:extLst>
              <a:ext uri="{FF2B5EF4-FFF2-40B4-BE49-F238E27FC236}">
                <a16:creationId xmlns:a16="http://schemas.microsoft.com/office/drawing/2014/main" id="{C2BE7A57-D121-4714-8A53-2C2146121931}"/>
              </a:ext>
            </a:extLst>
          </p:cNvPr>
          <p:cNvSpPr>
            <a:spLocks noGrp="1"/>
          </p:cNvSpPr>
          <p:nvPr>
            <p:ph type="dt" sz="half" idx="21"/>
          </p:nvPr>
        </p:nvSpPr>
        <p:spPr>
          <a:xfrm>
            <a:off x="13182000" y="4157669"/>
            <a:ext cx="153888" cy="1485895"/>
          </a:xfrm>
        </p:spPr>
        <p:txBody>
          <a:bodyPr/>
          <a:lstStyle>
            <a:lvl1pPr>
              <a:defRPr>
                <a:solidFill>
                  <a:srgbClr val="E6E6E6"/>
                </a:solidFill>
              </a:defRPr>
            </a:lvl1pPr>
          </a:lstStyle>
          <a:p>
            <a:fld id="{CB632877-07CB-4617-ADEA-152DB8315684}" type="datetime1">
              <a:rPr lang="nl-NL" smtClean="0"/>
              <a:t>26-5-2022</a:t>
            </a:fld>
            <a:endParaRPr lang="nl-NL"/>
          </a:p>
        </p:txBody>
      </p:sp>
      <p:sp>
        <p:nvSpPr>
          <p:cNvPr id="7" name="Tijdelijke aanduiding voor voettekst 6">
            <a:extLst>
              <a:ext uri="{FF2B5EF4-FFF2-40B4-BE49-F238E27FC236}">
                <a16:creationId xmlns:a16="http://schemas.microsoft.com/office/drawing/2014/main" id="{6C7F7593-F4BA-42C6-A380-DDE2C8EFDE6E}"/>
              </a:ext>
            </a:extLst>
          </p:cNvPr>
          <p:cNvSpPr>
            <a:spLocks noGrp="1"/>
          </p:cNvSpPr>
          <p:nvPr>
            <p:ph type="ftr" sz="quarter" idx="22"/>
          </p:nvPr>
        </p:nvSpPr>
        <p:spPr>
          <a:xfrm>
            <a:off x="1265137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DDBCD6E0-B215-4817-9034-DD97790855FB}"/>
              </a:ext>
            </a:extLst>
          </p:cNvPr>
          <p:cNvSpPr>
            <a:spLocks noGrp="1"/>
          </p:cNvSpPr>
          <p:nvPr>
            <p:ph type="sldNum" sz="quarter" idx="23"/>
          </p:nvPr>
        </p:nvSpPr>
        <p:spPr>
          <a:xfrm>
            <a:off x="125051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407110804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057708-D1C8-4296-B46B-067A31C01D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fld id="{E1E795F7-20C6-419F-8960-01507EEB768D}" type="datetime1">
              <a:rPr lang="nl-NL" smtClean="0"/>
              <a:t>26-5-2022</a:t>
            </a:fld>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Tree>
    <p:extLst>
      <p:ext uri="{BB962C8B-B14F-4D97-AF65-F5344CB8AC3E}">
        <p14:creationId xmlns:p14="http://schemas.microsoft.com/office/powerpoint/2010/main" val="866335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fbeelding en accent (groen)">
    <p:spTree>
      <p:nvGrpSpPr>
        <p:cNvPr id="1" name=""/>
        <p:cNvGrpSpPr/>
        <p:nvPr/>
      </p:nvGrpSpPr>
      <p:grpSpPr>
        <a:xfrm>
          <a:off x="0" y="0"/>
          <a:ext cx="0" cy="0"/>
          <a:chOff x="0" y="0"/>
          <a:chExt cx="0" cy="0"/>
        </a:xfrm>
      </p:grpSpPr>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0" y="0"/>
            <a:ext cx="12192000" cy="6858000"/>
          </a:xfrm>
          <a:solidFill>
            <a:schemeClr val="bg1">
              <a:lumMod val="85000"/>
            </a:schemeClr>
          </a:solidFill>
        </p:spPr>
        <p:txBody>
          <a:bodyPr tIns="3780000">
            <a:normAutofit/>
          </a:bodyPr>
          <a:lstStyle>
            <a:lvl1pPr marL="0" indent="0" algn="ctr">
              <a:buNone/>
              <a:defRPr sz="2400">
                <a:solidFill>
                  <a:schemeClr val="bg2">
                    <a:lumMod val="50000"/>
                  </a:schemeClr>
                </a:solidFill>
              </a:defRPr>
            </a:lvl1pPr>
          </a:lstStyle>
          <a:p>
            <a:r>
              <a:rPr lang="nl-NL"/>
              <a:t>Selecteer afbeelding</a:t>
            </a:r>
          </a:p>
        </p:txBody>
      </p:sp>
      <p:sp>
        <p:nvSpPr>
          <p:cNvPr id="12" name="Tijdelijke aanduiding voor tekst 11">
            <a:extLst>
              <a:ext uri="{FF2B5EF4-FFF2-40B4-BE49-F238E27FC236}">
                <a16:creationId xmlns:a16="http://schemas.microsoft.com/office/drawing/2014/main" id="{E4274EA9-4496-4404-9868-D64D2F1ABF62}"/>
              </a:ext>
            </a:extLst>
          </p:cNvPr>
          <p:cNvSpPr>
            <a:spLocks noGrp="1"/>
          </p:cNvSpPr>
          <p:nvPr>
            <p:ph type="body" sz="quarter" idx="20"/>
          </p:nvPr>
        </p:nvSpPr>
        <p:spPr>
          <a:xfrm>
            <a:off x="457726" y="4885884"/>
            <a:ext cx="7776000" cy="1057103"/>
          </a:xfrm>
          <a:solidFill>
            <a:schemeClr val="accent4"/>
          </a:solidFill>
        </p:spPr>
        <p:txBody>
          <a:bodyPr wrap="square" lIns="306000" tIns="576000" rIns="216000" bIns="288000">
            <a:spAutoFit/>
          </a:bodyPr>
          <a:lstStyle>
            <a:lvl1pPr marL="0" indent="0">
              <a:lnSpc>
                <a:spcPct val="100000"/>
              </a:lnSpc>
              <a:buNone/>
              <a:defRPr sz="1200">
                <a:solidFill>
                  <a:schemeClr val="bg1"/>
                </a:solid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C4A118DB-D1B4-428A-8989-29D769389A04}"/>
              </a:ext>
            </a:extLst>
          </p:cNvPr>
          <p:cNvSpPr>
            <a:spLocks noGrp="1"/>
          </p:cNvSpPr>
          <p:nvPr>
            <p:ph type="title"/>
          </p:nvPr>
        </p:nvSpPr>
        <p:spPr>
          <a:xfrm>
            <a:off x="759923" y="5150561"/>
            <a:ext cx="7200000" cy="252000"/>
          </a:xfrm>
        </p:spPr>
        <p:txBody>
          <a:bodyPr wrap="none"/>
          <a:lstStyle>
            <a:lvl1pPr>
              <a:defRPr sz="1800" b="1">
                <a:solidFill>
                  <a:schemeClr val="bg1"/>
                </a:solidFill>
              </a:defRPr>
            </a:lvl1pPr>
          </a:lstStyle>
          <a:p>
            <a:r>
              <a:rPr lang="nl-NL"/>
              <a:t>Klik om stijl te bewerken</a:t>
            </a:r>
          </a:p>
        </p:txBody>
      </p:sp>
      <p:sp>
        <p:nvSpPr>
          <p:cNvPr id="2" name="Tijdelijke aanduiding voor datum 1">
            <a:extLst>
              <a:ext uri="{FF2B5EF4-FFF2-40B4-BE49-F238E27FC236}">
                <a16:creationId xmlns:a16="http://schemas.microsoft.com/office/drawing/2014/main" id="{4924D0FF-5EBE-4860-837B-BFB572136BD6}"/>
              </a:ext>
            </a:extLst>
          </p:cNvPr>
          <p:cNvSpPr>
            <a:spLocks noGrp="1"/>
          </p:cNvSpPr>
          <p:nvPr>
            <p:ph type="dt" sz="half" idx="21"/>
          </p:nvPr>
        </p:nvSpPr>
        <p:spPr>
          <a:xfrm>
            <a:off x="13048650" y="4157669"/>
            <a:ext cx="153888" cy="1485895"/>
          </a:xfrm>
        </p:spPr>
        <p:txBody>
          <a:bodyPr/>
          <a:lstStyle>
            <a:lvl1pPr>
              <a:defRPr>
                <a:solidFill>
                  <a:srgbClr val="E6E6E6"/>
                </a:solidFill>
              </a:defRPr>
            </a:lvl1pPr>
          </a:lstStyle>
          <a:p>
            <a:fld id="{B1F70855-E884-44D2-AEF9-561DDE456C37}" type="datetime1">
              <a:rPr lang="nl-NL" smtClean="0"/>
              <a:t>26-5-2022</a:t>
            </a:fld>
            <a:endParaRPr lang="nl-NL"/>
          </a:p>
        </p:txBody>
      </p:sp>
      <p:sp>
        <p:nvSpPr>
          <p:cNvPr id="7" name="Tijdelijke aanduiding voor voettekst 6">
            <a:extLst>
              <a:ext uri="{FF2B5EF4-FFF2-40B4-BE49-F238E27FC236}">
                <a16:creationId xmlns:a16="http://schemas.microsoft.com/office/drawing/2014/main" id="{54CB1E06-8FF5-435E-8680-1F32B34785F7}"/>
              </a:ext>
            </a:extLst>
          </p:cNvPr>
          <p:cNvSpPr>
            <a:spLocks noGrp="1"/>
          </p:cNvSpPr>
          <p:nvPr>
            <p:ph type="ftr" sz="quarter" idx="22"/>
          </p:nvPr>
        </p:nvSpPr>
        <p:spPr>
          <a:xfrm>
            <a:off x="1251802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2A789FDD-DFC0-4340-8081-AD0F03E80E4D}"/>
              </a:ext>
            </a:extLst>
          </p:cNvPr>
          <p:cNvSpPr>
            <a:spLocks noGrp="1"/>
          </p:cNvSpPr>
          <p:nvPr>
            <p:ph type="sldNum" sz="quarter" idx="23"/>
          </p:nvPr>
        </p:nvSpPr>
        <p:spPr>
          <a:xfrm>
            <a:off x="1237181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1941926057"/>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en Video">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a:xfrm>
            <a:off x="755650" y="541695"/>
            <a:ext cx="10517113" cy="504000"/>
          </a:xfrm>
        </p:spPr>
        <p:txBody>
          <a:bodyPr/>
          <a:lstStyle>
            <a:lvl1pPr>
              <a:defRPr>
                <a:solidFill>
                  <a:schemeClr val="bg1"/>
                </a:solidFill>
              </a:defRPr>
            </a:lvl1pPr>
          </a:lstStyle>
          <a:p>
            <a:r>
              <a:rPr lang="nl-NL"/>
              <a:t>Klik om stijl te bewerken</a:t>
            </a:r>
          </a:p>
        </p:txBody>
      </p:sp>
      <p:sp>
        <p:nvSpPr>
          <p:cNvPr id="7" name="Tijdelijke aanduiding voor media 6">
            <a:extLst>
              <a:ext uri="{FF2B5EF4-FFF2-40B4-BE49-F238E27FC236}">
                <a16:creationId xmlns:a16="http://schemas.microsoft.com/office/drawing/2014/main" id="{CACA34B0-32E8-4B1A-8AE4-DF4F1DEA507C}"/>
              </a:ext>
            </a:extLst>
          </p:cNvPr>
          <p:cNvSpPr>
            <a:spLocks noGrp="1" noChangeAspect="1"/>
          </p:cNvSpPr>
          <p:nvPr>
            <p:ph type="media" sz="quarter" idx="13" hasCustomPrompt="1"/>
          </p:nvPr>
        </p:nvSpPr>
        <p:spPr>
          <a:xfrm>
            <a:off x="2035359" y="1513268"/>
            <a:ext cx="8128800" cy="4572000"/>
          </a:xfrm>
        </p:spPr>
        <p:txBody>
          <a:bodyPr tIns="2484000"/>
          <a:lstStyle>
            <a:lvl1pPr marL="0" indent="0" algn="ctr">
              <a:buNone/>
              <a:defRPr>
                <a:solidFill>
                  <a:schemeClr val="bg2">
                    <a:lumMod val="50000"/>
                  </a:schemeClr>
                </a:solidFill>
              </a:defRPr>
            </a:lvl1pPr>
          </a:lstStyle>
          <a:p>
            <a:r>
              <a:rPr lang="nl-NL"/>
              <a:t>Selecteer video</a:t>
            </a:r>
          </a:p>
        </p:txBody>
      </p:sp>
      <p:sp>
        <p:nvSpPr>
          <p:cNvPr id="3" name="Tijdelijke aanduiding voor datum 2">
            <a:extLst>
              <a:ext uri="{FF2B5EF4-FFF2-40B4-BE49-F238E27FC236}">
                <a16:creationId xmlns:a16="http://schemas.microsoft.com/office/drawing/2014/main" id="{C5BDAF44-690D-4351-8FD6-C1E9BED26CFA}"/>
              </a:ext>
            </a:extLst>
          </p:cNvPr>
          <p:cNvSpPr>
            <a:spLocks noGrp="1"/>
          </p:cNvSpPr>
          <p:nvPr>
            <p:ph type="dt" sz="half" idx="14"/>
          </p:nvPr>
        </p:nvSpPr>
        <p:spPr>
          <a:xfrm>
            <a:off x="12991500" y="4157669"/>
            <a:ext cx="153888" cy="1485895"/>
          </a:xfrm>
        </p:spPr>
        <p:txBody>
          <a:bodyPr/>
          <a:lstStyle>
            <a:lvl1pPr>
              <a:defRPr>
                <a:solidFill>
                  <a:srgbClr val="E6E6E6"/>
                </a:solidFill>
              </a:defRPr>
            </a:lvl1pPr>
          </a:lstStyle>
          <a:p>
            <a:fld id="{B83A505D-A26F-4EFE-9494-6558A6EC729C}" type="datetime1">
              <a:rPr lang="nl-NL" smtClean="0"/>
              <a:t>26-5-2022</a:t>
            </a:fld>
            <a:endParaRPr lang="nl-NL"/>
          </a:p>
        </p:txBody>
      </p:sp>
      <p:sp>
        <p:nvSpPr>
          <p:cNvPr id="8" name="Tijdelijke aanduiding voor voettekst 7">
            <a:extLst>
              <a:ext uri="{FF2B5EF4-FFF2-40B4-BE49-F238E27FC236}">
                <a16:creationId xmlns:a16="http://schemas.microsoft.com/office/drawing/2014/main" id="{B3674169-AF61-4435-A283-A72FDC76FFFE}"/>
              </a:ext>
            </a:extLst>
          </p:cNvPr>
          <p:cNvSpPr>
            <a:spLocks noGrp="1"/>
          </p:cNvSpPr>
          <p:nvPr>
            <p:ph type="ftr" sz="quarter" idx="15"/>
          </p:nvPr>
        </p:nvSpPr>
        <p:spPr>
          <a:xfrm>
            <a:off x="12460872" y="541695"/>
            <a:ext cx="153888" cy="5101869"/>
          </a:xfrm>
          <a:prstGeom prst="rect">
            <a:avLst/>
          </a:prstGeo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D37B8B9B-1532-42C6-9518-5A4FFA46DAC3}"/>
              </a:ext>
            </a:extLst>
          </p:cNvPr>
          <p:cNvSpPr>
            <a:spLocks noGrp="1"/>
          </p:cNvSpPr>
          <p:nvPr>
            <p:ph type="sldNum" sz="quarter" idx="16"/>
          </p:nvPr>
        </p:nvSpPr>
        <p:spPr>
          <a:xfrm>
            <a:off x="123146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3921069500"/>
      </p:ext>
    </p:extLst>
  </p:cSld>
  <p:clrMapOvr>
    <a:masterClrMapping/>
  </p:clrMapOvr>
  <p:extLst mod="1">
    <p:ext uri="{DCECCB84-F9BA-43D5-87BE-67443E8EF086}">
      <p15:sldGuideLst xmlns:p15="http://schemas.microsoft.com/office/powerpoint/2012/main">
        <p15:guide id="1" pos="36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Video hele 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a:xfrm>
            <a:off x="755650" y="-582255"/>
            <a:ext cx="10517113" cy="504000"/>
          </a:xfrm>
        </p:spPr>
        <p:txBody>
          <a:bodyPr/>
          <a:lstStyle>
            <a:lvl1pPr>
              <a:defRPr>
                <a:solidFill>
                  <a:srgbClr val="E6E6E6"/>
                </a:solidFill>
              </a:defRPr>
            </a:lvl1pPr>
          </a:lstStyle>
          <a:p>
            <a:r>
              <a:rPr lang="nl-NL"/>
              <a:t>Klik om stijl te bewerken</a:t>
            </a:r>
          </a:p>
        </p:txBody>
      </p:sp>
      <p:sp>
        <p:nvSpPr>
          <p:cNvPr id="7" name="Tijdelijke aanduiding voor media 6">
            <a:extLst>
              <a:ext uri="{FF2B5EF4-FFF2-40B4-BE49-F238E27FC236}">
                <a16:creationId xmlns:a16="http://schemas.microsoft.com/office/drawing/2014/main" id="{CACA34B0-32E8-4B1A-8AE4-DF4F1DEA507C}"/>
              </a:ext>
            </a:extLst>
          </p:cNvPr>
          <p:cNvSpPr>
            <a:spLocks noGrp="1" noChangeAspect="1"/>
          </p:cNvSpPr>
          <p:nvPr>
            <p:ph type="media" sz="quarter" idx="13" hasCustomPrompt="1"/>
          </p:nvPr>
        </p:nvSpPr>
        <p:spPr>
          <a:xfrm>
            <a:off x="0" y="-381"/>
            <a:ext cx="12192000" cy="6857325"/>
          </a:xfrm>
        </p:spPr>
        <p:txBody>
          <a:bodyPr tIns="2484000"/>
          <a:lstStyle>
            <a:lvl1pPr marL="0" indent="0" algn="ctr">
              <a:buNone/>
              <a:defRPr>
                <a:solidFill>
                  <a:schemeClr val="bg2">
                    <a:lumMod val="50000"/>
                  </a:schemeClr>
                </a:solidFill>
              </a:defRPr>
            </a:lvl1pPr>
          </a:lstStyle>
          <a:p>
            <a:r>
              <a:rPr lang="nl-NL"/>
              <a:t>Selecteer video</a:t>
            </a:r>
          </a:p>
        </p:txBody>
      </p:sp>
      <p:sp>
        <p:nvSpPr>
          <p:cNvPr id="3" name="Tijdelijke aanduiding voor datum 2">
            <a:extLst>
              <a:ext uri="{FF2B5EF4-FFF2-40B4-BE49-F238E27FC236}">
                <a16:creationId xmlns:a16="http://schemas.microsoft.com/office/drawing/2014/main" id="{944074A4-CF50-4C78-B45A-809AAE1C0D84}"/>
              </a:ext>
            </a:extLst>
          </p:cNvPr>
          <p:cNvSpPr>
            <a:spLocks noGrp="1"/>
          </p:cNvSpPr>
          <p:nvPr>
            <p:ph type="dt" sz="half" idx="14"/>
          </p:nvPr>
        </p:nvSpPr>
        <p:spPr>
          <a:xfrm>
            <a:off x="13029600" y="4157669"/>
            <a:ext cx="153888" cy="1485895"/>
          </a:xfrm>
        </p:spPr>
        <p:txBody>
          <a:bodyPr/>
          <a:lstStyle>
            <a:lvl1pPr>
              <a:defRPr>
                <a:solidFill>
                  <a:srgbClr val="E6E6E6"/>
                </a:solidFill>
              </a:defRPr>
            </a:lvl1pPr>
          </a:lstStyle>
          <a:p>
            <a:fld id="{7DE8946D-C989-4D42-8FD1-E6D98EB93548}" type="datetime1">
              <a:rPr lang="nl-NL" smtClean="0"/>
              <a:t>26-5-2022</a:t>
            </a:fld>
            <a:endParaRPr lang="nl-NL"/>
          </a:p>
        </p:txBody>
      </p:sp>
      <p:sp>
        <p:nvSpPr>
          <p:cNvPr id="8" name="Tijdelijke aanduiding voor voettekst 7">
            <a:extLst>
              <a:ext uri="{FF2B5EF4-FFF2-40B4-BE49-F238E27FC236}">
                <a16:creationId xmlns:a16="http://schemas.microsoft.com/office/drawing/2014/main" id="{22ABB8A6-5903-42F4-80B8-B80E7DE199AC}"/>
              </a:ext>
            </a:extLst>
          </p:cNvPr>
          <p:cNvSpPr>
            <a:spLocks noGrp="1"/>
          </p:cNvSpPr>
          <p:nvPr>
            <p:ph type="ftr" sz="quarter" idx="15"/>
          </p:nvPr>
        </p:nvSpPr>
        <p:spPr>
          <a:xfrm>
            <a:off x="12498972" y="541695"/>
            <a:ext cx="153888" cy="5101869"/>
          </a:xfrm>
          <a:prstGeom prst="rect">
            <a:avLst/>
          </a:prstGeo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D1603FA5-FFD5-4564-BBCA-638420254FDD}"/>
              </a:ext>
            </a:extLst>
          </p:cNvPr>
          <p:cNvSpPr>
            <a:spLocks noGrp="1"/>
          </p:cNvSpPr>
          <p:nvPr>
            <p:ph type="sldNum" sz="quarter" idx="16"/>
          </p:nvPr>
        </p:nvSpPr>
        <p:spPr>
          <a:xfrm>
            <a:off x="123527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2785365630"/>
      </p:ext>
    </p:extLst>
  </p:cSld>
  <p:clrMapOvr>
    <a:masterClrMapping/>
  </p:clrMapOvr>
  <p:extLst mod="1">
    <p:ext uri="{DCECCB84-F9BA-43D5-87BE-67443E8EF086}">
      <p15:sldGuideLst xmlns:p15="http://schemas.microsoft.com/office/powerpoint/2012/main">
        <p15:guide id="1" pos="361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ee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434A854-1FA0-4B51-9A92-125BD51041A3}"/>
              </a:ext>
            </a:extLst>
          </p:cNvPr>
          <p:cNvSpPr>
            <a:spLocks noGrp="1"/>
          </p:cNvSpPr>
          <p:nvPr>
            <p:ph type="title"/>
          </p:nvPr>
        </p:nvSpPr>
        <p:spPr>
          <a:xfrm>
            <a:off x="756000" y="-1260000"/>
            <a:ext cx="10512000" cy="936000"/>
          </a:xfrm>
        </p:spPr>
        <p:txBody>
          <a:bodyPr/>
          <a:lstStyle>
            <a:lvl1pPr>
              <a:defRPr>
                <a:solidFill>
                  <a:srgbClr val="E6E6E6"/>
                </a:solidFill>
              </a:defRPr>
            </a:lvl1pPr>
          </a:lstStyle>
          <a:p>
            <a:r>
              <a:rPr lang="nl-NL"/>
              <a:t>Klik om stijl te bewerken</a:t>
            </a:r>
            <a:endParaRPr lang="de-DE"/>
          </a:p>
        </p:txBody>
      </p:sp>
      <p:sp>
        <p:nvSpPr>
          <p:cNvPr id="6" name="Tijdelijke aanduiding voor datum 5">
            <a:extLst>
              <a:ext uri="{FF2B5EF4-FFF2-40B4-BE49-F238E27FC236}">
                <a16:creationId xmlns:a16="http://schemas.microsoft.com/office/drawing/2014/main" id="{B3C54020-6274-482D-BF87-6C38C2F97774}"/>
              </a:ext>
            </a:extLst>
          </p:cNvPr>
          <p:cNvSpPr>
            <a:spLocks noGrp="1"/>
          </p:cNvSpPr>
          <p:nvPr>
            <p:ph type="dt" sz="half" idx="10"/>
          </p:nvPr>
        </p:nvSpPr>
        <p:spPr>
          <a:xfrm>
            <a:off x="13048650" y="4157669"/>
            <a:ext cx="153888" cy="1485895"/>
          </a:xfrm>
        </p:spPr>
        <p:txBody>
          <a:bodyPr/>
          <a:lstStyle>
            <a:lvl1pPr>
              <a:defRPr>
                <a:solidFill>
                  <a:srgbClr val="E6E6E6"/>
                </a:solidFill>
              </a:defRPr>
            </a:lvl1pPr>
          </a:lstStyle>
          <a:p>
            <a:fld id="{BA4C4681-8210-4ADB-A096-5D205785EAA9}" type="datetime1">
              <a:rPr lang="nl-NL" smtClean="0"/>
              <a:t>26-5-2022</a:t>
            </a:fld>
            <a:endParaRPr lang="nl-NL"/>
          </a:p>
        </p:txBody>
      </p:sp>
      <p:sp>
        <p:nvSpPr>
          <p:cNvPr id="7" name="Tijdelijke aanduiding voor voettekst 6">
            <a:extLst>
              <a:ext uri="{FF2B5EF4-FFF2-40B4-BE49-F238E27FC236}">
                <a16:creationId xmlns:a16="http://schemas.microsoft.com/office/drawing/2014/main" id="{974C2B89-1B52-4DA9-B304-A626BCE888A4}"/>
              </a:ext>
            </a:extLst>
          </p:cNvPr>
          <p:cNvSpPr>
            <a:spLocks noGrp="1"/>
          </p:cNvSpPr>
          <p:nvPr>
            <p:ph type="ftr" sz="quarter" idx="11"/>
          </p:nvPr>
        </p:nvSpPr>
        <p:spPr>
          <a:xfrm>
            <a:off x="1251802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A8AA3559-A58B-438D-A544-F79B7A9C87CC}"/>
              </a:ext>
            </a:extLst>
          </p:cNvPr>
          <p:cNvSpPr>
            <a:spLocks noGrp="1"/>
          </p:cNvSpPr>
          <p:nvPr>
            <p:ph type="sldNum" sz="quarter" idx="12"/>
          </p:nvPr>
        </p:nvSpPr>
        <p:spPr>
          <a:xfrm>
            <a:off x="1237181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2599745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dia met rond element">
    <p:bg>
      <p:bgPr>
        <a:solidFill>
          <a:schemeClr val="tx2"/>
        </a:solidFill>
        <a:effectLst/>
      </p:bgPr>
    </p:bg>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17861E45-7D0B-4CBE-BF29-EEB926363114}"/>
              </a:ext>
            </a:extLst>
          </p:cNvPr>
          <p:cNvSpPr>
            <a:spLocks noGrp="1"/>
          </p:cNvSpPr>
          <p:nvPr>
            <p:ph type="body" sz="quarter" idx="13" hasCustomPrompt="1"/>
          </p:nvPr>
        </p:nvSpPr>
        <p:spPr>
          <a:xfrm>
            <a:off x="7236000" y="5295900"/>
            <a:ext cx="4513088" cy="788988"/>
          </a:xfrm>
        </p:spPr>
        <p:txBody>
          <a:bodyPr>
            <a:noAutofit/>
          </a:bodyPr>
          <a:lstStyle>
            <a:lvl1pPr marL="0" indent="0">
              <a:buNone/>
              <a:defRPr sz="1200" b="0">
                <a:solidFill>
                  <a:schemeClr val="bg1"/>
                </a:solidFill>
              </a:defRPr>
            </a:lvl1pPr>
          </a:lstStyle>
          <a:p>
            <a:pPr lvl="0"/>
            <a:r>
              <a:rPr lang="nl-NL"/>
              <a:t>Naam Achternaam</a:t>
            </a:r>
          </a:p>
        </p:txBody>
      </p:sp>
      <p:sp>
        <p:nvSpPr>
          <p:cNvPr id="3" name="Ondertitel 2">
            <a:extLst>
              <a:ext uri="{FF2B5EF4-FFF2-40B4-BE49-F238E27FC236}">
                <a16:creationId xmlns:a16="http://schemas.microsoft.com/office/drawing/2014/main" id="{5B0A17F5-F68D-450E-924D-50BE1E84C574}"/>
              </a:ext>
            </a:extLst>
          </p:cNvPr>
          <p:cNvSpPr>
            <a:spLocks noGrp="1"/>
          </p:cNvSpPr>
          <p:nvPr>
            <p:ph type="subTitle" idx="1"/>
          </p:nvPr>
        </p:nvSpPr>
        <p:spPr>
          <a:xfrm>
            <a:off x="7236000" y="3854640"/>
            <a:ext cx="4513088" cy="676275"/>
          </a:xfrm>
        </p:spPr>
        <p:txBody>
          <a:bodyPr/>
          <a:lstStyle>
            <a:lvl1pPr marL="0" indent="0" algn="l">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B69FD9-1A34-44C5-BB96-B626ABE7D68E}"/>
              </a:ext>
            </a:extLst>
          </p:cNvPr>
          <p:cNvSpPr>
            <a:spLocks noGrp="1"/>
          </p:cNvSpPr>
          <p:nvPr>
            <p:ph type="dt" sz="half" idx="10"/>
          </p:nvPr>
        </p:nvSpPr>
        <p:spPr>
          <a:xfrm>
            <a:off x="7236000" y="6264000"/>
            <a:ext cx="2340000" cy="184666"/>
          </a:xfrm>
        </p:spPr>
        <p:txBody>
          <a:bodyPr vert="horz"/>
          <a:lstStyle>
            <a:lvl1pPr>
              <a:defRPr sz="1000" b="0">
                <a:solidFill>
                  <a:schemeClr val="bg1"/>
                </a:solidFill>
              </a:defRPr>
            </a:lvl1pPr>
          </a:lstStyle>
          <a:p>
            <a:fld id="{9A26918A-7E96-49E7-9DE8-FCF757BFDA2E}" type="datetime1">
              <a:rPr lang="nl-NL" smtClean="0"/>
              <a:t>26-5-2022</a:t>
            </a:fld>
            <a:endParaRPr lang="nl-NL"/>
          </a:p>
        </p:txBody>
      </p:sp>
      <p:sp>
        <p:nvSpPr>
          <p:cNvPr id="5" name="Tijdelijke aanduiding voor voettekst 4">
            <a:extLst>
              <a:ext uri="{FF2B5EF4-FFF2-40B4-BE49-F238E27FC236}">
                <a16:creationId xmlns:a16="http://schemas.microsoft.com/office/drawing/2014/main" id="{D005FF67-098D-42EF-9DDB-0B34D97B16B8}"/>
              </a:ext>
            </a:extLst>
          </p:cNvPr>
          <p:cNvSpPr>
            <a:spLocks noGrp="1"/>
          </p:cNvSpPr>
          <p:nvPr>
            <p:ph type="ftr" sz="quarter" idx="11"/>
          </p:nvPr>
        </p:nvSpPr>
        <p:spPr>
          <a:xfrm>
            <a:off x="12473572" y="684000"/>
            <a:ext cx="153888" cy="3786017"/>
          </a:xfrm>
          <a:prstGeom prst="rect">
            <a:avLst/>
          </a:prstGeom>
        </p:spPr>
        <p:txBody>
          <a:bodyPr/>
          <a:lstStyle>
            <a:lvl1pPr>
              <a:defRPr>
                <a:solidFill>
                  <a:srgbClr val="E6E6E6"/>
                </a:solidFill>
              </a:defRPr>
            </a:lvl1pPr>
          </a:lstStyle>
          <a:p>
            <a:endParaRPr lang="nl-NL"/>
          </a:p>
        </p:txBody>
      </p:sp>
      <p:sp>
        <p:nvSpPr>
          <p:cNvPr id="6" name="Tijdelijke aanduiding voor dianummer 5">
            <a:extLst>
              <a:ext uri="{FF2B5EF4-FFF2-40B4-BE49-F238E27FC236}">
                <a16:creationId xmlns:a16="http://schemas.microsoft.com/office/drawing/2014/main" id="{BD7F641E-4810-428B-93B4-F028FBE4AE4E}"/>
              </a:ext>
            </a:extLst>
          </p:cNvPr>
          <p:cNvSpPr>
            <a:spLocks noGrp="1"/>
          </p:cNvSpPr>
          <p:nvPr>
            <p:ph type="sldNum" sz="quarter" idx="12"/>
          </p:nvPr>
        </p:nvSpPr>
        <p:spPr>
          <a:xfrm>
            <a:off x="123273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9" name="Titel 8">
            <a:extLst>
              <a:ext uri="{FF2B5EF4-FFF2-40B4-BE49-F238E27FC236}">
                <a16:creationId xmlns:a16="http://schemas.microsoft.com/office/drawing/2014/main" id="{A77695BF-4150-4BB7-8197-EF140D44835B}"/>
              </a:ext>
            </a:extLst>
          </p:cNvPr>
          <p:cNvSpPr>
            <a:spLocks noGrp="1"/>
          </p:cNvSpPr>
          <p:nvPr>
            <p:ph type="title"/>
          </p:nvPr>
        </p:nvSpPr>
        <p:spPr>
          <a:xfrm>
            <a:off x="7236000" y="1766078"/>
            <a:ext cx="4516033" cy="1990582"/>
          </a:xfrm>
        </p:spPr>
        <p:txBody>
          <a:bodyPr anchor="b" anchorCtr="0"/>
          <a:lstStyle>
            <a:lvl1pPr>
              <a:lnSpc>
                <a:spcPct val="90000"/>
              </a:lnSpc>
              <a:defRPr b="1">
                <a:solidFill>
                  <a:schemeClr val="bg1"/>
                </a:solidFill>
              </a:defRPr>
            </a:lvl1pPr>
          </a:lstStyle>
          <a:p>
            <a:r>
              <a:rPr lang="nl-NL"/>
              <a:t>Klik om stijl te bewerken</a:t>
            </a:r>
            <a:endParaRPr lang="de-DE"/>
          </a:p>
        </p:txBody>
      </p:sp>
      <p:pic>
        <p:nvPicPr>
          <p:cNvPr id="11" name="Deltares_Logo_groot_wit">
            <a:extLst>
              <a:ext uri="{FF2B5EF4-FFF2-40B4-BE49-F238E27FC236}">
                <a16:creationId xmlns:a16="http://schemas.microsoft.com/office/drawing/2014/main" id="{07BC8CE6-4B06-4C93-9DE2-B3D24820A4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
        <p:nvSpPr>
          <p:cNvPr id="8" name="Ovaal 7">
            <a:extLst>
              <a:ext uri="{FF2B5EF4-FFF2-40B4-BE49-F238E27FC236}">
                <a16:creationId xmlns:a16="http://schemas.microsoft.com/office/drawing/2014/main" id="{EA007BEC-B68F-4D17-A66D-5C87F079B473}"/>
              </a:ext>
            </a:extLst>
          </p:cNvPr>
          <p:cNvSpPr>
            <a:spLocks noChangeAspect="1"/>
          </p:cNvSpPr>
          <p:nvPr/>
        </p:nvSpPr>
        <p:spPr>
          <a:xfrm>
            <a:off x="465064" y="455811"/>
            <a:ext cx="5943600" cy="5943600"/>
          </a:xfrm>
          <a:prstGeom prst="ellipse">
            <a:avLst/>
          </a:prstGeom>
          <a:gradFill flip="none" rotWithShape="1">
            <a:gsLst>
              <a:gs pos="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Enabling_deltalife_wit">
            <a:extLst>
              <a:ext uri="{FF2B5EF4-FFF2-40B4-BE49-F238E27FC236}">
                <a16:creationId xmlns:a16="http://schemas.microsoft.com/office/drawing/2014/main" id="{CC1AB181-2C98-49C8-B934-9DA01A710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600" y="5947200"/>
            <a:ext cx="3175200" cy="755731"/>
          </a:xfrm>
          <a:prstGeom prst="rect">
            <a:avLst/>
          </a:prstGeom>
        </p:spPr>
      </p:pic>
      <p:pic>
        <p:nvPicPr>
          <p:cNvPr id="13" name="Deltares_Logo_groot_wit">
            <a:extLst>
              <a:ext uri="{FF2B5EF4-FFF2-40B4-BE49-F238E27FC236}">
                <a16:creationId xmlns:a16="http://schemas.microsoft.com/office/drawing/2014/main" id="{1070BC8C-8D7C-4FB1-817B-80057E78E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
        <p:nvSpPr>
          <p:cNvPr id="14" name="Ovaal 13">
            <a:extLst>
              <a:ext uri="{FF2B5EF4-FFF2-40B4-BE49-F238E27FC236}">
                <a16:creationId xmlns:a16="http://schemas.microsoft.com/office/drawing/2014/main" id="{643E8A41-6E02-47EF-AD8A-D68235CB8A5B}"/>
              </a:ext>
            </a:extLst>
          </p:cNvPr>
          <p:cNvSpPr>
            <a:spLocks noChangeAspect="1"/>
          </p:cNvSpPr>
          <p:nvPr userDrawn="1"/>
        </p:nvSpPr>
        <p:spPr>
          <a:xfrm>
            <a:off x="465064" y="455811"/>
            <a:ext cx="5943600" cy="5943600"/>
          </a:xfrm>
          <a:prstGeom prst="ellipse">
            <a:avLst/>
          </a:prstGeom>
          <a:gradFill flip="none" rotWithShape="1">
            <a:gsLst>
              <a:gs pos="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Enabling_deltalife_wit">
            <a:extLst>
              <a:ext uri="{FF2B5EF4-FFF2-40B4-BE49-F238E27FC236}">
                <a16:creationId xmlns:a16="http://schemas.microsoft.com/office/drawing/2014/main" id="{BABCDD8D-1F84-4165-BEA5-F20DF2F08E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9600" y="5947200"/>
            <a:ext cx="3175200" cy="755731"/>
          </a:xfrm>
          <a:prstGeom prst="rect">
            <a:avLst/>
          </a:prstGeom>
        </p:spPr>
      </p:pic>
    </p:spTree>
    <p:extLst>
      <p:ext uri="{BB962C8B-B14F-4D97-AF65-F5344CB8AC3E}">
        <p14:creationId xmlns:p14="http://schemas.microsoft.com/office/powerpoint/2010/main" val="672762271"/>
      </p:ext>
    </p:extLst>
  </p:cSld>
  <p:clrMapOvr>
    <a:masterClrMapping/>
  </p:clrMapOvr>
  <p:extLst mod="1">
    <p:ext uri="{DCECCB84-F9BA-43D5-87BE-67443E8EF086}">
      <p15:sldGuideLst xmlns:p15="http://schemas.microsoft.com/office/powerpoint/2012/main">
        <p15:guide id="3" pos="2026">
          <p15:clr>
            <a:srgbClr val="FBAE4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Intro">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1469F-AEAC-4175-9A1D-5C42D26898E2}"/>
              </a:ext>
            </a:extLst>
          </p:cNvPr>
          <p:cNvSpPr>
            <a:spLocks noGrp="1"/>
          </p:cNvSpPr>
          <p:nvPr>
            <p:ph type="title"/>
          </p:nvPr>
        </p:nvSpPr>
        <p:spPr>
          <a:xfrm>
            <a:off x="756000" y="-1224000"/>
            <a:ext cx="10512000" cy="936000"/>
          </a:xfrm>
        </p:spPr>
        <p:txBody>
          <a:bodyPr/>
          <a:lstStyle>
            <a:lvl1pPr>
              <a:defRPr>
                <a:solidFill>
                  <a:srgbClr val="E6E6E6"/>
                </a:solidFill>
              </a:defRPr>
            </a:lvl1pPr>
          </a:lstStyle>
          <a:p>
            <a:r>
              <a:rPr lang="nl-NL"/>
              <a:t>Klik om stijl te bewerken</a:t>
            </a:r>
            <a:endParaRPr lang="de-DE"/>
          </a:p>
        </p:txBody>
      </p:sp>
      <p:sp>
        <p:nvSpPr>
          <p:cNvPr id="12" name="Freeform 5">
            <a:extLst>
              <a:ext uri="{FF2B5EF4-FFF2-40B4-BE49-F238E27FC236}">
                <a16:creationId xmlns:a16="http://schemas.microsoft.com/office/drawing/2014/main" id="{9EEDD8EA-AAF4-4299-BA58-9F889FEC3A5D}"/>
              </a:ext>
            </a:extLst>
          </p:cNvPr>
          <p:cNvSpPr>
            <a:spLocks noChangeAspect="1" noEditPoints="1"/>
          </p:cNvSpPr>
          <p:nvPr/>
        </p:nvSpPr>
        <p:spPr bwMode="auto">
          <a:xfrm>
            <a:off x="5106991" y="3235762"/>
            <a:ext cx="1980000" cy="387338"/>
          </a:xfrm>
          <a:custGeom>
            <a:avLst/>
            <a:gdLst>
              <a:gd name="T0" fmla="*/ 840 w 13524"/>
              <a:gd name="T1" fmla="*/ 0 h 2648"/>
              <a:gd name="T2" fmla="*/ 0 w 13524"/>
              <a:gd name="T3" fmla="*/ 160 h 2648"/>
              <a:gd name="T4" fmla="*/ 728 w 13524"/>
              <a:gd name="T5" fmla="*/ 2648 h 2648"/>
              <a:gd name="T6" fmla="*/ 1624 w 13524"/>
              <a:gd name="T7" fmla="*/ 1304 h 2648"/>
              <a:gd name="T8" fmla="*/ 504 w 13524"/>
              <a:gd name="T9" fmla="*/ 2204 h 2648"/>
              <a:gd name="T10" fmla="*/ 808 w 13524"/>
              <a:gd name="T11" fmla="*/ 416 h 2648"/>
              <a:gd name="T12" fmla="*/ 2432 w 13524"/>
              <a:gd name="T13" fmla="*/ 1664 h 2648"/>
              <a:gd name="T14" fmla="*/ 4016 w 13524"/>
              <a:gd name="T15" fmla="*/ 2544 h 2648"/>
              <a:gd name="T16" fmla="*/ 3472 w 13524"/>
              <a:gd name="T17" fmla="*/ 2264 h 2648"/>
              <a:gd name="T18" fmla="*/ 3912 w 13524"/>
              <a:gd name="T19" fmla="*/ 1728 h 2648"/>
              <a:gd name="T20" fmla="*/ 4136 w 13524"/>
              <a:gd name="T21" fmla="*/ 1504 h 2648"/>
              <a:gd name="T22" fmla="*/ 2432 w 13524"/>
              <a:gd name="T23" fmla="*/ 1664 h 2648"/>
              <a:gd name="T24" fmla="*/ 3640 w 13524"/>
              <a:gd name="T25" fmla="*/ 1400 h 2648"/>
              <a:gd name="T26" fmla="*/ 3320 w 13524"/>
              <a:gd name="T27" fmla="*/ 1016 h 2648"/>
              <a:gd name="T28" fmla="*/ 4728 w 13524"/>
              <a:gd name="T29" fmla="*/ 8 h 2648"/>
              <a:gd name="T30" fmla="*/ 4504 w 13524"/>
              <a:gd name="T31" fmla="*/ 2016 h 2648"/>
              <a:gd name="T32" fmla="*/ 5336 w 13524"/>
              <a:gd name="T33" fmla="*/ 2596 h 2648"/>
              <a:gd name="T34" fmla="*/ 5168 w 13524"/>
              <a:gd name="T35" fmla="*/ 2256 h 2648"/>
              <a:gd name="T36" fmla="*/ 5000 w 13524"/>
              <a:gd name="T37" fmla="*/ 8 h 2648"/>
              <a:gd name="T38" fmla="*/ 5872 w 13524"/>
              <a:gd name="T39" fmla="*/ 8 h 2648"/>
              <a:gd name="T40" fmla="*/ 5648 w 13524"/>
              <a:gd name="T41" fmla="*/ 2016 h 2648"/>
              <a:gd name="T42" fmla="*/ 6600 w 13524"/>
              <a:gd name="T43" fmla="*/ 2596 h 2648"/>
              <a:gd name="T44" fmla="*/ 6368 w 13524"/>
              <a:gd name="T45" fmla="*/ 2248 h 2648"/>
              <a:gd name="T46" fmla="*/ 6136 w 13524"/>
              <a:gd name="T47" fmla="*/ 1072 h 2648"/>
              <a:gd name="T48" fmla="*/ 6600 w 13524"/>
              <a:gd name="T49" fmla="*/ 920 h 2648"/>
              <a:gd name="T50" fmla="*/ 6136 w 13524"/>
              <a:gd name="T51" fmla="*/ 688 h 2648"/>
              <a:gd name="T52" fmla="*/ 6840 w 13524"/>
              <a:gd name="T53" fmla="*/ 1744 h 2648"/>
              <a:gd name="T54" fmla="*/ 8608 w 13524"/>
              <a:gd name="T55" fmla="*/ 2504 h 2648"/>
              <a:gd name="T56" fmla="*/ 7920 w 13524"/>
              <a:gd name="T57" fmla="*/ 648 h 2648"/>
              <a:gd name="T58" fmla="*/ 7352 w 13524"/>
              <a:gd name="T59" fmla="*/ 1696 h 2648"/>
              <a:gd name="T60" fmla="*/ 8120 w 13524"/>
              <a:gd name="T61" fmla="*/ 1060 h 2648"/>
              <a:gd name="T62" fmla="*/ 7808 w 13524"/>
              <a:gd name="T63" fmla="*/ 2264 h 2648"/>
              <a:gd name="T64" fmla="*/ 9112 w 13524"/>
              <a:gd name="T65" fmla="*/ 2608 h 2648"/>
              <a:gd name="T66" fmla="*/ 9608 w 13524"/>
              <a:gd name="T67" fmla="*/ 1440 h 2648"/>
              <a:gd name="T68" fmla="*/ 9896 w 13524"/>
              <a:gd name="T69" fmla="*/ 1072 h 2648"/>
              <a:gd name="T70" fmla="*/ 10112 w 13524"/>
              <a:gd name="T71" fmla="*/ 688 h 2648"/>
              <a:gd name="T72" fmla="*/ 9112 w 13524"/>
              <a:gd name="T73" fmla="*/ 1440 h 2648"/>
              <a:gd name="T74" fmla="*/ 10224 w 13524"/>
              <a:gd name="T75" fmla="*/ 1664 h 2648"/>
              <a:gd name="T76" fmla="*/ 11808 w 13524"/>
              <a:gd name="T77" fmla="*/ 2544 h 2648"/>
              <a:gd name="T78" fmla="*/ 11264 w 13524"/>
              <a:gd name="T79" fmla="*/ 2264 h 2648"/>
              <a:gd name="T80" fmla="*/ 11704 w 13524"/>
              <a:gd name="T81" fmla="*/ 1728 h 2648"/>
              <a:gd name="T82" fmla="*/ 11928 w 13524"/>
              <a:gd name="T83" fmla="*/ 1504 h 2648"/>
              <a:gd name="T84" fmla="*/ 10224 w 13524"/>
              <a:gd name="T85" fmla="*/ 1664 h 2648"/>
              <a:gd name="T86" fmla="*/ 11432 w 13524"/>
              <a:gd name="T87" fmla="*/ 1400 h 2648"/>
              <a:gd name="T88" fmla="*/ 11112 w 13524"/>
              <a:gd name="T89" fmla="*/ 1016 h 2648"/>
              <a:gd name="T90" fmla="*/ 13012 w 13524"/>
              <a:gd name="T91" fmla="*/ 2064 h 2648"/>
              <a:gd name="T92" fmla="*/ 12284 w 13524"/>
              <a:gd name="T93" fmla="*/ 2208 h 2648"/>
              <a:gd name="T94" fmla="*/ 12672 w 13524"/>
              <a:gd name="T95" fmla="*/ 2648 h 2648"/>
              <a:gd name="T96" fmla="*/ 12736 w 13524"/>
              <a:gd name="T97" fmla="*/ 1216 h 2648"/>
              <a:gd name="T98" fmla="*/ 13200 w 13524"/>
              <a:gd name="T99" fmla="*/ 1028 h 2648"/>
              <a:gd name="T100" fmla="*/ 13400 w 13524"/>
              <a:gd name="T101" fmla="*/ 680 h 2648"/>
              <a:gd name="T102" fmla="*/ 12232 w 13524"/>
              <a:gd name="T103" fmla="*/ 1264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24" h="2648">
                <a:moveTo>
                  <a:pt x="2160" y="1264"/>
                </a:moveTo>
                <a:cubicBezTo>
                  <a:pt x="2160" y="368"/>
                  <a:pt x="1656" y="0"/>
                  <a:pt x="840" y="0"/>
                </a:cubicBezTo>
                <a:cubicBezTo>
                  <a:pt x="584" y="0"/>
                  <a:pt x="336" y="0"/>
                  <a:pt x="208" y="8"/>
                </a:cubicBezTo>
                <a:cubicBezTo>
                  <a:pt x="80" y="16"/>
                  <a:pt x="0" y="32"/>
                  <a:pt x="0" y="160"/>
                </a:cubicBezTo>
                <a:cubicBezTo>
                  <a:pt x="0" y="2608"/>
                  <a:pt x="0" y="2608"/>
                  <a:pt x="0" y="2608"/>
                </a:cubicBezTo>
                <a:cubicBezTo>
                  <a:pt x="0" y="2608"/>
                  <a:pt x="344" y="2648"/>
                  <a:pt x="728" y="2648"/>
                </a:cubicBezTo>
                <a:cubicBezTo>
                  <a:pt x="1560" y="2648"/>
                  <a:pt x="2160" y="2160"/>
                  <a:pt x="2160" y="1264"/>
                </a:cubicBezTo>
                <a:close/>
                <a:moveTo>
                  <a:pt x="1624" y="1304"/>
                </a:moveTo>
                <a:cubicBezTo>
                  <a:pt x="1624" y="1880"/>
                  <a:pt x="1272" y="2224"/>
                  <a:pt x="776" y="2224"/>
                </a:cubicBezTo>
                <a:cubicBezTo>
                  <a:pt x="616" y="2224"/>
                  <a:pt x="504" y="2204"/>
                  <a:pt x="504" y="2204"/>
                </a:cubicBezTo>
                <a:cubicBezTo>
                  <a:pt x="504" y="428"/>
                  <a:pt x="504" y="428"/>
                  <a:pt x="504" y="428"/>
                </a:cubicBezTo>
                <a:cubicBezTo>
                  <a:pt x="504" y="428"/>
                  <a:pt x="648" y="416"/>
                  <a:pt x="808" y="416"/>
                </a:cubicBezTo>
                <a:cubicBezTo>
                  <a:pt x="1384" y="416"/>
                  <a:pt x="1624" y="728"/>
                  <a:pt x="1624" y="1304"/>
                </a:cubicBezTo>
                <a:close/>
                <a:moveTo>
                  <a:pt x="2432" y="1664"/>
                </a:moveTo>
                <a:cubicBezTo>
                  <a:pt x="2432" y="2320"/>
                  <a:pt x="2752" y="2648"/>
                  <a:pt x="3408" y="2648"/>
                </a:cubicBezTo>
                <a:cubicBezTo>
                  <a:pt x="3680" y="2648"/>
                  <a:pt x="3888" y="2592"/>
                  <a:pt x="4016" y="2544"/>
                </a:cubicBezTo>
                <a:cubicBezTo>
                  <a:pt x="4016" y="2168"/>
                  <a:pt x="4016" y="2168"/>
                  <a:pt x="4016" y="2168"/>
                </a:cubicBezTo>
                <a:cubicBezTo>
                  <a:pt x="3888" y="2216"/>
                  <a:pt x="3664" y="2264"/>
                  <a:pt x="3472" y="2264"/>
                </a:cubicBezTo>
                <a:cubicBezTo>
                  <a:pt x="3120" y="2264"/>
                  <a:pt x="2928" y="2080"/>
                  <a:pt x="2928" y="1728"/>
                </a:cubicBezTo>
                <a:cubicBezTo>
                  <a:pt x="3912" y="1728"/>
                  <a:pt x="3912" y="1728"/>
                  <a:pt x="3912" y="1728"/>
                </a:cubicBezTo>
                <a:cubicBezTo>
                  <a:pt x="4072" y="1728"/>
                  <a:pt x="4136" y="1688"/>
                  <a:pt x="4136" y="1576"/>
                </a:cubicBezTo>
                <a:cubicBezTo>
                  <a:pt x="4136" y="1504"/>
                  <a:pt x="4136" y="1504"/>
                  <a:pt x="4136" y="1504"/>
                </a:cubicBezTo>
                <a:cubicBezTo>
                  <a:pt x="4136" y="1024"/>
                  <a:pt x="3880" y="648"/>
                  <a:pt x="3336" y="648"/>
                </a:cubicBezTo>
                <a:cubicBezTo>
                  <a:pt x="2760" y="648"/>
                  <a:pt x="2432" y="1088"/>
                  <a:pt x="2432" y="1664"/>
                </a:cubicBezTo>
                <a:close/>
                <a:moveTo>
                  <a:pt x="3320" y="1016"/>
                </a:moveTo>
                <a:cubicBezTo>
                  <a:pt x="3528" y="1016"/>
                  <a:pt x="3640" y="1160"/>
                  <a:pt x="3640" y="1400"/>
                </a:cubicBezTo>
                <a:cubicBezTo>
                  <a:pt x="2936" y="1400"/>
                  <a:pt x="2936" y="1400"/>
                  <a:pt x="2936" y="1400"/>
                </a:cubicBezTo>
                <a:cubicBezTo>
                  <a:pt x="2968" y="1160"/>
                  <a:pt x="3112" y="1016"/>
                  <a:pt x="3320" y="1016"/>
                </a:cubicBezTo>
                <a:close/>
                <a:moveTo>
                  <a:pt x="5000" y="8"/>
                </a:moveTo>
                <a:cubicBezTo>
                  <a:pt x="4728" y="8"/>
                  <a:pt x="4728" y="8"/>
                  <a:pt x="4728" y="8"/>
                </a:cubicBezTo>
                <a:cubicBezTo>
                  <a:pt x="4568" y="8"/>
                  <a:pt x="4504" y="48"/>
                  <a:pt x="4504" y="160"/>
                </a:cubicBezTo>
                <a:cubicBezTo>
                  <a:pt x="4504" y="2016"/>
                  <a:pt x="4504" y="2016"/>
                  <a:pt x="4504" y="2016"/>
                </a:cubicBezTo>
                <a:cubicBezTo>
                  <a:pt x="4504" y="2464"/>
                  <a:pt x="4640" y="2648"/>
                  <a:pt x="5008" y="2648"/>
                </a:cubicBezTo>
                <a:cubicBezTo>
                  <a:pt x="5184" y="2648"/>
                  <a:pt x="5336" y="2596"/>
                  <a:pt x="5336" y="2596"/>
                </a:cubicBezTo>
                <a:cubicBezTo>
                  <a:pt x="5336" y="2232"/>
                  <a:pt x="5336" y="2232"/>
                  <a:pt x="5336" y="2232"/>
                </a:cubicBezTo>
                <a:cubicBezTo>
                  <a:pt x="5336" y="2232"/>
                  <a:pt x="5248" y="2256"/>
                  <a:pt x="5168" y="2256"/>
                </a:cubicBezTo>
                <a:cubicBezTo>
                  <a:pt x="5068" y="2256"/>
                  <a:pt x="5000" y="2208"/>
                  <a:pt x="5000" y="2000"/>
                </a:cubicBezTo>
                <a:lnTo>
                  <a:pt x="5000" y="8"/>
                </a:lnTo>
                <a:close/>
                <a:moveTo>
                  <a:pt x="6136" y="8"/>
                </a:moveTo>
                <a:cubicBezTo>
                  <a:pt x="5872" y="8"/>
                  <a:pt x="5872" y="8"/>
                  <a:pt x="5872" y="8"/>
                </a:cubicBezTo>
                <a:cubicBezTo>
                  <a:pt x="5712" y="8"/>
                  <a:pt x="5648" y="48"/>
                  <a:pt x="5648" y="160"/>
                </a:cubicBezTo>
                <a:cubicBezTo>
                  <a:pt x="5648" y="2016"/>
                  <a:pt x="5648" y="2016"/>
                  <a:pt x="5648" y="2016"/>
                </a:cubicBezTo>
                <a:cubicBezTo>
                  <a:pt x="5648" y="2464"/>
                  <a:pt x="5792" y="2648"/>
                  <a:pt x="6208" y="2648"/>
                </a:cubicBezTo>
                <a:cubicBezTo>
                  <a:pt x="6432" y="2648"/>
                  <a:pt x="6600" y="2596"/>
                  <a:pt x="6600" y="2596"/>
                </a:cubicBezTo>
                <a:cubicBezTo>
                  <a:pt x="6600" y="2216"/>
                  <a:pt x="6600" y="2216"/>
                  <a:pt x="6600" y="2216"/>
                </a:cubicBezTo>
                <a:cubicBezTo>
                  <a:pt x="6600" y="2216"/>
                  <a:pt x="6480" y="2248"/>
                  <a:pt x="6368" y="2248"/>
                </a:cubicBezTo>
                <a:cubicBezTo>
                  <a:pt x="6224" y="2248"/>
                  <a:pt x="6136" y="2176"/>
                  <a:pt x="6136" y="1936"/>
                </a:cubicBezTo>
                <a:cubicBezTo>
                  <a:pt x="6136" y="1072"/>
                  <a:pt x="6136" y="1072"/>
                  <a:pt x="6136" y="1072"/>
                </a:cubicBezTo>
                <a:cubicBezTo>
                  <a:pt x="6376" y="1072"/>
                  <a:pt x="6376" y="1072"/>
                  <a:pt x="6376" y="1072"/>
                </a:cubicBezTo>
                <a:cubicBezTo>
                  <a:pt x="6536" y="1072"/>
                  <a:pt x="6600" y="1032"/>
                  <a:pt x="6600" y="920"/>
                </a:cubicBezTo>
                <a:cubicBezTo>
                  <a:pt x="6600" y="688"/>
                  <a:pt x="6600" y="688"/>
                  <a:pt x="6600" y="688"/>
                </a:cubicBezTo>
                <a:cubicBezTo>
                  <a:pt x="6136" y="688"/>
                  <a:pt x="6136" y="688"/>
                  <a:pt x="6136" y="688"/>
                </a:cubicBezTo>
                <a:lnTo>
                  <a:pt x="6136" y="8"/>
                </a:lnTo>
                <a:close/>
                <a:moveTo>
                  <a:pt x="6840" y="1744"/>
                </a:moveTo>
                <a:cubicBezTo>
                  <a:pt x="6840" y="2400"/>
                  <a:pt x="7256" y="2648"/>
                  <a:pt x="7768" y="2648"/>
                </a:cubicBezTo>
                <a:cubicBezTo>
                  <a:pt x="8088" y="2648"/>
                  <a:pt x="8416" y="2584"/>
                  <a:pt x="8608" y="2504"/>
                </a:cubicBezTo>
                <a:cubicBezTo>
                  <a:pt x="8608" y="752"/>
                  <a:pt x="8608" y="752"/>
                  <a:pt x="8608" y="752"/>
                </a:cubicBezTo>
                <a:cubicBezTo>
                  <a:pt x="8416" y="696"/>
                  <a:pt x="8176" y="648"/>
                  <a:pt x="7920" y="648"/>
                </a:cubicBezTo>
                <a:cubicBezTo>
                  <a:pt x="7248" y="648"/>
                  <a:pt x="6840" y="1088"/>
                  <a:pt x="6840" y="1744"/>
                </a:cubicBezTo>
                <a:close/>
                <a:moveTo>
                  <a:pt x="7352" y="1696"/>
                </a:moveTo>
                <a:cubicBezTo>
                  <a:pt x="7352" y="1232"/>
                  <a:pt x="7584" y="1032"/>
                  <a:pt x="7872" y="1032"/>
                </a:cubicBezTo>
                <a:cubicBezTo>
                  <a:pt x="8016" y="1032"/>
                  <a:pt x="8120" y="1060"/>
                  <a:pt x="8120" y="1060"/>
                </a:cubicBezTo>
                <a:cubicBezTo>
                  <a:pt x="8120" y="2216"/>
                  <a:pt x="8120" y="2216"/>
                  <a:pt x="8120" y="2216"/>
                </a:cubicBezTo>
                <a:cubicBezTo>
                  <a:pt x="8120" y="2216"/>
                  <a:pt x="8016" y="2264"/>
                  <a:pt x="7808" y="2264"/>
                </a:cubicBezTo>
                <a:cubicBezTo>
                  <a:pt x="7488" y="2264"/>
                  <a:pt x="7352" y="2048"/>
                  <a:pt x="7352" y="1696"/>
                </a:cubicBezTo>
                <a:close/>
                <a:moveTo>
                  <a:pt x="9112" y="2608"/>
                </a:moveTo>
                <a:cubicBezTo>
                  <a:pt x="9608" y="2608"/>
                  <a:pt x="9608" y="2608"/>
                  <a:pt x="9608" y="2608"/>
                </a:cubicBezTo>
                <a:cubicBezTo>
                  <a:pt x="9608" y="1440"/>
                  <a:pt x="9608" y="1440"/>
                  <a:pt x="9608" y="1440"/>
                </a:cubicBezTo>
                <a:cubicBezTo>
                  <a:pt x="9608" y="1168"/>
                  <a:pt x="9680" y="1072"/>
                  <a:pt x="9872" y="1072"/>
                </a:cubicBezTo>
                <a:cubicBezTo>
                  <a:pt x="9896" y="1072"/>
                  <a:pt x="9896" y="1072"/>
                  <a:pt x="9896" y="1072"/>
                </a:cubicBezTo>
                <a:cubicBezTo>
                  <a:pt x="10040" y="1072"/>
                  <a:pt x="10112" y="1048"/>
                  <a:pt x="10112" y="920"/>
                </a:cubicBezTo>
                <a:cubicBezTo>
                  <a:pt x="10112" y="688"/>
                  <a:pt x="10112" y="688"/>
                  <a:pt x="10112" y="688"/>
                </a:cubicBezTo>
                <a:cubicBezTo>
                  <a:pt x="9808" y="688"/>
                  <a:pt x="9808" y="688"/>
                  <a:pt x="9808" y="688"/>
                </a:cubicBezTo>
                <a:cubicBezTo>
                  <a:pt x="9264" y="688"/>
                  <a:pt x="9112" y="1024"/>
                  <a:pt x="9112" y="1440"/>
                </a:cubicBezTo>
                <a:lnTo>
                  <a:pt x="9112" y="2608"/>
                </a:lnTo>
                <a:close/>
                <a:moveTo>
                  <a:pt x="10224" y="1664"/>
                </a:moveTo>
                <a:cubicBezTo>
                  <a:pt x="10224" y="2320"/>
                  <a:pt x="10544" y="2648"/>
                  <a:pt x="11200" y="2648"/>
                </a:cubicBezTo>
                <a:cubicBezTo>
                  <a:pt x="11472" y="2648"/>
                  <a:pt x="11680" y="2592"/>
                  <a:pt x="11808" y="2544"/>
                </a:cubicBezTo>
                <a:cubicBezTo>
                  <a:pt x="11808" y="2168"/>
                  <a:pt x="11808" y="2168"/>
                  <a:pt x="11808" y="2168"/>
                </a:cubicBezTo>
                <a:cubicBezTo>
                  <a:pt x="11680" y="2216"/>
                  <a:pt x="11456" y="2264"/>
                  <a:pt x="11264" y="2264"/>
                </a:cubicBezTo>
                <a:cubicBezTo>
                  <a:pt x="10912" y="2264"/>
                  <a:pt x="10720" y="2080"/>
                  <a:pt x="10720" y="1728"/>
                </a:cubicBezTo>
                <a:cubicBezTo>
                  <a:pt x="11704" y="1728"/>
                  <a:pt x="11704" y="1728"/>
                  <a:pt x="11704" y="1728"/>
                </a:cubicBezTo>
                <a:cubicBezTo>
                  <a:pt x="11864" y="1728"/>
                  <a:pt x="11928" y="1688"/>
                  <a:pt x="11928" y="1576"/>
                </a:cubicBezTo>
                <a:cubicBezTo>
                  <a:pt x="11928" y="1504"/>
                  <a:pt x="11928" y="1504"/>
                  <a:pt x="11928" y="1504"/>
                </a:cubicBezTo>
                <a:cubicBezTo>
                  <a:pt x="11928" y="1024"/>
                  <a:pt x="11672" y="648"/>
                  <a:pt x="11128" y="648"/>
                </a:cubicBezTo>
                <a:cubicBezTo>
                  <a:pt x="10552" y="648"/>
                  <a:pt x="10224" y="1088"/>
                  <a:pt x="10224" y="1664"/>
                </a:cubicBezTo>
                <a:close/>
                <a:moveTo>
                  <a:pt x="11112" y="1016"/>
                </a:moveTo>
                <a:cubicBezTo>
                  <a:pt x="11320" y="1016"/>
                  <a:pt x="11432" y="1160"/>
                  <a:pt x="11432" y="1400"/>
                </a:cubicBezTo>
                <a:cubicBezTo>
                  <a:pt x="10728" y="1400"/>
                  <a:pt x="10728" y="1400"/>
                  <a:pt x="10728" y="1400"/>
                </a:cubicBezTo>
                <a:cubicBezTo>
                  <a:pt x="10760" y="1160"/>
                  <a:pt x="10904" y="1016"/>
                  <a:pt x="11112" y="1016"/>
                </a:cubicBezTo>
                <a:close/>
                <a:moveTo>
                  <a:pt x="12232" y="1264"/>
                </a:moveTo>
                <a:cubicBezTo>
                  <a:pt x="12232" y="1904"/>
                  <a:pt x="13012" y="1728"/>
                  <a:pt x="13012" y="2064"/>
                </a:cubicBezTo>
                <a:cubicBezTo>
                  <a:pt x="13012" y="2192"/>
                  <a:pt x="12888" y="2264"/>
                  <a:pt x="12696" y="2264"/>
                </a:cubicBezTo>
                <a:cubicBezTo>
                  <a:pt x="12552" y="2264"/>
                  <a:pt x="12396" y="2240"/>
                  <a:pt x="12284" y="2208"/>
                </a:cubicBezTo>
                <a:cubicBezTo>
                  <a:pt x="12276" y="2608"/>
                  <a:pt x="12276" y="2608"/>
                  <a:pt x="12276" y="2608"/>
                </a:cubicBezTo>
                <a:cubicBezTo>
                  <a:pt x="12388" y="2632"/>
                  <a:pt x="12528" y="2648"/>
                  <a:pt x="12672" y="2648"/>
                </a:cubicBezTo>
                <a:cubicBezTo>
                  <a:pt x="13184" y="2648"/>
                  <a:pt x="13524" y="2400"/>
                  <a:pt x="13524" y="2016"/>
                </a:cubicBezTo>
                <a:cubicBezTo>
                  <a:pt x="13524" y="1392"/>
                  <a:pt x="12736" y="1520"/>
                  <a:pt x="12736" y="1216"/>
                </a:cubicBezTo>
                <a:cubicBezTo>
                  <a:pt x="12736" y="1088"/>
                  <a:pt x="12848" y="1024"/>
                  <a:pt x="13024" y="1024"/>
                </a:cubicBezTo>
                <a:cubicBezTo>
                  <a:pt x="13088" y="1024"/>
                  <a:pt x="13152" y="1028"/>
                  <a:pt x="13200" y="1028"/>
                </a:cubicBezTo>
                <a:cubicBezTo>
                  <a:pt x="13312" y="1028"/>
                  <a:pt x="13400" y="1008"/>
                  <a:pt x="13400" y="816"/>
                </a:cubicBezTo>
                <a:cubicBezTo>
                  <a:pt x="13400" y="680"/>
                  <a:pt x="13400" y="680"/>
                  <a:pt x="13400" y="680"/>
                </a:cubicBezTo>
                <a:cubicBezTo>
                  <a:pt x="13400" y="680"/>
                  <a:pt x="13224" y="648"/>
                  <a:pt x="13048" y="648"/>
                </a:cubicBezTo>
                <a:cubicBezTo>
                  <a:pt x="12504" y="648"/>
                  <a:pt x="12232" y="928"/>
                  <a:pt x="12232" y="1264"/>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6" name="Tijdelijke aanduiding voor datum 5">
            <a:extLst>
              <a:ext uri="{FF2B5EF4-FFF2-40B4-BE49-F238E27FC236}">
                <a16:creationId xmlns:a16="http://schemas.microsoft.com/office/drawing/2014/main" id="{EEA063B1-D1BB-422B-A945-0E0BF929B8EC}"/>
              </a:ext>
            </a:extLst>
          </p:cNvPr>
          <p:cNvSpPr>
            <a:spLocks noGrp="1"/>
          </p:cNvSpPr>
          <p:nvPr>
            <p:ph type="dt" sz="half" idx="10"/>
          </p:nvPr>
        </p:nvSpPr>
        <p:spPr>
          <a:xfrm>
            <a:off x="13029600" y="4157669"/>
            <a:ext cx="153888" cy="1485895"/>
          </a:xfrm>
        </p:spPr>
        <p:txBody>
          <a:bodyPr/>
          <a:lstStyle>
            <a:lvl1pPr>
              <a:defRPr>
                <a:solidFill>
                  <a:srgbClr val="E6E6E6"/>
                </a:solidFill>
              </a:defRPr>
            </a:lvl1pPr>
          </a:lstStyle>
          <a:p>
            <a:fld id="{7E0097D2-E4C3-40F1-8349-46B9300C95DA}" type="datetime1">
              <a:rPr lang="nl-NL" smtClean="0"/>
              <a:t>26-5-2022</a:t>
            </a:fld>
            <a:endParaRPr lang="nl-NL"/>
          </a:p>
        </p:txBody>
      </p:sp>
      <p:sp>
        <p:nvSpPr>
          <p:cNvPr id="7" name="Tijdelijke aanduiding voor voettekst 6">
            <a:extLst>
              <a:ext uri="{FF2B5EF4-FFF2-40B4-BE49-F238E27FC236}">
                <a16:creationId xmlns:a16="http://schemas.microsoft.com/office/drawing/2014/main" id="{CA897A52-D4CF-4702-BCED-5706FDE743C0}"/>
              </a:ext>
            </a:extLst>
          </p:cNvPr>
          <p:cNvSpPr>
            <a:spLocks noGrp="1"/>
          </p:cNvSpPr>
          <p:nvPr>
            <p:ph type="ftr" sz="quarter" idx="11"/>
          </p:nvPr>
        </p:nvSpPr>
        <p:spPr>
          <a:xfrm>
            <a:off x="1249897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335B6879-93B0-4CA7-BCA9-D4FA9240C2BC}"/>
              </a:ext>
            </a:extLst>
          </p:cNvPr>
          <p:cNvSpPr>
            <a:spLocks noGrp="1"/>
          </p:cNvSpPr>
          <p:nvPr>
            <p:ph type="sldNum" sz="quarter" idx="12"/>
          </p:nvPr>
        </p:nvSpPr>
        <p:spPr>
          <a:xfrm>
            <a:off x="123527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pic>
        <p:nvPicPr>
          <p:cNvPr id="9" name="Enabling_deltalife_wit">
            <a:extLst>
              <a:ext uri="{FF2B5EF4-FFF2-40B4-BE49-F238E27FC236}">
                <a16:creationId xmlns:a16="http://schemas.microsoft.com/office/drawing/2014/main" id="{A4EF4C13-16AE-4FBA-9B9D-2EEA812DFA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600" y="5947200"/>
            <a:ext cx="3175200" cy="755731"/>
          </a:xfrm>
          <a:prstGeom prst="rect">
            <a:avLst/>
          </a:prstGeom>
        </p:spPr>
      </p:pic>
      <p:sp>
        <p:nvSpPr>
          <p:cNvPr id="10" name="Freeform 5">
            <a:extLst>
              <a:ext uri="{FF2B5EF4-FFF2-40B4-BE49-F238E27FC236}">
                <a16:creationId xmlns:a16="http://schemas.microsoft.com/office/drawing/2014/main" id="{47298DA8-90FE-4ABE-A58F-5882EBFFF4AB}"/>
              </a:ext>
            </a:extLst>
          </p:cNvPr>
          <p:cNvSpPr>
            <a:spLocks noChangeAspect="1" noEditPoints="1"/>
          </p:cNvSpPr>
          <p:nvPr userDrawn="1"/>
        </p:nvSpPr>
        <p:spPr bwMode="auto">
          <a:xfrm>
            <a:off x="5106991" y="3235762"/>
            <a:ext cx="1980000" cy="387338"/>
          </a:xfrm>
          <a:custGeom>
            <a:avLst/>
            <a:gdLst>
              <a:gd name="T0" fmla="*/ 840 w 13524"/>
              <a:gd name="T1" fmla="*/ 0 h 2648"/>
              <a:gd name="T2" fmla="*/ 0 w 13524"/>
              <a:gd name="T3" fmla="*/ 160 h 2648"/>
              <a:gd name="T4" fmla="*/ 728 w 13524"/>
              <a:gd name="T5" fmla="*/ 2648 h 2648"/>
              <a:gd name="T6" fmla="*/ 1624 w 13524"/>
              <a:gd name="T7" fmla="*/ 1304 h 2648"/>
              <a:gd name="T8" fmla="*/ 504 w 13524"/>
              <a:gd name="T9" fmla="*/ 2204 h 2648"/>
              <a:gd name="T10" fmla="*/ 808 w 13524"/>
              <a:gd name="T11" fmla="*/ 416 h 2648"/>
              <a:gd name="T12" fmla="*/ 2432 w 13524"/>
              <a:gd name="T13" fmla="*/ 1664 h 2648"/>
              <a:gd name="T14" fmla="*/ 4016 w 13524"/>
              <a:gd name="T15" fmla="*/ 2544 h 2648"/>
              <a:gd name="T16" fmla="*/ 3472 w 13524"/>
              <a:gd name="T17" fmla="*/ 2264 h 2648"/>
              <a:gd name="T18" fmla="*/ 3912 w 13524"/>
              <a:gd name="T19" fmla="*/ 1728 h 2648"/>
              <a:gd name="T20" fmla="*/ 4136 w 13524"/>
              <a:gd name="T21" fmla="*/ 1504 h 2648"/>
              <a:gd name="T22" fmla="*/ 2432 w 13524"/>
              <a:gd name="T23" fmla="*/ 1664 h 2648"/>
              <a:gd name="T24" fmla="*/ 3640 w 13524"/>
              <a:gd name="T25" fmla="*/ 1400 h 2648"/>
              <a:gd name="T26" fmla="*/ 3320 w 13524"/>
              <a:gd name="T27" fmla="*/ 1016 h 2648"/>
              <a:gd name="T28" fmla="*/ 4728 w 13524"/>
              <a:gd name="T29" fmla="*/ 8 h 2648"/>
              <a:gd name="T30" fmla="*/ 4504 w 13524"/>
              <a:gd name="T31" fmla="*/ 2016 h 2648"/>
              <a:gd name="T32" fmla="*/ 5336 w 13524"/>
              <a:gd name="T33" fmla="*/ 2596 h 2648"/>
              <a:gd name="T34" fmla="*/ 5168 w 13524"/>
              <a:gd name="T35" fmla="*/ 2256 h 2648"/>
              <a:gd name="T36" fmla="*/ 5000 w 13524"/>
              <a:gd name="T37" fmla="*/ 8 h 2648"/>
              <a:gd name="T38" fmla="*/ 5872 w 13524"/>
              <a:gd name="T39" fmla="*/ 8 h 2648"/>
              <a:gd name="T40" fmla="*/ 5648 w 13524"/>
              <a:gd name="T41" fmla="*/ 2016 h 2648"/>
              <a:gd name="T42" fmla="*/ 6600 w 13524"/>
              <a:gd name="T43" fmla="*/ 2596 h 2648"/>
              <a:gd name="T44" fmla="*/ 6368 w 13524"/>
              <a:gd name="T45" fmla="*/ 2248 h 2648"/>
              <a:gd name="T46" fmla="*/ 6136 w 13524"/>
              <a:gd name="T47" fmla="*/ 1072 h 2648"/>
              <a:gd name="T48" fmla="*/ 6600 w 13524"/>
              <a:gd name="T49" fmla="*/ 920 h 2648"/>
              <a:gd name="T50" fmla="*/ 6136 w 13524"/>
              <a:gd name="T51" fmla="*/ 688 h 2648"/>
              <a:gd name="T52" fmla="*/ 6840 w 13524"/>
              <a:gd name="T53" fmla="*/ 1744 h 2648"/>
              <a:gd name="T54" fmla="*/ 8608 w 13524"/>
              <a:gd name="T55" fmla="*/ 2504 h 2648"/>
              <a:gd name="T56" fmla="*/ 7920 w 13524"/>
              <a:gd name="T57" fmla="*/ 648 h 2648"/>
              <a:gd name="T58" fmla="*/ 7352 w 13524"/>
              <a:gd name="T59" fmla="*/ 1696 h 2648"/>
              <a:gd name="T60" fmla="*/ 8120 w 13524"/>
              <a:gd name="T61" fmla="*/ 1060 h 2648"/>
              <a:gd name="T62" fmla="*/ 7808 w 13524"/>
              <a:gd name="T63" fmla="*/ 2264 h 2648"/>
              <a:gd name="T64" fmla="*/ 9112 w 13524"/>
              <a:gd name="T65" fmla="*/ 2608 h 2648"/>
              <a:gd name="T66" fmla="*/ 9608 w 13524"/>
              <a:gd name="T67" fmla="*/ 1440 h 2648"/>
              <a:gd name="T68" fmla="*/ 9896 w 13524"/>
              <a:gd name="T69" fmla="*/ 1072 h 2648"/>
              <a:gd name="T70" fmla="*/ 10112 w 13524"/>
              <a:gd name="T71" fmla="*/ 688 h 2648"/>
              <a:gd name="T72" fmla="*/ 9112 w 13524"/>
              <a:gd name="T73" fmla="*/ 1440 h 2648"/>
              <a:gd name="T74" fmla="*/ 10224 w 13524"/>
              <a:gd name="T75" fmla="*/ 1664 h 2648"/>
              <a:gd name="T76" fmla="*/ 11808 w 13524"/>
              <a:gd name="T77" fmla="*/ 2544 h 2648"/>
              <a:gd name="T78" fmla="*/ 11264 w 13524"/>
              <a:gd name="T79" fmla="*/ 2264 h 2648"/>
              <a:gd name="T80" fmla="*/ 11704 w 13524"/>
              <a:gd name="T81" fmla="*/ 1728 h 2648"/>
              <a:gd name="T82" fmla="*/ 11928 w 13524"/>
              <a:gd name="T83" fmla="*/ 1504 h 2648"/>
              <a:gd name="T84" fmla="*/ 10224 w 13524"/>
              <a:gd name="T85" fmla="*/ 1664 h 2648"/>
              <a:gd name="T86" fmla="*/ 11432 w 13524"/>
              <a:gd name="T87" fmla="*/ 1400 h 2648"/>
              <a:gd name="T88" fmla="*/ 11112 w 13524"/>
              <a:gd name="T89" fmla="*/ 1016 h 2648"/>
              <a:gd name="T90" fmla="*/ 13012 w 13524"/>
              <a:gd name="T91" fmla="*/ 2064 h 2648"/>
              <a:gd name="T92" fmla="*/ 12284 w 13524"/>
              <a:gd name="T93" fmla="*/ 2208 h 2648"/>
              <a:gd name="T94" fmla="*/ 12672 w 13524"/>
              <a:gd name="T95" fmla="*/ 2648 h 2648"/>
              <a:gd name="T96" fmla="*/ 12736 w 13524"/>
              <a:gd name="T97" fmla="*/ 1216 h 2648"/>
              <a:gd name="T98" fmla="*/ 13200 w 13524"/>
              <a:gd name="T99" fmla="*/ 1028 h 2648"/>
              <a:gd name="T100" fmla="*/ 13400 w 13524"/>
              <a:gd name="T101" fmla="*/ 680 h 2648"/>
              <a:gd name="T102" fmla="*/ 12232 w 13524"/>
              <a:gd name="T103" fmla="*/ 1264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24" h="2648">
                <a:moveTo>
                  <a:pt x="2160" y="1264"/>
                </a:moveTo>
                <a:cubicBezTo>
                  <a:pt x="2160" y="368"/>
                  <a:pt x="1656" y="0"/>
                  <a:pt x="840" y="0"/>
                </a:cubicBezTo>
                <a:cubicBezTo>
                  <a:pt x="584" y="0"/>
                  <a:pt x="336" y="0"/>
                  <a:pt x="208" y="8"/>
                </a:cubicBezTo>
                <a:cubicBezTo>
                  <a:pt x="80" y="16"/>
                  <a:pt x="0" y="32"/>
                  <a:pt x="0" y="160"/>
                </a:cubicBezTo>
                <a:cubicBezTo>
                  <a:pt x="0" y="2608"/>
                  <a:pt x="0" y="2608"/>
                  <a:pt x="0" y="2608"/>
                </a:cubicBezTo>
                <a:cubicBezTo>
                  <a:pt x="0" y="2608"/>
                  <a:pt x="344" y="2648"/>
                  <a:pt x="728" y="2648"/>
                </a:cubicBezTo>
                <a:cubicBezTo>
                  <a:pt x="1560" y="2648"/>
                  <a:pt x="2160" y="2160"/>
                  <a:pt x="2160" y="1264"/>
                </a:cubicBezTo>
                <a:close/>
                <a:moveTo>
                  <a:pt x="1624" y="1304"/>
                </a:moveTo>
                <a:cubicBezTo>
                  <a:pt x="1624" y="1880"/>
                  <a:pt x="1272" y="2224"/>
                  <a:pt x="776" y="2224"/>
                </a:cubicBezTo>
                <a:cubicBezTo>
                  <a:pt x="616" y="2224"/>
                  <a:pt x="504" y="2204"/>
                  <a:pt x="504" y="2204"/>
                </a:cubicBezTo>
                <a:cubicBezTo>
                  <a:pt x="504" y="428"/>
                  <a:pt x="504" y="428"/>
                  <a:pt x="504" y="428"/>
                </a:cubicBezTo>
                <a:cubicBezTo>
                  <a:pt x="504" y="428"/>
                  <a:pt x="648" y="416"/>
                  <a:pt x="808" y="416"/>
                </a:cubicBezTo>
                <a:cubicBezTo>
                  <a:pt x="1384" y="416"/>
                  <a:pt x="1624" y="728"/>
                  <a:pt x="1624" y="1304"/>
                </a:cubicBezTo>
                <a:close/>
                <a:moveTo>
                  <a:pt x="2432" y="1664"/>
                </a:moveTo>
                <a:cubicBezTo>
                  <a:pt x="2432" y="2320"/>
                  <a:pt x="2752" y="2648"/>
                  <a:pt x="3408" y="2648"/>
                </a:cubicBezTo>
                <a:cubicBezTo>
                  <a:pt x="3680" y="2648"/>
                  <a:pt x="3888" y="2592"/>
                  <a:pt x="4016" y="2544"/>
                </a:cubicBezTo>
                <a:cubicBezTo>
                  <a:pt x="4016" y="2168"/>
                  <a:pt x="4016" y="2168"/>
                  <a:pt x="4016" y="2168"/>
                </a:cubicBezTo>
                <a:cubicBezTo>
                  <a:pt x="3888" y="2216"/>
                  <a:pt x="3664" y="2264"/>
                  <a:pt x="3472" y="2264"/>
                </a:cubicBezTo>
                <a:cubicBezTo>
                  <a:pt x="3120" y="2264"/>
                  <a:pt x="2928" y="2080"/>
                  <a:pt x="2928" y="1728"/>
                </a:cubicBezTo>
                <a:cubicBezTo>
                  <a:pt x="3912" y="1728"/>
                  <a:pt x="3912" y="1728"/>
                  <a:pt x="3912" y="1728"/>
                </a:cubicBezTo>
                <a:cubicBezTo>
                  <a:pt x="4072" y="1728"/>
                  <a:pt x="4136" y="1688"/>
                  <a:pt x="4136" y="1576"/>
                </a:cubicBezTo>
                <a:cubicBezTo>
                  <a:pt x="4136" y="1504"/>
                  <a:pt x="4136" y="1504"/>
                  <a:pt x="4136" y="1504"/>
                </a:cubicBezTo>
                <a:cubicBezTo>
                  <a:pt x="4136" y="1024"/>
                  <a:pt x="3880" y="648"/>
                  <a:pt x="3336" y="648"/>
                </a:cubicBezTo>
                <a:cubicBezTo>
                  <a:pt x="2760" y="648"/>
                  <a:pt x="2432" y="1088"/>
                  <a:pt x="2432" y="1664"/>
                </a:cubicBezTo>
                <a:close/>
                <a:moveTo>
                  <a:pt x="3320" y="1016"/>
                </a:moveTo>
                <a:cubicBezTo>
                  <a:pt x="3528" y="1016"/>
                  <a:pt x="3640" y="1160"/>
                  <a:pt x="3640" y="1400"/>
                </a:cubicBezTo>
                <a:cubicBezTo>
                  <a:pt x="2936" y="1400"/>
                  <a:pt x="2936" y="1400"/>
                  <a:pt x="2936" y="1400"/>
                </a:cubicBezTo>
                <a:cubicBezTo>
                  <a:pt x="2968" y="1160"/>
                  <a:pt x="3112" y="1016"/>
                  <a:pt x="3320" y="1016"/>
                </a:cubicBezTo>
                <a:close/>
                <a:moveTo>
                  <a:pt x="5000" y="8"/>
                </a:moveTo>
                <a:cubicBezTo>
                  <a:pt x="4728" y="8"/>
                  <a:pt x="4728" y="8"/>
                  <a:pt x="4728" y="8"/>
                </a:cubicBezTo>
                <a:cubicBezTo>
                  <a:pt x="4568" y="8"/>
                  <a:pt x="4504" y="48"/>
                  <a:pt x="4504" y="160"/>
                </a:cubicBezTo>
                <a:cubicBezTo>
                  <a:pt x="4504" y="2016"/>
                  <a:pt x="4504" y="2016"/>
                  <a:pt x="4504" y="2016"/>
                </a:cubicBezTo>
                <a:cubicBezTo>
                  <a:pt x="4504" y="2464"/>
                  <a:pt x="4640" y="2648"/>
                  <a:pt x="5008" y="2648"/>
                </a:cubicBezTo>
                <a:cubicBezTo>
                  <a:pt x="5184" y="2648"/>
                  <a:pt x="5336" y="2596"/>
                  <a:pt x="5336" y="2596"/>
                </a:cubicBezTo>
                <a:cubicBezTo>
                  <a:pt x="5336" y="2232"/>
                  <a:pt x="5336" y="2232"/>
                  <a:pt x="5336" y="2232"/>
                </a:cubicBezTo>
                <a:cubicBezTo>
                  <a:pt x="5336" y="2232"/>
                  <a:pt x="5248" y="2256"/>
                  <a:pt x="5168" y="2256"/>
                </a:cubicBezTo>
                <a:cubicBezTo>
                  <a:pt x="5068" y="2256"/>
                  <a:pt x="5000" y="2208"/>
                  <a:pt x="5000" y="2000"/>
                </a:cubicBezTo>
                <a:lnTo>
                  <a:pt x="5000" y="8"/>
                </a:lnTo>
                <a:close/>
                <a:moveTo>
                  <a:pt x="6136" y="8"/>
                </a:moveTo>
                <a:cubicBezTo>
                  <a:pt x="5872" y="8"/>
                  <a:pt x="5872" y="8"/>
                  <a:pt x="5872" y="8"/>
                </a:cubicBezTo>
                <a:cubicBezTo>
                  <a:pt x="5712" y="8"/>
                  <a:pt x="5648" y="48"/>
                  <a:pt x="5648" y="160"/>
                </a:cubicBezTo>
                <a:cubicBezTo>
                  <a:pt x="5648" y="2016"/>
                  <a:pt x="5648" y="2016"/>
                  <a:pt x="5648" y="2016"/>
                </a:cubicBezTo>
                <a:cubicBezTo>
                  <a:pt x="5648" y="2464"/>
                  <a:pt x="5792" y="2648"/>
                  <a:pt x="6208" y="2648"/>
                </a:cubicBezTo>
                <a:cubicBezTo>
                  <a:pt x="6432" y="2648"/>
                  <a:pt x="6600" y="2596"/>
                  <a:pt x="6600" y="2596"/>
                </a:cubicBezTo>
                <a:cubicBezTo>
                  <a:pt x="6600" y="2216"/>
                  <a:pt x="6600" y="2216"/>
                  <a:pt x="6600" y="2216"/>
                </a:cubicBezTo>
                <a:cubicBezTo>
                  <a:pt x="6600" y="2216"/>
                  <a:pt x="6480" y="2248"/>
                  <a:pt x="6368" y="2248"/>
                </a:cubicBezTo>
                <a:cubicBezTo>
                  <a:pt x="6224" y="2248"/>
                  <a:pt x="6136" y="2176"/>
                  <a:pt x="6136" y="1936"/>
                </a:cubicBezTo>
                <a:cubicBezTo>
                  <a:pt x="6136" y="1072"/>
                  <a:pt x="6136" y="1072"/>
                  <a:pt x="6136" y="1072"/>
                </a:cubicBezTo>
                <a:cubicBezTo>
                  <a:pt x="6376" y="1072"/>
                  <a:pt x="6376" y="1072"/>
                  <a:pt x="6376" y="1072"/>
                </a:cubicBezTo>
                <a:cubicBezTo>
                  <a:pt x="6536" y="1072"/>
                  <a:pt x="6600" y="1032"/>
                  <a:pt x="6600" y="920"/>
                </a:cubicBezTo>
                <a:cubicBezTo>
                  <a:pt x="6600" y="688"/>
                  <a:pt x="6600" y="688"/>
                  <a:pt x="6600" y="688"/>
                </a:cubicBezTo>
                <a:cubicBezTo>
                  <a:pt x="6136" y="688"/>
                  <a:pt x="6136" y="688"/>
                  <a:pt x="6136" y="688"/>
                </a:cubicBezTo>
                <a:lnTo>
                  <a:pt x="6136" y="8"/>
                </a:lnTo>
                <a:close/>
                <a:moveTo>
                  <a:pt x="6840" y="1744"/>
                </a:moveTo>
                <a:cubicBezTo>
                  <a:pt x="6840" y="2400"/>
                  <a:pt x="7256" y="2648"/>
                  <a:pt x="7768" y="2648"/>
                </a:cubicBezTo>
                <a:cubicBezTo>
                  <a:pt x="8088" y="2648"/>
                  <a:pt x="8416" y="2584"/>
                  <a:pt x="8608" y="2504"/>
                </a:cubicBezTo>
                <a:cubicBezTo>
                  <a:pt x="8608" y="752"/>
                  <a:pt x="8608" y="752"/>
                  <a:pt x="8608" y="752"/>
                </a:cubicBezTo>
                <a:cubicBezTo>
                  <a:pt x="8416" y="696"/>
                  <a:pt x="8176" y="648"/>
                  <a:pt x="7920" y="648"/>
                </a:cubicBezTo>
                <a:cubicBezTo>
                  <a:pt x="7248" y="648"/>
                  <a:pt x="6840" y="1088"/>
                  <a:pt x="6840" y="1744"/>
                </a:cubicBezTo>
                <a:close/>
                <a:moveTo>
                  <a:pt x="7352" y="1696"/>
                </a:moveTo>
                <a:cubicBezTo>
                  <a:pt x="7352" y="1232"/>
                  <a:pt x="7584" y="1032"/>
                  <a:pt x="7872" y="1032"/>
                </a:cubicBezTo>
                <a:cubicBezTo>
                  <a:pt x="8016" y="1032"/>
                  <a:pt x="8120" y="1060"/>
                  <a:pt x="8120" y="1060"/>
                </a:cubicBezTo>
                <a:cubicBezTo>
                  <a:pt x="8120" y="2216"/>
                  <a:pt x="8120" y="2216"/>
                  <a:pt x="8120" y="2216"/>
                </a:cubicBezTo>
                <a:cubicBezTo>
                  <a:pt x="8120" y="2216"/>
                  <a:pt x="8016" y="2264"/>
                  <a:pt x="7808" y="2264"/>
                </a:cubicBezTo>
                <a:cubicBezTo>
                  <a:pt x="7488" y="2264"/>
                  <a:pt x="7352" y="2048"/>
                  <a:pt x="7352" y="1696"/>
                </a:cubicBezTo>
                <a:close/>
                <a:moveTo>
                  <a:pt x="9112" y="2608"/>
                </a:moveTo>
                <a:cubicBezTo>
                  <a:pt x="9608" y="2608"/>
                  <a:pt x="9608" y="2608"/>
                  <a:pt x="9608" y="2608"/>
                </a:cubicBezTo>
                <a:cubicBezTo>
                  <a:pt x="9608" y="1440"/>
                  <a:pt x="9608" y="1440"/>
                  <a:pt x="9608" y="1440"/>
                </a:cubicBezTo>
                <a:cubicBezTo>
                  <a:pt x="9608" y="1168"/>
                  <a:pt x="9680" y="1072"/>
                  <a:pt x="9872" y="1072"/>
                </a:cubicBezTo>
                <a:cubicBezTo>
                  <a:pt x="9896" y="1072"/>
                  <a:pt x="9896" y="1072"/>
                  <a:pt x="9896" y="1072"/>
                </a:cubicBezTo>
                <a:cubicBezTo>
                  <a:pt x="10040" y="1072"/>
                  <a:pt x="10112" y="1048"/>
                  <a:pt x="10112" y="920"/>
                </a:cubicBezTo>
                <a:cubicBezTo>
                  <a:pt x="10112" y="688"/>
                  <a:pt x="10112" y="688"/>
                  <a:pt x="10112" y="688"/>
                </a:cubicBezTo>
                <a:cubicBezTo>
                  <a:pt x="9808" y="688"/>
                  <a:pt x="9808" y="688"/>
                  <a:pt x="9808" y="688"/>
                </a:cubicBezTo>
                <a:cubicBezTo>
                  <a:pt x="9264" y="688"/>
                  <a:pt x="9112" y="1024"/>
                  <a:pt x="9112" y="1440"/>
                </a:cubicBezTo>
                <a:lnTo>
                  <a:pt x="9112" y="2608"/>
                </a:lnTo>
                <a:close/>
                <a:moveTo>
                  <a:pt x="10224" y="1664"/>
                </a:moveTo>
                <a:cubicBezTo>
                  <a:pt x="10224" y="2320"/>
                  <a:pt x="10544" y="2648"/>
                  <a:pt x="11200" y="2648"/>
                </a:cubicBezTo>
                <a:cubicBezTo>
                  <a:pt x="11472" y="2648"/>
                  <a:pt x="11680" y="2592"/>
                  <a:pt x="11808" y="2544"/>
                </a:cubicBezTo>
                <a:cubicBezTo>
                  <a:pt x="11808" y="2168"/>
                  <a:pt x="11808" y="2168"/>
                  <a:pt x="11808" y="2168"/>
                </a:cubicBezTo>
                <a:cubicBezTo>
                  <a:pt x="11680" y="2216"/>
                  <a:pt x="11456" y="2264"/>
                  <a:pt x="11264" y="2264"/>
                </a:cubicBezTo>
                <a:cubicBezTo>
                  <a:pt x="10912" y="2264"/>
                  <a:pt x="10720" y="2080"/>
                  <a:pt x="10720" y="1728"/>
                </a:cubicBezTo>
                <a:cubicBezTo>
                  <a:pt x="11704" y="1728"/>
                  <a:pt x="11704" y="1728"/>
                  <a:pt x="11704" y="1728"/>
                </a:cubicBezTo>
                <a:cubicBezTo>
                  <a:pt x="11864" y="1728"/>
                  <a:pt x="11928" y="1688"/>
                  <a:pt x="11928" y="1576"/>
                </a:cubicBezTo>
                <a:cubicBezTo>
                  <a:pt x="11928" y="1504"/>
                  <a:pt x="11928" y="1504"/>
                  <a:pt x="11928" y="1504"/>
                </a:cubicBezTo>
                <a:cubicBezTo>
                  <a:pt x="11928" y="1024"/>
                  <a:pt x="11672" y="648"/>
                  <a:pt x="11128" y="648"/>
                </a:cubicBezTo>
                <a:cubicBezTo>
                  <a:pt x="10552" y="648"/>
                  <a:pt x="10224" y="1088"/>
                  <a:pt x="10224" y="1664"/>
                </a:cubicBezTo>
                <a:close/>
                <a:moveTo>
                  <a:pt x="11112" y="1016"/>
                </a:moveTo>
                <a:cubicBezTo>
                  <a:pt x="11320" y="1016"/>
                  <a:pt x="11432" y="1160"/>
                  <a:pt x="11432" y="1400"/>
                </a:cubicBezTo>
                <a:cubicBezTo>
                  <a:pt x="10728" y="1400"/>
                  <a:pt x="10728" y="1400"/>
                  <a:pt x="10728" y="1400"/>
                </a:cubicBezTo>
                <a:cubicBezTo>
                  <a:pt x="10760" y="1160"/>
                  <a:pt x="10904" y="1016"/>
                  <a:pt x="11112" y="1016"/>
                </a:cubicBezTo>
                <a:close/>
                <a:moveTo>
                  <a:pt x="12232" y="1264"/>
                </a:moveTo>
                <a:cubicBezTo>
                  <a:pt x="12232" y="1904"/>
                  <a:pt x="13012" y="1728"/>
                  <a:pt x="13012" y="2064"/>
                </a:cubicBezTo>
                <a:cubicBezTo>
                  <a:pt x="13012" y="2192"/>
                  <a:pt x="12888" y="2264"/>
                  <a:pt x="12696" y="2264"/>
                </a:cubicBezTo>
                <a:cubicBezTo>
                  <a:pt x="12552" y="2264"/>
                  <a:pt x="12396" y="2240"/>
                  <a:pt x="12284" y="2208"/>
                </a:cubicBezTo>
                <a:cubicBezTo>
                  <a:pt x="12276" y="2608"/>
                  <a:pt x="12276" y="2608"/>
                  <a:pt x="12276" y="2608"/>
                </a:cubicBezTo>
                <a:cubicBezTo>
                  <a:pt x="12388" y="2632"/>
                  <a:pt x="12528" y="2648"/>
                  <a:pt x="12672" y="2648"/>
                </a:cubicBezTo>
                <a:cubicBezTo>
                  <a:pt x="13184" y="2648"/>
                  <a:pt x="13524" y="2400"/>
                  <a:pt x="13524" y="2016"/>
                </a:cubicBezTo>
                <a:cubicBezTo>
                  <a:pt x="13524" y="1392"/>
                  <a:pt x="12736" y="1520"/>
                  <a:pt x="12736" y="1216"/>
                </a:cubicBezTo>
                <a:cubicBezTo>
                  <a:pt x="12736" y="1088"/>
                  <a:pt x="12848" y="1024"/>
                  <a:pt x="13024" y="1024"/>
                </a:cubicBezTo>
                <a:cubicBezTo>
                  <a:pt x="13088" y="1024"/>
                  <a:pt x="13152" y="1028"/>
                  <a:pt x="13200" y="1028"/>
                </a:cubicBezTo>
                <a:cubicBezTo>
                  <a:pt x="13312" y="1028"/>
                  <a:pt x="13400" y="1008"/>
                  <a:pt x="13400" y="816"/>
                </a:cubicBezTo>
                <a:cubicBezTo>
                  <a:pt x="13400" y="680"/>
                  <a:pt x="13400" y="680"/>
                  <a:pt x="13400" y="680"/>
                </a:cubicBezTo>
                <a:cubicBezTo>
                  <a:pt x="13400" y="680"/>
                  <a:pt x="13224" y="648"/>
                  <a:pt x="13048" y="648"/>
                </a:cubicBezTo>
                <a:cubicBezTo>
                  <a:pt x="12504" y="648"/>
                  <a:pt x="12232" y="928"/>
                  <a:pt x="12232" y="1264"/>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065242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ntro (met animatie)">
    <p:bg>
      <p:bgPr>
        <a:solidFill>
          <a:schemeClr val="accent1"/>
        </a:solidFill>
        <a:effectLst/>
      </p:bgPr>
    </p:bg>
    <p:spTree>
      <p:nvGrpSpPr>
        <p:cNvPr id="1" name=""/>
        <p:cNvGrpSpPr/>
        <p:nvPr/>
      </p:nvGrpSpPr>
      <p:grpSpPr>
        <a:xfrm>
          <a:off x="0" y="0"/>
          <a:ext cx="0" cy="0"/>
          <a:chOff x="0" y="0"/>
          <a:chExt cx="0" cy="0"/>
        </a:xfrm>
      </p:grpSpPr>
      <p:sp>
        <p:nvSpPr>
          <p:cNvPr id="9" name="Circle Blue">
            <a:extLst>
              <a:ext uri="{FF2B5EF4-FFF2-40B4-BE49-F238E27FC236}">
                <a16:creationId xmlns:a16="http://schemas.microsoft.com/office/drawing/2014/main" id="{E67129F5-F9B1-464C-B563-6456865CCFF2}"/>
              </a:ext>
            </a:extLst>
          </p:cNvPr>
          <p:cNvSpPr>
            <a:spLocks noChangeAspect="1"/>
          </p:cNvSpPr>
          <p:nvPr/>
        </p:nvSpPr>
        <p:spPr>
          <a:xfrm>
            <a:off x="4384800" y="1580400"/>
            <a:ext cx="3564000" cy="3564000"/>
          </a:xfrm>
          <a:prstGeom prst="ellipse">
            <a:avLst/>
          </a:prstGeom>
          <a:gradFill flip="none" rotWithShape="1">
            <a:gsLst>
              <a:gs pos="0">
                <a:schemeClr val="accent3"/>
              </a:gs>
              <a:gs pos="100000">
                <a:schemeClr val="accent3">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Circle Green">
            <a:extLst>
              <a:ext uri="{FF2B5EF4-FFF2-40B4-BE49-F238E27FC236}">
                <a16:creationId xmlns:a16="http://schemas.microsoft.com/office/drawing/2014/main" id="{9D1A10F2-6EA4-4646-94AB-D1971B8790AC}"/>
              </a:ext>
            </a:extLst>
          </p:cNvPr>
          <p:cNvSpPr>
            <a:spLocks noChangeAspect="1"/>
          </p:cNvSpPr>
          <p:nvPr/>
        </p:nvSpPr>
        <p:spPr>
          <a:xfrm>
            <a:off x="4240800" y="1796400"/>
            <a:ext cx="3564000" cy="3564000"/>
          </a:xfrm>
          <a:prstGeom prst="ellipse">
            <a:avLst/>
          </a:prstGeom>
          <a:gradFill flip="none" rotWithShape="1">
            <a:gsLst>
              <a:gs pos="0">
                <a:schemeClr val="accent4">
                  <a:alpha val="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hoek 2">
            <a:extLst>
              <a:ext uri="{FF2B5EF4-FFF2-40B4-BE49-F238E27FC236}">
                <a16:creationId xmlns:a16="http://schemas.microsoft.com/office/drawing/2014/main" id="{E1DF8627-4105-4921-8328-8A3BE55CDA89}"/>
              </a:ext>
            </a:extLst>
          </p:cNvPr>
          <p:cNvSpPr/>
          <p:nvPr/>
        </p:nvSpPr>
        <p:spPr>
          <a:xfrm>
            <a:off x="3123210" y="985652"/>
            <a:ext cx="7030193" cy="4773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F4E1469F-AEAC-4175-9A1D-5C42D26898E2}"/>
              </a:ext>
            </a:extLst>
          </p:cNvPr>
          <p:cNvSpPr>
            <a:spLocks noGrp="1"/>
          </p:cNvSpPr>
          <p:nvPr>
            <p:ph type="title"/>
          </p:nvPr>
        </p:nvSpPr>
        <p:spPr>
          <a:xfrm>
            <a:off x="756000" y="-1224000"/>
            <a:ext cx="10512000" cy="936000"/>
          </a:xfrm>
        </p:spPr>
        <p:txBody>
          <a:bodyPr/>
          <a:lstStyle>
            <a:lvl1pPr>
              <a:defRPr>
                <a:solidFill>
                  <a:srgbClr val="E6E6E6"/>
                </a:solidFill>
              </a:defRPr>
            </a:lvl1pPr>
          </a:lstStyle>
          <a:p>
            <a:r>
              <a:rPr lang="nl-NL"/>
              <a:t>Klik om stijl te bewerken</a:t>
            </a:r>
            <a:endParaRPr lang="de-DE"/>
          </a:p>
        </p:txBody>
      </p:sp>
      <p:sp>
        <p:nvSpPr>
          <p:cNvPr id="12" name="Freeform 5">
            <a:extLst>
              <a:ext uri="{FF2B5EF4-FFF2-40B4-BE49-F238E27FC236}">
                <a16:creationId xmlns:a16="http://schemas.microsoft.com/office/drawing/2014/main" id="{9EEDD8EA-AAF4-4299-BA58-9F889FEC3A5D}"/>
              </a:ext>
            </a:extLst>
          </p:cNvPr>
          <p:cNvSpPr>
            <a:spLocks noChangeAspect="1" noEditPoints="1"/>
          </p:cNvSpPr>
          <p:nvPr/>
        </p:nvSpPr>
        <p:spPr bwMode="auto">
          <a:xfrm>
            <a:off x="5106991" y="3235762"/>
            <a:ext cx="1980000" cy="387338"/>
          </a:xfrm>
          <a:custGeom>
            <a:avLst/>
            <a:gdLst>
              <a:gd name="T0" fmla="*/ 840 w 13524"/>
              <a:gd name="T1" fmla="*/ 0 h 2648"/>
              <a:gd name="T2" fmla="*/ 0 w 13524"/>
              <a:gd name="T3" fmla="*/ 160 h 2648"/>
              <a:gd name="T4" fmla="*/ 728 w 13524"/>
              <a:gd name="T5" fmla="*/ 2648 h 2648"/>
              <a:gd name="T6" fmla="*/ 1624 w 13524"/>
              <a:gd name="T7" fmla="*/ 1304 h 2648"/>
              <a:gd name="T8" fmla="*/ 504 w 13524"/>
              <a:gd name="T9" fmla="*/ 2204 h 2648"/>
              <a:gd name="T10" fmla="*/ 808 w 13524"/>
              <a:gd name="T11" fmla="*/ 416 h 2648"/>
              <a:gd name="T12" fmla="*/ 2432 w 13524"/>
              <a:gd name="T13" fmla="*/ 1664 h 2648"/>
              <a:gd name="T14" fmla="*/ 4016 w 13524"/>
              <a:gd name="T15" fmla="*/ 2544 h 2648"/>
              <a:gd name="T16" fmla="*/ 3472 w 13524"/>
              <a:gd name="T17" fmla="*/ 2264 h 2648"/>
              <a:gd name="T18" fmla="*/ 3912 w 13524"/>
              <a:gd name="T19" fmla="*/ 1728 h 2648"/>
              <a:gd name="T20" fmla="*/ 4136 w 13524"/>
              <a:gd name="T21" fmla="*/ 1504 h 2648"/>
              <a:gd name="T22" fmla="*/ 2432 w 13524"/>
              <a:gd name="T23" fmla="*/ 1664 h 2648"/>
              <a:gd name="T24" fmla="*/ 3640 w 13524"/>
              <a:gd name="T25" fmla="*/ 1400 h 2648"/>
              <a:gd name="T26" fmla="*/ 3320 w 13524"/>
              <a:gd name="T27" fmla="*/ 1016 h 2648"/>
              <a:gd name="T28" fmla="*/ 4728 w 13524"/>
              <a:gd name="T29" fmla="*/ 8 h 2648"/>
              <a:gd name="T30" fmla="*/ 4504 w 13524"/>
              <a:gd name="T31" fmla="*/ 2016 h 2648"/>
              <a:gd name="T32" fmla="*/ 5336 w 13524"/>
              <a:gd name="T33" fmla="*/ 2596 h 2648"/>
              <a:gd name="T34" fmla="*/ 5168 w 13524"/>
              <a:gd name="T35" fmla="*/ 2256 h 2648"/>
              <a:gd name="T36" fmla="*/ 5000 w 13524"/>
              <a:gd name="T37" fmla="*/ 8 h 2648"/>
              <a:gd name="T38" fmla="*/ 5872 w 13524"/>
              <a:gd name="T39" fmla="*/ 8 h 2648"/>
              <a:gd name="T40" fmla="*/ 5648 w 13524"/>
              <a:gd name="T41" fmla="*/ 2016 h 2648"/>
              <a:gd name="T42" fmla="*/ 6600 w 13524"/>
              <a:gd name="T43" fmla="*/ 2596 h 2648"/>
              <a:gd name="T44" fmla="*/ 6368 w 13524"/>
              <a:gd name="T45" fmla="*/ 2248 h 2648"/>
              <a:gd name="T46" fmla="*/ 6136 w 13524"/>
              <a:gd name="T47" fmla="*/ 1072 h 2648"/>
              <a:gd name="T48" fmla="*/ 6600 w 13524"/>
              <a:gd name="T49" fmla="*/ 920 h 2648"/>
              <a:gd name="T50" fmla="*/ 6136 w 13524"/>
              <a:gd name="T51" fmla="*/ 688 h 2648"/>
              <a:gd name="T52" fmla="*/ 6840 w 13524"/>
              <a:gd name="T53" fmla="*/ 1744 h 2648"/>
              <a:gd name="T54" fmla="*/ 8608 w 13524"/>
              <a:gd name="T55" fmla="*/ 2504 h 2648"/>
              <a:gd name="T56" fmla="*/ 7920 w 13524"/>
              <a:gd name="T57" fmla="*/ 648 h 2648"/>
              <a:gd name="T58" fmla="*/ 7352 w 13524"/>
              <a:gd name="T59" fmla="*/ 1696 h 2648"/>
              <a:gd name="T60" fmla="*/ 8120 w 13524"/>
              <a:gd name="T61" fmla="*/ 1060 h 2648"/>
              <a:gd name="T62" fmla="*/ 7808 w 13524"/>
              <a:gd name="T63" fmla="*/ 2264 h 2648"/>
              <a:gd name="T64" fmla="*/ 9112 w 13524"/>
              <a:gd name="T65" fmla="*/ 2608 h 2648"/>
              <a:gd name="T66" fmla="*/ 9608 w 13524"/>
              <a:gd name="T67" fmla="*/ 1440 h 2648"/>
              <a:gd name="T68" fmla="*/ 9896 w 13524"/>
              <a:gd name="T69" fmla="*/ 1072 h 2648"/>
              <a:gd name="T70" fmla="*/ 10112 w 13524"/>
              <a:gd name="T71" fmla="*/ 688 h 2648"/>
              <a:gd name="T72" fmla="*/ 9112 w 13524"/>
              <a:gd name="T73" fmla="*/ 1440 h 2648"/>
              <a:gd name="T74" fmla="*/ 10224 w 13524"/>
              <a:gd name="T75" fmla="*/ 1664 h 2648"/>
              <a:gd name="T76" fmla="*/ 11808 w 13524"/>
              <a:gd name="T77" fmla="*/ 2544 h 2648"/>
              <a:gd name="T78" fmla="*/ 11264 w 13524"/>
              <a:gd name="T79" fmla="*/ 2264 h 2648"/>
              <a:gd name="T80" fmla="*/ 11704 w 13524"/>
              <a:gd name="T81" fmla="*/ 1728 h 2648"/>
              <a:gd name="T82" fmla="*/ 11928 w 13524"/>
              <a:gd name="T83" fmla="*/ 1504 h 2648"/>
              <a:gd name="T84" fmla="*/ 10224 w 13524"/>
              <a:gd name="T85" fmla="*/ 1664 h 2648"/>
              <a:gd name="T86" fmla="*/ 11432 w 13524"/>
              <a:gd name="T87" fmla="*/ 1400 h 2648"/>
              <a:gd name="T88" fmla="*/ 11112 w 13524"/>
              <a:gd name="T89" fmla="*/ 1016 h 2648"/>
              <a:gd name="T90" fmla="*/ 13012 w 13524"/>
              <a:gd name="T91" fmla="*/ 2064 h 2648"/>
              <a:gd name="T92" fmla="*/ 12284 w 13524"/>
              <a:gd name="T93" fmla="*/ 2208 h 2648"/>
              <a:gd name="T94" fmla="*/ 12672 w 13524"/>
              <a:gd name="T95" fmla="*/ 2648 h 2648"/>
              <a:gd name="T96" fmla="*/ 12736 w 13524"/>
              <a:gd name="T97" fmla="*/ 1216 h 2648"/>
              <a:gd name="T98" fmla="*/ 13200 w 13524"/>
              <a:gd name="T99" fmla="*/ 1028 h 2648"/>
              <a:gd name="T100" fmla="*/ 13400 w 13524"/>
              <a:gd name="T101" fmla="*/ 680 h 2648"/>
              <a:gd name="T102" fmla="*/ 12232 w 13524"/>
              <a:gd name="T103" fmla="*/ 1264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24" h="2648">
                <a:moveTo>
                  <a:pt x="2160" y="1264"/>
                </a:moveTo>
                <a:cubicBezTo>
                  <a:pt x="2160" y="368"/>
                  <a:pt x="1656" y="0"/>
                  <a:pt x="840" y="0"/>
                </a:cubicBezTo>
                <a:cubicBezTo>
                  <a:pt x="584" y="0"/>
                  <a:pt x="336" y="0"/>
                  <a:pt x="208" y="8"/>
                </a:cubicBezTo>
                <a:cubicBezTo>
                  <a:pt x="80" y="16"/>
                  <a:pt x="0" y="32"/>
                  <a:pt x="0" y="160"/>
                </a:cubicBezTo>
                <a:cubicBezTo>
                  <a:pt x="0" y="2608"/>
                  <a:pt x="0" y="2608"/>
                  <a:pt x="0" y="2608"/>
                </a:cubicBezTo>
                <a:cubicBezTo>
                  <a:pt x="0" y="2608"/>
                  <a:pt x="344" y="2648"/>
                  <a:pt x="728" y="2648"/>
                </a:cubicBezTo>
                <a:cubicBezTo>
                  <a:pt x="1560" y="2648"/>
                  <a:pt x="2160" y="2160"/>
                  <a:pt x="2160" y="1264"/>
                </a:cubicBezTo>
                <a:close/>
                <a:moveTo>
                  <a:pt x="1624" y="1304"/>
                </a:moveTo>
                <a:cubicBezTo>
                  <a:pt x="1624" y="1880"/>
                  <a:pt x="1272" y="2224"/>
                  <a:pt x="776" y="2224"/>
                </a:cubicBezTo>
                <a:cubicBezTo>
                  <a:pt x="616" y="2224"/>
                  <a:pt x="504" y="2204"/>
                  <a:pt x="504" y="2204"/>
                </a:cubicBezTo>
                <a:cubicBezTo>
                  <a:pt x="504" y="428"/>
                  <a:pt x="504" y="428"/>
                  <a:pt x="504" y="428"/>
                </a:cubicBezTo>
                <a:cubicBezTo>
                  <a:pt x="504" y="428"/>
                  <a:pt x="648" y="416"/>
                  <a:pt x="808" y="416"/>
                </a:cubicBezTo>
                <a:cubicBezTo>
                  <a:pt x="1384" y="416"/>
                  <a:pt x="1624" y="728"/>
                  <a:pt x="1624" y="1304"/>
                </a:cubicBezTo>
                <a:close/>
                <a:moveTo>
                  <a:pt x="2432" y="1664"/>
                </a:moveTo>
                <a:cubicBezTo>
                  <a:pt x="2432" y="2320"/>
                  <a:pt x="2752" y="2648"/>
                  <a:pt x="3408" y="2648"/>
                </a:cubicBezTo>
                <a:cubicBezTo>
                  <a:pt x="3680" y="2648"/>
                  <a:pt x="3888" y="2592"/>
                  <a:pt x="4016" y="2544"/>
                </a:cubicBezTo>
                <a:cubicBezTo>
                  <a:pt x="4016" y="2168"/>
                  <a:pt x="4016" y="2168"/>
                  <a:pt x="4016" y="2168"/>
                </a:cubicBezTo>
                <a:cubicBezTo>
                  <a:pt x="3888" y="2216"/>
                  <a:pt x="3664" y="2264"/>
                  <a:pt x="3472" y="2264"/>
                </a:cubicBezTo>
                <a:cubicBezTo>
                  <a:pt x="3120" y="2264"/>
                  <a:pt x="2928" y="2080"/>
                  <a:pt x="2928" y="1728"/>
                </a:cubicBezTo>
                <a:cubicBezTo>
                  <a:pt x="3912" y="1728"/>
                  <a:pt x="3912" y="1728"/>
                  <a:pt x="3912" y="1728"/>
                </a:cubicBezTo>
                <a:cubicBezTo>
                  <a:pt x="4072" y="1728"/>
                  <a:pt x="4136" y="1688"/>
                  <a:pt x="4136" y="1576"/>
                </a:cubicBezTo>
                <a:cubicBezTo>
                  <a:pt x="4136" y="1504"/>
                  <a:pt x="4136" y="1504"/>
                  <a:pt x="4136" y="1504"/>
                </a:cubicBezTo>
                <a:cubicBezTo>
                  <a:pt x="4136" y="1024"/>
                  <a:pt x="3880" y="648"/>
                  <a:pt x="3336" y="648"/>
                </a:cubicBezTo>
                <a:cubicBezTo>
                  <a:pt x="2760" y="648"/>
                  <a:pt x="2432" y="1088"/>
                  <a:pt x="2432" y="1664"/>
                </a:cubicBezTo>
                <a:close/>
                <a:moveTo>
                  <a:pt x="3320" y="1016"/>
                </a:moveTo>
                <a:cubicBezTo>
                  <a:pt x="3528" y="1016"/>
                  <a:pt x="3640" y="1160"/>
                  <a:pt x="3640" y="1400"/>
                </a:cubicBezTo>
                <a:cubicBezTo>
                  <a:pt x="2936" y="1400"/>
                  <a:pt x="2936" y="1400"/>
                  <a:pt x="2936" y="1400"/>
                </a:cubicBezTo>
                <a:cubicBezTo>
                  <a:pt x="2968" y="1160"/>
                  <a:pt x="3112" y="1016"/>
                  <a:pt x="3320" y="1016"/>
                </a:cubicBezTo>
                <a:close/>
                <a:moveTo>
                  <a:pt x="5000" y="8"/>
                </a:moveTo>
                <a:cubicBezTo>
                  <a:pt x="4728" y="8"/>
                  <a:pt x="4728" y="8"/>
                  <a:pt x="4728" y="8"/>
                </a:cubicBezTo>
                <a:cubicBezTo>
                  <a:pt x="4568" y="8"/>
                  <a:pt x="4504" y="48"/>
                  <a:pt x="4504" y="160"/>
                </a:cubicBezTo>
                <a:cubicBezTo>
                  <a:pt x="4504" y="2016"/>
                  <a:pt x="4504" y="2016"/>
                  <a:pt x="4504" y="2016"/>
                </a:cubicBezTo>
                <a:cubicBezTo>
                  <a:pt x="4504" y="2464"/>
                  <a:pt x="4640" y="2648"/>
                  <a:pt x="5008" y="2648"/>
                </a:cubicBezTo>
                <a:cubicBezTo>
                  <a:pt x="5184" y="2648"/>
                  <a:pt x="5336" y="2596"/>
                  <a:pt x="5336" y="2596"/>
                </a:cubicBezTo>
                <a:cubicBezTo>
                  <a:pt x="5336" y="2232"/>
                  <a:pt x="5336" y="2232"/>
                  <a:pt x="5336" y="2232"/>
                </a:cubicBezTo>
                <a:cubicBezTo>
                  <a:pt x="5336" y="2232"/>
                  <a:pt x="5248" y="2256"/>
                  <a:pt x="5168" y="2256"/>
                </a:cubicBezTo>
                <a:cubicBezTo>
                  <a:pt x="5068" y="2256"/>
                  <a:pt x="5000" y="2208"/>
                  <a:pt x="5000" y="2000"/>
                </a:cubicBezTo>
                <a:lnTo>
                  <a:pt x="5000" y="8"/>
                </a:lnTo>
                <a:close/>
                <a:moveTo>
                  <a:pt x="6136" y="8"/>
                </a:moveTo>
                <a:cubicBezTo>
                  <a:pt x="5872" y="8"/>
                  <a:pt x="5872" y="8"/>
                  <a:pt x="5872" y="8"/>
                </a:cubicBezTo>
                <a:cubicBezTo>
                  <a:pt x="5712" y="8"/>
                  <a:pt x="5648" y="48"/>
                  <a:pt x="5648" y="160"/>
                </a:cubicBezTo>
                <a:cubicBezTo>
                  <a:pt x="5648" y="2016"/>
                  <a:pt x="5648" y="2016"/>
                  <a:pt x="5648" y="2016"/>
                </a:cubicBezTo>
                <a:cubicBezTo>
                  <a:pt x="5648" y="2464"/>
                  <a:pt x="5792" y="2648"/>
                  <a:pt x="6208" y="2648"/>
                </a:cubicBezTo>
                <a:cubicBezTo>
                  <a:pt x="6432" y="2648"/>
                  <a:pt x="6600" y="2596"/>
                  <a:pt x="6600" y="2596"/>
                </a:cubicBezTo>
                <a:cubicBezTo>
                  <a:pt x="6600" y="2216"/>
                  <a:pt x="6600" y="2216"/>
                  <a:pt x="6600" y="2216"/>
                </a:cubicBezTo>
                <a:cubicBezTo>
                  <a:pt x="6600" y="2216"/>
                  <a:pt x="6480" y="2248"/>
                  <a:pt x="6368" y="2248"/>
                </a:cubicBezTo>
                <a:cubicBezTo>
                  <a:pt x="6224" y="2248"/>
                  <a:pt x="6136" y="2176"/>
                  <a:pt x="6136" y="1936"/>
                </a:cubicBezTo>
                <a:cubicBezTo>
                  <a:pt x="6136" y="1072"/>
                  <a:pt x="6136" y="1072"/>
                  <a:pt x="6136" y="1072"/>
                </a:cubicBezTo>
                <a:cubicBezTo>
                  <a:pt x="6376" y="1072"/>
                  <a:pt x="6376" y="1072"/>
                  <a:pt x="6376" y="1072"/>
                </a:cubicBezTo>
                <a:cubicBezTo>
                  <a:pt x="6536" y="1072"/>
                  <a:pt x="6600" y="1032"/>
                  <a:pt x="6600" y="920"/>
                </a:cubicBezTo>
                <a:cubicBezTo>
                  <a:pt x="6600" y="688"/>
                  <a:pt x="6600" y="688"/>
                  <a:pt x="6600" y="688"/>
                </a:cubicBezTo>
                <a:cubicBezTo>
                  <a:pt x="6136" y="688"/>
                  <a:pt x="6136" y="688"/>
                  <a:pt x="6136" y="688"/>
                </a:cubicBezTo>
                <a:lnTo>
                  <a:pt x="6136" y="8"/>
                </a:lnTo>
                <a:close/>
                <a:moveTo>
                  <a:pt x="6840" y="1744"/>
                </a:moveTo>
                <a:cubicBezTo>
                  <a:pt x="6840" y="2400"/>
                  <a:pt x="7256" y="2648"/>
                  <a:pt x="7768" y="2648"/>
                </a:cubicBezTo>
                <a:cubicBezTo>
                  <a:pt x="8088" y="2648"/>
                  <a:pt x="8416" y="2584"/>
                  <a:pt x="8608" y="2504"/>
                </a:cubicBezTo>
                <a:cubicBezTo>
                  <a:pt x="8608" y="752"/>
                  <a:pt x="8608" y="752"/>
                  <a:pt x="8608" y="752"/>
                </a:cubicBezTo>
                <a:cubicBezTo>
                  <a:pt x="8416" y="696"/>
                  <a:pt x="8176" y="648"/>
                  <a:pt x="7920" y="648"/>
                </a:cubicBezTo>
                <a:cubicBezTo>
                  <a:pt x="7248" y="648"/>
                  <a:pt x="6840" y="1088"/>
                  <a:pt x="6840" y="1744"/>
                </a:cubicBezTo>
                <a:close/>
                <a:moveTo>
                  <a:pt x="7352" y="1696"/>
                </a:moveTo>
                <a:cubicBezTo>
                  <a:pt x="7352" y="1232"/>
                  <a:pt x="7584" y="1032"/>
                  <a:pt x="7872" y="1032"/>
                </a:cubicBezTo>
                <a:cubicBezTo>
                  <a:pt x="8016" y="1032"/>
                  <a:pt x="8120" y="1060"/>
                  <a:pt x="8120" y="1060"/>
                </a:cubicBezTo>
                <a:cubicBezTo>
                  <a:pt x="8120" y="2216"/>
                  <a:pt x="8120" y="2216"/>
                  <a:pt x="8120" y="2216"/>
                </a:cubicBezTo>
                <a:cubicBezTo>
                  <a:pt x="8120" y="2216"/>
                  <a:pt x="8016" y="2264"/>
                  <a:pt x="7808" y="2264"/>
                </a:cubicBezTo>
                <a:cubicBezTo>
                  <a:pt x="7488" y="2264"/>
                  <a:pt x="7352" y="2048"/>
                  <a:pt x="7352" y="1696"/>
                </a:cubicBezTo>
                <a:close/>
                <a:moveTo>
                  <a:pt x="9112" y="2608"/>
                </a:moveTo>
                <a:cubicBezTo>
                  <a:pt x="9608" y="2608"/>
                  <a:pt x="9608" y="2608"/>
                  <a:pt x="9608" y="2608"/>
                </a:cubicBezTo>
                <a:cubicBezTo>
                  <a:pt x="9608" y="1440"/>
                  <a:pt x="9608" y="1440"/>
                  <a:pt x="9608" y="1440"/>
                </a:cubicBezTo>
                <a:cubicBezTo>
                  <a:pt x="9608" y="1168"/>
                  <a:pt x="9680" y="1072"/>
                  <a:pt x="9872" y="1072"/>
                </a:cubicBezTo>
                <a:cubicBezTo>
                  <a:pt x="9896" y="1072"/>
                  <a:pt x="9896" y="1072"/>
                  <a:pt x="9896" y="1072"/>
                </a:cubicBezTo>
                <a:cubicBezTo>
                  <a:pt x="10040" y="1072"/>
                  <a:pt x="10112" y="1048"/>
                  <a:pt x="10112" y="920"/>
                </a:cubicBezTo>
                <a:cubicBezTo>
                  <a:pt x="10112" y="688"/>
                  <a:pt x="10112" y="688"/>
                  <a:pt x="10112" y="688"/>
                </a:cubicBezTo>
                <a:cubicBezTo>
                  <a:pt x="9808" y="688"/>
                  <a:pt x="9808" y="688"/>
                  <a:pt x="9808" y="688"/>
                </a:cubicBezTo>
                <a:cubicBezTo>
                  <a:pt x="9264" y="688"/>
                  <a:pt x="9112" y="1024"/>
                  <a:pt x="9112" y="1440"/>
                </a:cubicBezTo>
                <a:lnTo>
                  <a:pt x="9112" y="2608"/>
                </a:lnTo>
                <a:close/>
                <a:moveTo>
                  <a:pt x="10224" y="1664"/>
                </a:moveTo>
                <a:cubicBezTo>
                  <a:pt x="10224" y="2320"/>
                  <a:pt x="10544" y="2648"/>
                  <a:pt x="11200" y="2648"/>
                </a:cubicBezTo>
                <a:cubicBezTo>
                  <a:pt x="11472" y="2648"/>
                  <a:pt x="11680" y="2592"/>
                  <a:pt x="11808" y="2544"/>
                </a:cubicBezTo>
                <a:cubicBezTo>
                  <a:pt x="11808" y="2168"/>
                  <a:pt x="11808" y="2168"/>
                  <a:pt x="11808" y="2168"/>
                </a:cubicBezTo>
                <a:cubicBezTo>
                  <a:pt x="11680" y="2216"/>
                  <a:pt x="11456" y="2264"/>
                  <a:pt x="11264" y="2264"/>
                </a:cubicBezTo>
                <a:cubicBezTo>
                  <a:pt x="10912" y="2264"/>
                  <a:pt x="10720" y="2080"/>
                  <a:pt x="10720" y="1728"/>
                </a:cubicBezTo>
                <a:cubicBezTo>
                  <a:pt x="11704" y="1728"/>
                  <a:pt x="11704" y="1728"/>
                  <a:pt x="11704" y="1728"/>
                </a:cubicBezTo>
                <a:cubicBezTo>
                  <a:pt x="11864" y="1728"/>
                  <a:pt x="11928" y="1688"/>
                  <a:pt x="11928" y="1576"/>
                </a:cubicBezTo>
                <a:cubicBezTo>
                  <a:pt x="11928" y="1504"/>
                  <a:pt x="11928" y="1504"/>
                  <a:pt x="11928" y="1504"/>
                </a:cubicBezTo>
                <a:cubicBezTo>
                  <a:pt x="11928" y="1024"/>
                  <a:pt x="11672" y="648"/>
                  <a:pt x="11128" y="648"/>
                </a:cubicBezTo>
                <a:cubicBezTo>
                  <a:pt x="10552" y="648"/>
                  <a:pt x="10224" y="1088"/>
                  <a:pt x="10224" y="1664"/>
                </a:cubicBezTo>
                <a:close/>
                <a:moveTo>
                  <a:pt x="11112" y="1016"/>
                </a:moveTo>
                <a:cubicBezTo>
                  <a:pt x="11320" y="1016"/>
                  <a:pt x="11432" y="1160"/>
                  <a:pt x="11432" y="1400"/>
                </a:cubicBezTo>
                <a:cubicBezTo>
                  <a:pt x="10728" y="1400"/>
                  <a:pt x="10728" y="1400"/>
                  <a:pt x="10728" y="1400"/>
                </a:cubicBezTo>
                <a:cubicBezTo>
                  <a:pt x="10760" y="1160"/>
                  <a:pt x="10904" y="1016"/>
                  <a:pt x="11112" y="1016"/>
                </a:cubicBezTo>
                <a:close/>
                <a:moveTo>
                  <a:pt x="12232" y="1264"/>
                </a:moveTo>
                <a:cubicBezTo>
                  <a:pt x="12232" y="1904"/>
                  <a:pt x="13012" y="1728"/>
                  <a:pt x="13012" y="2064"/>
                </a:cubicBezTo>
                <a:cubicBezTo>
                  <a:pt x="13012" y="2192"/>
                  <a:pt x="12888" y="2264"/>
                  <a:pt x="12696" y="2264"/>
                </a:cubicBezTo>
                <a:cubicBezTo>
                  <a:pt x="12552" y="2264"/>
                  <a:pt x="12396" y="2240"/>
                  <a:pt x="12284" y="2208"/>
                </a:cubicBezTo>
                <a:cubicBezTo>
                  <a:pt x="12276" y="2608"/>
                  <a:pt x="12276" y="2608"/>
                  <a:pt x="12276" y="2608"/>
                </a:cubicBezTo>
                <a:cubicBezTo>
                  <a:pt x="12388" y="2632"/>
                  <a:pt x="12528" y="2648"/>
                  <a:pt x="12672" y="2648"/>
                </a:cubicBezTo>
                <a:cubicBezTo>
                  <a:pt x="13184" y="2648"/>
                  <a:pt x="13524" y="2400"/>
                  <a:pt x="13524" y="2016"/>
                </a:cubicBezTo>
                <a:cubicBezTo>
                  <a:pt x="13524" y="1392"/>
                  <a:pt x="12736" y="1520"/>
                  <a:pt x="12736" y="1216"/>
                </a:cubicBezTo>
                <a:cubicBezTo>
                  <a:pt x="12736" y="1088"/>
                  <a:pt x="12848" y="1024"/>
                  <a:pt x="13024" y="1024"/>
                </a:cubicBezTo>
                <a:cubicBezTo>
                  <a:pt x="13088" y="1024"/>
                  <a:pt x="13152" y="1028"/>
                  <a:pt x="13200" y="1028"/>
                </a:cubicBezTo>
                <a:cubicBezTo>
                  <a:pt x="13312" y="1028"/>
                  <a:pt x="13400" y="1008"/>
                  <a:pt x="13400" y="816"/>
                </a:cubicBezTo>
                <a:cubicBezTo>
                  <a:pt x="13400" y="680"/>
                  <a:pt x="13400" y="680"/>
                  <a:pt x="13400" y="680"/>
                </a:cubicBezTo>
                <a:cubicBezTo>
                  <a:pt x="13400" y="680"/>
                  <a:pt x="13224" y="648"/>
                  <a:pt x="13048" y="648"/>
                </a:cubicBezTo>
                <a:cubicBezTo>
                  <a:pt x="12504" y="648"/>
                  <a:pt x="12232" y="928"/>
                  <a:pt x="12232" y="1264"/>
                </a:cubicBezTo>
                <a:close/>
              </a:path>
            </a:pathLst>
          </a:custGeom>
          <a:solidFill>
            <a:schemeClr val="bg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6" name="Tijdelijke aanduiding voor datum 5">
            <a:extLst>
              <a:ext uri="{FF2B5EF4-FFF2-40B4-BE49-F238E27FC236}">
                <a16:creationId xmlns:a16="http://schemas.microsoft.com/office/drawing/2014/main" id="{EEA063B1-D1BB-422B-A945-0E0BF929B8EC}"/>
              </a:ext>
            </a:extLst>
          </p:cNvPr>
          <p:cNvSpPr>
            <a:spLocks noGrp="1"/>
          </p:cNvSpPr>
          <p:nvPr>
            <p:ph type="dt" sz="half" idx="10"/>
          </p:nvPr>
        </p:nvSpPr>
        <p:spPr>
          <a:xfrm>
            <a:off x="13029600" y="4157669"/>
            <a:ext cx="153888" cy="1485895"/>
          </a:xfrm>
        </p:spPr>
        <p:txBody>
          <a:bodyPr/>
          <a:lstStyle>
            <a:lvl1pPr>
              <a:defRPr>
                <a:solidFill>
                  <a:srgbClr val="E6E6E6"/>
                </a:solidFill>
              </a:defRPr>
            </a:lvl1pPr>
          </a:lstStyle>
          <a:p>
            <a:fld id="{76D39C14-3AA5-4CD6-B6C4-5541E76D388A}" type="datetime1">
              <a:rPr lang="nl-NL" smtClean="0"/>
              <a:t>26-5-2022</a:t>
            </a:fld>
            <a:endParaRPr lang="nl-NL"/>
          </a:p>
        </p:txBody>
      </p:sp>
      <p:sp>
        <p:nvSpPr>
          <p:cNvPr id="7" name="Tijdelijke aanduiding voor voettekst 6">
            <a:extLst>
              <a:ext uri="{FF2B5EF4-FFF2-40B4-BE49-F238E27FC236}">
                <a16:creationId xmlns:a16="http://schemas.microsoft.com/office/drawing/2014/main" id="{CA897A52-D4CF-4702-BCED-5706FDE743C0}"/>
              </a:ext>
            </a:extLst>
          </p:cNvPr>
          <p:cNvSpPr>
            <a:spLocks noGrp="1"/>
          </p:cNvSpPr>
          <p:nvPr>
            <p:ph type="ftr" sz="quarter" idx="11"/>
          </p:nvPr>
        </p:nvSpPr>
        <p:spPr>
          <a:xfrm>
            <a:off x="12498972" y="541695"/>
            <a:ext cx="153888" cy="5101869"/>
          </a:xfrm>
          <a:prstGeom prst="rect">
            <a:avLst/>
          </a:prstGeom>
        </p:spPr>
        <p:txBody>
          <a:bodyPr/>
          <a:lstStyle>
            <a:lvl1pPr>
              <a:defRPr>
                <a:solidFill>
                  <a:srgbClr val="E6E6E6"/>
                </a:solidFill>
              </a:defRPr>
            </a:lvl1pPr>
          </a:lstStyle>
          <a:p>
            <a:endParaRPr lang="nl-NL"/>
          </a:p>
        </p:txBody>
      </p:sp>
      <p:sp>
        <p:nvSpPr>
          <p:cNvPr id="8" name="Tijdelijke aanduiding voor dianummer 7">
            <a:extLst>
              <a:ext uri="{FF2B5EF4-FFF2-40B4-BE49-F238E27FC236}">
                <a16:creationId xmlns:a16="http://schemas.microsoft.com/office/drawing/2014/main" id="{335B6879-93B0-4CA7-BCA9-D4FA9240C2BC}"/>
              </a:ext>
            </a:extLst>
          </p:cNvPr>
          <p:cNvSpPr>
            <a:spLocks noGrp="1"/>
          </p:cNvSpPr>
          <p:nvPr>
            <p:ph type="sldNum" sz="quarter" idx="12"/>
          </p:nvPr>
        </p:nvSpPr>
        <p:spPr>
          <a:xfrm>
            <a:off x="123527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pic>
        <p:nvPicPr>
          <p:cNvPr id="11" name="Enabling_deltalife_wit">
            <a:extLst>
              <a:ext uri="{FF2B5EF4-FFF2-40B4-BE49-F238E27FC236}">
                <a16:creationId xmlns:a16="http://schemas.microsoft.com/office/drawing/2014/main" id="{F6979AE7-8CDB-45F8-88A4-AC18A1F0E5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600" y="5947200"/>
            <a:ext cx="3175200" cy="755731"/>
          </a:xfrm>
          <a:prstGeom prst="rect">
            <a:avLst/>
          </a:prstGeom>
        </p:spPr>
      </p:pic>
    </p:spTree>
    <p:extLst>
      <p:ext uri="{BB962C8B-B14F-4D97-AF65-F5344CB8AC3E}">
        <p14:creationId xmlns:p14="http://schemas.microsoft.com/office/powerpoint/2010/main" val="2785437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500"/>
                                  </p:stCondLst>
                                  <p:childTnLst>
                                    <p:animEffect transition="out" filter="fade">
                                      <p:cBhvr>
                                        <p:cTn id="6" dur="3000"/>
                                        <p:tgtEl>
                                          <p:spTgt spid="12"/>
                                        </p:tgtEl>
                                      </p:cBhvr>
                                    </p:animEffect>
                                    <p:set>
                                      <p:cBhvr>
                                        <p:cTn id="7" dur="1" fill="hold">
                                          <p:stCondLst>
                                            <p:cond delay="29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300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42" presetClass="path" presetSubtype="0" accel="50000" decel="50000" fill="hold" grpId="0" nodeType="withEffect">
                                  <p:stCondLst>
                                    <p:cond delay="3500"/>
                                  </p:stCondLst>
                                  <p:childTnLst>
                                    <p:animMotion origin="layout" path="M -2.08333E-7 7.40741E-7 L -0.0332 0.06042 " pathEditMode="relative" rAng="0" ptsTypes="AA">
                                      <p:cBhvr>
                                        <p:cTn id="12" dur="2000" fill="hold"/>
                                        <p:tgtEl>
                                          <p:spTgt spid="10"/>
                                        </p:tgtEl>
                                        <p:attrNameLst>
                                          <p:attrName>ppt_x</p:attrName>
                                          <p:attrName>ppt_y</p:attrName>
                                        </p:attrNameLst>
                                      </p:cBhvr>
                                      <p:rCtr x="-1667" y="3009"/>
                                    </p:animMotion>
                                  </p:childTnLst>
                                </p:cTn>
                              </p:par>
                              <p:par>
                                <p:cTn id="13" presetID="8" presetClass="emph" presetSubtype="0" fill="hold" grpId="1" nodeType="withEffect">
                                  <p:stCondLst>
                                    <p:cond delay="3500"/>
                                  </p:stCondLst>
                                  <p:childTnLst>
                                    <p:animRot by="-5400000">
                                      <p:cBhvr>
                                        <p:cTn id="14" dur="2000" fill="hold"/>
                                        <p:tgtEl>
                                          <p:spTgt spid="10"/>
                                        </p:tgtEl>
                                        <p:attrNameLst>
                                          <p:attrName>r</p:attrName>
                                        </p:attrNameLst>
                                      </p:cBhvr>
                                    </p:animRot>
                                  </p:childTnLst>
                                </p:cTn>
                              </p:par>
                              <p:par>
                                <p:cTn id="15" presetID="42" presetClass="path" presetSubtype="0" accel="50000" decel="50000" fill="hold" grpId="0" nodeType="withEffect">
                                  <p:stCondLst>
                                    <p:cond delay="3500"/>
                                  </p:stCondLst>
                                  <p:childTnLst>
                                    <p:animMotion origin="layout" path="M 8.33333E-7 2.22222E-6 L 0.04115 -0.07477 " pathEditMode="relative" rAng="0" ptsTypes="AA">
                                      <p:cBhvr>
                                        <p:cTn id="16" dur="2000" fill="hold"/>
                                        <p:tgtEl>
                                          <p:spTgt spid="9"/>
                                        </p:tgtEl>
                                        <p:attrNameLst>
                                          <p:attrName>ppt_x</p:attrName>
                                          <p:attrName>ppt_y</p:attrName>
                                        </p:attrNameLst>
                                      </p:cBhvr>
                                      <p:rCtr x="2057" y="-3750"/>
                                    </p:animMotion>
                                  </p:childTnLst>
                                </p:cTn>
                              </p:par>
                              <p:par>
                                <p:cTn id="17" presetID="8" presetClass="emph" presetSubtype="0" fill="hold" grpId="1" nodeType="withEffect">
                                  <p:stCondLst>
                                    <p:cond delay="3500"/>
                                  </p:stCondLst>
                                  <p:childTnLst>
                                    <p:animRot by="-5400000">
                                      <p:cBhvr>
                                        <p:cTn id="18" dur="2000" fill="hold"/>
                                        <p:tgtEl>
                                          <p:spTgt spid="9"/>
                                        </p:tgtEl>
                                        <p:attrNameLst>
                                          <p:attrName>r</p:attrName>
                                        </p:attrNameLst>
                                      </p:cBhvr>
                                    </p:animRot>
                                  </p:childTnLst>
                                </p:cTn>
                              </p:par>
                              <p:par>
                                <p:cTn id="19" presetID="10" presetClass="exit" presetSubtype="0" fill="hold" grpId="2" nodeType="withEffect">
                                  <p:stCondLst>
                                    <p:cond delay="600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xit" presetSubtype="0" fill="hold" grpId="2" nodeType="withEffect">
                                  <p:stCondLst>
                                    <p:cond delay="6000"/>
                                  </p:stCondLst>
                                  <p:childTnLst>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3" grpId="0" animBg="1"/>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10" name="Tijdelijke aanduiding voor afbeelding 65">
            <a:extLst>
              <a:ext uri="{FF2B5EF4-FFF2-40B4-BE49-F238E27FC236}">
                <a16:creationId xmlns:a16="http://schemas.microsoft.com/office/drawing/2014/main" id="{D8C9B7F8-6288-4D09-BD88-8006B973F31A}"/>
              </a:ext>
            </a:extLst>
          </p:cNvPr>
          <p:cNvSpPr>
            <a:spLocks noGrp="1"/>
          </p:cNvSpPr>
          <p:nvPr>
            <p:ph type="pic" sz="quarter" idx="19" hasCustomPrompt="1"/>
          </p:nvPr>
        </p:nvSpPr>
        <p:spPr>
          <a:xfrm>
            <a:off x="755650" y="2820473"/>
            <a:ext cx="11436350" cy="4037527"/>
          </a:xfrm>
          <a:blipFill>
            <a:blip r:embed="rId2"/>
            <a:stretch>
              <a:fillRect/>
            </a:stretch>
          </a:blipFill>
        </p:spPr>
        <p:txBody>
          <a:bodyPr tIns="2340000"/>
          <a:lstStyle>
            <a:lvl1pPr marL="0" indent="0" algn="ctr">
              <a:buNone/>
              <a:defRPr sz="1400">
                <a:solidFill>
                  <a:schemeClr val="bg2">
                    <a:lumMod val="50000"/>
                  </a:schemeClr>
                </a:solidFill>
              </a:defRPr>
            </a:lvl1pPr>
          </a:lstStyle>
          <a:p>
            <a:r>
              <a:rPr lang="nl-NL"/>
              <a:t>Selecteer afbeelding</a:t>
            </a:r>
          </a:p>
        </p:txBody>
      </p:sp>
      <p:sp>
        <p:nvSpPr>
          <p:cNvPr id="6" name="Titel 5">
            <a:extLst>
              <a:ext uri="{FF2B5EF4-FFF2-40B4-BE49-F238E27FC236}">
                <a16:creationId xmlns:a16="http://schemas.microsoft.com/office/drawing/2014/main" id="{DB90DCA0-4985-4FE6-A3E0-A65236F17A2C}"/>
              </a:ext>
            </a:extLst>
          </p:cNvPr>
          <p:cNvSpPr>
            <a:spLocks noGrp="1"/>
          </p:cNvSpPr>
          <p:nvPr>
            <p:ph type="title"/>
          </p:nvPr>
        </p:nvSpPr>
        <p:spPr/>
        <p:txBody>
          <a:bodyPr/>
          <a:lstStyle/>
          <a:p>
            <a:r>
              <a:rPr lang="nl-NL"/>
              <a:t>Klik om stijl te bewerken</a:t>
            </a:r>
          </a:p>
        </p:txBody>
      </p:sp>
      <p:sp>
        <p:nvSpPr>
          <p:cNvPr id="29" name="Tekstvak 28">
            <a:hlinkClick r:id="rId3"/>
            <a:extLst>
              <a:ext uri="{FF2B5EF4-FFF2-40B4-BE49-F238E27FC236}">
                <a16:creationId xmlns:a16="http://schemas.microsoft.com/office/drawing/2014/main" id="{C731B5EA-6866-4EBE-8138-DEC893F2E2E3}"/>
              </a:ext>
            </a:extLst>
          </p:cNvPr>
          <p:cNvSpPr txBox="1"/>
          <p:nvPr userDrawn="1"/>
        </p:nvSpPr>
        <p:spPr>
          <a:xfrm>
            <a:off x="1260000" y="2267999"/>
            <a:ext cx="1949618" cy="276999"/>
          </a:xfrm>
          <a:prstGeom prst="rect">
            <a:avLst/>
          </a:prstGeom>
          <a:noFill/>
        </p:spPr>
        <p:txBody>
          <a:bodyPr wrap="square" lIns="0" tIns="0" rIns="0" bIns="0" rtlCol="0">
            <a:spAutoFit/>
          </a:bodyPr>
          <a:lstStyle/>
          <a:p>
            <a:r>
              <a:rPr lang="en-GB" sz="1800" noProof="1">
                <a:solidFill>
                  <a:schemeClr val="tx2"/>
                </a:solidFill>
              </a:rPr>
              <a:t>info@deltares.nl</a:t>
            </a:r>
          </a:p>
        </p:txBody>
      </p:sp>
      <p:sp>
        <p:nvSpPr>
          <p:cNvPr id="30" name="Tekstvak 29">
            <a:hlinkClick r:id="rId4"/>
            <a:extLst>
              <a:ext uri="{FF2B5EF4-FFF2-40B4-BE49-F238E27FC236}">
                <a16:creationId xmlns:a16="http://schemas.microsoft.com/office/drawing/2014/main" id="{B2A41075-9E8D-4E25-B2BA-1D1DD506088A}"/>
              </a:ext>
            </a:extLst>
          </p:cNvPr>
          <p:cNvSpPr txBox="1"/>
          <p:nvPr userDrawn="1"/>
        </p:nvSpPr>
        <p:spPr>
          <a:xfrm>
            <a:off x="4212000" y="1763999"/>
            <a:ext cx="1871662" cy="276999"/>
          </a:xfrm>
          <a:prstGeom prst="rect">
            <a:avLst/>
          </a:prstGeom>
          <a:noFill/>
        </p:spPr>
        <p:txBody>
          <a:bodyPr wrap="square" lIns="0" tIns="0" rIns="0" bIns="0" rtlCol="0">
            <a:spAutoFit/>
          </a:bodyPr>
          <a:lstStyle/>
          <a:p>
            <a:r>
              <a:rPr lang="en-GB" sz="1800" noProof="1">
                <a:solidFill>
                  <a:schemeClr val="tx2"/>
                </a:solidFill>
              </a:rPr>
              <a:t>@deltares</a:t>
            </a:r>
          </a:p>
        </p:txBody>
      </p:sp>
      <p:sp>
        <p:nvSpPr>
          <p:cNvPr id="31" name="Tekstvak 30">
            <a:hlinkClick r:id="rId5"/>
            <a:extLst>
              <a:ext uri="{FF2B5EF4-FFF2-40B4-BE49-F238E27FC236}">
                <a16:creationId xmlns:a16="http://schemas.microsoft.com/office/drawing/2014/main" id="{58C063EF-2783-4DB8-8B62-49C28C8695C5}"/>
              </a:ext>
            </a:extLst>
          </p:cNvPr>
          <p:cNvSpPr txBox="1"/>
          <p:nvPr userDrawn="1"/>
        </p:nvSpPr>
        <p:spPr>
          <a:xfrm>
            <a:off x="6912000" y="1763999"/>
            <a:ext cx="4344426" cy="276999"/>
          </a:xfrm>
          <a:prstGeom prst="rect">
            <a:avLst/>
          </a:prstGeom>
          <a:noFill/>
        </p:spPr>
        <p:txBody>
          <a:bodyPr wrap="square" lIns="0" tIns="0" rIns="0" bIns="0" rtlCol="0">
            <a:spAutoFit/>
          </a:bodyPr>
          <a:lstStyle/>
          <a:p>
            <a:r>
              <a:rPr lang="en-GB" sz="1800" noProof="1">
                <a:solidFill>
                  <a:schemeClr val="tx2"/>
                </a:solidFill>
              </a:rPr>
              <a:t>linkedin.com/company/deltares</a:t>
            </a:r>
          </a:p>
        </p:txBody>
      </p:sp>
      <p:sp>
        <p:nvSpPr>
          <p:cNvPr id="32" name="Tekstvak 31">
            <a:hlinkClick r:id="rId6"/>
            <a:extLst>
              <a:ext uri="{FF2B5EF4-FFF2-40B4-BE49-F238E27FC236}">
                <a16:creationId xmlns:a16="http://schemas.microsoft.com/office/drawing/2014/main" id="{5F163D96-77E3-420C-8665-5CE311574B20}"/>
              </a:ext>
            </a:extLst>
          </p:cNvPr>
          <p:cNvSpPr txBox="1"/>
          <p:nvPr userDrawn="1"/>
        </p:nvSpPr>
        <p:spPr>
          <a:xfrm>
            <a:off x="1260000" y="1763999"/>
            <a:ext cx="1949618" cy="276999"/>
          </a:xfrm>
          <a:prstGeom prst="rect">
            <a:avLst/>
          </a:prstGeom>
          <a:noFill/>
        </p:spPr>
        <p:txBody>
          <a:bodyPr wrap="square" lIns="0" tIns="0" rIns="0" bIns="0" rtlCol="0">
            <a:spAutoFit/>
          </a:bodyPr>
          <a:lstStyle/>
          <a:p>
            <a:r>
              <a:rPr lang="en-GB" sz="1800" noProof="1">
                <a:solidFill>
                  <a:schemeClr val="tx2"/>
                </a:solidFill>
              </a:rPr>
              <a:t>www.deltares.nl</a:t>
            </a:r>
          </a:p>
        </p:txBody>
      </p:sp>
      <p:sp>
        <p:nvSpPr>
          <p:cNvPr id="33" name="Tekstvak 32">
            <a:hlinkClick r:id="rId7"/>
            <a:extLst>
              <a:ext uri="{FF2B5EF4-FFF2-40B4-BE49-F238E27FC236}">
                <a16:creationId xmlns:a16="http://schemas.microsoft.com/office/drawing/2014/main" id="{3B4E325A-D4A5-415E-A8C3-FF4A98631369}"/>
              </a:ext>
            </a:extLst>
          </p:cNvPr>
          <p:cNvSpPr txBox="1"/>
          <p:nvPr userDrawn="1"/>
        </p:nvSpPr>
        <p:spPr>
          <a:xfrm>
            <a:off x="4212000" y="2267999"/>
            <a:ext cx="1871662" cy="276999"/>
          </a:xfrm>
          <a:prstGeom prst="rect">
            <a:avLst/>
          </a:prstGeom>
          <a:noFill/>
        </p:spPr>
        <p:txBody>
          <a:bodyPr wrap="square" lIns="0" tIns="0" rIns="0" bIns="0" rtlCol="0">
            <a:spAutoFit/>
          </a:bodyPr>
          <a:lstStyle/>
          <a:p>
            <a:r>
              <a:rPr lang="en-GB" sz="1800" noProof="1">
                <a:solidFill>
                  <a:schemeClr val="tx2"/>
                </a:solidFill>
              </a:rPr>
              <a:t>@deltares</a:t>
            </a:r>
          </a:p>
        </p:txBody>
      </p:sp>
      <p:sp>
        <p:nvSpPr>
          <p:cNvPr id="34" name="Tekstvak 33">
            <a:hlinkClick r:id="rId8"/>
            <a:extLst>
              <a:ext uri="{FF2B5EF4-FFF2-40B4-BE49-F238E27FC236}">
                <a16:creationId xmlns:a16="http://schemas.microsoft.com/office/drawing/2014/main" id="{052934D0-6B1B-4AB9-8002-224050C7A1A1}"/>
              </a:ext>
            </a:extLst>
          </p:cNvPr>
          <p:cNvSpPr txBox="1"/>
          <p:nvPr userDrawn="1"/>
        </p:nvSpPr>
        <p:spPr>
          <a:xfrm>
            <a:off x="6912000" y="2267999"/>
            <a:ext cx="4344426" cy="276999"/>
          </a:xfrm>
          <a:prstGeom prst="rect">
            <a:avLst/>
          </a:prstGeom>
          <a:noFill/>
        </p:spPr>
        <p:txBody>
          <a:bodyPr wrap="square" lIns="0" tIns="0" rIns="0" bIns="0" rtlCol="0">
            <a:spAutoFit/>
          </a:bodyPr>
          <a:lstStyle/>
          <a:p>
            <a:r>
              <a:rPr lang="en-GB" sz="1800" noProof="1">
                <a:solidFill>
                  <a:schemeClr val="tx2"/>
                </a:solidFill>
              </a:rPr>
              <a:t>facebook.com/deltaresNL</a:t>
            </a:r>
          </a:p>
        </p:txBody>
      </p:sp>
      <p:sp>
        <p:nvSpPr>
          <p:cNvPr id="17" name="Tijdelijke aanduiding voor tekst 61">
            <a:extLst>
              <a:ext uri="{FF2B5EF4-FFF2-40B4-BE49-F238E27FC236}">
                <a16:creationId xmlns:a16="http://schemas.microsoft.com/office/drawing/2014/main" id="{3D815638-2A87-40E4-BC3A-FB4D1E25ACB0}"/>
              </a:ext>
            </a:extLst>
          </p:cNvPr>
          <p:cNvSpPr>
            <a:spLocks noGrp="1" noChangeAspect="1"/>
          </p:cNvSpPr>
          <p:nvPr>
            <p:ph type="body" sz="quarter" idx="18"/>
          </p:nvPr>
        </p:nvSpPr>
        <p:spPr>
          <a:xfrm>
            <a:off x="9531707" y="5835881"/>
            <a:ext cx="2340000" cy="758729"/>
          </a:xfrm>
          <a:blipFill>
            <a:blip r:embed="rId9" cstate="screen">
              <a:extLst>
                <a:ext uri="{28A0092B-C50C-407E-A947-70E740481C1C}">
                  <a14:useLocalDpi xmlns:a14="http://schemas.microsoft.com/office/drawing/2010/main"/>
                </a:ext>
              </a:extLst>
            </a:blip>
            <a:stretch>
              <a:fillRect/>
            </a:stretch>
          </a:blipFill>
        </p:spPr>
        <p:txBody>
          <a:bodyPr vert="horz" lIns="3240000" rIns="0"/>
          <a:lstStyle>
            <a:lvl1pPr marL="0" indent="0">
              <a:buNone/>
              <a:defRPr sz="100">
                <a:solidFill>
                  <a:srgbClr val="E6E6E6"/>
                </a:solidFill>
              </a:defRPr>
            </a:lvl1pPr>
          </a:lstStyle>
          <a:p>
            <a:pPr lvl="0"/>
            <a:endParaRPr lang="nl-NL"/>
          </a:p>
        </p:txBody>
      </p:sp>
      <p:pic>
        <p:nvPicPr>
          <p:cNvPr id="7" name="Graphic 6">
            <a:hlinkClick r:id="rId6"/>
            <a:extLst>
              <a:ext uri="{FF2B5EF4-FFF2-40B4-BE49-F238E27FC236}">
                <a16:creationId xmlns:a16="http://schemas.microsoft.com/office/drawing/2014/main" id="{0D7005BD-5B17-436C-95BF-D53FCBDA054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56000" y="1764000"/>
            <a:ext cx="306000" cy="306000"/>
          </a:xfrm>
          <a:prstGeom prst="rect">
            <a:avLst/>
          </a:prstGeom>
        </p:spPr>
      </p:pic>
      <p:pic>
        <p:nvPicPr>
          <p:cNvPr id="9" name="Graphic 8">
            <a:hlinkClick r:id="rId5"/>
            <a:extLst>
              <a:ext uri="{FF2B5EF4-FFF2-40B4-BE49-F238E27FC236}">
                <a16:creationId xmlns:a16="http://schemas.microsoft.com/office/drawing/2014/main" id="{48ED5D6E-BB00-4DF8-8A4A-B64CCA32001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08000" y="1764000"/>
            <a:ext cx="306000" cy="306000"/>
          </a:xfrm>
          <a:prstGeom prst="rect">
            <a:avLst/>
          </a:prstGeom>
        </p:spPr>
      </p:pic>
      <p:pic>
        <p:nvPicPr>
          <p:cNvPr id="12" name="Graphic 11">
            <a:hlinkClick r:id="rId3"/>
            <a:extLst>
              <a:ext uri="{FF2B5EF4-FFF2-40B4-BE49-F238E27FC236}">
                <a16:creationId xmlns:a16="http://schemas.microsoft.com/office/drawing/2014/main" id="{3D248AEC-10A5-4B7E-BF95-2E949619BACB}"/>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56000" y="2268000"/>
            <a:ext cx="306000" cy="306000"/>
          </a:xfrm>
          <a:prstGeom prst="rect">
            <a:avLst/>
          </a:prstGeom>
        </p:spPr>
      </p:pic>
      <p:pic>
        <p:nvPicPr>
          <p:cNvPr id="16" name="Graphic 15">
            <a:hlinkClick r:id="rId8"/>
            <a:extLst>
              <a:ext uri="{FF2B5EF4-FFF2-40B4-BE49-F238E27FC236}">
                <a16:creationId xmlns:a16="http://schemas.microsoft.com/office/drawing/2014/main" id="{54EB740A-0F53-4E1C-8587-DA2F01870ADD}"/>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408000" y="2268000"/>
            <a:ext cx="306000" cy="306000"/>
          </a:xfrm>
          <a:prstGeom prst="rect">
            <a:avLst/>
          </a:prstGeom>
        </p:spPr>
      </p:pic>
      <p:pic>
        <p:nvPicPr>
          <p:cNvPr id="19" name="Graphic 18">
            <a:hlinkClick r:id="rId4"/>
            <a:extLst>
              <a:ext uri="{FF2B5EF4-FFF2-40B4-BE49-F238E27FC236}">
                <a16:creationId xmlns:a16="http://schemas.microsoft.com/office/drawing/2014/main" id="{3C2A80C3-6754-49BB-AE1D-787E3C8B82C9}"/>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708000" y="1764000"/>
            <a:ext cx="306000" cy="306000"/>
          </a:xfrm>
          <a:prstGeom prst="rect">
            <a:avLst/>
          </a:prstGeom>
        </p:spPr>
      </p:pic>
      <p:pic>
        <p:nvPicPr>
          <p:cNvPr id="44" name="Graphic 43">
            <a:hlinkClick r:id="rId7"/>
            <a:extLst>
              <a:ext uri="{FF2B5EF4-FFF2-40B4-BE49-F238E27FC236}">
                <a16:creationId xmlns:a16="http://schemas.microsoft.com/office/drawing/2014/main" id="{7232CAEC-F3CE-4040-A772-F8A6B9302514}"/>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708000" y="2268000"/>
            <a:ext cx="306000" cy="306000"/>
          </a:xfrm>
          <a:prstGeom prst="rect">
            <a:avLst/>
          </a:prstGeom>
        </p:spPr>
      </p:pic>
      <p:sp>
        <p:nvSpPr>
          <p:cNvPr id="22" name="Tijdelijke aanduiding voor tekst 21">
            <a:extLst>
              <a:ext uri="{FF2B5EF4-FFF2-40B4-BE49-F238E27FC236}">
                <a16:creationId xmlns:a16="http://schemas.microsoft.com/office/drawing/2014/main" id="{4416EE60-04E7-4A49-88D4-1122BC4AF7D8}"/>
              </a:ext>
            </a:extLst>
          </p:cNvPr>
          <p:cNvSpPr>
            <a:spLocks noGrp="1" noChangeAspect="1"/>
          </p:cNvSpPr>
          <p:nvPr>
            <p:ph type="body" sz="quarter" idx="20"/>
          </p:nvPr>
        </p:nvSpPr>
        <p:spPr>
          <a:xfrm>
            <a:off x="755650" y="3288888"/>
            <a:ext cx="2863850" cy="3096290"/>
          </a:xfrm>
          <a:custGeom>
            <a:avLst/>
            <a:gdLst>
              <a:gd name="connsiteX0" fmla="*/ 2525609 w 5497409"/>
              <a:gd name="connsiteY0" fmla="*/ 0 h 5943600"/>
              <a:gd name="connsiteX1" fmla="*/ 5497409 w 5497409"/>
              <a:gd name="connsiteY1" fmla="*/ 2971800 h 5943600"/>
              <a:gd name="connsiteX2" fmla="*/ 2525609 w 5497409"/>
              <a:gd name="connsiteY2" fmla="*/ 5943600 h 5943600"/>
              <a:gd name="connsiteX3" fmla="*/ 61346 w 5497409"/>
              <a:gd name="connsiteY3" fmla="*/ 4633362 h 5943600"/>
              <a:gd name="connsiteX4" fmla="*/ 0 w 5497409"/>
              <a:gd name="connsiteY4" fmla="*/ 4532384 h 5943600"/>
              <a:gd name="connsiteX5" fmla="*/ 0 w 5497409"/>
              <a:gd name="connsiteY5" fmla="*/ 1411217 h 5943600"/>
              <a:gd name="connsiteX6" fmla="*/ 61346 w 5497409"/>
              <a:gd name="connsiteY6" fmla="*/ 1310238 h 5943600"/>
              <a:gd name="connsiteX7" fmla="*/ 2525609 w 5497409"/>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09" h="5943600">
                <a:moveTo>
                  <a:pt x="2525609" y="0"/>
                </a:moveTo>
                <a:cubicBezTo>
                  <a:pt x="4166889" y="0"/>
                  <a:pt x="5497409" y="1330520"/>
                  <a:pt x="5497409" y="2971800"/>
                </a:cubicBezTo>
                <a:cubicBezTo>
                  <a:pt x="5497409" y="4613080"/>
                  <a:pt x="4166889" y="5943600"/>
                  <a:pt x="2525609" y="5943600"/>
                </a:cubicBezTo>
                <a:cubicBezTo>
                  <a:pt x="1499809" y="5943600"/>
                  <a:pt x="595400" y="5423866"/>
                  <a:pt x="61346" y="4633362"/>
                </a:cubicBezTo>
                <a:lnTo>
                  <a:pt x="0" y="4532384"/>
                </a:lnTo>
                <a:lnTo>
                  <a:pt x="0" y="1411217"/>
                </a:lnTo>
                <a:lnTo>
                  <a:pt x="61346" y="1310238"/>
                </a:lnTo>
                <a:cubicBezTo>
                  <a:pt x="595400" y="519735"/>
                  <a:pt x="1499809" y="0"/>
                  <a:pt x="2525609" y="0"/>
                </a:cubicBezTo>
                <a:close/>
              </a:path>
            </a:pathLst>
          </a:custGeom>
          <a:gradFill flip="none" rotWithShape="1">
            <a:gsLst>
              <a:gs pos="0">
                <a:schemeClr val="accent4">
                  <a:alpha val="0"/>
                </a:schemeClr>
              </a:gs>
              <a:gs pos="100000">
                <a:schemeClr val="accent4"/>
              </a:gs>
            </a:gsLst>
            <a:lin ang="10800000" scaled="1"/>
            <a:tileRect/>
          </a:gradFill>
        </p:spPr>
        <p:txBody>
          <a:bodyPr vert="wordArtVert" wrap="square" rIns="6336000">
            <a:noAutofit/>
          </a:bodyPr>
          <a:lstStyle>
            <a:lvl1pPr marL="0" indent="0">
              <a:buNone/>
              <a:defRPr sz="100">
                <a:solidFill>
                  <a:srgbClr val="E6E6E6"/>
                </a:solidFill>
              </a:defRPr>
            </a:lvl1pPr>
          </a:lstStyle>
          <a:p>
            <a:pPr lvl="0"/>
            <a:endParaRPr lang="nl-NL"/>
          </a:p>
        </p:txBody>
      </p:sp>
      <p:sp>
        <p:nvSpPr>
          <p:cNvPr id="2" name="Tijdelijke aanduiding voor datum 1">
            <a:extLst>
              <a:ext uri="{FF2B5EF4-FFF2-40B4-BE49-F238E27FC236}">
                <a16:creationId xmlns:a16="http://schemas.microsoft.com/office/drawing/2014/main" id="{930A32AC-B6B9-49DA-96CB-8FA7566F258D}"/>
              </a:ext>
            </a:extLst>
          </p:cNvPr>
          <p:cNvSpPr>
            <a:spLocks noGrp="1"/>
          </p:cNvSpPr>
          <p:nvPr>
            <p:ph type="dt" sz="half" idx="21"/>
          </p:nvPr>
        </p:nvSpPr>
        <p:spPr>
          <a:xfrm>
            <a:off x="13086750" y="4157669"/>
            <a:ext cx="153888" cy="1485895"/>
          </a:xfrm>
        </p:spPr>
        <p:txBody>
          <a:bodyPr/>
          <a:lstStyle>
            <a:lvl1pPr>
              <a:defRPr>
                <a:solidFill>
                  <a:srgbClr val="E6E6E6"/>
                </a:solidFill>
              </a:defRPr>
            </a:lvl1pPr>
          </a:lstStyle>
          <a:p>
            <a:fld id="{E4AE0A30-6C77-4C57-BE21-116CB1643FC4}" type="datetime1">
              <a:rPr lang="nl-NL" smtClean="0"/>
              <a:t>26-5-2022</a:t>
            </a:fld>
            <a:endParaRPr lang="nl-NL"/>
          </a:p>
        </p:txBody>
      </p:sp>
      <p:sp>
        <p:nvSpPr>
          <p:cNvPr id="8" name="Tijdelijke aanduiding voor voettekst 7">
            <a:extLst>
              <a:ext uri="{FF2B5EF4-FFF2-40B4-BE49-F238E27FC236}">
                <a16:creationId xmlns:a16="http://schemas.microsoft.com/office/drawing/2014/main" id="{65B33C15-FA3F-4488-B605-FD2E5912A649}"/>
              </a:ext>
            </a:extLst>
          </p:cNvPr>
          <p:cNvSpPr>
            <a:spLocks noGrp="1"/>
          </p:cNvSpPr>
          <p:nvPr>
            <p:ph type="ftr" sz="quarter" idx="22"/>
          </p:nvPr>
        </p:nvSpPr>
        <p:spPr>
          <a:xfrm>
            <a:off x="12556122" y="541695"/>
            <a:ext cx="153888" cy="5101869"/>
          </a:xfrm>
          <a:prstGeom prst="rect">
            <a:avLst/>
          </a:prstGeom>
        </p:spPr>
        <p:txBody>
          <a:bodyPr/>
          <a:lstStyle>
            <a:lvl1pPr>
              <a:defRPr>
                <a:solidFill>
                  <a:srgbClr val="E6E6E6"/>
                </a:solidFill>
              </a:defRPr>
            </a:lvl1pPr>
          </a:lstStyle>
          <a:p>
            <a:endParaRPr lang="nl-NL"/>
          </a:p>
        </p:txBody>
      </p:sp>
      <p:sp>
        <p:nvSpPr>
          <p:cNvPr id="11" name="Tijdelijke aanduiding voor dianummer 10">
            <a:extLst>
              <a:ext uri="{FF2B5EF4-FFF2-40B4-BE49-F238E27FC236}">
                <a16:creationId xmlns:a16="http://schemas.microsoft.com/office/drawing/2014/main" id="{7A43FF58-601A-486A-BC3C-8646024C2466}"/>
              </a:ext>
            </a:extLst>
          </p:cNvPr>
          <p:cNvSpPr>
            <a:spLocks noGrp="1"/>
          </p:cNvSpPr>
          <p:nvPr>
            <p:ph type="sldNum" sz="quarter" idx="23"/>
          </p:nvPr>
        </p:nvSpPr>
        <p:spPr>
          <a:xfrm>
            <a:off x="1240991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Tree>
    <p:extLst>
      <p:ext uri="{BB962C8B-B14F-4D97-AF65-F5344CB8AC3E}">
        <p14:creationId xmlns:p14="http://schemas.microsoft.com/office/powerpoint/2010/main" val="377305421"/>
      </p:ext>
    </p:extLst>
  </p:cSld>
  <p:clrMapOvr>
    <a:masterClrMapping/>
  </p:clrMapOvr>
  <p:extLst mod="1">
    <p:ext uri="{DCECCB84-F9BA-43D5-87BE-67443E8EF086}">
      <p15:sldGuideLst xmlns:p15="http://schemas.microsoft.com/office/powerpoint/2012/main">
        <p15:guide id="1" orient="horz" pos="3045">
          <p15:clr>
            <a:srgbClr val="FBAE40"/>
          </p15:clr>
        </p15:guide>
        <p15:guide id="2" orient="horz" pos="2058">
          <p15:clr>
            <a:srgbClr val="FBAE40"/>
          </p15:clr>
        </p15:guide>
        <p15:guide id="3" orient="horz" pos="4026">
          <p15:clr>
            <a:srgbClr val="FBAE40"/>
          </p15:clr>
        </p15:guide>
        <p15:guide id="4" pos="4044">
          <p15:clr>
            <a:srgbClr val="FBAE40"/>
          </p15:clr>
        </p15:guide>
        <p15:guide id="5" pos="4362">
          <p15:clr>
            <a:srgbClr val="FBAE40"/>
          </p15:clr>
        </p15:guide>
        <p15:guide id="6" pos="2661">
          <p15:clr>
            <a:srgbClr val="FBAE40"/>
          </p15:clr>
        </p15:guide>
        <p15:guide id="7" pos="234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act (Vrij invulbaar)">
    <p:spTree>
      <p:nvGrpSpPr>
        <p:cNvPr id="1" name=""/>
        <p:cNvGrpSpPr/>
        <p:nvPr/>
      </p:nvGrpSpPr>
      <p:grpSpPr>
        <a:xfrm>
          <a:off x="0" y="0"/>
          <a:ext cx="0" cy="0"/>
          <a:chOff x="0" y="0"/>
          <a:chExt cx="0" cy="0"/>
        </a:xfrm>
      </p:grpSpPr>
      <p:sp>
        <p:nvSpPr>
          <p:cNvPr id="10" name="Tijdelijke aanduiding voor afbeelding 65">
            <a:extLst>
              <a:ext uri="{FF2B5EF4-FFF2-40B4-BE49-F238E27FC236}">
                <a16:creationId xmlns:a16="http://schemas.microsoft.com/office/drawing/2014/main" id="{D8C9B7F8-6288-4D09-BD88-8006B973F31A}"/>
              </a:ext>
            </a:extLst>
          </p:cNvPr>
          <p:cNvSpPr>
            <a:spLocks noGrp="1"/>
          </p:cNvSpPr>
          <p:nvPr>
            <p:ph type="pic" sz="quarter" idx="19" hasCustomPrompt="1"/>
          </p:nvPr>
        </p:nvSpPr>
        <p:spPr>
          <a:xfrm>
            <a:off x="755650" y="2820473"/>
            <a:ext cx="11436350" cy="4037527"/>
          </a:xfrm>
          <a:blipFill>
            <a:blip r:embed="rId2"/>
            <a:stretch>
              <a:fillRect/>
            </a:stretch>
          </a:blipFill>
        </p:spPr>
        <p:txBody>
          <a:bodyPr tIns="2340000"/>
          <a:lstStyle>
            <a:lvl1pPr marL="0" indent="0" algn="ctr">
              <a:buNone/>
              <a:defRPr sz="1400">
                <a:solidFill>
                  <a:schemeClr val="bg2">
                    <a:lumMod val="50000"/>
                  </a:schemeClr>
                </a:solidFill>
              </a:defRPr>
            </a:lvl1pPr>
          </a:lstStyle>
          <a:p>
            <a:r>
              <a:rPr lang="nl-NL"/>
              <a:t>Selecteer afbeelding</a:t>
            </a:r>
          </a:p>
        </p:txBody>
      </p:sp>
      <p:sp>
        <p:nvSpPr>
          <p:cNvPr id="6" name="Titel 5">
            <a:extLst>
              <a:ext uri="{FF2B5EF4-FFF2-40B4-BE49-F238E27FC236}">
                <a16:creationId xmlns:a16="http://schemas.microsoft.com/office/drawing/2014/main" id="{DB90DCA0-4985-4FE6-A3E0-A65236F17A2C}"/>
              </a:ext>
            </a:extLst>
          </p:cNvPr>
          <p:cNvSpPr>
            <a:spLocks noGrp="1"/>
          </p:cNvSpPr>
          <p:nvPr>
            <p:ph type="title"/>
          </p:nvPr>
        </p:nvSpPr>
        <p:spPr/>
        <p:txBody>
          <a:bodyPr/>
          <a:lstStyle/>
          <a:p>
            <a:r>
              <a:rPr lang="nl-NL"/>
              <a:t>Klik om stijl te bewerken</a:t>
            </a:r>
          </a:p>
        </p:txBody>
      </p:sp>
      <p:sp>
        <p:nvSpPr>
          <p:cNvPr id="17" name="Tijdelijke aanduiding voor tekst 61">
            <a:extLst>
              <a:ext uri="{FF2B5EF4-FFF2-40B4-BE49-F238E27FC236}">
                <a16:creationId xmlns:a16="http://schemas.microsoft.com/office/drawing/2014/main" id="{3D815638-2A87-40E4-BC3A-FB4D1E25ACB0}"/>
              </a:ext>
            </a:extLst>
          </p:cNvPr>
          <p:cNvSpPr>
            <a:spLocks noGrp="1" noChangeAspect="1"/>
          </p:cNvSpPr>
          <p:nvPr>
            <p:ph type="body" sz="quarter" idx="18"/>
          </p:nvPr>
        </p:nvSpPr>
        <p:spPr>
          <a:xfrm>
            <a:off x="9531707" y="5835881"/>
            <a:ext cx="2340000" cy="758729"/>
          </a:xfrm>
          <a:blipFill>
            <a:blip r:embed="rId3" cstate="screen">
              <a:extLst>
                <a:ext uri="{28A0092B-C50C-407E-A947-70E740481C1C}">
                  <a14:useLocalDpi xmlns:a14="http://schemas.microsoft.com/office/drawing/2010/main"/>
                </a:ext>
              </a:extLst>
            </a:blip>
            <a:stretch>
              <a:fillRect/>
            </a:stretch>
          </a:blipFill>
        </p:spPr>
        <p:txBody>
          <a:bodyPr vert="horz" lIns="3240000" rIns="0"/>
          <a:lstStyle>
            <a:lvl1pPr marL="0" indent="0">
              <a:buNone/>
              <a:defRPr sz="100">
                <a:solidFill>
                  <a:srgbClr val="E6E6E6"/>
                </a:solidFill>
              </a:defRPr>
            </a:lvl1pPr>
          </a:lstStyle>
          <a:p>
            <a:pPr lvl="0"/>
            <a:endParaRPr lang="nl-NL"/>
          </a:p>
        </p:txBody>
      </p:sp>
      <p:sp>
        <p:nvSpPr>
          <p:cNvPr id="22" name="Tijdelijke aanduiding voor tekst 21">
            <a:extLst>
              <a:ext uri="{FF2B5EF4-FFF2-40B4-BE49-F238E27FC236}">
                <a16:creationId xmlns:a16="http://schemas.microsoft.com/office/drawing/2014/main" id="{4416EE60-04E7-4A49-88D4-1122BC4AF7D8}"/>
              </a:ext>
            </a:extLst>
          </p:cNvPr>
          <p:cNvSpPr>
            <a:spLocks noGrp="1" noChangeAspect="1"/>
          </p:cNvSpPr>
          <p:nvPr>
            <p:ph type="body" sz="quarter" idx="20"/>
          </p:nvPr>
        </p:nvSpPr>
        <p:spPr>
          <a:xfrm>
            <a:off x="755650" y="3288888"/>
            <a:ext cx="2863850" cy="3096290"/>
          </a:xfrm>
          <a:custGeom>
            <a:avLst/>
            <a:gdLst>
              <a:gd name="connsiteX0" fmla="*/ 2525609 w 5497409"/>
              <a:gd name="connsiteY0" fmla="*/ 0 h 5943600"/>
              <a:gd name="connsiteX1" fmla="*/ 5497409 w 5497409"/>
              <a:gd name="connsiteY1" fmla="*/ 2971800 h 5943600"/>
              <a:gd name="connsiteX2" fmla="*/ 2525609 w 5497409"/>
              <a:gd name="connsiteY2" fmla="*/ 5943600 h 5943600"/>
              <a:gd name="connsiteX3" fmla="*/ 61346 w 5497409"/>
              <a:gd name="connsiteY3" fmla="*/ 4633362 h 5943600"/>
              <a:gd name="connsiteX4" fmla="*/ 0 w 5497409"/>
              <a:gd name="connsiteY4" fmla="*/ 4532384 h 5943600"/>
              <a:gd name="connsiteX5" fmla="*/ 0 w 5497409"/>
              <a:gd name="connsiteY5" fmla="*/ 1411217 h 5943600"/>
              <a:gd name="connsiteX6" fmla="*/ 61346 w 5497409"/>
              <a:gd name="connsiteY6" fmla="*/ 1310238 h 5943600"/>
              <a:gd name="connsiteX7" fmla="*/ 2525609 w 5497409"/>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09" h="5943600">
                <a:moveTo>
                  <a:pt x="2525609" y="0"/>
                </a:moveTo>
                <a:cubicBezTo>
                  <a:pt x="4166889" y="0"/>
                  <a:pt x="5497409" y="1330520"/>
                  <a:pt x="5497409" y="2971800"/>
                </a:cubicBezTo>
                <a:cubicBezTo>
                  <a:pt x="5497409" y="4613080"/>
                  <a:pt x="4166889" y="5943600"/>
                  <a:pt x="2525609" y="5943600"/>
                </a:cubicBezTo>
                <a:cubicBezTo>
                  <a:pt x="1499809" y="5943600"/>
                  <a:pt x="595400" y="5423866"/>
                  <a:pt x="61346" y="4633362"/>
                </a:cubicBezTo>
                <a:lnTo>
                  <a:pt x="0" y="4532384"/>
                </a:lnTo>
                <a:lnTo>
                  <a:pt x="0" y="1411217"/>
                </a:lnTo>
                <a:lnTo>
                  <a:pt x="61346" y="1310238"/>
                </a:lnTo>
                <a:cubicBezTo>
                  <a:pt x="595400" y="519735"/>
                  <a:pt x="1499809" y="0"/>
                  <a:pt x="2525609" y="0"/>
                </a:cubicBezTo>
                <a:close/>
              </a:path>
            </a:pathLst>
          </a:custGeom>
          <a:gradFill flip="none" rotWithShape="1">
            <a:gsLst>
              <a:gs pos="0">
                <a:schemeClr val="accent4">
                  <a:alpha val="0"/>
                </a:schemeClr>
              </a:gs>
              <a:gs pos="100000">
                <a:schemeClr val="accent4"/>
              </a:gs>
            </a:gsLst>
            <a:lin ang="10800000" scaled="1"/>
            <a:tileRect/>
          </a:gradFill>
        </p:spPr>
        <p:txBody>
          <a:bodyPr vert="wordArtVert" wrap="square" rIns="6336000">
            <a:noAutofit/>
          </a:bodyPr>
          <a:lstStyle>
            <a:lvl1pPr marL="0" indent="0">
              <a:buNone/>
              <a:defRPr sz="100">
                <a:solidFill>
                  <a:srgbClr val="E6E6E6"/>
                </a:solidFill>
              </a:defRPr>
            </a:lvl1pPr>
          </a:lstStyle>
          <a:p>
            <a:pPr lvl="0"/>
            <a:endParaRPr lang="nl-NL"/>
          </a:p>
        </p:txBody>
      </p:sp>
      <p:sp>
        <p:nvSpPr>
          <p:cNvPr id="2" name="Tijdelijke aanduiding voor datum 1">
            <a:extLst>
              <a:ext uri="{FF2B5EF4-FFF2-40B4-BE49-F238E27FC236}">
                <a16:creationId xmlns:a16="http://schemas.microsoft.com/office/drawing/2014/main" id="{930A32AC-B6B9-49DA-96CB-8FA7566F258D}"/>
              </a:ext>
            </a:extLst>
          </p:cNvPr>
          <p:cNvSpPr>
            <a:spLocks noGrp="1"/>
          </p:cNvSpPr>
          <p:nvPr>
            <p:ph type="dt" sz="half" idx="21"/>
          </p:nvPr>
        </p:nvSpPr>
        <p:spPr>
          <a:xfrm>
            <a:off x="13086750" y="4157669"/>
            <a:ext cx="153888" cy="1485895"/>
          </a:xfrm>
        </p:spPr>
        <p:txBody>
          <a:bodyPr/>
          <a:lstStyle>
            <a:lvl1pPr>
              <a:defRPr>
                <a:solidFill>
                  <a:srgbClr val="E6E6E6"/>
                </a:solidFill>
              </a:defRPr>
            </a:lvl1pPr>
          </a:lstStyle>
          <a:p>
            <a:fld id="{CEC5EAB1-D550-41C1-9BBC-DD183386E5D5}" type="datetime1">
              <a:rPr lang="nl-NL" smtClean="0"/>
              <a:t>26-5-2022</a:t>
            </a:fld>
            <a:endParaRPr lang="nl-NL"/>
          </a:p>
        </p:txBody>
      </p:sp>
      <p:sp>
        <p:nvSpPr>
          <p:cNvPr id="8" name="Tijdelijke aanduiding voor voettekst 7">
            <a:extLst>
              <a:ext uri="{FF2B5EF4-FFF2-40B4-BE49-F238E27FC236}">
                <a16:creationId xmlns:a16="http://schemas.microsoft.com/office/drawing/2014/main" id="{65B33C15-FA3F-4488-B605-FD2E5912A649}"/>
              </a:ext>
            </a:extLst>
          </p:cNvPr>
          <p:cNvSpPr>
            <a:spLocks noGrp="1"/>
          </p:cNvSpPr>
          <p:nvPr>
            <p:ph type="ftr" sz="quarter" idx="22"/>
          </p:nvPr>
        </p:nvSpPr>
        <p:spPr>
          <a:xfrm>
            <a:off x="12556122" y="541695"/>
            <a:ext cx="153888" cy="5101869"/>
          </a:xfrm>
          <a:prstGeom prst="rect">
            <a:avLst/>
          </a:prstGeom>
        </p:spPr>
        <p:txBody>
          <a:bodyPr/>
          <a:lstStyle>
            <a:lvl1pPr>
              <a:defRPr>
                <a:solidFill>
                  <a:srgbClr val="E6E6E6"/>
                </a:solidFill>
              </a:defRPr>
            </a:lvl1pPr>
          </a:lstStyle>
          <a:p>
            <a:endParaRPr lang="nl-NL"/>
          </a:p>
        </p:txBody>
      </p:sp>
      <p:sp>
        <p:nvSpPr>
          <p:cNvPr id="11" name="Tijdelijke aanduiding voor dianummer 10">
            <a:extLst>
              <a:ext uri="{FF2B5EF4-FFF2-40B4-BE49-F238E27FC236}">
                <a16:creationId xmlns:a16="http://schemas.microsoft.com/office/drawing/2014/main" id="{7A43FF58-601A-486A-BC3C-8646024C2466}"/>
              </a:ext>
            </a:extLst>
          </p:cNvPr>
          <p:cNvSpPr>
            <a:spLocks noGrp="1"/>
          </p:cNvSpPr>
          <p:nvPr>
            <p:ph type="sldNum" sz="quarter" idx="23"/>
          </p:nvPr>
        </p:nvSpPr>
        <p:spPr>
          <a:xfrm>
            <a:off x="1240991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23" name="Tijdelijke aanduiding voor tekst 3">
            <a:extLst>
              <a:ext uri="{FF2B5EF4-FFF2-40B4-BE49-F238E27FC236}">
                <a16:creationId xmlns:a16="http://schemas.microsoft.com/office/drawing/2014/main" id="{D05F72AB-9143-4CEB-9995-BC46F87996D0}"/>
              </a:ext>
            </a:extLst>
          </p:cNvPr>
          <p:cNvSpPr>
            <a:spLocks noGrp="1"/>
          </p:cNvSpPr>
          <p:nvPr>
            <p:ph type="body" sz="quarter" idx="25"/>
          </p:nvPr>
        </p:nvSpPr>
        <p:spPr>
          <a:xfrm>
            <a:off x="1260000" y="1764000"/>
            <a:ext cx="2448000"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24" name="Tijdelijke aanduiding voor tekst 3">
            <a:extLst>
              <a:ext uri="{FF2B5EF4-FFF2-40B4-BE49-F238E27FC236}">
                <a16:creationId xmlns:a16="http://schemas.microsoft.com/office/drawing/2014/main" id="{140C74ED-3843-44B5-A036-98F1C0983D05}"/>
              </a:ext>
            </a:extLst>
          </p:cNvPr>
          <p:cNvSpPr>
            <a:spLocks noGrp="1"/>
          </p:cNvSpPr>
          <p:nvPr>
            <p:ph type="body" sz="quarter" idx="26"/>
          </p:nvPr>
        </p:nvSpPr>
        <p:spPr>
          <a:xfrm>
            <a:off x="1260000" y="2268000"/>
            <a:ext cx="2448000"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25" name="Tijdelijke aanduiding voor tekst 3">
            <a:extLst>
              <a:ext uri="{FF2B5EF4-FFF2-40B4-BE49-F238E27FC236}">
                <a16:creationId xmlns:a16="http://schemas.microsoft.com/office/drawing/2014/main" id="{7CB3B72F-829E-4802-89CE-5FAA88721144}"/>
              </a:ext>
            </a:extLst>
          </p:cNvPr>
          <p:cNvSpPr>
            <a:spLocks noGrp="1"/>
          </p:cNvSpPr>
          <p:nvPr>
            <p:ph type="body" sz="quarter" idx="27"/>
          </p:nvPr>
        </p:nvSpPr>
        <p:spPr>
          <a:xfrm>
            <a:off x="4212000" y="1764000"/>
            <a:ext cx="2195512"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26" name="Tijdelijke aanduiding voor tekst 3">
            <a:extLst>
              <a:ext uri="{FF2B5EF4-FFF2-40B4-BE49-F238E27FC236}">
                <a16:creationId xmlns:a16="http://schemas.microsoft.com/office/drawing/2014/main" id="{E96C0F79-C1F5-448A-9B02-130652C5EFD6}"/>
              </a:ext>
            </a:extLst>
          </p:cNvPr>
          <p:cNvSpPr>
            <a:spLocks noGrp="1"/>
          </p:cNvSpPr>
          <p:nvPr>
            <p:ph type="body" sz="quarter" idx="28"/>
          </p:nvPr>
        </p:nvSpPr>
        <p:spPr>
          <a:xfrm>
            <a:off x="4212000" y="2268000"/>
            <a:ext cx="2195512"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27" name="Tijdelijke aanduiding voor tekst 3">
            <a:extLst>
              <a:ext uri="{FF2B5EF4-FFF2-40B4-BE49-F238E27FC236}">
                <a16:creationId xmlns:a16="http://schemas.microsoft.com/office/drawing/2014/main" id="{3008B147-EF81-4851-A6A3-FDBC85BB5B45}"/>
              </a:ext>
            </a:extLst>
          </p:cNvPr>
          <p:cNvSpPr>
            <a:spLocks noGrp="1"/>
          </p:cNvSpPr>
          <p:nvPr>
            <p:ph type="body" sz="quarter" idx="29"/>
          </p:nvPr>
        </p:nvSpPr>
        <p:spPr>
          <a:xfrm>
            <a:off x="6910369" y="1764000"/>
            <a:ext cx="4362394"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28" name="Tijdelijke aanduiding voor tekst 3">
            <a:extLst>
              <a:ext uri="{FF2B5EF4-FFF2-40B4-BE49-F238E27FC236}">
                <a16:creationId xmlns:a16="http://schemas.microsoft.com/office/drawing/2014/main" id="{D61D01F4-0D94-49A0-A0C6-2A6964B39397}"/>
              </a:ext>
            </a:extLst>
          </p:cNvPr>
          <p:cNvSpPr>
            <a:spLocks noGrp="1"/>
          </p:cNvSpPr>
          <p:nvPr>
            <p:ph type="body" sz="quarter" idx="30"/>
          </p:nvPr>
        </p:nvSpPr>
        <p:spPr>
          <a:xfrm>
            <a:off x="6910369" y="2268000"/>
            <a:ext cx="4362394" cy="306000"/>
          </a:xfrm>
        </p:spPr>
        <p:txBody>
          <a:bodyPr/>
          <a:lstStyle>
            <a:lvl1pPr marL="0" indent="0">
              <a:lnSpc>
                <a:spcPct val="100000"/>
              </a:lnSpc>
              <a:spcBef>
                <a:spcPts val="0"/>
              </a:spcBef>
              <a:buNone/>
              <a:defRPr lang="en-GB" sz="1800" kern="1200" dirty="0">
                <a:solidFill>
                  <a:schemeClr val="tx2"/>
                </a:solidFill>
                <a:latin typeface="+mn-lt"/>
                <a:ea typeface="+mn-ea"/>
                <a:cs typeface="+mn-cs"/>
              </a:defRPr>
            </a:lvl1pPr>
          </a:lstStyle>
          <a:p>
            <a:pPr lvl="0"/>
            <a:endParaRPr lang="en-GB" noProof="1"/>
          </a:p>
        </p:txBody>
      </p:sp>
      <p:sp>
        <p:nvSpPr>
          <p:cNvPr id="13" name="Tijdelijke aanduiding voor afbeelding 12">
            <a:extLst>
              <a:ext uri="{FF2B5EF4-FFF2-40B4-BE49-F238E27FC236}">
                <a16:creationId xmlns:a16="http://schemas.microsoft.com/office/drawing/2014/main" id="{12238712-852D-4C83-A179-EE0F3F65535F}"/>
              </a:ext>
            </a:extLst>
          </p:cNvPr>
          <p:cNvSpPr>
            <a:spLocks noGrp="1"/>
          </p:cNvSpPr>
          <p:nvPr>
            <p:ph type="pic" sz="quarter" idx="31"/>
          </p:nvPr>
        </p:nvSpPr>
        <p:spPr>
          <a:xfrm>
            <a:off x="755650" y="1764000"/>
            <a:ext cx="306000" cy="306000"/>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chor="ctr"/>
          <a:lstStyle>
            <a:lvl1pPr marL="0" indent="0" algn="ctr">
              <a:buNone/>
              <a:defRPr sz="400"/>
            </a:lvl1pPr>
          </a:lstStyle>
          <a:p>
            <a:endParaRPr lang="en-GB"/>
          </a:p>
        </p:txBody>
      </p:sp>
      <p:sp>
        <p:nvSpPr>
          <p:cNvPr id="35" name="Tijdelijke aanduiding voor afbeelding 12">
            <a:extLst>
              <a:ext uri="{FF2B5EF4-FFF2-40B4-BE49-F238E27FC236}">
                <a16:creationId xmlns:a16="http://schemas.microsoft.com/office/drawing/2014/main" id="{B94B33D8-9ADC-46F3-9BAD-244DD8692871}"/>
              </a:ext>
            </a:extLst>
          </p:cNvPr>
          <p:cNvSpPr>
            <a:spLocks noGrp="1"/>
          </p:cNvSpPr>
          <p:nvPr>
            <p:ph type="pic" sz="quarter" idx="32"/>
          </p:nvPr>
        </p:nvSpPr>
        <p:spPr>
          <a:xfrm>
            <a:off x="755650" y="2268000"/>
            <a:ext cx="306000" cy="306000"/>
          </a:xfr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nchor="ctr"/>
          <a:lstStyle>
            <a:lvl1pPr marL="0" indent="0" algn="ctr">
              <a:buNone/>
              <a:defRPr sz="400"/>
            </a:lvl1pPr>
          </a:lstStyle>
          <a:p>
            <a:endParaRPr lang="en-GB"/>
          </a:p>
        </p:txBody>
      </p:sp>
      <p:sp>
        <p:nvSpPr>
          <p:cNvPr id="36" name="Tijdelijke aanduiding voor afbeelding 12">
            <a:extLst>
              <a:ext uri="{FF2B5EF4-FFF2-40B4-BE49-F238E27FC236}">
                <a16:creationId xmlns:a16="http://schemas.microsoft.com/office/drawing/2014/main" id="{7B078E79-A086-4E54-9016-28A2DBA0692E}"/>
              </a:ext>
            </a:extLst>
          </p:cNvPr>
          <p:cNvSpPr>
            <a:spLocks noGrp="1"/>
          </p:cNvSpPr>
          <p:nvPr>
            <p:ph type="pic" sz="quarter" idx="33"/>
          </p:nvPr>
        </p:nvSpPr>
        <p:spPr>
          <a:xfrm>
            <a:off x="3708000" y="1764000"/>
            <a:ext cx="306000" cy="306000"/>
          </a:xfr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nchor="ctr"/>
          <a:lstStyle>
            <a:lvl1pPr marL="0" indent="0" algn="ctr">
              <a:buNone/>
              <a:defRPr sz="400"/>
            </a:lvl1pPr>
          </a:lstStyle>
          <a:p>
            <a:endParaRPr lang="en-GB"/>
          </a:p>
        </p:txBody>
      </p:sp>
      <p:sp>
        <p:nvSpPr>
          <p:cNvPr id="37" name="Tijdelijke aanduiding voor afbeelding 12">
            <a:extLst>
              <a:ext uri="{FF2B5EF4-FFF2-40B4-BE49-F238E27FC236}">
                <a16:creationId xmlns:a16="http://schemas.microsoft.com/office/drawing/2014/main" id="{9A2E3717-085D-4920-9B0E-8DBF1A42FCA7}"/>
              </a:ext>
            </a:extLst>
          </p:cNvPr>
          <p:cNvSpPr>
            <a:spLocks noGrp="1"/>
          </p:cNvSpPr>
          <p:nvPr>
            <p:ph type="pic" sz="quarter" idx="34"/>
          </p:nvPr>
        </p:nvSpPr>
        <p:spPr>
          <a:xfrm>
            <a:off x="3708000" y="2268000"/>
            <a:ext cx="306000" cy="306000"/>
          </a:xfr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nchor="ctr"/>
          <a:lstStyle>
            <a:lvl1pPr marL="0" indent="0" algn="ctr">
              <a:buNone/>
              <a:defRPr sz="400"/>
            </a:lvl1pPr>
          </a:lstStyle>
          <a:p>
            <a:endParaRPr lang="en-GB"/>
          </a:p>
        </p:txBody>
      </p:sp>
      <p:sp>
        <p:nvSpPr>
          <p:cNvPr id="38" name="Tijdelijke aanduiding voor afbeelding 12">
            <a:extLst>
              <a:ext uri="{FF2B5EF4-FFF2-40B4-BE49-F238E27FC236}">
                <a16:creationId xmlns:a16="http://schemas.microsoft.com/office/drawing/2014/main" id="{77467CBB-F989-40AA-BAA1-DDC3FE2145D6}"/>
              </a:ext>
            </a:extLst>
          </p:cNvPr>
          <p:cNvSpPr>
            <a:spLocks noGrp="1"/>
          </p:cNvSpPr>
          <p:nvPr>
            <p:ph type="pic" sz="quarter" idx="35"/>
          </p:nvPr>
        </p:nvSpPr>
        <p:spPr>
          <a:xfrm>
            <a:off x="6408000" y="1764000"/>
            <a:ext cx="306000" cy="306000"/>
          </a:xfr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nchor="ctr"/>
          <a:lstStyle>
            <a:lvl1pPr marL="0" indent="0" algn="ctr">
              <a:buNone/>
              <a:defRPr sz="400"/>
            </a:lvl1pPr>
          </a:lstStyle>
          <a:p>
            <a:endParaRPr lang="en-GB"/>
          </a:p>
        </p:txBody>
      </p:sp>
      <p:sp>
        <p:nvSpPr>
          <p:cNvPr id="39" name="Tijdelijke aanduiding voor afbeelding 12">
            <a:extLst>
              <a:ext uri="{FF2B5EF4-FFF2-40B4-BE49-F238E27FC236}">
                <a16:creationId xmlns:a16="http://schemas.microsoft.com/office/drawing/2014/main" id="{1C25A578-0CC7-464F-9CFB-1B9EC232EF8C}"/>
              </a:ext>
            </a:extLst>
          </p:cNvPr>
          <p:cNvSpPr>
            <a:spLocks noGrp="1"/>
          </p:cNvSpPr>
          <p:nvPr>
            <p:ph type="pic" sz="quarter" idx="36"/>
          </p:nvPr>
        </p:nvSpPr>
        <p:spPr>
          <a:xfrm>
            <a:off x="6408000" y="2268000"/>
            <a:ext cx="306000" cy="306000"/>
          </a:xfr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nchor="ctr"/>
          <a:lstStyle>
            <a:lvl1pPr marL="0" indent="0" algn="ctr">
              <a:buNone/>
              <a:defRPr sz="400"/>
            </a:lvl1pPr>
          </a:lstStyle>
          <a:p>
            <a:endParaRPr lang="en-GB"/>
          </a:p>
        </p:txBody>
      </p:sp>
    </p:spTree>
    <p:extLst>
      <p:ext uri="{BB962C8B-B14F-4D97-AF65-F5344CB8AC3E}">
        <p14:creationId xmlns:p14="http://schemas.microsoft.com/office/powerpoint/2010/main" val="3837462277"/>
      </p:ext>
    </p:extLst>
  </p:cSld>
  <p:clrMapOvr>
    <a:masterClrMapping/>
  </p:clrMapOvr>
  <p:extLst mod="1">
    <p:ext uri="{DCECCB84-F9BA-43D5-87BE-67443E8EF086}">
      <p15:sldGuideLst xmlns:p15="http://schemas.microsoft.com/office/powerpoint/2012/main">
        <p15:guide id="1" orient="horz" pos="3045">
          <p15:clr>
            <a:srgbClr val="FBAE40"/>
          </p15:clr>
        </p15:guide>
        <p15:guide id="2" orient="horz" pos="2058">
          <p15:clr>
            <a:srgbClr val="FBAE40"/>
          </p15:clr>
        </p15:guide>
        <p15:guide id="3" orient="horz" pos="4026">
          <p15:clr>
            <a:srgbClr val="FBAE40"/>
          </p15:clr>
        </p15:guide>
        <p15:guide id="4" pos="4044">
          <p15:clr>
            <a:srgbClr val="FBAE40"/>
          </p15:clr>
        </p15:guide>
        <p15:guide id="5" pos="4362">
          <p15:clr>
            <a:srgbClr val="FBAE40"/>
          </p15:clr>
        </p15:guide>
        <p15:guide id="6" pos="2661">
          <p15:clr>
            <a:srgbClr val="FBAE40"/>
          </p15:clr>
        </p15:guide>
        <p15:guide id="7" pos="234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0% FOTO">
    <p:spTree>
      <p:nvGrpSpPr>
        <p:cNvPr id="1" name=""/>
        <p:cNvGrpSpPr/>
        <p:nvPr/>
      </p:nvGrpSpPr>
      <p:grpSpPr>
        <a:xfrm>
          <a:off x="0" y="0"/>
          <a:ext cx="0" cy="0"/>
          <a:chOff x="0" y="0"/>
          <a:chExt cx="0" cy="0"/>
        </a:xfrm>
      </p:grpSpPr>
      <p:sp>
        <p:nvSpPr>
          <p:cNvPr id="54" name="Rechthoek 53">
            <a:extLst>
              <a:ext uri="{FF2B5EF4-FFF2-40B4-BE49-F238E27FC236}">
                <a16:creationId xmlns:a16="http://schemas.microsoft.com/office/drawing/2014/main" id="{25D78D96-1BB0-413F-B0E1-6E8921CB0BE7}"/>
              </a:ext>
            </a:extLst>
          </p:cNvPr>
          <p:cNvSpPr/>
          <p:nvPr userDrawn="1"/>
        </p:nvSpPr>
        <p:spPr>
          <a:xfrm>
            <a:off x="8864600" y="5102332"/>
            <a:ext cx="2722392" cy="175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1950" y="1434"/>
            <a:ext cx="11649571"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4" name="Tijdelijke aanduiding voor datum 3"/>
          <p:cNvSpPr>
            <a:spLocks noGrp="1"/>
          </p:cNvSpPr>
          <p:nvPr>
            <p:ph type="dt" sz="half" idx="10"/>
          </p:nvPr>
        </p:nvSpPr>
        <p:spPr/>
        <p:txBody>
          <a:bodyPr/>
          <a:lstStyle/>
          <a:p>
            <a:fld id="{5BD3322A-3085-4C6A-B72D-5741137248D6}" type="datetime1">
              <a:rPr lang="nl-NL" smtClean="0"/>
              <a:t>26-5-2022</a:t>
            </a:fld>
            <a:endParaRPr lang="nl-NL"/>
          </a:p>
        </p:txBody>
      </p:sp>
      <p:sp>
        <p:nvSpPr>
          <p:cNvPr id="5" name="Tijdelijke aanduiding voor voettekst 4"/>
          <p:cNvSpPr>
            <a:spLocks noGrp="1"/>
          </p:cNvSpPr>
          <p:nvPr>
            <p:ph type="ftr" sz="quarter" idx="11"/>
          </p:nvPr>
        </p:nvSpPr>
        <p:spPr>
          <a:xfrm>
            <a:off x="11889372" y="541695"/>
            <a:ext cx="153888" cy="5101869"/>
          </a:xfrm>
          <a:prstGeom prst="rect">
            <a:avLst/>
          </a:prstGeom>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100% FOTO</a:t>
            </a:r>
          </a:p>
        </p:txBody>
      </p:sp>
      <p:sp>
        <p:nvSpPr>
          <p:cNvPr id="2" name="Titel 1"/>
          <p:cNvSpPr>
            <a:spLocks noGrp="1"/>
          </p:cNvSpPr>
          <p:nvPr>
            <p:ph type="title" hasCustomPrompt="1"/>
          </p:nvPr>
        </p:nvSpPr>
        <p:spPr/>
        <p:txBody>
          <a:bodyPr/>
          <a:lstStyle>
            <a:lvl1pPr>
              <a:defRPr>
                <a:solidFill>
                  <a:schemeClr val="bg1"/>
                </a:solidFill>
              </a:defRPr>
            </a:lvl1pPr>
          </a:lstStyle>
          <a:p>
            <a:r>
              <a:rPr lang="nl-NL"/>
              <a:t>Plaats hier je titel</a:t>
            </a:r>
          </a:p>
        </p:txBody>
      </p:sp>
      <p:sp>
        <p:nvSpPr>
          <p:cNvPr id="52" name="Tijdelijke aanduiding voor tekst 8">
            <a:extLst>
              <a:ext uri="{FF2B5EF4-FFF2-40B4-BE49-F238E27FC236}">
                <a16:creationId xmlns:a16="http://schemas.microsoft.com/office/drawing/2014/main" id="{161758AD-F836-4624-9BDA-1134E5F8E842}"/>
              </a:ext>
            </a:extLst>
          </p:cNvPr>
          <p:cNvSpPr>
            <a:spLocks noGrp="1"/>
          </p:cNvSpPr>
          <p:nvPr>
            <p:ph type="body" sz="quarter" idx="21" hasCustomPrompt="1"/>
          </p:nvPr>
        </p:nvSpPr>
        <p:spPr>
          <a:xfrm>
            <a:off x="558162" y="1256693"/>
            <a:ext cx="3188338" cy="95769"/>
          </a:xfrm>
          <a:blipFill>
            <a:blip r:embed="rId2" cstate="screen">
              <a:extLst>
                <a:ext uri="{28A0092B-C50C-407E-A947-70E740481C1C}">
                  <a14:useLocalDpi xmlns:a14="http://schemas.microsoft.com/office/drawing/2010/main"/>
                </a:ext>
              </a:extLst>
            </a:blip>
            <a:srcRect/>
            <a:stretch>
              <a:fillRect t="47320" b="47320"/>
            </a:stretch>
          </a:blipFill>
        </p:spPr>
        <p:txBody>
          <a:bodyPr tIns="1800000" bIns="324000" anchor="t"/>
          <a:lstStyle>
            <a:lvl1pPr marL="0" indent="0" algn="ctr">
              <a:buNone/>
              <a:defRPr sz="1400" b="1">
                <a:solidFill>
                  <a:schemeClr val="bg1"/>
                </a:solidFill>
              </a:defRPr>
            </a:lvl1pPr>
          </a:lstStyle>
          <a:p>
            <a:pPr lvl="0"/>
            <a:r>
              <a:rPr lang="en-US"/>
              <a:t>  </a:t>
            </a:r>
            <a:endParaRPr lang="nl-NL"/>
          </a:p>
        </p:txBody>
      </p:sp>
      <p:sp>
        <p:nvSpPr>
          <p:cNvPr id="55" name="Tijdelijke aanduiding voor tekst 8">
            <a:extLst>
              <a:ext uri="{FF2B5EF4-FFF2-40B4-BE49-F238E27FC236}">
                <a16:creationId xmlns:a16="http://schemas.microsoft.com/office/drawing/2014/main" id="{D9F7D122-BF1F-4FB3-859C-E173496B944F}"/>
              </a:ext>
            </a:extLst>
          </p:cNvPr>
          <p:cNvSpPr>
            <a:spLocks noGrp="1"/>
          </p:cNvSpPr>
          <p:nvPr>
            <p:ph type="body" sz="quarter" idx="15" hasCustomPrompt="1"/>
          </p:nvPr>
        </p:nvSpPr>
        <p:spPr>
          <a:xfrm>
            <a:off x="9636918" y="5784295"/>
            <a:ext cx="1852613" cy="755959"/>
          </a:xfrm>
          <a:blipFill>
            <a:blip r:embed="rId3" cstate="email">
              <a:extLst>
                <a:ext uri="{28A0092B-C50C-407E-A947-70E740481C1C}">
                  <a14:useLocalDpi xmlns:a14="http://schemas.microsoft.com/office/drawing/2010/main"/>
                </a:ext>
              </a:extLst>
            </a:blip>
            <a:srcRect/>
            <a:stretch>
              <a:fillRect l="5452" r="5452"/>
            </a:stretch>
          </a:blipFill>
        </p:spPr>
        <p:txBody>
          <a:bodyPr/>
          <a:lstStyle>
            <a:lvl1pPr marL="0" indent="0">
              <a:buNone/>
              <a:defRPr/>
            </a:lvl1pPr>
          </a:lstStyle>
          <a:p>
            <a:pPr lvl="0"/>
            <a:r>
              <a:rPr lang="nl-NL"/>
              <a:t>  </a:t>
            </a:r>
          </a:p>
        </p:txBody>
      </p:sp>
      <p:grpSp>
        <p:nvGrpSpPr>
          <p:cNvPr id="152" name="Instruction">
            <a:extLst>
              <a:ext uri="{FF2B5EF4-FFF2-40B4-BE49-F238E27FC236}">
                <a16:creationId xmlns:a16="http://schemas.microsoft.com/office/drawing/2014/main" id="{57ABA82A-3441-4005-9FF5-14F3C3AF608B}"/>
              </a:ext>
            </a:extLst>
          </p:cNvPr>
          <p:cNvGrpSpPr/>
          <p:nvPr userDrawn="1"/>
        </p:nvGrpSpPr>
        <p:grpSpPr>
          <a:xfrm>
            <a:off x="12391602" y="0"/>
            <a:ext cx="3183678" cy="4784167"/>
            <a:chOff x="12391601" y="0"/>
            <a:chExt cx="3183678" cy="4784167"/>
          </a:xfrm>
        </p:grpSpPr>
        <p:grpSp>
          <p:nvGrpSpPr>
            <p:cNvPr id="153" name="Groep 152">
              <a:extLst>
                <a:ext uri="{FF2B5EF4-FFF2-40B4-BE49-F238E27FC236}">
                  <a16:creationId xmlns:a16="http://schemas.microsoft.com/office/drawing/2014/main" id="{9F173A07-60EF-4D75-BFD3-44EA70828F5A}"/>
                </a:ext>
              </a:extLst>
            </p:cNvPr>
            <p:cNvGrpSpPr/>
            <p:nvPr userDrawn="1"/>
          </p:nvGrpSpPr>
          <p:grpSpPr>
            <a:xfrm>
              <a:off x="12757282" y="3100116"/>
              <a:ext cx="1499406" cy="678267"/>
              <a:chOff x="12757283" y="3120781"/>
              <a:chExt cx="1499406" cy="678267"/>
            </a:xfrm>
          </p:grpSpPr>
          <p:sp>
            <p:nvSpPr>
              <p:cNvPr id="180" name="Rechthoek 179">
                <a:extLst>
                  <a:ext uri="{FF2B5EF4-FFF2-40B4-BE49-F238E27FC236}">
                    <a16:creationId xmlns:a16="http://schemas.microsoft.com/office/drawing/2014/main" id="{FBFFE53D-4FD9-403A-8C0A-7F6D4497A71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US" sz="800" b="0" noProof="0">
                  <a:solidFill>
                    <a:schemeClr val="tx1"/>
                  </a:solidFill>
                  <a:latin typeface="Arial" panose="020B0604020202020204" pitchFamily="34" charset="0"/>
                  <a:cs typeface="Arial" panose="020B0604020202020204" pitchFamily="34" charset="0"/>
                </a:endParaRPr>
              </a:p>
            </p:txBody>
          </p:sp>
          <p:sp>
            <p:nvSpPr>
              <p:cNvPr id="181" name="Rechthoek 180">
                <a:extLst>
                  <a:ext uri="{FF2B5EF4-FFF2-40B4-BE49-F238E27FC236}">
                    <a16:creationId xmlns:a16="http://schemas.microsoft.com/office/drawing/2014/main" id="{616B8F6E-ABDA-4028-A932-A452C7668C8B}"/>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sp>
            <p:nvSpPr>
              <p:cNvPr id="182" name="Tekstvak 181">
                <a:extLst>
                  <a:ext uri="{FF2B5EF4-FFF2-40B4-BE49-F238E27FC236}">
                    <a16:creationId xmlns:a16="http://schemas.microsoft.com/office/drawing/2014/main" id="{CD3EEC23-AA47-499E-AA02-C521F5E84994}"/>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800" b="0" kern="1200" noProof="0">
                    <a:solidFill>
                      <a:schemeClr val="tx1"/>
                    </a:solidFill>
                    <a:latin typeface="Arial" panose="020B0604020202020204" pitchFamily="34" charset="0"/>
                    <a:ea typeface="+mn-ea"/>
                    <a:cs typeface="Arial" panose="020B0604020202020204" pitchFamily="34" charset="0"/>
                  </a:rPr>
                  <a:t>Send to front</a:t>
                </a:r>
              </a:p>
            </p:txBody>
          </p:sp>
          <p:sp>
            <p:nvSpPr>
              <p:cNvPr id="183" name="Tekstvak 182">
                <a:extLst>
                  <a:ext uri="{FF2B5EF4-FFF2-40B4-BE49-F238E27FC236}">
                    <a16:creationId xmlns:a16="http://schemas.microsoft.com/office/drawing/2014/main" id="{E6C560D4-752B-4D73-8FDF-B8A76B846D1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en-US" sz="800" b="0" kern="1200" noProof="0">
                    <a:solidFill>
                      <a:schemeClr val="tx1"/>
                    </a:solidFill>
                    <a:latin typeface="Arial" panose="020B0604020202020204" pitchFamily="34" charset="0"/>
                    <a:ea typeface="+mn-ea"/>
                    <a:cs typeface="Arial" panose="020B0604020202020204" pitchFamily="34" charset="0"/>
                  </a:rPr>
                  <a:t>Send to back</a:t>
                </a:r>
              </a:p>
            </p:txBody>
          </p:sp>
          <p:pic>
            <p:nvPicPr>
              <p:cNvPr id="184" name="Picture 3">
                <a:extLst>
                  <a:ext uri="{FF2B5EF4-FFF2-40B4-BE49-F238E27FC236}">
                    <a16:creationId xmlns:a16="http://schemas.microsoft.com/office/drawing/2014/main" id="{F3F275B1-E954-444E-A6A2-9188022D236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Gelijkbenige driehoek 184">
                <a:extLst>
                  <a:ext uri="{FF2B5EF4-FFF2-40B4-BE49-F238E27FC236}">
                    <a16:creationId xmlns:a16="http://schemas.microsoft.com/office/drawing/2014/main" id="{D497CFD7-1B1B-4EF9-97F0-DECFDDE2E8FF}"/>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grpSp>
            <p:nvGrpSpPr>
              <p:cNvPr id="186" name="Groep 185">
                <a:extLst>
                  <a:ext uri="{FF2B5EF4-FFF2-40B4-BE49-F238E27FC236}">
                    <a16:creationId xmlns:a16="http://schemas.microsoft.com/office/drawing/2014/main" id="{DD4BC1D4-F145-4B58-94CC-A918ABBB7E69}"/>
                  </a:ext>
                </a:extLst>
              </p:cNvPr>
              <p:cNvGrpSpPr/>
              <p:nvPr userDrawn="1"/>
            </p:nvGrpSpPr>
            <p:grpSpPr>
              <a:xfrm>
                <a:off x="12822311" y="3178534"/>
                <a:ext cx="182309" cy="163794"/>
                <a:chOff x="12832541" y="3162395"/>
                <a:chExt cx="219532" cy="197236"/>
              </a:xfrm>
            </p:grpSpPr>
            <p:sp>
              <p:nvSpPr>
                <p:cNvPr id="191" name="Rechthoek 190">
                  <a:extLst>
                    <a:ext uri="{FF2B5EF4-FFF2-40B4-BE49-F238E27FC236}">
                      <a16:creationId xmlns:a16="http://schemas.microsoft.com/office/drawing/2014/main" id="{BC7562EA-8B66-4040-B637-A945413C938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2" name="Rechthoek 191">
                  <a:extLst>
                    <a:ext uri="{FF2B5EF4-FFF2-40B4-BE49-F238E27FC236}">
                      <a16:creationId xmlns:a16="http://schemas.microsoft.com/office/drawing/2014/main" id="{CF4BE71F-E1E2-4986-A75D-3B37A8F4E0A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3" name="Rechthoek 192">
                  <a:extLst>
                    <a:ext uri="{FF2B5EF4-FFF2-40B4-BE49-F238E27FC236}">
                      <a16:creationId xmlns:a16="http://schemas.microsoft.com/office/drawing/2014/main" id="{0CABEB70-CE50-4C6B-9025-655F643C9FD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7" name="Groep 186">
                <a:extLst>
                  <a:ext uri="{FF2B5EF4-FFF2-40B4-BE49-F238E27FC236}">
                    <a16:creationId xmlns:a16="http://schemas.microsoft.com/office/drawing/2014/main" id="{D5C7831F-F935-436C-825F-A8ACDF5DBD2C}"/>
                  </a:ext>
                </a:extLst>
              </p:cNvPr>
              <p:cNvGrpSpPr/>
              <p:nvPr userDrawn="1"/>
            </p:nvGrpSpPr>
            <p:grpSpPr>
              <a:xfrm>
                <a:off x="12822311" y="3480352"/>
                <a:ext cx="182309" cy="163794"/>
                <a:chOff x="12832541" y="3162395"/>
                <a:chExt cx="219532" cy="197236"/>
              </a:xfrm>
            </p:grpSpPr>
            <p:sp>
              <p:nvSpPr>
                <p:cNvPr id="188" name="Rechthoek 187">
                  <a:extLst>
                    <a:ext uri="{FF2B5EF4-FFF2-40B4-BE49-F238E27FC236}">
                      <a16:creationId xmlns:a16="http://schemas.microsoft.com/office/drawing/2014/main" id="{710ECA5F-BEDA-4EC7-B313-DD9ABA3EB73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9" name="Rechthoek 188">
                  <a:extLst>
                    <a:ext uri="{FF2B5EF4-FFF2-40B4-BE49-F238E27FC236}">
                      <a16:creationId xmlns:a16="http://schemas.microsoft.com/office/drawing/2014/main" id="{16D1D7B2-7AE3-4D32-A938-66661688A035}"/>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0" name="Rechthoek 189">
                  <a:extLst>
                    <a:ext uri="{FF2B5EF4-FFF2-40B4-BE49-F238E27FC236}">
                      <a16:creationId xmlns:a16="http://schemas.microsoft.com/office/drawing/2014/main" id="{FD15F021-B69E-45D7-8205-868D5E806AE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grpSp>
          <p:nvGrpSpPr>
            <p:cNvPr id="154" name="Meer informatie">
              <a:extLst>
                <a:ext uri="{FF2B5EF4-FFF2-40B4-BE49-F238E27FC236}">
                  <a16:creationId xmlns:a16="http://schemas.microsoft.com/office/drawing/2014/main" id="{6959E9D4-CFB1-4989-AC6E-6E0159F729FD}"/>
                </a:ext>
              </a:extLst>
            </p:cNvPr>
            <p:cNvGrpSpPr/>
            <p:nvPr userDrawn="1"/>
          </p:nvGrpSpPr>
          <p:grpSpPr>
            <a:xfrm>
              <a:off x="12396764" y="4000894"/>
              <a:ext cx="3178515" cy="783273"/>
              <a:chOff x="-3741486" y="3386444"/>
              <a:chExt cx="3178515" cy="783273"/>
            </a:xfrm>
          </p:grpSpPr>
          <p:sp>
            <p:nvSpPr>
              <p:cNvPr id="177" name="Freeform 101">
                <a:extLst>
                  <a:ext uri="{FF2B5EF4-FFF2-40B4-BE49-F238E27FC236}">
                    <a16:creationId xmlns:a16="http://schemas.microsoft.com/office/drawing/2014/main" id="{A5DD474E-63A3-4BC0-AE1A-BA8DCBB0C84F}"/>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100" noProof="0"/>
              </a:p>
            </p:txBody>
          </p:sp>
          <p:sp>
            <p:nvSpPr>
              <p:cNvPr id="178" name="Rechthoek 177">
                <a:extLst>
                  <a:ext uri="{FF2B5EF4-FFF2-40B4-BE49-F238E27FC236}">
                    <a16:creationId xmlns:a16="http://schemas.microsoft.com/office/drawing/2014/main" id="{0BB83949-A6FF-4D78-B9A1-A319894DC90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79" name="Rechte verbindingslijn 178">
                <a:extLst>
                  <a:ext uri="{FF2B5EF4-FFF2-40B4-BE49-F238E27FC236}">
                    <a16:creationId xmlns:a16="http://schemas.microsoft.com/office/drawing/2014/main" id="{292BD400-3B28-48F0-ABFA-A9CB258B2CA4}"/>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EAF09C40-3346-4DA2-A2B2-5638645CB60C}"/>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all" spc="0" normalizeH="0" baseline="0" noProof="0">
                  <a:ln>
                    <a:noFill/>
                  </a:ln>
                  <a:solidFill>
                    <a:schemeClr val="accent1"/>
                  </a:solidFill>
                  <a:effectLst/>
                  <a:uLnTx/>
                  <a:uFillTx/>
                  <a:latin typeface="+mj-lt"/>
                  <a:ea typeface="+mn-ea"/>
                  <a:cs typeface="Segoe UI Light" panose="020B0502040204020203" pitchFamily="34" charset="0"/>
                </a:rPr>
                <a:t>Insert/change image</a:t>
              </a:r>
            </a:p>
          </p:txBody>
        </p:sp>
        <p:sp>
          <p:nvSpPr>
            <p:cNvPr id="156" name="Ovaal 155">
              <a:extLst>
                <a:ext uri="{FF2B5EF4-FFF2-40B4-BE49-F238E27FC236}">
                  <a16:creationId xmlns:a16="http://schemas.microsoft.com/office/drawing/2014/main" id="{406C7856-315D-4882-9039-E75B78B172D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CF4BBAC8-83E7-4C50-BF6D-89CE9A15442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30833D7B-06BE-4BBB-8487-6ED4823B8BA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D49FFA92-BBB2-4CC9-BFBE-B14F42BD71A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US"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0" name="Rechte verbindingslijn 159">
              <a:extLst>
                <a:ext uri="{FF2B5EF4-FFF2-40B4-BE49-F238E27FC236}">
                  <a16:creationId xmlns:a16="http://schemas.microsoft.com/office/drawing/2014/main" id="{59D532A7-6A3B-40B9-9155-52ADB3D043FA}"/>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161" name="Ovaal 160">
              <a:extLst>
                <a:ext uri="{FF2B5EF4-FFF2-40B4-BE49-F238E27FC236}">
                  <a16:creationId xmlns:a16="http://schemas.microsoft.com/office/drawing/2014/main" id="{A794F934-D5DA-4DA7-AAAB-C233F1B1C1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2" name="Rechthoek 161">
              <a:extLst>
                <a:ext uri="{FF2B5EF4-FFF2-40B4-BE49-F238E27FC236}">
                  <a16:creationId xmlns:a16="http://schemas.microsoft.com/office/drawing/2014/main" id="{AB38DE6F-239C-458A-A341-0728DB78016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63" name="Groep 162">
              <a:extLst>
                <a:ext uri="{FF2B5EF4-FFF2-40B4-BE49-F238E27FC236}">
                  <a16:creationId xmlns:a16="http://schemas.microsoft.com/office/drawing/2014/main" id="{EEC94657-809D-42CE-8980-232DAEBB9B53}"/>
                </a:ext>
              </a:extLst>
            </p:cNvPr>
            <p:cNvGrpSpPr/>
            <p:nvPr userDrawn="1"/>
          </p:nvGrpSpPr>
          <p:grpSpPr>
            <a:xfrm>
              <a:off x="12757282" y="2184550"/>
              <a:ext cx="825500" cy="209550"/>
              <a:chOff x="13504624" y="2482850"/>
              <a:chExt cx="825500" cy="209550"/>
            </a:xfrm>
          </p:grpSpPr>
          <p:sp>
            <p:nvSpPr>
              <p:cNvPr id="174" name="Rechthoek 173">
                <a:extLst>
                  <a:ext uri="{FF2B5EF4-FFF2-40B4-BE49-F238E27FC236}">
                    <a16:creationId xmlns:a16="http://schemas.microsoft.com/office/drawing/2014/main" id="{5D62A77D-04E7-444D-97EE-CAA964D6AAC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en-US" sz="800" b="0" noProof="0">
                    <a:solidFill>
                      <a:schemeClr val="tx1"/>
                    </a:solidFill>
                    <a:latin typeface="Arial" panose="020B0604020202020204" pitchFamily="34" charset="0"/>
                    <a:cs typeface="Arial" panose="020B0604020202020204" pitchFamily="34" charset="0"/>
                  </a:rPr>
                  <a:t>Insert</a:t>
                </a:r>
              </a:p>
            </p:txBody>
          </p:sp>
          <p:cxnSp>
            <p:nvCxnSpPr>
              <p:cNvPr id="175" name="Rechte verbindingslijn 174">
                <a:extLst>
                  <a:ext uri="{FF2B5EF4-FFF2-40B4-BE49-F238E27FC236}">
                    <a16:creationId xmlns:a16="http://schemas.microsoft.com/office/drawing/2014/main" id="{13CEF70F-2D62-409A-B2AA-E743264C062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6" name="Gelijkbenige driehoek 175">
                <a:extLst>
                  <a:ext uri="{FF2B5EF4-FFF2-40B4-BE49-F238E27FC236}">
                    <a16:creationId xmlns:a16="http://schemas.microsoft.com/office/drawing/2014/main" id="{B8F18ADB-4E66-4878-9AE8-1FC994D329B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grpSp>
        <p:grpSp>
          <p:nvGrpSpPr>
            <p:cNvPr id="164" name="Groep 163">
              <a:extLst>
                <a:ext uri="{FF2B5EF4-FFF2-40B4-BE49-F238E27FC236}">
                  <a16:creationId xmlns:a16="http://schemas.microsoft.com/office/drawing/2014/main" id="{DC0095A4-73FE-4632-B9D6-400272387B9C}"/>
                </a:ext>
              </a:extLst>
            </p:cNvPr>
            <p:cNvGrpSpPr/>
            <p:nvPr userDrawn="1"/>
          </p:nvGrpSpPr>
          <p:grpSpPr>
            <a:xfrm>
              <a:off x="12757282" y="1141626"/>
              <a:ext cx="294789" cy="318834"/>
              <a:chOff x="14466489" y="1001522"/>
              <a:chExt cx="290627" cy="314333"/>
            </a:xfrm>
          </p:grpSpPr>
          <p:sp>
            <p:nvSpPr>
              <p:cNvPr id="168" name="Rechthoek 167">
                <a:extLst>
                  <a:ext uri="{FF2B5EF4-FFF2-40B4-BE49-F238E27FC236}">
                    <a16:creationId xmlns:a16="http://schemas.microsoft.com/office/drawing/2014/main" id="{A1707111-6ADE-4DEF-A6CA-7C31BE02834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a:solidFill>
                    <a:schemeClr val="tx1"/>
                  </a:solidFill>
                  <a:latin typeface="Arial" panose="020B0604020202020204" pitchFamily="34" charset="0"/>
                  <a:cs typeface="Arial" panose="020B0604020202020204" pitchFamily="34" charset="0"/>
                </a:endParaRPr>
              </a:p>
            </p:txBody>
          </p:sp>
          <p:sp>
            <p:nvSpPr>
              <p:cNvPr id="169" name="Ovaal 168">
                <a:extLst>
                  <a:ext uri="{FF2B5EF4-FFF2-40B4-BE49-F238E27FC236}">
                    <a16:creationId xmlns:a16="http://schemas.microsoft.com/office/drawing/2014/main" id="{ECF7CDBA-9D72-4478-B6EA-58ACB51393B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sp>
            <p:nvSpPr>
              <p:cNvPr id="170" name="Vrije vorm: vorm 169">
                <a:extLst>
                  <a:ext uri="{FF2B5EF4-FFF2-40B4-BE49-F238E27FC236}">
                    <a16:creationId xmlns:a16="http://schemas.microsoft.com/office/drawing/2014/main" id="{C0B18E98-CC15-4952-B28E-65C590EA197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1000" b="1" noProof="0">
                  <a:solidFill>
                    <a:schemeClr val="tx1"/>
                  </a:solidFill>
                </a:endParaRPr>
              </a:p>
            </p:txBody>
          </p:sp>
          <p:sp>
            <p:nvSpPr>
              <p:cNvPr id="171" name="Rechthoek: afgeronde hoeken 170">
                <a:extLst>
                  <a:ext uri="{FF2B5EF4-FFF2-40B4-BE49-F238E27FC236}">
                    <a16:creationId xmlns:a16="http://schemas.microsoft.com/office/drawing/2014/main" id="{DE7BDA84-3CBF-47A8-ADEC-57F3EE7B8BF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US" sz="800" b="0" noProof="0">
                  <a:solidFill>
                    <a:schemeClr val="tx1"/>
                  </a:solidFill>
                  <a:latin typeface="Arial" panose="020B0604020202020204" pitchFamily="34" charset="0"/>
                  <a:cs typeface="Arial" panose="020B0604020202020204" pitchFamily="34" charset="0"/>
                </a:endParaRPr>
              </a:p>
            </p:txBody>
          </p:sp>
          <p:cxnSp>
            <p:nvCxnSpPr>
              <p:cNvPr id="172" name="Rechte verbindingslijn 171">
                <a:extLst>
                  <a:ext uri="{FF2B5EF4-FFF2-40B4-BE49-F238E27FC236}">
                    <a16:creationId xmlns:a16="http://schemas.microsoft.com/office/drawing/2014/main" id="{4CF4AA36-3D5C-41A8-B745-7926E4897CE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F805D986-F933-4759-A2E7-761390E81026}"/>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5" name="Ovaal 164">
              <a:extLst>
                <a:ext uri="{FF2B5EF4-FFF2-40B4-BE49-F238E27FC236}">
                  <a16:creationId xmlns:a16="http://schemas.microsoft.com/office/drawing/2014/main" id="{0AA158A5-15CF-47D0-BF2F-F07D31460E12}"/>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6" name="Rechthoek 165">
              <a:extLst>
                <a:ext uri="{FF2B5EF4-FFF2-40B4-BE49-F238E27FC236}">
                  <a16:creationId xmlns:a16="http://schemas.microsoft.com/office/drawing/2014/main" id="{E8F85BD6-7F5A-4D57-B3B6-696F0A088B45}"/>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Click with the right mouse button on the image and choose </a:t>
              </a:r>
              <a:r>
                <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rPr>
                <a:t>´Send to back´</a:t>
              </a:r>
              <a:r>
                <a:rPr kumimoji="0" lang="en-US"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US"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7" name="Rechte verbindingslijn 166">
              <a:extLst>
                <a:ext uri="{FF2B5EF4-FFF2-40B4-BE49-F238E27FC236}">
                  <a16:creationId xmlns:a16="http://schemas.microsoft.com/office/drawing/2014/main" id="{141B417D-9ECC-41E7-BB6E-7DBAD9C222E2}"/>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30438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2" presetClass="entr" presetSubtype="1" accel="80000" decel="2000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additive="base">
                                        <p:cTn id="10" dur="1000" fill="hold"/>
                                        <p:tgtEl>
                                          <p:spTgt spid="52"/>
                                        </p:tgtEl>
                                        <p:attrNameLst>
                                          <p:attrName>ppt_x</p:attrName>
                                        </p:attrNameLst>
                                      </p:cBhvr>
                                      <p:tavLst>
                                        <p:tav tm="0">
                                          <p:val>
                                            <p:strVal val="#ppt_x"/>
                                          </p:val>
                                        </p:tav>
                                        <p:tav tm="100000">
                                          <p:val>
                                            <p:strVal val="#ppt_x"/>
                                          </p:val>
                                        </p:tav>
                                      </p:tavLst>
                                    </p:anim>
                                    <p:anim calcmode="lin" valueType="num">
                                      <p:cBhvr additive="base">
                                        <p:cTn id="11" dur="1000" fill="hold"/>
                                        <p:tgtEl>
                                          <p:spTgt spid="52"/>
                                        </p:tgtEl>
                                        <p:attrNameLst>
                                          <p:attrName>ppt_y</p:attrName>
                                        </p:attrNameLst>
                                      </p:cBhvr>
                                      <p:tavLst>
                                        <p:tav tm="0">
                                          <p:val>
                                            <p:strVal val="0-#ppt_h/2"/>
                                          </p:val>
                                        </p:tav>
                                        <p:tav tm="100000">
                                          <p:val>
                                            <p:strVal val="#ppt_y"/>
                                          </p:val>
                                        </p:tav>
                                      </p:tavLst>
                                    </p:anim>
                                  </p:childTnLst>
                                </p:cTn>
                              </p:par>
                              <p:par>
                                <p:cTn id="12" presetID="2" presetClass="entr" presetSubtype="1" accel="80000" decel="20000" fill="hold" grpId="0" nodeType="with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P spid="52" grpId="0" animBg="1">
        <p:tmplLst>
          <p:tmpl>
            <p:tnLst>
              <p:par>
                <p:cTn presetID="2" presetClass="entr" presetSubtype="1" accel="80000" decel="2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Titeldia met vierkant beeld">
    <p:spTree>
      <p:nvGrpSpPr>
        <p:cNvPr id="1" name=""/>
        <p:cNvGrpSpPr/>
        <p:nvPr/>
      </p:nvGrpSpPr>
      <p:grpSpPr>
        <a:xfrm>
          <a:off x="0" y="0"/>
          <a:ext cx="0" cy="0"/>
          <a:chOff x="0" y="0"/>
          <a:chExt cx="0" cy="0"/>
        </a:xfrm>
      </p:grpSpPr>
      <p:sp>
        <p:nvSpPr>
          <p:cNvPr id="66" name="Tijdelijke aanduiding voor afbeelding 65">
            <a:extLst>
              <a:ext uri="{FF2B5EF4-FFF2-40B4-BE49-F238E27FC236}">
                <a16:creationId xmlns:a16="http://schemas.microsoft.com/office/drawing/2014/main" id="{C993F618-5D8C-4CD3-B26D-F74E7598724D}"/>
              </a:ext>
            </a:extLst>
          </p:cNvPr>
          <p:cNvSpPr>
            <a:spLocks noGrp="1"/>
          </p:cNvSpPr>
          <p:nvPr>
            <p:ph type="pic" sz="quarter" idx="19" hasCustomPrompt="1"/>
          </p:nvPr>
        </p:nvSpPr>
        <p:spPr>
          <a:xfrm>
            <a:off x="0" y="0"/>
            <a:ext cx="6858000" cy="6858000"/>
          </a:xfrm>
          <a:solidFill>
            <a:schemeClr val="bg1">
              <a:lumMod val="85000"/>
            </a:schemeClr>
          </a:solidFill>
        </p:spPr>
        <p:txBody>
          <a:bodyPr tIns="3816000"/>
          <a:lstStyle>
            <a:lvl1pPr marL="0" indent="0" algn="ctr">
              <a:buNone/>
              <a:defRPr sz="1400">
                <a:solidFill>
                  <a:schemeClr val="bg2">
                    <a:lumMod val="50000"/>
                  </a:schemeClr>
                </a:solidFill>
              </a:defRPr>
            </a:lvl1pPr>
          </a:lstStyle>
          <a:p>
            <a:r>
              <a:rPr lang="nl-NL"/>
              <a:t>Selecteer afbeelding</a:t>
            </a:r>
          </a:p>
        </p:txBody>
      </p:sp>
      <p:sp>
        <p:nvSpPr>
          <p:cNvPr id="12" name="Tijdelijke aanduiding voor tekst 11">
            <a:extLst>
              <a:ext uri="{FF2B5EF4-FFF2-40B4-BE49-F238E27FC236}">
                <a16:creationId xmlns:a16="http://schemas.microsoft.com/office/drawing/2014/main" id="{17861E45-7D0B-4CBE-BF29-EEB926363114}"/>
              </a:ext>
            </a:extLst>
          </p:cNvPr>
          <p:cNvSpPr>
            <a:spLocks noGrp="1"/>
          </p:cNvSpPr>
          <p:nvPr>
            <p:ph type="body" sz="quarter" idx="13" hasCustomPrompt="1"/>
          </p:nvPr>
        </p:nvSpPr>
        <p:spPr>
          <a:xfrm>
            <a:off x="7236000" y="5295900"/>
            <a:ext cx="4513088" cy="788988"/>
          </a:xfrm>
        </p:spPr>
        <p:txBody>
          <a:bodyPr>
            <a:noAutofit/>
          </a:bodyPr>
          <a:lstStyle>
            <a:lvl1pPr marL="0" indent="0">
              <a:buNone/>
              <a:defRPr sz="1200" b="0"/>
            </a:lvl1pPr>
          </a:lstStyle>
          <a:p>
            <a:pPr lvl="0"/>
            <a:r>
              <a:rPr lang="nl-NL"/>
              <a:t>Naam Achternaam</a:t>
            </a:r>
          </a:p>
        </p:txBody>
      </p:sp>
      <p:sp>
        <p:nvSpPr>
          <p:cNvPr id="3" name="Ondertitel 2">
            <a:extLst>
              <a:ext uri="{FF2B5EF4-FFF2-40B4-BE49-F238E27FC236}">
                <a16:creationId xmlns:a16="http://schemas.microsoft.com/office/drawing/2014/main" id="{5B0A17F5-F68D-450E-924D-50BE1E84C574}"/>
              </a:ext>
            </a:extLst>
          </p:cNvPr>
          <p:cNvSpPr>
            <a:spLocks noGrp="1"/>
          </p:cNvSpPr>
          <p:nvPr>
            <p:ph type="subTitle" idx="1"/>
          </p:nvPr>
        </p:nvSpPr>
        <p:spPr>
          <a:xfrm>
            <a:off x="7236000" y="3854640"/>
            <a:ext cx="4513088" cy="676275"/>
          </a:xfrm>
        </p:spPr>
        <p:txBody>
          <a:bodyPr/>
          <a:lstStyle>
            <a:lvl1pPr marL="0" indent="0" algn="l">
              <a:spcBef>
                <a:spcPts val="0"/>
              </a:spcBef>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FB69FD9-1A34-44C5-BB96-B626ABE7D68E}"/>
              </a:ext>
            </a:extLst>
          </p:cNvPr>
          <p:cNvSpPr>
            <a:spLocks noGrp="1"/>
          </p:cNvSpPr>
          <p:nvPr>
            <p:ph type="dt" sz="half" idx="10"/>
          </p:nvPr>
        </p:nvSpPr>
        <p:spPr>
          <a:xfrm>
            <a:off x="7236000" y="6264000"/>
            <a:ext cx="2340000" cy="184666"/>
          </a:xfrm>
        </p:spPr>
        <p:txBody>
          <a:bodyPr vert="horz"/>
          <a:lstStyle>
            <a:lvl1pPr>
              <a:defRPr sz="1000" b="0">
                <a:solidFill>
                  <a:schemeClr val="tx1"/>
                </a:solidFill>
              </a:defRPr>
            </a:lvl1pPr>
          </a:lstStyle>
          <a:p>
            <a:fld id="{BBB1FF73-23DF-4E34-AA18-C3B7F6FBC591}" type="datetime1">
              <a:rPr lang="nl-NL" smtClean="0"/>
              <a:t>26-5-2022</a:t>
            </a:fld>
            <a:endParaRPr lang="nl-NL"/>
          </a:p>
        </p:txBody>
      </p:sp>
      <p:sp>
        <p:nvSpPr>
          <p:cNvPr id="5" name="Tijdelijke aanduiding voor voettekst 4">
            <a:extLst>
              <a:ext uri="{FF2B5EF4-FFF2-40B4-BE49-F238E27FC236}">
                <a16:creationId xmlns:a16="http://schemas.microsoft.com/office/drawing/2014/main" id="{D005FF67-098D-42EF-9DDB-0B34D97B16B8}"/>
              </a:ext>
            </a:extLst>
          </p:cNvPr>
          <p:cNvSpPr>
            <a:spLocks noGrp="1"/>
          </p:cNvSpPr>
          <p:nvPr>
            <p:ph type="ftr" sz="quarter" idx="11"/>
          </p:nvPr>
        </p:nvSpPr>
        <p:spPr>
          <a:xfrm>
            <a:off x="12473572" y="684000"/>
            <a:ext cx="153888" cy="3786017"/>
          </a:xfrm>
          <a:prstGeom prst="rect">
            <a:avLst/>
          </a:prstGeom>
        </p:spPr>
        <p:txBody>
          <a:bodyPr/>
          <a:lstStyle>
            <a:lvl1pPr>
              <a:defRPr>
                <a:solidFill>
                  <a:srgbClr val="E6E6E6"/>
                </a:solidFill>
              </a:defRPr>
            </a:lvl1pPr>
          </a:lstStyle>
          <a:p>
            <a:endParaRPr lang="nl-NL"/>
          </a:p>
        </p:txBody>
      </p:sp>
      <p:sp>
        <p:nvSpPr>
          <p:cNvPr id="6" name="Tijdelijke aanduiding voor dianummer 5">
            <a:extLst>
              <a:ext uri="{FF2B5EF4-FFF2-40B4-BE49-F238E27FC236}">
                <a16:creationId xmlns:a16="http://schemas.microsoft.com/office/drawing/2014/main" id="{BD7F641E-4810-428B-93B4-F028FBE4AE4E}"/>
              </a:ext>
            </a:extLst>
          </p:cNvPr>
          <p:cNvSpPr>
            <a:spLocks noGrp="1"/>
          </p:cNvSpPr>
          <p:nvPr>
            <p:ph type="sldNum" sz="quarter" idx="12"/>
          </p:nvPr>
        </p:nvSpPr>
        <p:spPr>
          <a:xfrm>
            <a:off x="12327363"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9" name="Titel 8">
            <a:extLst>
              <a:ext uri="{FF2B5EF4-FFF2-40B4-BE49-F238E27FC236}">
                <a16:creationId xmlns:a16="http://schemas.microsoft.com/office/drawing/2014/main" id="{A77695BF-4150-4BB7-8197-EF140D44835B}"/>
              </a:ext>
            </a:extLst>
          </p:cNvPr>
          <p:cNvSpPr>
            <a:spLocks noGrp="1"/>
          </p:cNvSpPr>
          <p:nvPr>
            <p:ph type="title"/>
          </p:nvPr>
        </p:nvSpPr>
        <p:spPr>
          <a:xfrm>
            <a:off x="7236000" y="1766078"/>
            <a:ext cx="4516033" cy="1990582"/>
          </a:xfrm>
        </p:spPr>
        <p:txBody>
          <a:bodyPr anchor="b" anchorCtr="0"/>
          <a:lstStyle>
            <a:lvl1pPr>
              <a:lnSpc>
                <a:spcPct val="90000"/>
              </a:lnSpc>
              <a:defRPr b="1">
                <a:solidFill>
                  <a:schemeClr val="tx2"/>
                </a:solidFill>
              </a:defRPr>
            </a:lvl1pPr>
          </a:lstStyle>
          <a:p>
            <a:r>
              <a:rPr lang="nl-NL"/>
              <a:t>Klik om stijl te bewerken</a:t>
            </a:r>
            <a:endParaRPr lang="de-DE"/>
          </a:p>
        </p:txBody>
      </p:sp>
      <p:pic>
        <p:nvPicPr>
          <p:cNvPr id="11" name="Deltares_Logo_groot">
            <a:extLst>
              <a:ext uri="{FF2B5EF4-FFF2-40B4-BE49-F238E27FC236}">
                <a16:creationId xmlns:a16="http://schemas.microsoft.com/office/drawing/2014/main" id="{07BC8CE6-4B06-4C93-9DE2-B3D24820A4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
        <p:nvSpPr>
          <p:cNvPr id="62" name="TX_Enabling_deltalife_wit">
            <a:extLst>
              <a:ext uri="{FF2B5EF4-FFF2-40B4-BE49-F238E27FC236}">
                <a16:creationId xmlns:a16="http://schemas.microsoft.com/office/drawing/2014/main" id="{8230CF4F-5316-4F99-A0B8-28EA9797ED68}"/>
              </a:ext>
            </a:extLst>
          </p:cNvPr>
          <p:cNvSpPr>
            <a:spLocks noGrp="1"/>
          </p:cNvSpPr>
          <p:nvPr>
            <p:ph type="body" sz="quarter" idx="18"/>
          </p:nvPr>
        </p:nvSpPr>
        <p:spPr>
          <a:xfrm>
            <a:off x="310801" y="5947577"/>
            <a:ext cx="3176270" cy="756001"/>
          </a:xfrm>
          <a:blipFill>
            <a:blip r:embed="rId3" cstate="screen">
              <a:extLst>
                <a:ext uri="{28A0092B-C50C-407E-A947-70E740481C1C}">
                  <a14:useLocalDpi xmlns:a14="http://schemas.microsoft.com/office/drawing/2010/main"/>
                </a:ext>
              </a:extLst>
            </a:blip>
            <a:stretch>
              <a:fillRect/>
            </a:stretch>
          </a:blipFill>
        </p:spPr>
        <p:txBody>
          <a:bodyPr vert="horz" rIns="4284000"/>
          <a:lstStyle>
            <a:lvl1pPr marL="0" indent="0">
              <a:buNone/>
              <a:defRPr>
                <a:solidFill>
                  <a:srgbClr val="E6E6E6"/>
                </a:solidFill>
              </a:defRPr>
            </a:lvl1pPr>
          </a:lstStyle>
          <a:p>
            <a:pPr lvl="0"/>
            <a:r>
              <a:rPr lang="nl-NL"/>
              <a:t>Klikken om de tekststijl van het model te bewerken</a:t>
            </a:r>
          </a:p>
        </p:txBody>
      </p:sp>
      <p:pic>
        <p:nvPicPr>
          <p:cNvPr id="13" name="Deltares_Logo_groot">
            <a:extLst>
              <a:ext uri="{FF2B5EF4-FFF2-40B4-BE49-F238E27FC236}">
                <a16:creationId xmlns:a16="http://schemas.microsoft.com/office/drawing/2014/main" id="{1075E60F-BAE2-45D6-9E32-384743A4D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Tree>
    <p:extLst>
      <p:ext uri="{BB962C8B-B14F-4D97-AF65-F5344CB8AC3E}">
        <p14:creationId xmlns:p14="http://schemas.microsoft.com/office/powerpoint/2010/main" val="3657123967"/>
      </p:ext>
    </p:extLst>
  </p:cSld>
  <p:clrMapOvr>
    <a:masterClrMapping/>
  </p:clrMapOvr>
  <p:extLst mod="1">
    <p:ext uri="{DCECCB84-F9BA-43D5-87BE-67443E8EF086}">
      <p15:sldGuideLst xmlns:p15="http://schemas.microsoft.com/office/powerpoint/2012/main">
        <p15:guide id="1" pos="361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70F16FD-E564-4919-B585-77C3023ADDB7}" type="datetime1">
              <a:rPr lang="nl-NL" smtClean="0"/>
              <a:t>26-5-2022</a:t>
            </a:fld>
            <a:endParaRPr lang="nl-NL"/>
          </a:p>
        </p:txBody>
      </p:sp>
      <p:sp>
        <p:nvSpPr>
          <p:cNvPr id="5" name="Footer Placeholder 4"/>
          <p:cNvSpPr>
            <a:spLocks noGrp="1"/>
          </p:cNvSpPr>
          <p:nvPr>
            <p:ph type="ftr" sz="quarter" idx="11"/>
          </p:nvPr>
        </p:nvSpPr>
        <p:spPr>
          <a:xfrm>
            <a:off x="11889372" y="541695"/>
            <a:ext cx="153888" cy="5101869"/>
          </a:xfrm>
          <a:prstGeom prst="rect">
            <a:avLst/>
          </a:prstGeom>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CD88C096-3EE4-4BEC-940C-289F65359199}" type="slidenum">
              <a:rPr lang="nl-NL"/>
              <a:pPr/>
              <a:t>‹#›</a:t>
            </a:fld>
            <a:endParaRPr lang="nl-NL"/>
          </a:p>
        </p:txBody>
      </p:sp>
    </p:spTree>
    <p:extLst>
      <p:ext uri="{BB962C8B-B14F-4D97-AF65-F5344CB8AC3E}">
        <p14:creationId xmlns:p14="http://schemas.microsoft.com/office/powerpoint/2010/main" val="91499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Hoofdstuk / Tussendia (Groen)">
    <p:bg>
      <p:bgPr>
        <a:solidFill>
          <a:schemeClr val="accent5"/>
        </a:solidFill>
        <a:effectLst/>
      </p:bgPr>
    </p:bg>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454C307C-D04D-4709-9FD4-571150894DD0}"/>
              </a:ext>
            </a:extLst>
          </p:cNvPr>
          <p:cNvSpPr>
            <a:spLocks noChangeAspect="1"/>
          </p:cNvSpPr>
          <p:nvPr/>
        </p:nvSpPr>
        <p:spPr>
          <a:xfrm>
            <a:off x="0" y="447038"/>
            <a:ext cx="5497462" cy="5943600"/>
          </a:xfrm>
          <a:custGeom>
            <a:avLst/>
            <a:gdLst>
              <a:gd name="connsiteX0" fmla="*/ 2525662 w 5497462"/>
              <a:gd name="connsiteY0" fmla="*/ 0 h 5943600"/>
              <a:gd name="connsiteX1" fmla="*/ 5497462 w 5497462"/>
              <a:gd name="connsiteY1" fmla="*/ 2971800 h 5943600"/>
              <a:gd name="connsiteX2" fmla="*/ 2525662 w 5497462"/>
              <a:gd name="connsiteY2" fmla="*/ 5943600 h 5943600"/>
              <a:gd name="connsiteX3" fmla="*/ 61399 w 5497462"/>
              <a:gd name="connsiteY3" fmla="*/ 4633362 h 5943600"/>
              <a:gd name="connsiteX4" fmla="*/ 0 w 5497462"/>
              <a:gd name="connsiteY4" fmla="*/ 4532297 h 5943600"/>
              <a:gd name="connsiteX5" fmla="*/ 0 w 5497462"/>
              <a:gd name="connsiteY5" fmla="*/ 1411304 h 5943600"/>
              <a:gd name="connsiteX6" fmla="*/ 61399 w 5497462"/>
              <a:gd name="connsiteY6" fmla="*/ 1310238 h 5943600"/>
              <a:gd name="connsiteX7" fmla="*/ 2525662 w 5497462"/>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62" h="5943600">
                <a:moveTo>
                  <a:pt x="2525662" y="0"/>
                </a:moveTo>
                <a:cubicBezTo>
                  <a:pt x="4166942" y="0"/>
                  <a:pt x="5497462" y="1330520"/>
                  <a:pt x="5497462" y="2971800"/>
                </a:cubicBezTo>
                <a:cubicBezTo>
                  <a:pt x="5497462" y="4613080"/>
                  <a:pt x="4166942" y="5943600"/>
                  <a:pt x="2525662" y="5943600"/>
                </a:cubicBezTo>
                <a:cubicBezTo>
                  <a:pt x="1499862" y="5943600"/>
                  <a:pt x="595453" y="5423866"/>
                  <a:pt x="61399" y="4633362"/>
                </a:cubicBezTo>
                <a:lnTo>
                  <a:pt x="0" y="4532297"/>
                </a:lnTo>
                <a:lnTo>
                  <a:pt x="0" y="1411304"/>
                </a:lnTo>
                <a:lnTo>
                  <a:pt x="61399" y="1310238"/>
                </a:lnTo>
                <a:cubicBezTo>
                  <a:pt x="595453" y="519735"/>
                  <a:pt x="1499862" y="0"/>
                  <a:pt x="2525662" y="0"/>
                </a:cubicBezTo>
                <a:close/>
              </a:path>
            </a:pathLst>
          </a:custGeom>
          <a:gradFill flip="none" rotWithShape="1">
            <a:gsLst>
              <a:gs pos="0">
                <a:schemeClr val="accent4"/>
              </a:gs>
              <a:gs pos="100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a:extLst>
              <a:ext uri="{FF2B5EF4-FFF2-40B4-BE49-F238E27FC236}">
                <a16:creationId xmlns:a16="http://schemas.microsoft.com/office/drawing/2014/main" id="{16E2BD3A-5DDA-4757-ACCB-7CC38D75CC91}"/>
              </a:ext>
            </a:extLst>
          </p:cNvPr>
          <p:cNvSpPr>
            <a:spLocks noGrp="1"/>
          </p:cNvSpPr>
          <p:nvPr>
            <p:ph type="title"/>
          </p:nvPr>
        </p:nvSpPr>
        <p:spPr>
          <a:xfrm>
            <a:off x="1260000" y="1762124"/>
            <a:ext cx="10512000" cy="1368000"/>
          </a:xfrm>
        </p:spPr>
        <p:txBody>
          <a:bodyPr anchor="t">
            <a:normAutofit/>
          </a:bodyPr>
          <a:lstStyle>
            <a:lvl1pPr>
              <a:defRPr sz="3400" b="1">
                <a:solidFill>
                  <a:schemeClr val="bg1"/>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DE77DC50-5611-4E05-B13C-BEF10B116FCE}"/>
              </a:ext>
            </a:extLst>
          </p:cNvPr>
          <p:cNvSpPr>
            <a:spLocks noGrp="1"/>
          </p:cNvSpPr>
          <p:nvPr>
            <p:ph type="body" idx="1"/>
          </p:nvPr>
        </p:nvSpPr>
        <p:spPr>
          <a:xfrm>
            <a:off x="1260000" y="3564000"/>
            <a:ext cx="10585450" cy="151765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109971E-F873-4027-AEC0-F79E132DDD99}"/>
              </a:ext>
            </a:extLst>
          </p:cNvPr>
          <p:cNvSpPr>
            <a:spLocks noGrp="1"/>
          </p:cNvSpPr>
          <p:nvPr>
            <p:ph type="dt" sz="half" idx="10"/>
          </p:nvPr>
        </p:nvSpPr>
        <p:spPr>
          <a:xfrm>
            <a:off x="12513488" y="4586300"/>
            <a:ext cx="153888" cy="1262844"/>
          </a:xfrm>
        </p:spPr>
        <p:txBody>
          <a:bodyPr/>
          <a:lstStyle>
            <a:lvl1pPr>
              <a:defRPr>
                <a:solidFill>
                  <a:srgbClr val="E6E6E6"/>
                </a:solidFill>
              </a:defRPr>
            </a:lvl1pPr>
          </a:lstStyle>
          <a:p>
            <a:fld id="{71CB1847-8D7D-44AC-AB1B-58F6713F89E5}" type="datetime1">
              <a:rPr lang="nl-NL" smtClean="0"/>
              <a:t>26-5-2022</a:t>
            </a:fld>
            <a:endParaRPr lang="nl-NL"/>
          </a:p>
        </p:txBody>
      </p:sp>
      <p:sp>
        <p:nvSpPr>
          <p:cNvPr id="5" name="Tijdelijke aanduiding voor voettekst 4">
            <a:extLst>
              <a:ext uri="{FF2B5EF4-FFF2-40B4-BE49-F238E27FC236}">
                <a16:creationId xmlns:a16="http://schemas.microsoft.com/office/drawing/2014/main" id="{CE93B534-D0A1-49CD-B3E2-FA8113F90B39}"/>
              </a:ext>
            </a:extLst>
          </p:cNvPr>
          <p:cNvSpPr>
            <a:spLocks noGrp="1"/>
          </p:cNvSpPr>
          <p:nvPr>
            <p:ph type="ftr" sz="quarter" idx="11"/>
          </p:nvPr>
        </p:nvSpPr>
        <p:spPr>
          <a:xfrm>
            <a:off x="12513488" y="684000"/>
            <a:ext cx="153888" cy="3786017"/>
          </a:xfrm>
          <a:prstGeom prst="rect">
            <a:avLst/>
          </a:prstGeom>
        </p:spPr>
        <p:txBody>
          <a:bodyPr/>
          <a:lstStyle>
            <a:lvl1pPr>
              <a:defRPr>
                <a:solidFill>
                  <a:srgbClr val="E6E6E6"/>
                </a:solidFill>
              </a:defRPr>
            </a:lvl1pPr>
          </a:lstStyle>
          <a:p>
            <a:endParaRPr lang="nl-NL"/>
          </a:p>
        </p:txBody>
      </p:sp>
      <p:sp>
        <p:nvSpPr>
          <p:cNvPr id="6" name="Tijdelijke aanduiding voor dianummer 5">
            <a:extLst>
              <a:ext uri="{FF2B5EF4-FFF2-40B4-BE49-F238E27FC236}">
                <a16:creationId xmlns:a16="http://schemas.microsoft.com/office/drawing/2014/main" id="{03AD1C2C-AB5C-4424-9980-A055EC5CDE14}"/>
              </a:ext>
            </a:extLst>
          </p:cNvPr>
          <p:cNvSpPr>
            <a:spLocks noGrp="1"/>
          </p:cNvSpPr>
          <p:nvPr>
            <p:ph type="sldNum" sz="quarter" idx="12"/>
          </p:nvPr>
        </p:nvSpPr>
        <p:spPr>
          <a:xfrm>
            <a:off x="12367279"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8" name="Vrije vorm: vorm 7">
            <a:extLst>
              <a:ext uri="{FF2B5EF4-FFF2-40B4-BE49-F238E27FC236}">
                <a16:creationId xmlns:a16="http://schemas.microsoft.com/office/drawing/2014/main" id="{7FE71D27-DC6C-4F22-B503-B5635B208D44}"/>
              </a:ext>
            </a:extLst>
          </p:cNvPr>
          <p:cNvSpPr>
            <a:spLocks noChangeAspect="1"/>
          </p:cNvSpPr>
          <p:nvPr userDrawn="1"/>
        </p:nvSpPr>
        <p:spPr>
          <a:xfrm>
            <a:off x="0" y="447038"/>
            <a:ext cx="5497462" cy="5943600"/>
          </a:xfrm>
          <a:custGeom>
            <a:avLst/>
            <a:gdLst>
              <a:gd name="connsiteX0" fmla="*/ 2525662 w 5497462"/>
              <a:gd name="connsiteY0" fmla="*/ 0 h 5943600"/>
              <a:gd name="connsiteX1" fmla="*/ 5497462 w 5497462"/>
              <a:gd name="connsiteY1" fmla="*/ 2971800 h 5943600"/>
              <a:gd name="connsiteX2" fmla="*/ 2525662 w 5497462"/>
              <a:gd name="connsiteY2" fmla="*/ 5943600 h 5943600"/>
              <a:gd name="connsiteX3" fmla="*/ 61399 w 5497462"/>
              <a:gd name="connsiteY3" fmla="*/ 4633362 h 5943600"/>
              <a:gd name="connsiteX4" fmla="*/ 0 w 5497462"/>
              <a:gd name="connsiteY4" fmla="*/ 4532297 h 5943600"/>
              <a:gd name="connsiteX5" fmla="*/ 0 w 5497462"/>
              <a:gd name="connsiteY5" fmla="*/ 1411304 h 5943600"/>
              <a:gd name="connsiteX6" fmla="*/ 61399 w 5497462"/>
              <a:gd name="connsiteY6" fmla="*/ 1310238 h 5943600"/>
              <a:gd name="connsiteX7" fmla="*/ 2525662 w 5497462"/>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62" h="5943600">
                <a:moveTo>
                  <a:pt x="2525662" y="0"/>
                </a:moveTo>
                <a:cubicBezTo>
                  <a:pt x="4166942" y="0"/>
                  <a:pt x="5497462" y="1330520"/>
                  <a:pt x="5497462" y="2971800"/>
                </a:cubicBezTo>
                <a:cubicBezTo>
                  <a:pt x="5497462" y="4613080"/>
                  <a:pt x="4166942" y="5943600"/>
                  <a:pt x="2525662" y="5943600"/>
                </a:cubicBezTo>
                <a:cubicBezTo>
                  <a:pt x="1499862" y="5943600"/>
                  <a:pt x="595453" y="5423866"/>
                  <a:pt x="61399" y="4633362"/>
                </a:cubicBezTo>
                <a:lnTo>
                  <a:pt x="0" y="4532297"/>
                </a:lnTo>
                <a:lnTo>
                  <a:pt x="0" y="1411304"/>
                </a:lnTo>
                <a:lnTo>
                  <a:pt x="61399" y="1310238"/>
                </a:lnTo>
                <a:cubicBezTo>
                  <a:pt x="595453" y="519735"/>
                  <a:pt x="1499862" y="0"/>
                  <a:pt x="2525662" y="0"/>
                </a:cubicBezTo>
                <a:close/>
              </a:path>
            </a:pathLst>
          </a:custGeom>
          <a:gradFill flip="none" rotWithShape="1">
            <a:gsLst>
              <a:gs pos="0">
                <a:schemeClr val="accent4"/>
              </a:gs>
              <a:gs pos="100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55848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Hoofdstuk / Tussendia (Blau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2BD3A-5DDA-4757-ACCB-7CC38D75CC91}"/>
              </a:ext>
            </a:extLst>
          </p:cNvPr>
          <p:cNvSpPr>
            <a:spLocks noGrp="1"/>
          </p:cNvSpPr>
          <p:nvPr>
            <p:ph type="title"/>
          </p:nvPr>
        </p:nvSpPr>
        <p:spPr>
          <a:xfrm>
            <a:off x="1260000" y="1762124"/>
            <a:ext cx="10512000" cy="1368000"/>
          </a:xfrm>
        </p:spPr>
        <p:txBody>
          <a:bodyPr anchor="t">
            <a:normAutofit/>
          </a:bodyPr>
          <a:lstStyle>
            <a:lvl1pPr>
              <a:defRPr sz="3400" b="1">
                <a:solidFill>
                  <a:schemeClr val="bg1"/>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DE77DC50-5611-4E05-B13C-BEF10B116FCE}"/>
              </a:ext>
            </a:extLst>
          </p:cNvPr>
          <p:cNvSpPr>
            <a:spLocks noGrp="1"/>
          </p:cNvSpPr>
          <p:nvPr>
            <p:ph type="body" idx="1"/>
          </p:nvPr>
        </p:nvSpPr>
        <p:spPr>
          <a:xfrm>
            <a:off x="1260000" y="3564000"/>
            <a:ext cx="10585450" cy="151765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109971E-F873-4027-AEC0-F79E132DDD99}"/>
              </a:ext>
            </a:extLst>
          </p:cNvPr>
          <p:cNvSpPr>
            <a:spLocks noGrp="1"/>
          </p:cNvSpPr>
          <p:nvPr>
            <p:ph type="dt" sz="half" idx="10"/>
          </p:nvPr>
        </p:nvSpPr>
        <p:spPr>
          <a:xfrm>
            <a:off x="12513488" y="4586300"/>
            <a:ext cx="153888" cy="1262844"/>
          </a:xfrm>
        </p:spPr>
        <p:txBody>
          <a:bodyPr/>
          <a:lstStyle>
            <a:lvl1pPr>
              <a:defRPr>
                <a:solidFill>
                  <a:srgbClr val="E6E6E6"/>
                </a:solidFill>
              </a:defRPr>
            </a:lvl1pPr>
          </a:lstStyle>
          <a:p>
            <a:fld id="{C86F52C3-9BB3-477C-BF3A-FB97D5179F6B}" type="datetime1">
              <a:rPr lang="nl-NL" smtClean="0"/>
              <a:t>26-5-2022</a:t>
            </a:fld>
            <a:endParaRPr lang="nl-NL"/>
          </a:p>
        </p:txBody>
      </p:sp>
      <p:sp>
        <p:nvSpPr>
          <p:cNvPr id="5" name="Tijdelijke aanduiding voor voettekst 4">
            <a:extLst>
              <a:ext uri="{FF2B5EF4-FFF2-40B4-BE49-F238E27FC236}">
                <a16:creationId xmlns:a16="http://schemas.microsoft.com/office/drawing/2014/main" id="{CE93B534-D0A1-49CD-B3E2-FA8113F90B39}"/>
              </a:ext>
            </a:extLst>
          </p:cNvPr>
          <p:cNvSpPr>
            <a:spLocks noGrp="1"/>
          </p:cNvSpPr>
          <p:nvPr>
            <p:ph type="ftr" sz="quarter" idx="11"/>
          </p:nvPr>
        </p:nvSpPr>
        <p:spPr>
          <a:xfrm>
            <a:off x="12513488" y="684000"/>
            <a:ext cx="153888" cy="3786017"/>
          </a:xfrm>
          <a:prstGeom prst="rect">
            <a:avLst/>
          </a:prstGeom>
        </p:spPr>
        <p:txBody>
          <a:bodyPr/>
          <a:lstStyle>
            <a:lvl1pPr>
              <a:defRPr>
                <a:solidFill>
                  <a:srgbClr val="E6E6E6"/>
                </a:solidFill>
              </a:defRPr>
            </a:lvl1pPr>
          </a:lstStyle>
          <a:p>
            <a:endParaRPr lang="nl-NL"/>
          </a:p>
        </p:txBody>
      </p:sp>
      <p:sp>
        <p:nvSpPr>
          <p:cNvPr id="6" name="Tijdelijke aanduiding voor dianummer 5">
            <a:extLst>
              <a:ext uri="{FF2B5EF4-FFF2-40B4-BE49-F238E27FC236}">
                <a16:creationId xmlns:a16="http://schemas.microsoft.com/office/drawing/2014/main" id="{03AD1C2C-AB5C-4424-9980-A055EC5CDE14}"/>
              </a:ext>
            </a:extLst>
          </p:cNvPr>
          <p:cNvSpPr>
            <a:spLocks noGrp="1"/>
          </p:cNvSpPr>
          <p:nvPr>
            <p:ph type="sldNum" sz="quarter" idx="12"/>
          </p:nvPr>
        </p:nvSpPr>
        <p:spPr>
          <a:xfrm>
            <a:off x="12367279" y="6413498"/>
            <a:ext cx="450000" cy="184666"/>
          </a:xfrm>
        </p:spPr>
        <p:txBody>
          <a:bodyPr/>
          <a:lstStyle>
            <a:lvl1pPr>
              <a:defRPr>
                <a:solidFill>
                  <a:srgbClr val="E6E6E6"/>
                </a:solidFill>
              </a:defRPr>
            </a:lvl1pPr>
          </a:lstStyle>
          <a:p>
            <a:fld id="{F42B3F14-D836-496B-80A2-23BE75BD68CB}" type="slidenum">
              <a:rPr lang="nl-NL" smtClean="0"/>
              <a:pPr/>
              <a:t>‹#›</a:t>
            </a:fld>
            <a:endParaRPr lang="nl-NL"/>
          </a:p>
        </p:txBody>
      </p:sp>
      <p:sp>
        <p:nvSpPr>
          <p:cNvPr id="8" name="Vrije vorm: vorm 7">
            <a:extLst>
              <a:ext uri="{FF2B5EF4-FFF2-40B4-BE49-F238E27FC236}">
                <a16:creationId xmlns:a16="http://schemas.microsoft.com/office/drawing/2014/main" id="{FE604B20-D198-4E8C-9B1F-0066D909E5DF}"/>
              </a:ext>
            </a:extLst>
          </p:cNvPr>
          <p:cNvSpPr>
            <a:spLocks noChangeAspect="1"/>
          </p:cNvSpPr>
          <p:nvPr/>
        </p:nvSpPr>
        <p:spPr>
          <a:xfrm>
            <a:off x="0" y="447038"/>
            <a:ext cx="5497462" cy="5943600"/>
          </a:xfrm>
          <a:custGeom>
            <a:avLst/>
            <a:gdLst>
              <a:gd name="connsiteX0" fmla="*/ 2525662 w 5497462"/>
              <a:gd name="connsiteY0" fmla="*/ 0 h 5943600"/>
              <a:gd name="connsiteX1" fmla="*/ 5497462 w 5497462"/>
              <a:gd name="connsiteY1" fmla="*/ 2971800 h 5943600"/>
              <a:gd name="connsiteX2" fmla="*/ 2525662 w 5497462"/>
              <a:gd name="connsiteY2" fmla="*/ 5943600 h 5943600"/>
              <a:gd name="connsiteX3" fmla="*/ 61399 w 5497462"/>
              <a:gd name="connsiteY3" fmla="*/ 4633362 h 5943600"/>
              <a:gd name="connsiteX4" fmla="*/ 0 w 5497462"/>
              <a:gd name="connsiteY4" fmla="*/ 4532297 h 5943600"/>
              <a:gd name="connsiteX5" fmla="*/ 0 w 5497462"/>
              <a:gd name="connsiteY5" fmla="*/ 1411304 h 5943600"/>
              <a:gd name="connsiteX6" fmla="*/ 61399 w 5497462"/>
              <a:gd name="connsiteY6" fmla="*/ 1310238 h 5943600"/>
              <a:gd name="connsiteX7" fmla="*/ 2525662 w 5497462"/>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62" h="5943600">
                <a:moveTo>
                  <a:pt x="2525662" y="0"/>
                </a:moveTo>
                <a:cubicBezTo>
                  <a:pt x="4166942" y="0"/>
                  <a:pt x="5497462" y="1330520"/>
                  <a:pt x="5497462" y="2971800"/>
                </a:cubicBezTo>
                <a:cubicBezTo>
                  <a:pt x="5497462" y="4613080"/>
                  <a:pt x="4166942" y="5943600"/>
                  <a:pt x="2525662" y="5943600"/>
                </a:cubicBezTo>
                <a:cubicBezTo>
                  <a:pt x="1499862" y="5943600"/>
                  <a:pt x="595453" y="5423866"/>
                  <a:pt x="61399" y="4633362"/>
                </a:cubicBezTo>
                <a:lnTo>
                  <a:pt x="0" y="4532297"/>
                </a:lnTo>
                <a:lnTo>
                  <a:pt x="0" y="1411304"/>
                </a:lnTo>
                <a:lnTo>
                  <a:pt x="61399" y="1310238"/>
                </a:lnTo>
                <a:cubicBezTo>
                  <a:pt x="595453" y="519735"/>
                  <a:pt x="1499862" y="0"/>
                  <a:pt x="2525662" y="0"/>
                </a:cubicBezTo>
                <a:close/>
              </a:path>
            </a:pathLst>
          </a:cu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Vrije vorm: vorm 8">
            <a:extLst>
              <a:ext uri="{FF2B5EF4-FFF2-40B4-BE49-F238E27FC236}">
                <a16:creationId xmlns:a16="http://schemas.microsoft.com/office/drawing/2014/main" id="{BE8F29EB-E5A1-4452-B9E8-3C7B7CDD6A00}"/>
              </a:ext>
            </a:extLst>
          </p:cNvPr>
          <p:cNvSpPr>
            <a:spLocks noChangeAspect="1"/>
          </p:cNvSpPr>
          <p:nvPr userDrawn="1"/>
        </p:nvSpPr>
        <p:spPr>
          <a:xfrm>
            <a:off x="0" y="447038"/>
            <a:ext cx="5497462" cy="5943600"/>
          </a:xfrm>
          <a:custGeom>
            <a:avLst/>
            <a:gdLst>
              <a:gd name="connsiteX0" fmla="*/ 2525662 w 5497462"/>
              <a:gd name="connsiteY0" fmla="*/ 0 h 5943600"/>
              <a:gd name="connsiteX1" fmla="*/ 5497462 w 5497462"/>
              <a:gd name="connsiteY1" fmla="*/ 2971800 h 5943600"/>
              <a:gd name="connsiteX2" fmla="*/ 2525662 w 5497462"/>
              <a:gd name="connsiteY2" fmla="*/ 5943600 h 5943600"/>
              <a:gd name="connsiteX3" fmla="*/ 61399 w 5497462"/>
              <a:gd name="connsiteY3" fmla="*/ 4633362 h 5943600"/>
              <a:gd name="connsiteX4" fmla="*/ 0 w 5497462"/>
              <a:gd name="connsiteY4" fmla="*/ 4532297 h 5943600"/>
              <a:gd name="connsiteX5" fmla="*/ 0 w 5497462"/>
              <a:gd name="connsiteY5" fmla="*/ 1411304 h 5943600"/>
              <a:gd name="connsiteX6" fmla="*/ 61399 w 5497462"/>
              <a:gd name="connsiteY6" fmla="*/ 1310238 h 5943600"/>
              <a:gd name="connsiteX7" fmla="*/ 2525662 w 5497462"/>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62" h="5943600">
                <a:moveTo>
                  <a:pt x="2525662" y="0"/>
                </a:moveTo>
                <a:cubicBezTo>
                  <a:pt x="4166942" y="0"/>
                  <a:pt x="5497462" y="1330520"/>
                  <a:pt x="5497462" y="2971800"/>
                </a:cubicBezTo>
                <a:cubicBezTo>
                  <a:pt x="5497462" y="4613080"/>
                  <a:pt x="4166942" y="5943600"/>
                  <a:pt x="2525662" y="5943600"/>
                </a:cubicBezTo>
                <a:cubicBezTo>
                  <a:pt x="1499862" y="5943600"/>
                  <a:pt x="595453" y="5423866"/>
                  <a:pt x="61399" y="4633362"/>
                </a:cubicBezTo>
                <a:lnTo>
                  <a:pt x="0" y="4532297"/>
                </a:lnTo>
                <a:lnTo>
                  <a:pt x="0" y="1411304"/>
                </a:lnTo>
                <a:lnTo>
                  <a:pt x="61399" y="1310238"/>
                </a:lnTo>
                <a:cubicBezTo>
                  <a:pt x="595453" y="519735"/>
                  <a:pt x="1499862" y="0"/>
                  <a:pt x="2525662" y="0"/>
                </a:cubicBezTo>
                <a:close/>
              </a:path>
            </a:pathLst>
          </a:cu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68339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houdsopgave met Partner log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EC7CA-9C23-4C8C-8E52-48827CB3D515}"/>
              </a:ext>
            </a:extLst>
          </p:cNvPr>
          <p:cNvSpPr>
            <a:spLocks noGrp="1"/>
          </p:cNvSpPr>
          <p:nvPr>
            <p:ph type="title"/>
          </p:nvPr>
        </p:nvSpPr>
        <p:spPr/>
        <p:txBody>
          <a:bodyPr/>
          <a:lstStyle/>
          <a:p>
            <a:r>
              <a:rPr lang="nl-NL"/>
              <a:t>Klik om stijl te bewerken</a:t>
            </a:r>
          </a:p>
        </p:txBody>
      </p:sp>
      <p:sp>
        <p:nvSpPr>
          <p:cNvPr id="6" name="Tijdelijke aanduiding voor datum 5">
            <a:extLst>
              <a:ext uri="{FF2B5EF4-FFF2-40B4-BE49-F238E27FC236}">
                <a16:creationId xmlns:a16="http://schemas.microsoft.com/office/drawing/2014/main" id="{AB16DB44-A35C-4555-8271-1BC45D5EEC1D}"/>
              </a:ext>
            </a:extLst>
          </p:cNvPr>
          <p:cNvSpPr>
            <a:spLocks noGrp="1"/>
          </p:cNvSpPr>
          <p:nvPr>
            <p:ph type="dt" sz="half" idx="10"/>
          </p:nvPr>
        </p:nvSpPr>
        <p:spPr/>
        <p:txBody>
          <a:bodyPr/>
          <a:lstStyle/>
          <a:p>
            <a:fld id="{4EE2066B-F0B6-4208-93AA-9D2A2CEC92F0}" type="datetime1">
              <a:rPr lang="nl-NL" smtClean="0"/>
              <a:t>26-5-2022</a:t>
            </a:fld>
            <a:endParaRPr lang="nl-NL"/>
          </a:p>
        </p:txBody>
      </p:sp>
      <p:sp>
        <p:nvSpPr>
          <p:cNvPr id="7" name="Tijdelijke aanduiding voor voettekst 6">
            <a:extLst>
              <a:ext uri="{FF2B5EF4-FFF2-40B4-BE49-F238E27FC236}">
                <a16:creationId xmlns:a16="http://schemas.microsoft.com/office/drawing/2014/main" id="{98298A93-251E-4C71-ACF3-6A1388860C2B}"/>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8" name="Tijdelijke aanduiding voor dianummer 7">
            <a:extLst>
              <a:ext uri="{FF2B5EF4-FFF2-40B4-BE49-F238E27FC236}">
                <a16:creationId xmlns:a16="http://schemas.microsoft.com/office/drawing/2014/main" id="{E74A889B-77F6-4552-B217-7A2CA16B24EA}"/>
              </a:ext>
            </a:extLst>
          </p:cNvPr>
          <p:cNvSpPr>
            <a:spLocks noGrp="1"/>
          </p:cNvSpPr>
          <p:nvPr>
            <p:ph type="sldNum" sz="quarter" idx="12"/>
          </p:nvPr>
        </p:nvSpPr>
        <p:spPr/>
        <p:txBody>
          <a:bodyPr/>
          <a:lstStyle/>
          <a:p>
            <a:fld id="{F42B3F14-D836-496B-80A2-23BE75BD68CB}" type="slidenum">
              <a:rPr lang="nl-NL" smtClean="0"/>
              <a:pPr/>
              <a:t>‹#›</a:t>
            </a:fld>
            <a:endParaRPr lang="nl-NL"/>
          </a:p>
        </p:txBody>
      </p:sp>
      <p:sp>
        <p:nvSpPr>
          <p:cNvPr id="4" name="Tijdelijke aanduiding voor tekst 3">
            <a:extLst>
              <a:ext uri="{FF2B5EF4-FFF2-40B4-BE49-F238E27FC236}">
                <a16:creationId xmlns:a16="http://schemas.microsoft.com/office/drawing/2014/main" id="{D9EBD329-956B-407B-9AD6-0D41AC6CBEE0}"/>
              </a:ext>
            </a:extLst>
          </p:cNvPr>
          <p:cNvSpPr>
            <a:spLocks noGrp="1"/>
          </p:cNvSpPr>
          <p:nvPr>
            <p:ph type="body" sz="quarter" idx="13"/>
          </p:nvPr>
        </p:nvSpPr>
        <p:spPr>
          <a:xfrm>
            <a:off x="755651" y="1762124"/>
            <a:ext cx="10517112" cy="43227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9" name="Tijdelijke aanduiding voor afbeelding 13">
            <a:extLst>
              <a:ext uri="{FF2B5EF4-FFF2-40B4-BE49-F238E27FC236}">
                <a16:creationId xmlns:a16="http://schemas.microsoft.com/office/drawing/2014/main" id="{29C6F091-D152-418D-B9F8-A87580FF6279}"/>
              </a:ext>
            </a:extLst>
          </p:cNvPr>
          <p:cNvSpPr>
            <a:spLocks noGrp="1"/>
          </p:cNvSpPr>
          <p:nvPr>
            <p:ph type="pic" sz="quarter" idx="14"/>
          </p:nvPr>
        </p:nvSpPr>
        <p:spPr>
          <a:xfrm>
            <a:off x="2033588"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1" name="Tijdelijke aanduiding voor afbeelding 13">
            <a:extLst>
              <a:ext uri="{FF2B5EF4-FFF2-40B4-BE49-F238E27FC236}">
                <a16:creationId xmlns:a16="http://schemas.microsoft.com/office/drawing/2014/main" id="{60BE643B-1ED0-4C44-A1BD-69154E578836}"/>
              </a:ext>
            </a:extLst>
          </p:cNvPr>
          <p:cNvSpPr>
            <a:spLocks noGrp="1"/>
          </p:cNvSpPr>
          <p:nvPr>
            <p:ph type="pic" sz="quarter" idx="15"/>
          </p:nvPr>
        </p:nvSpPr>
        <p:spPr>
          <a:xfrm>
            <a:off x="3373876"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2" name="Tijdelijke aanduiding voor afbeelding 13">
            <a:extLst>
              <a:ext uri="{FF2B5EF4-FFF2-40B4-BE49-F238E27FC236}">
                <a16:creationId xmlns:a16="http://schemas.microsoft.com/office/drawing/2014/main" id="{A065EEC8-0E39-4605-AE1D-D95CBC904824}"/>
              </a:ext>
            </a:extLst>
          </p:cNvPr>
          <p:cNvSpPr>
            <a:spLocks noGrp="1"/>
          </p:cNvSpPr>
          <p:nvPr>
            <p:ph type="pic" sz="quarter" idx="16"/>
          </p:nvPr>
        </p:nvSpPr>
        <p:spPr>
          <a:xfrm>
            <a:off x="4714164"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3" name="Tijdelijke aanduiding voor afbeelding 13">
            <a:extLst>
              <a:ext uri="{FF2B5EF4-FFF2-40B4-BE49-F238E27FC236}">
                <a16:creationId xmlns:a16="http://schemas.microsoft.com/office/drawing/2014/main" id="{48162130-D103-42A6-B07E-E8EF0590181C}"/>
              </a:ext>
            </a:extLst>
          </p:cNvPr>
          <p:cNvSpPr>
            <a:spLocks noGrp="1"/>
          </p:cNvSpPr>
          <p:nvPr>
            <p:ph type="pic" sz="quarter" idx="17"/>
          </p:nvPr>
        </p:nvSpPr>
        <p:spPr>
          <a:xfrm>
            <a:off x="6054452"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4" name="Tijdelijke aanduiding voor afbeelding 13">
            <a:extLst>
              <a:ext uri="{FF2B5EF4-FFF2-40B4-BE49-F238E27FC236}">
                <a16:creationId xmlns:a16="http://schemas.microsoft.com/office/drawing/2014/main" id="{7250C887-952A-4DC1-8215-8DFA36C6EDDE}"/>
              </a:ext>
            </a:extLst>
          </p:cNvPr>
          <p:cNvSpPr>
            <a:spLocks noGrp="1"/>
          </p:cNvSpPr>
          <p:nvPr>
            <p:ph type="pic" sz="quarter" idx="18"/>
          </p:nvPr>
        </p:nvSpPr>
        <p:spPr>
          <a:xfrm>
            <a:off x="7394740"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5" name="Tijdelijke aanduiding voor afbeelding 13">
            <a:extLst>
              <a:ext uri="{FF2B5EF4-FFF2-40B4-BE49-F238E27FC236}">
                <a16:creationId xmlns:a16="http://schemas.microsoft.com/office/drawing/2014/main" id="{B0075813-47FE-4243-A0DB-86635BED6238}"/>
              </a:ext>
            </a:extLst>
          </p:cNvPr>
          <p:cNvSpPr>
            <a:spLocks noGrp="1"/>
          </p:cNvSpPr>
          <p:nvPr>
            <p:ph type="pic" sz="quarter" idx="19"/>
          </p:nvPr>
        </p:nvSpPr>
        <p:spPr>
          <a:xfrm>
            <a:off x="8735028"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
        <p:nvSpPr>
          <p:cNvPr id="16" name="Tijdelijke aanduiding voor afbeelding 13">
            <a:extLst>
              <a:ext uri="{FF2B5EF4-FFF2-40B4-BE49-F238E27FC236}">
                <a16:creationId xmlns:a16="http://schemas.microsoft.com/office/drawing/2014/main" id="{B8D44326-7D12-4338-99E1-2E879D21A25B}"/>
              </a:ext>
            </a:extLst>
          </p:cNvPr>
          <p:cNvSpPr>
            <a:spLocks noGrp="1"/>
          </p:cNvSpPr>
          <p:nvPr>
            <p:ph type="pic" sz="quarter" idx="20"/>
          </p:nvPr>
        </p:nvSpPr>
        <p:spPr>
          <a:xfrm>
            <a:off x="10075317" y="6275959"/>
            <a:ext cx="1188000" cy="378000"/>
          </a:xfrm>
          <a:noFill/>
        </p:spPr>
        <p:txBody>
          <a:bodyPr tIns="0">
            <a:normAutofit/>
          </a:bodyPr>
          <a:lstStyle>
            <a:lvl1pPr marL="0" indent="0" algn="ctr">
              <a:buNone/>
              <a:defRPr sz="700"/>
            </a:lvl1pPr>
          </a:lstStyle>
          <a:p>
            <a:r>
              <a:rPr lang="nl-NL"/>
              <a:t>Klik op het pictogram als u een afbeelding wilt toevoegen</a:t>
            </a:r>
          </a:p>
        </p:txBody>
      </p:sp>
    </p:spTree>
    <p:extLst>
      <p:ext uri="{BB962C8B-B14F-4D97-AF65-F5344CB8AC3E}">
        <p14:creationId xmlns:p14="http://schemas.microsoft.com/office/powerpoint/2010/main" val="14371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en 2 objec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BD4A7-30E2-4E78-B4FA-A8B2C41A61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89361EE-4435-4145-8E9D-4F0A53E9E50A}"/>
              </a:ext>
            </a:extLst>
          </p:cNvPr>
          <p:cNvSpPr>
            <a:spLocks noGrp="1"/>
          </p:cNvSpPr>
          <p:nvPr>
            <p:ph type="dt" sz="half" idx="10"/>
          </p:nvPr>
        </p:nvSpPr>
        <p:spPr/>
        <p:txBody>
          <a:bodyPr/>
          <a:lstStyle/>
          <a:p>
            <a:fld id="{F9E77C97-72E8-40CD-B9CD-462B57F2A450}" type="datetime1">
              <a:rPr lang="nl-NL" smtClean="0"/>
              <a:t>26-5-2022</a:t>
            </a:fld>
            <a:endParaRPr lang="nl-NL"/>
          </a:p>
        </p:txBody>
      </p:sp>
      <p:sp>
        <p:nvSpPr>
          <p:cNvPr id="4" name="Tijdelijke aanduiding voor voettekst 3">
            <a:extLst>
              <a:ext uri="{FF2B5EF4-FFF2-40B4-BE49-F238E27FC236}">
                <a16:creationId xmlns:a16="http://schemas.microsoft.com/office/drawing/2014/main" id="{86DFBB55-F053-4FC0-8FD6-FD27BC57E2BE}"/>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8220EB44-40D1-4CAF-8FFD-29202A0A5BF0}"/>
              </a:ext>
            </a:extLst>
          </p:cNvPr>
          <p:cNvSpPr>
            <a:spLocks noGrp="1"/>
          </p:cNvSpPr>
          <p:nvPr>
            <p:ph type="sldNum" sz="quarter" idx="12"/>
          </p:nvPr>
        </p:nvSpPr>
        <p:spPr/>
        <p:txBody>
          <a:bodyPr/>
          <a:lstStyle/>
          <a:p>
            <a:fld id="{F42B3F14-D836-496B-80A2-23BE75BD68CB}" type="slidenum">
              <a:rPr lang="nl-NL" smtClean="0"/>
              <a:pPr/>
              <a:t>‹#›</a:t>
            </a:fld>
            <a:endParaRPr lang="nl-NL"/>
          </a:p>
        </p:txBody>
      </p:sp>
      <p:sp>
        <p:nvSpPr>
          <p:cNvPr id="7" name="Tijdelijke aanduiding voor inhoud 6">
            <a:extLst>
              <a:ext uri="{FF2B5EF4-FFF2-40B4-BE49-F238E27FC236}">
                <a16:creationId xmlns:a16="http://schemas.microsoft.com/office/drawing/2014/main" id="{564A6160-4B2C-4199-AB7C-023FEDE1955A}"/>
              </a:ext>
            </a:extLst>
          </p:cNvPr>
          <p:cNvSpPr>
            <a:spLocks noGrp="1"/>
          </p:cNvSpPr>
          <p:nvPr>
            <p:ph sz="quarter" idx="13"/>
          </p:nvPr>
        </p:nvSpPr>
        <p:spPr>
          <a:xfrm>
            <a:off x="755650" y="1768763"/>
            <a:ext cx="5076175" cy="43181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6">
            <a:extLst>
              <a:ext uri="{FF2B5EF4-FFF2-40B4-BE49-F238E27FC236}">
                <a16:creationId xmlns:a16="http://schemas.microsoft.com/office/drawing/2014/main" id="{A7315F35-EA75-4506-B955-CB617ACBDB42}"/>
              </a:ext>
            </a:extLst>
          </p:cNvPr>
          <p:cNvSpPr>
            <a:spLocks noGrp="1"/>
          </p:cNvSpPr>
          <p:nvPr>
            <p:ph sz="quarter" idx="14"/>
          </p:nvPr>
        </p:nvSpPr>
        <p:spPr>
          <a:xfrm>
            <a:off x="6191825" y="1770636"/>
            <a:ext cx="5076175" cy="43181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8905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elijking met titels">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B360240-711C-40DC-B819-28D5F76EA295}"/>
              </a:ext>
            </a:extLst>
          </p:cNvPr>
          <p:cNvSpPr>
            <a:spLocks noGrp="1"/>
          </p:cNvSpPr>
          <p:nvPr>
            <p:ph type="body" idx="1"/>
          </p:nvPr>
        </p:nvSpPr>
        <p:spPr>
          <a:xfrm>
            <a:off x="755650" y="1762125"/>
            <a:ext cx="5065347" cy="7429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485B8C4-FFE1-4941-89E1-E5B658D71914}"/>
              </a:ext>
            </a:extLst>
          </p:cNvPr>
          <p:cNvSpPr>
            <a:spLocks noGrp="1"/>
          </p:cNvSpPr>
          <p:nvPr>
            <p:ph sz="half" idx="2"/>
          </p:nvPr>
        </p:nvSpPr>
        <p:spPr>
          <a:xfrm>
            <a:off x="755650" y="2556001"/>
            <a:ext cx="5065347" cy="35288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D244503-4D19-475F-8DE3-680EA8CDCCA2}"/>
              </a:ext>
            </a:extLst>
          </p:cNvPr>
          <p:cNvSpPr>
            <a:spLocks noGrp="1"/>
          </p:cNvSpPr>
          <p:nvPr>
            <p:ph type="body" sz="quarter" idx="3"/>
          </p:nvPr>
        </p:nvSpPr>
        <p:spPr>
          <a:xfrm>
            <a:off x="6180997" y="1762125"/>
            <a:ext cx="5087002" cy="7429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D37810D-DEFA-432E-B30A-7F13B7EF0FD7}"/>
              </a:ext>
            </a:extLst>
          </p:cNvPr>
          <p:cNvSpPr>
            <a:spLocks noGrp="1"/>
          </p:cNvSpPr>
          <p:nvPr>
            <p:ph sz="quarter" idx="4"/>
          </p:nvPr>
        </p:nvSpPr>
        <p:spPr>
          <a:xfrm>
            <a:off x="6180997" y="2556001"/>
            <a:ext cx="5087002" cy="35288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D5B83A0-F52F-4A50-A779-6FBDEC06BD11}"/>
              </a:ext>
            </a:extLst>
          </p:cNvPr>
          <p:cNvSpPr>
            <a:spLocks noGrp="1"/>
          </p:cNvSpPr>
          <p:nvPr>
            <p:ph type="dt" sz="half" idx="10"/>
          </p:nvPr>
        </p:nvSpPr>
        <p:spPr/>
        <p:txBody>
          <a:bodyPr/>
          <a:lstStyle/>
          <a:p>
            <a:fld id="{D90D53DE-C2C8-4C30-B25D-6381EF84C69D}" type="datetime1">
              <a:rPr lang="nl-NL" smtClean="0"/>
              <a:t>26-5-2022</a:t>
            </a:fld>
            <a:endParaRPr lang="nl-NL"/>
          </a:p>
        </p:txBody>
      </p:sp>
      <p:sp>
        <p:nvSpPr>
          <p:cNvPr id="8" name="Tijdelijke aanduiding voor voettekst 7">
            <a:extLst>
              <a:ext uri="{FF2B5EF4-FFF2-40B4-BE49-F238E27FC236}">
                <a16:creationId xmlns:a16="http://schemas.microsoft.com/office/drawing/2014/main" id="{90DF3265-27D0-49AD-8963-A3EC3CB220AA}"/>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632C89B3-2645-49EA-AE6E-C0189B3AC057}"/>
              </a:ext>
            </a:extLst>
          </p:cNvPr>
          <p:cNvSpPr>
            <a:spLocks noGrp="1"/>
          </p:cNvSpPr>
          <p:nvPr>
            <p:ph type="sldNum" sz="quarter" idx="12"/>
          </p:nvPr>
        </p:nvSpPr>
        <p:spPr/>
        <p:txBody>
          <a:bodyPr/>
          <a:lstStyle/>
          <a:p>
            <a:fld id="{F42B3F14-D836-496B-80A2-23BE75BD68CB}" type="slidenum">
              <a:rPr lang="nl-NL" smtClean="0"/>
              <a:t>‹#›</a:t>
            </a:fld>
            <a:endParaRPr lang="nl-NL"/>
          </a:p>
        </p:txBody>
      </p:sp>
      <p:sp>
        <p:nvSpPr>
          <p:cNvPr id="10" name="Titel 9">
            <a:extLst>
              <a:ext uri="{FF2B5EF4-FFF2-40B4-BE49-F238E27FC236}">
                <a16:creationId xmlns:a16="http://schemas.microsoft.com/office/drawing/2014/main" id="{9CFFACB9-41BE-4C1C-8FD9-C0590014C7F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541886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77C9B-D616-43D5-9E9C-399615DA1C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97891F0-8DCB-4D52-8695-2AD665086EDE}"/>
              </a:ext>
            </a:extLst>
          </p:cNvPr>
          <p:cNvSpPr>
            <a:spLocks noGrp="1"/>
          </p:cNvSpPr>
          <p:nvPr>
            <p:ph type="dt" sz="half" idx="10"/>
          </p:nvPr>
        </p:nvSpPr>
        <p:spPr/>
        <p:txBody>
          <a:bodyPr/>
          <a:lstStyle/>
          <a:p>
            <a:fld id="{E19171C0-C8F3-40C7-B7AD-7C13BB70E4AB}" type="datetime1">
              <a:rPr lang="nl-NL" smtClean="0"/>
              <a:t>26-5-2022</a:t>
            </a:fld>
            <a:endParaRPr lang="nl-NL"/>
          </a:p>
        </p:txBody>
      </p:sp>
      <p:sp>
        <p:nvSpPr>
          <p:cNvPr id="4" name="Tijdelijke aanduiding voor voettekst 3">
            <a:extLst>
              <a:ext uri="{FF2B5EF4-FFF2-40B4-BE49-F238E27FC236}">
                <a16:creationId xmlns:a16="http://schemas.microsoft.com/office/drawing/2014/main" id="{5B044C9F-B1E5-43F8-ABA5-F8A0AF3BD1C7}"/>
              </a:ext>
            </a:extLst>
          </p:cNvPr>
          <p:cNvSpPr>
            <a:spLocks noGrp="1"/>
          </p:cNvSpPr>
          <p:nvPr>
            <p:ph type="ftr" sz="quarter" idx="11"/>
          </p:nvPr>
        </p:nvSpPr>
        <p:spPr>
          <a:xfrm>
            <a:off x="11889372" y="541695"/>
            <a:ext cx="153888" cy="5101869"/>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E14021C5-B1DD-464A-832F-A03BCAB5B586}"/>
              </a:ext>
            </a:extLst>
          </p:cNvPr>
          <p:cNvSpPr>
            <a:spLocks noGrp="1"/>
          </p:cNvSpPr>
          <p:nvPr>
            <p:ph type="sldNum" sz="quarter" idx="12"/>
          </p:nvPr>
        </p:nvSpPr>
        <p:spPr/>
        <p:txBody>
          <a:bodyPr/>
          <a:lstStyle/>
          <a:p>
            <a:fld id="{F42B3F14-D836-496B-80A2-23BE75BD68CB}" type="slidenum">
              <a:rPr lang="nl-NL" smtClean="0"/>
              <a:t>‹#›</a:t>
            </a:fld>
            <a:endParaRPr lang="nl-NL"/>
          </a:p>
        </p:txBody>
      </p:sp>
    </p:spTree>
    <p:extLst>
      <p:ext uri="{BB962C8B-B14F-4D97-AF65-F5344CB8AC3E}">
        <p14:creationId xmlns:p14="http://schemas.microsoft.com/office/powerpoint/2010/main" val="14598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8E966F5-006F-433A-9691-0B17633B2A97}"/>
              </a:ext>
            </a:extLst>
          </p:cNvPr>
          <p:cNvSpPr>
            <a:spLocks noGrp="1"/>
          </p:cNvSpPr>
          <p:nvPr>
            <p:ph type="title"/>
          </p:nvPr>
        </p:nvSpPr>
        <p:spPr>
          <a:xfrm>
            <a:off x="755650" y="541695"/>
            <a:ext cx="10517113" cy="936000"/>
          </a:xfrm>
          <a:prstGeom prst="rect">
            <a:avLst/>
          </a:prstGeom>
        </p:spPr>
        <p:txBody>
          <a:bodyPr vert="horz" lIns="0" tIns="0" rIns="0" bIns="0" rtlCol="0" anchor="t" anchorCtr="0">
            <a:noAutofit/>
          </a:bodyPr>
          <a:lstStyle/>
          <a:p>
            <a:r>
              <a:rPr lang="nl-NL"/>
              <a:t>Dia met tekst. Voorbeeld van een lange tekst over twee regels</a:t>
            </a:r>
          </a:p>
        </p:txBody>
      </p:sp>
      <p:sp>
        <p:nvSpPr>
          <p:cNvPr id="3" name="Tijdelijke aanduiding voor tekst 2">
            <a:extLst>
              <a:ext uri="{FF2B5EF4-FFF2-40B4-BE49-F238E27FC236}">
                <a16:creationId xmlns:a16="http://schemas.microsoft.com/office/drawing/2014/main" id="{71B2E2CE-1F7F-4603-9A75-FEAAFF7381A1}"/>
              </a:ext>
            </a:extLst>
          </p:cNvPr>
          <p:cNvSpPr>
            <a:spLocks noGrp="1"/>
          </p:cNvSpPr>
          <p:nvPr>
            <p:ph type="body" idx="1"/>
          </p:nvPr>
        </p:nvSpPr>
        <p:spPr>
          <a:xfrm>
            <a:off x="755650" y="1768763"/>
            <a:ext cx="10512349" cy="4320000"/>
          </a:xfrm>
          <a:prstGeom prst="rect">
            <a:avLst/>
          </a:prstGeom>
        </p:spPr>
        <p:txBody>
          <a:bodyPr vert="horz" lIns="0" tIns="0" rIns="0" bIns="0" rtlCol="0" anchor="t" anchorCtr="0">
            <a:noAutofit/>
          </a:bodyPr>
          <a:lstStyle/>
          <a:p>
            <a:pPr lvl="0"/>
            <a:r>
              <a:rPr lang="nl-NL"/>
              <a:t>Niveau 1, standaard met </a:t>
            </a:r>
            <a:r>
              <a:rPr lang="nl-NL" err="1"/>
              <a:t>bullets</a:t>
            </a:r>
            <a:endParaRPr lang="nl-NL"/>
          </a:p>
          <a:p>
            <a:pPr lvl="1"/>
            <a:r>
              <a:rPr lang="nl-NL"/>
              <a:t>Tweede niveau, (sub </a:t>
            </a:r>
            <a:r>
              <a:rPr lang="nl-NL" err="1"/>
              <a:t>bullets</a:t>
            </a:r>
            <a:r>
              <a:rPr lang="nl-NL"/>
              <a:t>)</a:t>
            </a:r>
          </a:p>
          <a:p>
            <a:pPr lvl="2"/>
            <a:r>
              <a:rPr lang="nl-NL"/>
              <a:t>Derde niveau (Leestekst)</a:t>
            </a:r>
          </a:p>
          <a:p>
            <a:pPr lvl="3"/>
            <a:r>
              <a:rPr lang="nl-NL"/>
              <a:t>Vierde niveau (Subtitel)</a:t>
            </a:r>
          </a:p>
          <a:p>
            <a:pPr lvl="4"/>
            <a:r>
              <a:rPr lang="nl-NL"/>
              <a:t>Vijfde niveau (Standaard met nummers)</a:t>
            </a:r>
          </a:p>
          <a:p>
            <a:pPr lvl="5"/>
            <a:r>
              <a:rPr lang="nl-NL"/>
              <a:t>Niveau zes (sub nummers)</a:t>
            </a:r>
          </a:p>
        </p:txBody>
      </p:sp>
      <p:sp>
        <p:nvSpPr>
          <p:cNvPr id="4" name="Tijdelijke aanduiding voor datum 3">
            <a:extLst>
              <a:ext uri="{FF2B5EF4-FFF2-40B4-BE49-F238E27FC236}">
                <a16:creationId xmlns:a16="http://schemas.microsoft.com/office/drawing/2014/main" id="{AE4571E1-7B78-4AC3-AB7A-7A15720DF431}"/>
              </a:ext>
            </a:extLst>
          </p:cNvPr>
          <p:cNvSpPr>
            <a:spLocks noGrp="1"/>
          </p:cNvSpPr>
          <p:nvPr>
            <p:ph type="dt" sz="half" idx="2"/>
          </p:nvPr>
        </p:nvSpPr>
        <p:spPr>
          <a:xfrm rot="5400000">
            <a:off x="6171235" y="5762884"/>
            <a:ext cx="153888" cy="1485895"/>
          </a:xfrm>
          <a:prstGeom prst="rect">
            <a:avLst/>
          </a:prstGeom>
        </p:spPr>
        <p:txBody>
          <a:bodyPr vert="vert270" wrap="square" lIns="0" tIns="0" rIns="0" bIns="0" rtlCol="0" anchor="ctr" anchorCtr="0">
            <a:noAutofit/>
          </a:bodyPr>
          <a:lstStyle>
            <a:lvl1pPr algn="l">
              <a:defRPr sz="1000" b="0">
                <a:solidFill>
                  <a:srgbClr val="E6E6E6"/>
                </a:solidFill>
                <a:latin typeface="Arial" panose="020B0604020202020204" pitchFamily="34" charset="0"/>
                <a:cs typeface="Arial" panose="020B0604020202020204" pitchFamily="34" charset="0"/>
              </a:defRPr>
            </a:lvl1pPr>
          </a:lstStyle>
          <a:p>
            <a:fld id="{53E045AD-1A5C-4634-A351-FF68B3C5EE8D}" type="datetime1">
              <a:rPr lang="nl-NL" smtClean="0"/>
              <a:t>26-5-2022</a:t>
            </a:fld>
            <a:endParaRPr lang="nl-NL"/>
          </a:p>
        </p:txBody>
      </p:sp>
      <p:sp>
        <p:nvSpPr>
          <p:cNvPr id="6" name="Tijdelijke aanduiding voor dianummer 5">
            <a:extLst>
              <a:ext uri="{FF2B5EF4-FFF2-40B4-BE49-F238E27FC236}">
                <a16:creationId xmlns:a16="http://schemas.microsoft.com/office/drawing/2014/main" id="{1F491C4D-045B-4D79-8E4E-A715678ECCDC}"/>
              </a:ext>
            </a:extLst>
          </p:cNvPr>
          <p:cNvSpPr>
            <a:spLocks noGrp="1"/>
          </p:cNvSpPr>
          <p:nvPr>
            <p:ph type="sldNum" sz="quarter" idx="4"/>
          </p:nvPr>
        </p:nvSpPr>
        <p:spPr>
          <a:xfrm>
            <a:off x="11743163" y="6413498"/>
            <a:ext cx="450000" cy="184666"/>
          </a:xfrm>
          <a:prstGeom prst="rect">
            <a:avLst/>
          </a:prstGeom>
        </p:spPr>
        <p:txBody>
          <a:bodyPr vert="horz" wrap="square" lIns="0" tIns="0" rIns="0" bIns="0" rtlCol="0" anchor="t" anchorCtr="0">
            <a:noAutofit/>
          </a:bodyPr>
          <a:lstStyle>
            <a:lvl1pPr algn="ctr">
              <a:defRPr sz="1200" b="0">
                <a:solidFill>
                  <a:schemeClr val="tx1"/>
                </a:solidFill>
                <a:latin typeface="Arial" panose="020B0604020202020204" pitchFamily="34" charset="0"/>
                <a:cs typeface="Arial" panose="020B0604020202020204" pitchFamily="34" charset="0"/>
              </a:defRPr>
            </a:lvl1pPr>
          </a:lstStyle>
          <a:p>
            <a:fld id="{F42B3F14-D836-496B-80A2-23BE75BD68CB}" type="slidenum">
              <a:rPr lang="nl-NL" smtClean="0"/>
              <a:pPr/>
              <a:t>‹#›</a:t>
            </a:fld>
            <a:endParaRPr lang="nl-NL"/>
          </a:p>
        </p:txBody>
      </p:sp>
      <p:pic>
        <p:nvPicPr>
          <p:cNvPr id="15" name="Deltares_Logo_klein">
            <a:extLst>
              <a:ext uri="{FF2B5EF4-FFF2-40B4-BE49-F238E27FC236}">
                <a16:creationId xmlns:a16="http://schemas.microsoft.com/office/drawing/2014/main" id="{CA5E38F1-EE2E-4740-B411-6A2F5838BEC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59756" y="6267123"/>
            <a:ext cx="1188000" cy="386100"/>
          </a:xfrm>
          <a:prstGeom prst="rect">
            <a:avLst/>
          </a:prstGeom>
        </p:spPr>
      </p:pic>
      <p:pic>
        <p:nvPicPr>
          <p:cNvPr id="14" name="Deltares_Logo_klein">
            <a:extLst>
              <a:ext uri="{FF2B5EF4-FFF2-40B4-BE49-F238E27FC236}">
                <a16:creationId xmlns:a16="http://schemas.microsoft.com/office/drawing/2014/main" id="{D73DF4B3-355E-4B4D-856B-A12A98FB726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59756" y="6267123"/>
            <a:ext cx="1188000" cy="386100"/>
          </a:xfrm>
          <a:prstGeom prst="rect">
            <a:avLst/>
          </a:prstGeom>
        </p:spPr>
      </p:pic>
    </p:spTree>
    <p:extLst>
      <p:ext uri="{BB962C8B-B14F-4D97-AF65-F5344CB8AC3E}">
        <p14:creationId xmlns:p14="http://schemas.microsoft.com/office/powerpoint/2010/main" val="76084977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3" r:id="rId29"/>
    <p:sldLayoutId id="2147483784" r:id="rId30"/>
  </p:sldLayoutIdLst>
  <p:hf hdr="0"/>
  <p:txStyles>
    <p:titleStyle>
      <a:lvl1pPr algn="l" defTabSz="914400" rtl="0" eaLnBrk="1" latinLnBrk="0" hangingPunct="1">
        <a:lnSpc>
          <a:spcPct val="90000"/>
        </a:lnSpc>
        <a:spcBef>
          <a:spcPct val="0"/>
        </a:spcBef>
        <a:buNone/>
        <a:defRPr sz="3400" kern="1200">
          <a:solidFill>
            <a:schemeClr val="tx2"/>
          </a:solidFill>
          <a:latin typeface="Arial" panose="020B0604020202020204" pitchFamily="34" charset="0"/>
          <a:ea typeface="+mj-ea"/>
          <a:cs typeface="Arial" panose="020B0604020202020204" pitchFamily="34" charset="0"/>
        </a:defRPr>
      </a:lvl1pPr>
    </p:titleStyle>
    <p:bodyStyle>
      <a:lvl1pPr marL="324000" indent="-3240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48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4pPr>
      <a:lvl5pPr marL="324000" indent="-324000" algn="l" defTabSz="914400" rtl="0" eaLnBrk="1" latinLnBrk="0" hangingPunct="1">
        <a:lnSpc>
          <a:spcPct val="90000"/>
        </a:lnSpc>
        <a:spcBef>
          <a:spcPts val="1000"/>
        </a:spcBef>
        <a:buSzPct val="90000"/>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648000" indent="-324000" algn="l" defTabSz="914400" rtl="0" eaLnBrk="1" latinLnBrk="0" hangingPunct="1">
        <a:lnSpc>
          <a:spcPct val="90000"/>
        </a:lnSpc>
        <a:spcBef>
          <a:spcPts val="500"/>
        </a:spcBef>
        <a:buSzPct val="95000"/>
        <a:buFont typeface="+mj-lt"/>
        <a:buAutoNum type="alphaLcPeriod"/>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pos="7401">
          <p15:clr>
            <a:srgbClr val="F26B43"/>
          </p15:clr>
        </p15:guide>
        <p15:guide id="11" pos="3840">
          <p15:clr>
            <a:srgbClr val="F26B43"/>
          </p15:clr>
        </p15:guide>
        <p15:guide id="12" orient="horz" pos="1110">
          <p15:clr>
            <a:srgbClr val="F26B43"/>
          </p15:clr>
        </p15:guide>
        <p15:guide id="13" pos="476">
          <p15:clr>
            <a:srgbClr val="F26B43"/>
          </p15:clr>
        </p15:guide>
        <p15:guide id="14" orient="horz" pos="4133">
          <p15:clr>
            <a:srgbClr val="F26B43"/>
          </p15:clr>
        </p15:guide>
        <p15:guide id="15" pos="792">
          <p15:clr>
            <a:srgbClr val="F26B43"/>
          </p15:clr>
        </p15:guide>
        <p15:guide id="16" orient="horz" pos="3833">
          <p15:clr>
            <a:srgbClr val="F26B43"/>
          </p15:clr>
        </p15:guide>
        <p15:guide id="17" orient="horz" pos="336">
          <p15:clr>
            <a:srgbClr val="F26B43"/>
          </p15:clr>
        </p15:guide>
        <p15:guide id="18" pos="709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oleObject" Target="../embeddings/oleObject1.bin"/><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image" Target="../media/image44.svg"/><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0.wmf"/></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8.jpg"/><Relationship Id="rId7" Type="http://schemas.openxmlformats.org/officeDocument/2006/relationships/hyperlink" Target="https://www.linkedin.com/company/deltares" TargetMode="External"/><Relationship Id="rId12"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9.xml"/><Relationship Id="rId6" Type="http://schemas.openxmlformats.org/officeDocument/2006/relationships/hyperlink" Target="mailto:info@deltares.nl" TargetMode="External"/><Relationship Id="rId11" Type="http://schemas.openxmlformats.org/officeDocument/2006/relationships/image" Target="../media/image13.svg"/><Relationship Id="rId5" Type="http://schemas.openxmlformats.org/officeDocument/2006/relationships/hyperlink" Target="https://commons.wikimedia.org/wiki/File:Flag_of_Europe.svg" TargetMode="External"/><Relationship Id="rId10" Type="http://schemas.openxmlformats.org/officeDocument/2006/relationships/image" Target="../media/image12.png"/><Relationship Id="rId4" Type="http://schemas.openxmlformats.org/officeDocument/2006/relationships/image" Target="../media/image59.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Qué es Pastos? Su Definición y Significado [2021]">
            <a:extLst>
              <a:ext uri="{FF2B5EF4-FFF2-40B4-BE49-F238E27FC236}">
                <a16:creationId xmlns:a16="http://schemas.microsoft.com/office/drawing/2014/main" id="{7F8FF60D-6395-44AF-A989-0BA7471F3544}"/>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75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738D8C-00F7-4505-8BDC-5019B3D23F06}"/>
              </a:ext>
            </a:extLst>
          </p:cNvPr>
          <p:cNvSpPr>
            <a:spLocks noGrp="1"/>
          </p:cNvSpPr>
          <p:nvPr>
            <p:ph type="title"/>
          </p:nvPr>
        </p:nvSpPr>
        <p:spPr>
          <a:xfrm>
            <a:off x="617268" y="732935"/>
            <a:ext cx="10512000" cy="936000"/>
          </a:xfrm>
        </p:spPr>
        <p:txBody>
          <a:bodyPr>
            <a:noAutofit/>
          </a:bodyPr>
          <a:lstStyle/>
          <a:p>
            <a:r>
              <a:rPr lang="en-US" sz="4200" dirty="0">
                <a:solidFill>
                  <a:schemeClr val="tx1"/>
                </a:solidFill>
                <a:latin typeface="+mj-lt"/>
              </a:rPr>
              <a:t>Enhancing the modelling of Gross Primary Productivity with Sentinel-2 data for the monitoring of ecosystem health. </a:t>
            </a:r>
            <a:br>
              <a:rPr lang="en-US" sz="4200" dirty="0">
                <a:solidFill>
                  <a:schemeClr val="tx1"/>
                </a:solidFill>
                <a:latin typeface="+mj-lt"/>
              </a:rPr>
            </a:br>
            <a:endParaRPr lang="en-US" sz="4200" dirty="0">
              <a:solidFill>
                <a:schemeClr val="tx1"/>
              </a:solidFill>
              <a:latin typeface="+mj-lt"/>
            </a:endParaRPr>
          </a:p>
        </p:txBody>
      </p:sp>
      <p:sp>
        <p:nvSpPr>
          <p:cNvPr id="3" name="Text Placeholder 2">
            <a:extLst>
              <a:ext uri="{FF2B5EF4-FFF2-40B4-BE49-F238E27FC236}">
                <a16:creationId xmlns:a16="http://schemas.microsoft.com/office/drawing/2014/main" id="{89835A23-6BDF-4C20-825C-B0571AB1EC3A}"/>
              </a:ext>
            </a:extLst>
          </p:cNvPr>
          <p:cNvSpPr>
            <a:spLocks noGrp="1"/>
          </p:cNvSpPr>
          <p:nvPr>
            <p:ph type="body" idx="4294967295"/>
          </p:nvPr>
        </p:nvSpPr>
        <p:spPr>
          <a:xfrm>
            <a:off x="617267" y="3617869"/>
            <a:ext cx="11246783" cy="1517650"/>
          </a:xfrm>
        </p:spPr>
        <p:txBody>
          <a:bodyPr/>
          <a:lstStyle/>
          <a:p>
            <a:pPr marL="0" indent="0">
              <a:buNone/>
            </a:pPr>
            <a:r>
              <a:rPr lang="nl-NL" sz="2800" dirty="0"/>
              <a:t>Mario Alberto Fuentes Monjaraz, </a:t>
            </a:r>
            <a:r>
              <a:rPr lang="en-US" sz="2800" b="1" dirty="0"/>
              <a:t>Anna Spinosa</a:t>
            </a:r>
            <a:r>
              <a:rPr lang="en-US" sz="2800" dirty="0"/>
              <a:t>, Ghada El Serafy</a:t>
            </a:r>
          </a:p>
        </p:txBody>
      </p:sp>
      <p:pic>
        <p:nvPicPr>
          <p:cNvPr id="6" name="Picture 5">
            <a:extLst>
              <a:ext uri="{FF2B5EF4-FFF2-40B4-BE49-F238E27FC236}">
                <a16:creationId xmlns:a16="http://schemas.microsoft.com/office/drawing/2014/main" id="{91BCADA5-0EFE-4F67-81B8-EF0831FA4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956" y="5426653"/>
            <a:ext cx="1006373" cy="1408922"/>
          </a:xfrm>
          <a:prstGeom prst="rect">
            <a:avLst/>
          </a:prstGeom>
        </p:spPr>
      </p:pic>
      <p:pic>
        <p:nvPicPr>
          <p:cNvPr id="9" name="Picture 8">
            <a:extLst>
              <a:ext uri="{FF2B5EF4-FFF2-40B4-BE49-F238E27FC236}">
                <a16:creationId xmlns:a16="http://schemas.microsoft.com/office/drawing/2014/main" id="{4C582A4D-7E1F-4A45-A60D-75A5EED25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4329" y="5426653"/>
            <a:ext cx="1057671" cy="1408922"/>
          </a:xfrm>
          <a:prstGeom prst="rect">
            <a:avLst/>
          </a:prstGeom>
        </p:spPr>
      </p:pic>
      <p:pic>
        <p:nvPicPr>
          <p:cNvPr id="11" name="Deltares_Logo_klein">
            <a:extLst>
              <a:ext uri="{FF2B5EF4-FFF2-40B4-BE49-F238E27FC236}">
                <a16:creationId xmlns:a16="http://schemas.microsoft.com/office/drawing/2014/main" id="{1C832F52-18D0-46DA-976E-E78C8969BD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971" y="6101453"/>
            <a:ext cx="2099685" cy="682398"/>
          </a:xfrm>
          <a:prstGeom prst="rect">
            <a:avLst/>
          </a:prstGeom>
        </p:spPr>
      </p:pic>
      <p:pic>
        <p:nvPicPr>
          <p:cNvPr id="12" name="Picture 11">
            <a:extLst>
              <a:ext uri="{FF2B5EF4-FFF2-40B4-BE49-F238E27FC236}">
                <a16:creationId xmlns:a16="http://schemas.microsoft.com/office/drawing/2014/main" id="{B25AA9F1-A4C7-4044-B6F2-8902318979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5429" y="5951432"/>
            <a:ext cx="1513199" cy="862523"/>
          </a:xfrm>
          <a:prstGeom prst="rect">
            <a:avLst/>
          </a:prstGeom>
        </p:spPr>
      </p:pic>
      <p:pic>
        <p:nvPicPr>
          <p:cNvPr id="7" name="Picture 6">
            <a:extLst>
              <a:ext uri="{FF2B5EF4-FFF2-40B4-BE49-F238E27FC236}">
                <a16:creationId xmlns:a16="http://schemas.microsoft.com/office/drawing/2014/main" id="{33B3C4EC-12FC-4B46-B320-773E85DEF4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8401" y="5483112"/>
            <a:ext cx="1318386" cy="1569507"/>
          </a:xfrm>
          <a:prstGeom prst="rect">
            <a:avLst/>
          </a:prstGeom>
        </p:spPr>
      </p:pic>
    </p:spTree>
    <p:extLst>
      <p:ext uri="{BB962C8B-B14F-4D97-AF65-F5344CB8AC3E}">
        <p14:creationId xmlns:p14="http://schemas.microsoft.com/office/powerpoint/2010/main" val="3623825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6EB1-8127-4FE9-9FA6-6D43B5B9B496}"/>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8953E83A-30C0-446C-BD11-3407A01E22E4}"/>
              </a:ext>
            </a:extLst>
          </p:cNvPr>
          <p:cNvSpPr>
            <a:spLocks noGrp="1"/>
          </p:cNvSpPr>
          <p:nvPr>
            <p:ph type="dt" sz="half" idx="10"/>
          </p:nvPr>
        </p:nvSpPr>
        <p:spPr/>
        <p:txBody>
          <a:bodyPr/>
          <a:lstStyle/>
          <a:p>
            <a:fld id="{570F16FD-E564-4919-B585-77C3023ADDB7}" type="datetime1">
              <a:rPr lang="nl-NL" smtClean="0"/>
              <a:t>26-5-2022</a:t>
            </a:fld>
            <a:endParaRPr lang="nl-NL"/>
          </a:p>
        </p:txBody>
      </p:sp>
      <p:sp>
        <p:nvSpPr>
          <p:cNvPr id="6" name="Slide Number Placeholder 5">
            <a:extLst>
              <a:ext uri="{FF2B5EF4-FFF2-40B4-BE49-F238E27FC236}">
                <a16:creationId xmlns:a16="http://schemas.microsoft.com/office/drawing/2014/main" id="{BA5B9816-2C58-463B-A78A-F564830CD3F7}"/>
              </a:ext>
            </a:extLst>
          </p:cNvPr>
          <p:cNvSpPr>
            <a:spLocks noGrp="1"/>
          </p:cNvSpPr>
          <p:nvPr>
            <p:ph type="sldNum" sz="quarter" idx="12"/>
          </p:nvPr>
        </p:nvSpPr>
        <p:spPr/>
        <p:txBody>
          <a:bodyPr/>
          <a:lstStyle/>
          <a:p>
            <a:fld id="{CD88C096-3EE4-4BEC-940C-289F65359199}" type="slidenum">
              <a:rPr lang="nl-NL" smtClean="0"/>
              <a:pPr/>
              <a:t>2</a:t>
            </a:fld>
            <a:endParaRPr lang="nl-NL"/>
          </a:p>
        </p:txBody>
      </p:sp>
      <p:sp>
        <p:nvSpPr>
          <p:cNvPr id="3" name="Content Placeholder 2">
            <a:extLst>
              <a:ext uri="{FF2B5EF4-FFF2-40B4-BE49-F238E27FC236}">
                <a16:creationId xmlns:a16="http://schemas.microsoft.com/office/drawing/2014/main" id="{BA52F9B1-B0A7-4D56-BA1C-84C365371A83}"/>
              </a:ext>
            </a:extLst>
          </p:cNvPr>
          <p:cNvSpPr>
            <a:spLocks noGrp="1"/>
          </p:cNvSpPr>
          <p:nvPr>
            <p:ph idx="4294967295"/>
          </p:nvPr>
        </p:nvSpPr>
        <p:spPr>
          <a:xfrm>
            <a:off x="755650" y="1492350"/>
            <a:ext cx="10680700" cy="461608"/>
          </a:xfrm>
        </p:spPr>
        <p:txBody>
          <a:bodyPr/>
          <a:lstStyle/>
          <a:p>
            <a:pPr marL="0" indent="0">
              <a:lnSpc>
                <a:spcPct val="100000"/>
              </a:lnSpc>
              <a:buNone/>
            </a:pPr>
            <a:r>
              <a:rPr lang="en-GB" b="1" dirty="0">
                <a:latin typeface="+mj-lt"/>
              </a:rPr>
              <a:t>Primary productivity</a:t>
            </a:r>
            <a:endParaRPr lang="en-US" sz="1600" dirty="0">
              <a:latin typeface="+mj-lt"/>
            </a:endParaRPr>
          </a:p>
        </p:txBody>
      </p:sp>
      <p:grpSp>
        <p:nvGrpSpPr>
          <p:cNvPr id="7" name="Group 6">
            <a:extLst>
              <a:ext uri="{FF2B5EF4-FFF2-40B4-BE49-F238E27FC236}">
                <a16:creationId xmlns:a16="http://schemas.microsoft.com/office/drawing/2014/main" id="{586DBAEF-0127-45B2-A9A1-E68AD14EB73C}"/>
              </a:ext>
            </a:extLst>
          </p:cNvPr>
          <p:cNvGrpSpPr/>
          <p:nvPr/>
        </p:nvGrpSpPr>
        <p:grpSpPr>
          <a:xfrm>
            <a:off x="4663439" y="4008808"/>
            <a:ext cx="6609323" cy="3087283"/>
            <a:chOff x="5393123" y="3567860"/>
            <a:chExt cx="6350040" cy="2937971"/>
          </a:xfrm>
        </p:grpSpPr>
        <p:sp>
          <p:nvSpPr>
            <p:cNvPr id="8" name="TextShape 2">
              <a:extLst>
                <a:ext uri="{FF2B5EF4-FFF2-40B4-BE49-F238E27FC236}">
                  <a16:creationId xmlns:a16="http://schemas.microsoft.com/office/drawing/2014/main" id="{F9DED941-012D-4ED9-AF90-6E6400D8E8BF}"/>
                </a:ext>
              </a:extLst>
            </p:cNvPr>
            <p:cNvSpPr txBox="1"/>
            <p:nvPr/>
          </p:nvSpPr>
          <p:spPr>
            <a:xfrm>
              <a:off x="5393123" y="6054031"/>
              <a:ext cx="6350040" cy="451800"/>
            </a:xfrm>
            <a:prstGeom prst="rect">
              <a:avLst/>
            </a:prstGeom>
            <a:noFill/>
            <a:ln>
              <a:noFill/>
            </a:ln>
          </p:spPr>
          <p:txBody>
            <a:bodyPr lIns="90000" tIns="45000" rIns="90000" bIns="45000"/>
            <a:lstStyle/>
            <a:p>
              <a:r>
                <a:rPr lang="en-US" sz="800" b="1" strike="noStrike" spc="-1" dirty="0">
                  <a:solidFill>
                    <a:srgbClr val="0054A6"/>
                  </a:solidFill>
                  <a:latin typeface="Arial"/>
                </a:rPr>
                <a:t>Frontiers in </a:t>
              </a:r>
              <a:r>
                <a:rPr lang="en-US" sz="800" b="1" strike="noStrike" spc="-1" dirty="0" err="1">
                  <a:solidFill>
                    <a:srgbClr val="0054A6"/>
                  </a:solidFill>
                  <a:latin typeface="Arial"/>
                </a:rPr>
                <a:t>Ecol</a:t>
              </a:r>
              <a:r>
                <a:rPr lang="en-US" sz="800" b="1" strike="noStrike" spc="-1" dirty="0">
                  <a:solidFill>
                    <a:srgbClr val="0054A6"/>
                  </a:solidFill>
                  <a:latin typeface="Arial"/>
                </a:rPr>
                <a:t> &amp; Environ, Volume: 15, Issue: 2, Pages: 99-107, First published: 09 February 2017, DOI: (10.1002/fee.1459) </a:t>
              </a:r>
              <a:endParaRPr lang="en-US" sz="800" b="0" strike="noStrike" spc="-1" dirty="0">
                <a:solidFill>
                  <a:srgbClr val="000000"/>
                </a:solidFill>
                <a:latin typeface="Arial"/>
              </a:endParaRPr>
            </a:p>
          </p:txBody>
        </p:sp>
        <p:pic>
          <p:nvPicPr>
            <p:cNvPr id="9" name="Main graphic">
              <a:extLst>
                <a:ext uri="{FF2B5EF4-FFF2-40B4-BE49-F238E27FC236}">
                  <a16:creationId xmlns:a16="http://schemas.microsoft.com/office/drawing/2014/main" id="{F7EA5FA4-3A50-403C-9638-4C511F1D2E1A}"/>
                </a:ext>
              </a:extLst>
            </p:cNvPr>
            <p:cNvPicPr/>
            <p:nvPr/>
          </p:nvPicPr>
          <p:blipFill>
            <a:blip r:embed="rId3"/>
            <a:stretch/>
          </p:blipFill>
          <p:spPr>
            <a:xfrm>
              <a:off x="5393123" y="3567860"/>
              <a:ext cx="6350040" cy="2354400"/>
            </a:xfrm>
            <a:prstGeom prst="rect">
              <a:avLst/>
            </a:prstGeom>
            <a:ln>
              <a:noFill/>
            </a:ln>
          </p:spPr>
        </p:pic>
      </p:grpSp>
      <p:sp>
        <p:nvSpPr>
          <p:cNvPr id="5" name="Rectangle 4">
            <a:extLst>
              <a:ext uri="{FF2B5EF4-FFF2-40B4-BE49-F238E27FC236}">
                <a16:creationId xmlns:a16="http://schemas.microsoft.com/office/drawing/2014/main" id="{22B1D5A4-EE6F-4B80-86D8-02A725B21565}"/>
              </a:ext>
            </a:extLst>
          </p:cNvPr>
          <p:cNvSpPr/>
          <p:nvPr/>
        </p:nvSpPr>
        <p:spPr>
          <a:xfrm>
            <a:off x="755650" y="2668380"/>
            <a:ext cx="4001929" cy="369332"/>
          </a:xfrm>
          <a:prstGeom prst="rect">
            <a:avLst/>
          </a:prstGeom>
        </p:spPr>
        <p:txBody>
          <a:bodyPr wrap="none">
            <a:spAutoFit/>
          </a:bodyPr>
          <a:lstStyle/>
          <a:p>
            <a:r>
              <a:rPr lang="en-US" dirty="0"/>
              <a:t>Essential Biodiversity Variable (EBV) </a:t>
            </a:r>
          </a:p>
        </p:txBody>
      </p:sp>
      <p:sp>
        <p:nvSpPr>
          <p:cNvPr id="10" name="Rectangle: Rounded Corners 9">
            <a:extLst>
              <a:ext uri="{FF2B5EF4-FFF2-40B4-BE49-F238E27FC236}">
                <a16:creationId xmlns:a16="http://schemas.microsoft.com/office/drawing/2014/main" id="{52F6C63B-3249-4D67-8A78-66B7430B8324}"/>
              </a:ext>
            </a:extLst>
          </p:cNvPr>
          <p:cNvSpPr/>
          <p:nvPr/>
        </p:nvSpPr>
        <p:spPr>
          <a:xfrm>
            <a:off x="6844937" y="2529880"/>
            <a:ext cx="4427825" cy="715089"/>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t>Used to understand and assess the status of the ecosystems health</a:t>
            </a:r>
          </a:p>
        </p:txBody>
      </p:sp>
      <p:sp>
        <p:nvSpPr>
          <p:cNvPr id="11" name="Rectangle 10">
            <a:extLst>
              <a:ext uri="{FF2B5EF4-FFF2-40B4-BE49-F238E27FC236}">
                <a16:creationId xmlns:a16="http://schemas.microsoft.com/office/drawing/2014/main" id="{84807564-F7A2-47B3-BD50-7EA1F2028A4B}"/>
              </a:ext>
            </a:extLst>
          </p:cNvPr>
          <p:cNvSpPr/>
          <p:nvPr/>
        </p:nvSpPr>
        <p:spPr>
          <a:xfrm>
            <a:off x="755650" y="3244334"/>
            <a:ext cx="4698722" cy="369332"/>
          </a:xfrm>
          <a:prstGeom prst="rect">
            <a:avLst/>
          </a:prstGeom>
        </p:spPr>
        <p:txBody>
          <a:bodyPr wrap="none">
            <a:spAutoFit/>
          </a:bodyPr>
          <a:lstStyle/>
          <a:p>
            <a:r>
              <a:rPr lang="en-US" dirty="0"/>
              <a:t>Key parameter for biodiversity assessment  </a:t>
            </a:r>
          </a:p>
        </p:txBody>
      </p:sp>
      <p:sp>
        <p:nvSpPr>
          <p:cNvPr id="12" name="Rectangle 11">
            <a:extLst>
              <a:ext uri="{FF2B5EF4-FFF2-40B4-BE49-F238E27FC236}">
                <a16:creationId xmlns:a16="http://schemas.microsoft.com/office/drawing/2014/main" id="{8A4EDB80-0D18-4115-B2BC-73C66C0B7FE3}"/>
              </a:ext>
            </a:extLst>
          </p:cNvPr>
          <p:cNvSpPr/>
          <p:nvPr/>
        </p:nvSpPr>
        <p:spPr>
          <a:xfrm>
            <a:off x="755650" y="2092426"/>
            <a:ext cx="4596130" cy="369332"/>
          </a:xfrm>
          <a:prstGeom prst="rect">
            <a:avLst/>
          </a:prstGeom>
        </p:spPr>
        <p:txBody>
          <a:bodyPr wrap="none">
            <a:spAutoFit/>
          </a:bodyPr>
          <a:lstStyle/>
          <a:p>
            <a:r>
              <a:rPr lang="en-US" dirty="0"/>
              <a:t>Underpins most of the ecosystem functions</a:t>
            </a:r>
          </a:p>
        </p:txBody>
      </p:sp>
      <p:sp>
        <p:nvSpPr>
          <p:cNvPr id="14" name="Rectangle: Rounded Corners 13">
            <a:extLst>
              <a:ext uri="{FF2B5EF4-FFF2-40B4-BE49-F238E27FC236}">
                <a16:creationId xmlns:a16="http://schemas.microsoft.com/office/drawing/2014/main" id="{7F10252D-9CFE-4022-AC27-7A0DE130FE9C}"/>
              </a:ext>
            </a:extLst>
          </p:cNvPr>
          <p:cNvSpPr/>
          <p:nvPr/>
        </p:nvSpPr>
        <p:spPr>
          <a:xfrm>
            <a:off x="13271863" y="2560320"/>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ine arrow Slight curve">
            <a:extLst>
              <a:ext uri="{FF2B5EF4-FFF2-40B4-BE49-F238E27FC236}">
                <a16:creationId xmlns:a16="http://schemas.microsoft.com/office/drawing/2014/main" id="{85B647EE-9B09-498F-A74C-90DC268D83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2430224"/>
            <a:ext cx="914400" cy="914400"/>
          </a:xfrm>
          <a:prstGeom prst="rect">
            <a:avLst/>
          </a:prstGeom>
        </p:spPr>
      </p:pic>
    </p:spTree>
    <p:extLst>
      <p:ext uri="{BB962C8B-B14F-4D97-AF65-F5344CB8AC3E}">
        <p14:creationId xmlns:p14="http://schemas.microsoft.com/office/powerpoint/2010/main" val="22230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E20E6B-0640-449C-80F0-2A93233C0E6F}"/>
              </a:ext>
            </a:extLst>
          </p:cNvPr>
          <p:cNvPicPr>
            <a:picLocks noChangeAspect="1"/>
          </p:cNvPicPr>
          <p:nvPr/>
        </p:nvPicPr>
        <p:blipFill>
          <a:blip r:embed="rId4"/>
          <a:stretch>
            <a:fillRect/>
          </a:stretch>
        </p:blipFill>
        <p:spPr>
          <a:xfrm>
            <a:off x="7374224" y="541695"/>
            <a:ext cx="4521640" cy="2896675"/>
          </a:xfrm>
          <a:prstGeom prst="rect">
            <a:avLst/>
          </a:prstGeom>
        </p:spPr>
      </p:pic>
      <p:sp>
        <p:nvSpPr>
          <p:cNvPr id="9" name="Rectangle 8">
            <a:extLst>
              <a:ext uri="{FF2B5EF4-FFF2-40B4-BE49-F238E27FC236}">
                <a16:creationId xmlns:a16="http://schemas.microsoft.com/office/drawing/2014/main" id="{DF198511-7C33-4569-9244-DA1D4BC2BDAB}"/>
              </a:ext>
            </a:extLst>
          </p:cNvPr>
          <p:cNvSpPr/>
          <p:nvPr/>
        </p:nvSpPr>
        <p:spPr>
          <a:xfrm>
            <a:off x="10494495" y="2649086"/>
            <a:ext cx="1210599" cy="579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1D3373C-9828-426E-B4C1-7AC89631465B}"/>
              </a:ext>
            </a:extLst>
          </p:cNvPr>
          <p:cNvSpPr>
            <a:spLocks noGrp="1"/>
          </p:cNvSpPr>
          <p:nvPr>
            <p:ph type="title"/>
          </p:nvPr>
        </p:nvSpPr>
        <p:spPr>
          <a:xfrm>
            <a:off x="755650" y="541695"/>
            <a:ext cx="10517113" cy="936000"/>
          </a:xfrm>
        </p:spPr>
        <p:txBody>
          <a:bodyPr/>
          <a:lstStyle/>
          <a:p>
            <a:r>
              <a:rPr lang="en-US" dirty="0"/>
              <a:t>Introduction</a:t>
            </a:r>
          </a:p>
        </p:txBody>
      </p:sp>
      <p:sp>
        <p:nvSpPr>
          <p:cNvPr id="3" name="Slide Number Placeholder 2">
            <a:extLst>
              <a:ext uri="{FF2B5EF4-FFF2-40B4-BE49-F238E27FC236}">
                <a16:creationId xmlns:a16="http://schemas.microsoft.com/office/drawing/2014/main" id="{59E57DA6-BB13-4ECD-A1BD-6F2BDCE28262}"/>
              </a:ext>
            </a:extLst>
          </p:cNvPr>
          <p:cNvSpPr>
            <a:spLocks noGrp="1"/>
          </p:cNvSpPr>
          <p:nvPr>
            <p:ph type="sldNum" sz="quarter" idx="12"/>
          </p:nvPr>
        </p:nvSpPr>
        <p:spPr/>
        <p:txBody>
          <a:bodyPr/>
          <a:lstStyle/>
          <a:p>
            <a:fld id="{373132A3-EA2A-4CBF-AB72-1C469AF9625B}" type="slidenum">
              <a:rPr lang="en-US" smtClean="0"/>
              <a:t>3</a:t>
            </a:fld>
            <a:endParaRPr lang="en-US"/>
          </a:p>
        </p:txBody>
      </p:sp>
      <p:sp>
        <p:nvSpPr>
          <p:cNvPr id="12" name="Marcador de contenido 2">
            <a:extLst>
              <a:ext uri="{FF2B5EF4-FFF2-40B4-BE49-F238E27FC236}">
                <a16:creationId xmlns:a16="http://schemas.microsoft.com/office/drawing/2014/main" id="{E0D08C5D-8ADC-4A3C-98D5-2E94618725AF}"/>
              </a:ext>
            </a:extLst>
          </p:cNvPr>
          <p:cNvSpPr txBox="1">
            <a:spLocks/>
          </p:cNvSpPr>
          <p:nvPr/>
        </p:nvSpPr>
        <p:spPr>
          <a:xfrm>
            <a:off x="743331" y="4624771"/>
            <a:ext cx="2930500" cy="56066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800" dirty="0">
                <a:solidFill>
                  <a:schemeClr val="accent2">
                    <a:lumMod val="60000"/>
                    <a:lumOff val="40000"/>
                  </a:schemeClr>
                </a:solidFill>
              </a:rPr>
              <a:t>Empirical model</a:t>
            </a:r>
            <a:endParaRPr lang="en-US" sz="1600" dirty="0">
              <a:solidFill>
                <a:schemeClr val="tx2">
                  <a:lumMod val="50000"/>
                </a:schemeClr>
              </a:solidFill>
            </a:endParaRPr>
          </a:p>
          <a:p>
            <a:pPr>
              <a:buFont typeface="Wingdings" panose="05000000000000000000" pitchFamily="2" charset="2"/>
              <a:buChar char="v"/>
            </a:pPr>
            <a:endParaRPr lang="es-MX" sz="2400" dirty="0">
              <a:solidFill>
                <a:schemeClr val="tx1"/>
              </a:solidFill>
            </a:endParaRPr>
          </a:p>
          <a:p>
            <a:pPr>
              <a:buFont typeface="Wingdings" panose="05000000000000000000" pitchFamily="2" charset="2"/>
              <a:buChar char="v"/>
            </a:pPr>
            <a:endParaRPr lang="es-MX" sz="2400" dirty="0">
              <a:solidFill>
                <a:schemeClr val="tx1"/>
              </a:solidFill>
            </a:endParaRPr>
          </a:p>
          <a:p>
            <a:pPr marL="0" indent="0">
              <a:buNone/>
            </a:pPr>
            <a:endParaRPr lang="es-MX" sz="2400" dirty="0">
              <a:solidFill>
                <a:schemeClr val="bg2">
                  <a:lumMod val="20000"/>
                  <a:lumOff val="80000"/>
                </a:schemeClr>
              </a:solidFill>
            </a:endParaRPr>
          </a:p>
          <a:p>
            <a:pPr lvl="1">
              <a:buFont typeface="Arial" panose="020B0604020202020204" pitchFamily="34" charset="0"/>
              <a:buChar char="•"/>
            </a:pPr>
            <a:endParaRPr lang="en-US" sz="1600" dirty="0">
              <a:solidFill>
                <a:schemeClr val="accent5">
                  <a:lumMod val="20000"/>
                  <a:lumOff val="80000"/>
                </a:schemeClr>
              </a:solidFill>
            </a:endParaRPr>
          </a:p>
          <a:p>
            <a:pPr marL="201168" lvl="1" indent="0">
              <a:buNone/>
            </a:pPr>
            <a:endParaRPr lang="en-US" sz="1600" dirty="0">
              <a:solidFill>
                <a:schemeClr val="accent5">
                  <a:lumMod val="20000"/>
                  <a:lumOff val="80000"/>
                </a:schemeClr>
              </a:solidFill>
            </a:endParaRPr>
          </a:p>
          <a:p>
            <a:pPr lvl="1">
              <a:buFont typeface="Arial" panose="020B0604020202020204" pitchFamily="34" charset="0"/>
              <a:buChar char="•"/>
            </a:pPr>
            <a:endParaRPr lang="en-US" sz="1600" dirty="0">
              <a:solidFill>
                <a:schemeClr val="accent5">
                  <a:lumMod val="20000"/>
                  <a:lumOff val="80000"/>
                </a:schemeClr>
              </a:solidFill>
            </a:endParaRPr>
          </a:p>
          <a:p>
            <a:pPr>
              <a:buFont typeface="Wingdings" panose="05000000000000000000" pitchFamily="2" charset="2"/>
              <a:buChar char="v"/>
            </a:pPr>
            <a:endParaRPr lang="es-MX" sz="2800" dirty="0"/>
          </a:p>
          <a:p>
            <a:pPr>
              <a:buFont typeface="Wingdings" panose="05000000000000000000" pitchFamily="2" charset="2"/>
              <a:buChar char="v"/>
            </a:pPr>
            <a:endParaRPr lang="es-MX" sz="2800" dirty="0"/>
          </a:p>
          <a:p>
            <a:endParaRPr lang="en-US" dirty="0"/>
          </a:p>
        </p:txBody>
      </p:sp>
      <p:graphicFrame>
        <p:nvGraphicFramePr>
          <p:cNvPr id="11" name="Object 10">
            <a:extLst>
              <a:ext uri="{FF2B5EF4-FFF2-40B4-BE49-F238E27FC236}">
                <a16:creationId xmlns:a16="http://schemas.microsoft.com/office/drawing/2014/main" id="{917D0E3A-93DC-4144-B53D-9D40615CFD48}"/>
              </a:ext>
            </a:extLst>
          </p:cNvPr>
          <p:cNvGraphicFramePr>
            <a:graphicFrameLocks noChangeAspect="1"/>
          </p:cNvGraphicFramePr>
          <p:nvPr>
            <p:extLst>
              <p:ext uri="{D42A27DB-BD31-4B8C-83A1-F6EECF244321}">
                <p14:modId xmlns:p14="http://schemas.microsoft.com/office/powerpoint/2010/main" val="2370820771"/>
              </p:ext>
            </p:extLst>
          </p:nvPr>
        </p:nvGraphicFramePr>
        <p:xfrm>
          <a:off x="743331" y="4670098"/>
          <a:ext cx="4324369" cy="1450756"/>
        </p:xfrm>
        <a:graphic>
          <a:graphicData uri="http://schemas.openxmlformats.org/presentationml/2006/ole">
            <mc:AlternateContent xmlns:mc="http://schemas.openxmlformats.org/markup-compatibility/2006">
              <mc:Choice xmlns:v="urn:schemas-microsoft-com:vml" Requires="v">
                <p:oleObj spid="_x0000_s1028" name="Equation" r:id="rId5" imgW="1968480" imgH="660240" progId="Equation.DSMT4">
                  <p:embed/>
                </p:oleObj>
              </mc:Choice>
              <mc:Fallback>
                <p:oleObj name="Equation" r:id="rId5" imgW="1968480" imgH="660240" progId="Equation.DSMT4">
                  <p:embed/>
                  <p:pic>
                    <p:nvPicPr>
                      <p:cNvPr id="11" name="Object 10">
                        <a:extLst>
                          <a:ext uri="{FF2B5EF4-FFF2-40B4-BE49-F238E27FC236}">
                            <a16:creationId xmlns:a16="http://schemas.microsoft.com/office/drawing/2014/main" id="{917D0E3A-93DC-4144-B53D-9D40615CFD48}"/>
                          </a:ext>
                        </a:extLst>
                      </p:cNvPr>
                      <p:cNvPicPr/>
                      <p:nvPr/>
                    </p:nvPicPr>
                    <p:blipFill>
                      <a:blip r:embed="rId6"/>
                      <a:stretch>
                        <a:fillRect/>
                      </a:stretch>
                    </p:blipFill>
                    <p:spPr>
                      <a:xfrm>
                        <a:off x="743331" y="4670098"/>
                        <a:ext cx="4324369" cy="1450756"/>
                      </a:xfrm>
                      <a:prstGeom prst="rect">
                        <a:avLst/>
                      </a:prstGeom>
                    </p:spPr>
                  </p:pic>
                </p:oleObj>
              </mc:Fallback>
            </mc:AlternateContent>
          </a:graphicData>
        </a:graphic>
      </p:graphicFrame>
      <p:sp>
        <p:nvSpPr>
          <p:cNvPr id="13" name="Content Placeholder 2">
            <a:extLst>
              <a:ext uri="{FF2B5EF4-FFF2-40B4-BE49-F238E27FC236}">
                <a16:creationId xmlns:a16="http://schemas.microsoft.com/office/drawing/2014/main" id="{DD65200F-614D-4675-809A-29E3FE2767AE}"/>
              </a:ext>
            </a:extLst>
          </p:cNvPr>
          <p:cNvSpPr txBox="1">
            <a:spLocks/>
          </p:cNvSpPr>
          <p:nvPr/>
        </p:nvSpPr>
        <p:spPr>
          <a:xfrm>
            <a:off x="730892" y="1458587"/>
            <a:ext cx="6191414" cy="4223762"/>
          </a:xfrm>
          <a:prstGeom prst="rect">
            <a:avLst/>
          </a:prstGeom>
        </p:spPr>
        <p:txBody>
          <a:bodyPr vert="horz" lIns="0" tIns="0" rIns="0" bIns="0" rtlCol="0" anchor="t" anchorCtr="0">
            <a:normAutofit/>
          </a:bodyPr>
          <a:lstStyle>
            <a:lvl1pPr marL="324000" indent="-3240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48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4pPr>
            <a:lvl5pPr marL="324000" indent="-324000" algn="l" defTabSz="914400" rtl="0" eaLnBrk="1" latinLnBrk="0" hangingPunct="1">
              <a:lnSpc>
                <a:spcPct val="90000"/>
              </a:lnSpc>
              <a:spcBef>
                <a:spcPts val="1000"/>
              </a:spcBef>
              <a:buSzPct val="90000"/>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648000" indent="-324000" algn="l" defTabSz="914400" rtl="0" eaLnBrk="1" latinLnBrk="0" hangingPunct="1">
              <a:lnSpc>
                <a:spcPct val="90000"/>
              </a:lnSpc>
              <a:spcBef>
                <a:spcPts val="500"/>
              </a:spcBef>
              <a:buSzPct val="95000"/>
              <a:buFont typeface="+mj-lt"/>
              <a:buAutoNum type="alphaLcPeriod"/>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err="1">
                <a:solidFill>
                  <a:schemeClr val="tx1">
                    <a:lumMod val="75000"/>
                  </a:schemeClr>
                </a:solidFill>
              </a:rPr>
              <a:t>Remote</a:t>
            </a:r>
            <a:r>
              <a:rPr lang="es-MX" dirty="0">
                <a:solidFill>
                  <a:schemeClr val="tx1">
                    <a:lumMod val="75000"/>
                  </a:schemeClr>
                </a:solidFill>
              </a:rPr>
              <a:t> </a:t>
            </a:r>
            <a:r>
              <a:rPr lang="es-MX" dirty="0" err="1">
                <a:solidFill>
                  <a:schemeClr val="tx1">
                    <a:lumMod val="75000"/>
                  </a:schemeClr>
                </a:solidFill>
              </a:rPr>
              <a:t>sensing</a:t>
            </a:r>
            <a:r>
              <a:rPr lang="es-MX" dirty="0">
                <a:solidFill>
                  <a:schemeClr val="tx1">
                    <a:lumMod val="75000"/>
                  </a:schemeClr>
                </a:solidFill>
              </a:rPr>
              <a:t> </a:t>
            </a:r>
            <a:r>
              <a:rPr lang="es-MX" dirty="0" err="1">
                <a:solidFill>
                  <a:schemeClr val="tx1">
                    <a:lumMod val="75000"/>
                  </a:schemeClr>
                </a:solidFill>
              </a:rPr>
              <a:t>allows</a:t>
            </a:r>
            <a:r>
              <a:rPr lang="es-MX" dirty="0">
                <a:solidFill>
                  <a:schemeClr val="tx1">
                    <a:lumMod val="75000"/>
                  </a:schemeClr>
                </a:solidFill>
              </a:rPr>
              <a:t> </a:t>
            </a:r>
            <a:r>
              <a:rPr lang="es-MX" dirty="0" err="1">
                <a:solidFill>
                  <a:schemeClr val="tx1">
                    <a:lumMod val="75000"/>
                  </a:schemeClr>
                </a:solidFill>
              </a:rPr>
              <a:t>for</a:t>
            </a:r>
            <a:r>
              <a:rPr lang="es-MX" dirty="0">
                <a:solidFill>
                  <a:schemeClr val="tx1">
                    <a:lumMod val="75000"/>
                  </a:schemeClr>
                </a:solidFill>
              </a:rPr>
              <a:t> </a:t>
            </a:r>
            <a:r>
              <a:rPr lang="es-MX" dirty="0" err="1">
                <a:solidFill>
                  <a:schemeClr val="tx1">
                    <a:lumMod val="75000"/>
                  </a:schemeClr>
                </a:solidFill>
              </a:rPr>
              <a:t>the</a:t>
            </a:r>
            <a:r>
              <a:rPr lang="es-MX" dirty="0">
                <a:solidFill>
                  <a:schemeClr val="tx1">
                    <a:lumMod val="75000"/>
                  </a:schemeClr>
                </a:solidFill>
              </a:rPr>
              <a:t> </a:t>
            </a:r>
            <a:r>
              <a:rPr lang="es-MX" dirty="0" err="1">
                <a:solidFill>
                  <a:schemeClr val="tx1">
                    <a:lumMod val="75000"/>
                  </a:schemeClr>
                </a:solidFill>
              </a:rPr>
              <a:t>monitoring</a:t>
            </a:r>
            <a:r>
              <a:rPr lang="es-MX" dirty="0">
                <a:solidFill>
                  <a:schemeClr val="tx1">
                    <a:lumMod val="75000"/>
                  </a:schemeClr>
                </a:solidFill>
              </a:rPr>
              <a:t> </a:t>
            </a:r>
            <a:r>
              <a:rPr lang="es-MX" dirty="0" err="1">
                <a:solidFill>
                  <a:schemeClr val="tx1">
                    <a:lumMod val="75000"/>
                  </a:schemeClr>
                </a:solidFill>
              </a:rPr>
              <a:t>of</a:t>
            </a:r>
            <a:r>
              <a:rPr lang="es-MX" dirty="0">
                <a:solidFill>
                  <a:schemeClr val="tx1">
                    <a:lumMod val="75000"/>
                  </a:schemeClr>
                </a:solidFill>
              </a:rPr>
              <a:t> PP</a:t>
            </a:r>
            <a:endParaRPr lang="en-US" dirty="0">
              <a:solidFill>
                <a:schemeClr val="tx1">
                  <a:lumMod val="75000"/>
                </a:schemeClr>
              </a:solidFill>
            </a:endParaRPr>
          </a:p>
        </p:txBody>
      </p:sp>
      <p:sp>
        <p:nvSpPr>
          <p:cNvPr id="10" name="Rectangle 9">
            <a:extLst>
              <a:ext uri="{FF2B5EF4-FFF2-40B4-BE49-F238E27FC236}">
                <a16:creationId xmlns:a16="http://schemas.microsoft.com/office/drawing/2014/main" id="{F83BE770-1279-47C7-BE78-F6EC06B51FA6}"/>
              </a:ext>
            </a:extLst>
          </p:cNvPr>
          <p:cNvSpPr/>
          <p:nvPr/>
        </p:nvSpPr>
        <p:spPr>
          <a:xfrm>
            <a:off x="722311" y="3705999"/>
            <a:ext cx="3166251" cy="369332"/>
          </a:xfrm>
          <a:prstGeom prst="rect">
            <a:avLst/>
          </a:prstGeom>
        </p:spPr>
        <p:txBody>
          <a:bodyPr wrap="none">
            <a:spAutoFit/>
          </a:bodyPr>
          <a:lstStyle/>
          <a:p>
            <a:pPr marL="324000" lvl="1" indent="0">
              <a:buNone/>
            </a:pPr>
            <a:r>
              <a:rPr lang="es-MX" b="1" dirty="0"/>
              <a:t>Sentinel-2 data </a:t>
            </a:r>
            <a:r>
              <a:rPr lang="es-MX" dirty="0"/>
              <a:t>(10-60m)</a:t>
            </a:r>
          </a:p>
        </p:txBody>
      </p:sp>
      <p:sp>
        <p:nvSpPr>
          <p:cNvPr id="4" name="Rectangle 3">
            <a:extLst>
              <a:ext uri="{FF2B5EF4-FFF2-40B4-BE49-F238E27FC236}">
                <a16:creationId xmlns:a16="http://schemas.microsoft.com/office/drawing/2014/main" id="{CC22FE46-DE0B-4FB7-947A-4412B706C5D3}"/>
              </a:ext>
            </a:extLst>
          </p:cNvPr>
          <p:cNvSpPr/>
          <p:nvPr/>
        </p:nvSpPr>
        <p:spPr>
          <a:xfrm>
            <a:off x="10708255" y="2404309"/>
            <a:ext cx="513326" cy="321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250m</a:t>
            </a:r>
          </a:p>
        </p:txBody>
      </p:sp>
      <p:sp>
        <p:nvSpPr>
          <p:cNvPr id="16" name="Rectangle 15">
            <a:extLst>
              <a:ext uri="{FF2B5EF4-FFF2-40B4-BE49-F238E27FC236}">
                <a16:creationId xmlns:a16="http://schemas.microsoft.com/office/drawing/2014/main" id="{16B8B009-65EB-424F-BA16-28D4DFBA1C17}"/>
              </a:ext>
            </a:extLst>
          </p:cNvPr>
          <p:cNvSpPr/>
          <p:nvPr/>
        </p:nvSpPr>
        <p:spPr>
          <a:xfrm>
            <a:off x="11355031" y="1829530"/>
            <a:ext cx="513326" cy="321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250m</a:t>
            </a:r>
          </a:p>
        </p:txBody>
      </p:sp>
      <p:sp>
        <p:nvSpPr>
          <p:cNvPr id="2" name="Rectangle 1">
            <a:extLst>
              <a:ext uri="{FF2B5EF4-FFF2-40B4-BE49-F238E27FC236}">
                <a16:creationId xmlns:a16="http://schemas.microsoft.com/office/drawing/2014/main" id="{29674AAF-47AD-4E8A-8F91-B0BAA9EB3880}"/>
              </a:ext>
            </a:extLst>
          </p:cNvPr>
          <p:cNvSpPr/>
          <p:nvPr/>
        </p:nvSpPr>
        <p:spPr>
          <a:xfrm>
            <a:off x="10482380" y="1533912"/>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MODIS pixel </a:t>
            </a:r>
          </a:p>
        </p:txBody>
      </p:sp>
      <p:pic>
        <p:nvPicPr>
          <p:cNvPr id="17" name="Picture 16">
            <a:extLst>
              <a:ext uri="{FF2B5EF4-FFF2-40B4-BE49-F238E27FC236}">
                <a16:creationId xmlns:a16="http://schemas.microsoft.com/office/drawing/2014/main" id="{62BF4680-D7A2-4C31-9E0E-0B60FB62D227}"/>
              </a:ext>
            </a:extLst>
          </p:cNvPr>
          <p:cNvPicPr>
            <a:picLocks noChangeAspect="1"/>
          </p:cNvPicPr>
          <p:nvPr/>
        </p:nvPicPr>
        <p:blipFill rotWithShape="1">
          <a:blip r:embed="rId4"/>
          <a:srcRect l="97134"/>
          <a:stretch/>
        </p:blipFill>
        <p:spPr>
          <a:xfrm>
            <a:off x="11766256" y="541695"/>
            <a:ext cx="129608" cy="2896675"/>
          </a:xfrm>
          <a:prstGeom prst="rect">
            <a:avLst/>
          </a:prstGeom>
        </p:spPr>
      </p:pic>
      <p:sp>
        <p:nvSpPr>
          <p:cNvPr id="5" name="Rectangle 4">
            <a:extLst>
              <a:ext uri="{FF2B5EF4-FFF2-40B4-BE49-F238E27FC236}">
                <a16:creationId xmlns:a16="http://schemas.microsoft.com/office/drawing/2014/main" id="{BA9B3BFB-E5ED-40A7-9170-F66A83517AA6}"/>
              </a:ext>
            </a:extLst>
          </p:cNvPr>
          <p:cNvSpPr/>
          <p:nvPr/>
        </p:nvSpPr>
        <p:spPr>
          <a:xfrm>
            <a:off x="10595920" y="231410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95A653-6EBF-4B9A-B388-E06DBD997D65}"/>
              </a:ext>
            </a:extLst>
          </p:cNvPr>
          <p:cNvSpPr/>
          <p:nvPr/>
        </p:nvSpPr>
        <p:spPr>
          <a:xfrm>
            <a:off x="10482380" y="2675651"/>
            <a:ext cx="1274708" cy="276999"/>
          </a:xfrm>
          <a:prstGeom prst="rect">
            <a:avLst/>
          </a:prstGeom>
          <a:solidFill>
            <a:schemeClr val="bg1"/>
          </a:solidFill>
        </p:spPr>
        <p:txBody>
          <a:bodyPr wrap="none">
            <a:spAutoFit/>
          </a:bodyPr>
          <a:lstStyle/>
          <a:p>
            <a:pPr algn="ctr"/>
            <a:r>
              <a:rPr lang="en-US" sz="1200" dirty="0"/>
              <a:t>Sentinel-2 pixel </a:t>
            </a:r>
          </a:p>
        </p:txBody>
      </p:sp>
      <p:sp>
        <p:nvSpPr>
          <p:cNvPr id="18" name="Rectangle 17">
            <a:extLst>
              <a:ext uri="{FF2B5EF4-FFF2-40B4-BE49-F238E27FC236}">
                <a16:creationId xmlns:a16="http://schemas.microsoft.com/office/drawing/2014/main" id="{3FCAB9AA-8E8D-40EF-82AA-352FC423A054}"/>
              </a:ext>
            </a:extLst>
          </p:cNvPr>
          <p:cNvSpPr/>
          <p:nvPr/>
        </p:nvSpPr>
        <p:spPr>
          <a:xfrm>
            <a:off x="10891848" y="300339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021A3-DC20-4DBC-8BAE-9905B7EC849A}"/>
              </a:ext>
            </a:extLst>
          </p:cNvPr>
          <p:cNvSpPr/>
          <p:nvPr/>
        </p:nvSpPr>
        <p:spPr>
          <a:xfrm>
            <a:off x="10980593" y="2946542"/>
            <a:ext cx="416187" cy="16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10m</a:t>
            </a:r>
          </a:p>
        </p:txBody>
      </p:sp>
      <p:sp>
        <p:nvSpPr>
          <p:cNvPr id="20" name="Rectangle 19">
            <a:extLst>
              <a:ext uri="{FF2B5EF4-FFF2-40B4-BE49-F238E27FC236}">
                <a16:creationId xmlns:a16="http://schemas.microsoft.com/office/drawing/2014/main" id="{2F5C21C9-0F0D-4DBE-93EC-ECD04930ADDE}"/>
              </a:ext>
            </a:extLst>
          </p:cNvPr>
          <p:cNvSpPr/>
          <p:nvPr/>
        </p:nvSpPr>
        <p:spPr>
          <a:xfrm>
            <a:off x="10743362" y="3098705"/>
            <a:ext cx="416187" cy="16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10m</a:t>
            </a:r>
          </a:p>
        </p:txBody>
      </p:sp>
      <p:sp>
        <p:nvSpPr>
          <p:cNvPr id="23" name="Rectangle 22">
            <a:extLst>
              <a:ext uri="{FF2B5EF4-FFF2-40B4-BE49-F238E27FC236}">
                <a16:creationId xmlns:a16="http://schemas.microsoft.com/office/drawing/2014/main" id="{A532BE9C-1E5D-4037-B77C-4D34EF324E5C}"/>
              </a:ext>
            </a:extLst>
          </p:cNvPr>
          <p:cNvSpPr/>
          <p:nvPr/>
        </p:nvSpPr>
        <p:spPr>
          <a:xfrm>
            <a:off x="625831" y="2187902"/>
            <a:ext cx="6096000" cy="923330"/>
          </a:xfrm>
          <a:prstGeom prst="rect">
            <a:avLst/>
          </a:prstGeom>
        </p:spPr>
        <p:txBody>
          <a:bodyPr>
            <a:spAutoFit/>
          </a:bodyPr>
          <a:lstStyle/>
          <a:p>
            <a:r>
              <a:rPr lang="es-MX" dirty="0" err="1">
                <a:solidFill>
                  <a:schemeClr val="tx1">
                    <a:lumMod val="75000"/>
                  </a:schemeClr>
                </a:solidFill>
              </a:rPr>
              <a:t>Limitations</a:t>
            </a:r>
            <a:r>
              <a:rPr lang="es-MX" dirty="0">
                <a:solidFill>
                  <a:schemeClr val="tx1">
                    <a:lumMod val="75000"/>
                  </a:schemeClr>
                </a:solidFill>
              </a:rPr>
              <a:t> </a:t>
            </a:r>
            <a:r>
              <a:rPr lang="es-MX" dirty="0" err="1">
                <a:solidFill>
                  <a:schemeClr val="tx1">
                    <a:lumMod val="75000"/>
                  </a:schemeClr>
                </a:solidFill>
              </a:rPr>
              <a:t>of</a:t>
            </a:r>
            <a:r>
              <a:rPr lang="es-MX" dirty="0">
                <a:solidFill>
                  <a:schemeClr val="tx1">
                    <a:lumMod val="75000"/>
                  </a:schemeClr>
                </a:solidFill>
              </a:rPr>
              <a:t> MODIS </a:t>
            </a:r>
            <a:r>
              <a:rPr lang="es-MX" dirty="0" err="1">
                <a:solidFill>
                  <a:schemeClr val="tx1">
                    <a:lumMod val="75000"/>
                  </a:schemeClr>
                </a:solidFill>
              </a:rPr>
              <a:t>products</a:t>
            </a:r>
            <a:r>
              <a:rPr lang="es-MX" dirty="0">
                <a:solidFill>
                  <a:schemeClr val="tx1">
                    <a:lumMod val="75000"/>
                  </a:schemeClr>
                </a:solidFill>
              </a:rPr>
              <a:t>:</a:t>
            </a:r>
            <a:endParaRPr lang="es-MX" dirty="0">
              <a:solidFill>
                <a:schemeClr val="tx1">
                  <a:lumMod val="65000"/>
                </a:schemeClr>
              </a:solidFill>
            </a:endParaRPr>
          </a:p>
          <a:p>
            <a:pPr lvl="1">
              <a:buFont typeface="Arial" panose="020B0604020202020204" pitchFamily="34" charset="0"/>
              <a:buChar char="•"/>
            </a:pPr>
            <a:r>
              <a:rPr lang="es-MX" dirty="0" err="1"/>
              <a:t>Coarse</a:t>
            </a:r>
            <a:r>
              <a:rPr lang="es-MX" dirty="0"/>
              <a:t> data (500-1000m)</a:t>
            </a:r>
          </a:p>
          <a:p>
            <a:pPr lvl="1">
              <a:buFont typeface="Arial" panose="020B0604020202020204" pitchFamily="34" charset="0"/>
              <a:buChar char="•"/>
            </a:pPr>
            <a:r>
              <a:rPr lang="es-MX" dirty="0" err="1"/>
              <a:t>Calibration</a:t>
            </a:r>
            <a:endParaRPr lang="es-MX" dirty="0"/>
          </a:p>
        </p:txBody>
      </p:sp>
      <p:pic>
        <p:nvPicPr>
          <p:cNvPr id="24" name="Picture 23">
            <a:extLst>
              <a:ext uri="{FF2B5EF4-FFF2-40B4-BE49-F238E27FC236}">
                <a16:creationId xmlns:a16="http://schemas.microsoft.com/office/drawing/2014/main" id="{239F12A7-CDEF-4429-AB65-14E8E723AA4B}"/>
              </a:ext>
            </a:extLst>
          </p:cNvPr>
          <p:cNvPicPr>
            <a:picLocks noChangeAspect="1"/>
          </p:cNvPicPr>
          <p:nvPr/>
        </p:nvPicPr>
        <p:blipFill rotWithShape="1">
          <a:blip r:embed="rId7">
            <a:extLst>
              <a:ext uri="{28A0092B-C50C-407E-A947-70E740481C1C}">
                <a14:useLocalDpi xmlns:a14="http://schemas.microsoft.com/office/drawing/2010/main" val="0"/>
              </a:ext>
            </a:extLst>
          </a:blip>
          <a:srcRect t="-1728" b="1"/>
          <a:stretch/>
        </p:blipFill>
        <p:spPr>
          <a:xfrm>
            <a:off x="7193822" y="1411356"/>
            <a:ext cx="4550932" cy="4855121"/>
          </a:xfrm>
          <a:prstGeom prst="rect">
            <a:avLst/>
          </a:prstGeom>
        </p:spPr>
      </p:pic>
      <p:sp>
        <p:nvSpPr>
          <p:cNvPr id="25" name="Title 5">
            <a:extLst>
              <a:ext uri="{FF2B5EF4-FFF2-40B4-BE49-F238E27FC236}">
                <a16:creationId xmlns:a16="http://schemas.microsoft.com/office/drawing/2014/main" id="{A8436A04-8322-49CA-A94E-42553FF18FB2}"/>
              </a:ext>
            </a:extLst>
          </p:cNvPr>
          <p:cNvSpPr txBox="1">
            <a:spLocks/>
          </p:cNvSpPr>
          <p:nvPr/>
        </p:nvSpPr>
        <p:spPr>
          <a:xfrm>
            <a:off x="7505390" y="1009092"/>
            <a:ext cx="6181060" cy="93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2"/>
                </a:solidFill>
                <a:latin typeface="Arial" panose="020B0604020202020204" pitchFamily="34" charset="0"/>
                <a:ea typeface="+mj-ea"/>
                <a:cs typeface="Arial" panose="020B0604020202020204" pitchFamily="34" charset="0"/>
              </a:defRPr>
            </a:lvl1pPr>
          </a:lstStyle>
          <a:p>
            <a:r>
              <a:rPr lang="en-US" sz="2400" dirty="0" err="1"/>
              <a:t>Doñana</a:t>
            </a:r>
            <a:r>
              <a:rPr lang="en-US" sz="2400" dirty="0"/>
              <a:t> National Park </a:t>
            </a:r>
          </a:p>
        </p:txBody>
      </p:sp>
      <p:pic>
        <p:nvPicPr>
          <p:cNvPr id="26" name="Picture 25">
            <a:extLst>
              <a:ext uri="{FF2B5EF4-FFF2-40B4-BE49-F238E27FC236}">
                <a16:creationId xmlns:a16="http://schemas.microsoft.com/office/drawing/2014/main" id="{008B77A2-434D-431E-A79B-262CF8EDD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4595" y="1294587"/>
            <a:ext cx="5296465" cy="2863402"/>
          </a:xfrm>
          <a:prstGeom prst="rect">
            <a:avLst/>
          </a:prstGeom>
        </p:spPr>
      </p:pic>
      <p:sp>
        <p:nvSpPr>
          <p:cNvPr id="27" name="Rectangle 26">
            <a:extLst>
              <a:ext uri="{FF2B5EF4-FFF2-40B4-BE49-F238E27FC236}">
                <a16:creationId xmlns:a16="http://schemas.microsoft.com/office/drawing/2014/main" id="{C646CDBE-CEDD-42C8-BE9D-15F3FF33164C}"/>
              </a:ext>
            </a:extLst>
          </p:cNvPr>
          <p:cNvSpPr/>
          <p:nvPr/>
        </p:nvSpPr>
        <p:spPr>
          <a:xfrm>
            <a:off x="6315230" y="4204776"/>
            <a:ext cx="5553128" cy="646331"/>
          </a:xfrm>
          <a:prstGeom prst="rect">
            <a:avLst/>
          </a:prstGeom>
        </p:spPr>
        <p:txBody>
          <a:bodyPr wrap="square">
            <a:spAutoFit/>
          </a:bodyPr>
          <a:lstStyle/>
          <a:p>
            <a:r>
              <a:rPr lang="nl-NL" dirty="0"/>
              <a:t>MODIS </a:t>
            </a:r>
            <a:r>
              <a:rPr lang="nl-NL" dirty="0" err="1"/>
              <a:t>gross</a:t>
            </a:r>
            <a:r>
              <a:rPr lang="nl-NL" dirty="0"/>
              <a:t> </a:t>
            </a:r>
            <a:r>
              <a:rPr lang="nl-NL" dirty="0" err="1"/>
              <a:t>primary</a:t>
            </a:r>
            <a:r>
              <a:rPr lang="nl-NL" dirty="0"/>
              <a:t> </a:t>
            </a:r>
            <a:r>
              <a:rPr lang="nl-NL" dirty="0" err="1"/>
              <a:t>production</a:t>
            </a:r>
            <a:r>
              <a:rPr lang="nl-NL" dirty="0"/>
              <a:t> </a:t>
            </a:r>
            <a:r>
              <a:rPr lang="nl-NL" dirty="0" err="1"/>
              <a:t>satellite</a:t>
            </a:r>
            <a:r>
              <a:rPr lang="nl-NL" dirty="0"/>
              <a:t> product (MOD17)</a:t>
            </a:r>
            <a:endParaRPr lang="en-US" dirty="0"/>
          </a:p>
        </p:txBody>
      </p:sp>
      <p:sp>
        <p:nvSpPr>
          <p:cNvPr id="30" name="Rectangle 29">
            <a:extLst>
              <a:ext uri="{FF2B5EF4-FFF2-40B4-BE49-F238E27FC236}">
                <a16:creationId xmlns:a16="http://schemas.microsoft.com/office/drawing/2014/main" id="{474EBE33-C782-4987-A8BB-F4276D303A29}"/>
              </a:ext>
            </a:extLst>
          </p:cNvPr>
          <p:cNvSpPr/>
          <p:nvPr/>
        </p:nvSpPr>
        <p:spPr>
          <a:xfrm>
            <a:off x="7369302" y="3494853"/>
            <a:ext cx="4521640" cy="261610"/>
          </a:xfrm>
          <a:prstGeom prst="rect">
            <a:avLst/>
          </a:prstGeom>
        </p:spPr>
        <p:txBody>
          <a:bodyPr wrap="square">
            <a:spAutoFit/>
          </a:bodyPr>
          <a:lstStyle/>
          <a:p>
            <a:pPr marL="304800" indent="-304800">
              <a:spcAft>
                <a:spcPts val="0"/>
              </a:spcAft>
            </a:pPr>
            <a:r>
              <a:rPr lang="en-GB" sz="1100" dirty="0" err="1">
                <a:latin typeface="Times New Roman" panose="02020603050405020304" pitchFamily="18" charset="0"/>
                <a:ea typeface="SimSun" panose="02010600030101010101" pitchFamily="2" charset="-122"/>
              </a:rPr>
              <a:t>Cervest</a:t>
            </a:r>
            <a:r>
              <a:rPr lang="en-GB" sz="1100" dirty="0">
                <a:latin typeface="Times New Roman" panose="02020603050405020304" pitchFamily="18" charset="0"/>
                <a:ea typeface="SimSun" panose="02010600030101010101" pitchFamily="2" charset="-122"/>
              </a:rPr>
              <a:t>. (2020). </a:t>
            </a:r>
            <a:r>
              <a:rPr lang="en-GB" sz="1100" i="1" dirty="0">
                <a:latin typeface="Times New Roman" panose="02020603050405020304" pitchFamily="18" charset="0"/>
                <a:ea typeface="SimSun" panose="02010600030101010101" pitchFamily="2" charset="-122"/>
              </a:rPr>
              <a:t>Remote Sensing Of Planet </a:t>
            </a:r>
            <a:r>
              <a:rPr lang="en-GB" sz="1100" i="1" dirty="0" err="1">
                <a:latin typeface="Times New Roman" panose="02020603050405020304" pitchFamily="18" charset="0"/>
                <a:ea typeface="SimSun" panose="02010600030101010101" pitchFamily="2" charset="-122"/>
              </a:rPr>
              <a:t>Eart</a:t>
            </a:r>
            <a:r>
              <a:rPr lang="en-GB" sz="1100" i="1" dirty="0">
                <a:latin typeface="Times New Roman" panose="02020603050405020304" pitchFamily="18" charset="0"/>
                <a:ea typeface="SimSun" panose="02010600030101010101" pitchFamily="2" charset="-122"/>
              </a:rPr>
              <a:t>. Part 3: Modis vs Sentinel-2</a:t>
            </a:r>
            <a:r>
              <a:rPr lang="en-GB" sz="1100" dirty="0">
                <a:latin typeface="Times New Roman" panose="02020603050405020304" pitchFamily="18" charset="0"/>
                <a:ea typeface="SimSun" panose="02010600030101010101" pitchFamily="2" charset="-122"/>
              </a:rPr>
              <a:t>. </a:t>
            </a:r>
            <a:endParaRPr lang="nl-NL" sz="1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747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5" grpId="0" animBg="1"/>
      <p:bldP spid="6" grpId="0" animBg="1"/>
      <p:bldP spid="18" grpId="0" animBg="1"/>
      <p:bldP spid="19" grpId="0" animBg="1"/>
      <p:bldP spid="20" grpId="0" animBg="1"/>
      <p:bldP spid="23" grpId="0"/>
      <p:bldP spid="25" grpId="0"/>
      <p:bldP spid="27" grpId="0"/>
      <p:bldP spid="30" grpId="0"/>
      <p:bldP spid="3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C75D2-0EB8-4424-A46F-17E842F184A8}"/>
              </a:ext>
            </a:extLst>
          </p:cNvPr>
          <p:cNvSpPr>
            <a:spLocks noGrp="1"/>
          </p:cNvSpPr>
          <p:nvPr>
            <p:ph type="sldNum" sz="quarter" idx="12"/>
          </p:nvPr>
        </p:nvSpPr>
        <p:spPr/>
        <p:txBody>
          <a:bodyPr/>
          <a:lstStyle/>
          <a:p>
            <a:fld id="{373132A3-EA2A-4CBF-AB72-1C469AF9625B}" type="slidenum">
              <a:rPr lang="en-US" smtClean="0"/>
              <a:t>4</a:t>
            </a:fld>
            <a:endParaRPr lang="en-US"/>
          </a:p>
        </p:txBody>
      </p:sp>
      <p:pic>
        <p:nvPicPr>
          <p:cNvPr id="7" name="Picture 6">
            <a:extLst>
              <a:ext uri="{FF2B5EF4-FFF2-40B4-BE49-F238E27FC236}">
                <a16:creationId xmlns:a16="http://schemas.microsoft.com/office/drawing/2014/main" id="{2D4E00A9-45C9-4A95-B211-FFC012B47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3" y="2025784"/>
            <a:ext cx="3885477" cy="3109520"/>
          </a:xfrm>
          <a:prstGeom prst="rect">
            <a:avLst/>
          </a:prstGeom>
        </p:spPr>
      </p:pic>
      <p:pic>
        <p:nvPicPr>
          <p:cNvPr id="9" name="Picture 8">
            <a:extLst>
              <a:ext uri="{FF2B5EF4-FFF2-40B4-BE49-F238E27FC236}">
                <a16:creationId xmlns:a16="http://schemas.microsoft.com/office/drawing/2014/main" id="{F745414B-E3A9-454A-8C18-964AF2207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265"/>
            <a:ext cx="4922707" cy="3939608"/>
          </a:xfrm>
          <a:prstGeom prst="rect">
            <a:avLst/>
          </a:prstGeom>
        </p:spPr>
      </p:pic>
      <p:sp>
        <p:nvSpPr>
          <p:cNvPr id="15" name="Title 1">
            <a:extLst>
              <a:ext uri="{FF2B5EF4-FFF2-40B4-BE49-F238E27FC236}">
                <a16:creationId xmlns:a16="http://schemas.microsoft.com/office/drawing/2014/main" id="{9306D106-793F-4424-AD64-F78FC0CDA173}"/>
              </a:ext>
            </a:extLst>
          </p:cNvPr>
          <p:cNvSpPr>
            <a:spLocks noGrp="1"/>
          </p:cNvSpPr>
          <p:nvPr>
            <p:ph type="title"/>
          </p:nvPr>
        </p:nvSpPr>
        <p:spPr>
          <a:xfrm>
            <a:off x="755650" y="463318"/>
            <a:ext cx="10517113" cy="936000"/>
          </a:xfrm>
        </p:spPr>
        <p:txBody>
          <a:bodyPr/>
          <a:lstStyle/>
          <a:p>
            <a:r>
              <a:rPr lang="en-US" dirty="0"/>
              <a:t>Vegetation Indices (VI)</a:t>
            </a:r>
          </a:p>
        </p:txBody>
      </p:sp>
      <p:grpSp>
        <p:nvGrpSpPr>
          <p:cNvPr id="18" name="Group 17">
            <a:extLst>
              <a:ext uri="{FF2B5EF4-FFF2-40B4-BE49-F238E27FC236}">
                <a16:creationId xmlns:a16="http://schemas.microsoft.com/office/drawing/2014/main" id="{2E061D98-A92A-4613-BF4E-FDABE68A1DC6}"/>
              </a:ext>
            </a:extLst>
          </p:cNvPr>
          <p:cNvGrpSpPr/>
          <p:nvPr/>
        </p:nvGrpSpPr>
        <p:grpSpPr>
          <a:xfrm>
            <a:off x="4522236" y="1919377"/>
            <a:ext cx="7193046" cy="3479622"/>
            <a:chOff x="4522236" y="1919377"/>
            <a:chExt cx="7193046" cy="3479622"/>
          </a:xfrm>
        </p:grpSpPr>
        <p:pic>
          <p:nvPicPr>
            <p:cNvPr id="13" name="Picture 12">
              <a:extLst>
                <a:ext uri="{FF2B5EF4-FFF2-40B4-BE49-F238E27FC236}">
                  <a16:creationId xmlns:a16="http://schemas.microsoft.com/office/drawing/2014/main" id="{020BC773-6576-4C6E-ADC8-1F2C8A980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236" y="2130595"/>
              <a:ext cx="7193046" cy="3213658"/>
            </a:xfrm>
            <a:prstGeom prst="rect">
              <a:avLst/>
            </a:prstGeom>
          </p:spPr>
        </p:pic>
        <p:sp>
          <p:nvSpPr>
            <p:cNvPr id="2" name="TextBox 1">
              <a:extLst>
                <a:ext uri="{FF2B5EF4-FFF2-40B4-BE49-F238E27FC236}">
                  <a16:creationId xmlns:a16="http://schemas.microsoft.com/office/drawing/2014/main" id="{92E25219-F7F6-4FA5-8296-729D4BA9F835}"/>
                </a:ext>
              </a:extLst>
            </p:cNvPr>
            <p:cNvSpPr txBox="1"/>
            <p:nvPr/>
          </p:nvSpPr>
          <p:spPr>
            <a:xfrm>
              <a:off x="8016240" y="5091222"/>
              <a:ext cx="965200" cy="307777"/>
            </a:xfrm>
            <a:prstGeom prst="rect">
              <a:avLst/>
            </a:prstGeom>
            <a:solidFill>
              <a:schemeClr val="bg1"/>
            </a:solidFill>
          </p:spPr>
          <p:txBody>
            <a:bodyPr wrap="square" rtlCol="0">
              <a:spAutoFit/>
            </a:bodyPr>
            <a:lstStyle/>
            <a:p>
              <a:r>
                <a:rPr lang="en-US" sz="1400" dirty="0"/>
                <a:t>Date</a:t>
              </a:r>
            </a:p>
          </p:txBody>
        </p:sp>
        <p:sp>
          <p:nvSpPr>
            <p:cNvPr id="4" name="Rectangle 3">
              <a:extLst>
                <a:ext uri="{FF2B5EF4-FFF2-40B4-BE49-F238E27FC236}">
                  <a16:creationId xmlns:a16="http://schemas.microsoft.com/office/drawing/2014/main" id="{C4CEC5E6-DAFD-4412-A621-BB7A5E242A56}"/>
                </a:ext>
              </a:extLst>
            </p:cNvPr>
            <p:cNvSpPr/>
            <p:nvPr/>
          </p:nvSpPr>
          <p:spPr>
            <a:xfrm>
              <a:off x="7269295" y="1919377"/>
              <a:ext cx="218694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Vegetation Index</a:t>
              </a:r>
            </a:p>
          </p:txBody>
        </p:sp>
      </p:grpSp>
      <p:sp>
        <p:nvSpPr>
          <p:cNvPr id="5" name="TextBox 4">
            <a:extLst>
              <a:ext uri="{FF2B5EF4-FFF2-40B4-BE49-F238E27FC236}">
                <a16:creationId xmlns:a16="http://schemas.microsoft.com/office/drawing/2014/main" id="{118ACF59-7C16-4434-B191-455F5F6FB47D}"/>
              </a:ext>
            </a:extLst>
          </p:cNvPr>
          <p:cNvSpPr txBox="1"/>
          <p:nvPr/>
        </p:nvSpPr>
        <p:spPr>
          <a:xfrm flipH="1">
            <a:off x="896286" y="1645093"/>
            <a:ext cx="5394962" cy="369332"/>
          </a:xfrm>
          <a:prstGeom prst="rect">
            <a:avLst/>
          </a:prstGeom>
          <a:noFill/>
        </p:spPr>
        <p:txBody>
          <a:bodyPr wrap="square" rtlCol="0">
            <a:spAutoFit/>
          </a:bodyPr>
          <a:lstStyle/>
          <a:p>
            <a:r>
              <a:rPr lang="en-US" dirty="0"/>
              <a:t>Climatological footprint</a:t>
            </a:r>
          </a:p>
        </p:txBody>
      </p:sp>
      <p:cxnSp>
        <p:nvCxnSpPr>
          <p:cNvPr id="11" name="Straight Arrow Connector 10">
            <a:extLst>
              <a:ext uri="{FF2B5EF4-FFF2-40B4-BE49-F238E27FC236}">
                <a16:creationId xmlns:a16="http://schemas.microsoft.com/office/drawing/2014/main" id="{B4ECC95D-AE10-4C3F-ADE1-3F658575621E}"/>
              </a:ext>
            </a:extLst>
          </p:cNvPr>
          <p:cNvCxnSpPr>
            <a:cxnSpLocks/>
          </p:cNvCxnSpPr>
          <p:nvPr/>
        </p:nvCxnSpPr>
        <p:spPr>
          <a:xfrm flipH="1" flipV="1">
            <a:off x="2627453" y="3714069"/>
            <a:ext cx="1574157" cy="1969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2D1700A-F372-4204-8521-C934CE80AA43}"/>
              </a:ext>
            </a:extLst>
          </p:cNvPr>
          <p:cNvSpPr/>
          <p:nvPr/>
        </p:nvSpPr>
        <p:spPr>
          <a:xfrm>
            <a:off x="4201610" y="5645802"/>
            <a:ext cx="2627454" cy="36933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Eddy covariance tower</a:t>
            </a:r>
          </a:p>
        </p:txBody>
      </p:sp>
    </p:spTree>
    <p:extLst>
      <p:ext uri="{BB962C8B-B14F-4D97-AF65-F5344CB8AC3E}">
        <p14:creationId xmlns:p14="http://schemas.microsoft.com/office/powerpoint/2010/main" val="295137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3B1C-53C6-433E-9A53-D10E939C52EB}"/>
              </a:ext>
            </a:extLst>
          </p:cNvPr>
          <p:cNvSpPr>
            <a:spLocks noGrp="1"/>
          </p:cNvSpPr>
          <p:nvPr>
            <p:ph type="title"/>
          </p:nvPr>
        </p:nvSpPr>
        <p:spPr/>
        <p:txBody>
          <a:bodyPr/>
          <a:lstStyle/>
          <a:p>
            <a:r>
              <a:rPr lang="en-US" dirty="0"/>
              <a:t>GPP</a:t>
            </a:r>
          </a:p>
        </p:txBody>
      </p:sp>
      <p:sp>
        <p:nvSpPr>
          <p:cNvPr id="4" name="Date Placeholder 3">
            <a:extLst>
              <a:ext uri="{FF2B5EF4-FFF2-40B4-BE49-F238E27FC236}">
                <a16:creationId xmlns:a16="http://schemas.microsoft.com/office/drawing/2014/main" id="{4284BD94-7652-41CB-9B7F-23826F350FA2}"/>
              </a:ext>
            </a:extLst>
          </p:cNvPr>
          <p:cNvSpPr>
            <a:spLocks noGrp="1"/>
          </p:cNvSpPr>
          <p:nvPr>
            <p:ph type="dt" sz="half" idx="10"/>
          </p:nvPr>
        </p:nvSpPr>
        <p:spPr/>
        <p:txBody>
          <a:bodyPr/>
          <a:lstStyle/>
          <a:p>
            <a:fld id="{570F16FD-E564-4919-B585-77C3023ADDB7}" type="datetime1">
              <a:rPr lang="nl-NL" smtClean="0"/>
              <a:t>26-5-2022</a:t>
            </a:fld>
            <a:endParaRPr lang="nl-NL"/>
          </a:p>
        </p:txBody>
      </p:sp>
      <p:sp>
        <p:nvSpPr>
          <p:cNvPr id="6" name="Slide Number Placeholder 5">
            <a:extLst>
              <a:ext uri="{FF2B5EF4-FFF2-40B4-BE49-F238E27FC236}">
                <a16:creationId xmlns:a16="http://schemas.microsoft.com/office/drawing/2014/main" id="{FC41ADB8-9BBC-4EDA-822D-1CCCB12F4814}"/>
              </a:ext>
            </a:extLst>
          </p:cNvPr>
          <p:cNvSpPr>
            <a:spLocks noGrp="1"/>
          </p:cNvSpPr>
          <p:nvPr>
            <p:ph type="sldNum" sz="quarter" idx="12"/>
          </p:nvPr>
        </p:nvSpPr>
        <p:spPr/>
        <p:txBody>
          <a:bodyPr/>
          <a:lstStyle/>
          <a:p>
            <a:fld id="{CD88C096-3EE4-4BEC-940C-289F65359199}" type="slidenum">
              <a:rPr lang="nl-NL" smtClean="0"/>
              <a:pPr/>
              <a:t>5</a:t>
            </a:fld>
            <a:endParaRPr lang="nl-NL"/>
          </a:p>
        </p:txBody>
      </p:sp>
      <p:pic>
        <p:nvPicPr>
          <p:cNvPr id="7" name="Picture 6">
            <a:extLst>
              <a:ext uri="{FF2B5EF4-FFF2-40B4-BE49-F238E27FC236}">
                <a16:creationId xmlns:a16="http://schemas.microsoft.com/office/drawing/2014/main" id="{E0307B98-18A4-4401-80DD-D9568EA3D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 y="3766096"/>
            <a:ext cx="3610642" cy="1732908"/>
          </a:xfrm>
          <a:prstGeom prst="rect">
            <a:avLst/>
          </a:prstGeom>
        </p:spPr>
      </p:pic>
      <p:pic>
        <p:nvPicPr>
          <p:cNvPr id="8" name="Picture 7">
            <a:extLst>
              <a:ext uri="{FF2B5EF4-FFF2-40B4-BE49-F238E27FC236}">
                <a16:creationId xmlns:a16="http://schemas.microsoft.com/office/drawing/2014/main" id="{544DF1F8-708E-4FCD-AA8F-E8E846F48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21" y="1447224"/>
            <a:ext cx="3798471" cy="1700964"/>
          </a:xfrm>
          <a:prstGeom prst="rect">
            <a:avLst/>
          </a:prstGeom>
        </p:spPr>
      </p:pic>
      <p:pic>
        <p:nvPicPr>
          <p:cNvPr id="14" name="Graphic 13" descr="Add">
            <a:extLst>
              <a:ext uri="{FF2B5EF4-FFF2-40B4-BE49-F238E27FC236}">
                <a16:creationId xmlns:a16="http://schemas.microsoft.com/office/drawing/2014/main" id="{9CBE9CC6-E599-425B-9263-D616F299EC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3675" y="3256383"/>
            <a:ext cx="345234" cy="345234"/>
          </a:xfrm>
          <a:prstGeom prst="rect">
            <a:avLst/>
          </a:prstGeom>
        </p:spPr>
      </p:pic>
      <p:graphicFrame>
        <p:nvGraphicFramePr>
          <p:cNvPr id="15" name="Object 14">
            <a:extLst>
              <a:ext uri="{FF2B5EF4-FFF2-40B4-BE49-F238E27FC236}">
                <a16:creationId xmlns:a16="http://schemas.microsoft.com/office/drawing/2014/main" id="{C6C75320-8F9B-4544-9D16-B4D93153C634}"/>
              </a:ext>
            </a:extLst>
          </p:cNvPr>
          <p:cNvGraphicFramePr>
            <a:graphicFrameLocks noChangeAspect="1"/>
          </p:cNvGraphicFramePr>
          <p:nvPr>
            <p:extLst>
              <p:ext uri="{D42A27DB-BD31-4B8C-83A1-F6EECF244321}">
                <p14:modId xmlns:p14="http://schemas.microsoft.com/office/powerpoint/2010/main" val="1414127492"/>
              </p:ext>
            </p:extLst>
          </p:nvPr>
        </p:nvGraphicFramePr>
        <p:xfrm>
          <a:off x="6995660" y="541695"/>
          <a:ext cx="5196340" cy="1700960"/>
        </p:xfrm>
        <a:graphic>
          <a:graphicData uri="http://schemas.openxmlformats.org/presentationml/2006/ole">
            <mc:AlternateContent xmlns:mc="http://schemas.openxmlformats.org/markup-compatibility/2006">
              <mc:Choice xmlns:v="urn:schemas-microsoft-com:vml" Requires="v">
                <p:oleObj spid="_x0000_s2052" name="Equation" r:id="rId8" imgW="3530520" imgH="1155600" progId="Equation.DSMT4">
                  <p:embed/>
                </p:oleObj>
              </mc:Choice>
              <mc:Fallback>
                <p:oleObj name="Equation" r:id="rId8" imgW="3530520" imgH="1155600" progId="Equation.DSMT4">
                  <p:embed/>
                  <p:pic>
                    <p:nvPicPr>
                      <p:cNvPr id="15" name="Object 14">
                        <a:extLst>
                          <a:ext uri="{FF2B5EF4-FFF2-40B4-BE49-F238E27FC236}">
                            <a16:creationId xmlns:a16="http://schemas.microsoft.com/office/drawing/2014/main" id="{C6C75320-8F9B-4544-9D16-B4D93153C634}"/>
                          </a:ext>
                        </a:extLst>
                      </p:cNvPr>
                      <p:cNvPicPr/>
                      <p:nvPr/>
                    </p:nvPicPr>
                    <p:blipFill>
                      <a:blip r:embed="rId9"/>
                      <a:stretch>
                        <a:fillRect/>
                      </a:stretch>
                    </p:blipFill>
                    <p:spPr>
                      <a:xfrm>
                        <a:off x="6995660" y="541695"/>
                        <a:ext cx="5196340" cy="170096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1D388008-0A22-40B4-AFF0-75B18637ABBD}"/>
              </a:ext>
            </a:extLst>
          </p:cNvPr>
          <p:cNvSpPr txBox="1"/>
          <p:nvPr/>
        </p:nvSpPr>
        <p:spPr>
          <a:xfrm>
            <a:off x="1272408" y="5410776"/>
            <a:ext cx="2577126" cy="307777"/>
          </a:xfrm>
          <a:prstGeom prst="rect">
            <a:avLst/>
          </a:prstGeom>
          <a:solidFill>
            <a:schemeClr val="bg1"/>
          </a:solidFill>
        </p:spPr>
        <p:txBody>
          <a:bodyPr wrap="square" rtlCol="0">
            <a:spAutoFit/>
          </a:bodyPr>
          <a:lstStyle/>
          <a:p>
            <a:pPr algn="ctr"/>
            <a:r>
              <a:rPr lang="en-US" sz="1400" dirty="0"/>
              <a:t>Time</a:t>
            </a:r>
          </a:p>
        </p:txBody>
      </p:sp>
      <p:sp>
        <p:nvSpPr>
          <p:cNvPr id="22" name="TextBox 21">
            <a:extLst>
              <a:ext uri="{FF2B5EF4-FFF2-40B4-BE49-F238E27FC236}">
                <a16:creationId xmlns:a16="http://schemas.microsoft.com/office/drawing/2014/main" id="{C43D714A-D21E-46F6-AEB4-7DFE07AB050D}"/>
              </a:ext>
            </a:extLst>
          </p:cNvPr>
          <p:cNvSpPr txBox="1"/>
          <p:nvPr/>
        </p:nvSpPr>
        <p:spPr>
          <a:xfrm rot="16200000">
            <a:off x="-594791" y="4466200"/>
            <a:ext cx="2577126" cy="307777"/>
          </a:xfrm>
          <a:prstGeom prst="rect">
            <a:avLst/>
          </a:prstGeom>
          <a:solidFill>
            <a:schemeClr val="bg1"/>
          </a:solidFill>
        </p:spPr>
        <p:txBody>
          <a:bodyPr wrap="square" rtlCol="0">
            <a:spAutoFit/>
          </a:bodyPr>
          <a:lstStyle/>
          <a:p>
            <a:pPr algn="ctr"/>
            <a:r>
              <a:rPr lang="en-US" sz="1400" dirty="0"/>
              <a:t>Precipitation</a:t>
            </a:r>
          </a:p>
        </p:txBody>
      </p:sp>
      <p:sp>
        <p:nvSpPr>
          <p:cNvPr id="23" name="TextBox 22">
            <a:extLst>
              <a:ext uri="{FF2B5EF4-FFF2-40B4-BE49-F238E27FC236}">
                <a16:creationId xmlns:a16="http://schemas.microsoft.com/office/drawing/2014/main" id="{8A1DEB44-9E36-4767-B790-D0BB110D0EF6}"/>
              </a:ext>
            </a:extLst>
          </p:cNvPr>
          <p:cNvSpPr txBox="1"/>
          <p:nvPr/>
        </p:nvSpPr>
        <p:spPr>
          <a:xfrm>
            <a:off x="2301447" y="2988504"/>
            <a:ext cx="965200" cy="307777"/>
          </a:xfrm>
          <a:prstGeom prst="rect">
            <a:avLst/>
          </a:prstGeom>
          <a:solidFill>
            <a:schemeClr val="bg1"/>
          </a:solidFill>
        </p:spPr>
        <p:txBody>
          <a:bodyPr wrap="square" rtlCol="0">
            <a:spAutoFit/>
          </a:bodyPr>
          <a:lstStyle/>
          <a:p>
            <a:r>
              <a:rPr lang="en-US" sz="1400" dirty="0"/>
              <a:t>Date</a:t>
            </a:r>
          </a:p>
        </p:txBody>
      </p:sp>
      <p:sp>
        <p:nvSpPr>
          <p:cNvPr id="24" name="Rectangle 23">
            <a:extLst>
              <a:ext uri="{FF2B5EF4-FFF2-40B4-BE49-F238E27FC236}">
                <a16:creationId xmlns:a16="http://schemas.microsoft.com/office/drawing/2014/main" id="{675B84C0-E697-492D-B26D-875D85DD58D3}"/>
              </a:ext>
            </a:extLst>
          </p:cNvPr>
          <p:cNvSpPr/>
          <p:nvPr/>
        </p:nvSpPr>
        <p:spPr>
          <a:xfrm rot="16200000">
            <a:off x="-522486" y="2085608"/>
            <a:ext cx="218694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Vegetation Index</a:t>
            </a:r>
          </a:p>
        </p:txBody>
      </p:sp>
      <p:grpSp>
        <p:nvGrpSpPr>
          <p:cNvPr id="12" name="Group 11">
            <a:extLst>
              <a:ext uri="{FF2B5EF4-FFF2-40B4-BE49-F238E27FC236}">
                <a16:creationId xmlns:a16="http://schemas.microsoft.com/office/drawing/2014/main" id="{BB4219B2-CBD4-46B2-9B75-05AA94C18FB0}"/>
              </a:ext>
            </a:extLst>
          </p:cNvPr>
          <p:cNvGrpSpPr/>
          <p:nvPr/>
        </p:nvGrpSpPr>
        <p:grpSpPr>
          <a:xfrm>
            <a:off x="4614486" y="2096833"/>
            <a:ext cx="2063817" cy="2817415"/>
            <a:chOff x="4614486" y="2096833"/>
            <a:chExt cx="2063817" cy="2817415"/>
          </a:xfrm>
        </p:grpSpPr>
        <p:pic>
          <p:nvPicPr>
            <p:cNvPr id="11" name="Picture 10">
              <a:extLst>
                <a:ext uri="{FF2B5EF4-FFF2-40B4-BE49-F238E27FC236}">
                  <a16:creationId xmlns:a16="http://schemas.microsoft.com/office/drawing/2014/main" id="{6F37EF97-217F-4006-ACC1-C6F2253502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2666" y="2364358"/>
              <a:ext cx="1925698" cy="2549890"/>
            </a:xfrm>
            <a:prstGeom prst="rect">
              <a:avLst/>
            </a:prstGeom>
          </p:spPr>
        </p:pic>
        <p:sp>
          <p:nvSpPr>
            <p:cNvPr id="25" name="TextBox 24">
              <a:extLst>
                <a:ext uri="{FF2B5EF4-FFF2-40B4-BE49-F238E27FC236}">
                  <a16:creationId xmlns:a16="http://schemas.microsoft.com/office/drawing/2014/main" id="{7B4EB05C-03E7-41B6-B6C0-4B7E823CEED6}"/>
                </a:ext>
              </a:extLst>
            </p:cNvPr>
            <p:cNvSpPr txBox="1"/>
            <p:nvPr/>
          </p:nvSpPr>
          <p:spPr>
            <a:xfrm>
              <a:off x="4614486" y="2096833"/>
              <a:ext cx="2063817" cy="307777"/>
            </a:xfrm>
            <a:prstGeom prst="rect">
              <a:avLst/>
            </a:prstGeom>
            <a:solidFill>
              <a:schemeClr val="bg1"/>
            </a:solidFill>
          </p:spPr>
          <p:txBody>
            <a:bodyPr wrap="square" rtlCol="0">
              <a:spAutoFit/>
            </a:bodyPr>
            <a:lstStyle/>
            <a:p>
              <a:pPr algn="ctr"/>
              <a:r>
                <a:rPr lang="en-US" sz="1400" dirty="0"/>
                <a:t>Carbon fluxes </a:t>
              </a:r>
            </a:p>
          </p:txBody>
        </p:sp>
      </p:grpSp>
      <p:grpSp>
        <p:nvGrpSpPr>
          <p:cNvPr id="10" name="Group 9">
            <a:extLst>
              <a:ext uri="{FF2B5EF4-FFF2-40B4-BE49-F238E27FC236}">
                <a16:creationId xmlns:a16="http://schemas.microsoft.com/office/drawing/2014/main" id="{6BE52DE3-BEC8-4338-B992-D1E43164B125}"/>
              </a:ext>
            </a:extLst>
          </p:cNvPr>
          <p:cNvGrpSpPr/>
          <p:nvPr/>
        </p:nvGrpSpPr>
        <p:grpSpPr>
          <a:xfrm>
            <a:off x="539884" y="3331527"/>
            <a:ext cx="3826409" cy="2577126"/>
            <a:chOff x="539884" y="3331527"/>
            <a:chExt cx="3826409" cy="2577126"/>
          </a:xfrm>
        </p:grpSpPr>
        <p:pic>
          <p:nvPicPr>
            <p:cNvPr id="33" name="Picture 32">
              <a:extLst>
                <a:ext uri="{FF2B5EF4-FFF2-40B4-BE49-F238E27FC236}">
                  <a16:creationId xmlns:a16="http://schemas.microsoft.com/office/drawing/2014/main" id="{5CA8E2ED-FB4F-4FB2-995D-1DD28D99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1" y="3766097"/>
              <a:ext cx="3610642" cy="1732908"/>
            </a:xfrm>
            <a:prstGeom prst="rect">
              <a:avLst/>
            </a:prstGeom>
          </p:spPr>
        </p:pic>
        <p:sp>
          <p:nvSpPr>
            <p:cNvPr id="34" name="TextBox 33">
              <a:extLst>
                <a:ext uri="{FF2B5EF4-FFF2-40B4-BE49-F238E27FC236}">
                  <a16:creationId xmlns:a16="http://schemas.microsoft.com/office/drawing/2014/main" id="{5526E557-A9C8-4967-99FA-36952FD34629}"/>
                </a:ext>
              </a:extLst>
            </p:cNvPr>
            <p:cNvSpPr txBox="1"/>
            <p:nvPr/>
          </p:nvSpPr>
          <p:spPr>
            <a:xfrm>
              <a:off x="1272409" y="5410777"/>
              <a:ext cx="2577126" cy="307777"/>
            </a:xfrm>
            <a:prstGeom prst="rect">
              <a:avLst/>
            </a:prstGeom>
            <a:solidFill>
              <a:schemeClr val="bg1"/>
            </a:solidFill>
          </p:spPr>
          <p:txBody>
            <a:bodyPr wrap="square" rtlCol="0">
              <a:spAutoFit/>
            </a:bodyPr>
            <a:lstStyle/>
            <a:p>
              <a:pPr algn="ctr"/>
              <a:r>
                <a:rPr lang="en-US" sz="1400" dirty="0"/>
                <a:t>Time</a:t>
              </a:r>
            </a:p>
          </p:txBody>
        </p:sp>
        <p:sp>
          <p:nvSpPr>
            <p:cNvPr id="35" name="TextBox 34">
              <a:extLst>
                <a:ext uri="{FF2B5EF4-FFF2-40B4-BE49-F238E27FC236}">
                  <a16:creationId xmlns:a16="http://schemas.microsoft.com/office/drawing/2014/main" id="{EF3B671D-5841-43B3-BCB3-61C3798B76B8}"/>
                </a:ext>
              </a:extLst>
            </p:cNvPr>
            <p:cNvSpPr txBox="1"/>
            <p:nvPr/>
          </p:nvSpPr>
          <p:spPr>
            <a:xfrm rot="16200000">
              <a:off x="-594790" y="4466201"/>
              <a:ext cx="2577126" cy="307777"/>
            </a:xfrm>
            <a:prstGeom prst="rect">
              <a:avLst/>
            </a:prstGeom>
            <a:solidFill>
              <a:schemeClr val="bg1"/>
            </a:solidFill>
          </p:spPr>
          <p:txBody>
            <a:bodyPr wrap="square" rtlCol="0">
              <a:spAutoFit/>
            </a:bodyPr>
            <a:lstStyle/>
            <a:p>
              <a:pPr algn="ctr"/>
              <a:r>
                <a:rPr lang="en-US" sz="1400" dirty="0"/>
                <a:t>Precipitation</a:t>
              </a:r>
            </a:p>
          </p:txBody>
        </p:sp>
      </p:grpSp>
      <p:sp>
        <p:nvSpPr>
          <p:cNvPr id="13" name="TextBox 12">
            <a:extLst>
              <a:ext uri="{FF2B5EF4-FFF2-40B4-BE49-F238E27FC236}">
                <a16:creationId xmlns:a16="http://schemas.microsoft.com/office/drawing/2014/main" id="{1C5DF34F-C204-4810-A146-3ED5D328A3FA}"/>
              </a:ext>
            </a:extLst>
          </p:cNvPr>
          <p:cNvSpPr txBox="1"/>
          <p:nvPr/>
        </p:nvSpPr>
        <p:spPr>
          <a:xfrm flipH="1">
            <a:off x="6954269" y="2229413"/>
            <a:ext cx="5051156" cy="923330"/>
          </a:xfrm>
          <a:prstGeom prst="rect">
            <a:avLst/>
          </a:prstGeom>
          <a:noFill/>
        </p:spPr>
        <p:txBody>
          <a:bodyPr wrap="square" rtlCol="0">
            <a:spAutoFit/>
          </a:bodyPr>
          <a:lstStyle/>
          <a:p>
            <a:r>
              <a:rPr lang="en-US" dirty="0"/>
              <a:t>MNDVI: modified normalized difference vegetation index (MNDVI)</a:t>
            </a:r>
          </a:p>
          <a:p>
            <a:endParaRPr lang="en-US" dirty="0"/>
          </a:p>
        </p:txBody>
      </p:sp>
      <p:grpSp>
        <p:nvGrpSpPr>
          <p:cNvPr id="27" name="Group 26">
            <a:extLst>
              <a:ext uri="{FF2B5EF4-FFF2-40B4-BE49-F238E27FC236}">
                <a16:creationId xmlns:a16="http://schemas.microsoft.com/office/drawing/2014/main" id="{9791D9CB-8F7B-4E51-A58F-BE5890CB19EF}"/>
              </a:ext>
            </a:extLst>
          </p:cNvPr>
          <p:cNvGrpSpPr/>
          <p:nvPr/>
        </p:nvGrpSpPr>
        <p:grpSpPr>
          <a:xfrm>
            <a:off x="6778468" y="3225160"/>
            <a:ext cx="346724" cy="171426"/>
            <a:chOff x="6852638" y="3331526"/>
            <a:chExt cx="346724" cy="171426"/>
          </a:xfrm>
        </p:grpSpPr>
        <p:cxnSp>
          <p:nvCxnSpPr>
            <p:cNvPr id="28" name="Straight Connector 27">
              <a:extLst>
                <a:ext uri="{FF2B5EF4-FFF2-40B4-BE49-F238E27FC236}">
                  <a16:creationId xmlns:a16="http://schemas.microsoft.com/office/drawing/2014/main" id="{111622CA-29EE-4FA7-94AD-B36FC0D1D844}"/>
                </a:ext>
              </a:extLst>
            </p:cNvPr>
            <p:cNvCxnSpPr/>
            <p:nvPr/>
          </p:nvCxnSpPr>
          <p:spPr>
            <a:xfrm>
              <a:off x="6852638" y="3331526"/>
              <a:ext cx="346724"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894518A3-E56E-4C14-8ED1-D5BBDAE9048F}"/>
                </a:ext>
              </a:extLst>
            </p:cNvPr>
            <p:cNvCxnSpPr/>
            <p:nvPr/>
          </p:nvCxnSpPr>
          <p:spPr>
            <a:xfrm>
              <a:off x="6852638" y="3502952"/>
              <a:ext cx="346724" cy="0"/>
            </a:xfrm>
            <a:prstGeom prst="line">
              <a:avLst/>
            </a:prstGeom>
            <a:ln w="38100"/>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F08BD021-7FDE-490B-9DF3-ABD47EC2D6A9}"/>
              </a:ext>
            </a:extLst>
          </p:cNvPr>
          <p:cNvGrpSpPr/>
          <p:nvPr/>
        </p:nvGrpSpPr>
        <p:grpSpPr>
          <a:xfrm>
            <a:off x="6664459" y="3358159"/>
            <a:ext cx="5391755" cy="2826113"/>
            <a:chOff x="6664459" y="3358159"/>
            <a:chExt cx="5391755" cy="2826113"/>
          </a:xfrm>
        </p:grpSpPr>
        <p:pic>
          <p:nvPicPr>
            <p:cNvPr id="26" name="Picture 25">
              <a:extLst>
                <a:ext uri="{FF2B5EF4-FFF2-40B4-BE49-F238E27FC236}">
                  <a16:creationId xmlns:a16="http://schemas.microsoft.com/office/drawing/2014/main" id="{717A3A49-88FC-4BB8-B059-D1BCC207EAF0}"/>
                </a:ext>
              </a:extLst>
            </p:cNvPr>
            <p:cNvPicPr>
              <a:picLocks noChangeAspect="1"/>
            </p:cNvPicPr>
            <p:nvPr/>
          </p:nvPicPr>
          <p:blipFill rotWithShape="1">
            <a:blip r:embed="rId11">
              <a:extLst>
                <a:ext uri="{28A0092B-C50C-407E-A947-70E740481C1C}">
                  <a14:useLocalDpi xmlns:a14="http://schemas.microsoft.com/office/drawing/2010/main" val="0"/>
                </a:ext>
              </a:extLst>
            </a:blip>
            <a:srcRect r="2534"/>
            <a:stretch/>
          </p:blipFill>
          <p:spPr>
            <a:xfrm>
              <a:off x="6880924" y="3541209"/>
              <a:ext cx="5124502" cy="2321220"/>
            </a:xfrm>
            <a:prstGeom prst="rect">
              <a:avLst/>
            </a:prstGeom>
          </p:spPr>
        </p:pic>
        <p:sp>
          <p:nvSpPr>
            <p:cNvPr id="38" name="TextBox 37">
              <a:extLst>
                <a:ext uri="{FF2B5EF4-FFF2-40B4-BE49-F238E27FC236}">
                  <a16:creationId xmlns:a16="http://schemas.microsoft.com/office/drawing/2014/main" id="{1782C71E-006C-4148-887A-97700904F716}"/>
                </a:ext>
              </a:extLst>
            </p:cNvPr>
            <p:cNvSpPr txBox="1"/>
            <p:nvPr/>
          </p:nvSpPr>
          <p:spPr>
            <a:xfrm flipH="1">
              <a:off x="6856853" y="3593498"/>
              <a:ext cx="346725" cy="2123658"/>
            </a:xfrm>
            <a:prstGeom prst="rect">
              <a:avLst/>
            </a:prstGeom>
            <a:solidFill>
              <a:schemeClr val="bg1"/>
            </a:solidFill>
          </p:spPr>
          <p:txBody>
            <a:bodyPr vert="horz" wrap="square" rtlCol="0">
              <a:spAutoFit/>
            </a:bodyPr>
            <a:lstStyle/>
            <a:p>
              <a:pPr algn="r"/>
              <a:r>
                <a:rPr lang="en-US" sz="1100" dirty="0"/>
                <a:t>10</a:t>
              </a:r>
              <a:endParaRPr lang="en-US" sz="1400" dirty="0"/>
            </a:p>
            <a:p>
              <a:pPr algn="r"/>
              <a:endParaRPr lang="en-US" sz="1100" dirty="0"/>
            </a:p>
            <a:p>
              <a:pPr algn="r"/>
              <a:r>
                <a:rPr lang="en-US" sz="1100" dirty="0"/>
                <a:t>8</a:t>
              </a:r>
            </a:p>
            <a:p>
              <a:pPr algn="r"/>
              <a:endParaRPr lang="en-US" sz="1200" dirty="0"/>
            </a:p>
            <a:p>
              <a:pPr algn="r"/>
              <a:r>
                <a:rPr lang="en-US" sz="1100" dirty="0"/>
                <a:t>6</a:t>
              </a:r>
            </a:p>
            <a:p>
              <a:pPr algn="r"/>
              <a:endParaRPr lang="en-US" sz="1600" dirty="0"/>
            </a:p>
            <a:p>
              <a:pPr algn="r"/>
              <a:r>
                <a:rPr lang="en-US" sz="1100" dirty="0"/>
                <a:t>4</a:t>
              </a:r>
            </a:p>
            <a:p>
              <a:pPr algn="r"/>
              <a:endParaRPr lang="en-US" sz="1100" dirty="0"/>
            </a:p>
            <a:p>
              <a:pPr algn="r"/>
              <a:endParaRPr lang="en-US" sz="500" dirty="0"/>
            </a:p>
            <a:p>
              <a:pPr algn="r"/>
              <a:r>
                <a:rPr lang="en-US" sz="1100" dirty="0"/>
                <a:t>2</a:t>
              </a:r>
            </a:p>
            <a:p>
              <a:pPr algn="r"/>
              <a:endParaRPr lang="en-US" sz="1100" dirty="0"/>
            </a:p>
            <a:p>
              <a:pPr algn="r"/>
              <a:r>
                <a:rPr lang="en-US" sz="1100" dirty="0"/>
                <a:t>0</a:t>
              </a:r>
            </a:p>
          </p:txBody>
        </p:sp>
        <p:sp>
          <p:nvSpPr>
            <p:cNvPr id="16" name="TextBox 15">
              <a:extLst>
                <a:ext uri="{FF2B5EF4-FFF2-40B4-BE49-F238E27FC236}">
                  <a16:creationId xmlns:a16="http://schemas.microsoft.com/office/drawing/2014/main" id="{AF2884DD-F5E3-4416-9840-00549D19655F}"/>
                </a:ext>
              </a:extLst>
            </p:cNvPr>
            <p:cNvSpPr txBox="1"/>
            <p:nvPr/>
          </p:nvSpPr>
          <p:spPr>
            <a:xfrm>
              <a:off x="9348651" y="5691300"/>
              <a:ext cx="965200" cy="307777"/>
            </a:xfrm>
            <a:prstGeom prst="rect">
              <a:avLst/>
            </a:prstGeom>
            <a:solidFill>
              <a:schemeClr val="bg1"/>
            </a:solidFill>
          </p:spPr>
          <p:txBody>
            <a:bodyPr wrap="square" rtlCol="0">
              <a:spAutoFit/>
            </a:bodyPr>
            <a:lstStyle/>
            <a:p>
              <a:r>
                <a:rPr lang="en-US" sz="1400" dirty="0"/>
                <a:t>Date</a:t>
              </a:r>
            </a:p>
          </p:txBody>
        </p:sp>
        <p:sp>
          <p:nvSpPr>
            <p:cNvPr id="19" name="TextBox 18">
              <a:extLst>
                <a:ext uri="{FF2B5EF4-FFF2-40B4-BE49-F238E27FC236}">
                  <a16:creationId xmlns:a16="http://schemas.microsoft.com/office/drawing/2014/main" id="{1B500677-D16C-46A1-9A03-FFB614BDB29C}"/>
                </a:ext>
              </a:extLst>
            </p:cNvPr>
            <p:cNvSpPr txBox="1"/>
            <p:nvPr/>
          </p:nvSpPr>
          <p:spPr>
            <a:xfrm>
              <a:off x="8542688" y="3358160"/>
              <a:ext cx="2577126" cy="307777"/>
            </a:xfrm>
            <a:prstGeom prst="rect">
              <a:avLst/>
            </a:prstGeom>
            <a:solidFill>
              <a:schemeClr val="bg1"/>
            </a:solidFill>
          </p:spPr>
          <p:txBody>
            <a:bodyPr wrap="square" rtlCol="0">
              <a:spAutoFit/>
            </a:bodyPr>
            <a:lstStyle/>
            <a:p>
              <a:r>
                <a:rPr lang="en-US" sz="1400" dirty="0"/>
                <a:t>Gross Primary Productivity</a:t>
              </a:r>
            </a:p>
          </p:txBody>
        </p:sp>
        <p:sp>
          <p:nvSpPr>
            <p:cNvPr id="30" name="TextBox 29">
              <a:extLst>
                <a:ext uri="{FF2B5EF4-FFF2-40B4-BE49-F238E27FC236}">
                  <a16:creationId xmlns:a16="http://schemas.microsoft.com/office/drawing/2014/main" id="{2F4225D5-26A4-4365-8AEB-C4F7A271A94B}"/>
                </a:ext>
              </a:extLst>
            </p:cNvPr>
            <p:cNvSpPr txBox="1"/>
            <p:nvPr/>
          </p:nvSpPr>
          <p:spPr>
            <a:xfrm>
              <a:off x="9344837" y="5876495"/>
              <a:ext cx="965200" cy="307777"/>
            </a:xfrm>
            <a:prstGeom prst="rect">
              <a:avLst/>
            </a:prstGeom>
            <a:solidFill>
              <a:schemeClr val="bg1"/>
            </a:solidFill>
          </p:spPr>
          <p:txBody>
            <a:bodyPr wrap="square" rtlCol="0">
              <a:spAutoFit/>
            </a:bodyPr>
            <a:lstStyle/>
            <a:p>
              <a:r>
                <a:rPr lang="en-US" sz="1400" dirty="0"/>
                <a:t>Date</a:t>
              </a:r>
            </a:p>
          </p:txBody>
        </p:sp>
        <p:sp>
          <p:nvSpPr>
            <p:cNvPr id="31" name="TextBox 30">
              <a:extLst>
                <a:ext uri="{FF2B5EF4-FFF2-40B4-BE49-F238E27FC236}">
                  <a16:creationId xmlns:a16="http://schemas.microsoft.com/office/drawing/2014/main" id="{21DC2A0B-3047-480F-8E3F-9D95F5AC40DE}"/>
                </a:ext>
              </a:extLst>
            </p:cNvPr>
            <p:cNvSpPr txBox="1"/>
            <p:nvPr/>
          </p:nvSpPr>
          <p:spPr>
            <a:xfrm>
              <a:off x="8538874" y="3358159"/>
              <a:ext cx="2577126" cy="307777"/>
            </a:xfrm>
            <a:prstGeom prst="rect">
              <a:avLst/>
            </a:prstGeom>
            <a:solidFill>
              <a:schemeClr val="bg1"/>
            </a:solidFill>
          </p:spPr>
          <p:txBody>
            <a:bodyPr wrap="square" rtlCol="0">
              <a:spAutoFit/>
            </a:bodyPr>
            <a:lstStyle/>
            <a:p>
              <a:r>
                <a:rPr lang="en-US" sz="1400" dirty="0"/>
                <a:t>Gross Primary Productivity</a:t>
              </a:r>
            </a:p>
          </p:txBody>
        </p:sp>
        <p:sp>
          <p:nvSpPr>
            <p:cNvPr id="32" name="TextBox 31">
              <a:extLst>
                <a:ext uri="{FF2B5EF4-FFF2-40B4-BE49-F238E27FC236}">
                  <a16:creationId xmlns:a16="http://schemas.microsoft.com/office/drawing/2014/main" id="{950C005C-593E-4262-BFB1-10FD8CF8C8EE}"/>
                </a:ext>
              </a:extLst>
            </p:cNvPr>
            <p:cNvSpPr txBox="1"/>
            <p:nvPr/>
          </p:nvSpPr>
          <p:spPr>
            <a:xfrm rot="16200000">
              <a:off x="5951893" y="4595312"/>
              <a:ext cx="1732909" cy="307777"/>
            </a:xfrm>
            <a:prstGeom prst="rect">
              <a:avLst/>
            </a:prstGeom>
            <a:solidFill>
              <a:schemeClr val="bg1"/>
            </a:solidFill>
          </p:spPr>
          <p:txBody>
            <a:bodyPr wrap="square" rtlCol="0">
              <a:spAutoFit/>
            </a:bodyPr>
            <a:lstStyle/>
            <a:p>
              <a:r>
                <a:rPr lang="en-US" sz="1400" dirty="0"/>
                <a:t>GPP (</a:t>
              </a:r>
              <a:r>
                <a:rPr lang="en-US" sz="1400" dirty="0" err="1"/>
                <a:t>gC</a:t>
              </a:r>
              <a:r>
                <a:rPr lang="en-US" sz="1400" dirty="0"/>
                <a:t> m-2 d-1)</a:t>
              </a:r>
            </a:p>
          </p:txBody>
        </p:sp>
        <p:sp>
          <p:nvSpPr>
            <p:cNvPr id="36" name="TextBox 35">
              <a:extLst>
                <a:ext uri="{FF2B5EF4-FFF2-40B4-BE49-F238E27FC236}">
                  <a16:creationId xmlns:a16="http://schemas.microsoft.com/office/drawing/2014/main" id="{3D0BC0D2-1B09-4A7E-866C-19285CA76DCD}"/>
                </a:ext>
              </a:extLst>
            </p:cNvPr>
            <p:cNvSpPr txBox="1"/>
            <p:nvPr/>
          </p:nvSpPr>
          <p:spPr>
            <a:xfrm flipH="1">
              <a:off x="7195548" y="5622473"/>
              <a:ext cx="4860666" cy="261610"/>
            </a:xfrm>
            <a:prstGeom prst="rect">
              <a:avLst/>
            </a:prstGeom>
            <a:solidFill>
              <a:schemeClr val="bg1"/>
            </a:solidFill>
          </p:spPr>
          <p:txBody>
            <a:bodyPr wrap="square" rtlCol="0">
              <a:spAutoFit/>
            </a:bodyPr>
            <a:lstStyle/>
            <a:p>
              <a:r>
                <a:rPr lang="en-US" sz="1100" dirty="0"/>
                <a:t>Oct         Nov       Dec        Jan         Feb       Mar       Apr         May      Jun    </a:t>
              </a:r>
            </a:p>
          </p:txBody>
        </p:sp>
        <p:sp>
          <p:nvSpPr>
            <p:cNvPr id="37" name="TextBox 36">
              <a:extLst>
                <a:ext uri="{FF2B5EF4-FFF2-40B4-BE49-F238E27FC236}">
                  <a16:creationId xmlns:a16="http://schemas.microsoft.com/office/drawing/2014/main" id="{D63517DB-A8CE-426A-B02A-D5877C8D26DB}"/>
                </a:ext>
              </a:extLst>
            </p:cNvPr>
            <p:cNvSpPr txBox="1"/>
            <p:nvPr/>
          </p:nvSpPr>
          <p:spPr>
            <a:xfrm>
              <a:off x="7730122" y="5803081"/>
              <a:ext cx="3426106" cy="276999"/>
            </a:xfrm>
            <a:prstGeom prst="rect">
              <a:avLst/>
            </a:prstGeom>
            <a:noFill/>
          </p:spPr>
          <p:txBody>
            <a:bodyPr wrap="square" rtlCol="0">
              <a:spAutoFit/>
            </a:bodyPr>
            <a:lstStyle/>
            <a:p>
              <a:r>
                <a:rPr lang="en-US" sz="1200" dirty="0"/>
                <a:t>2020                                                2021 </a:t>
              </a:r>
            </a:p>
          </p:txBody>
        </p:sp>
      </p:grpSp>
    </p:spTree>
    <p:extLst>
      <p:ext uri="{BB962C8B-B14F-4D97-AF65-F5344CB8AC3E}">
        <p14:creationId xmlns:p14="http://schemas.microsoft.com/office/powerpoint/2010/main" val="34161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A66787B-D27A-47D5-84E8-56500DA511C3}"/>
              </a:ext>
            </a:extLst>
          </p:cNvPr>
          <p:cNvSpPr txBox="1">
            <a:spLocks/>
          </p:cNvSpPr>
          <p:nvPr/>
        </p:nvSpPr>
        <p:spPr>
          <a:xfrm>
            <a:off x="593008" y="2049015"/>
            <a:ext cx="9831285" cy="66532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 </a:t>
            </a:r>
          </a:p>
          <a:p>
            <a:endParaRPr lang="en-US" sz="3000" dirty="0"/>
          </a:p>
          <a:p>
            <a:br>
              <a:rPr lang="en-US" sz="3000" dirty="0"/>
            </a:br>
            <a:endParaRPr lang="en-US" sz="3000" dirty="0"/>
          </a:p>
        </p:txBody>
      </p:sp>
      <p:sp>
        <p:nvSpPr>
          <p:cNvPr id="2" name="Title 1">
            <a:extLst>
              <a:ext uri="{FF2B5EF4-FFF2-40B4-BE49-F238E27FC236}">
                <a16:creationId xmlns:a16="http://schemas.microsoft.com/office/drawing/2014/main" id="{38EC6CB1-540A-4403-B664-90AAE0A83891}"/>
              </a:ext>
            </a:extLst>
          </p:cNvPr>
          <p:cNvSpPr>
            <a:spLocks noGrp="1"/>
          </p:cNvSpPr>
          <p:nvPr>
            <p:ph type="title"/>
          </p:nvPr>
        </p:nvSpPr>
        <p:spPr>
          <a:xfrm>
            <a:off x="755650" y="612018"/>
            <a:ext cx="10517113" cy="936000"/>
          </a:xfrm>
        </p:spPr>
        <p:txBody>
          <a:bodyPr/>
          <a:lstStyle/>
          <a:p>
            <a:r>
              <a:rPr lang="en-US" sz="3600" dirty="0">
                <a:solidFill>
                  <a:srgbClr val="080C80"/>
                </a:solidFill>
              </a:rPr>
              <a:t>Upscaling model: Vegetation Classification Maps</a:t>
            </a:r>
            <a:br>
              <a:rPr lang="en-US" dirty="0"/>
            </a:br>
            <a:endParaRPr lang="en-US" dirty="0"/>
          </a:p>
        </p:txBody>
      </p:sp>
      <p:sp>
        <p:nvSpPr>
          <p:cNvPr id="4" name="Slide Number Placeholder 3">
            <a:extLst>
              <a:ext uri="{FF2B5EF4-FFF2-40B4-BE49-F238E27FC236}">
                <a16:creationId xmlns:a16="http://schemas.microsoft.com/office/drawing/2014/main" id="{B1CA1DCE-6B8B-4603-AD4C-D14EB7724DF6}"/>
              </a:ext>
            </a:extLst>
          </p:cNvPr>
          <p:cNvSpPr>
            <a:spLocks noGrp="1"/>
          </p:cNvSpPr>
          <p:nvPr>
            <p:ph type="sldNum" sz="quarter" idx="12"/>
          </p:nvPr>
        </p:nvSpPr>
        <p:spPr/>
        <p:txBody>
          <a:bodyPr/>
          <a:lstStyle/>
          <a:p>
            <a:fld id="{373132A3-EA2A-4CBF-AB72-1C469AF9625B}" type="slidenum">
              <a:rPr lang="en-US" smtClean="0"/>
              <a:t>6</a:t>
            </a:fld>
            <a:endParaRPr lang="en-US"/>
          </a:p>
        </p:txBody>
      </p:sp>
      <p:pic>
        <p:nvPicPr>
          <p:cNvPr id="9" name="Picture 8">
            <a:extLst>
              <a:ext uri="{FF2B5EF4-FFF2-40B4-BE49-F238E27FC236}">
                <a16:creationId xmlns:a16="http://schemas.microsoft.com/office/drawing/2014/main" id="{006B1B70-3B8B-4949-83D7-682F3C86C5F2}"/>
              </a:ext>
            </a:extLst>
          </p:cNvPr>
          <p:cNvPicPr>
            <a:picLocks noChangeAspect="1"/>
          </p:cNvPicPr>
          <p:nvPr/>
        </p:nvPicPr>
        <p:blipFill>
          <a:blip r:embed="rId2"/>
          <a:stretch>
            <a:fillRect/>
          </a:stretch>
        </p:blipFill>
        <p:spPr>
          <a:xfrm>
            <a:off x="5573645" y="1963519"/>
            <a:ext cx="4605193" cy="4156092"/>
          </a:xfrm>
          <a:prstGeom prst="rect">
            <a:avLst/>
          </a:prstGeom>
        </p:spPr>
      </p:pic>
      <p:pic>
        <p:nvPicPr>
          <p:cNvPr id="10" name="Picture 9">
            <a:extLst>
              <a:ext uri="{FF2B5EF4-FFF2-40B4-BE49-F238E27FC236}">
                <a16:creationId xmlns:a16="http://schemas.microsoft.com/office/drawing/2014/main" id="{099E123C-7B78-4809-B78F-C4D84829140F}"/>
              </a:ext>
            </a:extLst>
          </p:cNvPr>
          <p:cNvPicPr>
            <a:picLocks noChangeAspect="1"/>
          </p:cNvPicPr>
          <p:nvPr/>
        </p:nvPicPr>
        <p:blipFill>
          <a:blip r:embed="rId3"/>
          <a:stretch>
            <a:fillRect/>
          </a:stretch>
        </p:blipFill>
        <p:spPr>
          <a:xfrm>
            <a:off x="5640453" y="1956390"/>
            <a:ext cx="4613745" cy="4172893"/>
          </a:xfrm>
          <a:prstGeom prst="rect">
            <a:avLst/>
          </a:prstGeom>
        </p:spPr>
      </p:pic>
      <p:pic>
        <p:nvPicPr>
          <p:cNvPr id="11" name="Picture 10">
            <a:extLst>
              <a:ext uri="{FF2B5EF4-FFF2-40B4-BE49-F238E27FC236}">
                <a16:creationId xmlns:a16="http://schemas.microsoft.com/office/drawing/2014/main" id="{45C34902-D11F-4F7D-AD99-41A36F5E952B}"/>
              </a:ext>
            </a:extLst>
          </p:cNvPr>
          <p:cNvPicPr>
            <a:picLocks noChangeAspect="1"/>
          </p:cNvPicPr>
          <p:nvPr/>
        </p:nvPicPr>
        <p:blipFill>
          <a:blip r:embed="rId4"/>
          <a:stretch>
            <a:fillRect/>
          </a:stretch>
        </p:blipFill>
        <p:spPr>
          <a:xfrm>
            <a:off x="5657634" y="1941699"/>
            <a:ext cx="4617607" cy="4160418"/>
          </a:xfrm>
          <a:prstGeom prst="rect">
            <a:avLst/>
          </a:prstGeom>
        </p:spPr>
      </p:pic>
      <p:pic>
        <p:nvPicPr>
          <p:cNvPr id="12" name="Picture 11">
            <a:extLst>
              <a:ext uri="{FF2B5EF4-FFF2-40B4-BE49-F238E27FC236}">
                <a16:creationId xmlns:a16="http://schemas.microsoft.com/office/drawing/2014/main" id="{788C7315-795E-4947-A3C7-C0101A99434A}"/>
              </a:ext>
            </a:extLst>
          </p:cNvPr>
          <p:cNvPicPr>
            <a:picLocks noChangeAspect="1"/>
          </p:cNvPicPr>
          <p:nvPr/>
        </p:nvPicPr>
        <p:blipFill>
          <a:blip r:embed="rId5"/>
          <a:stretch>
            <a:fillRect/>
          </a:stretch>
        </p:blipFill>
        <p:spPr>
          <a:xfrm>
            <a:off x="5603236" y="1917188"/>
            <a:ext cx="4659531" cy="4214304"/>
          </a:xfrm>
          <a:prstGeom prst="rect">
            <a:avLst/>
          </a:prstGeom>
        </p:spPr>
      </p:pic>
      <p:pic>
        <p:nvPicPr>
          <p:cNvPr id="13" name="Picture 12">
            <a:extLst>
              <a:ext uri="{FF2B5EF4-FFF2-40B4-BE49-F238E27FC236}">
                <a16:creationId xmlns:a16="http://schemas.microsoft.com/office/drawing/2014/main" id="{26D3D62F-B203-4ED6-A57C-6DAD00FF9457}"/>
              </a:ext>
            </a:extLst>
          </p:cNvPr>
          <p:cNvPicPr>
            <a:picLocks noChangeAspect="1"/>
          </p:cNvPicPr>
          <p:nvPr/>
        </p:nvPicPr>
        <p:blipFill>
          <a:blip r:embed="rId6"/>
          <a:stretch>
            <a:fillRect/>
          </a:stretch>
        </p:blipFill>
        <p:spPr>
          <a:xfrm>
            <a:off x="5606025" y="1904633"/>
            <a:ext cx="4666427" cy="4212105"/>
          </a:xfrm>
          <a:prstGeom prst="rect">
            <a:avLst/>
          </a:prstGeom>
        </p:spPr>
      </p:pic>
      <p:pic>
        <p:nvPicPr>
          <p:cNvPr id="14" name="Picture 13">
            <a:extLst>
              <a:ext uri="{FF2B5EF4-FFF2-40B4-BE49-F238E27FC236}">
                <a16:creationId xmlns:a16="http://schemas.microsoft.com/office/drawing/2014/main" id="{347B54C9-C351-408F-AAC5-1D97DBD2F99B}"/>
              </a:ext>
            </a:extLst>
          </p:cNvPr>
          <p:cNvPicPr>
            <a:picLocks noChangeAspect="1"/>
          </p:cNvPicPr>
          <p:nvPr/>
        </p:nvPicPr>
        <p:blipFill>
          <a:blip r:embed="rId7"/>
          <a:stretch>
            <a:fillRect/>
          </a:stretch>
        </p:blipFill>
        <p:spPr>
          <a:xfrm>
            <a:off x="5631459" y="1929040"/>
            <a:ext cx="4637301" cy="4215728"/>
          </a:xfrm>
          <a:prstGeom prst="rect">
            <a:avLst/>
          </a:prstGeom>
        </p:spPr>
      </p:pic>
      <p:pic>
        <p:nvPicPr>
          <p:cNvPr id="15" name="Picture 14">
            <a:extLst>
              <a:ext uri="{FF2B5EF4-FFF2-40B4-BE49-F238E27FC236}">
                <a16:creationId xmlns:a16="http://schemas.microsoft.com/office/drawing/2014/main" id="{64277668-6F5E-42C8-BD85-D18BF56974D8}"/>
              </a:ext>
            </a:extLst>
          </p:cNvPr>
          <p:cNvPicPr>
            <a:picLocks noChangeAspect="1"/>
          </p:cNvPicPr>
          <p:nvPr/>
        </p:nvPicPr>
        <p:blipFill>
          <a:blip r:embed="rId8"/>
          <a:stretch>
            <a:fillRect/>
          </a:stretch>
        </p:blipFill>
        <p:spPr>
          <a:xfrm>
            <a:off x="5606026" y="1969246"/>
            <a:ext cx="4666427" cy="4212105"/>
          </a:xfrm>
          <a:prstGeom prst="rect">
            <a:avLst/>
          </a:prstGeom>
        </p:spPr>
      </p:pic>
      <p:pic>
        <p:nvPicPr>
          <p:cNvPr id="16" name="Picture 15">
            <a:extLst>
              <a:ext uri="{FF2B5EF4-FFF2-40B4-BE49-F238E27FC236}">
                <a16:creationId xmlns:a16="http://schemas.microsoft.com/office/drawing/2014/main" id="{F70C5F42-FA59-4441-BE21-B461046EA3B2}"/>
              </a:ext>
            </a:extLst>
          </p:cNvPr>
          <p:cNvPicPr>
            <a:picLocks noChangeAspect="1"/>
          </p:cNvPicPr>
          <p:nvPr/>
        </p:nvPicPr>
        <p:blipFill>
          <a:blip r:embed="rId9"/>
          <a:stretch>
            <a:fillRect/>
          </a:stretch>
        </p:blipFill>
        <p:spPr>
          <a:xfrm>
            <a:off x="5606027" y="1902678"/>
            <a:ext cx="4666427" cy="4219805"/>
          </a:xfrm>
          <a:prstGeom prst="rect">
            <a:avLst/>
          </a:prstGeom>
        </p:spPr>
      </p:pic>
      <p:pic>
        <p:nvPicPr>
          <p:cNvPr id="17" name="Picture 16">
            <a:extLst>
              <a:ext uri="{FF2B5EF4-FFF2-40B4-BE49-F238E27FC236}">
                <a16:creationId xmlns:a16="http://schemas.microsoft.com/office/drawing/2014/main" id="{5FCED444-73FF-441D-92AC-E51E9B64E9C6}"/>
              </a:ext>
            </a:extLst>
          </p:cNvPr>
          <p:cNvPicPr>
            <a:picLocks noChangeAspect="1"/>
          </p:cNvPicPr>
          <p:nvPr/>
        </p:nvPicPr>
        <p:blipFill>
          <a:blip r:embed="rId10"/>
          <a:stretch>
            <a:fillRect/>
          </a:stretch>
        </p:blipFill>
        <p:spPr>
          <a:xfrm>
            <a:off x="5536650" y="1924963"/>
            <a:ext cx="4637301" cy="4231058"/>
          </a:xfrm>
          <a:prstGeom prst="rect">
            <a:avLst/>
          </a:prstGeom>
        </p:spPr>
      </p:pic>
      <p:sp>
        <p:nvSpPr>
          <p:cNvPr id="6" name="Rectangle 5">
            <a:extLst>
              <a:ext uri="{FF2B5EF4-FFF2-40B4-BE49-F238E27FC236}">
                <a16:creationId xmlns:a16="http://schemas.microsoft.com/office/drawing/2014/main" id="{F8547B10-1029-4862-8763-72D818FD3AFD}"/>
              </a:ext>
            </a:extLst>
          </p:cNvPr>
          <p:cNvSpPr/>
          <p:nvPr/>
        </p:nvSpPr>
        <p:spPr>
          <a:xfrm>
            <a:off x="914400" y="2041465"/>
            <a:ext cx="4258849" cy="3693319"/>
          </a:xfrm>
          <a:prstGeom prst="rect">
            <a:avLst/>
          </a:prstGeom>
        </p:spPr>
        <p:txBody>
          <a:bodyPr wrap="square">
            <a:spAutoFit/>
          </a:bodyPr>
          <a:lstStyle/>
          <a:p>
            <a:pPr algn="just"/>
            <a:endParaRPr lang="en-US" dirty="0">
              <a:latin typeface="ff2"/>
            </a:endParaRPr>
          </a:p>
          <a:p>
            <a:pPr marL="285750" indent="-285750" algn="just">
              <a:buFont typeface="Arial" panose="020B0604020202020204" pitchFamily="34" charset="0"/>
              <a:buChar char="•"/>
            </a:pPr>
            <a:r>
              <a:rPr lang="en-US" dirty="0">
                <a:latin typeface="ff2"/>
              </a:rPr>
              <a:t>Unsupervised classification (clustering) with the K-means method. This method minimizes the average squared distance between points in the same cluster </a:t>
            </a:r>
          </a:p>
          <a:p>
            <a:pPr marL="285750" indent="-285750" algn="just">
              <a:buFont typeface="Arial" panose="020B0604020202020204" pitchFamily="34" charset="0"/>
              <a:buChar char="•"/>
            </a:pPr>
            <a:endParaRPr lang="en-US" dirty="0">
              <a:latin typeface="ff2"/>
            </a:endParaRPr>
          </a:p>
          <a:p>
            <a:pPr marL="285750" indent="-285750" algn="just">
              <a:buFont typeface="Arial" panose="020B0604020202020204" pitchFamily="34" charset="0"/>
              <a:buChar char="•"/>
            </a:pPr>
            <a:r>
              <a:rPr lang="en-US" dirty="0">
                <a:latin typeface="ff2"/>
              </a:rPr>
              <a:t>Software: Weka software implemented in </a:t>
            </a:r>
            <a:r>
              <a:rPr lang="en-US" dirty="0" err="1">
                <a:latin typeface="ff2"/>
              </a:rPr>
              <a:t>ee</a:t>
            </a:r>
            <a:r>
              <a:rPr lang="en-US" dirty="0">
                <a:latin typeface="ff2"/>
              </a:rPr>
              <a:t>. python package.</a:t>
            </a:r>
          </a:p>
          <a:p>
            <a:pPr marL="285750" indent="-285750" algn="just">
              <a:buFont typeface="Arial" panose="020B0604020202020204" pitchFamily="34" charset="0"/>
              <a:buChar char="•"/>
            </a:pPr>
            <a:endParaRPr lang="en-US" dirty="0">
              <a:latin typeface="ff2"/>
            </a:endParaRPr>
          </a:p>
          <a:p>
            <a:pPr marL="285750" indent="-285750" algn="just">
              <a:buFont typeface="Arial" panose="020B0604020202020204" pitchFamily="34" charset="0"/>
              <a:buChar char="•"/>
            </a:pPr>
            <a:r>
              <a:rPr lang="en-US" dirty="0">
                <a:latin typeface="ff2"/>
              </a:rPr>
              <a:t>7 classes; 5000 training pixels and 25 variables of classification including the VI selected for the model formulation. </a:t>
            </a:r>
          </a:p>
          <a:p>
            <a:pPr marL="285750" indent="-285750" algn="just">
              <a:buFont typeface="Arial" panose="020B0604020202020204" pitchFamily="34" charset="0"/>
              <a:buChar char="•"/>
            </a:pPr>
            <a:endParaRPr lang="en-US" dirty="0">
              <a:latin typeface="ff2"/>
            </a:endParaRPr>
          </a:p>
        </p:txBody>
      </p:sp>
      <p:sp>
        <p:nvSpPr>
          <p:cNvPr id="3" name="Rectangle 2">
            <a:extLst>
              <a:ext uri="{FF2B5EF4-FFF2-40B4-BE49-F238E27FC236}">
                <a16:creationId xmlns:a16="http://schemas.microsoft.com/office/drawing/2014/main" id="{C1C42587-B35F-4AD3-AE21-2F8ABB9F4D47}"/>
              </a:ext>
            </a:extLst>
          </p:cNvPr>
          <p:cNvSpPr/>
          <p:nvPr/>
        </p:nvSpPr>
        <p:spPr>
          <a:xfrm>
            <a:off x="755650" y="1319699"/>
            <a:ext cx="6803390" cy="769441"/>
          </a:xfrm>
          <a:prstGeom prst="rect">
            <a:avLst/>
          </a:prstGeom>
        </p:spPr>
        <p:txBody>
          <a:bodyPr wrap="square">
            <a:spAutoFit/>
          </a:bodyPr>
          <a:lstStyle/>
          <a:p>
            <a:br>
              <a:rPr lang="en-US" sz="2200" dirty="0">
                <a:solidFill>
                  <a:srgbClr val="080C80"/>
                </a:solidFill>
              </a:rPr>
            </a:br>
            <a:endParaRPr lang="en-US" sz="2200" dirty="0">
              <a:solidFill>
                <a:srgbClr val="080C80"/>
              </a:solidFill>
            </a:endParaRPr>
          </a:p>
        </p:txBody>
      </p:sp>
    </p:spTree>
    <p:extLst>
      <p:ext uri="{BB962C8B-B14F-4D97-AF65-F5344CB8AC3E}">
        <p14:creationId xmlns:p14="http://schemas.microsoft.com/office/powerpoint/2010/main" val="13766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3563-DAA1-4ED6-A44A-6BA31BB347FE}"/>
              </a:ext>
            </a:extLst>
          </p:cNvPr>
          <p:cNvSpPr>
            <a:spLocks noGrp="1"/>
          </p:cNvSpPr>
          <p:nvPr>
            <p:ph type="title"/>
          </p:nvPr>
        </p:nvSpPr>
        <p:spPr/>
        <p:txBody>
          <a:bodyPr/>
          <a:lstStyle/>
          <a:p>
            <a:pPr algn="just"/>
            <a:r>
              <a:rPr lang="en-US" dirty="0"/>
              <a:t>Monthly GPP Maps</a:t>
            </a:r>
          </a:p>
        </p:txBody>
      </p:sp>
      <p:sp>
        <p:nvSpPr>
          <p:cNvPr id="4" name="Slide Number Placeholder 3">
            <a:extLst>
              <a:ext uri="{FF2B5EF4-FFF2-40B4-BE49-F238E27FC236}">
                <a16:creationId xmlns:a16="http://schemas.microsoft.com/office/drawing/2014/main" id="{B1CA1DCE-6B8B-4603-AD4C-D14EB7724DF6}"/>
              </a:ext>
            </a:extLst>
          </p:cNvPr>
          <p:cNvSpPr>
            <a:spLocks noGrp="1"/>
          </p:cNvSpPr>
          <p:nvPr>
            <p:ph type="sldNum" sz="quarter" idx="12"/>
          </p:nvPr>
        </p:nvSpPr>
        <p:spPr/>
        <p:txBody>
          <a:bodyPr/>
          <a:lstStyle/>
          <a:p>
            <a:fld id="{373132A3-EA2A-4CBF-AB72-1C469AF9625B}" type="slidenum">
              <a:rPr lang="en-US" smtClean="0"/>
              <a:t>7</a:t>
            </a:fld>
            <a:endParaRPr lang="en-US"/>
          </a:p>
        </p:txBody>
      </p:sp>
      <p:sp>
        <p:nvSpPr>
          <p:cNvPr id="10" name="Title 1">
            <a:extLst>
              <a:ext uri="{FF2B5EF4-FFF2-40B4-BE49-F238E27FC236}">
                <a16:creationId xmlns:a16="http://schemas.microsoft.com/office/drawing/2014/main" id="{73AA5919-361E-4B36-9625-91BF6B49CFE9}"/>
              </a:ext>
            </a:extLst>
          </p:cNvPr>
          <p:cNvSpPr txBox="1">
            <a:spLocks/>
          </p:cNvSpPr>
          <p:nvPr/>
        </p:nvSpPr>
        <p:spPr>
          <a:xfrm>
            <a:off x="1203601" y="731315"/>
            <a:ext cx="9831285" cy="66532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000" dirty="0"/>
          </a:p>
          <a:p>
            <a:endParaRPr lang="en-US" sz="3000" dirty="0"/>
          </a:p>
          <a:p>
            <a:br>
              <a:rPr lang="en-US" sz="3000" dirty="0"/>
            </a:br>
            <a:endParaRPr lang="en-US" sz="3000" dirty="0"/>
          </a:p>
        </p:txBody>
      </p:sp>
      <p:sp>
        <p:nvSpPr>
          <p:cNvPr id="16" name="Rectangle 15">
            <a:extLst>
              <a:ext uri="{FF2B5EF4-FFF2-40B4-BE49-F238E27FC236}">
                <a16:creationId xmlns:a16="http://schemas.microsoft.com/office/drawing/2014/main" id="{0B1680FC-6DD2-420D-B237-2ED9CF4BD1CD}"/>
              </a:ext>
            </a:extLst>
          </p:cNvPr>
          <p:cNvSpPr/>
          <p:nvPr/>
        </p:nvSpPr>
        <p:spPr>
          <a:xfrm>
            <a:off x="755650" y="1674674"/>
            <a:ext cx="2347983" cy="1200329"/>
          </a:xfrm>
          <a:prstGeom prst="rect">
            <a:avLst/>
          </a:prstGeom>
          <a:solidFill>
            <a:schemeClr val="bg1"/>
          </a:solidFill>
          <a:ln>
            <a:solidFill>
              <a:schemeClr val="bg1"/>
            </a:solidFill>
          </a:ln>
        </p:spPr>
        <p:txBody>
          <a:bodyPr wrap="square">
            <a:spAutoFit/>
          </a:bodyPr>
          <a:lstStyle/>
          <a:p>
            <a:pPr algn="just"/>
            <a:endParaRPr lang="en-US" dirty="0">
              <a:latin typeface="+mj-lt"/>
            </a:endParaRPr>
          </a:p>
          <a:p>
            <a:pPr algn="just"/>
            <a:endParaRPr lang="en-US" b="0" i="0" dirty="0">
              <a:effectLst/>
              <a:latin typeface="+mj-lt"/>
            </a:endParaRPr>
          </a:p>
          <a:p>
            <a:pPr algn="just"/>
            <a:endParaRPr lang="en-US" dirty="0">
              <a:latin typeface="+mj-lt"/>
            </a:endParaRPr>
          </a:p>
          <a:p>
            <a:pPr algn="just"/>
            <a:endParaRPr lang="en-US" b="0" i="0" dirty="0">
              <a:effectLst/>
              <a:latin typeface="+mj-lt"/>
            </a:endParaRPr>
          </a:p>
        </p:txBody>
      </p:sp>
      <p:grpSp>
        <p:nvGrpSpPr>
          <p:cNvPr id="3" name="Group 2">
            <a:extLst>
              <a:ext uri="{FF2B5EF4-FFF2-40B4-BE49-F238E27FC236}">
                <a16:creationId xmlns:a16="http://schemas.microsoft.com/office/drawing/2014/main" id="{0432201C-40D0-4527-9ED7-9528D4934EA7}"/>
              </a:ext>
            </a:extLst>
          </p:cNvPr>
          <p:cNvGrpSpPr/>
          <p:nvPr/>
        </p:nvGrpSpPr>
        <p:grpSpPr>
          <a:xfrm>
            <a:off x="3192768" y="1350944"/>
            <a:ext cx="6532852" cy="5264108"/>
            <a:chOff x="3551583" y="1392987"/>
            <a:chExt cx="6532852" cy="5264108"/>
          </a:xfrm>
        </p:grpSpPr>
        <p:pic>
          <p:nvPicPr>
            <p:cNvPr id="12" name="Picture 11">
              <a:extLst>
                <a:ext uri="{FF2B5EF4-FFF2-40B4-BE49-F238E27FC236}">
                  <a16:creationId xmlns:a16="http://schemas.microsoft.com/office/drawing/2014/main" id="{899DA28E-0BA5-496F-B9BE-ED8FBD75B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583" y="1392987"/>
              <a:ext cx="6532852" cy="5264108"/>
            </a:xfrm>
            <a:prstGeom prst="rect">
              <a:avLst/>
            </a:prstGeom>
          </p:spPr>
        </p:pic>
        <p:sp>
          <p:nvSpPr>
            <p:cNvPr id="11" name="Rectangle 10">
              <a:extLst>
                <a:ext uri="{FF2B5EF4-FFF2-40B4-BE49-F238E27FC236}">
                  <a16:creationId xmlns:a16="http://schemas.microsoft.com/office/drawing/2014/main" id="{B5E16886-93B0-47E7-A23F-172598835F9E}"/>
                </a:ext>
              </a:extLst>
            </p:cNvPr>
            <p:cNvSpPr/>
            <p:nvPr/>
          </p:nvSpPr>
          <p:spPr>
            <a:xfrm>
              <a:off x="3733646" y="1490008"/>
              <a:ext cx="1294602" cy="369332"/>
            </a:xfrm>
            <a:prstGeom prst="rect">
              <a:avLst/>
            </a:prstGeom>
            <a:solidFill>
              <a:schemeClr val="bg1"/>
            </a:solidFill>
            <a:ln>
              <a:solidFill>
                <a:schemeClr val="bg1"/>
              </a:solidFill>
            </a:ln>
          </p:spPr>
          <p:txBody>
            <a:bodyPr wrap="square">
              <a:spAutoFit/>
            </a:bodyPr>
            <a:lstStyle/>
            <a:p>
              <a:pPr algn="just"/>
              <a:r>
                <a:rPr lang="en-US" dirty="0">
                  <a:latin typeface="+mj-lt"/>
                </a:rPr>
                <a:t>Feb 2021</a:t>
              </a:r>
              <a:endParaRPr lang="en-US" b="0" i="0" dirty="0">
                <a:effectLst/>
                <a:latin typeface="+mj-lt"/>
              </a:endParaRPr>
            </a:p>
          </p:txBody>
        </p:sp>
        <p:sp>
          <p:nvSpPr>
            <p:cNvPr id="15" name="Rectangle 14">
              <a:extLst>
                <a:ext uri="{FF2B5EF4-FFF2-40B4-BE49-F238E27FC236}">
                  <a16:creationId xmlns:a16="http://schemas.microsoft.com/office/drawing/2014/main" id="{43FE606B-3DFF-49BF-ADCA-0A8E43B88FF7}"/>
                </a:ext>
              </a:extLst>
            </p:cNvPr>
            <p:cNvSpPr/>
            <p:nvPr/>
          </p:nvSpPr>
          <p:spPr>
            <a:xfrm>
              <a:off x="6170708" y="1477695"/>
              <a:ext cx="1294602" cy="369332"/>
            </a:xfrm>
            <a:prstGeom prst="rect">
              <a:avLst/>
            </a:prstGeom>
            <a:solidFill>
              <a:schemeClr val="bg1"/>
            </a:solidFill>
            <a:ln>
              <a:solidFill>
                <a:schemeClr val="bg1"/>
              </a:solidFill>
            </a:ln>
          </p:spPr>
          <p:txBody>
            <a:bodyPr wrap="square">
              <a:spAutoFit/>
            </a:bodyPr>
            <a:lstStyle/>
            <a:p>
              <a:pPr algn="just"/>
              <a:r>
                <a:rPr lang="en-US" dirty="0">
                  <a:latin typeface="+mj-lt"/>
                </a:rPr>
                <a:t>Mar 2021</a:t>
              </a:r>
              <a:endParaRPr lang="en-US" b="0" i="0" dirty="0">
                <a:effectLst/>
                <a:latin typeface="+mj-lt"/>
              </a:endParaRPr>
            </a:p>
          </p:txBody>
        </p:sp>
        <p:sp>
          <p:nvSpPr>
            <p:cNvPr id="19" name="Rectangle 18">
              <a:extLst>
                <a:ext uri="{FF2B5EF4-FFF2-40B4-BE49-F238E27FC236}">
                  <a16:creationId xmlns:a16="http://schemas.microsoft.com/office/drawing/2014/main" id="{626E0C4F-4BB8-4B93-A355-C4AF27CBF974}"/>
                </a:ext>
              </a:extLst>
            </p:cNvPr>
            <p:cNvSpPr/>
            <p:nvPr/>
          </p:nvSpPr>
          <p:spPr>
            <a:xfrm>
              <a:off x="3733646" y="4073551"/>
              <a:ext cx="1294602" cy="369332"/>
            </a:xfrm>
            <a:prstGeom prst="rect">
              <a:avLst/>
            </a:prstGeom>
            <a:solidFill>
              <a:schemeClr val="bg1"/>
            </a:solidFill>
            <a:ln>
              <a:solidFill>
                <a:schemeClr val="bg1"/>
              </a:solidFill>
            </a:ln>
          </p:spPr>
          <p:txBody>
            <a:bodyPr wrap="square">
              <a:spAutoFit/>
            </a:bodyPr>
            <a:lstStyle/>
            <a:p>
              <a:pPr algn="just"/>
              <a:r>
                <a:rPr lang="en-US" dirty="0">
                  <a:latin typeface="+mj-lt"/>
                </a:rPr>
                <a:t>Apr 2021</a:t>
              </a:r>
              <a:endParaRPr lang="en-US" b="0" i="0" dirty="0">
                <a:effectLst/>
                <a:latin typeface="+mj-lt"/>
              </a:endParaRPr>
            </a:p>
          </p:txBody>
        </p:sp>
        <p:sp>
          <p:nvSpPr>
            <p:cNvPr id="20" name="Rectangle 19">
              <a:extLst>
                <a:ext uri="{FF2B5EF4-FFF2-40B4-BE49-F238E27FC236}">
                  <a16:creationId xmlns:a16="http://schemas.microsoft.com/office/drawing/2014/main" id="{E2487289-5616-4728-AB4C-227B2771EA77}"/>
                </a:ext>
              </a:extLst>
            </p:cNvPr>
            <p:cNvSpPr/>
            <p:nvPr/>
          </p:nvSpPr>
          <p:spPr>
            <a:xfrm>
              <a:off x="6119763" y="4073551"/>
              <a:ext cx="1294602" cy="369332"/>
            </a:xfrm>
            <a:prstGeom prst="rect">
              <a:avLst/>
            </a:prstGeom>
            <a:solidFill>
              <a:schemeClr val="bg1"/>
            </a:solidFill>
            <a:ln>
              <a:solidFill>
                <a:schemeClr val="bg1"/>
              </a:solidFill>
            </a:ln>
          </p:spPr>
          <p:txBody>
            <a:bodyPr wrap="square">
              <a:spAutoFit/>
            </a:bodyPr>
            <a:lstStyle/>
            <a:p>
              <a:pPr algn="just"/>
              <a:r>
                <a:rPr lang="en-US" dirty="0">
                  <a:latin typeface="+mj-lt"/>
                </a:rPr>
                <a:t>May 2021</a:t>
              </a:r>
              <a:endParaRPr lang="en-US" b="0" i="0" dirty="0">
                <a:effectLst/>
                <a:latin typeface="+mj-lt"/>
              </a:endParaRPr>
            </a:p>
          </p:txBody>
        </p:sp>
      </p:grpSp>
    </p:spTree>
    <p:extLst>
      <p:ext uri="{BB962C8B-B14F-4D97-AF65-F5344CB8AC3E}">
        <p14:creationId xmlns:p14="http://schemas.microsoft.com/office/powerpoint/2010/main" val="324180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4449-242A-4247-A441-EC6C2F2A6924}"/>
              </a:ext>
            </a:extLst>
          </p:cNvPr>
          <p:cNvSpPr>
            <a:spLocks noGrp="1"/>
          </p:cNvSpPr>
          <p:nvPr>
            <p:ph type="title"/>
          </p:nvPr>
        </p:nvSpPr>
        <p:spPr/>
        <p:txBody>
          <a:bodyPr/>
          <a:lstStyle/>
          <a:p>
            <a:r>
              <a:rPr lang="en-US" dirty="0"/>
              <a:t>Conclusions &amp; Outlook</a:t>
            </a:r>
          </a:p>
        </p:txBody>
      </p:sp>
      <p:sp>
        <p:nvSpPr>
          <p:cNvPr id="3" name="Date Placeholder 2">
            <a:extLst>
              <a:ext uri="{FF2B5EF4-FFF2-40B4-BE49-F238E27FC236}">
                <a16:creationId xmlns:a16="http://schemas.microsoft.com/office/drawing/2014/main" id="{59A55811-CFDA-4FEC-9687-97146F5B41F6}"/>
              </a:ext>
            </a:extLst>
          </p:cNvPr>
          <p:cNvSpPr>
            <a:spLocks noGrp="1"/>
          </p:cNvSpPr>
          <p:nvPr>
            <p:ph type="dt" sz="half" idx="10"/>
          </p:nvPr>
        </p:nvSpPr>
        <p:spPr/>
        <p:txBody>
          <a:bodyPr/>
          <a:lstStyle/>
          <a:p>
            <a:fld id="{E19171C0-C8F3-40C7-B7AD-7C13BB70E4AB}" type="datetime1">
              <a:rPr lang="nl-NL" smtClean="0"/>
              <a:t>26-5-2022</a:t>
            </a:fld>
            <a:endParaRPr lang="nl-NL"/>
          </a:p>
        </p:txBody>
      </p:sp>
      <p:sp>
        <p:nvSpPr>
          <p:cNvPr id="5" name="Slide Number Placeholder 4">
            <a:extLst>
              <a:ext uri="{FF2B5EF4-FFF2-40B4-BE49-F238E27FC236}">
                <a16:creationId xmlns:a16="http://schemas.microsoft.com/office/drawing/2014/main" id="{3246269A-0D47-483E-8197-71DC3FF0DEB0}"/>
              </a:ext>
            </a:extLst>
          </p:cNvPr>
          <p:cNvSpPr>
            <a:spLocks noGrp="1"/>
          </p:cNvSpPr>
          <p:nvPr>
            <p:ph type="sldNum" sz="quarter" idx="12"/>
          </p:nvPr>
        </p:nvSpPr>
        <p:spPr/>
        <p:txBody>
          <a:bodyPr/>
          <a:lstStyle/>
          <a:p>
            <a:fld id="{F42B3F14-D836-496B-80A2-23BE75BD68CB}" type="slidenum">
              <a:rPr lang="nl-NL" smtClean="0"/>
              <a:t>8</a:t>
            </a:fld>
            <a:endParaRPr lang="nl-NL"/>
          </a:p>
        </p:txBody>
      </p:sp>
      <p:sp>
        <p:nvSpPr>
          <p:cNvPr id="6" name="Rectangle 5">
            <a:extLst>
              <a:ext uri="{FF2B5EF4-FFF2-40B4-BE49-F238E27FC236}">
                <a16:creationId xmlns:a16="http://schemas.microsoft.com/office/drawing/2014/main" id="{AD7EBCA5-503F-43B4-9029-D173CFF2B38A}"/>
              </a:ext>
            </a:extLst>
          </p:cNvPr>
          <p:cNvSpPr/>
          <p:nvPr/>
        </p:nvSpPr>
        <p:spPr>
          <a:xfrm>
            <a:off x="895126" y="1396247"/>
            <a:ext cx="9788113"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a:t>Continues estimations of GPP and NPP</a:t>
            </a:r>
          </a:p>
          <a:p>
            <a:pPr marL="285750" indent="-285750">
              <a:lnSpc>
                <a:spcPct val="150000"/>
              </a:lnSpc>
              <a:buFont typeface="Arial" panose="020B0604020202020204" pitchFamily="34" charset="0"/>
              <a:buChar char="•"/>
            </a:pPr>
            <a:r>
              <a:rPr lang="en-US" sz="2400" dirty="0"/>
              <a:t>Workflow </a:t>
            </a:r>
            <a:r>
              <a:rPr lang="en-US" sz="2400" b="1" dirty="0"/>
              <a:t>easily reproducible </a:t>
            </a:r>
            <a:r>
              <a:rPr lang="en-US" sz="2400" dirty="0"/>
              <a:t>and applicable to different ecosystems</a:t>
            </a:r>
          </a:p>
          <a:p>
            <a:pPr marL="285750" indent="-285750">
              <a:lnSpc>
                <a:spcPct val="150000"/>
              </a:lnSpc>
              <a:buFont typeface="Arial" panose="020B0604020202020204" pitchFamily="34" charset="0"/>
              <a:buChar char="•"/>
            </a:pPr>
            <a:r>
              <a:rPr lang="en-US" sz="2400" dirty="0"/>
              <a:t>Eddy covariance (European Fluxes Database Cluster) data are required to derive GPP models. Biomass estimations are required for CUE and NPP estimations. </a:t>
            </a:r>
          </a:p>
          <a:p>
            <a:pPr marL="285750" indent="-285750">
              <a:lnSpc>
                <a:spcPct val="150000"/>
              </a:lnSpc>
              <a:buFont typeface="Arial" panose="020B0604020202020204" pitchFamily="34" charset="0"/>
              <a:buChar char="•"/>
            </a:pPr>
            <a:r>
              <a:rPr lang="en-US" sz="2400" dirty="0"/>
              <a:t>Recalibrate the model for other ecosystems </a:t>
            </a:r>
          </a:p>
          <a:p>
            <a:endParaRPr lang="en-US" dirty="0"/>
          </a:p>
        </p:txBody>
      </p:sp>
    </p:spTree>
    <p:extLst>
      <p:ext uri="{BB962C8B-B14F-4D97-AF65-F5344CB8AC3E}">
        <p14:creationId xmlns:p14="http://schemas.microsoft.com/office/powerpoint/2010/main" val="136303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2E2C-909B-4963-8747-CCE4EE0EAB01}"/>
              </a:ext>
            </a:extLst>
          </p:cNvPr>
          <p:cNvSpPr>
            <a:spLocks noGrp="1"/>
          </p:cNvSpPr>
          <p:nvPr>
            <p:ph type="title"/>
          </p:nvPr>
        </p:nvSpPr>
        <p:spPr/>
        <p:txBody>
          <a:bodyPr/>
          <a:lstStyle/>
          <a:p>
            <a:r>
              <a:rPr lang="en-US" dirty="0"/>
              <a:t>Acknowledgment</a:t>
            </a:r>
          </a:p>
        </p:txBody>
      </p:sp>
      <p:sp>
        <p:nvSpPr>
          <p:cNvPr id="4" name="Date Placeholder 3">
            <a:extLst>
              <a:ext uri="{FF2B5EF4-FFF2-40B4-BE49-F238E27FC236}">
                <a16:creationId xmlns:a16="http://schemas.microsoft.com/office/drawing/2014/main" id="{E6F126A7-B764-4D75-B91D-DE48CF56DD04}"/>
              </a:ext>
            </a:extLst>
          </p:cNvPr>
          <p:cNvSpPr>
            <a:spLocks noGrp="1"/>
          </p:cNvSpPr>
          <p:nvPr>
            <p:ph type="dt" sz="half" idx="10"/>
          </p:nvPr>
        </p:nvSpPr>
        <p:spPr/>
        <p:txBody>
          <a:bodyPr/>
          <a:lstStyle/>
          <a:p>
            <a:fld id="{570F16FD-E564-4919-B585-77C3023ADDB7}" type="datetime1">
              <a:rPr lang="nl-NL" smtClean="0"/>
              <a:t>26-5-2022</a:t>
            </a:fld>
            <a:endParaRPr lang="nl-NL"/>
          </a:p>
        </p:txBody>
      </p:sp>
      <p:sp>
        <p:nvSpPr>
          <p:cNvPr id="6" name="Slide Number Placeholder 5">
            <a:extLst>
              <a:ext uri="{FF2B5EF4-FFF2-40B4-BE49-F238E27FC236}">
                <a16:creationId xmlns:a16="http://schemas.microsoft.com/office/drawing/2014/main" id="{A8CC7817-E733-4883-B9CC-AAF7C389B71B}"/>
              </a:ext>
            </a:extLst>
          </p:cNvPr>
          <p:cNvSpPr>
            <a:spLocks noGrp="1"/>
          </p:cNvSpPr>
          <p:nvPr>
            <p:ph type="sldNum" sz="quarter" idx="12"/>
          </p:nvPr>
        </p:nvSpPr>
        <p:spPr/>
        <p:txBody>
          <a:bodyPr/>
          <a:lstStyle/>
          <a:p>
            <a:fld id="{CD88C096-3EE4-4BEC-940C-289F65359199}" type="slidenum">
              <a:rPr lang="nl-NL" smtClean="0"/>
              <a:pPr/>
              <a:t>9</a:t>
            </a:fld>
            <a:endParaRPr lang="nl-NL"/>
          </a:p>
        </p:txBody>
      </p:sp>
      <p:pic>
        <p:nvPicPr>
          <p:cNvPr id="8" name="Content Placeholder 7">
            <a:extLst>
              <a:ext uri="{FF2B5EF4-FFF2-40B4-BE49-F238E27FC236}">
                <a16:creationId xmlns:a16="http://schemas.microsoft.com/office/drawing/2014/main" id="{FC2C69F8-299D-4A82-8270-50E7A97CB98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94632" y="1950404"/>
            <a:ext cx="1219200" cy="1219200"/>
          </a:xfrm>
        </p:spPr>
      </p:pic>
      <p:pic>
        <p:nvPicPr>
          <p:cNvPr id="10" name="Picture 9">
            <a:extLst>
              <a:ext uri="{FF2B5EF4-FFF2-40B4-BE49-F238E27FC236}">
                <a16:creationId xmlns:a16="http://schemas.microsoft.com/office/drawing/2014/main" id="{122A5526-7442-45B6-872E-90DAF566D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 y="3455249"/>
            <a:ext cx="1219200" cy="1393371"/>
          </a:xfrm>
          <a:prstGeom prst="rect">
            <a:avLst/>
          </a:prstGeom>
        </p:spPr>
      </p:pic>
      <p:sp>
        <p:nvSpPr>
          <p:cNvPr id="3" name="Rectangle 2">
            <a:extLst>
              <a:ext uri="{FF2B5EF4-FFF2-40B4-BE49-F238E27FC236}">
                <a16:creationId xmlns:a16="http://schemas.microsoft.com/office/drawing/2014/main" id="{6E2C468C-8044-480B-B7B8-E2DE120D9EA5}"/>
              </a:ext>
            </a:extLst>
          </p:cNvPr>
          <p:cNvSpPr/>
          <p:nvPr/>
        </p:nvSpPr>
        <p:spPr>
          <a:xfrm>
            <a:off x="2322136" y="1991039"/>
            <a:ext cx="6096000" cy="1754326"/>
          </a:xfrm>
          <a:prstGeom prst="rect">
            <a:avLst/>
          </a:prstGeom>
        </p:spPr>
        <p:txBody>
          <a:bodyPr>
            <a:spAutoFit/>
          </a:bodyPr>
          <a:lstStyle/>
          <a:p>
            <a:r>
              <a:rPr lang="nl-NL" dirty="0"/>
              <a:t>Mario Alberto Fuentes Monjaraz </a:t>
            </a:r>
          </a:p>
          <a:p>
            <a:endParaRPr lang="nl-NL" dirty="0"/>
          </a:p>
          <a:p>
            <a:endParaRPr lang="nl-NL" dirty="0"/>
          </a:p>
          <a:p>
            <a:endParaRPr lang="nl-NL" dirty="0"/>
          </a:p>
          <a:p>
            <a:endParaRPr lang="nl-NL" dirty="0"/>
          </a:p>
          <a:p>
            <a:r>
              <a:rPr lang="nl-NL" dirty="0"/>
              <a:t>Ghada El Serafy</a:t>
            </a:r>
            <a:endParaRPr lang="en-US" dirty="0"/>
          </a:p>
        </p:txBody>
      </p:sp>
      <p:sp>
        <p:nvSpPr>
          <p:cNvPr id="20" name="Rectangle 19">
            <a:extLst>
              <a:ext uri="{FF2B5EF4-FFF2-40B4-BE49-F238E27FC236}">
                <a16:creationId xmlns:a16="http://schemas.microsoft.com/office/drawing/2014/main" id="{BB325BEE-38CD-4926-85A5-E44248877B7F}"/>
              </a:ext>
            </a:extLst>
          </p:cNvPr>
          <p:cNvSpPr/>
          <p:nvPr/>
        </p:nvSpPr>
        <p:spPr>
          <a:xfrm>
            <a:off x="2013832" y="5923447"/>
            <a:ext cx="7468962" cy="738664"/>
          </a:xfrm>
          <a:prstGeom prst="rect">
            <a:avLst/>
          </a:prstGeom>
        </p:spPr>
        <p:txBody>
          <a:bodyPr wrap="square">
            <a:spAutoFit/>
          </a:bodyPr>
          <a:lstStyle/>
          <a:p>
            <a:pPr algn="just"/>
            <a:r>
              <a:rPr lang="en-US" sz="1400" dirty="0">
                <a:latin typeface="+mj-lt"/>
                <a:ea typeface="Yu Gothic UI" panose="020B0500000000000000" pitchFamily="34" charset="-128"/>
              </a:rPr>
              <a:t>The work has been conducted within the framework of the e-shape project. e-shape has received funding from the European Union’s Horizon 2020 research and innovation </a:t>
            </a:r>
            <a:r>
              <a:rPr lang="en-US" sz="1400" dirty="0" err="1">
                <a:latin typeface="+mj-lt"/>
                <a:ea typeface="Yu Gothic UI" panose="020B0500000000000000" pitchFamily="34" charset="-128"/>
              </a:rPr>
              <a:t>programme</a:t>
            </a:r>
            <a:r>
              <a:rPr lang="en-US" sz="1400" dirty="0">
                <a:latin typeface="+mj-lt"/>
                <a:ea typeface="Yu Gothic UI" panose="020B0500000000000000" pitchFamily="34" charset="-128"/>
              </a:rPr>
              <a:t> under grant agreement 820852. </a:t>
            </a:r>
          </a:p>
        </p:txBody>
      </p:sp>
      <p:pic>
        <p:nvPicPr>
          <p:cNvPr id="29" name="Picture 28">
            <a:extLst>
              <a:ext uri="{FF2B5EF4-FFF2-40B4-BE49-F238E27FC236}">
                <a16:creationId xmlns:a16="http://schemas.microsoft.com/office/drawing/2014/main" id="{8993D736-A96C-4455-AD59-1DD9BBCFC3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47544" y="5923447"/>
            <a:ext cx="859496" cy="572773"/>
          </a:xfrm>
          <a:prstGeom prst="rect">
            <a:avLst/>
          </a:prstGeom>
        </p:spPr>
      </p:pic>
      <p:grpSp>
        <p:nvGrpSpPr>
          <p:cNvPr id="32" name="Group 31">
            <a:extLst>
              <a:ext uri="{FF2B5EF4-FFF2-40B4-BE49-F238E27FC236}">
                <a16:creationId xmlns:a16="http://schemas.microsoft.com/office/drawing/2014/main" id="{FEAEAE49-9D8D-42E1-956E-C83DD98E107B}"/>
              </a:ext>
            </a:extLst>
          </p:cNvPr>
          <p:cNvGrpSpPr/>
          <p:nvPr/>
        </p:nvGrpSpPr>
        <p:grpSpPr>
          <a:xfrm>
            <a:off x="4244741" y="1987032"/>
            <a:ext cx="8648200" cy="1145944"/>
            <a:chOff x="-3048000" y="4538453"/>
            <a:chExt cx="8648200" cy="1145944"/>
          </a:xfrm>
        </p:grpSpPr>
        <p:sp>
          <p:nvSpPr>
            <p:cNvPr id="9" name="Tekstvak 28">
              <a:hlinkClick r:id="rId6"/>
              <a:extLst>
                <a:ext uri="{FF2B5EF4-FFF2-40B4-BE49-F238E27FC236}">
                  <a16:creationId xmlns:a16="http://schemas.microsoft.com/office/drawing/2014/main" id="{CFF3F38F-FFD9-41AE-87D1-0F359506DE34}"/>
                </a:ext>
              </a:extLst>
            </p:cNvPr>
            <p:cNvSpPr txBox="1"/>
            <p:nvPr/>
          </p:nvSpPr>
          <p:spPr>
            <a:xfrm>
              <a:off x="1255774" y="4990090"/>
              <a:ext cx="2952000" cy="276999"/>
            </a:xfrm>
            <a:prstGeom prst="rect">
              <a:avLst/>
            </a:prstGeom>
            <a:noFill/>
          </p:spPr>
          <p:txBody>
            <a:bodyPr wrap="square" lIns="0" tIns="0" rIns="0" bIns="0" rtlCol="0">
              <a:spAutoFit/>
            </a:bodyPr>
            <a:lstStyle/>
            <a:p>
              <a:r>
                <a:rPr lang="en-GB" sz="1800" noProof="1">
                  <a:solidFill>
                    <a:schemeClr val="tx2"/>
                  </a:solidFill>
                </a:rPr>
                <a:t>anna.spinosa@deltares.nl</a:t>
              </a:r>
            </a:p>
          </p:txBody>
        </p:sp>
        <p:sp>
          <p:nvSpPr>
            <p:cNvPr id="12" name="Tekstvak 30">
              <a:extLst>
                <a:ext uri="{FF2B5EF4-FFF2-40B4-BE49-F238E27FC236}">
                  <a16:creationId xmlns:a16="http://schemas.microsoft.com/office/drawing/2014/main" id="{EA46EA53-1A23-4FC5-9967-DE7D6EDD1000}"/>
                </a:ext>
              </a:extLst>
            </p:cNvPr>
            <p:cNvSpPr txBox="1"/>
            <p:nvPr/>
          </p:nvSpPr>
          <p:spPr>
            <a:xfrm>
              <a:off x="1255774" y="5360684"/>
              <a:ext cx="4344426" cy="276999"/>
            </a:xfrm>
            <a:prstGeom prst="rect">
              <a:avLst/>
            </a:prstGeom>
            <a:noFill/>
          </p:spPr>
          <p:txBody>
            <a:bodyPr wrap="square" lIns="0" tIns="0" rIns="0" bIns="0" rtlCol="0">
              <a:spAutoFit/>
            </a:bodyPr>
            <a:lstStyle/>
            <a:p>
              <a:r>
                <a:rPr lang="en-GB" sz="1800" noProof="1">
                  <a:solidFill>
                    <a:schemeClr val="tx2"/>
                  </a:solidFill>
                </a:rPr>
                <a:t>linkedin.com/AnnaSpinosa</a:t>
              </a:r>
            </a:p>
          </p:txBody>
        </p:sp>
        <p:pic>
          <p:nvPicPr>
            <p:cNvPr id="15" name="Graphic 14">
              <a:hlinkClick r:id="rId7"/>
              <a:extLst>
                <a:ext uri="{FF2B5EF4-FFF2-40B4-BE49-F238E27FC236}">
                  <a16:creationId xmlns:a16="http://schemas.microsoft.com/office/drawing/2014/main" id="{1BF99E79-8330-41A8-A95C-036DF0862F0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5650" y="5378397"/>
              <a:ext cx="306000" cy="306000"/>
            </a:xfrm>
            <a:prstGeom prst="rect">
              <a:avLst/>
            </a:prstGeom>
          </p:spPr>
        </p:pic>
        <p:pic>
          <p:nvPicPr>
            <p:cNvPr id="16" name="Graphic 15">
              <a:hlinkClick r:id="rId6"/>
              <a:extLst>
                <a:ext uri="{FF2B5EF4-FFF2-40B4-BE49-F238E27FC236}">
                  <a16:creationId xmlns:a16="http://schemas.microsoft.com/office/drawing/2014/main" id="{781D6302-FB84-4C61-98EB-BEC35B8FB2F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55650" y="4990091"/>
              <a:ext cx="306000" cy="306000"/>
            </a:xfrm>
            <a:prstGeom prst="rect">
              <a:avLst/>
            </a:prstGeom>
          </p:spPr>
        </p:pic>
        <p:sp>
          <p:nvSpPr>
            <p:cNvPr id="7" name="Rectangle 6">
              <a:extLst>
                <a:ext uri="{FF2B5EF4-FFF2-40B4-BE49-F238E27FC236}">
                  <a16:creationId xmlns:a16="http://schemas.microsoft.com/office/drawing/2014/main" id="{DA5A9D82-462F-43E9-9514-7BF70089B67E}"/>
                </a:ext>
              </a:extLst>
            </p:cNvPr>
            <p:cNvSpPr/>
            <p:nvPr/>
          </p:nvSpPr>
          <p:spPr>
            <a:xfrm>
              <a:off x="-3048000" y="4538453"/>
              <a:ext cx="6096000" cy="369332"/>
            </a:xfrm>
            <a:prstGeom prst="rect">
              <a:avLst/>
            </a:prstGeom>
          </p:spPr>
          <p:txBody>
            <a:bodyPr>
              <a:spAutoFit/>
            </a:bodyPr>
            <a:lstStyle/>
            <a:p>
              <a:pPr algn="r"/>
              <a:r>
                <a:rPr lang="en-US" b="1" dirty="0">
                  <a:solidFill>
                    <a:srgbClr val="39336F"/>
                  </a:solidFill>
                  <a:latin typeface="Yu Gothic UI" panose="020B0500000000000000" pitchFamily="34" charset="-128"/>
                  <a:ea typeface="Yu Gothic UI" panose="020B0500000000000000" pitchFamily="34" charset="-128"/>
                </a:rPr>
                <a:t>For more information:</a:t>
              </a:r>
            </a:p>
          </p:txBody>
        </p:sp>
      </p:grpSp>
      <p:pic>
        <p:nvPicPr>
          <p:cNvPr id="31" name="Picture 30">
            <a:extLst>
              <a:ext uri="{FF2B5EF4-FFF2-40B4-BE49-F238E27FC236}">
                <a16:creationId xmlns:a16="http://schemas.microsoft.com/office/drawing/2014/main" id="{CF79C346-8650-47E7-B2AC-41FD744C93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20335" y="5684397"/>
            <a:ext cx="1232029" cy="961584"/>
          </a:xfrm>
          <a:prstGeom prst="rect">
            <a:avLst/>
          </a:prstGeom>
        </p:spPr>
      </p:pic>
      <p:sp>
        <p:nvSpPr>
          <p:cNvPr id="17" name="Titel 7">
            <a:extLst>
              <a:ext uri="{FF2B5EF4-FFF2-40B4-BE49-F238E27FC236}">
                <a16:creationId xmlns:a16="http://schemas.microsoft.com/office/drawing/2014/main" id="{BAADDEED-A1FB-4F2E-B9BE-9636F87E28C5}"/>
              </a:ext>
            </a:extLst>
          </p:cNvPr>
          <p:cNvSpPr txBox="1">
            <a:spLocks/>
          </p:cNvSpPr>
          <p:nvPr/>
        </p:nvSpPr>
        <p:spPr>
          <a:xfrm>
            <a:off x="6709607" y="4685474"/>
            <a:ext cx="5258556" cy="93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2"/>
                </a:solidFill>
                <a:latin typeface="Arial" panose="020B0604020202020204" pitchFamily="34" charset="0"/>
                <a:ea typeface="+mj-ea"/>
                <a:cs typeface="Arial" panose="020B0604020202020204" pitchFamily="34" charset="0"/>
              </a:defRPr>
            </a:lvl1pPr>
          </a:lstStyle>
          <a:p>
            <a:pPr algn="r"/>
            <a:r>
              <a:rPr lang="en-GB"/>
              <a:t>Thanks for your attention</a:t>
            </a:r>
            <a:endParaRPr lang="en-GB" dirty="0"/>
          </a:p>
        </p:txBody>
      </p:sp>
    </p:spTree>
    <p:extLst>
      <p:ext uri="{BB962C8B-B14F-4D97-AF65-F5344CB8AC3E}">
        <p14:creationId xmlns:p14="http://schemas.microsoft.com/office/powerpoint/2010/main" val="782165974"/>
      </p:ext>
    </p:extLst>
  </p:cSld>
  <p:clrMapOvr>
    <a:masterClrMapping/>
  </p:clrMapOvr>
</p:sld>
</file>

<file path=ppt/theme/theme1.xml><?xml version="1.0" encoding="utf-8"?>
<a:theme xmlns:a="http://schemas.openxmlformats.org/drawingml/2006/main" name="Deltares">
  <a:themeElements>
    <a:clrScheme name="Deltares">
      <a:dk1>
        <a:sysClr val="windowText" lastClr="000000"/>
      </a:dk1>
      <a:lt1>
        <a:sysClr val="window" lastClr="FFFFFF"/>
      </a:lt1>
      <a:dk2>
        <a:srgbClr val="080C80"/>
      </a:dk2>
      <a:lt2>
        <a:srgbClr val="F2F2F2"/>
      </a:lt2>
      <a:accent1>
        <a:srgbClr val="080C80"/>
      </a:accent1>
      <a:accent2>
        <a:srgbClr val="0D38E0"/>
      </a:accent2>
      <a:accent3>
        <a:srgbClr val="0EBBF0"/>
      </a:accent3>
      <a:accent4>
        <a:srgbClr val="00B389"/>
      </a:accent4>
      <a:accent5>
        <a:srgbClr val="00CC96"/>
      </a:accent5>
      <a:accent6>
        <a:srgbClr val="00E6A1"/>
      </a:accent6>
      <a:hlink>
        <a:srgbClr val="0D38E0"/>
      </a:hlink>
      <a:folHlink>
        <a:srgbClr val="7070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tares - Sjabloon.potx" id="{7EB41F1B-03E8-4D51-BAE2-5405408333E5}" vid="{06EFF6FC-AC51-472B-A861-E13DF9255BBA}"/>
    </a:ext>
  </a:extLst>
</a:theme>
</file>

<file path=ppt/theme/theme2.xml><?xml version="1.0" encoding="utf-8"?>
<a:theme xmlns:a="http://schemas.openxmlformats.org/drawingml/2006/main" name="Kantoorthema">
  <a:themeElements>
    <a:clrScheme name="Deltares">
      <a:dk1>
        <a:sysClr val="windowText" lastClr="000000"/>
      </a:dk1>
      <a:lt1>
        <a:sysClr val="window" lastClr="FFFFFF"/>
      </a:lt1>
      <a:dk2>
        <a:srgbClr val="0A28A3"/>
      </a:dk2>
      <a:lt2>
        <a:srgbClr val="FFFFFF"/>
      </a:lt2>
      <a:accent1>
        <a:srgbClr val="0A28A3"/>
      </a:accent1>
      <a:accent2>
        <a:srgbClr val="0E43F0"/>
      </a:accent2>
      <a:accent3>
        <a:srgbClr val="0ECAF0"/>
      </a:accent3>
      <a:accent4>
        <a:srgbClr val="00B389"/>
      </a:accent4>
      <a:accent5>
        <a:srgbClr val="00CC96"/>
      </a:accent5>
      <a:accent6>
        <a:srgbClr val="00E6A1"/>
      </a:accent6>
      <a:hlink>
        <a:srgbClr val="0E43F0"/>
      </a:hlink>
      <a:folHlink>
        <a:srgbClr val="0A28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Deltares">
      <a:dk1>
        <a:sysClr val="windowText" lastClr="000000"/>
      </a:dk1>
      <a:lt1>
        <a:sysClr val="window" lastClr="FFFFFF"/>
      </a:lt1>
      <a:dk2>
        <a:srgbClr val="0A28A3"/>
      </a:dk2>
      <a:lt2>
        <a:srgbClr val="FFFFFF"/>
      </a:lt2>
      <a:accent1>
        <a:srgbClr val="0A28A3"/>
      </a:accent1>
      <a:accent2>
        <a:srgbClr val="0E43F0"/>
      </a:accent2>
      <a:accent3>
        <a:srgbClr val="0ECAF0"/>
      </a:accent3>
      <a:accent4>
        <a:srgbClr val="00B389"/>
      </a:accent4>
      <a:accent5>
        <a:srgbClr val="00CC96"/>
      </a:accent5>
      <a:accent6>
        <a:srgbClr val="00E6A1"/>
      </a:accent6>
      <a:hlink>
        <a:srgbClr val="0E43F0"/>
      </a:hlink>
      <a:folHlink>
        <a:srgbClr val="0A28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72D374A134BE40A29F3EDE006E760D" ma:contentTypeVersion="14" ma:contentTypeDescription="Create a new document." ma:contentTypeScope="" ma:versionID="8b83cafbbb086f7fc7572acdfd46d6ff">
  <xsd:schema xmlns:xsd="http://www.w3.org/2001/XMLSchema" xmlns:xs="http://www.w3.org/2001/XMLSchema" xmlns:p="http://schemas.microsoft.com/office/2006/metadata/properties" xmlns:ns3="83806710-7d61-4466-9a72-2b70011c9635" xmlns:ns4="009acafb-dca4-4969-9e80-c667fca638bc" targetNamespace="http://schemas.microsoft.com/office/2006/metadata/properties" ma:root="true" ma:fieldsID="83d2bb2194eb4ef129787e367c99d7f0" ns3:_="" ns4:_="">
    <xsd:import namespace="83806710-7d61-4466-9a72-2b70011c9635"/>
    <xsd:import namespace="009acafb-dca4-4969-9e80-c667fca638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06710-7d61-4466-9a72-2b70011c96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9acafb-dca4-4969-9e80-c667fca638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97E925-62BB-499B-9DE3-F18B5AA888CC}">
  <ds:schemaRefs>
    <ds:schemaRef ds:uri="http://schemas.microsoft.com/sharepoint/v3/contenttype/forms"/>
  </ds:schemaRefs>
</ds:datastoreItem>
</file>

<file path=customXml/itemProps2.xml><?xml version="1.0" encoding="utf-8"?>
<ds:datastoreItem xmlns:ds="http://schemas.openxmlformats.org/officeDocument/2006/customXml" ds:itemID="{FCD5C739-2E20-4FB7-9273-C2B0A02611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06710-7d61-4466-9a72-2b70011c9635"/>
    <ds:schemaRef ds:uri="009acafb-dca4-4969-9e80-c667fca638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E21C88-F3AC-417A-BB15-37835DACB8E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09acafb-dca4-4969-9e80-c667fca638bc"/>
    <ds:schemaRef ds:uri="83806710-7d61-4466-9a72-2b70011c963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1154</TotalTime>
  <Words>1100</Words>
  <Application>Microsoft Office PowerPoint</Application>
  <PresentationFormat>Widescreen</PresentationFormat>
  <Paragraphs>168</Paragraphs>
  <Slides>9</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8" baseType="lpstr">
      <vt:lpstr>Yu Gothic UI</vt:lpstr>
      <vt:lpstr>Arial</vt:lpstr>
      <vt:lpstr>Calibri</vt:lpstr>
      <vt:lpstr>ff2</vt:lpstr>
      <vt:lpstr>FS Me Web Regular</vt:lpstr>
      <vt:lpstr>Times New Roman</vt:lpstr>
      <vt:lpstr>Wingdings</vt:lpstr>
      <vt:lpstr>Deltares</vt:lpstr>
      <vt:lpstr>Equation</vt:lpstr>
      <vt:lpstr>Enhancing the modelling of Gross Primary Productivity with Sentinel-2 data for the monitoring of ecosystem health.  </vt:lpstr>
      <vt:lpstr>Introduction</vt:lpstr>
      <vt:lpstr>Introduction</vt:lpstr>
      <vt:lpstr>Vegetation Indices (VI)</vt:lpstr>
      <vt:lpstr>GPP</vt:lpstr>
      <vt:lpstr>Upscaling model: Vegetation Classification Maps </vt:lpstr>
      <vt:lpstr>Monthly GPP Maps</vt:lpstr>
      <vt:lpstr>Conclusions &amp; Outlook</vt:lpstr>
      <vt:lpstr>Acknowledgment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Roeli Suiker</dc:creator>
  <dc:description>Template implementation by HQ Solutions B.V.</dc:description>
  <cp:lastModifiedBy>Anna</cp:lastModifiedBy>
  <cp:revision>108</cp:revision>
  <dcterms:created xsi:type="dcterms:W3CDTF">2019-11-12T13:45:21Z</dcterms:created>
  <dcterms:modified xsi:type="dcterms:W3CDTF">2022-05-26T21:30:15Z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0x0101007472D374A134BE40A29F3EDE006E760D</vt:lpwstr>
  </property>
  <property fmtid="{D5CDD505-2E9C-101B-9397-08002B2CF9AE}" pid="4" name="_dlc_DocIdItemGuid">
    <vt:lpwstr>5086be5f-2845-4ec6-896c-4a470d767934</vt:lpwstr>
  </property>
  <property fmtid="{D5CDD505-2E9C-101B-9397-08002B2CF9AE}" pid="5" name="Document_x0020_Subject">
    <vt:lpwstr/>
  </property>
  <property fmtid="{D5CDD505-2E9C-101B-9397-08002B2CF9AE}" pid="6" name="TaxKeywordTaxHTField">
    <vt:lpwstr/>
  </property>
  <property fmtid="{D5CDD505-2E9C-101B-9397-08002B2CF9AE}" pid="7" name="Document Subject">
    <vt:lpwstr/>
  </property>
</Properties>
</file>