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2"/>
  </p:notesMasterIdLst>
  <p:sldIdLst>
    <p:sldId id="257" r:id="rId3"/>
    <p:sldId id="635" r:id="rId4"/>
    <p:sldId id="602" r:id="rId5"/>
    <p:sldId id="639" r:id="rId6"/>
    <p:sldId id="610" r:id="rId7"/>
    <p:sldId id="641" r:id="rId8"/>
    <p:sldId id="644" r:id="rId9"/>
    <p:sldId id="630" r:id="rId10"/>
    <p:sldId id="53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6CECE-034E-414E-A8FF-366C4A866146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1E547-4161-4879-8E41-A210BC1A45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6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sz="3600" baseline="0" dirty="0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6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4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9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6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9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42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41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D6CAB4-8167-4192-A545-D06EBE846D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1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310" indent="0" algn="ctr">
              <a:buNone/>
              <a:defRPr/>
            </a:lvl2pPr>
            <a:lvl3pPr marL="642620" indent="0" algn="ctr">
              <a:buNone/>
              <a:defRPr/>
            </a:lvl3pPr>
            <a:lvl4pPr marL="964565" indent="0" algn="ctr">
              <a:buNone/>
              <a:defRPr/>
            </a:lvl4pPr>
            <a:lvl5pPr marL="1285875" indent="0" algn="ctr">
              <a:buNone/>
              <a:defRPr/>
            </a:lvl5pPr>
            <a:lvl6pPr marL="1607185" indent="0" algn="ctr">
              <a:buNone/>
              <a:defRPr/>
            </a:lvl6pPr>
            <a:lvl7pPr marL="1928495" indent="0" algn="ctr">
              <a:buNone/>
              <a:defRPr/>
            </a:lvl7pPr>
            <a:lvl8pPr marL="2249805" indent="0" algn="ctr">
              <a:buNone/>
              <a:defRPr/>
            </a:lvl8pPr>
            <a:lvl9pPr marL="257111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277689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1966633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4988" y="1600649"/>
            <a:ext cx="2111871" cy="4525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347143" y="1600649"/>
            <a:ext cx="6230689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9652843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10" indent="0" algn="ctr">
              <a:buNone/>
              <a:defRPr/>
            </a:lvl2pPr>
            <a:lvl3pPr marL="642620" indent="0" algn="ctr">
              <a:buNone/>
              <a:defRPr/>
            </a:lvl3pPr>
            <a:lvl4pPr marL="964565" indent="0" algn="ctr">
              <a:buNone/>
              <a:defRPr/>
            </a:lvl4pPr>
            <a:lvl5pPr marL="1285875" indent="0" algn="ctr">
              <a:buNone/>
              <a:defRPr/>
            </a:lvl5pPr>
            <a:lvl6pPr marL="1607185" indent="0" algn="ctr">
              <a:buNone/>
              <a:defRPr/>
            </a:lvl6pPr>
            <a:lvl7pPr marL="1928495" indent="0" algn="ctr">
              <a:buNone/>
              <a:defRPr/>
            </a:lvl7pPr>
            <a:lvl8pPr marL="2249805" indent="0" algn="ctr">
              <a:buNone/>
              <a:defRPr/>
            </a:lvl8pPr>
            <a:lvl9pPr marL="257111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15647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4256943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10" indent="0">
              <a:buNone/>
              <a:defRPr sz="1300"/>
            </a:lvl2pPr>
            <a:lvl3pPr marL="642620" indent="0">
              <a:buNone/>
              <a:defRPr sz="1100"/>
            </a:lvl3pPr>
            <a:lvl4pPr marL="964565" indent="0">
              <a:buNone/>
              <a:defRPr sz="1000"/>
            </a:lvl4pPr>
            <a:lvl5pPr marL="1285875" indent="0">
              <a:buNone/>
              <a:defRPr sz="1000"/>
            </a:lvl5pPr>
            <a:lvl6pPr marL="1607185" indent="0">
              <a:buNone/>
              <a:defRPr sz="1000"/>
            </a:lvl6pPr>
            <a:lvl7pPr marL="1928495" indent="0">
              <a:buNone/>
              <a:defRPr sz="1000"/>
            </a:lvl7pPr>
            <a:lvl8pPr marL="2249805" indent="0">
              <a:buNone/>
              <a:defRPr sz="1000"/>
            </a:lvl8pPr>
            <a:lvl9pPr marL="257111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880711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53641" y="1108400"/>
            <a:ext cx="4143375" cy="5357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04173" y="1108400"/>
            <a:ext cx="4143375" cy="535781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88402872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10" indent="0">
              <a:buNone/>
              <a:defRPr sz="1400" b="1"/>
            </a:lvl2pPr>
            <a:lvl3pPr marL="642620" indent="0">
              <a:buNone/>
              <a:defRPr sz="1300" b="1"/>
            </a:lvl3pPr>
            <a:lvl4pPr marL="964565" indent="0">
              <a:buNone/>
              <a:defRPr sz="1100" b="1"/>
            </a:lvl4pPr>
            <a:lvl5pPr marL="1285875" indent="0">
              <a:buNone/>
              <a:defRPr sz="1100" b="1"/>
            </a:lvl5pPr>
            <a:lvl6pPr marL="1607185" indent="0">
              <a:buNone/>
              <a:defRPr sz="1100" b="1"/>
            </a:lvl6pPr>
            <a:lvl7pPr marL="1928495" indent="0">
              <a:buNone/>
              <a:defRPr sz="1100" b="1"/>
            </a:lvl7pPr>
            <a:lvl8pPr marL="2249805" indent="0">
              <a:buNone/>
              <a:defRPr sz="1100" b="1"/>
            </a:lvl8pPr>
            <a:lvl9pPr marL="2571115" indent="0">
              <a:buNone/>
              <a:defRPr sz="1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10" indent="0">
              <a:buNone/>
              <a:defRPr sz="1400" b="1"/>
            </a:lvl2pPr>
            <a:lvl3pPr marL="642620" indent="0">
              <a:buNone/>
              <a:defRPr sz="1300" b="1"/>
            </a:lvl3pPr>
            <a:lvl4pPr marL="964565" indent="0">
              <a:buNone/>
              <a:defRPr sz="1100" b="1"/>
            </a:lvl4pPr>
            <a:lvl5pPr marL="1285875" indent="0">
              <a:buNone/>
              <a:defRPr sz="1100" b="1"/>
            </a:lvl5pPr>
            <a:lvl6pPr marL="1607185" indent="0">
              <a:buNone/>
              <a:defRPr sz="1100" b="1"/>
            </a:lvl6pPr>
            <a:lvl7pPr marL="1928495" indent="0">
              <a:buNone/>
              <a:defRPr sz="1100" b="1"/>
            </a:lvl7pPr>
            <a:lvl8pPr marL="2249805" indent="0">
              <a:buNone/>
              <a:defRPr sz="1100" b="1"/>
            </a:lvl8pPr>
            <a:lvl9pPr marL="2571115" indent="0">
              <a:buNone/>
              <a:defRPr sz="1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523414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547400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2855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10" indent="0">
              <a:buNone/>
              <a:defRPr sz="800"/>
            </a:lvl2pPr>
            <a:lvl3pPr marL="642620" indent="0">
              <a:buNone/>
              <a:defRPr sz="700"/>
            </a:lvl3pPr>
            <a:lvl4pPr marL="964565" indent="0">
              <a:buNone/>
              <a:defRPr sz="600"/>
            </a:lvl4pPr>
            <a:lvl5pPr marL="1285875" indent="0">
              <a:buNone/>
              <a:defRPr sz="600"/>
            </a:lvl5pPr>
            <a:lvl6pPr marL="1607185" indent="0">
              <a:buNone/>
              <a:defRPr sz="600"/>
            </a:lvl6pPr>
            <a:lvl7pPr marL="1928495" indent="0">
              <a:buNone/>
              <a:defRPr sz="600"/>
            </a:lvl7pPr>
            <a:lvl8pPr marL="2249805" indent="0">
              <a:buNone/>
              <a:defRPr sz="600"/>
            </a:lvl8pPr>
            <a:lvl9pPr marL="2571115" indent="0">
              <a:buNone/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62859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00859504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10" indent="0">
              <a:buNone/>
              <a:defRPr sz="2000"/>
            </a:lvl2pPr>
            <a:lvl3pPr marL="642620" indent="0">
              <a:buNone/>
              <a:defRPr sz="1700"/>
            </a:lvl3pPr>
            <a:lvl4pPr marL="964565" indent="0">
              <a:buNone/>
              <a:defRPr sz="1400"/>
            </a:lvl4pPr>
            <a:lvl5pPr marL="1285875" indent="0">
              <a:buNone/>
              <a:defRPr sz="1400"/>
            </a:lvl5pPr>
            <a:lvl6pPr marL="1607185" indent="0">
              <a:buNone/>
              <a:defRPr sz="1400"/>
            </a:lvl6pPr>
            <a:lvl7pPr marL="1928495" indent="0">
              <a:buNone/>
              <a:defRPr sz="1400"/>
            </a:lvl7pPr>
            <a:lvl8pPr marL="2249805" indent="0">
              <a:buNone/>
              <a:defRPr sz="1400"/>
            </a:lvl8pPr>
            <a:lvl9pPr marL="2571115" indent="0">
              <a:buNone/>
              <a:defRPr sz="1400"/>
            </a:lvl9pPr>
          </a:lstStyle>
          <a:p>
            <a:pPr lvl="0"/>
            <a:endParaRPr lang="zh-CN" altLang="en-US" noProof="0">
              <a:sym typeface="Optima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10" indent="0">
              <a:buNone/>
              <a:defRPr sz="800"/>
            </a:lvl2pPr>
            <a:lvl3pPr marL="642620" indent="0">
              <a:buNone/>
              <a:defRPr sz="700"/>
            </a:lvl3pPr>
            <a:lvl4pPr marL="964565" indent="0">
              <a:buNone/>
              <a:defRPr sz="600"/>
            </a:lvl4pPr>
            <a:lvl5pPr marL="1285875" indent="0">
              <a:buNone/>
              <a:defRPr sz="600"/>
            </a:lvl5pPr>
            <a:lvl6pPr marL="1607185" indent="0">
              <a:buNone/>
              <a:defRPr sz="600"/>
            </a:lvl6pPr>
            <a:lvl7pPr marL="1928495" indent="0">
              <a:buNone/>
              <a:defRPr sz="600"/>
            </a:lvl7pPr>
            <a:lvl8pPr marL="2249805" indent="0">
              <a:buNone/>
              <a:defRPr sz="600"/>
            </a:lvl8pPr>
            <a:lvl9pPr marL="2571115" indent="0">
              <a:buNone/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254739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6040590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13352" y="125015"/>
            <a:ext cx="2134195" cy="634119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10765" y="125015"/>
            <a:ext cx="6295430" cy="634119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4409406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10766" y="125015"/>
            <a:ext cx="8536781" cy="634119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95089225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25" tIns="45713" rIns="91425" bIns="45713"/>
          <a:lstStyle>
            <a:lvl1pPr algn="ctr" defTabSz="914400" eaLnBrk="1" hangingPunct="1">
              <a:defRPr sz="2700">
                <a:solidFill>
                  <a:srgbClr val="FFFFFF"/>
                </a:solidFill>
                <a:latin typeface="Helvetica" charset="0"/>
                <a:ea typeface="+mn-ea"/>
                <a:sym typeface="Helvetic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425" tIns="45713" rIns="91425" bIns="45713"/>
          <a:lstStyle>
            <a:lvl1pPr algn="ctr" defTabSz="914400" eaLnBrk="1" hangingPunct="1">
              <a:defRPr sz="2700">
                <a:solidFill>
                  <a:srgbClr val="FFFFFF"/>
                </a:solidFill>
                <a:latin typeface="Helvetica" charset="0"/>
                <a:ea typeface="+mn-ea"/>
                <a:sym typeface="Helvetic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25" tIns="45713" rIns="91425" bIns="45713" numCol="1" anchor="t" anchorCtr="0" compatLnSpc="1"/>
          <a:lstStyle>
            <a:lvl1pPr algn="ctr" eaLnBrk="1" hangingPunct="1">
              <a:defRPr sz="2700" smtClean="0">
                <a:solidFill>
                  <a:srgbClr val="FFFFFF"/>
                </a:solidFill>
                <a:latin typeface="Helvetica" charset="0"/>
                <a:sym typeface="Helvetica" charset="0"/>
              </a:defRPr>
            </a:lvl1pPr>
          </a:lstStyle>
          <a:p>
            <a:pPr>
              <a:defRPr/>
            </a:pPr>
            <a:fld id="{E6026BA3-4EE1-47BB-B4B2-0916A79F51E0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11083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310" indent="0">
              <a:buNone/>
              <a:defRPr sz="1300"/>
            </a:lvl2pPr>
            <a:lvl3pPr marL="642620" indent="0">
              <a:buNone/>
              <a:defRPr sz="1100"/>
            </a:lvl3pPr>
            <a:lvl4pPr marL="964565" indent="0">
              <a:buNone/>
              <a:defRPr sz="1000"/>
            </a:lvl4pPr>
            <a:lvl5pPr marL="1285875" indent="0">
              <a:buNone/>
              <a:defRPr sz="1000"/>
            </a:lvl5pPr>
            <a:lvl6pPr marL="1607185" indent="0">
              <a:buNone/>
              <a:defRPr sz="1000"/>
            </a:lvl6pPr>
            <a:lvl7pPr marL="1928495" indent="0">
              <a:buNone/>
              <a:defRPr sz="1000"/>
            </a:lvl7pPr>
            <a:lvl8pPr marL="2249805" indent="0">
              <a:buNone/>
              <a:defRPr sz="1000"/>
            </a:lvl8pPr>
            <a:lvl9pPr marL="257111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938723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14472514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310" indent="0">
              <a:buNone/>
              <a:defRPr sz="1400" b="1"/>
            </a:lvl2pPr>
            <a:lvl3pPr marL="642620" indent="0">
              <a:buNone/>
              <a:defRPr sz="1300" b="1"/>
            </a:lvl3pPr>
            <a:lvl4pPr marL="964565" indent="0">
              <a:buNone/>
              <a:defRPr sz="1100" b="1"/>
            </a:lvl4pPr>
            <a:lvl5pPr marL="1285875" indent="0">
              <a:buNone/>
              <a:defRPr sz="1100" b="1"/>
            </a:lvl5pPr>
            <a:lvl6pPr marL="1607185" indent="0">
              <a:buNone/>
              <a:defRPr sz="1100" b="1"/>
            </a:lvl6pPr>
            <a:lvl7pPr marL="1928495" indent="0">
              <a:buNone/>
              <a:defRPr sz="1100" b="1"/>
            </a:lvl7pPr>
            <a:lvl8pPr marL="2249805" indent="0">
              <a:buNone/>
              <a:defRPr sz="1100" b="1"/>
            </a:lvl8pPr>
            <a:lvl9pPr marL="2571115" indent="0">
              <a:buNone/>
              <a:defRPr sz="1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310" indent="0">
              <a:buNone/>
              <a:defRPr sz="1400" b="1"/>
            </a:lvl2pPr>
            <a:lvl3pPr marL="642620" indent="0">
              <a:buNone/>
              <a:defRPr sz="1300" b="1"/>
            </a:lvl3pPr>
            <a:lvl4pPr marL="964565" indent="0">
              <a:buNone/>
              <a:defRPr sz="1100" b="1"/>
            </a:lvl4pPr>
            <a:lvl5pPr marL="1285875" indent="0">
              <a:buNone/>
              <a:defRPr sz="1100" b="1"/>
            </a:lvl5pPr>
            <a:lvl6pPr marL="1607185" indent="0">
              <a:buNone/>
              <a:defRPr sz="1100" b="1"/>
            </a:lvl6pPr>
            <a:lvl7pPr marL="1928495" indent="0">
              <a:buNone/>
              <a:defRPr sz="1100" b="1"/>
            </a:lvl7pPr>
            <a:lvl8pPr marL="2249805" indent="0">
              <a:buNone/>
              <a:defRPr sz="1100" b="1"/>
            </a:lvl8pPr>
            <a:lvl9pPr marL="2571115" indent="0">
              <a:buNone/>
              <a:defRPr sz="1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01815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13969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201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310" indent="0">
              <a:buNone/>
              <a:defRPr sz="800"/>
            </a:lvl2pPr>
            <a:lvl3pPr marL="642620" indent="0">
              <a:buNone/>
              <a:defRPr sz="700"/>
            </a:lvl3pPr>
            <a:lvl4pPr marL="964565" indent="0">
              <a:buNone/>
              <a:defRPr sz="600"/>
            </a:lvl4pPr>
            <a:lvl5pPr marL="1285875" indent="0">
              <a:buNone/>
              <a:defRPr sz="600"/>
            </a:lvl5pPr>
            <a:lvl6pPr marL="1607185" indent="0">
              <a:buNone/>
              <a:defRPr sz="600"/>
            </a:lvl6pPr>
            <a:lvl7pPr marL="1928495" indent="0">
              <a:buNone/>
              <a:defRPr sz="600"/>
            </a:lvl7pPr>
            <a:lvl8pPr marL="2249805" indent="0">
              <a:buNone/>
              <a:defRPr sz="600"/>
            </a:lvl8pPr>
            <a:lvl9pPr marL="2571115" indent="0">
              <a:buNone/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363497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310" indent="0">
              <a:buNone/>
              <a:defRPr sz="2000"/>
            </a:lvl2pPr>
            <a:lvl3pPr marL="642620" indent="0">
              <a:buNone/>
              <a:defRPr sz="1700"/>
            </a:lvl3pPr>
            <a:lvl4pPr marL="964565" indent="0">
              <a:buNone/>
              <a:defRPr sz="1400"/>
            </a:lvl4pPr>
            <a:lvl5pPr marL="1285875" indent="0">
              <a:buNone/>
              <a:defRPr sz="1400"/>
            </a:lvl5pPr>
            <a:lvl6pPr marL="1607185" indent="0">
              <a:buNone/>
              <a:defRPr sz="1400"/>
            </a:lvl6pPr>
            <a:lvl7pPr marL="1928495" indent="0">
              <a:buNone/>
              <a:defRPr sz="1400"/>
            </a:lvl7pPr>
            <a:lvl8pPr marL="2249805" indent="0">
              <a:buNone/>
              <a:defRPr sz="1400"/>
            </a:lvl8pPr>
            <a:lvl9pPr marL="2571115" indent="0">
              <a:buNone/>
              <a:defRPr sz="1400"/>
            </a:lvl9pPr>
          </a:lstStyle>
          <a:p>
            <a:pPr lvl="0"/>
            <a:endParaRPr lang="zh-CN" altLang="en-US" noProof="0">
              <a:sym typeface="Optima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310" indent="0">
              <a:buNone/>
              <a:defRPr sz="800"/>
            </a:lvl2pPr>
            <a:lvl3pPr marL="642620" indent="0">
              <a:buNone/>
              <a:defRPr sz="700"/>
            </a:lvl3pPr>
            <a:lvl4pPr marL="964565" indent="0">
              <a:buNone/>
              <a:defRPr sz="600"/>
            </a:lvl4pPr>
            <a:lvl5pPr marL="1285875" indent="0">
              <a:buNone/>
              <a:defRPr sz="600"/>
            </a:lvl5pPr>
            <a:lvl6pPr marL="1607185" indent="0">
              <a:buNone/>
              <a:defRPr sz="600"/>
            </a:lvl6pPr>
            <a:lvl7pPr marL="1928495" indent="0">
              <a:buNone/>
              <a:defRPr sz="600"/>
            </a:lvl7pPr>
            <a:lvl8pPr marL="2249805" indent="0">
              <a:buNone/>
              <a:defRPr sz="600"/>
            </a:lvl8pPr>
            <a:lvl9pPr marL="2571115" indent="0">
              <a:buNone/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37268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/>
          <p:nvPr/>
        </p:nvSpPr>
        <p:spPr bwMode="auto">
          <a:xfrm>
            <a:off x="0" y="0"/>
            <a:ext cx="276225" cy="6867525"/>
          </a:xfrm>
          <a:prstGeom prst="rect">
            <a:avLst/>
          </a:prstGeom>
          <a:solidFill>
            <a:srgbClr val="B40000">
              <a:alpha val="81175"/>
            </a:srgbClr>
          </a:solidFill>
          <a:ln>
            <a:noFill/>
          </a:ln>
        </p:spPr>
        <p:txBody>
          <a:bodyPr lIns="0" tIns="0" rIns="0" bIns="0"/>
          <a:lstStyle>
            <a:lvl1pPr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1pPr>
            <a:lvl2pPr marL="742950" indent="-28575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2pPr>
            <a:lvl3pPr marL="11430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3pPr>
            <a:lvl4pPr marL="16002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4pPr>
            <a:lvl5pPr marL="20574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9pPr>
          </a:lstStyle>
          <a:p>
            <a:pPr algn="ctr" defTabSz="914400" eaLnBrk="1" hangingPunct="1">
              <a:defRPr/>
            </a:pPr>
            <a:endParaRPr kumimoji="0"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7663" y="1633538"/>
            <a:ext cx="8448675" cy="822325"/>
          </a:xfrm>
          <a:prstGeom prst="rect">
            <a:avLst/>
          </a:prstGeom>
          <a:noFill/>
          <a:ln>
            <a:noFill/>
          </a:ln>
          <a:effectLst>
            <a:outerShdw blurRad="25400" dist="35921" dir="2700000" algn="ctr" rotWithShape="0">
              <a:schemeClr val="bg2">
                <a:alpha val="74997"/>
              </a:schemeClr>
            </a:outerShdw>
          </a:effec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US" altLang="zh-CN">
                <a:sym typeface="Optima" charset="0"/>
              </a:rPr>
              <a:t>Click to edit Master title style</a:t>
            </a:r>
          </a:p>
        </p:txBody>
      </p:sp>
      <p:grpSp>
        <p:nvGrpSpPr>
          <p:cNvPr id="1028" name="Group 4"/>
          <p:cNvGrpSpPr/>
          <p:nvPr/>
        </p:nvGrpSpPr>
        <p:grpSpPr bwMode="auto">
          <a:xfrm>
            <a:off x="0" y="3125788"/>
            <a:ext cx="5103813" cy="38100"/>
            <a:chOff x="0" y="0"/>
            <a:chExt cx="4571" cy="34"/>
          </a:xfrm>
        </p:grpSpPr>
        <p:sp>
          <p:nvSpPr>
            <p:cNvPr id="1031" name="Line 5"/>
            <p:cNvSpPr>
              <a:spLocks noChangeShapeType="1"/>
            </p:cNvSpPr>
            <p:nvPr/>
          </p:nvSpPr>
          <p:spPr bwMode="auto">
            <a:xfrm rot="10800000" flipH="1">
              <a:off x="244" y="17"/>
              <a:ext cx="4327" cy="0"/>
            </a:xfrm>
            <a:prstGeom prst="line">
              <a:avLst/>
            </a:prstGeom>
            <a:noFill/>
            <a:ln w="50800">
              <a:solidFill>
                <a:srgbClr val="B4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032" name="Line 6"/>
            <p:cNvSpPr>
              <a:spLocks noChangeShapeType="1"/>
            </p:cNvSpPr>
            <p:nvPr/>
          </p:nvSpPr>
          <p:spPr bwMode="auto">
            <a:xfrm rot="10800000" flipH="1">
              <a:off x="0" y="16"/>
              <a:ext cx="24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029" name="Rectangle 7"/>
          <p:cNvSpPr/>
          <p:nvPr/>
        </p:nvSpPr>
        <p:spPr bwMode="auto">
          <a:xfrm rot="5400000">
            <a:off x="8193087" y="5903913"/>
            <a:ext cx="142875" cy="1771650"/>
          </a:xfrm>
          <a:prstGeom prst="rect">
            <a:avLst/>
          </a:prstGeom>
          <a:solidFill>
            <a:srgbClr val="B40000">
              <a:alpha val="81175"/>
            </a:srgbClr>
          </a:solidFill>
          <a:ln>
            <a:noFill/>
          </a:ln>
        </p:spPr>
        <p:txBody>
          <a:bodyPr lIns="0" tIns="0" rIns="0" bIns="0"/>
          <a:lstStyle>
            <a:lvl1pPr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1pPr>
            <a:lvl2pPr marL="742950" indent="-28575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2pPr>
            <a:lvl3pPr marL="11430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3pPr>
            <a:lvl4pPr marL="16002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4pPr>
            <a:lvl5pPr marL="20574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9pPr>
          </a:lstStyle>
          <a:p>
            <a:pPr algn="ctr" defTabSz="914400" eaLnBrk="1" hangingPunct="1">
              <a:defRPr/>
            </a:pPr>
            <a:endParaRPr kumimoji="0" lang="zh-CN" altLang="en-US"/>
          </a:p>
        </p:txBody>
      </p:sp>
      <p:sp>
        <p:nvSpPr>
          <p:cNvPr id="1030" name="AutoShape 8"/>
          <p:cNvSpPr/>
          <p:nvPr/>
        </p:nvSpPr>
        <p:spPr bwMode="auto">
          <a:xfrm flipH="1">
            <a:off x="7235825" y="6719888"/>
            <a:ext cx="150813" cy="150812"/>
          </a:xfrm>
          <a:prstGeom prst="rtTriangle">
            <a:avLst/>
          </a:prstGeom>
          <a:solidFill>
            <a:srgbClr val="B40000">
              <a:alpha val="81175"/>
            </a:srgbClr>
          </a:solidFill>
          <a:ln>
            <a:noFill/>
          </a:ln>
        </p:spPr>
        <p:txBody>
          <a:bodyPr lIns="0" tIns="0" rIns="0" bIns="0"/>
          <a:lstStyle>
            <a:lvl1pPr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1pPr>
            <a:lvl2pPr marL="742950" indent="-28575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2pPr>
            <a:lvl3pPr marL="11430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3pPr>
            <a:lvl4pPr marL="16002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4pPr>
            <a:lvl5pPr marL="20574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9pPr>
          </a:lstStyle>
          <a:p>
            <a:pPr algn="ctr" defTabSz="914400" eaLnBrk="1" hangingPunct="1">
              <a:defRPr/>
            </a:pPr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8062779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ts val="75"/>
        </a:spcBef>
        <a:spcAft>
          <a:spcPct val="0"/>
        </a:spcAft>
        <a:defRPr sz="4500" b="1">
          <a:solidFill>
            <a:srgbClr val="2D0515"/>
          </a:solidFill>
          <a:latin typeface="+mj-lt"/>
          <a:ea typeface="宋体" panose="02010600030101010101" pitchFamily="2" charset="-122"/>
          <a:cs typeface="宋体" panose="02010600030101010101" pitchFamily="2" charset="-122"/>
          <a:sym typeface="Optima"/>
        </a:defRPr>
      </a:lvl1pPr>
      <a:lvl2pPr algn="ctr" rtl="0" eaLnBrk="0" fontAlgn="base" hangingPunct="0">
        <a:spcBef>
          <a:spcPts val="75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cs typeface="宋体" panose="02010600030101010101" pitchFamily="2" charset="-122"/>
          <a:sym typeface="Optima"/>
        </a:defRPr>
      </a:lvl2pPr>
      <a:lvl3pPr algn="ctr" rtl="0" eaLnBrk="0" fontAlgn="base" hangingPunct="0">
        <a:spcBef>
          <a:spcPts val="75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cs typeface="宋体" panose="02010600030101010101" pitchFamily="2" charset="-122"/>
          <a:sym typeface="Optima"/>
        </a:defRPr>
      </a:lvl3pPr>
      <a:lvl4pPr algn="ctr" rtl="0" eaLnBrk="0" fontAlgn="base" hangingPunct="0">
        <a:spcBef>
          <a:spcPts val="75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cs typeface="宋体" panose="02010600030101010101" pitchFamily="2" charset="-122"/>
          <a:sym typeface="Optima"/>
        </a:defRPr>
      </a:lvl4pPr>
      <a:lvl5pPr algn="ctr" rtl="0" eaLnBrk="0" fontAlgn="base" hangingPunct="0">
        <a:spcBef>
          <a:spcPts val="75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cs typeface="宋体" panose="02010600030101010101" pitchFamily="2" charset="-122"/>
          <a:sym typeface="Optima"/>
        </a:defRPr>
      </a:lvl5pPr>
      <a:lvl6pPr marL="321310" algn="ctr" rtl="0" fontAlgn="base">
        <a:spcBef>
          <a:spcPts val="80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sym typeface="Optima" charset="0"/>
        </a:defRPr>
      </a:lvl6pPr>
      <a:lvl7pPr marL="642620" algn="ctr" rtl="0" fontAlgn="base">
        <a:spcBef>
          <a:spcPts val="80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sym typeface="Optima" charset="0"/>
        </a:defRPr>
      </a:lvl7pPr>
      <a:lvl8pPr marL="964565" algn="ctr" rtl="0" fontAlgn="base">
        <a:spcBef>
          <a:spcPts val="80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sym typeface="Optima" charset="0"/>
        </a:defRPr>
      </a:lvl8pPr>
      <a:lvl9pPr marL="1285875" algn="ctr" rtl="0" fontAlgn="base">
        <a:spcBef>
          <a:spcPts val="80"/>
        </a:spcBef>
        <a:spcAft>
          <a:spcPct val="0"/>
        </a:spcAft>
        <a:defRPr sz="4500" b="1">
          <a:solidFill>
            <a:srgbClr val="2D0515"/>
          </a:solidFill>
          <a:latin typeface="Optima" charset="0"/>
          <a:ea typeface="宋体" panose="02010600030101010101" pitchFamily="2" charset="-122"/>
          <a:sym typeface="Optima" charset="0"/>
        </a:defRPr>
      </a:lvl9pPr>
    </p:titleStyle>
    <p:bodyStyle>
      <a:lvl1pPr marL="240030" indent="-240030" algn="l" rtl="0" eaLnBrk="0" fontAlgn="base" hangingPunct="0">
        <a:spcBef>
          <a:spcPts val="1475"/>
        </a:spcBef>
        <a:spcAft>
          <a:spcPct val="0"/>
        </a:spcAft>
        <a:buChar char="•"/>
        <a:defRPr kumimoji="1" sz="30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1pPr>
      <a:lvl2pPr marL="522605" indent="-200025" algn="l" rtl="0" eaLnBrk="0" fontAlgn="base" hangingPunct="0">
        <a:spcBef>
          <a:spcPts val="1475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2pPr>
      <a:lvl3pPr marL="803275" indent="-160655" algn="l" rtl="0" eaLnBrk="0" fontAlgn="base" hangingPunct="0">
        <a:spcBef>
          <a:spcPts val="1475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3pPr>
      <a:lvl4pPr marL="1123950" indent="-160655" algn="l" rtl="0" eaLnBrk="0" fontAlgn="base" hangingPunct="0">
        <a:spcBef>
          <a:spcPts val="1475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4pPr>
      <a:lvl5pPr marL="1446530" indent="-160655" algn="l" rtl="0" eaLnBrk="0" fontAlgn="base" hangingPunct="0">
        <a:spcBef>
          <a:spcPts val="1475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5pPr>
      <a:lvl6pPr marL="321310" algn="l" rtl="0" fontAlgn="base">
        <a:spcBef>
          <a:spcPts val="147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6pPr>
      <a:lvl7pPr marL="642620" algn="l" rtl="0" fontAlgn="base">
        <a:spcBef>
          <a:spcPts val="147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7pPr>
      <a:lvl8pPr marL="964565" algn="l" rtl="0" fontAlgn="base">
        <a:spcBef>
          <a:spcPts val="147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8pPr>
      <a:lvl9pPr marL="1285875" algn="l" rtl="0" fontAlgn="base">
        <a:spcBef>
          <a:spcPts val="147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9pPr>
    </p:bodyStyle>
    <p:otherStyle>
      <a:defPPr>
        <a:defRPr lang="zh-CN"/>
      </a:defPPr>
      <a:lvl1pPr marL="0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10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56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8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49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80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1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/>
          <p:nvPr/>
        </p:nvSpPr>
        <p:spPr bwMode="auto">
          <a:xfrm>
            <a:off x="276225" y="125413"/>
            <a:ext cx="4279900" cy="561975"/>
          </a:xfrm>
          <a:prstGeom prst="rect">
            <a:avLst/>
          </a:prstGeom>
          <a:gradFill rotWithShape="0">
            <a:gsLst>
              <a:gs pos="0">
                <a:srgbClr val="FFFFFF">
                  <a:alpha val="24022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ffectLst>
            <a:outerShdw blurRad="25400" dist="35921" dir="2700000" algn="ctr" rotWithShape="0">
              <a:srgbClr val="FFFFFF">
                <a:alpha val="74997"/>
              </a:srgbClr>
            </a:outerShdw>
          </a:effectLst>
        </p:spPr>
        <p:txBody>
          <a:bodyPr lIns="0" tIns="0" rIns="0" bIns="0"/>
          <a:lstStyle>
            <a:lvl1pPr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1pPr>
            <a:lvl2pPr marL="742950" indent="-28575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2pPr>
            <a:lvl3pPr marL="11430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3pPr>
            <a:lvl4pPr marL="16002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4pPr>
            <a:lvl5pPr marL="20574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9pPr>
          </a:lstStyle>
          <a:p>
            <a:pPr algn="ctr" defTabSz="914400" eaLnBrk="1" hangingPunct="1">
              <a:defRPr/>
            </a:pPr>
            <a:endParaRPr kumimoji="0" lang="zh-CN" altLang="en-US"/>
          </a:p>
        </p:txBody>
      </p:sp>
      <p:sp>
        <p:nvSpPr>
          <p:cNvPr id="2051" name="Rectangle 3"/>
          <p:cNvSpPr/>
          <p:nvPr/>
        </p:nvSpPr>
        <p:spPr bwMode="auto">
          <a:xfrm>
            <a:off x="0" y="0"/>
            <a:ext cx="276225" cy="6867525"/>
          </a:xfrm>
          <a:prstGeom prst="rect">
            <a:avLst/>
          </a:prstGeom>
          <a:solidFill>
            <a:srgbClr val="B40000">
              <a:alpha val="81175"/>
            </a:srgbClr>
          </a:solidFill>
          <a:ln>
            <a:noFill/>
          </a:ln>
        </p:spPr>
        <p:txBody>
          <a:bodyPr lIns="0" tIns="0" rIns="0" bIns="0"/>
          <a:lstStyle>
            <a:lvl1pPr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1pPr>
            <a:lvl2pPr marL="742950" indent="-28575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2pPr>
            <a:lvl3pPr marL="11430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3pPr>
            <a:lvl4pPr marL="16002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4pPr>
            <a:lvl5pPr marL="20574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9pPr>
          </a:lstStyle>
          <a:p>
            <a:pPr algn="ctr" defTabSz="914400" eaLnBrk="1" hangingPunct="1">
              <a:defRPr/>
            </a:pPr>
            <a:endParaRPr kumimoji="0" lang="zh-CN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125413"/>
            <a:ext cx="8534400" cy="561975"/>
          </a:xfrm>
          <a:prstGeom prst="rect">
            <a:avLst/>
          </a:prstGeom>
          <a:noFill/>
          <a:ln>
            <a:noFill/>
          </a:ln>
          <a:effectLst>
            <a:outerShdw blurRad="25400" dist="35921" dir="2700000" algn="ctr" rotWithShape="0">
              <a:srgbClr val="FFFFFF">
                <a:alpha val="74997"/>
              </a:srgbClr>
            </a:outerShdw>
          </a:effec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US" altLang="zh-CN">
                <a:sym typeface="Lucida Grande" charset="0"/>
              </a:rPr>
              <a:t>Click to edit Master title style</a:t>
            </a:r>
          </a:p>
        </p:txBody>
      </p:sp>
      <p:sp>
        <p:nvSpPr>
          <p:cNvPr id="2053" name="Rectangle 5"/>
          <p:cNvSpPr/>
          <p:nvPr/>
        </p:nvSpPr>
        <p:spPr bwMode="auto">
          <a:xfrm rot="5400000">
            <a:off x="8193087" y="5903913"/>
            <a:ext cx="142875" cy="1771650"/>
          </a:xfrm>
          <a:prstGeom prst="rect">
            <a:avLst/>
          </a:prstGeom>
          <a:solidFill>
            <a:srgbClr val="B40000">
              <a:alpha val="81175"/>
            </a:srgbClr>
          </a:solidFill>
          <a:ln>
            <a:noFill/>
          </a:ln>
        </p:spPr>
        <p:txBody>
          <a:bodyPr lIns="0" tIns="0" rIns="0" bIns="0"/>
          <a:lstStyle>
            <a:lvl1pPr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1pPr>
            <a:lvl2pPr marL="742950" indent="-28575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2pPr>
            <a:lvl3pPr marL="11430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3pPr>
            <a:lvl4pPr marL="16002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4pPr>
            <a:lvl5pPr marL="20574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9pPr>
          </a:lstStyle>
          <a:p>
            <a:pPr algn="ctr" defTabSz="914400" eaLnBrk="1" hangingPunct="1">
              <a:defRPr/>
            </a:pPr>
            <a:endParaRPr kumimoji="0" lang="zh-CN" altLang="en-US"/>
          </a:p>
        </p:txBody>
      </p:sp>
      <p:sp>
        <p:nvSpPr>
          <p:cNvPr id="2054" name="AutoShape 6"/>
          <p:cNvSpPr/>
          <p:nvPr/>
        </p:nvSpPr>
        <p:spPr bwMode="auto">
          <a:xfrm flipH="1">
            <a:off x="7235825" y="6719888"/>
            <a:ext cx="150813" cy="150812"/>
          </a:xfrm>
          <a:prstGeom prst="rtTriangle">
            <a:avLst/>
          </a:prstGeom>
          <a:solidFill>
            <a:srgbClr val="B40000">
              <a:alpha val="81175"/>
            </a:srgbClr>
          </a:solidFill>
          <a:ln>
            <a:noFill/>
          </a:ln>
        </p:spPr>
        <p:txBody>
          <a:bodyPr lIns="0" tIns="0" rIns="0" bIns="0"/>
          <a:lstStyle>
            <a:lvl1pPr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1pPr>
            <a:lvl2pPr marL="742950" indent="-28575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2pPr>
            <a:lvl3pPr marL="11430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3pPr>
            <a:lvl4pPr marL="16002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4pPr>
            <a:lvl5pPr marL="2057400" indent="-228600"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rgbClr val="FFFFFF"/>
                </a:solidFill>
                <a:latin typeface="Helvetica" charset="0"/>
                <a:ea typeface="宋体" panose="02010600030101010101" pitchFamily="2" charset="-122"/>
                <a:sym typeface="Helvetica" charset="0"/>
              </a:defRPr>
            </a:lvl9pPr>
          </a:lstStyle>
          <a:p>
            <a:pPr algn="ctr" defTabSz="914400" eaLnBrk="1" hangingPunct="1">
              <a:defRPr/>
            </a:pPr>
            <a:endParaRPr kumimoji="0" lang="zh-CN" altLang="en-US"/>
          </a:p>
        </p:txBody>
      </p:sp>
      <p:grpSp>
        <p:nvGrpSpPr>
          <p:cNvPr id="2055" name="Group 7"/>
          <p:cNvGrpSpPr/>
          <p:nvPr/>
        </p:nvGrpSpPr>
        <p:grpSpPr bwMode="auto">
          <a:xfrm>
            <a:off x="0" y="822325"/>
            <a:ext cx="5103813" cy="38100"/>
            <a:chOff x="0" y="0"/>
            <a:chExt cx="4571" cy="34"/>
          </a:xfrm>
        </p:grpSpPr>
        <p:sp>
          <p:nvSpPr>
            <p:cNvPr id="2057" name="Line 8"/>
            <p:cNvSpPr>
              <a:spLocks noChangeShapeType="1"/>
            </p:cNvSpPr>
            <p:nvPr/>
          </p:nvSpPr>
          <p:spPr bwMode="auto">
            <a:xfrm rot="10800000" flipH="1">
              <a:off x="244" y="17"/>
              <a:ext cx="4327" cy="0"/>
            </a:xfrm>
            <a:prstGeom prst="line">
              <a:avLst/>
            </a:prstGeom>
            <a:noFill/>
            <a:ln w="50800">
              <a:solidFill>
                <a:srgbClr val="B4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" name="Line 9"/>
            <p:cNvSpPr>
              <a:spLocks noChangeShapeType="1"/>
            </p:cNvSpPr>
            <p:nvPr/>
          </p:nvSpPr>
          <p:spPr bwMode="auto">
            <a:xfrm rot="10800000" flipH="1">
              <a:off x="0" y="16"/>
              <a:ext cx="24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4038" y="1108075"/>
            <a:ext cx="8393112" cy="5357813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FF">
                <a:alpha val="70000"/>
              </a:srgbClr>
            </a:outerShdw>
          </a:effectLst>
        </p:spPr>
        <p:txBody>
          <a:bodyPr vert="horz" wrap="square" lIns="35709" tIns="35709" rIns="35709" bIns="35709" numCol="1" anchor="t" anchorCtr="0" compatLnSpc="1"/>
          <a:lstStyle/>
          <a:p>
            <a:pPr lvl="0"/>
            <a:r>
              <a:rPr lang="en-US" altLang="zh-CN">
                <a:sym typeface="Optima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Optima" charset="0"/>
              </a:rPr>
              <a:t>Second level</a:t>
            </a:r>
          </a:p>
          <a:p>
            <a:pPr lvl="2"/>
            <a:r>
              <a:rPr lang="en-US" altLang="zh-CN">
                <a:sym typeface="Optima" charset="0"/>
              </a:rPr>
              <a:t>Third level</a:t>
            </a:r>
          </a:p>
          <a:p>
            <a:pPr lvl="3"/>
            <a:r>
              <a:rPr lang="en-US" altLang="zh-CN">
                <a:sym typeface="Optima" charset="0"/>
              </a:rPr>
              <a:t>Fourth level</a:t>
            </a:r>
          </a:p>
          <a:p>
            <a:pPr lvl="4"/>
            <a:r>
              <a:rPr lang="en-US" altLang="zh-CN">
                <a:sym typeface="Optima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382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/>
  <p:txStyles>
    <p:titleStyle>
      <a:lvl1pPr algn="l" rtl="0" eaLnBrk="0" fontAlgn="base" hangingPunct="0">
        <a:spcBef>
          <a:spcPts val="75"/>
        </a:spcBef>
        <a:spcAft>
          <a:spcPct val="0"/>
        </a:spcAft>
        <a:defRPr sz="3800" b="1">
          <a:solidFill>
            <a:srgbClr val="2D0515"/>
          </a:solidFill>
          <a:latin typeface="+mj-lt"/>
          <a:ea typeface="宋体" panose="02010600030101010101" pitchFamily="2" charset="-122"/>
          <a:cs typeface="宋体" panose="02010600030101010101" pitchFamily="2" charset="-122"/>
          <a:sym typeface="Lucida Grande"/>
        </a:defRPr>
      </a:lvl1pPr>
      <a:lvl2pPr algn="l" rtl="0" eaLnBrk="0" fontAlgn="base" hangingPunct="0">
        <a:spcBef>
          <a:spcPts val="75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cs typeface="宋体" panose="02010600030101010101" pitchFamily="2" charset="-122"/>
          <a:sym typeface="Lucida Grande"/>
        </a:defRPr>
      </a:lvl2pPr>
      <a:lvl3pPr algn="l" rtl="0" eaLnBrk="0" fontAlgn="base" hangingPunct="0">
        <a:spcBef>
          <a:spcPts val="75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cs typeface="宋体" panose="02010600030101010101" pitchFamily="2" charset="-122"/>
          <a:sym typeface="Lucida Grande"/>
        </a:defRPr>
      </a:lvl3pPr>
      <a:lvl4pPr algn="l" rtl="0" eaLnBrk="0" fontAlgn="base" hangingPunct="0">
        <a:spcBef>
          <a:spcPts val="75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cs typeface="宋体" panose="02010600030101010101" pitchFamily="2" charset="-122"/>
          <a:sym typeface="Lucida Grande"/>
        </a:defRPr>
      </a:lvl4pPr>
      <a:lvl5pPr algn="l" rtl="0" eaLnBrk="0" fontAlgn="base" hangingPunct="0">
        <a:spcBef>
          <a:spcPts val="75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cs typeface="宋体" panose="02010600030101010101" pitchFamily="2" charset="-122"/>
          <a:sym typeface="Lucida Grande"/>
        </a:defRPr>
      </a:lvl5pPr>
      <a:lvl6pPr marL="321310" algn="l" rtl="0" fontAlgn="base">
        <a:spcBef>
          <a:spcPts val="80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sym typeface="Lucida Grande" charset="0"/>
        </a:defRPr>
      </a:lvl6pPr>
      <a:lvl7pPr marL="642620" algn="l" rtl="0" fontAlgn="base">
        <a:spcBef>
          <a:spcPts val="80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sym typeface="Lucida Grande" charset="0"/>
        </a:defRPr>
      </a:lvl7pPr>
      <a:lvl8pPr marL="964565" algn="l" rtl="0" fontAlgn="base">
        <a:spcBef>
          <a:spcPts val="80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sym typeface="Lucida Grande" charset="0"/>
        </a:defRPr>
      </a:lvl8pPr>
      <a:lvl9pPr marL="1285875" algn="l" rtl="0" fontAlgn="base">
        <a:spcBef>
          <a:spcPts val="80"/>
        </a:spcBef>
        <a:spcAft>
          <a:spcPct val="0"/>
        </a:spcAft>
        <a:defRPr sz="3800" b="1">
          <a:solidFill>
            <a:srgbClr val="2D0515"/>
          </a:solidFill>
          <a:latin typeface="Lucida Grande" charset="0"/>
          <a:ea typeface="宋体" panose="02010600030101010101" pitchFamily="2" charset="-122"/>
          <a:sym typeface="Lucida Grande" charset="0"/>
        </a:defRPr>
      </a:lvl9pPr>
    </p:titleStyle>
    <p:bodyStyle>
      <a:lvl1pPr marL="240030" indent="-240030" algn="just" rtl="0" eaLnBrk="0" fontAlgn="base" hangingPunct="0">
        <a:spcBef>
          <a:spcPts val="840"/>
        </a:spcBef>
        <a:spcAft>
          <a:spcPct val="0"/>
        </a:spcAft>
        <a:buChar char="•"/>
        <a:defRPr kumimoji="1" sz="30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1pPr>
      <a:lvl2pPr marL="522605" indent="-200025" algn="just" rtl="0" eaLnBrk="0" fontAlgn="base" hangingPunct="0">
        <a:spcBef>
          <a:spcPts val="84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2pPr>
      <a:lvl3pPr marL="803275" indent="-160655" algn="just" rtl="0" eaLnBrk="0" fontAlgn="base" hangingPunct="0">
        <a:spcBef>
          <a:spcPts val="84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3pPr>
      <a:lvl4pPr marL="1123950" indent="-160655" algn="just" rtl="0" eaLnBrk="0" fontAlgn="base" hangingPunct="0">
        <a:spcBef>
          <a:spcPts val="84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4pPr>
      <a:lvl5pPr marL="1446530" indent="-160655" algn="just" rtl="0" eaLnBrk="0" fontAlgn="base" hangingPunct="0">
        <a:spcBef>
          <a:spcPts val="84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宋体" panose="02010600030101010101" pitchFamily="2" charset="-122"/>
          <a:cs typeface="宋体" panose="02010600030101010101" pitchFamily="2" charset="-122"/>
          <a:sym typeface="Optima"/>
        </a:defRPr>
      </a:lvl5pPr>
      <a:lvl6pPr marL="321310" algn="just" rtl="0" fontAlgn="base">
        <a:spcBef>
          <a:spcPts val="83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6pPr>
      <a:lvl7pPr marL="642620" algn="just" rtl="0" fontAlgn="base">
        <a:spcBef>
          <a:spcPts val="83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7pPr>
      <a:lvl8pPr marL="964565" algn="just" rtl="0" fontAlgn="base">
        <a:spcBef>
          <a:spcPts val="83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8pPr>
      <a:lvl9pPr marL="1285875" algn="just" rtl="0" fontAlgn="base">
        <a:spcBef>
          <a:spcPts val="835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Optima" charset="0"/>
        </a:defRPr>
      </a:lvl9pPr>
    </p:bodyStyle>
    <p:otherStyle>
      <a:defPPr>
        <a:defRPr lang="zh-CN"/>
      </a:defPPr>
      <a:lvl1pPr marL="0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10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56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8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49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80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15" algn="l" defTabSz="32131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/>
          <p:nvPr/>
        </p:nvSpPr>
        <p:spPr bwMode="auto">
          <a:xfrm>
            <a:off x="794593" y="1369478"/>
            <a:ext cx="8000430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tima"/>
                <a:ea typeface="宋体" panose="02010600030101010101" pitchFamily="2" charset="-122"/>
              </a:defRPr>
            </a:lvl9pPr>
          </a:lstStyle>
          <a:p>
            <a:pPr lvl="0"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Measuring Height Difference Using Two-Way Satellite Time and Frequency Transfer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539552" y="116633"/>
            <a:ext cx="801631" cy="8110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64973" y="3293526"/>
            <a:ext cx="641405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Peng Cheng</a:t>
            </a: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1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,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WenBin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 Shen</a:t>
            </a: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1,2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, Xiao Sun</a:t>
            </a: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1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, 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Chenghui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 Cai</a:t>
            </a: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1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,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Kuangchao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 Wu</a:t>
            </a: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1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 and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Ziyu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 Shen</a:t>
            </a: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3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i="1" baseline="300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elvetica" charset="0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1. School of Geodesy and Geomatics, Wuhan University, China.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2. State Key Laboratory of Information Engineering in Surveying, 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Mapping and Remote Sensing, Wuhan University, China.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3. School of Resource, Environmental Science and Engineering, 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Hubei University of Science and Technology, China.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b="1" baseline="300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elvetica" charset="0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 charset="0"/>
              </a:rPr>
              <a:t>EGU General Assembly 2022, (23-27 May 2022)</a:t>
            </a: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1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23"/>
    </mc:Choice>
    <mc:Fallback xmlns="">
      <p:transition advTm="5502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39917FA-3B5D-422A-ACA8-E4DF6ECDAF56}"/>
              </a:ext>
            </a:extLst>
          </p:cNvPr>
          <p:cNvSpPr txBox="1"/>
          <p:nvPr/>
        </p:nvSpPr>
        <p:spPr>
          <a:xfrm>
            <a:off x="477563" y="-7073"/>
            <a:ext cx="533941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Theory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41B6BB8-D690-4825-A7A7-5420B8C64873}"/>
              </a:ext>
            </a:extLst>
          </p:cNvPr>
          <p:cNvGrpSpPr/>
          <p:nvPr/>
        </p:nvGrpSpPr>
        <p:grpSpPr>
          <a:xfrm>
            <a:off x="701106" y="3428418"/>
            <a:ext cx="4803982" cy="2908726"/>
            <a:chOff x="1066863" y="2010666"/>
            <a:chExt cx="7010273" cy="3940323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830EAE4D-F289-48EE-91D5-160799633C0B}"/>
                </a:ext>
              </a:extLst>
            </p:cNvPr>
            <p:cNvGrpSpPr/>
            <p:nvPr/>
          </p:nvGrpSpPr>
          <p:grpSpPr>
            <a:xfrm>
              <a:off x="1066863" y="2010666"/>
              <a:ext cx="7010273" cy="3940323"/>
              <a:chOff x="1066863" y="1980186"/>
              <a:chExt cx="7010273" cy="3940323"/>
            </a:xfrm>
          </p:grpSpPr>
          <p:pic>
            <p:nvPicPr>
              <p:cNvPr id="36" name="图片 35" descr="Chart, diagram&#10;&#10;Description automatically generated">
                <a:extLst>
                  <a:ext uri="{FF2B5EF4-FFF2-40B4-BE49-F238E27FC236}">
                    <a16:creationId xmlns:a16="http://schemas.microsoft.com/office/drawing/2014/main" id="{609C917E-B004-4A62-9C30-E031642B3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63" y="1980186"/>
                <a:ext cx="7010273" cy="394032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B7FC10AE-AD61-449D-B60D-EE67EEE9AA18}"/>
                  </a:ext>
                </a:extLst>
              </p:cNvPr>
              <p:cNvGrpSpPr/>
              <p:nvPr/>
            </p:nvGrpSpPr>
            <p:grpSpPr>
              <a:xfrm>
                <a:off x="1555750" y="2273553"/>
                <a:ext cx="572050" cy="570634"/>
                <a:chOff x="5544967" y="538879"/>
                <a:chExt cx="937491" cy="937491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id="{E7549964-4C4C-4BB1-A859-25C935A96A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967" y="538879"/>
                  <a:ext cx="937491" cy="937491"/>
                </a:xfrm>
                <a:prstGeom prst="rect">
                  <a:avLst/>
                </a:prstGeom>
              </p:spPr>
            </p:pic>
            <p:cxnSp>
              <p:nvCxnSpPr>
                <p:cNvPr id="10" name="直接箭头连接符 9">
                  <a:extLst>
                    <a:ext uri="{FF2B5EF4-FFF2-40B4-BE49-F238E27FC236}">
                      <a16:creationId xmlns:a16="http://schemas.microsoft.com/office/drawing/2014/main" id="{C43C5DFF-3FA7-4707-B5A3-C46B66678F0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13712" y="981430"/>
                  <a:ext cx="0" cy="192526"/>
                </a:xfrm>
                <a:prstGeom prst="straightConnector1">
                  <a:avLst/>
                </a:prstGeom>
                <a:solidFill>
                  <a:srgbClr val="E66714"/>
                </a:solidFill>
                <a:ln w="12700">
                  <a:solidFill>
                    <a:schemeClr val="bg2"/>
                  </a:solidFill>
                  <a:tailEnd type="triangle" w="sm" len="sm"/>
                </a:ln>
              </p:spPr>
            </p:cxnSp>
            <p:cxnSp>
              <p:nvCxnSpPr>
                <p:cNvPr id="38" name="直接箭头连接符 37">
                  <a:extLst>
                    <a:ext uri="{FF2B5EF4-FFF2-40B4-BE49-F238E27FC236}">
                      <a16:creationId xmlns:a16="http://schemas.microsoft.com/office/drawing/2014/main" id="{2A8141C2-2821-4F89-A34F-ABEF059641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008839" y="830048"/>
                  <a:ext cx="208605" cy="156144"/>
                </a:xfrm>
                <a:prstGeom prst="straightConnector1">
                  <a:avLst/>
                </a:prstGeom>
                <a:solidFill>
                  <a:srgbClr val="E66714"/>
                </a:solidFill>
                <a:ln w="12700">
                  <a:solidFill>
                    <a:schemeClr val="bg2"/>
                  </a:solidFill>
                  <a:headEnd w="sm" len="sm"/>
                  <a:tailEnd type="triangle" w="sm" len="sm"/>
                </a:ln>
              </p:spPr>
            </p:cxn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360773AC-E697-449D-AC30-75BB0F2E2742}"/>
                    </a:ext>
                  </a:extLst>
                </p:cNvPr>
                <p:cNvSpPr/>
                <p:nvPr/>
              </p:nvSpPr>
              <p:spPr bwMode="auto">
                <a:xfrm>
                  <a:off x="5990686" y="961904"/>
                  <a:ext cx="45720" cy="4572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8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Helvetica" charset="0"/>
                    <a:ea typeface="宋体" panose="02010600030101010101" pitchFamily="2" charset="-122"/>
                    <a:sym typeface="Helvetica" charset="0"/>
                  </a:endParaRPr>
                </a:p>
              </p:txBody>
            </p:sp>
          </p:grp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17CF0FF6-447B-499A-91C5-EFB4D85E894B}"/>
                  </a:ext>
                </a:extLst>
              </p:cNvPr>
              <p:cNvGrpSpPr/>
              <p:nvPr/>
            </p:nvGrpSpPr>
            <p:grpSpPr>
              <a:xfrm>
                <a:off x="6862411" y="3093875"/>
                <a:ext cx="572050" cy="545543"/>
                <a:chOff x="6639476" y="538879"/>
                <a:chExt cx="937491" cy="937491"/>
              </a:xfrm>
            </p:grpSpPr>
            <p:pic>
              <p:nvPicPr>
                <p:cNvPr id="37" name="图片 36">
                  <a:extLst>
                    <a:ext uri="{FF2B5EF4-FFF2-40B4-BE49-F238E27FC236}">
                      <a16:creationId xmlns:a16="http://schemas.microsoft.com/office/drawing/2014/main" id="{72F75C87-381C-4E7A-ADE6-052A307C16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9476" y="538879"/>
                  <a:ext cx="937491" cy="937491"/>
                </a:xfrm>
                <a:prstGeom prst="rect">
                  <a:avLst/>
                </a:prstGeom>
              </p:spPr>
            </p:pic>
            <p:cxnSp>
              <p:nvCxnSpPr>
                <p:cNvPr id="39" name="直接箭头连接符 38">
                  <a:extLst>
                    <a:ext uri="{FF2B5EF4-FFF2-40B4-BE49-F238E27FC236}">
                      <a16:creationId xmlns:a16="http://schemas.microsoft.com/office/drawing/2014/main" id="{5315B351-C783-447A-AC0E-3DB713D8FE8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121277" y="999586"/>
                  <a:ext cx="0" cy="192526"/>
                </a:xfrm>
                <a:prstGeom prst="straightConnector1">
                  <a:avLst/>
                </a:prstGeom>
                <a:solidFill>
                  <a:srgbClr val="E66714"/>
                </a:solidFill>
                <a:ln w="12700">
                  <a:solidFill>
                    <a:schemeClr val="bg2"/>
                  </a:solidFill>
                  <a:tailEnd type="triangle" w="sm" len="sm"/>
                </a:ln>
              </p:spPr>
            </p:cxnSp>
            <p:cxnSp>
              <p:nvCxnSpPr>
                <p:cNvPr id="40" name="直接箭头连接符 39">
                  <a:extLst>
                    <a:ext uri="{FF2B5EF4-FFF2-40B4-BE49-F238E27FC236}">
                      <a16:creationId xmlns:a16="http://schemas.microsoft.com/office/drawing/2014/main" id="{863E8439-E208-48F7-B70A-FA55ECC9137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121166" y="747047"/>
                  <a:ext cx="0" cy="257301"/>
                </a:xfrm>
                <a:prstGeom prst="straightConnector1">
                  <a:avLst/>
                </a:prstGeom>
                <a:solidFill>
                  <a:srgbClr val="E66714"/>
                </a:solidFill>
                <a:ln w="12700">
                  <a:solidFill>
                    <a:schemeClr val="bg2"/>
                  </a:solidFill>
                  <a:tailEnd type="triangle" w="sm" len="sm"/>
                </a:ln>
              </p:spPr>
            </p:cxnSp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08CC46ED-AFBF-4828-90E7-FC83CF883D00}"/>
                    </a:ext>
                  </a:extLst>
                </p:cNvPr>
                <p:cNvSpPr/>
                <p:nvPr/>
              </p:nvSpPr>
              <p:spPr bwMode="auto">
                <a:xfrm>
                  <a:off x="7098697" y="979649"/>
                  <a:ext cx="45720" cy="4572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Helvetica" charset="0"/>
                    <a:ea typeface="宋体" panose="02010600030101010101" pitchFamily="2" charset="-122"/>
                    <a:sym typeface="Helvetica" charset="0"/>
                  </a:endParaRPr>
                </a:p>
              </p:txBody>
            </p:sp>
          </p:grpSp>
        </p:grp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A0020483-046A-45F9-8C6C-C585F4D8BFA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86940" y="2983226"/>
              <a:ext cx="4675405" cy="790900"/>
            </a:xfrm>
            <a:prstGeom prst="straightConnector1">
              <a:avLst/>
            </a:prstGeom>
            <a:solidFill>
              <a:srgbClr val="E66714"/>
            </a:solidFill>
            <a:ln w="28575">
              <a:solidFill>
                <a:srgbClr val="C00000">
                  <a:alpha val="30000"/>
                </a:srgbClr>
              </a:solidFill>
              <a:prstDash val="solid"/>
              <a:tailEnd type="triangle"/>
            </a:ln>
          </p:spPr>
        </p:cxn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A8542FA9-F607-4054-A344-CDDB9A4CD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3098">
              <a:off x="2945429" y="2980814"/>
              <a:ext cx="829688" cy="405735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C3EFC1F-1640-4101-B510-4CDFE51A4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898">
              <a:off x="2159843" y="2847347"/>
              <a:ext cx="808937" cy="39558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3294BE16-91D6-4119-94F2-D49D810E5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95">
              <a:off x="3717009" y="3112101"/>
              <a:ext cx="791295" cy="386960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1458FAB6-6CEE-4916-8283-916D610B4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95">
              <a:off x="4431883" y="3228372"/>
              <a:ext cx="791295" cy="386960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AAF5BC24-F4E9-42C5-B35C-0147D747E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95">
              <a:off x="5174171" y="3335555"/>
              <a:ext cx="791295" cy="386960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A7058AB1-4EBB-4DB5-9009-82B2437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95">
              <a:off x="5925285" y="3478997"/>
              <a:ext cx="791295" cy="386960"/>
            </a:xfrm>
            <a:prstGeom prst="rect">
              <a:avLst/>
            </a:prstGeom>
          </p:spPr>
        </p:pic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04371609-4211-4DFF-A75B-6654A40780BB}"/>
              </a:ext>
            </a:extLst>
          </p:cNvPr>
          <p:cNvSpPr/>
          <p:nvPr/>
        </p:nvSpPr>
        <p:spPr>
          <a:xfrm>
            <a:off x="477563" y="1171221"/>
            <a:ext cx="8523219" cy="1852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800"/>
              </a:lnSpc>
              <a:defRPr/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According to general relativity theory (GRT), the clock at a position with lower geopotential ticks slower than an identical one at a position with higher geopotential (</a:t>
            </a:r>
            <a:r>
              <a:rPr lang="en-US" altLang="zh-CN" sz="18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1</a:t>
            </a:r>
            <a:r>
              <a:rPr lang="en-US" altLang="zh-CN" sz="14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Here, we provide a geopotential comparison using a non-transportable hydrogen clock and a transportable hydrogen clock for altitude transmission based on the two-way satellite time and frequency transfer (TWSTFT) technique. 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B952F6-E08E-0D1B-2E06-4C59E93B39F9}"/>
              </a:ext>
            </a:extLst>
          </p:cNvPr>
          <p:cNvSpPr txBox="1"/>
          <p:nvPr/>
        </p:nvSpPr>
        <p:spPr>
          <a:xfrm>
            <a:off x="281289" y="6353861"/>
            <a:ext cx="5731959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1</a:t>
            </a:r>
            <a:r>
              <a:rPr lang="en-US" altLang="zh-CN" sz="1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relativistic gravity measurement(Cheng et al. 2022)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C8582D-2B1B-C5C5-FE60-6711E15237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77" r="16714" b="4549"/>
          <a:stretch/>
        </p:blipFill>
        <p:spPr>
          <a:xfrm>
            <a:off x="5577927" y="3787466"/>
            <a:ext cx="3020822" cy="6761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E0258C4-8886-4803-4975-69E65EE40C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927" y="4882781"/>
            <a:ext cx="3133333" cy="67619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1453D48-1873-9963-0362-D13B9E04FD95}"/>
              </a:ext>
            </a:extLst>
          </p:cNvPr>
          <p:cNvSpPr txBox="1"/>
          <p:nvPr/>
        </p:nvSpPr>
        <p:spPr>
          <a:xfrm>
            <a:off x="8711260" y="3949614"/>
            <a:ext cx="57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</a:rPr>
              <a:t>(1)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5B6E726-BE00-1753-C035-0820B429FF73}"/>
              </a:ext>
            </a:extLst>
          </p:cNvPr>
          <p:cNvSpPr txBox="1"/>
          <p:nvPr/>
        </p:nvSpPr>
        <p:spPr>
          <a:xfrm>
            <a:off x="8711260" y="4927336"/>
            <a:ext cx="57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</a:rPr>
              <a:t>(2)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pic>
        <p:nvPicPr>
          <p:cNvPr id="32" name="图形 6">
            <a:extLst>
              <a:ext uri="{FF2B5EF4-FFF2-40B4-BE49-F238E27FC236}">
                <a16:creationId xmlns:a16="http://schemas.microsoft.com/office/drawing/2014/main" id="{DA1ADC23-F6CD-E3A6-3716-54F02D3E9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6290" y="3961808"/>
            <a:ext cx="4323579" cy="242220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77EF81F7-E2E2-7D7C-3961-4733C6D2B308}"/>
              </a:ext>
            </a:extLst>
          </p:cNvPr>
          <p:cNvSpPr txBox="1"/>
          <p:nvPr/>
        </p:nvSpPr>
        <p:spPr>
          <a:xfrm>
            <a:off x="3591183" y="6393726"/>
            <a:ext cx="5234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2</a:t>
            </a:r>
            <a:r>
              <a:rPr lang="en-US" altLang="zh-CN" sz="1600" dirty="0">
                <a:solidFill>
                  <a:schemeClr val="bg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TWSTFT transmission process</a:t>
            </a:r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(Cheng et al. 2022)</a:t>
            </a:r>
            <a:r>
              <a:rPr lang="en-US" altLang="zh-CN" sz="1600" dirty="0">
                <a:solidFill>
                  <a:schemeClr val="bg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solidFill>
                  <a:schemeClr val="bg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409CD24B-2A30-3E3F-4678-BB9EC5A746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291488"/>
              </p:ext>
            </p:extLst>
          </p:nvPr>
        </p:nvGraphicFramePr>
        <p:xfrm>
          <a:off x="477562" y="4319588"/>
          <a:ext cx="2800350" cy="253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xMath" r:id="rId7" imgW="2068920" imgH="1813680" progId="Equation.AxMath">
                  <p:embed/>
                </p:oleObj>
              </mc:Choice>
              <mc:Fallback>
                <p:oleObj name="AxMath" r:id="rId7" imgW="2068920" imgH="1813680" progId="Equation.AxMat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B5081C4A-01F2-4F08-8C53-7FB6D9C801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62" y="4319588"/>
                        <a:ext cx="2800350" cy="2538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CB5A5DAB-E246-C5DE-74E2-DD1D9B3FDECF}"/>
              </a:ext>
            </a:extLst>
          </p:cNvPr>
          <p:cNvSpPr txBox="1"/>
          <p:nvPr/>
        </p:nvSpPr>
        <p:spPr>
          <a:xfrm>
            <a:off x="477563" y="-7073"/>
            <a:ext cx="533941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Method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93BE552-9E42-4E4C-8111-9CE8263F26FB}"/>
              </a:ext>
            </a:extLst>
          </p:cNvPr>
          <p:cNvSpPr txBox="1"/>
          <p:nvPr/>
        </p:nvSpPr>
        <p:spPr>
          <a:xfrm>
            <a:off x="477562" y="931021"/>
            <a:ext cx="8629741" cy="336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Figure 2 shows the transmission process of 1 PPS signal in the TWSTFT. When the 1 PPS signal is generated by a clock, a part of the 1 PPS signal enters time interval counter (TIC) as trigger gate open pulse. Another part of the 1 PPS signal is transmitted to a satellite, through the modulation and emitter. The satellite uses a transparent transponder to transmit it to another ground station. After the signal from the satellite is received, the receiver and demodulation recover the 1 PPS signal from the received signal. The recovered 1 PPS signal enters the TIC as a pulse to trigger the gate close. The above processes are conducted between each of the two stations.</a:t>
            </a:r>
          </a:p>
        </p:txBody>
      </p:sp>
    </p:spTree>
    <p:extLst>
      <p:ext uri="{BB962C8B-B14F-4D97-AF65-F5344CB8AC3E}">
        <p14:creationId xmlns:p14="http://schemas.microsoft.com/office/powerpoint/2010/main" val="34723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5157398-0B26-2B8B-608E-81AEB6F5E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49" t="9742" r="22494"/>
          <a:stretch/>
        </p:blipFill>
        <p:spPr>
          <a:xfrm>
            <a:off x="3465078" y="1193056"/>
            <a:ext cx="2213843" cy="2015812"/>
          </a:xfrm>
          <a:prstGeom prst="rect">
            <a:avLst/>
          </a:prstGeom>
        </p:spPr>
      </p:pic>
      <p:pic>
        <p:nvPicPr>
          <p:cNvPr id="14" name="图形 10">
            <a:extLst>
              <a:ext uri="{FF2B5EF4-FFF2-40B4-BE49-F238E27FC236}">
                <a16:creationId xmlns:a16="http://schemas.microsoft.com/office/drawing/2014/main" id="{0527958B-2470-D499-EB92-9B1922D2F9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383" b="20404"/>
          <a:stretch/>
        </p:blipFill>
        <p:spPr bwMode="auto">
          <a:xfrm>
            <a:off x="5988271" y="1263867"/>
            <a:ext cx="3134806" cy="2015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图形 53">
            <a:extLst>
              <a:ext uri="{FF2B5EF4-FFF2-40B4-BE49-F238E27FC236}">
                <a16:creationId xmlns:a16="http://schemas.microsoft.com/office/drawing/2014/main" id="{658FC458-D63D-F565-62CE-3D8741AC3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787" y="1241968"/>
            <a:ext cx="2564068" cy="187419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DCECD81-4B6A-E2C2-297B-96080587DFAC}"/>
              </a:ext>
            </a:extLst>
          </p:cNvPr>
          <p:cNvSpPr txBox="1"/>
          <p:nvPr/>
        </p:nvSpPr>
        <p:spPr>
          <a:xfrm>
            <a:off x="477563" y="-7073"/>
            <a:ext cx="533941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Error correction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54195D6-540F-FDD8-4E96-A9792B0C46B8}"/>
              </a:ext>
            </a:extLst>
          </p:cNvPr>
          <p:cNvSpPr txBox="1"/>
          <p:nvPr/>
        </p:nvSpPr>
        <p:spPr>
          <a:xfrm>
            <a:off x="327103" y="3275429"/>
            <a:ext cx="2866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3  Ionospheric delay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F52B3EB-2A79-6BFA-4925-622AEB464A08}"/>
              </a:ext>
            </a:extLst>
          </p:cNvPr>
          <p:cNvSpPr txBox="1"/>
          <p:nvPr/>
        </p:nvSpPr>
        <p:spPr>
          <a:xfrm>
            <a:off x="3465078" y="3259723"/>
            <a:ext cx="2866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4  </a:t>
            </a:r>
            <a:r>
              <a:rPr lang="en-US" altLang="zh-CN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Sagnac</a:t>
            </a:r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effect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AE35F11-D173-79E3-097A-6BC86CBCE3E3}"/>
              </a:ext>
            </a:extLst>
          </p:cNvPr>
          <p:cNvSpPr txBox="1"/>
          <p:nvPr/>
        </p:nvSpPr>
        <p:spPr>
          <a:xfrm>
            <a:off x="6200682" y="3259723"/>
            <a:ext cx="2866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5 Movement of satellite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6709EB-A9E5-35D3-76BC-FE539C3C62D3}"/>
              </a:ext>
            </a:extLst>
          </p:cNvPr>
          <p:cNvSpPr txBox="1"/>
          <p:nvPr/>
        </p:nvSpPr>
        <p:spPr>
          <a:xfrm>
            <a:off x="267963" y="3849246"/>
            <a:ext cx="280072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ionospheric delay error is mainly caused by charged particles in the ionosphere. The charged particles can change the speed and path of the signal.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C6BBADB-2A3E-46A0-0BB9-517C44EC2BE4}"/>
              </a:ext>
            </a:extLst>
          </p:cNvPr>
          <p:cNvSpPr txBox="1"/>
          <p:nvPr/>
        </p:nvSpPr>
        <p:spPr>
          <a:xfrm>
            <a:off x="3147269" y="3737297"/>
            <a:ext cx="280072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Since the satellite and ground stations are moving, this motion causes the signal-propagation change; the corresponding influence is referred to as the </a:t>
            </a:r>
            <a:r>
              <a:rPr lang="en-US" altLang="zh-CN" dirty="0" err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Sagnac</a:t>
            </a:r>
            <a:endParaRPr lang="en-US" altLang="zh-CN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effect. 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0B2DD10-E875-A38E-0EF9-8853A24B54A2}"/>
              </a:ext>
            </a:extLst>
          </p:cNvPr>
          <p:cNvCxnSpPr>
            <a:cxnSpLocks/>
          </p:cNvCxnSpPr>
          <p:nvPr/>
        </p:nvCxnSpPr>
        <p:spPr bwMode="auto">
          <a:xfrm flipH="1">
            <a:off x="3081940" y="1046922"/>
            <a:ext cx="0" cy="5573153"/>
          </a:xfrm>
          <a:prstGeom prst="line">
            <a:avLst/>
          </a:prstGeom>
          <a:solidFill>
            <a:srgbClr val="E66714"/>
          </a:solidFill>
          <a:ln w="19050">
            <a:solidFill>
              <a:srgbClr val="C00000"/>
            </a:solidFill>
            <a:prstDash val="dash"/>
          </a:ln>
        </p:spPr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107D5BA-18A0-06AD-BE89-BF538F78A9FD}"/>
              </a:ext>
            </a:extLst>
          </p:cNvPr>
          <p:cNvCxnSpPr>
            <a:cxnSpLocks/>
          </p:cNvCxnSpPr>
          <p:nvPr/>
        </p:nvCxnSpPr>
        <p:spPr bwMode="auto">
          <a:xfrm flipH="1">
            <a:off x="5964290" y="1053550"/>
            <a:ext cx="0" cy="5573153"/>
          </a:xfrm>
          <a:prstGeom prst="line">
            <a:avLst/>
          </a:prstGeom>
          <a:solidFill>
            <a:srgbClr val="E66714"/>
          </a:solidFill>
          <a:ln w="19050">
            <a:solidFill>
              <a:srgbClr val="C00000"/>
            </a:solidFill>
            <a:prstDash val="dash"/>
          </a:ln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DE232FAC-444E-65E1-C9D5-24BE5E29DC10}"/>
              </a:ext>
            </a:extLst>
          </p:cNvPr>
          <p:cNvSpPr txBox="1"/>
          <p:nvPr/>
        </p:nvSpPr>
        <p:spPr>
          <a:xfrm>
            <a:off x="6154824" y="3724045"/>
            <a:ext cx="280072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 terrestrial reference frame, the position of satellite relative to station changes over time. This will bring some errors caused by asymmetry.</a:t>
            </a:r>
          </a:p>
        </p:txBody>
      </p:sp>
    </p:spTree>
    <p:extLst>
      <p:ext uri="{BB962C8B-B14F-4D97-AF65-F5344CB8AC3E}">
        <p14:creationId xmlns:p14="http://schemas.microsoft.com/office/powerpoint/2010/main" val="4666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D329D5-BD47-4D08-A390-3A0F402DA36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07" r="-410" b="17141"/>
          <a:stretch/>
        </p:blipFill>
        <p:spPr bwMode="auto">
          <a:xfrm>
            <a:off x="671804" y="2670775"/>
            <a:ext cx="7416106" cy="3221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609E547-16B3-FD16-FD8C-4B5AE74B481A}"/>
              </a:ext>
            </a:extLst>
          </p:cNvPr>
          <p:cNvSpPr txBox="1"/>
          <p:nvPr/>
        </p:nvSpPr>
        <p:spPr>
          <a:xfrm>
            <a:off x="477563" y="-7073"/>
            <a:ext cx="533941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Experiments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B080E6-69C1-4BAA-8EA9-4FCED0F4F87A}"/>
              </a:ext>
            </a:extLst>
          </p:cNvPr>
          <p:cNvSpPr txBox="1"/>
          <p:nvPr/>
        </p:nvSpPr>
        <p:spPr>
          <a:xfrm>
            <a:off x="841925" y="1321321"/>
            <a:ext cx="8057526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 verify the feasibility of this method, we conducted the experiment in a building at the BIRMM, Beijing.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E2A4B5-C8F9-D97D-127C-06B3E4A292B3}"/>
              </a:ext>
            </a:extLst>
          </p:cNvPr>
          <p:cNvSpPr txBox="1"/>
          <p:nvPr/>
        </p:nvSpPr>
        <p:spPr>
          <a:xfrm>
            <a:off x="1283396" y="5892418"/>
            <a:ext cx="7031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6  Time difference measurement. (a) Geopotential difference measurement. (b) Zero-baseline measurement (Cheng et al. 2022)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31">
            <a:extLst>
              <a:ext uri="{FF2B5EF4-FFF2-40B4-BE49-F238E27FC236}">
                <a16:creationId xmlns:a16="http://schemas.microsoft.com/office/drawing/2014/main" id="{8DD98FD7-18A8-4A65-B444-F2D01BFC6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9848"/>
          <a:stretch/>
        </p:blipFill>
        <p:spPr>
          <a:xfrm>
            <a:off x="4577410" y="3283368"/>
            <a:ext cx="4181035" cy="26876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BB080E6-69C1-4BAA-8EA9-4FCED0F4F87A}"/>
              </a:ext>
            </a:extLst>
          </p:cNvPr>
          <p:cNvSpPr txBox="1"/>
          <p:nvPr/>
        </p:nvSpPr>
        <p:spPr>
          <a:xfrm>
            <a:off x="698862" y="892662"/>
            <a:ext cx="7873777" cy="234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There are some defects in row data. To improve the quality of the data, the following procedures are adopted</a:t>
            </a:r>
            <a:endParaRPr lang="en-US" altLang="zh-CN" sz="1600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Outliers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Missing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Jumps</a:t>
            </a:r>
            <a:endParaRPr lang="zh-CN" altLang="en-US" sz="20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6BEFA1F3-5B05-465A-BE22-C65689745CC9}"/>
              </a:ext>
            </a:extLst>
          </p:cNvPr>
          <p:cNvSpPr/>
          <p:nvPr/>
        </p:nvSpPr>
        <p:spPr bwMode="auto">
          <a:xfrm>
            <a:off x="3205367" y="2023793"/>
            <a:ext cx="1276350" cy="238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" charset="0"/>
              <a:ea typeface="宋体" panose="02010600030101010101" pitchFamily="2" charset="-122"/>
              <a:sym typeface="Helvetica" charset="0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D61031B1-2474-4B74-B41B-4B77E363E783}"/>
              </a:ext>
            </a:extLst>
          </p:cNvPr>
          <p:cNvSpPr/>
          <p:nvPr/>
        </p:nvSpPr>
        <p:spPr bwMode="auto">
          <a:xfrm>
            <a:off x="3205367" y="2479460"/>
            <a:ext cx="1276350" cy="238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" charset="0"/>
              <a:ea typeface="宋体" panose="02010600030101010101" pitchFamily="2" charset="-122"/>
              <a:sym typeface="Helvetica" charset="0"/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685B6660-8F29-4B4B-BE64-48D262F04F93}"/>
              </a:ext>
            </a:extLst>
          </p:cNvPr>
          <p:cNvSpPr/>
          <p:nvPr/>
        </p:nvSpPr>
        <p:spPr bwMode="auto">
          <a:xfrm>
            <a:off x="3205367" y="2951435"/>
            <a:ext cx="1276350" cy="238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" charset="0"/>
              <a:ea typeface="宋体" panose="02010600030101010101" pitchFamily="2" charset="-122"/>
              <a:sym typeface="Helvetica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98D8E1-BA99-4C34-8285-6411FE704750}"/>
              </a:ext>
            </a:extLst>
          </p:cNvPr>
          <p:cNvSpPr txBox="1"/>
          <p:nvPr/>
        </p:nvSpPr>
        <p:spPr>
          <a:xfrm>
            <a:off x="5436617" y="1942800"/>
            <a:ext cx="2351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Elimination</a:t>
            </a:r>
            <a:endParaRPr lang="zh-CN" altLang="en-US" sz="20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AFE62C2-D10A-4216-9854-89F6C8487F81}"/>
              </a:ext>
            </a:extLst>
          </p:cNvPr>
          <p:cNvSpPr txBox="1"/>
          <p:nvPr/>
        </p:nvSpPr>
        <p:spPr>
          <a:xfrm>
            <a:off x="5011538" y="2398467"/>
            <a:ext cx="2351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bg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linear interpolation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8106383-EE16-4E1F-AF6E-F6D6DF07BDEF}"/>
              </a:ext>
            </a:extLst>
          </p:cNvPr>
          <p:cNvSpPr txBox="1"/>
          <p:nvPr/>
        </p:nvSpPr>
        <p:spPr>
          <a:xfrm>
            <a:off x="5098690" y="2837874"/>
            <a:ext cx="2351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Up and down shift</a:t>
            </a:r>
            <a:endParaRPr lang="zh-CN" altLang="en-US" sz="20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形 31">
            <a:extLst>
              <a:ext uri="{FF2B5EF4-FFF2-40B4-BE49-F238E27FC236}">
                <a16:creationId xmlns:a16="http://schemas.microsoft.com/office/drawing/2014/main" id="{D05E55D9-2BE6-4916-97F7-59D9D738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37" b="51151"/>
          <a:stretch/>
        </p:blipFill>
        <p:spPr>
          <a:xfrm>
            <a:off x="698862" y="3285678"/>
            <a:ext cx="4035063" cy="270024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9551C82-2A5E-E448-53F6-D7CDE565DD42}"/>
              </a:ext>
            </a:extLst>
          </p:cNvPr>
          <p:cNvSpPr txBox="1"/>
          <p:nvPr/>
        </p:nvSpPr>
        <p:spPr>
          <a:xfrm>
            <a:off x="477563" y="-7073"/>
            <a:ext cx="533941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Data processing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03C9327-3B9C-88B9-CDDF-EFD44C78D980}"/>
              </a:ext>
            </a:extLst>
          </p:cNvPr>
          <p:cNvSpPr txBox="1"/>
          <p:nvPr/>
        </p:nvSpPr>
        <p:spPr>
          <a:xfrm>
            <a:off x="1836147" y="5925603"/>
            <a:ext cx="6350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7  Time difference data. (a) Geopotential difference measurement. (b) Zero-baseline measurement (Cheng et al. 2022)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4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pic>
        <p:nvPicPr>
          <p:cNvPr id="33" name="图形 42">
            <a:extLst>
              <a:ext uri="{FF2B5EF4-FFF2-40B4-BE49-F238E27FC236}">
                <a16:creationId xmlns:a16="http://schemas.microsoft.com/office/drawing/2014/main" id="{7F847CB2-2B14-4EF0-BCC0-04AE9E9BA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42"/>
          <a:stretch/>
        </p:blipFill>
        <p:spPr bwMode="auto">
          <a:xfrm>
            <a:off x="350199" y="1478273"/>
            <a:ext cx="2367330" cy="2474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图形 43">
            <a:extLst>
              <a:ext uri="{FF2B5EF4-FFF2-40B4-BE49-F238E27FC236}">
                <a16:creationId xmlns:a16="http://schemas.microsoft.com/office/drawing/2014/main" id="{142CE667-F81C-4CDE-8222-617FC6531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5794" y="1407953"/>
            <a:ext cx="2015510" cy="1250258"/>
          </a:xfrm>
          <a:prstGeom prst="rect">
            <a:avLst/>
          </a:prstGeom>
        </p:spPr>
      </p:pic>
      <p:pic>
        <p:nvPicPr>
          <p:cNvPr id="36" name="图形 46">
            <a:extLst>
              <a:ext uri="{FF2B5EF4-FFF2-40B4-BE49-F238E27FC236}">
                <a16:creationId xmlns:a16="http://schemas.microsoft.com/office/drawing/2014/main" id="{04B8AF6E-5144-4605-91A7-636F4FB253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452"/>
          <a:stretch/>
        </p:blipFill>
        <p:spPr bwMode="auto">
          <a:xfrm>
            <a:off x="2576251" y="2708215"/>
            <a:ext cx="2084700" cy="1167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椭圆 37">
            <a:extLst>
              <a:ext uri="{FF2B5EF4-FFF2-40B4-BE49-F238E27FC236}">
                <a16:creationId xmlns:a16="http://schemas.microsoft.com/office/drawing/2014/main" id="{1E2BC9D6-ADA8-4AA5-AC1F-9F8C5788D151}"/>
              </a:ext>
            </a:extLst>
          </p:cNvPr>
          <p:cNvSpPr/>
          <p:nvPr/>
        </p:nvSpPr>
        <p:spPr bwMode="auto">
          <a:xfrm>
            <a:off x="3018653" y="2206218"/>
            <a:ext cx="59529" cy="6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" charset="0"/>
              <a:ea typeface="宋体" panose="02010600030101010101" pitchFamily="2" charset="-122"/>
              <a:sym typeface="Helvetica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7C3BB28-D8DE-86CC-F08A-C076D39A5FA0}"/>
              </a:ext>
            </a:extLst>
          </p:cNvPr>
          <p:cNvSpPr/>
          <p:nvPr/>
        </p:nvSpPr>
        <p:spPr bwMode="auto">
          <a:xfrm>
            <a:off x="2854893" y="1493295"/>
            <a:ext cx="59529" cy="6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" charset="0"/>
              <a:ea typeface="宋体" panose="02010600030101010101" pitchFamily="2" charset="-122"/>
              <a:sym typeface="Helvetica" charset="0"/>
            </a:endParaRPr>
          </a:p>
        </p:txBody>
      </p:sp>
      <p:pic>
        <p:nvPicPr>
          <p:cNvPr id="15" name="图形 45">
            <a:extLst>
              <a:ext uri="{FF2B5EF4-FFF2-40B4-BE49-F238E27FC236}">
                <a16:creationId xmlns:a16="http://schemas.microsoft.com/office/drawing/2014/main" id="{7F1DFD67-9DB6-D2B8-BA85-5B5D965B1E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042" y="4430113"/>
            <a:ext cx="2848646" cy="189922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C802BF7-6B39-FF68-4185-3741BA87ED73}"/>
              </a:ext>
            </a:extLst>
          </p:cNvPr>
          <p:cNvSpPr txBox="1"/>
          <p:nvPr/>
        </p:nvSpPr>
        <p:spPr>
          <a:xfrm>
            <a:off x="500104" y="944203"/>
            <a:ext cx="8262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Geopotential difference measurement                               Zero-baseline measurement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形 48">
            <a:extLst>
              <a:ext uri="{FF2B5EF4-FFF2-40B4-BE49-F238E27FC236}">
                <a16:creationId xmlns:a16="http://schemas.microsoft.com/office/drawing/2014/main" id="{E2FEDB4D-0753-4ED4-F61F-BA6577FF5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69532" y="1418245"/>
            <a:ext cx="1952688" cy="1185662"/>
          </a:xfrm>
          <a:prstGeom prst="rect">
            <a:avLst/>
          </a:prstGeom>
        </p:spPr>
      </p:pic>
      <p:pic>
        <p:nvPicPr>
          <p:cNvPr id="24" name="图形 47">
            <a:extLst>
              <a:ext uri="{FF2B5EF4-FFF2-40B4-BE49-F238E27FC236}">
                <a16:creationId xmlns:a16="http://schemas.microsoft.com/office/drawing/2014/main" id="{7803A980-2271-A2CB-D8A6-3BFFE975F9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249" t="2922" r="13062" b="6350"/>
          <a:stretch/>
        </p:blipFill>
        <p:spPr bwMode="auto">
          <a:xfrm>
            <a:off x="4893262" y="1399785"/>
            <a:ext cx="2273263" cy="2631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图形 49">
            <a:extLst>
              <a:ext uri="{FF2B5EF4-FFF2-40B4-BE49-F238E27FC236}">
                <a16:creationId xmlns:a16="http://schemas.microsoft.com/office/drawing/2014/main" id="{E58BE494-6B28-7392-C47D-61EC0AF54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78751" y="2788088"/>
            <a:ext cx="1968321" cy="1111619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A29A22E-525F-C997-52E6-25D5CBA91374}"/>
              </a:ext>
            </a:extLst>
          </p:cNvPr>
          <p:cNvCxnSpPr/>
          <p:nvPr/>
        </p:nvCxnSpPr>
        <p:spPr bwMode="auto">
          <a:xfrm>
            <a:off x="4631986" y="1314229"/>
            <a:ext cx="0" cy="5267325"/>
          </a:xfrm>
          <a:prstGeom prst="line">
            <a:avLst/>
          </a:prstGeom>
          <a:solidFill>
            <a:srgbClr val="E66714"/>
          </a:solidFill>
          <a:ln w="12700">
            <a:solidFill>
              <a:schemeClr val="bg2"/>
            </a:solidFill>
            <a:prstDash val="dash"/>
          </a:ln>
        </p:spPr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CE9AF216-B210-C3C4-4464-FAF43F5DD0D1}"/>
              </a:ext>
            </a:extLst>
          </p:cNvPr>
          <p:cNvSpPr/>
          <p:nvPr/>
        </p:nvSpPr>
        <p:spPr bwMode="auto">
          <a:xfrm>
            <a:off x="7460478" y="2418856"/>
            <a:ext cx="59529" cy="6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" charset="0"/>
              <a:ea typeface="宋体" panose="02010600030101010101" pitchFamily="2" charset="-122"/>
              <a:sym typeface="Helvetica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B49A9A0-0762-8052-FF4A-C4B4871A2E7F}"/>
              </a:ext>
            </a:extLst>
          </p:cNvPr>
          <p:cNvSpPr/>
          <p:nvPr/>
        </p:nvSpPr>
        <p:spPr bwMode="auto">
          <a:xfrm>
            <a:off x="7297933" y="1484380"/>
            <a:ext cx="59529" cy="6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Helvetica" charset="0"/>
              <a:ea typeface="宋体" panose="02010600030101010101" pitchFamily="2" charset="-122"/>
              <a:sym typeface="Helvetica" charset="0"/>
            </a:endParaRPr>
          </a:p>
        </p:txBody>
      </p:sp>
      <p:pic>
        <p:nvPicPr>
          <p:cNvPr id="30" name="图形 50">
            <a:extLst>
              <a:ext uri="{FF2B5EF4-FFF2-40B4-BE49-F238E27FC236}">
                <a16:creationId xmlns:a16="http://schemas.microsoft.com/office/drawing/2014/main" id="{D475B3B9-594E-00C9-A686-11305B3E58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30692" y="4430113"/>
            <a:ext cx="2877679" cy="191833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DCACA26-6436-898E-7630-F1C3AC090AF5}"/>
              </a:ext>
            </a:extLst>
          </p:cNvPr>
          <p:cNvSpPr txBox="1"/>
          <p:nvPr/>
        </p:nvSpPr>
        <p:spPr>
          <a:xfrm>
            <a:off x="477563" y="-7073"/>
            <a:ext cx="533941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Singular spectrum analysis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2D0CB38-B748-B414-DA97-026961240743}"/>
              </a:ext>
            </a:extLst>
          </p:cNvPr>
          <p:cNvSpPr txBox="1"/>
          <p:nvPr/>
        </p:nvSpPr>
        <p:spPr>
          <a:xfrm>
            <a:off x="952707" y="3947907"/>
            <a:ext cx="3307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8 The first ten components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3D161DF-3914-1179-9379-43F535EA4048}"/>
              </a:ext>
            </a:extLst>
          </p:cNvPr>
          <p:cNvSpPr txBox="1"/>
          <p:nvPr/>
        </p:nvSpPr>
        <p:spPr>
          <a:xfrm>
            <a:off x="5463168" y="3957915"/>
            <a:ext cx="3212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10 The first ten components 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6D18D19-C2B7-A81D-BBE8-F071E8F923EC}"/>
              </a:ext>
            </a:extLst>
          </p:cNvPr>
          <p:cNvSpPr txBox="1"/>
          <p:nvPr/>
        </p:nvSpPr>
        <p:spPr>
          <a:xfrm>
            <a:off x="595883" y="6279085"/>
            <a:ext cx="40650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9 Extracted signal (Cheng et al. 2022)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1858B96-6A1F-094A-E537-CCD46CB1ED73}"/>
              </a:ext>
            </a:extLst>
          </p:cNvPr>
          <p:cNvSpPr txBox="1"/>
          <p:nvPr/>
        </p:nvSpPr>
        <p:spPr>
          <a:xfrm>
            <a:off x="5003636" y="6279085"/>
            <a:ext cx="4003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Figure 11 Extracted signal (Cheng et al. 2022)</a:t>
            </a:r>
            <a:endParaRPr lang="zh-CN" altLang="en-US" sz="1600" dirty="0">
              <a:solidFill>
                <a:schemeClr val="bg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962D6DC4-7FF5-4100-BED2-7F693AD68AA6}"/>
              </a:ext>
            </a:extLst>
          </p:cNvPr>
          <p:cNvSpPr txBox="1"/>
          <p:nvPr/>
        </p:nvSpPr>
        <p:spPr>
          <a:xfrm>
            <a:off x="669763" y="1076682"/>
            <a:ext cx="86238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等线"/>
              </a:rPr>
              <a:t> 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等线"/>
              </a:rPr>
              <a:t>Table1 Results of geopotential comparison and zero-baseline comparison.</a:t>
            </a:r>
            <a:endParaRPr kumimoji="0" lang="en-US" altLang="zh-CN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等线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6726C5-2A63-A87C-3348-2AC7A6CFD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04" y="1598975"/>
            <a:ext cx="8623800" cy="229082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67BB813-5CA2-E16A-A964-544B09CE6223}"/>
              </a:ext>
            </a:extLst>
          </p:cNvPr>
          <p:cNvSpPr txBox="1"/>
          <p:nvPr/>
        </p:nvSpPr>
        <p:spPr>
          <a:xfrm>
            <a:off x="477563" y="-7073"/>
            <a:ext cx="533941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Results and conclusions</a:t>
            </a:r>
            <a:endParaRPr lang="zh-CN" altLang="en-US" sz="32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7605E1-31F7-56E7-5926-57C77826FA58}"/>
              </a:ext>
            </a:extLst>
          </p:cNvPr>
          <p:cNvSpPr txBox="1"/>
          <p:nvPr/>
        </p:nvSpPr>
        <p:spPr>
          <a:xfrm>
            <a:off x="477563" y="4455696"/>
            <a:ext cx="8629741" cy="2068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Conclusions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accuracy of the measurement is slightly better than the clocks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experimental results proved the feasibility of the method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39551" y="204788"/>
            <a:ext cx="8298061" cy="5619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ts val="75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+mj-lt"/>
                <a:ea typeface="宋体" panose="02010600030101010101" pitchFamily="2" charset="-122"/>
                <a:cs typeface="宋体" panose="02010600030101010101" pitchFamily="2" charset="-122"/>
                <a:sym typeface="Lucida Grande"/>
              </a:defRPr>
            </a:lvl1pPr>
            <a:lvl2pPr algn="l" rtl="0" eaLnBrk="0" fontAlgn="base" hangingPunct="0">
              <a:spcBef>
                <a:spcPts val="75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cs typeface="宋体" panose="02010600030101010101" pitchFamily="2" charset="-122"/>
                <a:sym typeface="Lucida Grande"/>
              </a:defRPr>
            </a:lvl2pPr>
            <a:lvl3pPr algn="l" rtl="0" eaLnBrk="0" fontAlgn="base" hangingPunct="0">
              <a:spcBef>
                <a:spcPts val="75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cs typeface="宋体" panose="02010600030101010101" pitchFamily="2" charset="-122"/>
                <a:sym typeface="Lucida Grande"/>
              </a:defRPr>
            </a:lvl3pPr>
            <a:lvl4pPr algn="l" rtl="0" eaLnBrk="0" fontAlgn="base" hangingPunct="0">
              <a:spcBef>
                <a:spcPts val="75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cs typeface="宋体" panose="02010600030101010101" pitchFamily="2" charset="-122"/>
                <a:sym typeface="Lucida Grande"/>
              </a:defRPr>
            </a:lvl4pPr>
            <a:lvl5pPr algn="l" rtl="0" eaLnBrk="0" fontAlgn="base" hangingPunct="0">
              <a:spcBef>
                <a:spcPts val="75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cs typeface="宋体" panose="02010600030101010101" pitchFamily="2" charset="-122"/>
                <a:sym typeface="Lucida Grande"/>
              </a:defRPr>
            </a:lvl5pPr>
            <a:lvl6pPr marL="321310" algn="l" rtl="0" fontAlgn="base">
              <a:spcBef>
                <a:spcPts val="80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sym typeface="Lucida Grande" charset="0"/>
              </a:defRPr>
            </a:lvl6pPr>
            <a:lvl7pPr marL="642620" algn="l" rtl="0" fontAlgn="base">
              <a:spcBef>
                <a:spcPts val="80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sym typeface="Lucida Grande" charset="0"/>
              </a:defRPr>
            </a:lvl7pPr>
            <a:lvl8pPr marL="964565" algn="l" rtl="0" fontAlgn="base">
              <a:spcBef>
                <a:spcPts val="80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sym typeface="Lucida Grande" charset="0"/>
              </a:defRPr>
            </a:lvl8pPr>
            <a:lvl9pPr marL="1285875" algn="l" rtl="0" fontAlgn="base">
              <a:spcBef>
                <a:spcPts val="80"/>
              </a:spcBef>
              <a:spcAft>
                <a:spcPct val="0"/>
              </a:spcAft>
              <a:defRPr sz="3800" b="1">
                <a:solidFill>
                  <a:srgbClr val="2D0515"/>
                </a:solidFill>
                <a:latin typeface="Lucida Grande" charset="0"/>
                <a:ea typeface="宋体" panose="02010600030101010101" pitchFamily="2" charset="-122"/>
                <a:sym typeface="Lucida Grande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6775" algn="l"/>
              </a:tabLst>
              <a:defRPr/>
            </a:pPr>
            <a:r>
              <a:rPr kumimoji="0" lang="zh-CN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Lucida Grande"/>
              </a:rPr>
              <a:t>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057" b="-7863"/>
          <a:stretch>
            <a:fillRect/>
          </a:stretch>
        </p:blipFill>
        <p:spPr>
          <a:xfrm>
            <a:off x="8315216" y="56261"/>
            <a:ext cx="792088" cy="80136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509F4A7-39EE-42A1-9262-9B5500398004}"/>
              </a:ext>
            </a:extLst>
          </p:cNvPr>
          <p:cNvSpPr txBox="1"/>
          <p:nvPr/>
        </p:nvSpPr>
        <p:spPr>
          <a:xfrm>
            <a:off x="1968762" y="2782669"/>
            <a:ext cx="614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zh-CN" altLang="en-US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9610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1_Title 拷贝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E66714"/>
      </a:accent1>
      <a:accent2>
        <a:srgbClr val="333399"/>
      </a:accent2>
      <a:accent3>
        <a:srgbClr val="AAAAAA"/>
      </a:accent3>
      <a:accent4>
        <a:srgbClr val="DADADA"/>
      </a:accent4>
      <a:accent5>
        <a:srgbClr val="F0B8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拷贝">
      <a:majorFont>
        <a:latin typeface="Optima"/>
        <a:ea typeface="宋体"/>
        <a:cs typeface=""/>
      </a:majorFont>
      <a:minorFont>
        <a:latin typeface="Optima"/>
        <a:ea typeface="宋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66714"/>
        </a:solidFill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" charset="0"/>
            <a:ea typeface="宋体" panose="02010600030101010101" pitchFamily="2" charset="-122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66714"/>
        </a:solidFill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" charset="0"/>
            <a:ea typeface="宋体" panose="02010600030101010101" pitchFamily="2" charset="-122"/>
            <a:sym typeface="Helvetica" charset="0"/>
          </a:defRPr>
        </a:defPPr>
      </a:lstStyle>
    </a:lnDef>
  </a:objectDefaults>
  <a:extraClrSchemeLst>
    <a:extraClrScheme>
      <a:clrScheme name="Title 拷贝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- Top 拷贝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CADBFE"/>
      </a:accent1>
      <a:accent2>
        <a:srgbClr val="333399"/>
      </a:accent2>
      <a:accent3>
        <a:srgbClr val="FFFFFF"/>
      </a:accent3>
      <a:accent4>
        <a:srgbClr val="DADADA"/>
      </a:accent4>
      <a:accent5>
        <a:srgbClr val="E1EAF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拷贝">
      <a:majorFont>
        <a:latin typeface="Lucida Grande"/>
        <a:ea typeface="宋体"/>
        <a:cs typeface=""/>
      </a:majorFont>
      <a:minorFont>
        <a:latin typeface="Optima"/>
        <a:ea typeface="宋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66714"/>
        </a:solidFill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" charset="0"/>
            <a:ea typeface="宋体" panose="02010600030101010101" pitchFamily="2" charset="-122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66714"/>
        </a:solidFill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Helvetica" charset="0"/>
            <a:ea typeface="宋体" panose="02010600030101010101" pitchFamily="2" charset="-122"/>
            <a:sym typeface="Helvetica" charset="0"/>
          </a:defRPr>
        </a:defPPr>
      </a:lstStyle>
    </a:lnDef>
  </a:objectDefaults>
  <a:extraClrSchemeLst>
    <a:extraClrScheme>
      <a:clrScheme name="Title - Top 拷贝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16591</TotalTime>
  <Words>617</Words>
  <Application>Microsoft Office PowerPoint</Application>
  <PresentationFormat>全屏显示(4:3)</PresentationFormat>
  <Paragraphs>60</Paragraphs>
  <Slides>9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Lucida Grande</vt:lpstr>
      <vt:lpstr>Optima</vt:lpstr>
      <vt:lpstr>等线</vt:lpstr>
      <vt:lpstr>楷体</vt:lpstr>
      <vt:lpstr>宋体</vt:lpstr>
      <vt:lpstr>Arial</vt:lpstr>
      <vt:lpstr>Calibri</vt:lpstr>
      <vt:lpstr>Helvetica</vt:lpstr>
      <vt:lpstr>Times New Roman</vt:lpstr>
      <vt:lpstr>Wingdings</vt:lpstr>
      <vt:lpstr>1_Title 拷贝</vt:lpstr>
      <vt:lpstr>Title - Top 拷贝</vt:lpstr>
      <vt:lpstr>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鹏 程</dc:creator>
  <cp:lastModifiedBy>程 鹏</cp:lastModifiedBy>
  <cp:revision>268</cp:revision>
  <dcterms:created xsi:type="dcterms:W3CDTF">2020-02-25T02:49:25Z</dcterms:created>
  <dcterms:modified xsi:type="dcterms:W3CDTF">2022-05-25T02:47:16Z</dcterms:modified>
</cp:coreProperties>
</file>