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71" r:id="rId4"/>
    <p:sldId id="264" r:id="rId5"/>
    <p:sldId id="265" r:id="rId6"/>
    <p:sldId id="266" r:id="rId7"/>
    <p:sldId id="267" r:id="rId8"/>
    <p:sldId id="268" r:id="rId9"/>
    <p:sldId id="272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40" autoAdjust="0"/>
  </p:normalViewPr>
  <p:slideViewPr>
    <p:cSldViewPr snapToGrid="0">
      <p:cViewPr>
        <p:scale>
          <a:sx n="80" d="100"/>
          <a:sy n="80" d="100"/>
        </p:scale>
        <p:origin x="1116" y="-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04077-7258-49B1-90EE-824FD607C727}" type="datetimeFigureOut">
              <a:rPr lang="en-US" smtClean="0"/>
              <a:t>22/05/22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ankurb17@iiserb.ac.in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B54C-22BD-4ED9-B6D5-97191FE30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2514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5DC27-B9D0-41A0-85C5-42A34DB700A7}" type="datetimeFigureOut">
              <a:rPr lang="en-US" smtClean="0"/>
              <a:t>22/05/22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ankurb17@iiserb.ac.in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794F8-7321-4B25-942E-367F09DF9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8688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1911500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4042024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2987692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406103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1838649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297124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168475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2292421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175604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410274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ankurb17@iiserb.ac.in</a:t>
            </a:r>
          </a:p>
        </p:txBody>
      </p:sp>
    </p:spTree>
    <p:extLst>
      <p:ext uri="{BB962C8B-B14F-4D97-AF65-F5344CB8AC3E}">
        <p14:creationId xmlns:p14="http://schemas.microsoft.com/office/powerpoint/2010/main" val="335432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4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7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9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9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3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9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308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4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19/5/2022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EGU22-196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30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19/5/2022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EGU22-196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BD8C-5F0A-4DE9-A895-7A76AEBFF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30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audio" Target="../media/media6.m4a"/><Relationship Id="rId7" Type="http://schemas.openxmlformats.org/officeDocument/2006/relationships/image" Target="../media/image4.png"/><Relationship Id="rId2" Type="http://schemas.microsoft.com/office/2007/relationships/media" Target="../media/media6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media7.m4a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2" Type="http://schemas.microsoft.com/office/2007/relationships/media" Target="../media/media7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11" Type="http://schemas.openxmlformats.org/officeDocument/2006/relationships/image" Target="../media/image9.wmf"/><Relationship Id="rId5" Type="http://schemas.openxmlformats.org/officeDocument/2006/relationships/notesSlide" Target="../notesSlides/notesSlide7.xml"/><Relationship Id="rId10" Type="http://schemas.openxmlformats.org/officeDocument/2006/relationships/oleObject" Target="../embeddings/oleObject3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media8.m4a"/><Relationship Id="rId7" Type="http://schemas.openxmlformats.org/officeDocument/2006/relationships/image" Target="../media/image4.png"/><Relationship Id="rId2" Type="http://schemas.microsoft.com/office/2007/relationships/media" Target="../media/media8.m4a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media9.m4a"/><Relationship Id="rId7" Type="http://schemas.openxmlformats.org/officeDocument/2006/relationships/image" Target="../media/image4.png"/><Relationship Id="rId2" Type="http://schemas.microsoft.com/office/2007/relationships/media" Target="../media/media9.m4a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306F1-FEBB-4B55-83CF-6887FD0996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39" y="22034"/>
            <a:ext cx="887130" cy="8871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2" t="19584" r="8563" b="32487"/>
          <a:stretch/>
        </p:blipFill>
        <p:spPr>
          <a:xfrm>
            <a:off x="4046386" y="290926"/>
            <a:ext cx="1627297" cy="3493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E183EE-B70C-4F04-BC7B-09FF19E1C796}"/>
              </a:ext>
            </a:extLst>
          </p:cNvPr>
          <p:cNvSpPr txBox="1"/>
          <p:nvPr/>
        </p:nvSpPr>
        <p:spPr>
          <a:xfrm>
            <a:off x="669430" y="1138520"/>
            <a:ext cx="75654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511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1436B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Estimation of organic positive artefacts on Quartz filters and volatilization loss from Teflon filters at a COALESCE network site – Bhopal, India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EA7FF3-4D41-4EF5-95EE-7C84175A0F63}"/>
              </a:ext>
            </a:extLst>
          </p:cNvPr>
          <p:cNvSpPr txBox="1"/>
          <p:nvPr/>
        </p:nvSpPr>
        <p:spPr>
          <a:xfrm>
            <a:off x="-60636" y="3021763"/>
            <a:ext cx="902553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Ankur Bhardwaj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Earth and Environmental Sciences     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Indian Institute of Science Education and Research Bhopal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FC3EC3D4-97FF-1AB4-C84F-A798C1A59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02"/>
    </mc:Choice>
    <mc:Fallback>
      <p:transition spd="slow" advTm="35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5365" x="6623050" y="3484563"/>
          <p14:tracePt t="15377" x="6453188" y="3484563"/>
          <p14:tracePt t="15388" x="6319838" y="3459163"/>
          <p14:tracePt t="15400" x="6161088" y="3459163"/>
          <p14:tracePt t="15413" x="5991225" y="3409950"/>
          <p14:tracePt t="15436" x="5881688" y="3409950"/>
          <p14:tracePt t="15439" x="5649913" y="3300413"/>
          <p14:tracePt t="15454" x="5211763" y="3130550"/>
          <p14:tracePt t="15455" x="4894263" y="3070225"/>
          <p14:tracePt t="15470" x="4627563" y="2997200"/>
          <p14:tracePt t="15487" x="4346575" y="2887663"/>
          <p14:tracePt t="15489" x="4176713" y="2814638"/>
          <p14:tracePt t="15504" x="4017963" y="2776538"/>
          <p14:tracePt t="15521" x="3835400" y="2740025"/>
          <p14:tracePt t="15524" x="3579813" y="2692400"/>
          <p14:tracePt t="15538" x="3433763" y="2679700"/>
          <p14:tracePt t="15554" x="3225800" y="2655888"/>
          <p14:tracePt t="15558" x="3068638" y="2619375"/>
          <p14:tracePt t="15571" x="2970213" y="2606675"/>
          <p14:tracePt t="15588" x="2836863" y="2473325"/>
          <p14:tracePt t="15592" x="2751138" y="2460625"/>
          <p14:tracePt t="15604" x="2678113" y="2424113"/>
          <p14:tracePt t="15621" x="2641600" y="2374900"/>
          <p14:tracePt t="15626" x="2581275" y="2327275"/>
          <p14:tracePt t="15638" x="2557463" y="2314575"/>
          <p14:tracePt t="15655" x="2532063" y="2314575"/>
          <p14:tracePt t="15671" x="2508250" y="2314575"/>
          <p14:tracePt t="15672" x="2484438" y="2265363"/>
          <p14:tracePt t="15688" x="2471738" y="2265363"/>
          <p14:tracePt t="15704" x="2447925" y="2265363"/>
          <p14:tracePt t="15992" x="2422525" y="2265363"/>
          <p14:tracePt t="16037" x="2398713" y="2278063"/>
          <p14:tracePt t="16048" x="2386013" y="2278063"/>
          <p14:tracePt t="16060" x="2349500" y="2290763"/>
          <p14:tracePt t="16072" x="2265363" y="2338388"/>
          <p14:tracePt t="16089" x="2192338" y="2363788"/>
          <p14:tracePt t="16094" x="2106613" y="2374900"/>
          <p14:tracePt t="16107" x="2020888" y="2374900"/>
          <p14:tracePt t="16123" x="1924050" y="2387600"/>
          <p14:tracePt t="16129" x="1887538" y="2400300"/>
          <p14:tracePt t="16139" x="1851025" y="2400300"/>
          <p14:tracePt t="16157" x="1838325" y="2400300"/>
          <p14:tracePt t="16164" x="1825625" y="2411413"/>
          <p14:tracePt t="16176" x="1814513" y="2411413"/>
          <p14:tracePt t="16185" x="1801813" y="2411413"/>
          <p14:tracePt t="16231" x="1801813" y="2424113"/>
          <p14:tracePt t="16288" x="1814513" y="2424113"/>
          <p14:tracePt t="16323" x="1825625" y="2424113"/>
          <p14:tracePt t="16345" x="1851025" y="2424113"/>
          <p14:tracePt t="16356" x="1911350" y="2424113"/>
          <p14:tracePt t="16368" x="2033588" y="2424113"/>
          <p14:tracePt t="16380" x="2143125" y="2424113"/>
          <p14:tracePt t="16393" x="2312988" y="2424113"/>
          <p14:tracePt t="16407" x="2459038" y="2424113"/>
          <p14:tracePt t="16423" x="2581275" y="2447925"/>
          <p14:tracePt t="16425" x="2678113" y="2447925"/>
          <p14:tracePt t="16441" x="2763838" y="2473325"/>
          <p14:tracePt t="16450" x="2787650" y="2473325"/>
          <p14:tracePt t="16459" x="2813050" y="2484438"/>
          <p14:tracePt t="16496" x="2824163" y="2497138"/>
          <p14:tracePt t="16507" x="2886075" y="2509838"/>
          <p14:tracePt t="34342" x="2886075" y="2520950"/>
          <p14:tracePt t="34355" x="2886075" y="2570163"/>
          <p14:tracePt t="34365" x="2860675" y="2703513"/>
          <p14:tracePt t="34378" x="2800350" y="2851150"/>
          <p14:tracePt t="34387" x="2690813" y="3094038"/>
          <p14:tracePt t="34402" x="2508250" y="3605213"/>
          <p14:tracePt t="34418" x="2349500" y="4105275"/>
          <p14:tracePt t="34422" x="2216150" y="4629150"/>
          <p14:tracePt t="34435" x="2119313" y="5176838"/>
          <p14:tracePt t="34452" x="2057400" y="5554663"/>
          <p14:tracePt t="34455" x="2057400" y="6091238"/>
          <p14:tracePt t="34468" x="2057400" y="6224588"/>
          <p14:tracePt t="34485" x="2057400" y="6310313"/>
          <p14:tracePt t="34502" x="2057400" y="6383338"/>
          <p14:tracePt t="34503" x="2057400" y="6419850"/>
          <p14:tracePt t="34519" x="2057400" y="6529388"/>
          <p14:tracePt t="34535" x="2057400" y="6540500"/>
          <p14:tracePt t="34902" x="2057400" y="6565900"/>
          <p14:tracePt t="34913" x="2057400" y="6615113"/>
          <p14:tracePt t="34924" x="2057400" y="6638925"/>
          <p14:tracePt t="34937" x="2057400" y="6711950"/>
          <p14:tracePt t="34954" x="2057400" y="6772275"/>
          <p14:tracePt t="34958" x="2046288" y="6834188"/>
        </p14:tracePtLst>
      </p14:laserTrace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CONCLUSION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8DBCF-DD26-49DD-B6E1-75A7B21A593E}"/>
              </a:ext>
            </a:extLst>
          </p:cNvPr>
          <p:cNvSpPr txBox="1"/>
          <p:nvPr/>
        </p:nvSpPr>
        <p:spPr>
          <a:xfrm>
            <a:off x="669431" y="1224681"/>
            <a:ext cx="756540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Volatilization artefacts should be accounted in mass closure as temperatures exceed 30 °C for most locations in India for most of the year.</a:t>
            </a:r>
          </a:p>
          <a:p>
            <a:pPr marL="685778" indent="-685778" algn="just">
              <a:buFont typeface="Arial" panose="020B0604020202020204" pitchFamily="34" charset="0"/>
              <a:buChar char="•"/>
            </a:pPr>
            <a:endParaRPr lang="en-US" sz="2600" dirty="0">
              <a:cs typeface="Times New Roman" panose="02020603050405020304" pitchFamily="18" charset="0"/>
            </a:endParaRPr>
          </a:p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800" dirty="0">
                <a:cs typeface="Times New Roman" panose="02020603050405020304" pitchFamily="18" charset="0"/>
              </a:rPr>
              <a:t>The results from this study provide the first systematic long term (two annual cycles) evaluation of fraction-wise OC sampling artefacts and estimates of OM volatilization losses from Teflon filters, together with its implications to PM</a:t>
            </a:r>
            <a:r>
              <a:rPr lang="en-US" sz="2800" baseline="-25000" dirty="0">
                <a:cs typeface="Times New Roman" panose="02020603050405020304" pitchFamily="18" charset="0"/>
              </a:rPr>
              <a:t>2.5</a:t>
            </a:r>
            <a:r>
              <a:rPr lang="en-US" sz="2800" dirty="0">
                <a:cs typeface="Times New Roman" panose="02020603050405020304" pitchFamily="18" charset="0"/>
              </a:rPr>
              <a:t> mass closure, over Bhopal, Central India</a:t>
            </a:r>
            <a:endParaRPr lang="en-US" sz="2600" dirty="0">
              <a:cs typeface="Times New Roman" panose="02020603050405020304" pitchFamily="18" charset="0"/>
            </a:endParaRPr>
          </a:p>
          <a:p>
            <a:pPr algn="just"/>
            <a:endParaRPr lang="en-US" sz="26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10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54C80B28-5A7F-6C37-B7EC-504085C10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4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14"/>
    </mc:Choice>
    <mc:Fallback>
      <p:transition spd="slow" advTm="25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9" x="2239963" y="6078538"/>
          <p14:tracePt t="522" x="2605088" y="5664200"/>
          <p14:tracePt t="534" x="2946400" y="4897438"/>
          <p14:tracePt t="551" x="3116263" y="4603750"/>
          <p14:tracePt t="554" x="3373438" y="4264025"/>
          <p14:tracePt t="567" x="3530600" y="4032250"/>
          <p14:tracePt t="589" x="3640138" y="3873500"/>
          <p14:tracePt t="591" x="3725863" y="3714750"/>
          <p14:tracePt t="600" x="3738563" y="3630613"/>
          <p14:tracePt t="611" x="3786188" y="3568700"/>
          <p14:tracePt t="624" x="3775075" y="3471863"/>
          <p14:tracePt t="634" x="3798888" y="3386138"/>
          <p14:tracePt t="651" x="3798888" y="3373438"/>
          <p14:tracePt t="659" x="3798888" y="3336925"/>
          <p14:tracePt t="669" x="3798888" y="3300413"/>
          <p14:tracePt t="701" x="3835400" y="3300413"/>
          <p14:tracePt t="1103" x="3835400" y="3289300"/>
          <p14:tracePt t="1113" x="3798888" y="3216275"/>
          <p14:tracePt t="1125" x="3749675" y="3117850"/>
          <p14:tracePt t="1136" x="3665538" y="2851150"/>
          <p14:tracePt t="1153" x="3579813" y="2728913"/>
          <p14:tracePt t="1160" x="3494088" y="2619375"/>
          <p14:tracePt t="1172" x="3421063" y="2520950"/>
          <p14:tracePt t="1185" x="3336925" y="2363788"/>
          <p14:tracePt t="1194" x="3300413" y="2265363"/>
          <p14:tracePt t="1208" x="3275013" y="2217738"/>
          <p14:tracePt t="1219" x="3251200" y="2192338"/>
          <p14:tracePt t="1228" x="3225800" y="2168525"/>
          <p14:tracePt t="1240" x="3214688" y="2143125"/>
          <p14:tracePt t="1254" x="3201988" y="2119313"/>
          <p14:tracePt t="23176" x="3201988" y="2168525"/>
          <p14:tracePt t="23186" x="3201988" y="2241550"/>
          <p14:tracePt t="23197" x="3225800" y="2278063"/>
          <p14:tracePt t="23210" x="3287713" y="2411413"/>
          <p14:tracePt t="23225" x="3446463" y="2814638"/>
          <p14:tracePt t="23232" x="3556000" y="3081338"/>
          <p14:tracePt t="23243" x="3640138" y="3289300"/>
          <p14:tracePt t="23258" x="3702050" y="3800475"/>
          <p14:tracePt t="23266" x="3762375" y="3959225"/>
          <p14:tracePt t="23278" x="3835400" y="4129088"/>
          <p14:tracePt t="23291" x="3871913" y="4287838"/>
          <p14:tracePt t="23308" x="3921125" y="4457700"/>
          <p14:tracePt t="23312" x="3908425" y="4556125"/>
          <p14:tracePt t="23324" x="3908425" y="4592638"/>
          <p14:tracePt t="23349" x="3884613" y="4592638"/>
          <p14:tracePt t="23375" x="3859213" y="4592638"/>
          <p14:tracePt t="23380" x="3811588" y="4592638"/>
          <p14:tracePt t="23391" x="3738563" y="4592638"/>
          <p14:tracePt t="23408" x="3676650" y="4592638"/>
          <p14:tracePt t="23426" x="3579813" y="4567238"/>
          <p14:tracePt t="23429" x="3409950" y="4567238"/>
          <p14:tracePt t="23442" x="3311525" y="4530725"/>
          <p14:tracePt t="23449" x="3238500" y="4506913"/>
          <p14:tracePt t="23483" x="3225800" y="4506913"/>
          <p14:tracePt t="23494" x="3201988" y="4543425"/>
          <p14:tracePt t="23509" x="3152775" y="4567238"/>
          <p14:tracePt t="23517" x="3068638" y="4665663"/>
          <p14:tracePt t="23528" x="2995613" y="4738688"/>
          <p14:tracePt t="23544" x="2922588" y="4860925"/>
          <p14:tracePt t="23550" x="2776538" y="5043488"/>
          <p14:tracePt t="23562" x="2667000" y="5237163"/>
          <p14:tracePt t="23575" x="2557463" y="5408613"/>
          <p14:tracePt t="23592" x="2411413" y="5578475"/>
          <p14:tracePt t="23596" x="2338388" y="5713413"/>
          <p14:tracePt t="23608" x="2265363" y="5786438"/>
          <p14:tracePt t="23625" x="2239963" y="5822950"/>
          <p14:tracePt t="23630" x="2192338" y="5895975"/>
          <p14:tracePt t="23961" x="2192338" y="5945188"/>
          <p14:tracePt t="23973" x="2155825" y="5992813"/>
          <p14:tracePt t="23984" x="2119313" y="6102350"/>
          <p14:tracePt t="23997" x="2093913" y="6211888"/>
          <p14:tracePt t="24009" x="2070100" y="6273800"/>
          <p14:tracePt t="24026" x="2033588" y="6346825"/>
          <p14:tracePt t="24030" x="2033588" y="6430963"/>
          <p14:tracePt t="24043" x="2033588" y="6456363"/>
          <p14:tracePt t="24059" x="2020888" y="6503988"/>
          <p14:tracePt t="24063" x="2009775" y="6553200"/>
          <p14:tracePt t="24076" x="1997075" y="6615113"/>
          <p14:tracePt t="24093" x="1973263" y="6638925"/>
          <p14:tracePt t="24097" x="1973263" y="6662738"/>
          <p14:tracePt t="24110" x="1960563" y="6662738"/>
          <p14:tracePt t="24143" x="1947863" y="6662738"/>
          <p14:tracePt t="24160" x="1947863" y="6675438"/>
          <p14:tracePt t="24177" x="1935163" y="6675438"/>
          <p14:tracePt t="24194" x="1935163" y="6699250"/>
          <p14:tracePt t="24233" x="1924050" y="6711950"/>
          <p14:tracePt t="24245" x="1911350" y="6735763"/>
          <p14:tracePt t="24257" x="1898650" y="6748463"/>
          <p14:tracePt t="24268" x="1887538" y="6784975"/>
          <p14:tracePt t="24279" x="1874838" y="6834188"/>
          <p14:tracePt t="24293" x="1874838" y="6845300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800" b="1" dirty="0"/>
              <a:t>ACKNOWLEDGEMENT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8DBCF-DD26-49DD-B6E1-75A7B21A593E}"/>
              </a:ext>
            </a:extLst>
          </p:cNvPr>
          <p:cNvSpPr txBox="1"/>
          <p:nvPr/>
        </p:nvSpPr>
        <p:spPr>
          <a:xfrm>
            <a:off x="669431" y="828070"/>
            <a:ext cx="75654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ea typeface="Open Sans" panose="020B0606030504020204" pitchFamily="34" charset="0"/>
                <a:cs typeface="Times New Roman" panose="02020603050405020304" pitchFamily="18" charset="0"/>
              </a:rPr>
              <a:t>This work was supported by the MoEF&amp;CC under the NCAP-COALESCE project (</a:t>
            </a:r>
            <a:r>
              <a:rPr lang="en-GB" sz="2600" dirty="0">
                <a:cs typeface="Times New Roman" panose="02020603050405020304" pitchFamily="18" charset="0"/>
              </a:rPr>
              <a:t>14/10/2014-CC)</a:t>
            </a:r>
            <a:endParaRPr lang="en-IN" sz="26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2640" y="4541170"/>
            <a:ext cx="7438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222222"/>
                </a:solidFill>
                <a:effectLst/>
              </a:rPr>
              <a:t>Kumar, S., &amp; Raman, R. S. (2020). Source apportionment of fine particulate matter over a National Park in Central India. 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Science of the Total Environment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US" sz="2400" b="0" i="1" dirty="0">
                <a:solidFill>
                  <a:srgbClr val="222222"/>
                </a:solidFill>
                <a:effectLst/>
              </a:rPr>
              <a:t>720</a:t>
            </a:r>
            <a:r>
              <a:rPr lang="en-US" sz="2400" b="0" i="0" dirty="0">
                <a:solidFill>
                  <a:srgbClr val="222222"/>
                </a:solidFill>
                <a:effectLst/>
              </a:rPr>
              <a:t>, 137511.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752836" y="3692748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IN" sz="2800" b="1" dirty="0"/>
              <a:t>Reference</a:t>
            </a:r>
            <a:endParaRPr lang="en-US" sz="2800" dirty="0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8262B2B-338B-034E-78F3-58CBC42E3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21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4"/>
    </mc:Choice>
    <mc:Fallback>
      <p:transition spd="slow" advTm="9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336" x="2325688" y="6138863"/>
          <p14:tracePt t="348" x="2532063" y="5895975"/>
          <p14:tracePt t="366" x="2740025" y="5505450"/>
          <p14:tracePt t="371" x="2800350" y="5153025"/>
          <p14:tracePt t="384" x="2836863" y="5006975"/>
          <p14:tracePt t="398" x="2897188" y="4787900"/>
          <p14:tracePt t="406" x="2897188" y="4483100"/>
          <p14:tracePt t="419" x="2922588" y="4251325"/>
          <p14:tracePt t="431" x="2922588" y="4105275"/>
          <p14:tracePt t="448" x="2922588" y="3740150"/>
          <p14:tracePt t="452" x="2922588" y="3471863"/>
          <p14:tracePt t="464" x="2909888" y="3336925"/>
          <p14:tracePt t="481" x="2886075" y="3154363"/>
          <p14:tracePt t="487" x="2860675" y="3044825"/>
          <p14:tracePt t="498" x="2860675" y="3008313"/>
          <p14:tracePt t="515" x="2849563" y="2984500"/>
          <p14:tracePt t="520" x="2836863" y="2984500"/>
          <p14:tracePt t="553" x="2813050" y="2997200"/>
          <p14:tracePt t="907" x="2813050" y="2984500"/>
          <p14:tracePt t="918" x="2800350" y="2971800"/>
          <p14:tracePt t="931" x="2740025" y="2874963"/>
          <p14:tracePt t="940" x="2667000" y="2703513"/>
          <p14:tracePt t="952" x="2484438" y="2351088"/>
          <p14:tracePt t="966" x="2422525" y="2228850"/>
          <p14:tracePt t="983" x="2362200" y="2132013"/>
          <p14:tracePt t="987" x="2325688" y="2022475"/>
          <p14:tracePt t="999" x="2301875" y="1863725"/>
          <p14:tracePt t="1009" x="2276475" y="1790700"/>
          <p14:tracePt t="1022" x="2276475" y="1741488"/>
          <p14:tracePt t="1033" x="2265363" y="1631950"/>
          <p14:tracePt t="1050" x="2239963" y="1546225"/>
          <p14:tracePt t="1056" x="2239963" y="1522413"/>
          <p14:tracePt t="1069" x="2239963" y="1485900"/>
          <p14:tracePt t="1083" x="2239963" y="1473200"/>
          <p14:tracePt t="1091" x="2239963" y="1462088"/>
          <p14:tracePt t="1117" x="2239963" y="1449388"/>
          <p14:tracePt t="1191" x="2239963" y="1436688"/>
          <p14:tracePt t="1238" x="2265363" y="1436688"/>
          <p14:tracePt t="1249" x="2386013" y="1425575"/>
          <p14:tracePt t="1261" x="2568575" y="1389063"/>
          <p14:tracePt t="1271" x="2800350" y="1303338"/>
          <p14:tracePt t="1283" x="3360738" y="1303338"/>
          <p14:tracePt t="1300" x="3676650" y="1266825"/>
          <p14:tracePt t="1307" x="3957638" y="1230313"/>
          <p14:tracePt t="1317" x="4140200" y="1206500"/>
          <p14:tracePt t="1334" x="4213225" y="1181100"/>
          <p14:tracePt t="1341" x="4237038" y="1169988"/>
          <p14:tracePt t="1352" x="4249738" y="1169988"/>
          <p14:tracePt t="1367" x="4260850" y="1181100"/>
          <p14:tracePt t="1408" x="4310063" y="1230313"/>
          <p14:tracePt t="1773" x="4322763" y="1230313"/>
          <p14:tracePt t="1784" x="4333875" y="1230313"/>
          <p14:tracePt t="1808" x="4359275" y="1230313"/>
          <p14:tracePt t="1819" x="4383088" y="1230313"/>
          <p14:tracePt t="1829" x="4456113" y="1230313"/>
          <p14:tracePt t="1841" x="4516438" y="1230313"/>
          <p14:tracePt t="1852" x="4591050" y="1217613"/>
          <p14:tracePt t="1868" x="4687888" y="1217613"/>
          <p14:tracePt t="1876" x="4784725" y="1217613"/>
          <p14:tracePt t="1888" x="4883150" y="1217613"/>
          <p14:tracePt t="1902" x="4956175" y="1217613"/>
          <p14:tracePt t="1920" x="5040313" y="1230313"/>
          <p14:tracePt t="1923" x="5089525" y="1243013"/>
          <p14:tracePt t="1935" x="5126038" y="1243013"/>
          <p14:tracePt t="1943" x="5138738" y="1243013"/>
          <p14:tracePt t="1957" x="5162550" y="1243013"/>
          <p14:tracePt t="1969" x="5175250" y="1243013"/>
          <p14:tracePt t="1985" x="5186363" y="1243013"/>
          <p14:tracePt t="1990" x="5199063" y="1243013"/>
          <p14:tracePt t="2002" x="5235575" y="1243013"/>
          <p14:tracePt t="2019" x="5259388" y="1243013"/>
          <p14:tracePt t="2027" x="5295900" y="1243013"/>
          <p14:tracePt t="2035" x="5321300" y="1243013"/>
          <p14:tracePt t="2052" x="5357813" y="1266825"/>
          <p14:tracePt t="2057" x="5394325" y="1254125"/>
          <p14:tracePt t="2069" x="5405438" y="1254125"/>
          <p14:tracePt t="2085" x="5418138" y="1254125"/>
          <p14:tracePt t="2092" x="5430838" y="1254125"/>
          <p14:tracePt t="2118" x="5441950" y="1254125"/>
          <p14:tracePt t="2135" x="5454650" y="1254125"/>
          <p14:tracePt t="2152" x="5467350" y="1254125"/>
          <p14:tracePt t="2240" x="5478463" y="1254125"/>
          <p14:tracePt t="2262" x="5491163" y="1243013"/>
          <p14:tracePt t="2297" x="5503863" y="1243013"/>
          <p14:tracePt t="2319" x="5514975" y="1243013"/>
          <p14:tracePt t="2366" x="5527675" y="1243013"/>
          <p14:tracePt t="2377" x="5540375" y="1243013"/>
          <p14:tracePt t="2389" x="5564188" y="1243013"/>
          <p14:tracePt t="2403" x="5576888" y="1243013"/>
          <p14:tracePt t="2420" x="5600700" y="1243013"/>
          <p14:tracePt t="2423" x="5624513" y="1243013"/>
          <p14:tracePt t="2437" x="5661025" y="1243013"/>
          <p14:tracePt t="2453" x="5686425" y="1243013"/>
          <p14:tracePt t="2459" x="5697538" y="1243013"/>
          <p14:tracePt t="2469" x="5710238" y="1243013"/>
          <p14:tracePt t="2487" x="5734050" y="1243013"/>
          <p14:tracePt t="2503" x="5746750" y="1243013"/>
          <p14:tracePt t="2520" x="5770563" y="1243013"/>
          <p14:tracePt t="2526" x="5819775" y="1243013"/>
          <p14:tracePt t="3026" x="5832475" y="1243013"/>
          <p14:tracePt t="3038" x="5843588" y="1243013"/>
          <p14:tracePt t="3049" x="5856288" y="1243013"/>
          <p14:tracePt t="3061" x="5881688" y="1243013"/>
          <p14:tracePt t="3071" x="5892800" y="1243013"/>
          <p14:tracePt t="3088" x="5918200" y="1230313"/>
          <p14:tracePt t="3095" x="5929313" y="1230313"/>
          <p14:tracePt t="3107" x="5965825" y="1230313"/>
          <p14:tracePt t="3121" x="5978525" y="1230313"/>
          <p14:tracePt t="3140" x="5991225" y="1230313"/>
          <p14:tracePt t="3142" x="6002338" y="1230313"/>
          <p14:tracePt t="3176" x="6015038" y="1230313"/>
          <p14:tracePt t="3189" x="6027738" y="1217613"/>
          <p14:tracePt t="3208" x="6038850" y="1217613"/>
          <p14:tracePt t="3227" x="6051550" y="1217613"/>
          <p14:tracePt t="3242" x="6075363" y="1217613"/>
          <p14:tracePt t="3266" x="6088063" y="1217613"/>
          <p14:tracePt t="3300" x="6100763" y="1217613"/>
          <p14:tracePt t="3390" x="6111875" y="1217613"/>
          <p14:tracePt t="3414" x="6124575" y="1206500"/>
          <p14:tracePt t="3436" x="6137275" y="1206500"/>
          <p14:tracePt t="3447" x="6173788" y="1206500"/>
          <p14:tracePt t="3459" x="6210300" y="1206500"/>
          <p14:tracePt t="3472" x="6257925" y="1206500"/>
          <p14:tracePt t="3489" x="6294438" y="1206500"/>
          <p14:tracePt t="3495" x="6343650" y="1206500"/>
          <p14:tracePt t="3507" x="6403975" y="1217613"/>
          <p14:tracePt t="3522" x="6489700" y="1217613"/>
          <p14:tracePt t="3529" x="6575425" y="1217613"/>
          <p14:tracePt t="3539" x="6648450" y="1217613"/>
          <p14:tracePt t="3556" x="6721475" y="1230313"/>
          <p14:tracePt t="3562" x="6757988" y="1230313"/>
          <p14:tracePt t="3575" x="6794500" y="1254125"/>
          <p14:tracePt t="3589" x="6818313" y="1254125"/>
          <p14:tracePt t="3597" x="6854825" y="1279525"/>
          <p14:tracePt t="3608" x="6891338" y="1290638"/>
          <p14:tracePt t="3622" x="6951663" y="1279525"/>
          <p14:tracePt t="3995" x="6988175" y="1279525"/>
          <p14:tracePt t="4007" x="7086600" y="1243013"/>
          <p14:tracePt t="4019" x="7170738" y="1243013"/>
          <p14:tracePt t="4029" x="7269163" y="1206500"/>
          <p14:tracePt t="4041" x="7439025" y="1193800"/>
          <p14:tracePt t="4057" x="7548563" y="1157288"/>
          <p14:tracePt t="4064" x="7683500" y="1157288"/>
          <p14:tracePt t="4074" x="7743825" y="1157288"/>
          <p14:tracePt t="4091" x="7793038" y="1157288"/>
          <p14:tracePt t="4098" x="7804150" y="1157288"/>
          <p14:tracePt t="4258" x="7756525" y="1181100"/>
          <p14:tracePt t="4268" x="7597775" y="1266825"/>
          <p14:tracePt t="4280" x="7292975" y="1389063"/>
          <p14:tracePt t="4291" x="6805613" y="1498600"/>
          <p14:tracePt t="4307" x="6124575" y="1620838"/>
          <p14:tracePt t="4325" x="5540375" y="1730375"/>
          <p14:tracePt t="4328" x="4943475" y="1900238"/>
          <p14:tracePt t="4341" x="4541838" y="1924050"/>
          <p14:tracePt t="4348" x="4017963" y="1936750"/>
          <p14:tracePt t="4361" x="3762375" y="1973263"/>
          <p14:tracePt t="4375" x="3433763" y="1973263"/>
          <p14:tracePt t="4383" x="3165475" y="1973263"/>
          <p14:tracePt t="4396" x="3019425" y="1973263"/>
          <p14:tracePt t="4408" x="2922588" y="1973263"/>
          <p14:tracePt t="4425" x="2860675" y="1973263"/>
          <p14:tracePt t="4433" x="2776538" y="1973263"/>
          <p14:tracePt t="4441" x="2751138" y="1973263"/>
          <p14:tracePt t="4850" x="2763838" y="1973263"/>
          <p14:tracePt t="4861" x="2813050" y="1973263"/>
          <p14:tracePt t="4872" x="2909888" y="1973263"/>
          <p14:tracePt t="4883" x="3019425" y="1973263"/>
          <p14:tracePt t="4897" x="3128963" y="1973263"/>
          <p14:tracePt t="4909" x="3262313" y="2022475"/>
          <p14:tracePt t="4927" x="3360738" y="2070100"/>
          <p14:tracePt t="4930" x="3482975" y="2143125"/>
          <p14:tracePt t="4943" x="3567113" y="2192338"/>
          <p14:tracePt t="4952" x="3640138" y="2254250"/>
          <p14:tracePt t="4964" x="3859213" y="2411413"/>
          <p14:tracePt t="4976" x="3994150" y="2533650"/>
          <p14:tracePt t="4993" x="4140200" y="2643188"/>
          <p14:tracePt t="5000" x="4237038" y="2703513"/>
          <p14:tracePt t="5010" x="4310063" y="2740025"/>
          <p14:tracePt t="5026" x="4346575" y="2776538"/>
          <p14:tracePt t="5032" x="4370388" y="2789238"/>
          <p14:tracePt t="5060" x="4383088" y="2789238"/>
          <p14:tracePt t="5066" x="4383088" y="2801938"/>
          <p14:tracePt t="5100" x="4406900" y="2838450"/>
          <p14:tracePt t="5113" x="4419600" y="2851150"/>
          <p14:tracePt t="5126" x="4456113" y="2947988"/>
          <p14:tracePt t="5772" x="4468813" y="2947988"/>
          <p14:tracePt t="5785" x="4492625" y="2947988"/>
          <p14:tracePt t="5796" x="4505325" y="2997200"/>
          <p14:tracePt t="5806" x="4516438" y="3070225"/>
          <p14:tracePt t="5818" x="4552950" y="3216275"/>
          <p14:tracePt t="5829" x="4614863" y="3459163"/>
          <p14:tracePt t="5845" x="4664075" y="3714750"/>
          <p14:tracePt t="5852" x="4724400" y="4006850"/>
          <p14:tracePt t="5865" x="4821238" y="4360863"/>
          <p14:tracePt t="5878" x="4883150" y="4543425"/>
          <p14:tracePt t="5887" x="4919663" y="4678363"/>
          <p14:tracePt t="5900" x="4967288" y="4981575"/>
          <p14:tracePt t="5912" x="4979988" y="5080000"/>
          <p14:tracePt t="5920" x="4992688" y="5116513"/>
          <p14:tracePt t="5933" x="5003800" y="5127625"/>
          <p14:tracePt t="6000" x="5003800" y="5140325"/>
          <p14:tracePt t="7004" x="5016500" y="5140325"/>
          <p14:tracePt t="7016" x="5053013" y="5140325"/>
          <p14:tracePt t="7026" x="5089525" y="5140325"/>
          <p14:tracePt t="7038" x="5126038" y="5140325"/>
          <p14:tracePt t="7050" x="5162550" y="5140325"/>
          <p14:tracePt t="7065" x="5211763" y="5140325"/>
          <p14:tracePt t="7082" x="5284788" y="5140325"/>
          <p14:tracePt t="7085" x="5332413" y="5140325"/>
          <p14:tracePt t="7098" x="5394325" y="5140325"/>
          <p14:tracePt t="7115" x="5454650" y="5153025"/>
          <p14:tracePt t="7117" x="5478463" y="5153025"/>
          <p14:tracePt t="7131" x="5503863" y="5164138"/>
          <p14:tracePt t="7151" x="5527675" y="5164138"/>
          <p14:tracePt t="7165" x="5551488" y="5164138"/>
          <p14:tracePt t="7183" x="5624513" y="5164138"/>
          <p14:tracePt t="7814" x="5637213" y="5127625"/>
          <p14:tracePt t="7824" x="5673725" y="5067300"/>
          <p14:tracePt t="7835" x="5710238" y="4897438"/>
          <p14:tracePt t="7850" x="5807075" y="4470400"/>
          <p14:tracePt t="7858" x="5978525" y="3995738"/>
          <p14:tracePt t="7871" x="6161088" y="3313113"/>
          <p14:tracePt t="7884" x="6283325" y="2874963"/>
          <p14:tracePt t="7900" x="6380163" y="2265363"/>
          <p14:tracePt t="7904" x="6416675" y="1887538"/>
          <p14:tracePt t="7917" x="6453188" y="1509713"/>
          <p14:tracePt t="7934" x="6453188" y="1108075"/>
          <p14:tracePt t="7937" x="6453188" y="974725"/>
          <p14:tracePt t="7950" x="6453188" y="865188"/>
          <p14:tracePt t="7967" x="6453188" y="766763"/>
          <p14:tracePt t="7972" x="6453188" y="742950"/>
          <p14:tracePt t="8000" x="6453188" y="730250"/>
          <p14:tracePt t="8007" x="6538913" y="706438"/>
          <p14:tracePt t="8268" x="6538913" y="682625"/>
          <p14:tracePt t="8280" x="6538913" y="657225"/>
          <p14:tracePt t="8292" x="6538913" y="584200"/>
          <p14:tracePt t="8304" x="6562725" y="450850"/>
          <p14:tracePt t="8318" x="6562725" y="231775"/>
          <p14:tracePt t="8325" x="6562725" y="8572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INTRODUCTION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8DBCF-DD26-49DD-B6E1-75A7B21A593E}"/>
              </a:ext>
            </a:extLst>
          </p:cNvPr>
          <p:cNvSpPr txBox="1"/>
          <p:nvPr/>
        </p:nvSpPr>
        <p:spPr>
          <a:xfrm>
            <a:off x="669431" y="1303682"/>
            <a:ext cx="756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Samples of fine particulate matter (PM</a:t>
            </a:r>
            <a:r>
              <a:rPr lang="en-US" sz="2600" baseline="-25000" dirty="0">
                <a:cs typeface="Times New Roman" panose="02020603050405020304" pitchFamily="18" charset="0"/>
              </a:rPr>
              <a:t>2.5</a:t>
            </a:r>
            <a:r>
              <a:rPr lang="en-US" sz="2600" dirty="0">
                <a:cs typeface="Times New Roman" panose="02020603050405020304" pitchFamily="18" charset="0"/>
              </a:rPr>
              <a:t>) were used to measure carbonaceous components, water-soluble inorganic ions, and trace elements.</a:t>
            </a:r>
          </a:p>
          <a:p>
            <a:pPr marL="685778" indent="-685778" algn="just">
              <a:buFont typeface="Arial" panose="020B0604020202020204" pitchFamily="34" charset="0"/>
              <a:buChar char="•"/>
            </a:pPr>
            <a:endParaRPr lang="en-US" sz="2600" dirty="0">
              <a:cs typeface="Times New Roman" panose="02020603050405020304" pitchFamily="18" charset="0"/>
            </a:endParaRPr>
          </a:p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Particulate nitrate volatilization and/or organics volatilization cause lower gravimetric PM</a:t>
            </a:r>
            <a:r>
              <a:rPr lang="en-US" sz="2600" baseline="-25000" dirty="0">
                <a:cs typeface="Times New Roman" panose="02020603050405020304" pitchFamily="18" charset="0"/>
              </a:rPr>
              <a:t>2.5</a:t>
            </a:r>
            <a:r>
              <a:rPr lang="en-US" sz="2600" dirty="0">
                <a:cs typeface="Times New Roman" panose="02020603050405020304" pitchFamily="18" charset="0"/>
              </a:rPr>
              <a:t> mass than the reconstructed mass.</a:t>
            </a:r>
            <a:r>
              <a:rPr lang="en-US" sz="2600" baseline="30000" dirty="0">
                <a:solidFill>
                  <a:schemeClr val="accent1"/>
                </a:solidFill>
                <a:cs typeface="Times New Roman" panose="02020603050405020304" pitchFamily="18" charset="0"/>
              </a:rPr>
              <a:t>[1]</a:t>
            </a:r>
            <a:r>
              <a:rPr lang="en-IN" sz="2600" dirty="0">
                <a:cs typeface="Times New Roman" panose="02020603050405020304" pitchFamily="18" charset="0"/>
              </a:rPr>
              <a:t> </a:t>
            </a:r>
            <a:r>
              <a:rPr lang="en-US" sz="2600" dirty="0">
                <a:cs typeface="Times New Roman" panose="02020603050405020304" pitchFamily="18" charset="0"/>
              </a:rPr>
              <a:t> </a:t>
            </a:r>
            <a:endParaRPr lang="en-IN" sz="2600" dirty="0"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2</a:t>
            </a:fld>
            <a:endParaRPr lang="en-US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74C6447D-916E-00AE-A536-99BA1895FA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7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391"/>
    </mc:Choice>
    <mc:Fallback>
      <p:transition spd="slow" advTm="38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93" x="1376363" y="6127750"/>
          <p14:tracePt t="504" x="1204913" y="5773738"/>
          <p14:tracePt t="517" x="962025" y="5322888"/>
          <p14:tracePt t="530" x="719138" y="5018088"/>
          <p14:tracePt t="545" x="571500" y="4835525"/>
          <p14:tracePt t="552" x="487363" y="4702175"/>
          <p14:tracePt t="562" x="377825" y="4579938"/>
          <p14:tracePt t="578" x="328613" y="4470400"/>
          <p14:tracePt t="585" x="268288" y="4384675"/>
          <p14:tracePt t="597" x="206375" y="4348163"/>
          <p14:tracePt t="611" x="169863" y="4287838"/>
          <p14:tracePt t="620" x="146050" y="4287838"/>
          <p14:tracePt t="632" x="96838" y="4251325"/>
          <p14:tracePt t="938" x="60325" y="4238625"/>
          <p14:tracePt t="949" x="23813" y="4227513"/>
          <p14:tracePt t="13197" x="487363" y="3263900"/>
          <p14:tracePt t="13207" x="779463" y="3190875"/>
          <p14:tracePt t="13218" x="1120775" y="3143250"/>
          <p14:tracePt t="13229" x="1254125" y="3130550"/>
          <p14:tracePt t="13243" x="1387475" y="3130550"/>
          <p14:tracePt t="13252" x="1497013" y="3094038"/>
          <p14:tracePt t="13263" x="1631950" y="3154363"/>
          <p14:tracePt t="13276" x="1692275" y="3167063"/>
          <p14:tracePt t="13293" x="1752600" y="3167063"/>
          <p14:tracePt t="13298" x="1778000" y="3167063"/>
          <p14:tracePt t="13310" x="1801813" y="3179763"/>
          <p14:tracePt t="13344" x="1801813" y="3190875"/>
          <p14:tracePt t="14176" x="1825625" y="3190875"/>
          <p14:tracePt t="14187" x="1862138" y="3167063"/>
          <p14:tracePt t="14201" x="1935163" y="3143250"/>
          <p14:tracePt t="14209" x="2020888" y="3117850"/>
          <p14:tracePt t="14229" x="2093913" y="3106738"/>
          <p14:tracePt t="14233" x="2252663" y="3081338"/>
          <p14:tracePt t="14244" x="2386013" y="3070225"/>
          <p14:tracePt t="14263" x="2484438" y="3057525"/>
          <p14:tracePt t="14266" x="2581275" y="3057525"/>
          <p14:tracePt t="14279" x="2690813" y="3057525"/>
          <p14:tracePt t="14296" x="2824163" y="3081338"/>
          <p14:tracePt t="14301" x="2922588" y="3081338"/>
          <p14:tracePt t="14313" x="3006725" y="3106738"/>
          <p14:tracePt t="14329" x="3068638" y="3106738"/>
          <p14:tracePt t="14336" x="3105150" y="3130550"/>
          <p14:tracePt t="14346" x="3128963" y="3143250"/>
          <p14:tracePt t="14363" x="3165475" y="3154363"/>
          <p14:tracePt t="14369" x="3178175" y="3167063"/>
          <p14:tracePt t="14418" x="3189288" y="3167063"/>
          <p14:tracePt t="14426" x="3201988" y="3167063"/>
          <p14:tracePt t="14438" x="3225800" y="3167063"/>
          <p14:tracePt t="15850" x="3251200" y="3167063"/>
          <p14:tracePt t="15862" x="3324225" y="3167063"/>
          <p14:tracePt t="15873" x="3373438" y="3143250"/>
          <p14:tracePt t="15886" x="3519488" y="3117850"/>
          <p14:tracePt t="15900" x="3665538" y="3070225"/>
          <p14:tracePt t="15908" x="3835400" y="3057525"/>
          <p14:tracePt t="15921" x="3957638" y="3044825"/>
          <p14:tracePt t="15929" x="4213225" y="3044825"/>
          <p14:tracePt t="15942" x="4370388" y="3044825"/>
          <p14:tracePt t="15953" x="4432300" y="3044825"/>
          <p14:tracePt t="15967" x="4516438" y="3044825"/>
          <p14:tracePt t="15983" x="4591050" y="3044825"/>
          <p14:tracePt t="15988" x="4614863" y="3057525"/>
          <p14:tracePt t="16000" x="4675188" y="3081338"/>
          <p14:tracePt t="16009" x="4700588" y="3106738"/>
          <p14:tracePt t="16021" x="4724400" y="3130550"/>
          <p14:tracePt t="16033" x="4737100" y="3143250"/>
          <p14:tracePt t="16602" x="4760913" y="3143250"/>
          <p14:tracePt t="16613" x="4797425" y="3143250"/>
          <p14:tracePt t="16626" x="4883150" y="3117850"/>
          <p14:tracePt t="16639" x="5040313" y="3106738"/>
          <p14:tracePt t="16648" x="5248275" y="3070225"/>
          <p14:tracePt t="16660" x="5430838" y="3057525"/>
          <p14:tracePt t="16674" x="5770563" y="3057525"/>
          <p14:tracePt t="16686" x="6038850" y="3044825"/>
          <p14:tracePt t="16694" x="6173788" y="3044825"/>
          <p14:tracePt t="16706" x="6380163" y="3057525"/>
          <p14:tracePt t="16718" x="6465888" y="3057525"/>
          <p14:tracePt t="16735" x="6513513" y="3057525"/>
          <p14:tracePt t="16739" x="6538913" y="3081338"/>
          <p14:tracePt t="16752" x="6550025" y="3081338"/>
          <p14:tracePt t="16769" x="6562725" y="3081338"/>
          <p14:tracePt t="16774" x="6575425" y="3081338"/>
          <p14:tracePt t="16785" x="6586538" y="3081338"/>
          <p14:tracePt t="16803" x="6586538" y="3094038"/>
          <p14:tracePt t="17307" x="6599238" y="3094038"/>
          <p14:tracePt t="17319" x="6611938" y="3094038"/>
          <p14:tracePt t="17330" x="6623050" y="3094038"/>
          <p14:tracePt t="17342" x="6684963" y="3094038"/>
          <p14:tracePt t="17353" x="6757988" y="3094038"/>
          <p14:tracePt t="17370" x="6818313" y="3094038"/>
          <p14:tracePt t="17387" x="6891338" y="3106738"/>
          <p14:tracePt t="17387" x="7037388" y="3117850"/>
          <p14:tracePt t="17403" x="7134225" y="3117850"/>
          <p14:tracePt t="17420" x="7219950" y="3117850"/>
          <p14:tracePt t="17421" x="7256463" y="3117850"/>
          <p14:tracePt t="19161" x="7245350" y="3117850"/>
          <p14:tracePt t="19173" x="7208838" y="3117850"/>
          <p14:tracePt t="19183" x="7134225" y="3154363"/>
          <p14:tracePt t="19195" x="7024688" y="3154363"/>
          <p14:tracePt t="19208" x="6684963" y="3216275"/>
          <p14:tracePt t="19225" x="6343650" y="3263900"/>
          <p14:tracePt t="19231" x="5965825" y="3300413"/>
          <p14:tracePt t="19242" x="5564188" y="3336925"/>
          <p14:tracePt t="19258" x="5162550" y="3336925"/>
          <p14:tracePt t="19265" x="4797425" y="3336925"/>
          <p14:tracePt t="19277" x="4492625" y="3336925"/>
          <p14:tracePt t="19292" x="4224338" y="3362325"/>
          <p14:tracePt t="19299" x="3994150" y="3362325"/>
          <p14:tracePt t="19311" x="3895725" y="3362325"/>
          <p14:tracePt t="19326" x="3786188" y="3313113"/>
          <p14:tracePt t="19333" x="3725863" y="3313113"/>
          <p14:tracePt t="19344" x="3676650" y="3313113"/>
          <p14:tracePt t="19358" x="3640138" y="3313113"/>
          <p14:tracePt t="19377" x="3567113" y="3313113"/>
          <p14:tracePt t="19765" x="3556000" y="3313113"/>
          <p14:tracePt t="19779" x="3519488" y="3289300"/>
          <p14:tracePt t="19788" x="3470275" y="3252788"/>
          <p14:tracePt t="19800" x="3348038" y="3203575"/>
          <p14:tracePt t="19811" x="3201988" y="3167063"/>
          <p14:tracePt t="19829" x="3043238" y="3167063"/>
          <p14:tracePt t="19834" x="2787650" y="3167063"/>
          <p14:tracePt t="19845" x="2557463" y="3167063"/>
          <p14:tracePt t="19860" x="2276475" y="3190875"/>
          <p14:tracePt t="19876" x="1887538" y="3289300"/>
          <p14:tracePt t="19880" x="1679575" y="3349625"/>
          <p14:tracePt t="19893" x="1546225" y="3349625"/>
          <p14:tracePt t="19910" x="1423988" y="3362325"/>
          <p14:tracePt t="19915" x="1290638" y="3349625"/>
          <p14:tracePt t="19927" x="1217613" y="3349625"/>
          <p14:tracePt t="19944" x="1193800" y="3362325"/>
          <p14:tracePt t="21269" x="1204913" y="3362325"/>
          <p14:tracePt t="21282" x="1277938" y="3362325"/>
          <p14:tracePt t="21293" x="1412875" y="3362325"/>
          <p14:tracePt t="21304" x="1825625" y="3521075"/>
          <p14:tracePt t="21315" x="2374900" y="3605213"/>
          <p14:tracePt t="21330" x="2982913" y="3703638"/>
          <p14:tracePt t="21347" x="3470275" y="3787775"/>
          <p14:tracePt t="21349" x="4017963" y="3886200"/>
          <p14:tracePt t="21364" x="4322763" y="3897313"/>
          <p14:tracePt t="21380" x="4443413" y="3933825"/>
          <p14:tracePt t="21384" x="4565650" y="3995738"/>
          <p14:tracePt t="21397" x="4614863" y="4006850"/>
          <p14:tracePt t="21452" x="4614863" y="4019550"/>
          <p14:tracePt t="21463" x="4627563" y="4019550"/>
          <p14:tracePt t="22033" x="4638675" y="4019550"/>
          <p14:tracePt t="22056" x="4651375" y="4019550"/>
          <p14:tracePt t="22079" x="4675188" y="4019550"/>
          <p14:tracePt t="22090" x="4700588" y="4019550"/>
          <p14:tracePt t="22102" x="4760913" y="3995738"/>
          <p14:tracePt t="22116" x="4857750" y="3995738"/>
          <p14:tracePt t="22132" x="4979988" y="3970338"/>
          <p14:tracePt t="22136" x="5138738" y="3970338"/>
          <p14:tracePt t="22149" x="5332413" y="3959225"/>
          <p14:tracePt t="22157" x="5649913" y="3933825"/>
          <p14:tracePt t="22173" x="5832475" y="3959225"/>
          <p14:tracePt t="22183" x="6137275" y="3959225"/>
          <p14:tracePt t="22192" x="6330950" y="3995738"/>
          <p14:tracePt t="22203" x="6453188" y="3995738"/>
          <p14:tracePt t="22217" x="6599238" y="4019550"/>
          <p14:tracePt t="22233" x="6732588" y="4019550"/>
          <p14:tracePt t="22239" x="6831013" y="4043363"/>
          <p14:tracePt t="22250" x="6904038" y="4043363"/>
          <p14:tracePt t="22268" x="6940550" y="4043363"/>
          <p14:tracePt t="22275" x="6964363" y="4043363"/>
          <p14:tracePt t="22283" x="7000875" y="4043363"/>
          <p14:tracePt t="22299" x="7013575" y="4056063"/>
          <p14:tracePt t="22316" x="7050088" y="4105275"/>
          <p14:tracePt t="22671" x="7073900" y="4105275"/>
          <p14:tracePt t="22682" x="7110413" y="4081463"/>
          <p14:tracePt t="22694" x="7219950" y="4019550"/>
          <p14:tracePt t="22706" x="7342188" y="4019550"/>
          <p14:tracePt t="22717" x="7415213" y="4006850"/>
          <p14:tracePt t="22734" x="7500938" y="3995738"/>
          <p14:tracePt t="22741" x="7585075" y="3983038"/>
          <p14:tracePt t="22751" x="7658100" y="3946525"/>
          <p14:tracePt t="22767" x="7683500" y="3946525"/>
          <p14:tracePt t="22775" x="7720013" y="3933825"/>
          <p14:tracePt t="22808" x="7731125" y="3933825"/>
          <p14:tracePt t="22889" x="7743825" y="3933825"/>
          <p14:tracePt t="24050" x="7731125" y="3933825"/>
          <p14:tracePt t="24119" x="7720013" y="3933825"/>
          <p14:tracePt t="24256" x="7707313" y="3933825"/>
          <p14:tracePt t="24426" x="7683500" y="3933825"/>
          <p14:tracePt t="24438" x="7670800" y="3933825"/>
          <p14:tracePt t="24449" x="7646988" y="3933825"/>
          <p14:tracePt t="24461" x="7634288" y="3933825"/>
          <p14:tracePt t="24472" x="7573963" y="3933825"/>
          <p14:tracePt t="24488" x="7488238" y="3946525"/>
          <p14:tracePt t="24494" x="7415213" y="3959225"/>
          <p14:tracePt t="24507" x="7269163" y="3959225"/>
          <p14:tracePt t="24522" x="7097713" y="3959225"/>
          <p14:tracePt t="24529" x="6964363" y="3959225"/>
          <p14:tracePt t="24542" x="6854825" y="3959225"/>
          <p14:tracePt t="24555" x="6684963" y="3995738"/>
          <p14:tracePt t="24563" x="6562725" y="3995738"/>
          <p14:tracePt t="24577" x="6440488" y="4019550"/>
          <p14:tracePt t="24589" x="6356350" y="4019550"/>
          <p14:tracePt t="24605" x="6283325" y="4019550"/>
          <p14:tracePt t="24610" x="6184900" y="4019550"/>
          <p14:tracePt t="24622" x="6075363" y="4068763"/>
          <p14:tracePt t="24639" x="5991225" y="4081463"/>
          <p14:tracePt t="24643" x="5881688" y="4081463"/>
          <p14:tracePt t="24655" x="5807075" y="4092575"/>
          <p14:tracePt t="25052" x="5783263" y="4092575"/>
          <p14:tracePt t="25064" x="5746750" y="4092575"/>
          <p14:tracePt t="25075" x="5697538" y="4092575"/>
          <p14:tracePt t="25087" x="5613400" y="4092575"/>
          <p14:tracePt t="25098" x="5430838" y="4117975"/>
          <p14:tracePt t="25110" x="5259388" y="4117975"/>
          <p14:tracePt t="25123" x="5076825" y="4141788"/>
          <p14:tracePt t="25140" x="4711700" y="4141788"/>
          <p14:tracePt t="25145" x="4443413" y="4141788"/>
          <p14:tracePt t="25156" x="4249738" y="4141788"/>
          <p14:tracePt t="25174" x="3932238" y="4117975"/>
          <p14:tracePt t="25178" x="3822700" y="4117975"/>
          <p14:tracePt t="25190" x="3738563" y="4117975"/>
          <p14:tracePt t="25207" x="3652838" y="4129088"/>
          <p14:tracePt t="25213" x="3567113" y="4141788"/>
          <p14:tracePt t="25225" x="3494088" y="4141788"/>
          <p14:tracePt t="25240" x="3373438" y="4141788"/>
          <p14:tracePt t="25257" x="3311525" y="4141788"/>
          <p14:tracePt t="25260" x="3178175" y="4191000"/>
          <p14:tracePt t="26067" x="3189288" y="4191000"/>
          <p14:tracePt t="26080" x="3262313" y="4191000"/>
          <p14:tracePt t="26089" x="3324225" y="4178300"/>
          <p14:tracePt t="26101" x="3421063" y="4178300"/>
          <p14:tracePt t="26112" x="3506788" y="4178300"/>
          <p14:tracePt t="26126" x="3556000" y="4178300"/>
          <p14:tracePt t="26142" x="3616325" y="4202113"/>
          <p14:tracePt t="26148" x="3640138" y="4202113"/>
          <p14:tracePt t="26176" x="3665538" y="4214813"/>
          <p14:tracePt t="27309" x="3676650" y="4214813"/>
          <p14:tracePt t="27343" x="3689350" y="4214813"/>
          <p14:tracePt t="27354" x="3725863" y="4214813"/>
          <p14:tracePt t="27367" x="3822700" y="4191000"/>
          <p14:tracePt t="27379" x="3944938" y="4191000"/>
          <p14:tracePt t="27396" x="4114800" y="4191000"/>
          <p14:tracePt t="27401" x="4406900" y="4191000"/>
          <p14:tracePt t="27412" x="4578350" y="4178300"/>
          <p14:tracePt t="27429" x="4724400" y="4178300"/>
          <p14:tracePt t="27434" x="4784725" y="4178300"/>
          <p14:tracePt t="27446" x="4857750" y="4178300"/>
          <p14:tracePt t="27462" x="4906963" y="4178300"/>
          <p14:tracePt t="27479" x="4956175" y="4178300"/>
          <p14:tracePt t="27483" x="5016500" y="4202113"/>
          <p14:tracePt t="29276" x="5029200" y="4202113"/>
          <p14:tracePt t="29290" x="5040313" y="4202113"/>
          <p14:tracePt t="29299" x="5113338" y="4191000"/>
          <p14:tracePt t="29311" x="5248275" y="4165600"/>
          <p14:tracePt t="29323" x="5381625" y="4165600"/>
          <p14:tracePt t="29334" x="5551488" y="4154488"/>
          <p14:tracePt t="29350" x="5722938" y="4129088"/>
          <p14:tracePt t="29358" x="5881688" y="4129088"/>
          <p14:tracePt t="29370" x="5991225" y="4129088"/>
          <p14:tracePt t="29384" x="6075363" y="4129088"/>
          <p14:tracePt t="29401" x="6137275" y="4129088"/>
          <p14:tracePt t="29406" x="6137275" y="4141788"/>
          <p14:tracePt t="29471" x="6137275" y="4154488"/>
          <p14:tracePt t="30360" x="6148388" y="4154488"/>
          <p14:tracePt t="30372" x="6197600" y="4154488"/>
          <p14:tracePt t="30387" x="6294438" y="4154488"/>
          <p14:tracePt t="30405" x="6392863" y="4154488"/>
          <p14:tracePt t="30409" x="6502400" y="4154488"/>
          <p14:tracePt t="30420" x="6611938" y="4154488"/>
          <p14:tracePt t="30437" x="6745288" y="4165600"/>
          <p14:tracePt t="30439" x="6854825" y="4165600"/>
          <p14:tracePt t="30453" x="6915150" y="4165600"/>
          <p14:tracePt t="30470" x="6964363" y="4165600"/>
          <p14:tracePt t="30473" x="7024688" y="4178300"/>
          <p14:tracePt t="30487" x="7061200" y="4191000"/>
          <p14:tracePt t="30503" x="7097713" y="4191000"/>
          <p14:tracePt t="30507" x="7110413" y="4191000"/>
          <p14:tracePt t="30520" x="7123113" y="4202113"/>
          <p14:tracePt t="30701" x="7134225" y="4202113"/>
          <p14:tracePt t="30771" x="7159625" y="4202113"/>
          <p14:tracePt t="30782" x="7170738" y="4202113"/>
          <p14:tracePt t="30793" x="7196138" y="4202113"/>
          <p14:tracePt t="30804" x="7232650" y="4202113"/>
          <p14:tracePt t="30821" x="7305675" y="4202113"/>
          <p14:tracePt t="30837" x="7391400" y="4202113"/>
          <p14:tracePt t="30839" x="7475538" y="4202113"/>
          <p14:tracePt t="30854" x="7500938" y="4202113"/>
          <p14:tracePt t="30872" x="7512050" y="4202113"/>
          <p14:tracePt t="30873" x="7537450" y="4202113"/>
          <p14:tracePt t="30894" x="7548563" y="4202113"/>
          <p14:tracePt t="30907" x="7561263" y="4202113"/>
          <p14:tracePt t="30921" x="7573963" y="4202113"/>
          <p14:tracePt t="30941" x="7597775" y="4202113"/>
          <p14:tracePt t="31306" x="7585075" y="4202113"/>
          <p14:tracePt t="31318" x="7512050" y="4227513"/>
          <p14:tracePt t="31329" x="7305675" y="4264025"/>
          <p14:tracePt t="31341" x="6951663" y="4311650"/>
          <p14:tracePt t="31355" x="6465888" y="4410075"/>
          <p14:tracePt t="31372" x="5942013" y="4543425"/>
          <p14:tracePt t="31376" x="5564188" y="4603750"/>
          <p14:tracePt t="31389" x="5149850" y="4640263"/>
          <p14:tracePt t="31406" x="4870450" y="4678363"/>
          <p14:tracePt t="31408" x="4529138" y="4714875"/>
          <p14:tracePt t="31422" x="4224338" y="4738688"/>
          <p14:tracePt t="31431" x="4054475" y="4751388"/>
          <p14:tracePt t="31443" x="3798888" y="4775200"/>
          <p14:tracePt t="31456" x="3676650" y="4775200"/>
          <p14:tracePt t="31473" x="3579813" y="4775200"/>
          <p14:tracePt t="31477" x="3506788" y="4787900"/>
          <p14:tracePt t="31489" x="3457575" y="4799013"/>
          <p14:tracePt t="31506" x="3384550" y="4848225"/>
          <p14:tracePt t="31968" x="3397250" y="4848225"/>
          <p14:tracePt t="31978" x="3470275" y="4848225"/>
          <p14:tracePt t="31990" x="3665538" y="4811713"/>
          <p14:tracePt t="32001" x="3871913" y="4775200"/>
          <p14:tracePt t="32012" x="4114800" y="4762500"/>
          <p14:tracePt t="32024" x="4456113" y="4762500"/>
          <p14:tracePt t="32040" x="4627563" y="4762500"/>
          <p14:tracePt t="32057" x="4737100" y="4762500"/>
          <p14:tracePt t="32058" x="4821238" y="4762500"/>
          <p14:tracePt t="32074" x="4894263" y="4775200"/>
          <p14:tracePt t="32081" x="4894263" y="4787900"/>
          <p14:tracePt t="32879" x="4883150" y="4787900"/>
          <p14:tracePt t="32889" x="4821238" y="4787900"/>
          <p14:tracePt t="32900" x="4711700" y="4762500"/>
          <p14:tracePt t="32912" x="4602163" y="4762500"/>
          <p14:tracePt t="32926" x="4383088" y="4848225"/>
          <p14:tracePt t="32943" x="4200525" y="4848225"/>
          <p14:tracePt t="32947" x="3932238" y="4848225"/>
          <p14:tracePt t="32960" x="3762375" y="4848225"/>
          <p14:tracePt t="32976" x="3543300" y="4811713"/>
          <p14:tracePt t="32981" x="3397250" y="4787900"/>
          <p14:tracePt t="32993" x="3287713" y="4787900"/>
          <p14:tracePt t="33010" x="3165475" y="4787900"/>
          <p14:tracePt t="33016" x="3079750" y="4762500"/>
          <p14:tracePt t="33028" x="3019425" y="4762500"/>
          <p14:tracePt t="33043" x="2970213" y="4751388"/>
          <p14:tracePt t="33050" x="2933700" y="4751388"/>
          <p14:tracePt t="33061" x="2873375" y="4751388"/>
          <p14:tracePt t="33077" x="2824163" y="4725988"/>
          <p14:tracePt t="33084" x="2813050" y="4725988"/>
          <p14:tracePt t="33095" x="2800350" y="4725988"/>
          <p14:tracePt t="33313" x="2824163" y="4714875"/>
          <p14:tracePt t="33322" x="2886075" y="4702175"/>
          <p14:tracePt t="33334" x="3055938" y="4678363"/>
          <p14:tracePt t="33345" x="3300413" y="4665663"/>
          <p14:tracePt t="33361" x="3652838" y="4603750"/>
          <p14:tracePt t="33368" x="4017963" y="4603750"/>
          <p14:tracePt t="33383" x="4297363" y="4567238"/>
          <p14:tracePt t="33394" x="4419600" y="4567238"/>
          <p14:tracePt t="33402" x="4516438" y="4567238"/>
          <p14:tracePt t="33416" x="4541838" y="4567238"/>
          <p14:tracePt t="33857" x="4529138" y="4530725"/>
          <p14:tracePt t="33870" x="4468813" y="4421188"/>
          <p14:tracePt t="33880" x="4383088" y="4337050"/>
          <p14:tracePt t="33896" x="4260850" y="3995738"/>
          <p14:tracePt t="33904" x="4140200" y="3654425"/>
          <p14:tracePt t="33916" x="3981450" y="3422650"/>
          <p14:tracePt t="33929" x="3895725" y="3300413"/>
          <p14:tracePt t="33937" x="3775075" y="3117850"/>
          <p14:tracePt t="33952" x="3616325" y="2960688"/>
          <p14:tracePt t="33962" x="3530600" y="2838450"/>
          <p14:tracePt t="33979" x="3433763" y="2776538"/>
          <p14:tracePt t="33983" x="3348038" y="2679700"/>
          <p14:tracePt t="33995" x="3287713" y="2606675"/>
          <p14:tracePt t="34007" x="3251200" y="2606675"/>
          <p14:tracePt t="34018" x="3201988" y="2593975"/>
          <p14:tracePt t="34030" x="3189288" y="2593975"/>
          <p14:tracePt t="34045" x="3178175" y="2593975"/>
          <p14:tracePt t="34052" x="3165475" y="2593975"/>
          <p14:tracePt t="34064" x="3128963" y="2593975"/>
          <p14:tracePt t="34418" x="3105150" y="2593975"/>
          <p14:tracePt t="34429" x="3032125" y="2593975"/>
          <p14:tracePt t="34439" x="2886075" y="2619375"/>
          <p14:tracePt t="34451" x="2740025" y="2655888"/>
          <p14:tracePt t="34463" x="2605088" y="2679700"/>
          <p14:tracePt t="34480" x="2471738" y="2716213"/>
          <p14:tracePt t="34485" x="2362200" y="2752725"/>
          <p14:tracePt t="34497" x="2228850" y="2776538"/>
          <p14:tracePt t="34514" x="2166938" y="2801938"/>
          <p14:tracePt t="34519" x="2119313" y="2801938"/>
          <p14:tracePt t="34531" x="2082800" y="2825750"/>
          <p14:tracePt t="34547" x="2057400" y="2851150"/>
          <p14:tracePt t="34566" x="2046288" y="2851150"/>
          <p14:tracePt t="34667" x="2057400" y="2851150"/>
          <p14:tracePt t="34712" x="2070100" y="2851150"/>
          <p14:tracePt t="34725" x="2082800" y="2851150"/>
          <p14:tracePt t="34736" x="2106613" y="2851150"/>
          <p14:tracePt t="34748" x="2166938" y="2851150"/>
          <p14:tracePt t="34764" x="2301875" y="2851150"/>
          <p14:tracePt t="34770" x="2447925" y="2874963"/>
          <p14:tracePt t="34782" x="2751138" y="2887663"/>
          <p14:tracePt t="34797" x="3238500" y="2997200"/>
          <p14:tracePt t="34805" x="3616325" y="3057525"/>
          <p14:tracePt t="34817" x="3981450" y="3179763"/>
          <p14:tracePt t="34831" x="4200525" y="3276600"/>
          <p14:tracePt t="34838" x="4310063" y="3325813"/>
          <p14:tracePt t="34850" x="4370388" y="3325813"/>
          <p14:tracePt t="34864" x="4406900" y="3325813"/>
          <p14:tracePt t="34882" x="4432300" y="3349625"/>
          <p14:tracePt t="34886" x="4443413" y="3349625"/>
          <p14:tracePt t="34915" x="4479925" y="3362325"/>
          <p14:tracePt t="34918" x="4602163" y="3386138"/>
          <p14:tracePt t="36389" x="4627563" y="3386138"/>
          <p14:tracePt t="36399" x="4700588" y="3349625"/>
          <p14:tracePt t="36410" x="4821238" y="3325813"/>
          <p14:tracePt t="36422" x="5076825" y="3276600"/>
          <p14:tracePt t="36435" x="5295900" y="3240088"/>
          <p14:tracePt t="36444" x="5576888" y="3203575"/>
          <p14:tracePt t="36457" x="5770563" y="3203575"/>
          <p14:tracePt t="36468" x="5965825" y="3240088"/>
          <p14:tracePt t="36485" x="6111875" y="3240088"/>
          <p14:tracePt t="36492" x="6221413" y="3252788"/>
          <p14:tracePt t="36502" x="6319838" y="3289300"/>
          <p14:tracePt t="36519" x="6343650" y="3300413"/>
          <p14:tracePt t="36527" x="6356350" y="3300413"/>
          <p14:tracePt t="36538" x="6380163" y="3300413"/>
          <p14:tracePt t="36628" x="6392863" y="3300413"/>
          <p14:tracePt t="37027" x="6392863" y="3313113"/>
          <p14:tracePt t="37049" x="6356350" y="3336925"/>
          <p14:tracePt t="37062" x="6210300" y="3398838"/>
          <p14:tracePt t="37071" x="6002338" y="3532188"/>
          <p14:tracePt t="37086" x="5564188" y="3873500"/>
          <p14:tracePt t="37103" x="5102225" y="4360863"/>
          <p14:tracePt t="37104" x="4810125" y="4530725"/>
          <p14:tracePt t="37119" x="4468813" y="4860925"/>
          <p14:tracePt t="37136" x="4200525" y="5030788"/>
          <p14:tracePt t="37140" x="4030663" y="5237163"/>
          <p14:tracePt t="37153" x="3798888" y="5688013"/>
          <p14:tracePt t="37170" x="3689350" y="5688013"/>
          <p14:tracePt t="37482" x="3640138" y="5713413"/>
          <p14:tracePt t="37493" x="3519488" y="5797550"/>
          <p14:tracePt t="37505" x="3238500" y="5992813"/>
          <p14:tracePt t="37521" x="2959100" y="6151563"/>
          <p14:tracePt t="37529" x="2690813" y="6321425"/>
          <p14:tracePt t="37539" x="2411413" y="6602413"/>
          <p14:tracePt t="37555" x="2192338" y="68087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Contd….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18B8B55-F7F2-A2A5-E3AA-E41C1020F4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2562" r="18089" b="8421"/>
          <a:stretch/>
        </p:blipFill>
        <p:spPr>
          <a:xfrm>
            <a:off x="2213810" y="898148"/>
            <a:ext cx="5297791" cy="4768726"/>
          </a:xfrm>
          <a:prstGeom prst="rect">
            <a:avLst/>
          </a:prstGeom>
        </p:spPr>
      </p:pic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1FC166F-AEF7-37B8-7753-31C6FEE77F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6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438"/>
    </mc:Choice>
    <mc:Fallback>
      <p:transition spd="slow" advTm="52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05" x="1778000" y="6248400"/>
          <p14:tracePt t="617" x="1887538" y="5945188"/>
          <p14:tracePt t="628" x="2033588" y="5249863"/>
          <p14:tracePt t="639" x="2179638" y="4848225"/>
          <p14:tracePt t="655" x="2312988" y="4446588"/>
          <p14:tracePt t="671" x="2362200" y="4129088"/>
          <p14:tracePt t="674" x="2411413" y="3995738"/>
          <p14:tracePt t="688" x="2422525" y="3910013"/>
          <p14:tracePt t="695" x="2435225" y="3787775"/>
          <p14:tracePt t="713" x="2435225" y="3727450"/>
          <p14:tracePt t="731" x="2435225" y="3690938"/>
          <p14:tracePt t="755" x="2447925" y="3690938"/>
          <p14:tracePt t="1302" x="2422525" y="3630613"/>
          <p14:tracePt t="1311" x="2422525" y="3532188"/>
          <p14:tracePt t="1323" x="2398713" y="3300413"/>
          <p14:tracePt t="1340" x="2398713" y="3203575"/>
          <p14:tracePt t="1346" x="2398713" y="3117850"/>
          <p14:tracePt t="1357" x="2398713" y="2947988"/>
          <p14:tracePt t="1373" x="2398713" y="2776538"/>
          <p14:tracePt t="1390" x="2398713" y="2703513"/>
          <p14:tracePt t="1391" x="2398713" y="2619375"/>
          <p14:tracePt t="1407" x="2398713" y="2582863"/>
          <p14:tracePt t="1423" x="2398713" y="2520950"/>
          <p14:tracePt t="1425" x="2386013" y="2497138"/>
          <p14:tracePt t="1440" x="2386013" y="2400300"/>
          <p14:tracePt t="1456" x="2386013" y="2387600"/>
          <p14:tracePt t="1458" x="2374900" y="2387600"/>
          <p14:tracePt t="1473" x="2362200" y="2387600"/>
          <p14:tracePt t="1836" x="2349500" y="2387600"/>
          <p14:tracePt t="1859" x="2338388" y="2387600"/>
          <p14:tracePt t="1870" x="2325688" y="2387600"/>
          <p14:tracePt t="1881" x="2325688" y="2400300"/>
          <p14:tracePt t="1893" x="2312988" y="2400300"/>
          <p14:tracePt t="1908" x="2265363" y="2424113"/>
          <p14:tracePt t="1915" x="2179638" y="2447925"/>
          <p14:tracePt t="1926" x="2106613" y="2447925"/>
          <p14:tracePt t="1941" x="2020888" y="2473325"/>
          <p14:tracePt t="1950" x="1947863" y="2473325"/>
          <p14:tracePt t="1962" x="1911350" y="2473325"/>
          <p14:tracePt t="1975" x="1898650" y="2473325"/>
          <p14:tracePt t="1991" x="1887538" y="2473325"/>
          <p14:tracePt t="2008" x="1887538" y="2484438"/>
          <p14:tracePt t="2025" x="1862138" y="2484438"/>
          <p14:tracePt t="3443" x="1862138" y="2460625"/>
          <p14:tracePt t="3454" x="1862138" y="2387600"/>
          <p14:tracePt t="3466" x="1887538" y="2327275"/>
          <p14:tracePt t="3478" x="1911350" y="2290763"/>
          <p14:tracePt t="3495" x="1947863" y="2228850"/>
          <p14:tracePt t="3499" x="1947863" y="2217738"/>
          <p14:tracePt t="3512" x="1960563" y="2192338"/>
          <p14:tracePt t="3529" x="1973263" y="2179638"/>
          <p14:tracePt t="3534" x="1984375" y="2179638"/>
          <p14:tracePt t="3578" x="1997075" y="2179638"/>
          <p14:tracePt t="3613" x="1997075" y="2168525"/>
          <p14:tracePt t="3979" x="2009775" y="2155825"/>
          <p14:tracePt t="3989" x="2033588" y="2119313"/>
          <p14:tracePt t="4002" x="2057400" y="2106613"/>
          <p14:tracePt t="4013" x="2106613" y="2070100"/>
          <p14:tracePt t="4030" x="2143125" y="2058988"/>
          <p14:tracePt t="4035" x="2239963" y="1997075"/>
          <p14:tracePt t="4047" x="2276475" y="1985963"/>
          <p14:tracePt t="4069" x="2289175" y="1985963"/>
          <p14:tracePt t="4081" x="2301875" y="1973263"/>
          <p14:tracePt t="5164" x="2289175" y="1973263"/>
          <p14:tracePt t="5699" x="2276475" y="1973263"/>
          <p14:tracePt t="5710" x="2265363" y="1985963"/>
          <p14:tracePt t="5721" x="2252663" y="1985963"/>
          <p14:tracePt t="5734" x="2252663" y="1997075"/>
          <p14:tracePt t="5751" x="2228850" y="2009775"/>
          <p14:tracePt t="5756" x="2203450" y="2009775"/>
          <p14:tracePt t="5769" x="2192338" y="2022475"/>
          <p14:tracePt t="5785" x="2166938" y="2022475"/>
          <p14:tracePt t="5789" x="2106613" y="2033588"/>
          <p14:tracePt t="5801" x="2093913" y="2046288"/>
          <p14:tracePt t="5818" x="2082800" y="2046288"/>
          <p14:tracePt t="5824" x="2057400" y="2046288"/>
          <p14:tracePt t="5838" x="2057400" y="2058988"/>
          <p14:tracePt t="5939" x="2057400" y="2070100"/>
          <p14:tracePt t="5961" x="2057400" y="2095500"/>
          <p14:tracePt t="5972" x="2057400" y="2119313"/>
          <p14:tracePt t="5984" x="2057400" y="2168525"/>
          <p14:tracePt t="5995" x="2057400" y="2314575"/>
          <p14:tracePt t="6007" x="2033588" y="2411413"/>
          <p14:tracePt t="6018" x="2009775" y="2533650"/>
          <p14:tracePt t="6035" x="2009775" y="2703513"/>
          <p14:tracePt t="6041" x="2009775" y="2911475"/>
          <p14:tracePt t="6052" x="2009775" y="2984500"/>
          <p14:tracePt t="6068" x="2009775" y="3021013"/>
          <p14:tracePt t="6086" x="2009775" y="3094038"/>
          <p14:tracePt t="6088" x="2009775" y="3167063"/>
          <p14:tracePt t="6102" x="2093913" y="3300413"/>
          <p14:tracePt t="6120" x="2155825" y="3495675"/>
          <p14:tracePt t="6121" x="2203450" y="3594100"/>
          <p14:tracePt t="6135" x="2252663" y="3654425"/>
          <p14:tracePt t="6143" x="2276475" y="3703638"/>
          <p14:tracePt t="6158" x="2276475" y="3727450"/>
          <p14:tracePt t="8036" x="2276475" y="3714750"/>
          <p14:tracePt t="8047" x="2276475" y="3703638"/>
          <p14:tracePt t="8059" x="2276475" y="3641725"/>
          <p14:tracePt t="8074" x="2276475" y="3581400"/>
          <p14:tracePt t="8090" x="2276475" y="3532188"/>
          <p14:tracePt t="8093" x="2276475" y="3409950"/>
          <p14:tracePt t="8107" x="2276475" y="3313113"/>
          <p14:tracePt t="8126" x="2276475" y="3167063"/>
          <p14:tracePt t="8129" x="2276475" y="3057525"/>
          <p14:tracePt t="8140" x="2276475" y="2947988"/>
          <p14:tracePt t="8157" x="2276475" y="2740025"/>
          <p14:tracePt t="8159" x="2312988" y="2497138"/>
          <p14:tracePt t="8174" x="2312988" y="2338388"/>
          <p14:tracePt t="8191" x="2349500" y="2168525"/>
          <p14:tracePt t="8195" x="2349500" y="2022475"/>
          <p14:tracePt t="8207" x="2398713" y="1790700"/>
          <p14:tracePt t="8224" x="2398713" y="1693863"/>
          <p14:tracePt t="8230" x="2411413" y="1644650"/>
          <p14:tracePt t="8240" x="2422525" y="1608138"/>
          <p14:tracePt t="8258" x="2422525" y="1584325"/>
          <p14:tracePt t="8843" x="2435225" y="1584325"/>
          <p14:tracePt t="8857" x="2471738" y="1584325"/>
          <p14:tracePt t="8867" x="2508250" y="1584325"/>
          <p14:tracePt t="8880" x="2568575" y="1595438"/>
          <p14:tracePt t="8892" x="2654300" y="1595438"/>
          <p14:tracePt t="8909" x="2740025" y="1608138"/>
          <p14:tracePt t="8912" x="2787650" y="1620838"/>
          <p14:tracePt t="8926" x="2824163" y="1620838"/>
          <p14:tracePt t="8935" x="2873375" y="1644650"/>
          <p14:tracePt t="8947" x="2897188" y="1657350"/>
          <p14:tracePt t="8975" x="2909888" y="1668463"/>
          <p14:tracePt t="9002" x="2909888" y="1681163"/>
          <p14:tracePt t="10485" x="2909888" y="1717675"/>
          <p14:tracePt t="10498" x="2909888" y="1741488"/>
          <p14:tracePt t="10508" x="2933700" y="1803400"/>
          <p14:tracePt t="10520" x="2959100" y="1876425"/>
          <p14:tracePt t="10531" x="2970213" y="1960563"/>
          <p14:tracePt t="10547" x="2995613" y="2095500"/>
          <p14:tracePt t="10554" x="3032125" y="2205038"/>
          <p14:tracePt t="10567" x="3055938" y="2265363"/>
          <p14:tracePt t="10576" x="3079750" y="2314575"/>
          <p14:tracePt t="10587" x="3079750" y="2338388"/>
          <p14:tracePt t="12138" x="3092450" y="2351088"/>
          <p14:tracePt t="12150" x="3105150" y="2351088"/>
          <p14:tracePt t="12160" x="3116263" y="2351088"/>
          <p14:tracePt t="12172" x="3178175" y="2400300"/>
          <p14:tracePt t="12184" x="3201988" y="2411413"/>
          <p14:tracePt t="12201" x="3238500" y="2424113"/>
          <p14:tracePt t="12206" x="3262313" y="2424113"/>
          <p14:tracePt t="12219" x="3287713" y="2424113"/>
          <p14:tracePt t="12309" x="3287713" y="2436813"/>
          <p14:tracePt t="12411" x="3300413" y="2436813"/>
          <p14:tracePt t="13437" x="3300413" y="2447925"/>
          <p14:tracePt t="13482" x="3300413" y="2460625"/>
          <p14:tracePt t="13494" x="3287713" y="2473325"/>
          <p14:tracePt t="13506" x="3287713" y="2484438"/>
          <p14:tracePt t="13517" x="3275013" y="2509838"/>
          <p14:tracePt t="13528" x="3262313" y="2570163"/>
          <p14:tracePt t="13539" x="3238500" y="2667000"/>
          <p14:tracePt t="13554" x="3214688" y="2728913"/>
          <p14:tracePt t="13563" x="3214688" y="2752725"/>
          <p14:tracePt t="13574" x="3201988" y="2776538"/>
          <p14:tracePt t="13587" x="3201988" y="2789238"/>
          <p14:tracePt t="13604" x="3189288" y="2814638"/>
          <p14:tracePt t="14589" x="3201988" y="2814638"/>
          <p14:tracePt t="14598" x="3238500" y="2801938"/>
          <p14:tracePt t="14610" x="3384550" y="2801938"/>
          <p14:tracePt t="14623" x="3603625" y="2752725"/>
          <p14:tracePt t="14640" x="3921125" y="2593975"/>
          <p14:tracePt t="14645" x="4260850" y="2557463"/>
          <p14:tracePt t="14658" x="4406900" y="2546350"/>
          <p14:tracePt t="14669" x="4737100" y="2363788"/>
          <p14:tracePt t="14681" x="5089525" y="2301875"/>
          <p14:tracePt t="14691" x="5357813" y="2192338"/>
          <p14:tracePt t="14700" x="5503863" y="2192338"/>
          <p14:tracePt t="14723" x="5600700" y="2192338"/>
          <p14:tracePt t="14724" x="5673725" y="2155825"/>
          <p14:tracePt t="14740" x="5697538" y="2155825"/>
          <p14:tracePt t="14828" x="5697538" y="2168525"/>
          <p14:tracePt t="19158" x="5697538" y="2192338"/>
          <p14:tracePt t="19180" x="5697538" y="2217738"/>
          <p14:tracePt t="19192" x="5697538" y="2241550"/>
          <p14:tracePt t="19204" x="5673725" y="2314575"/>
          <p14:tracePt t="19214" x="5661025" y="2363788"/>
          <p14:tracePt t="19226" x="5637213" y="2424113"/>
          <p14:tracePt t="19240" x="5624513" y="2484438"/>
          <p14:tracePt t="19251" x="5624513" y="2619375"/>
          <p14:tracePt t="19269" x="5588000" y="2801938"/>
          <p14:tracePt t="19273" x="5588000" y="2874963"/>
          <p14:tracePt t="19285" x="5576888" y="2911475"/>
          <p14:tracePt t="19294" x="5576888" y="2960688"/>
          <p14:tracePt t="19307" x="5564188" y="2971800"/>
          <p14:tracePt t="19318" x="5564188" y="2984500"/>
          <p14:tracePt t="19342" x="5564188" y="2997200"/>
          <p14:tracePt t="20923" x="5551488" y="2984500"/>
          <p14:tracePt t="20935" x="5527675" y="2960688"/>
          <p14:tracePt t="20947" x="5491163" y="2924175"/>
          <p14:tracePt t="20961" x="5478463" y="2898775"/>
          <p14:tracePt t="20973" x="5441950" y="2862263"/>
          <p14:tracePt t="20981" x="5405438" y="2814638"/>
          <p14:tracePt t="20993" x="5381625" y="2801938"/>
          <p14:tracePt t="21008" x="5357813" y="2789238"/>
          <p14:tracePt t="21029" x="5345113" y="2789238"/>
          <p14:tracePt t="21039" x="5332413" y="2789238"/>
          <p14:tracePt t="21056" x="5321300" y="2789238"/>
          <p14:tracePt t="21072" x="5321300" y="2776538"/>
          <p14:tracePt t="21596" x="5308600" y="2776538"/>
          <p14:tracePt t="21630" x="5295900" y="2776538"/>
          <p14:tracePt t="21642" x="5272088" y="2752725"/>
          <p14:tracePt t="21653" x="5248275" y="2752725"/>
          <p14:tracePt t="21667" x="5186363" y="2740025"/>
          <p14:tracePt t="21679" x="5102225" y="2716213"/>
          <p14:tracePt t="21691" x="5016500" y="2679700"/>
          <p14:tracePt t="21699" x="4956175" y="2679700"/>
          <p14:tracePt t="21711" x="4870450" y="2667000"/>
          <p14:tracePt t="21725" x="4797425" y="2655888"/>
          <p14:tracePt t="21734" x="4748213" y="2630488"/>
          <p14:tracePt t="21746" x="4700588" y="2619375"/>
          <p14:tracePt t="21758" x="4638675" y="2606675"/>
          <p14:tracePt t="21767" x="4591050" y="2593975"/>
          <p14:tracePt t="21782" x="4552950" y="2570163"/>
          <p14:tracePt t="21791" x="4529138" y="2570163"/>
          <p14:tracePt t="21808" x="4492625" y="2570163"/>
          <p14:tracePt t="21812" x="4406900" y="2520950"/>
          <p14:tracePt t="22189" x="4383088" y="2520950"/>
          <p14:tracePt t="22200" x="4370388" y="2484438"/>
          <p14:tracePt t="22212" x="4346575" y="2473325"/>
          <p14:tracePt t="22227" x="4310063" y="2460625"/>
          <p14:tracePt t="22235" x="4273550" y="2411413"/>
          <p14:tracePt t="22249" x="4249738" y="2363788"/>
          <p14:tracePt t="22259" x="4187825" y="2314575"/>
          <p14:tracePt t="22268" x="4176713" y="2290763"/>
          <p14:tracePt t="22281" x="4127500" y="2241550"/>
          <p14:tracePt t="22292" x="4103688" y="2192338"/>
          <p14:tracePt t="22302" x="4078288" y="2168525"/>
          <p14:tracePt t="22315" x="4054475" y="2132013"/>
          <p14:tracePt t="22326" x="4041775" y="2095500"/>
          <p14:tracePt t="22342" x="4030663" y="2095500"/>
          <p14:tracePt t="22359" x="4017963" y="2070100"/>
          <p14:tracePt t="22393" x="4005263" y="2058988"/>
          <p14:tracePt t="22416" x="3994150" y="2046288"/>
          <p14:tracePt t="23135" x="3981450" y="2033588"/>
          <p14:tracePt t="23158" x="3981450" y="2022475"/>
          <p14:tracePt t="23169" x="3957638" y="2022475"/>
          <p14:tracePt t="23182" x="3957638" y="1997075"/>
          <p14:tracePt t="23195" x="3944938" y="1997075"/>
          <p14:tracePt t="23212" x="3944938" y="1985963"/>
          <p14:tracePt t="23215" x="3932238" y="1973263"/>
          <p14:tracePt t="23228" x="3921125" y="1949450"/>
          <p14:tracePt t="23249" x="3908425" y="1949450"/>
          <p14:tracePt t="23263" x="3908425" y="1936750"/>
          <p14:tracePt t="23306" x="3895725" y="1936750"/>
          <p14:tracePt t="23328" x="3895725" y="1924050"/>
          <p14:tracePt t="23944" x="3908425" y="1924050"/>
          <p14:tracePt t="23967" x="3932238" y="1924050"/>
          <p14:tracePt t="23979" x="3957638" y="1924050"/>
          <p14:tracePt t="23989" x="3994150" y="1936750"/>
          <p14:tracePt t="24001" x="4017963" y="1936750"/>
          <p14:tracePt t="24014" x="4041775" y="1936750"/>
          <p14:tracePt t="24030" x="4078288" y="1936750"/>
          <p14:tracePt t="24036" x="4090988" y="1936750"/>
          <p14:tracePt t="24048" x="4114800" y="1949450"/>
          <p14:tracePt t="24160" x="4114800" y="1960563"/>
          <p14:tracePt t="24605" x="4127500" y="1960563"/>
          <p14:tracePt t="24628" x="4151313" y="1973263"/>
          <p14:tracePt t="24640" x="4176713" y="1985963"/>
          <p14:tracePt t="24652" x="4237038" y="1997075"/>
          <p14:tracePt t="24666" x="4286250" y="2022475"/>
          <p14:tracePt t="24673" x="4346575" y="2095500"/>
          <p14:tracePt t="24688" x="4370388" y="2095500"/>
          <p14:tracePt t="24697" x="4395788" y="2106613"/>
          <p14:tracePt t="24715" x="4395788" y="2119313"/>
          <p14:tracePt t="24718" x="4406900" y="2119313"/>
          <p14:tracePt t="24787" x="4419600" y="2119313"/>
          <p14:tracePt t="24810" x="4432300" y="2143125"/>
          <p14:tracePt t="24822" x="4443413" y="2143125"/>
          <p14:tracePt t="24833" x="4456113" y="2155825"/>
          <p14:tracePt t="24844" x="4468813" y="2155825"/>
          <p14:tracePt t="24858" x="4479925" y="2168525"/>
          <p14:tracePt t="24992" x="4479925" y="2179638"/>
          <p14:tracePt t="28044" x="4516438" y="2192338"/>
          <p14:tracePt t="28056" x="4614863" y="2254250"/>
          <p14:tracePt t="28067" x="4687888" y="2301875"/>
          <p14:tracePt t="28079" x="4760913" y="2363788"/>
          <p14:tracePt t="28090" x="4821238" y="2447925"/>
          <p14:tracePt t="28107" x="4846638" y="2630488"/>
          <p14:tracePt t="28124" x="4906963" y="2838450"/>
          <p14:tracePt t="28125" x="4956175" y="2947988"/>
          <p14:tracePt t="28140" x="4992688" y="3057525"/>
          <p14:tracePt t="28157" x="5029200" y="3154363"/>
          <p14:tracePt t="28158" x="5065713" y="3203575"/>
          <p14:tracePt t="28173" x="5065713" y="3240088"/>
          <p14:tracePt t="28249" x="5065713" y="3227388"/>
          <p14:tracePt t="28479" x="5065713" y="3216275"/>
          <p14:tracePt t="28502" x="5065713" y="3203575"/>
          <p14:tracePt t="28514" x="5076825" y="3167063"/>
          <p14:tracePt t="28536" x="5089525" y="3143250"/>
          <p14:tracePt t="28547" x="5089525" y="3117850"/>
          <p14:tracePt t="28569" x="5089525" y="3106738"/>
          <p14:tracePt t="28603" x="5102225" y="3106738"/>
          <p14:tracePt t="28660" x="5113338" y="3106738"/>
          <p14:tracePt t="29252" x="5138738" y="3106738"/>
          <p14:tracePt t="29264" x="5149850" y="3106738"/>
          <p14:tracePt t="29275" x="5186363" y="3106738"/>
          <p14:tracePt t="29287" x="5211763" y="3106738"/>
          <p14:tracePt t="29298" x="5222875" y="3106738"/>
          <p14:tracePt t="29310" x="5248275" y="3106738"/>
          <p14:tracePt t="29326" x="5272088" y="3106738"/>
          <p14:tracePt t="29343" x="5295900" y="3106738"/>
          <p14:tracePt t="29360" x="5308600" y="3106738"/>
          <p14:tracePt t="30167" x="5295900" y="3117850"/>
          <p14:tracePt t="30178" x="5211763" y="3154363"/>
          <p14:tracePt t="30188" x="5102225" y="3227388"/>
          <p14:tracePt t="30200" x="4943475" y="3349625"/>
          <p14:tracePt t="30213" x="4724400" y="3521075"/>
          <p14:tracePt t="30229" x="4443413" y="3776663"/>
          <p14:tracePt t="30235" x="4249738" y="3897313"/>
          <p14:tracePt t="30246" x="4017963" y="4032250"/>
          <p14:tracePt t="30263" x="3811588" y="4141788"/>
          <p14:tracePt t="30269" x="3702050" y="4202113"/>
          <p14:tracePt t="30280" x="3567113" y="4287838"/>
          <p14:tracePt t="30296" x="3494088" y="4373563"/>
          <p14:tracePt t="30303" x="3397250" y="4421188"/>
          <p14:tracePt t="30315" x="3324225" y="4470400"/>
          <p14:tracePt t="30330" x="3275013" y="4530725"/>
          <p14:tracePt t="30337" x="3262313" y="4556125"/>
          <p14:tracePt t="30349" x="3251200" y="4556125"/>
          <p14:tracePt t="31465" x="3300413" y="4543425"/>
          <p14:tracePt t="31477" x="3409950" y="4543425"/>
          <p14:tracePt t="31488" x="3556000" y="4543425"/>
          <p14:tracePt t="31499" x="3725863" y="4506913"/>
          <p14:tracePt t="31516" x="3871913" y="4519613"/>
          <p14:tracePt t="31523" x="4103688" y="4567238"/>
          <p14:tracePt t="31535" x="4213225" y="4567238"/>
          <p14:tracePt t="31549" x="4346575" y="4543425"/>
          <p14:tracePt t="31557" x="4505325" y="4592638"/>
          <p14:tracePt t="31569" x="4614863" y="4592638"/>
          <p14:tracePt t="31582" x="4675188" y="4592638"/>
          <p14:tracePt t="31600" x="4737100" y="4603750"/>
          <p14:tracePt t="31607" x="4784725" y="4603750"/>
          <p14:tracePt t="31616" x="4810125" y="4603750"/>
          <p14:tracePt t="31625" x="4833938" y="4603750"/>
          <p14:tracePt t="31637" x="4870450" y="4603750"/>
          <p14:tracePt t="32101" x="4883150" y="4603750"/>
          <p14:tracePt t="32113" x="4906963" y="4603750"/>
          <p14:tracePt t="32124" x="4943475" y="4603750"/>
          <p14:tracePt t="32136" x="4979988" y="4629150"/>
          <p14:tracePt t="32150" x="5065713" y="4629150"/>
          <p14:tracePt t="32167" x="5175250" y="4640263"/>
          <p14:tracePt t="32171" x="5248275" y="4640263"/>
          <p14:tracePt t="32184" x="5308600" y="4652963"/>
          <p14:tracePt t="32201" x="5332413" y="4652963"/>
          <p14:tracePt t="32217" x="5345113" y="4678363"/>
          <p14:tracePt t="32234" x="5357813" y="4678363"/>
          <p14:tracePt t="32639" x="5357813" y="4665663"/>
          <p14:tracePt t="33083" x="5368925" y="4665663"/>
          <p14:tracePt t="33095" x="5405438" y="4665663"/>
          <p14:tracePt t="33107" x="5441950" y="4665663"/>
          <p14:tracePt t="33120" x="5503863" y="4652963"/>
          <p14:tracePt t="33137" x="5551488" y="4652963"/>
          <p14:tracePt t="33140" x="5649913" y="4652963"/>
          <p14:tracePt t="33153" x="5697538" y="4652963"/>
          <p14:tracePt t="33169" x="5722938" y="4652963"/>
          <p14:tracePt t="33187" x="5734050" y="4652963"/>
          <p14:tracePt t="33745" x="5746750" y="4629150"/>
          <p14:tracePt t="33757" x="5807075" y="4616450"/>
          <p14:tracePt t="33767" x="5868988" y="4603750"/>
          <p14:tracePt t="33778" x="5918200" y="4579938"/>
          <p14:tracePt t="33791" x="6051550" y="4567238"/>
          <p14:tracePt t="33807" x="6148388" y="4556125"/>
          <p14:tracePt t="33813" x="6221413" y="4556125"/>
          <p14:tracePt t="33828" x="6270625" y="4556125"/>
          <p14:tracePt t="33838" x="6270625" y="4543425"/>
          <p14:tracePt t="33855" x="6294438" y="4543425"/>
          <p14:tracePt t="34041" x="6307138" y="4543425"/>
          <p14:tracePt t="34188" x="6307138" y="4530725"/>
          <p14:tracePt t="34257" x="6319838" y="4530725"/>
          <p14:tracePt t="34291" x="6343650" y="4530725"/>
          <p14:tracePt t="34314" x="6356350" y="4530725"/>
          <p14:tracePt t="34327" x="6356350" y="4519613"/>
          <p14:tracePt t="34336" x="6367463" y="4519613"/>
          <p14:tracePt t="34348" x="6380163" y="4519613"/>
          <p14:tracePt t="34359" x="6392863" y="4519613"/>
          <p14:tracePt t="34373" x="6403975" y="4519613"/>
          <p14:tracePt t="34390" x="6416675" y="4519613"/>
          <p14:tracePt t="34394" x="6440488" y="4519613"/>
          <p14:tracePt t="34423" x="6453188" y="4519613"/>
          <p14:tracePt t="34440" x="6465888" y="4519613"/>
          <p14:tracePt t="34497" x="6477000" y="4519613"/>
          <p14:tracePt t="34510" x="6489700" y="4519613"/>
          <p14:tracePt t="34519" x="6502400" y="4519613"/>
          <p14:tracePt t="34530" x="6550025" y="4506913"/>
          <p14:tracePt t="35543" x="6562725" y="4519613"/>
          <p14:tracePt t="35554" x="6586538" y="4543425"/>
          <p14:tracePt t="35566" x="6599238" y="4543425"/>
          <p14:tracePt t="35577" x="6611938" y="4567238"/>
          <p14:tracePt t="35600" x="6623050" y="4567238"/>
          <p14:tracePt t="35612" x="6623050" y="4579938"/>
          <p14:tracePt t="35714" x="6623050" y="4592638"/>
          <p14:tracePt t="35737" x="6599238" y="4592638"/>
          <p14:tracePt t="35748" x="6489700" y="4592638"/>
          <p14:tracePt t="35760" x="6392863" y="4579938"/>
          <p14:tracePt t="35771" x="6234113" y="4543425"/>
          <p14:tracePt t="35783" x="6051550" y="4543425"/>
          <p14:tracePt t="35794" x="5843588" y="4494213"/>
          <p14:tracePt t="35809" x="5722938" y="4446588"/>
          <p14:tracePt t="35826" x="5588000" y="4384675"/>
          <p14:tracePt t="35830" x="5454650" y="4337050"/>
          <p14:tracePt t="35843" x="5321300" y="4275138"/>
          <p14:tracePt t="35859" x="5222875" y="4264025"/>
          <p14:tracePt t="35862" x="5199063" y="4264025"/>
          <p14:tracePt t="35876" x="5149850" y="4227513"/>
          <p14:tracePt t="35893" x="5102225" y="4227513"/>
          <p14:tracePt t="35910" x="5065713" y="4214813"/>
          <p14:tracePt t="35911" x="5016500" y="4191000"/>
          <p14:tracePt t="36170" x="4992688" y="4191000"/>
          <p14:tracePt t="36182" x="4943475" y="4191000"/>
          <p14:tracePt t="36193" x="4883150" y="4191000"/>
          <p14:tracePt t="36204" x="4821238" y="4191000"/>
          <p14:tracePt t="36216" x="4760913" y="4191000"/>
          <p14:tracePt t="36227" x="4638675" y="4191000"/>
          <p14:tracePt t="36244" x="4529138" y="4214813"/>
          <p14:tracePt t="36260" x="4406900" y="4214813"/>
          <p14:tracePt t="36261" x="4297363" y="4227513"/>
          <p14:tracePt t="36278" x="4224338" y="4238625"/>
          <p14:tracePt t="36295" x="4200525" y="4238625"/>
          <p14:tracePt t="36296" x="4140200" y="4251325"/>
          <p14:tracePt t="36311" x="4114800" y="4251325"/>
          <p14:tracePt t="36328" x="4078288" y="4251325"/>
          <p14:tracePt t="36331" x="4054475" y="4264025"/>
          <p14:tracePt t="36346" x="4017963" y="4264025"/>
          <p14:tracePt t="36361" x="3981450" y="4287838"/>
          <p14:tracePt t="36369" x="3968750" y="4287838"/>
          <p14:tracePt t="36400" x="3957638" y="4287838"/>
          <p14:tracePt t="37880" x="3968750" y="4287838"/>
          <p14:tracePt t="38108" x="3981450" y="4287838"/>
          <p14:tracePt t="38896" x="3994150" y="4287838"/>
          <p14:tracePt t="39931" x="3994150" y="4275138"/>
          <p14:tracePt t="40320" x="4005263" y="4275138"/>
          <p14:tracePt t="40389" x="4017963" y="4275138"/>
          <p14:tracePt t="40401" x="4030663" y="4264025"/>
          <p14:tracePt t="40422" x="4041775" y="4264025"/>
          <p14:tracePt t="40433" x="4054475" y="4264025"/>
          <p14:tracePt t="40479" x="4067175" y="4264025"/>
          <p14:tracePt t="40502" x="4078288" y="4264025"/>
          <p14:tracePt t="40525" x="4090988" y="4264025"/>
          <p14:tracePt t="40548" x="4103688" y="4264025"/>
          <p14:tracePt t="40571" x="4114800" y="4264025"/>
          <p14:tracePt t="41471" x="4114800" y="4251325"/>
          <p14:tracePt t="41551" x="4114800" y="4238625"/>
          <p14:tracePt t="41574" x="4114800" y="4227513"/>
          <p14:tracePt t="41584" x="4114800" y="4214813"/>
          <p14:tracePt t="41597" x="4127500" y="4202113"/>
          <p14:tracePt t="41630" x="4140200" y="4178300"/>
          <p14:tracePt t="41664" x="4151313" y="4178300"/>
          <p14:tracePt t="41688" x="4164013" y="4178300"/>
          <p14:tracePt t="41699" x="4176713" y="4178300"/>
          <p14:tracePt t="41722" x="4187825" y="4178300"/>
          <p14:tracePt t="41733" x="4213225" y="4178300"/>
          <p14:tracePt t="41756" x="4224338" y="4178300"/>
          <p14:tracePt t="41767" x="4260850" y="4178300"/>
          <p14:tracePt t="41779" x="4273550" y="4178300"/>
          <p14:tracePt t="41792" x="4310063" y="4202113"/>
          <p14:tracePt t="41808" x="4322763" y="4202113"/>
          <p14:tracePt t="41813" x="4359275" y="4214813"/>
          <p14:tracePt t="41825" x="4383088" y="4238625"/>
          <p14:tracePt t="41843" x="4443413" y="4238625"/>
          <p14:tracePt t="41846" x="4516438" y="4251325"/>
          <p14:tracePt t="41858" x="4627563" y="4324350"/>
          <p14:tracePt t="41876" x="4700588" y="4337050"/>
          <p14:tracePt t="41881" x="4760913" y="4348163"/>
          <p14:tracePt t="41894" x="4773613" y="4373563"/>
          <p14:tracePt t="41909" x="4810125" y="4373563"/>
          <p14:tracePt t="41916" x="4833938" y="4384675"/>
          <p14:tracePt t="41927" x="4846638" y="4397375"/>
          <p14:tracePt t="41942" x="4894263" y="4421188"/>
          <p14:tracePt t="41950" x="4919663" y="4446588"/>
          <p14:tracePt t="41962" x="4943475" y="4457700"/>
          <p14:tracePt t="41976" x="4992688" y="4483100"/>
          <p14:tracePt t="41985" x="5029200" y="4506913"/>
          <p14:tracePt t="41999" x="5029200" y="4519613"/>
          <p14:tracePt t="42009" x="5040313" y="4530725"/>
          <p14:tracePt t="42519" x="5065713" y="4530725"/>
          <p14:tracePt t="42530" x="5113338" y="4530725"/>
          <p14:tracePt t="42542" x="5175250" y="4530725"/>
          <p14:tracePt t="42555" x="5259388" y="4530725"/>
          <p14:tracePt t="42566" x="5308600" y="4530725"/>
          <p14:tracePt t="42577" x="5368925" y="4530725"/>
          <p14:tracePt t="42594" x="5405438" y="4543425"/>
          <p14:tracePt t="42600" x="5467350" y="4579938"/>
          <p14:tracePt t="42611" x="5478463" y="4579938"/>
          <p14:tracePt t="42627" x="5503863" y="4579938"/>
          <p14:tracePt t="43650" x="5503863" y="4592638"/>
          <p14:tracePt t="43693" x="5503863" y="4603750"/>
          <p14:tracePt t="43704" x="5503863" y="4616450"/>
          <p14:tracePt t="43716" x="5503863" y="4629150"/>
          <p14:tracePt t="43730" x="5503863" y="4652963"/>
          <p14:tracePt t="43747" x="5503863" y="4689475"/>
          <p14:tracePt t="43751" x="5503863" y="4775200"/>
          <p14:tracePt t="43763" x="5503863" y="4908550"/>
          <p14:tracePt t="43780" x="5503863" y="4957763"/>
          <p14:tracePt t="43785" x="5503863" y="4981575"/>
          <p14:tracePt t="43797" x="5503863" y="4994275"/>
          <p14:tracePt t="43813" x="5503863" y="5006975"/>
          <p14:tracePt t="43817" x="5503863" y="5018088"/>
          <p14:tracePt t="43830" x="5503863" y="5030788"/>
          <p14:tracePt t="43847" x="5503863" y="5054600"/>
          <p14:tracePt t="43865" x="5503863" y="5091113"/>
          <p14:tracePt t="43866" x="5503863" y="5176838"/>
          <p14:tracePt t="43881" x="5503863" y="5200650"/>
          <p14:tracePt t="43899" x="5503863" y="5226050"/>
          <p14:tracePt t="43989" x="5514975" y="5262563"/>
          <p14:tracePt t="44002" x="5527675" y="5322888"/>
          <p14:tracePt t="44527" x="5527675" y="5348288"/>
          <p14:tracePt t="44547" x="5527675" y="5372100"/>
          <p14:tracePt t="44559" x="5527675" y="5408613"/>
          <p14:tracePt t="44571" x="5527675" y="5421313"/>
          <p14:tracePt t="44582" x="5527675" y="5445125"/>
          <p14:tracePt t="44599" x="5527675" y="5457825"/>
          <p14:tracePt t="44684" x="5540375" y="5457825"/>
          <p14:tracePt t="46155" x="5540375" y="5445125"/>
          <p14:tracePt t="46167" x="5540375" y="5408613"/>
          <p14:tracePt t="46177" x="5540375" y="5384800"/>
          <p14:tracePt t="46189" x="5527675" y="5372100"/>
          <p14:tracePt t="46203" x="5527675" y="5335588"/>
          <p14:tracePt t="46220" x="5514975" y="5299075"/>
          <p14:tracePt t="46223" x="5503863" y="5286375"/>
          <p14:tracePt t="46236" x="5503863" y="5273675"/>
          <p14:tracePt t="46253" x="5467350" y="5213350"/>
          <p14:tracePt t="46259" x="5441950" y="5200650"/>
          <p14:tracePt t="46270" x="5430838" y="5189538"/>
          <p14:tracePt t="46287" x="5418138" y="5164138"/>
          <p14:tracePt t="46291" x="5394325" y="5153025"/>
          <p14:tracePt t="46305" x="5368925" y="5127625"/>
          <p14:tracePt t="46320" x="5345113" y="5127625"/>
          <p14:tracePt t="46326" x="5332413" y="5127625"/>
          <p14:tracePt t="46338" x="5332413" y="5103813"/>
          <p14:tracePt t="46353" x="5308600" y="5103813"/>
          <p14:tracePt t="46370" x="5295900" y="5103813"/>
          <p14:tracePt t="46373" x="5284788" y="5091113"/>
          <p14:tracePt t="46387" x="5248275" y="5091113"/>
          <p14:tracePt t="46404" x="5222875" y="5091113"/>
          <p14:tracePt t="46407" x="5186363" y="5091113"/>
          <p14:tracePt t="46420" x="5175250" y="5091113"/>
          <p14:tracePt t="46437" x="5113338" y="5080000"/>
          <p14:tracePt t="46440" x="5076825" y="5080000"/>
          <p14:tracePt t="46455" x="5040313" y="5080000"/>
          <p14:tracePt t="46462" x="4992688" y="5080000"/>
          <p14:tracePt t="46474" x="4943475" y="5091113"/>
          <p14:tracePt t="46487" x="4919663" y="5091113"/>
          <p14:tracePt t="46504" x="4857750" y="5103813"/>
          <p14:tracePt t="46508" x="4833938" y="5103813"/>
          <p14:tracePt t="46520" x="4784725" y="5103813"/>
          <p14:tracePt t="46537" x="4760913" y="5116513"/>
          <p14:tracePt t="46542" x="4700588" y="5140325"/>
          <p14:tracePt t="46554" x="4687888" y="5140325"/>
          <p14:tracePt t="46571" x="4675188" y="5140325"/>
          <p14:tracePt t="46578" x="4675188" y="5153025"/>
          <p14:tracePt t="46589" x="4664075" y="5153025"/>
          <p14:tracePt t="46668" x="4675188" y="5153025"/>
          <p14:tracePt t="46679" x="4711700" y="5189538"/>
          <p14:tracePt t="46690" x="4784725" y="5237163"/>
          <p14:tracePt t="46704" x="4857750" y="5249863"/>
          <p14:tracePt t="46713" x="4943475" y="5273675"/>
          <p14:tracePt t="46726" x="4992688" y="5299075"/>
          <p14:tracePt t="46737" x="5113338" y="5311775"/>
          <p14:tracePt t="46755" x="5211763" y="5322888"/>
          <p14:tracePt t="46759" x="5284788" y="5348288"/>
          <p14:tracePt t="46771" x="5357813" y="5335588"/>
          <p14:tracePt t="46781" x="5405438" y="5348288"/>
          <p14:tracePt t="46793" x="5430838" y="5348288"/>
          <p14:tracePt t="46805" x="5467350" y="5348288"/>
          <p14:tracePt t="46821" x="5478463" y="5348288"/>
          <p14:tracePt t="46828" x="5514975" y="5348288"/>
          <p14:tracePt t="46839" x="5540375" y="5335588"/>
          <p14:tracePt t="46855" x="5564188" y="5335588"/>
          <p14:tracePt t="46874" x="5576888" y="5335588"/>
          <p14:tracePt t="46975" x="5588000" y="5335588"/>
          <p14:tracePt t="47169" x="5613400" y="5322888"/>
          <p14:tracePt t="47180" x="5624513" y="5311775"/>
          <p14:tracePt t="47191" x="5637213" y="5311775"/>
          <p14:tracePt t="47207" x="5637213" y="5286375"/>
          <p14:tracePt t="47237" x="5637213" y="5273675"/>
          <p14:tracePt t="47249" x="5637213" y="5262563"/>
          <p14:tracePt t="47282" x="5637213" y="5237163"/>
          <p14:tracePt t="47295" x="5637213" y="5189538"/>
          <p14:tracePt t="47306" x="5637213" y="5153025"/>
          <p14:tracePt t="47319" x="5637213" y="5116513"/>
          <p14:tracePt t="47329" x="5637213" y="5103813"/>
          <p14:tracePt t="47339" x="5613400" y="5103813"/>
          <p14:tracePt t="47356" x="5613400" y="5091113"/>
          <p14:tracePt t="47364" x="5588000" y="5091113"/>
          <p14:tracePt t="47376" x="5576888" y="5080000"/>
          <p14:tracePt t="47389" x="5564188" y="5080000"/>
          <p14:tracePt t="47406" x="5551488" y="5080000"/>
          <p14:tracePt t="47409" x="5527675" y="5080000"/>
          <p14:tracePt t="47423" x="5527675" y="5067300"/>
          <p14:tracePt t="47440" x="5514975" y="5067300"/>
          <p14:tracePt t="47444" x="5503863" y="5067300"/>
          <p14:tracePt t="47456" x="5478463" y="5067300"/>
          <p14:tracePt t="47473" x="5441950" y="5067300"/>
          <p14:tracePt t="47477" x="5418138" y="5067300"/>
          <p14:tracePt t="47489" x="5381625" y="5067300"/>
          <p14:tracePt t="47506" x="5357813" y="5067300"/>
          <p14:tracePt t="47512" x="5332413" y="5067300"/>
          <p14:tracePt t="47525" x="5321300" y="5067300"/>
          <p14:tracePt t="47540" x="5295900" y="5067300"/>
          <p14:tracePt t="47546" x="5272088" y="5067300"/>
          <p14:tracePt t="47558" x="5222875" y="5080000"/>
          <p14:tracePt t="47573" x="5186363" y="5080000"/>
          <p14:tracePt t="47579" x="5149850" y="5091113"/>
          <p14:tracePt t="47591" x="5126038" y="5091113"/>
          <p14:tracePt t="47607" x="5102225" y="5091113"/>
          <p14:tracePt t="47624" x="5076825" y="5103813"/>
          <p14:tracePt t="47627" x="5065713" y="5103813"/>
          <p14:tracePt t="47640" x="5029200" y="5103813"/>
          <p14:tracePt t="47657" x="5003800" y="5116513"/>
          <p14:tracePt t="47660" x="4967288" y="5127625"/>
          <p14:tracePt t="47674" x="4943475" y="5127625"/>
          <p14:tracePt t="47682" x="4930775" y="5127625"/>
          <p14:tracePt t="47695" x="4919663" y="5127625"/>
          <p14:tracePt t="47808" x="4919663" y="5140325"/>
          <p14:tracePt t="47841" x="4919663" y="5164138"/>
          <p14:tracePt t="47864" x="4919663" y="5176838"/>
          <p14:tracePt t="47888" x="4919663" y="5189538"/>
          <p14:tracePt t="47899" x="4919663" y="5200650"/>
          <p14:tracePt t="47910" x="4930775" y="5226050"/>
          <p14:tracePt t="47924" x="4967288" y="5262563"/>
          <p14:tracePt t="47933" x="5029200" y="5322888"/>
          <p14:tracePt t="47946" x="5102225" y="5372100"/>
          <p14:tracePt t="47957" x="5186363" y="5395913"/>
          <p14:tracePt t="47967" x="5248275" y="5421313"/>
          <p14:tracePt t="47980" x="5284788" y="5421313"/>
          <p14:tracePt t="47991" x="5321300" y="5432425"/>
          <p14:tracePt t="48008" x="5357813" y="5457825"/>
          <p14:tracePt t="48014" x="5381625" y="5457825"/>
          <p14:tracePt t="48026" x="5405438" y="5457825"/>
          <p14:tracePt t="48041" x="5418138" y="5457825"/>
          <p14:tracePt t="48047" x="5441950" y="5457825"/>
          <p14:tracePt t="48060" x="5467350" y="5457825"/>
          <p14:tracePt t="48075" x="5503863" y="5457825"/>
          <p14:tracePt t="48091" x="5527675" y="5457825"/>
          <p14:tracePt t="48093" x="5564188" y="5457825"/>
          <p14:tracePt t="48108" x="5588000" y="5445125"/>
          <p14:tracePt t="48125" x="5600700" y="5445125"/>
          <p14:tracePt t="48129" x="5624513" y="5432425"/>
          <p14:tracePt t="48158" x="5649913" y="5432425"/>
          <p14:tracePt t="48162" x="5673725" y="5421313"/>
          <p14:tracePt t="48175" x="5686425" y="5421313"/>
          <p14:tracePt t="48184" x="5697538" y="5421313"/>
          <p14:tracePt t="48197" x="5710238" y="5408613"/>
          <p14:tracePt t="48225" x="5710238" y="5395913"/>
          <p14:tracePt t="48230" x="5710238" y="5384800"/>
          <p14:tracePt t="48251" x="5722938" y="5384800"/>
          <p14:tracePt t="48275" x="5722938" y="5372100"/>
          <p14:tracePt t="48287" x="5722938" y="5359400"/>
          <p14:tracePt t="48297" x="5722938" y="5335588"/>
          <p14:tracePt t="48309" x="5722938" y="5322888"/>
          <p14:tracePt t="48325" x="5722938" y="5262563"/>
          <p14:tracePt t="48343" x="5722938" y="5213350"/>
          <p14:tracePt t="48345" x="5722938" y="5200650"/>
          <p14:tracePt t="48358" x="5722938" y="5176838"/>
          <p14:tracePt t="48375" x="5722938" y="5164138"/>
          <p14:tracePt t="48379" x="5722938" y="5153025"/>
          <p14:tracePt t="48392" x="5722938" y="5140325"/>
          <p14:tracePt t="48423" x="5697538" y="5127625"/>
          <p14:tracePt t="48447" x="5673725" y="5116513"/>
          <p14:tracePt t="48456" x="5649913" y="5103813"/>
          <p14:tracePt t="48468" x="5637213" y="5103813"/>
          <p14:tracePt t="48481" x="5613400" y="5103813"/>
          <p14:tracePt t="48492" x="5576888" y="5091113"/>
          <p14:tracePt t="48509" x="5540375" y="5091113"/>
          <p14:tracePt t="48515" x="5491163" y="5091113"/>
          <p14:tracePt t="48527" x="5441950" y="5091113"/>
          <p14:tracePt t="48542" x="5418138" y="5091113"/>
          <p14:tracePt t="48559" x="5381625" y="5091113"/>
          <p14:tracePt t="48562" x="5368925" y="5091113"/>
          <p14:tracePt t="48576" x="5345113" y="5091113"/>
          <p14:tracePt t="48583" x="5332413" y="5091113"/>
          <p14:tracePt t="48594" x="5308600" y="5091113"/>
          <p14:tracePt t="48609" x="5284788" y="5091113"/>
          <p14:tracePt t="48626" x="5259388" y="5091113"/>
          <p14:tracePt t="48631" x="5222875" y="5091113"/>
          <p14:tracePt t="48651" x="5175250" y="5116513"/>
          <p14:tracePt t="48663" x="5126038" y="5116513"/>
          <p14:tracePt t="48676" x="5102225" y="5116513"/>
          <p14:tracePt t="48697" x="5089525" y="5116513"/>
          <p14:tracePt t="48702" x="5076825" y="5116513"/>
          <p14:tracePt t="48726" x="5065713" y="5116513"/>
          <p14:tracePt t="48731" x="5065713" y="5127625"/>
          <p14:tracePt t="48743" x="5029200" y="5140325"/>
          <p14:tracePt t="49346" x="5053013" y="5127625"/>
          <p14:tracePt t="49357" x="5126038" y="5080000"/>
          <p14:tracePt t="49369" x="5186363" y="5043488"/>
          <p14:tracePt t="49380" x="5259388" y="4981575"/>
          <p14:tracePt t="49395" x="5272088" y="4945063"/>
          <p14:tracePt t="49403" x="5295900" y="4921250"/>
          <p14:tracePt t="49415" x="5295900" y="4908550"/>
          <p14:tracePt t="49428" x="5308600" y="4897438"/>
          <p14:tracePt t="49451" x="5321300" y="4884738"/>
          <p14:tracePt t="49461" x="5332413" y="4872038"/>
          <p14:tracePt t="49478" x="5332413" y="4848225"/>
          <p14:tracePt t="49482" x="5345113" y="4835525"/>
          <p14:tracePt t="49494" x="5345113" y="4824413"/>
          <p14:tracePt t="49517" x="5345113" y="4811713"/>
          <p14:tracePt t="49596" x="5345113" y="4799013"/>
          <p14:tracePt t="49653" x="5345113" y="4787900"/>
          <p14:tracePt t="49667" x="5345113" y="4775200"/>
          <p14:tracePt t="49676" x="5332413" y="4751388"/>
          <p14:tracePt t="49699" x="5332413" y="4738688"/>
          <p14:tracePt t="49710" x="5321300" y="4725988"/>
          <p14:tracePt t="49744" x="5321300" y="4714875"/>
          <p14:tracePt t="49756" x="5321300" y="4702175"/>
          <p14:tracePt t="49779" x="5308600" y="4689475"/>
          <p14:tracePt t="49813" x="5308600" y="4678363"/>
          <p14:tracePt t="50736" x="5272088" y="4678363"/>
          <p14:tracePt t="50747" x="5162550" y="4725988"/>
          <p14:tracePt t="50758" x="4992688" y="4799013"/>
          <p14:tracePt t="50771" x="4529138" y="5103813"/>
          <p14:tracePt t="50782" x="4176713" y="5432425"/>
          <p14:tracePt t="50798" x="3738563" y="5627688"/>
          <p14:tracePt t="50815" x="3225800" y="5859463"/>
          <p14:tracePt t="50818" x="2982913" y="6042025"/>
          <p14:tracePt t="50832" x="2849563" y="6115050"/>
          <p14:tracePt t="50839" x="2727325" y="6224588"/>
          <p14:tracePt t="50853" x="2617788" y="6284913"/>
          <p14:tracePt t="50865" x="2520950" y="6334125"/>
          <p14:tracePt t="50873" x="2411413" y="6419850"/>
          <p14:tracePt t="50886" x="2325688" y="6443663"/>
          <p14:tracePt t="50899" x="2252663" y="6480175"/>
          <p14:tracePt t="50907" x="2203450" y="6516688"/>
          <p14:tracePt t="51192" x="2203450" y="6529388"/>
          <p14:tracePt t="51203" x="2166938" y="6553200"/>
          <p14:tracePt t="51215" x="2106613" y="6626225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OBJECTIVES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8DBCF-DD26-49DD-B6E1-75A7B21A593E}"/>
              </a:ext>
            </a:extLst>
          </p:cNvPr>
          <p:cNvSpPr txBox="1"/>
          <p:nvPr/>
        </p:nvSpPr>
        <p:spPr>
          <a:xfrm>
            <a:off x="669431" y="1621293"/>
            <a:ext cx="75654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Assessment of organic artefacts to quantify their role in PM</a:t>
            </a:r>
            <a:r>
              <a:rPr lang="en-US" sz="2600" baseline="-25000" dirty="0">
                <a:cs typeface="Times New Roman" panose="02020603050405020304" pitchFamily="18" charset="0"/>
              </a:rPr>
              <a:t>2.5</a:t>
            </a:r>
            <a:r>
              <a:rPr lang="en-US" sz="2600" dirty="0">
                <a:cs typeface="Times New Roman" panose="02020603050405020304" pitchFamily="18" charset="0"/>
              </a:rPr>
              <a:t> mass closure. </a:t>
            </a:r>
          </a:p>
          <a:p>
            <a:pPr marL="685778" indent="-685778" algn="just">
              <a:buFont typeface="Arial" panose="020B0604020202020204" pitchFamily="34" charset="0"/>
              <a:buChar char="•"/>
            </a:pPr>
            <a:endParaRPr lang="en-US" sz="2600" dirty="0">
              <a:cs typeface="Times New Roman" panose="02020603050405020304" pitchFamily="18" charset="0"/>
            </a:endParaRPr>
          </a:p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Study the implications of the temporally varying organics adsorption and volatilization artefacts on measured organic carbon (OC).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4</a:t>
            </a:fld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E2D1201-9DCD-B2A9-9BFD-058FC1A03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0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36"/>
    </mc:Choice>
    <mc:Fallback>
      <p:transition spd="slow" advTm="21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80" x="1619250" y="6480175"/>
          <p14:tracePt t="592" x="1619250" y="5992813"/>
          <p14:tracePt t="604" x="1619250" y="5810250"/>
          <p14:tracePt t="616" x="1582738" y="5603875"/>
          <p14:tracePt t="630" x="1582738" y="5457825"/>
          <p14:tracePt t="638" x="1582738" y="5311775"/>
          <p14:tracePt t="651" x="1570038" y="5226050"/>
          <p14:tracePt t="664" x="1558925" y="5176838"/>
          <p14:tracePt t="680" x="1546225" y="5153025"/>
          <p14:tracePt t="684" x="1546225" y="5103813"/>
          <p14:tracePt t="697" x="1533525" y="5080000"/>
          <p14:tracePt t="705" x="1558925" y="4957763"/>
          <p14:tracePt t="1357" x="1546225" y="4957763"/>
          <p14:tracePt t="1368" x="1509713" y="4933950"/>
          <p14:tracePt t="1378" x="1449388" y="4908550"/>
          <p14:tracePt t="1390" x="1314450" y="4872038"/>
          <p14:tracePt t="1402" x="1108075" y="4872038"/>
          <p14:tracePt t="1416" x="962025" y="4860925"/>
          <p14:tracePt t="1424" x="755650" y="4799013"/>
          <p14:tracePt t="1439" x="596900" y="4799013"/>
          <p14:tracePt t="1449" x="414338" y="4799013"/>
          <p14:tracePt t="1465" x="279400" y="4762500"/>
          <p14:tracePt t="1471" x="122238" y="4738688"/>
          <p14:tracePt t="1482" x="0" y="4725988"/>
          <p14:tracePt t="20467" x="268288" y="4725988"/>
          <p14:tracePt t="20480" x="682625" y="5140325"/>
          <p14:tracePt t="20497" x="1071563" y="5530850"/>
          <p14:tracePt t="20501" x="1277938" y="5773738"/>
          <p14:tracePt t="20515" x="1546225" y="6091238"/>
          <p14:tracePt t="20530" x="1668463" y="6261100"/>
          <p14:tracePt t="20536" x="1887538" y="6529388"/>
          <p14:tracePt t="20547" x="1911350" y="6615113"/>
          <p14:tracePt t="20564" x="1947863" y="6688138"/>
          <p14:tracePt t="20569" x="1947863" y="6711950"/>
          <p14:tracePt t="20582" x="1947863" y="6735763"/>
          <p14:tracePt t="20597" x="1947863" y="6797675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METHDOLOGY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08DBCF-DD26-49DD-B6E1-75A7B21A593E}"/>
                  </a:ext>
                </a:extLst>
              </p:cNvPr>
              <p:cNvSpPr txBox="1"/>
              <p:nvPr/>
            </p:nvSpPr>
            <p:spPr>
              <a:xfrm>
                <a:off x="614346" y="993317"/>
                <a:ext cx="8155080" cy="5105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778" indent="-685778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cs typeface="Times New Roman" panose="02020603050405020304" pitchFamily="18" charset="0"/>
                  </a:rPr>
                  <a:t>Over 349 Q (bare quartz) and QbQ (Quartz behind Quartz) filters each and 50 QbT (Quartz behind Teflon) samples collected during 2019 and 2020.</a:t>
                </a:r>
              </a:p>
              <a:p>
                <a:pPr marL="685778" indent="-685778" algn="just">
                  <a:buFont typeface="Arial" panose="020B0604020202020204" pitchFamily="34" charset="0"/>
                  <a:buChar char="•"/>
                </a:pPr>
                <a:endParaRPr lang="en-US" sz="2600" dirty="0">
                  <a:cs typeface="Times New Roman" panose="02020603050405020304" pitchFamily="18" charset="0"/>
                </a:endParaRPr>
              </a:p>
              <a:p>
                <a:pPr marL="685778" indent="-685778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cs typeface="Times New Roman" panose="02020603050405020304" pitchFamily="18" charset="0"/>
                  </a:rPr>
                  <a:t>% Positive artefact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QbQ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sub>
                            </m:s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QbQ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IN" sz="2600" dirty="0">
                    <a:cs typeface="Times New Roman" panose="02020603050405020304" pitchFamily="18" charset="0"/>
                  </a:rPr>
                  <a:t> </a:t>
                </a:r>
              </a:p>
              <a:p>
                <a:pPr marL="685778" indent="-685778" algn="just">
                  <a:buFont typeface="Arial" panose="020B0604020202020204" pitchFamily="34" charset="0"/>
                  <a:buChar char="•"/>
                </a:pPr>
                <a:endParaRPr lang="en-US" sz="2600" dirty="0">
                  <a:cs typeface="Times New Roman" panose="02020603050405020304" pitchFamily="18" charset="0"/>
                </a:endParaRPr>
              </a:p>
              <a:p>
                <a:pPr marL="685778" indent="-685778" algn="just">
                  <a:buFont typeface="Arial" panose="020B0604020202020204" pitchFamily="34" charset="0"/>
                  <a:buChar char="•"/>
                </a:pPr>
                <a:r>
                  <a:rPr lang="en-US" sz="2600" dirty="0">
                    <a:cs typeface="Times New Roman" panose="02020603050405020304" pitchFamily="18" charset="0"/>
                  </a:rPr>
                  <a:t>% Volatilized particulate OC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QbT</m:t>
                                </m:r>
                              </m:sub>
                            </m:s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QbQ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Q</m:t>
                                </m:r>
                              </m:sub>
                            </m:sSub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TOC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QbQ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 </a:t>
                </a:r>
                <a:r>
                  <a:rPr lang="en-IN" sz="2600" dirty="0">
                    <a:cs typeface="Times New Roman" panose="02020603050405020304" pitchFamily="18" charset="0"/>
                  </a:rPr>
                  <a:t>                      </a:t>
                </a:r>
              </a:p>
              <a:p>
                <a:pPr marL="685778" indent="-685778" algn="just">
                  <a:buFont typeface="Arial" panose="020B0604020202020204" pitchFamily="34" charset="0"/>
                  <a:buChar char="•"/>
                </a:pPr>
                <a:endParaRPr lang="en-US" sz="2600" dirty="0">
                  <a:cs typeface="Times New Roman" panose="02020603050405020304" pitchFamily="18" charset="0"/>
                </a:endParaRPr>
              </a:p>
              <a:p>
                <a:pPr marL="685778" indent="-685778" algn="just">
                  <a:buFont typeface="Arial" panose="020B0604020202020204" pitchFamily="34" charset="0"/>
                  <a:buChar char="•"/>
                </a:pPr>
                <a:r>
                  <a:rPr lang="en-IN" sz="2600" dirty="0">
                    <a:cs typeface="Times New Roman" panose="02020603050405020304" pitchFamily="18" charset="0"/>
                  </a:rPr>
                  <a:t>% OM loss 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N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IN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600">
                                        <a:latin typeface="Cambria Math" panose="02040503050406030204" pitchFamily="18" charset="0"/>
                                      </a:rPr>
                                      <m:t>QbT</m:t>
                                    </m:r>
                                  </m:sub>
                                </m:s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TO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6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600">
                                        <a:latin typeface="Cambria Math" panose="02040503050406030204" pitchFamily="18" charset="0"/>
                                      </a:rPr>
                                      <m:t>QbQ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PM</m:t>
                                </m:r>
                              </m:e>
                              <m:sub>
                                <m:r>
                                  <a:rPr lang="en-US" sz="2600">
                                    <a:latin typeface="Cambria Math" panose="02040503050406030204" pitchFamily="18" charset="0"/>
                                  </a:rPr>
                                  <m:t>2.5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2600">
                        <a:latin typeface="Cambria Math" panose="02040503050406030204" pitchFamily="18" charset="0"/>
                      </a:rPr>
                      <m:t>∗100</m:t>
                    </m:r>
                  </m:oMath>
                </a14:m>
                <a:endParaRPr lang="en-IN" sz="2600" dirty="0">
                  <a:cs typeface="Times New Roman" panose="02020603050405020304" pitchFamily="18" charset="0"/>
                </a:endParaRPr>
              </a:p>
              <a:p>
                <a:pPr marL="685778" indent="-685778" algn="just">
                  <a:buFont typeface="Arial" panose="020B0604020202020204" pitchFamily="34" charset="0"/>
                  <a:buChar char="•"/>
                </a:pPr>
                <a:endParaRPr lang="en-US" sz="28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008DBCF-DD26-49DD-B6E1-75A7B21A5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46" y="993317"/>
                <a:ext cx="8155080" cy="5105372"/>
              </a:xfrm>
              <a:prstGeom prst="rect">
                <a:avLst/>
              </a:prstGeom>
              <a:blipFill rotWithShape="0">
                <a:blip r:embed="rId7"/>
                <a:stretch>
                  <a:fillRect l="-1196" t="-956" r="-1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5</a:t>
            </a:fld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52DB149-A112-8B75-99C0-E4CC28DB75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4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30"/>
    </mc:Choice>
    <mc:Fallback>
      <p:transition spd="slow" advTm="88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457" x="1412875" y="6430963"/>
          <p14:tracePt t="469" x="1376363" y="6310313"/>
          <p14:tracePt t="480" x="1303338" y="6164263"/>
          <p14:tracePt t="491" x="1290638" y="5956300"/>
          <p14:tracePt t="504" x="1168400" y="5591175"/>
          <p14:tracePt t="525" x="1131888" y="5421313"/>
          <p14:tracePt t="528" x="1035050" y="5153025"/>
          <p14:tracePt t="537" x="912813" y="4603750"/>
          <p14:tracePt t="553" x="803275" y="4324350"/>
          <p14:tracePt t="560" x="742950" y="4154488"/>
          <p14:tracePt t="572" x="682625" y="4068763"/>
          <p14:tracePt t="586" x="669925" y="4032250"/>
          <p14:tracePt t="594" x="669925" y="4006850"/>
          <p14:tracePt t="609" x="633413" y="3970338"/>
          <p14:tracePt t="1096" x="608013" y="3946525"/>
          <p14:tracePt t="1107" x="571500" y="3873500"/>
          <p14:tracePt t="1121" x="511175" y="3763963"/>
          <p14:tracePt t="1130" x="414338" y="3667125"/>
          <p14:tracePt t="1142" x="315913" y="3557588"/>
          <p14:tracePt t="1154" x="206375" y="3435350"/>
          <p14:tracePt t="1171" x="73025" y="3203575"/>
          <p14:tracePt t="10832" x="657225" y="2679700"/>
          <p14:tracePt t="10841" x="985838" y="2801938"/>
          <p14:tracePt t="10853" x="1266825" y="2911475"/>
          <p14:tracePt t="10866" x="1522413" y="3057525"/>
          <p14:tracePt t="10879" x="1655763" y="3143250"/>
          <p14:tracePt t="10887" x="1778000" y="3190875"/>
          <p14:tracePt t="10901" x="1924050" y="3227388"/>
          <p14:tracePt t="10912" x="1997075" y="3276600"/>
          <p14:tracePt t="10922" x="2009775" y="3276600"/>
          <p14:tracePt t="10955" x="2020888" y="3289300"/>
          <p14:tracePt t="10980" x="2033588" y="3289300"/>
          <p14:tracePt t="10989" x="2046288" y="3289300"/>
          <p14:tracePt t="11013" x="2057400" y="3300413"/>
          <p14:tracePt t="11036" x="2070100" y="3300413"/>
          <p14:tracePt t="11059" x="2082800" y="3313113"/>
          <p14:tracePt t="11070" x="2106613" y="3313113"/>
          <p14:tracePt t="11081" x="2130425" y="3336925"/>
          <p14:tracePt t="11096" x="2166938" y="3336925"/>
          <p14:tracePt t="11113" x="2203450" y="3336925"/>
          <p14:tracePt t="11116" x="2216150" y="3336925"/>
          <p14:tracePt t="11130" x="2228850" y="3336925"/>
          <p14:tracePt t="11196" x="2239963" y="3336925"/>
          <p14:tracePt t="11218" x="2265363" y="3336925"/>
          <p14:tracePt t="11229" x="2301875" y="3325813"/>
          <p14:tracePt t="11241" x="2325688" y="3325813"/>
          <p14:tracePt t="11253" x="2386013" y="3313113"/>
          <p14:tracePt t="11266" x="2459038" y="3313113"/>
          <p14:tracePt t="11280" x="2495550" y="3313113"/>
          <p14:tracePt t="11286" x="2544763" y="3300413"/>
          <p14:tracePt t="11299" x="2568575" y="3300413"/>
          <p14:tracePt t="11313" x="2593975" y="3300413"/>
          <p14:tracePt t="11330" x="2605088" y="3300413"/>
          <p14:tracePt t="11336" x="2617788" y="3300413"/>
          <p14:tracePt t="11347" x="2630488" y="3300413"/>
          <p14:tracePt t="11364" x="2667000" y="3300413"/>
          <p14:tracePt t="11731" x="2690813" y="3276600"/>
          <p14:tracePt t="11742" x="2727325" y="3276600"/>
          <p14:tracePt t="11754" x="2813050" y="3276600"/>
          <p14:tracePt t="11767" x="2922588" y="3289300"/>
          <p14:tracePt t="11781" x="3019425" y="3313113"/>
          <p14:tracePt t="11788" x="3105150" y="3313113"/>
          <p14:tracePt t="11799" x="3201988" y="3313113"/>
          <p14:tracePt t="11815" x="3324225" y="3313113"/>
          <p14:tracePt t="11831" x="3373438" y="3336925"/>
          <p14:tracePt t="11835" x="3397250" y="3336925"/>
          <p14:tracePt t="11848" x="3433763" y="3349625"/>
          <p14:tracePt t="11856" x="3446463" y="3349625"/>
          <p14:tracePt t="11868" x="3457575" y="3349625"/>
          <p14:tracePt t="11903" x="3470275" y="3349625"/>
          <p14:tracePt t="11924" x="3494088" y="3349625"/>
          <p14:tracePt t="11936" x="3506788" y="3349625"/>
          <p14:tracePt t="11948" x="3519488" y="3349625"/>
          <p14:tracePt t="11965" x="3556000" y="3362325"/>
          <p14:tracePt t="11971" x="3567113" y="3362325"/>
          <p14:tracePt t="11998" x="3567113" y="3373438"/>
          <p14:tracePt t="12335" x="3543300" y="3362325"/>
          <p14:tracePt t="12346" x="3519488" y="3362325"/>
          <p14:tracePt t="12357" x="3494088" y="3362325"/>
          <p14:tracePt t="12370" x="3457575" y="3362325"/>
          <p14:tracePt t="12383" x="3409950" y="3349625"/>
          <p14:tracePt t="12400" x="3324225" y="3349625"/>
          <p14:tracePt t="12403" x="3262313" y="3336925"/>
          <p14:tracePt t="12416" x="3201988" y="3336925"/>
          <p14:tracePt t="12433" x="3141663" y="3336925"/>
          <p14:tracePt t="12437" x="3092450" y="3336925"/>
          <p14:tracePt t="12455" x="3006725" y="3362325"/>
          <p14:tracePt t="12462" x="2946400" y="3373438"/>
          <p14:tracePt t="12472" x="2909888" y="3373438"/>
          <p14:tracePt t="12485" x="2886075" y="3386138"/>
          <p14:tracePt t="12500" x="2873375" y="3386138"/>
          <p14:tracePt t="12505" x="2860675" y="3386138"/>
          <p14:tracePt t="12518" x="2836863" y="3386138"/>
          <p14:tracePt t="12860" x="2849563" y="3386138"/>
          <p14:tracePt t="12882" x="2860675" y="3386138"/>
          <p14:tracePt t="12893" x="2873375" y="3386138"/>
          <p14:tracePt t="12904" x="2897188" y="3373438"/>
          <p14:tracePt t="12917" x="2909888" y="3373438"/>
          <p14:tracePt t="12934" x="2946400" y="3373438"/>
          <p14:tracePt t="12940" x="2970213" y="3373438"/>
          <p14:tracePt t="12951" x="3019425" y="3373438"/>
          <p14:tracePt t="12968" x="3043238" y="3373438"/>
          <p14:tracePt t="12986" x="3105150" y="3373438"/>
          <p14:tracePt t="12988" x="3152775" y="3373438"/>
          <p14:tracePt t="13001" x="3238500" y="3373438"/>
          <p14:tracePt t="13018" x="3275013" y="3386138"/>
          <p14:tracePt t="13021" x="3324225" y="3386138"/>
          <p14:tracePt t="13034" x="3324225" y="3398838"/>
          <p14:tracePt t="13041" x="3348038" y="3398838"/>
          <p14:tracePt t="13054" x="3360738" y="3398838"/>
          <p14:tracePt t="21267" x="3457575" y="3398838"/>
          <p14:tracePt t="21279" x="3603625" y="3373438"/>
          <p14:tracePt t="21291" x="3895725" y="3362325"/>
          <p14:tracePt t="21300" x="4140200" y="3336925"/>
          <p14:tracePt t="21313" x="4541838" y="3216275"/>
          <p14:tracePt t="21325" x="4846638" y="3190875"/>
          <p14:tracePt t="21339" x="5089525" y="3094038"/>
          <p14:tracePt t="21347" x="5235575" y="3081338"/>
          <p14:tracePt t="21359" x="5357813" y="3070225"/>
          <p14:tracePt t="21372" x="5405438" y="3044825"/>
          <p14:tracePt t="21381" x="5418138" y="3044825"/>
          <p14:tracePt t="21395" x="5430838" y="3021013"/>
          <p14:tracePt t="21422" x="5441950" y="3008313"/>
          <p14:tracePt t="21565" x="5441950" y="2997200"/>
          <p14:tracePt t="21598" x="5430838" y="2971800"/>
          <p14:tracePt t="21621" x="5418138" y="2960688"/>
          <p14:tracePt t="21644" x="5405438" y="2947988"/>
          <p14:tracePt t="21678" x="5394325" y="2947988"/>
          <p14:tracePt t="21689" x="5381625" y="2947988"/>
          <p14:tracePt t="21712" x="5368925" y="2935288"/>
          <p14:tracePt t="21725" x="5357813" y="2935288"/>
          <p14:tracePt t="21734" x="5345113" y="2935288"/>
          <p14:tracePt t="21758" x="5332413" y="2935288"/>
          <p14:tracePt t="21769" x="5321300" y="2924175"/>
          <p14:tracePt t="21780" x="5308600" y="2924175"/>
          <p14:tracePt t="21815" x="5295900" y="2924175"/>
          <p14:tracePt t="21825" x="5295900" y="2911475"/>
          <p14:tracePt t="21838" x="5284788" y="2911475"/>
          <p14:tracePt t="21848" x="5272088" y="2911475"/>
          <p14:tracePt t="21859" x="5259388" y="2911475"/>
          <p14:tracePt t="21895" x="5235575" y="2911475"/>
          <p14:tracePt t="21905" x="5222875" y="2911475"/>
          <p14:tracePt t="21916" x="5211763" y="2911475"/>
          <p14:tracePt t="21929" x="5199063" y="2911475"/>
          <p14:tracePt t="21951" x="5186363" y="2911475"/>
          <p14:tracePt t="21963" x="5175250" y="2911475"/>
          <p14:tracePt t="21986" x="5162550" y="2911475"/>
          <p14:tracePt t="22009" x="5149850" y="2911475"/>
          <p14:tracePt t="22043" x="5138738" y="2911475"/>
          <p14:tracePt t="22054" x="5126038" y="2911475"/>
          <p14:tracePt t="22077" x="5113338" y="2911475"/>
          <p14:tracePt t="22089" x="5089525" y="2911475"/>
          <p14:tracePt t="22111" x="5076825" y="2911475"/>
          <p14:tracePt t="22133" x="5053013" y="2911475"/>
          <p14:tracePt t="22488" x="5065713" y="2911475"/>
          <p14:tracePt t="22521" x="5076825" y="2911475"/>
          <p14:tracePt t="22544" x="5089525" y="2911475"/>
          <p14:tracePt t="22567" x="5102225" y="2911475"/>
          <p14:tracePt t="22578" x="5113338" y="2911475"/>
          <p14:tracePt t="22599" x="5126038" y="2911475"/>
          <p14:tracePt t="22622" x="5138738" y="2911475"/>
          <p14:tracePt t="22657" x="5149850" y="2911475"/>
          <p14:tracePt t="22704" x="5162550" y="2911475"/>
          <p14:tracePt t="23045" x="5175250" y="2911475"/>
          <p14:tracePt t="23068" x="5186363" y="2911475"/>
          <p14:tracePt t="23091" x="5222875" y="2911475"/>
          <p14:tracePt t="23102" x="5235575" y="2911475"/>
          <p14:tracePt t="23125" x="5248275" y="2911475"/>
          <p14:tracePt t="23136" x="5259388" y="2911475"/>
          <p14:tracePt t="23147" x="5272088" y="2911475"/>
          <p14:tracePt t="23160" x="5284788" y="2911475"/>
          <p14:tracePt t="23182" x="5308600" y="2911475"/>
          <p14:tracePt t="23194" x="5321300" y="2911475"/>
          <p14:tracePt t="23210" x="5332413" y="2911475"/>
          <p14:tracePt t="23227" x="5345113" y="2898775"/>
          <p14:tracePt t="23228" x="5368925" y="2898775"/>
          <p14:tracePt t="23251" x="5394325" y="2898775"/>
          <p14:tracePt t="23285" x="5405438" y="2898775"/>
          <p14:tracePt t="23343" x="5430838" y="2911475"/>
          <p14:tracePt t="24014" x="5441950" y="2911475"/>
          <p14:tracePt t="24059" x="5454650" y="2911475"/>
          <p14:tracePt t="25120" x="5454650" y="2924175"/>
          <p14:tracePt t="25142" x="5454650" y="2935288"/>
          <p14:tracePt t="25166" x="5454650" y="2947988"/>
          <p14:tracePt t="25176" x="5454650" y="2971800"/>
          <p14:tracePt t="25188" x="5454650" y="3008313"/>
          <p14:tracePt t="25199" x="5441950" y="3081338"/>
          <p14:tracePt t="25215" x="5441950" y="3106738"/>
          <p14:tracePt t="25222" x="5430838" y="3143250"/>
          <p14:tracePt t="25235" x="5430838" y="3167063"/>
          <p14:tracePt t="25248" x="5430838" y="3190875"/>
          <p14:tracePt t="25265" x="5430838" y="3216275"/>
          <p14:tracePt t="25268" x="5418138" y="3252788"/>
          <p14:tracePt t="25281" x="5381625" y="3373438"/>
          <p14:tracePt t="25290" x="5381625" y="3448050"/>
          <p14:tracePt t="25302" x="5381625" y="3484563"/>
          <p14:tracePt t="25315" x="5381625" y="3521075"/>
          <p14:tracePt t="25332" x="5381625" y="3557588"/>
          <p14:tracePt t="26031" x="5357813" y="3557588"/>
          <p14:tracePt t="26043" x="5321300" y="3557588"/>
          <p14:tracePt t="26054" x="5295900" y="3557588"/>
          <p14:tracePt t="26067" x="5235575" y="3557588"/>
          <p14:tracePt t="26085" x="5162550" y="3557588"/>
          <p14:tracePt t="26088" x="5089525" y="3557588"/>
          <p14:tracePt t="26101" x="5029200" y="3557588"/>
          <p14:tracePt t="26117" x="4956175" y="3557588"/>
          <p14:tracePt t="26122" x="4870450" y="3544888"/>
          <p14:tracePt t="26135" x="4821238" y="3544888"/>
          <p14:tracePt t="26151" x="4784725" y="3532188"/>
          <p14:tracePt t="26155" x="4748213" y="3532188"/>
          <p14:tracePt t="26167" x="4724400" y="3532188"/>
          <p14:tracePt t="26185" x="4700588" y="3532188"/>
          <p14:tracePt t="26192" x="4675188" y="3532188"/>
          <p14:tracePt t="26203" x="4627563" y="3532188"/>
          <p14:tracePt t="26217" x="4591050" y="3532188"/>
          <p14:tracePt t="26237" x="4552950" y="3521075"/>
          <p14:tracePt t="26251" x="4541838" y="3508375"/>
          <p14:tracePt t="27660" x="4591050" y="3495675"/>
          <p14:tracePt t="27672" x="4614863" y="3484563"/>
          <p14:tracePt t="27685" x="4687888" y="3484563"/>
          <p14:tracePt t="27695" x="4748213" y="3484563"/>
          <p14:tracePt t="27708" x="4810125" y="3448050"/>
          <p14:tracePt t="27721" x="4870450" y="3448050"/>
          <p14:tracePt t="27730" x="4919663" y="3448050"/>
          <p14:tracePt t="27742" x="4930775" y="3448050"/>
          <p14:tracePt t="27754" x="4943475" y="3448050"/>
          <p14:tracePt t="27772" x="4956175" y="3448050"/>
          <p14:tracePt t="29108" x="4956175" y="3459163"/>
          <p14:tracePt t="29119" x="4846638" y="3568700"/>
          <p14:tracePt t="29131" x="4700588" y="3678238"/>
          <p14:tracePt t="29144" x="4322763" y="4056063"/>
          <p14:tracePt t="29158" x="4054475" y="4251325"/>
          <p14:tracePt t="29165" x="3908425" y="4337050"/>
          <p14:tracePt t="29176" x="3725863" y="4457700"/>
          <p14:tracePt t="29192" x="3530600" y="4506913"/>
          <p14:tracePt t="29200" x="3397250" y="4530725"/>
          <p14:tracePt t="29213" x="3287713" y="4556125"/>
          <p14:tracePt t="29221" x="3178175" y="4556125"/>
          <p14:tracePt t="29244" x="2995613" y="4629150"/>
          <p14:tracePt t="29246" x="2849563" y="4640263"/>
          <p14:tracePt t="29255" x="2751138" y="4652963"/>
          <p14:tracePt t="29267" x="2617788" y="4689475"/>
          <p14:tracePt t="29279" x="2557463" y="4702175"/>
          <p14:tracePt t="29292" x="2484438" y="4702175"/>
          <p14:tracePt t="29301" x="2411413" y="4725988"/>
          <p14:tracePt t="29315" x="2362200" y="4725988"/>
          <p14:tracePt t="29327" x="2325688" y="4738688"/>
          <p14:tracePt t="29342" x="2276475" y="4775200"/>
          <p14:tracePt t="29349" x="2216150" y="4738688"/>
          <p14:tracePt t="29359" x="2192338" y="4738688"/>
          <p14:tracePt t="29375" x="2143125" y="4725988"/>
          <p14:tracePt t="29701" x="2119313" y="4725988"/>
          <p14:tracePt t="29713" x="2093913" y="4702175"/>
          <p14:tracePt t="29723" x="2020888" y="4640263"/>
          <p14:tracePt t="29734" x="1935163" y="4543425"/>
          <p14:tracePt t="29747" x="1874838" y="4470400"/>
          <p14:tracePt t="29760" x="1825625" y="4410075"/>
          <p14:tracePt t="29768" x="1801813" y="4384675"/>
          <p14:tracePt t="29781" x="1752600" y="4373563"/>
          <p14:tracePt t="29793" x="1741488" y="4360863"/>
          <p14:tracePt t="29803" x="1728788" y="4337050"/>
          <p14:tracePt t="29815" x="1716088" y="4337050"/>
          <p14:tracePt t="29860" x="1716088" y="4324350"/>
          <p14:tracePt t="30965" x="1741488" y="4324350"/>
          <p14:tracePt t="30976" x="1752600" y="4324350"/>
          <p14:tracePt t="30988" x="1801813" y="4324350"/>
          <p14:tracePt t="30999" x="1887538" y="4324350"/>
          <p14:tracePt t="31013" x="1997075" y="4324350"/>
          <p14:tracePt t="31030" x="2082800" y="4324350"/>
          <p14:tracePt t="31033" x="2216150" y="4324350"/>
          <p14:tracePt t="31046" x="2398713" y="4337050"/>
          <p14:tracePt t="31063" x="2568575" y="4337050"/>
          <p14:tracePt t="31068" x="2727325" y="4337050"/>
          <p14:tracePt t="31079" x="3006725" y="4337050"/>
          <p14:tracePt t="31096" x="3128963" y="4337050"/>
          <p14:tracePt t="31103" x="3178175" y="4337050"/>
          <p14:tracePt t="31115" x="3238500" y="4373563"/>
          <p14:tracePt t="31130" x="3262313" y="4373563"/>
          <p14:tracePt t="31137" x="3324225" y="4373563"/>
          <p14:tracePt t="31581" x="3348038" y="4373563"/>
          <p14:tracePt t="31592" x="3373438" y="4373563"/>
          <p14:tracePt t="31604" x="3433763" y="4373563"/>
          <p14:tracePt t="31616" x="3506788" y="4373563"/>
          <p14:tracePt t="31631" x="3579813" y="4373563"/>
          <p14:tracePt t="31648" x="3702050" y="4373563"/>
          <p14:tracePt t="31650" x="3848100" y="4373563"/>
          <p14:tracePt t="31664" x="3968750" y="4373563"/>
          <p14:tracePt t="31682" x="4067175" y="4373563"/>
          <p14:tracePt t="31684" x="4164013" y="4397375"/>
          <p14:tracePt t="31698" x="4273550" y="4397375"/>
          <p14:tracePt t="31715" x="4359275" y="4397375"/>
          <p14:tracePt t="31717" x="4432300" y="4397375"/>
          <p14:tracePt t="31732" x="4468813" y="4397375"/>
          <p14:tracePt t="31748" x="4492625" y="4410075"/>
          <p14:tracePt t="31750" x="4505325" y="4410075"/>
          <p14:tracePt t="31765" x="4529138" y="4410075"/>
          <p14:tracePt t="31781" x="4591050" y="4410075"/>
          <p14:tracePt t="34892" x="4627563" y="4410075"/>
          <p14:tracePt t="34903" x="4748213" y="4397375"/>
          <p14:tracePt t="34914" x="4906963" y="4397375"/>
          <p14:tracePt t="34926" x="5040313" y="4397375"/>
          <p14:tracePt t="34939" x="5308600" y="4373563"/>
          <p14:tracePt t="34949" x="5661025" y="4410075"/>
          <p14:tracePt t="34961" x="5881688" y="4433888"/>
          <p14:tracePt t="34973" x="6270625" y="4433888"/>
          <p14:tracePt t="34990" x="6416675" y="4470400"/>
          <p14:tracePt t="34995" x="6502400" y="4470400"/>
          <p14:tracePt t="35006" x="6538913" y="4470400"/>
          <p14:tracePt t="35024" x="6550025" y="4483100"/>
          <p14:tracePt t="35371" x="6538913" y="4470400"/>
          <p14:tracePt t="35381" x="6502400" y="4446588"/>
          <p14:tracePt t="35394" x="6465888" y="4421188"/>
          <p14:tracePt t="35408" x="6440488" y="4384675"/>
          <p14:tracePt t="35416" x="6343650" y="4337050"/>
          <p14:tracePt t="35429" x="6307138" y="4287838"/>
          <p14:tracePt t="35440" x="6210300" y="4238625"/>
          <p14:tracePt t="35450" x="6124575" y="4165600"/>
          <p14:tracePt t="35463" x="6002338" y="4105275"/>
          <p14:tracePt t="35474" x="5918200" y="4081463"/>
          <p14:tracePt t="35484" x="5843588" y="4056063"/>
          <p14:tracePt t="35495" x="5807075" y="4032250"/>
          <p14:tracePt t="35507" x="5783263" y="4032250"/>
          <p14:tracePt t="35524" x="5770563" y="4032250"/>
          <p14:tracePt t="37956" x="5807075" y="4032250"/>
          <p14:tracePt t="37967" x="5832475" y="4032250"/>
          <p14:tracePt t="37978" x="5881688" y="4043363"/>
          <p14:tracePt t="37990" x="5892800" y="4043363"/>
          <p14:tracePt t="38001" x="5929313" y="4056063"/>
          <p14:tracePt t="38014" x="5954713" y="4056063"/>
          <p14:tracePt t="38031" x="5965825" y="4056063"/>
          <p14:tracePt t="38058" x="5978525" y="4056063"/>
          <p14:tracePt t="38115" x="5991225" y="4056063"/>
          <p14:tracePt t="38354" x="6002338" y="4056063"/>
          <p14:tracePt t="38651" x="6015038" y="4056063"/>
          <p14:tracePt t="38673" x="6038850" y="4056063"/>
          <p14:tracePt t="38686" x="6064250" y="4056063"/>
          <p14:tracePt t="38696" x="6075363" y="4056063"/>
          <p14:tracePt t="38707" x="6088063" y="4056063"/>
          <p14:tracePt t="38719" x="6111875" y="4056063"/>
          <p14:tracePt t="38733" x="6137275" y="4056063"/>
          <p14:tracePt t="38749" x="6148388" y="4056063"/>
          <p14:tracePt t="38755" x="6161088" y="4056063"/>
          <p14:tracePt t="38765" x="6173788" y="4043363"/>
          <p14:tracePt t="38787" x="6184900" y="4043363"/>
          <p14:tracePt t="38799" x="6197600" y="4043363"/>
          <p14:tracePt t="38835" x="6210300" y="4043363"/>
          <p14:tracePt t="39017" x="6221413" y="4043363"/>
          <p14:tracePt t="39655" x="6221413" y="4068763"/>
          <p14:tracePt t="39665" x="6221413" y="4117975"/>
          <p14:tracePt t="39676" x="6221413" y="4214813"/>
          <p14:tracePt t="39689" x="6221413" y="4251325"/>
          <p14:tracePt t="39702" x="6221413" y="4287838"/>
          <p14:tracePt t="39718" x="6210300" y="4360863"/>
          <p14:tracePt t="39720" x="6210300" y="4384675"/>
          <p14:tracePt t="39735" x="6210300" y="4397375"/>
          <p14:tracePt t="39752" x="6210300" y="4410075"/>
          <p14:tracePt t="39769" x="6210300" y="4433888"/>
          <p14:tracePt t="39927" x="6210300" y="4446588"/>
          <p14:tracePt t="39950" x="6210300" y="4457700"/>
          <p14:tracePt t="39962" x="6210300" y="4470400"/>
          <p14:tracePt t="39973" x="6210300" y="4483100"/>
          <p14:tracePt t="39997" x="6210300" y="4494213"/>
          <p14:tracePt t="40007" x="6210300" y="4506913"/>
          <p14:tracePt t="40042" x="6210300" y="4519613"/>
          <p14:tracePt t="40144" x="6210300" y="4530725"/>
          <p14:tracePt t="41249" x="6184900" y="4530725"/>
          <p14:tracePt t="41261" x="6161088" y="4530725"/>
          <p14:tracePt t="41273" x="6100763" y="4543425"/>
          <p14:tracePt t="41283" x="6015038" y="4543425"/>
          <p14:tracePt t="41295" x="5918200" y="4543425"/>
          <p14:tracePt t="41305" x="5856288" y="4543425"/>
          <p14:tracePt t="41322" x="5783263" y="4567238"/>
          <p14:tracePt t="41329" x="5686425" y="4567238"/>
          <p14:tracePt t="41341" x="5600700" y="4567238"/>
          <p14:tracePt t="41356" x="5576888" y="4567238"/>
          <p14:tracePt t="41373" x="5551488" y="4567238"/>
          <p14:tracePt t="41375" x="5540375" y="4567238"/>
          <p14:tracePt t="41420" x="5527675" y="4567238"/>
          <p14:tracePt t="41431" x="5514975" y="4592638"/>
          <p14:tracePt t="42355" x="5588000" y="4579938"/>
          <p14:tracePt t="42365" x="5697538" y="4579938"/>
          <p14:tracePt t="42377" x="5807075" y="4579938"/>
          <p14:tracePt t="42392" x="5892800" y="4579938"/>
          <p14:tracePt t="42400" x="6027738" y="4567238"/>
          <p14:tracePt t="42413" x="6137275" y="4592638"/>
          <p14:tracePt t="42425" x="6184900" y="4592638"/>
          <p14:tracePt t="42434" x="6221413" y="4592638"/>
          <p14:tracePt t="42445" x="6246813" y="4592638"/>
          <p14:tracePt t="43552" x="6197600" y="4592638"/>
          <p14:tracePt t="43563" x="6038850" y="4592638"/>
          <p14:tracePt t="43573" x="5905500" y="4592638"/>
          <p14:tracePt t="43585" x="5661025" y="4506913"/>
          <p14:tracePt t="43598" x="5394325" y="4494213"/>
          <p14:tracePt t="43612" x="5113338" y="4470400"/>
          <p14:tracePt t="43620" x="4870450" y="4457700"/>
          <p14:tracePt t="43631" x="4492625" y="4421188"/>
          <p14:tracePt t="43645" x="4297363" y="4421188"/>
          <p14:tracePt t="43661" x="3994150" y="4421188"/>
          <p14:tracePt t="43665" x="3640138" y="4457700"/>
          <p14:tracePt t="43678" x="3494088" y="4457700"/>
          <p14:tracePt t="43695" x="3348038" y="4494213"/>
          <p14:tracePt t="43700" x="3189288" y="4506913"/>
          <p14:tracePt t="43711" x="3043238" y="4519613"/>
          <p14:tracePt t="43722" x="2909888" y="4494213"/>
          <p14:tracePt t="43734" x="2776538" y="4494213"/>
          <p14:tracePt t="43745" x="2617788" y="4506913"/>
          <p14:tracePt t="43761" x="2495550" y="4494213"/>
          <p14:tracePt t="43767" x="2447925" y="4494213"/>
          <p14:tracePt t="43778" x="2398713" y="4457700"/>
          <p14:tracePt t="43794" x="2386013" y="4457700"/>
          <p14:tracePt t="43811" x="2374900" y="4457700"/>
          <p14:tracePt t="44919" x="2374900" y="4446588"/>
          <p14:tracePt t="44953" x="2386013" y="4446588"/>
          <p14:tracePt t="44965" x="2398713" y="4433888"/>
          <p14:tracePt t="44975" x="2459038" y="4433888"/>
          <p14:tracePt t="44988" x="2568575" y="4433888"/>
          <p14:tracePt t="44999" x="2690813" y="4421188"/>
          <p14:tracePt t="45015" x="2813050" y="4421188"/>
          <p14:tracePt t="45021" x="3019425" y="4433888"/>
          <p14:tracePt t="45034" x="3178175" y="4433888"/>
          <p14:tracePt t="45048" x="3311525" y="4433888"/>
          <p14:tracePt t="45065" x="3409950" y="4433888"/>
          <p14:tracePt t="45068" x="3494088" y="4457700"/>
          <p14:tracePt t="45082" x="3543300" y="4457700"/>
          <p14:tracePt t="45100" x="3556000" y="4457700"/>
          <p14:tracePt t="45103" x="3579813" y="4457700"/>
          <p14:tracePt t="45131" x="3592513" y="4457700"/>
          <p14:tracePt t="45134" x="3629025" y="4457700"/>
          <p14:tracePt t="45149" x="3676650" y="4457700"/>
          <p14:tracePt t="45165" x="3713163" y="4446588"/>
          <p14:tracePt t="45168" x="3762375" y="4470400"/>
          <p14:tracePt t="45796" x="3786188" y="4470400"/>
          <p14:tracePt t="45807" x="3822700" y="4470400"/>
          <p14:tracePt t="45820" x="3871913" y="4446588"/>
          <p14:tracePt t="45834" x="4005263" y="4410075"/>
          <p14:tracePt t="45842" x="4187825" y="4410075"/>
          <p14:tracePt t="45854" x="4333875" y="4410075"/>
          <p14:tracePt t="45867" x="4492625" y="4384675"/>
          <p14:tracePt t="45884" x="4627563" y="4410075"/>
          <p14:tracePt t="45888" x="4687888" y="4410075"/>
          <p14:tracePt t="45901" x="4711700" y="4410075"/>
          <p14:tracePt t="45944" x="4711700" y="4421188"/>
          <p14:tracePt t="45967" x="4724400" y="4421188"/>
          <p14:tracePt t="54310" x="4711700" y="4421188"/>
          <p14:tracePt t="54356" x="4700588" y="4433888"/>
          <p14:tracePt t="54378" x="4687888" y="4433888"/>
          <p14:tracePt t="54389" x="4664075" y="4446588"/>
          <p14:tracePt t="54401" x="4614863" y="4470400"/>
          <p14:tracePt t="54413" x="4565650" y="4470400"/>
          <p14:tracePt t="54425" x="4432300" y="4556125"/>
          <p14:tracePt t="54439" x="4310063" y="4567238"/>
          <p14:tracePt t="54446" x="4249738" y="4579938"/>
          <p14:tracePt t="54461" x="4164013" y="4592638"/>
          <p14:tracePt t="54470" x="4005263" y="4616450"/>
          <p14:tracePt t="54480" x="3822700" y="4629150"/>
          <p14:tracePt t="54492" x="3702050" y="4665663"/>
          <p14:tracePt t="54506" x="3433763" y="4702175"/>
          <p14:tracePt t="54514" x="3201988" y="4751388"/>
          <p14:tracePt t="54527" x="3068638" y="4751388"/>
          <p14:tracePt t="54539" x="2970213" y="4775200"/>
          <p14:tracePt t="54556" x="2849563" y="4824413"/>
          <p14:tracePt t="54560" x="2703513" y="4824413"/>
          <p14:tracePt t="54572" x="2654300" y="4860925"/>
          <p14:tracePt t="54589" x="2593975" y="4884738"/>
          <p14:tracePt t="54595" x="2581275" y="4908550"/>
          <p14:tracePt t="54606" x="2557463" y="4908550"/>
          <p14:tracePt t="54622" x="2495550" y="4957763"/>
          <p14:tracePt t="54915" x="2471738" y="4970463"/>
          <p14:tracePt t="54926" x="2447925" y="4994275"/>
          <p14:tracePt t="54936" x="2349500" y="5067300"/>
          <p14:tracePt t="54950" x="2239963" y="5140325"/>
          <p14:tracePt t="54959" x="1960563" y="5273675"/>
          <p14:tracePt t="54975" x="1789113" y="5408613"/>
          <p14:tracePt t="54982" x="1704975" y="5445125"/>
          <p14:tracePt t="54995" x="1643063" y="5518150"/>
          <p14:tracePt t="55007" x="1606550" y="5640388"/>
          <p14:tracePt t="55015" x="1582738" y="5700713"/>
          <p14:tracePt t="55030" x="1558925" y="5700713"/>
          <p14:tracePt t="55040" x="1558925" y="5713413"/>
          <p14:tracePt t="55187" x="1558925" y="5700713"/>
          <p14:tracePt t="55233" x="1558925" y="5688013"/>
          <p14:tracePt t="55255" x="1570038" y="5664200"/>
          <p14:tracePt t="55265" x="1582738" y="5664200"/>
          <p14:tracePt t="55277" x="1619250" y="5651500"/>
          <p14:tracePt t="55290" x="1668463" y="5651500"/>
          <p14:tracePt t="55307" x="1765300" y="5640388"/>
          <p14:tracePt t="55311" x="1851025" y="5614988"/>
          <p14:tracePt t="55324" x="1924050" y="5614988"/>
          <p14:tracePt t="55341" x="2070100" y="5614988"/>
          <p14:tracePt t="55346" x="2239963" y="5603875"/>
          <p14:tracePt t="55357" x="2325688" y="5591175"/>
          <p14:tracePt t="55374" x="2398713" y="5591175"/>
          <p14:tracePt t="55380" x="2422525" y="5591175"/>
          <p14:tracePt t="55393" x="2459038" y="5591175"/>
          <p14:tracePt t="55408" x="2508250" y="5591175"/>
          <p14:tracePt t="55428" x="2520950" y="5591175"/>
          <p14:tracePt t="55441" x="2544763" y="5591175"/>
          <p14:tracePt t="55458" x="2568575" y="5591175"/>
          <p14:tracePt t="55460" x="2630488" y="5591175"/>
          <p14:tracePt t="55474" x="2714625" y="5567363"/>
          <p14:tracePt t="55882" x="2727325" y="5567363"/>
          <p14:tracePt t="55894" x="2787650" y="5530850"/>
          <p14:tracePt t="55905" x="2886075" y="5481638"/>
          <p14:tracePt t="55916" x="2982913" y="5445125"/>
          <p14:tracePt t="55927" x="3105150" y="5408613"/>
          <p14:tracePt t="55943" x="3251200" y="5408613"/>
          <p14:tracePt t="55960" x="3384550" y="5408613"/>
          <p14:tracePt t="55964" x="3494088" y="5408613"/>
          <p14:tracePt t="55976" x="3616325" y="5359400"/>
          <p14:tracePt t="55993" x="3676650" y="5359400"/>
          <p14:tracePt t="55998" x="3713163" y="5359400"/>
          <p14:tracePt t="56010" x="3725863" y="5359400"/>
          <p14:tracePt t="56031" x="3749675" y="5372100"/>
          <p14:tracePt t="56828" x="3749675" y="5359400"/>
          <p14:tracePt t="56839" x="3749675" y="5348288"/>
          <p14:tracePt t="56864" x="3749675" y="5335588"/>
          <p14:tracePt t="56874" x="3738563" y="5335588"/>
          <p14:tracePt t="56885" x="3725863" y="5322888"/>
          <p14:tracePt t="56897" x="3725863" y="5311775"/>
          <p14:tracePt t="56919" x="3713163" y="5299075"/>
          <p14:tracePt t="56942" x="3713163" y="5286375"/>
          <p14:tracePt t="56966" x="3702050" y="5273675"/>
          <p14:tracePt t="56975" x="3689350" y="5262563"/>
          <p14:tracePt t="56987" x="3689350" y="5249863"/>
          <p14:tracePt t="56999" x="3676650" y="5249863"/>
          <p14:tracePt t="57021" x="3676650" y="5226050"/>
          <p14:tracePt t="57033" x="3665538" y="5226050"/>
          <p14:tracePt t="57045" x="3665538" y="5213350"/>
          <p14:tracePt t="57068" x="3652838" y="5213350"/>
          <p14:tracePt t="57420" x="3652838" y="5200650"/>
          <p14:tracePt t="57466" x="3665538" y="5200650"/>
          <p14:tracePt t="57512" x="3676650" y="5200650"/>
          <p14:tracePt t="57524" x="3689350" y="5200650"/>
          <p14:tracePt t="57536" x="3713163" y="5200650"/>
          <p14:tracePt t="57547" x="3749675" y="5200650"/>
          <p14:tracePt t="57563" x="3798888" y="5200650"/>
          <p14:tracePt t="57570" x="3835400" y="5200650"/>
          <p14:tracePt t="57580" x="3884613" y="5200650"/>
          <p14:tracePt t="57597" x="3908425" y="5200650"/>
          <p14:tracePt t="57613" x="3932238" y="5200650"/>
          <p14:tracePt t="57660" x="3932238" y="5226050"/>
          <p14:tracePt t="58138" x="3921125" y="5226050"/>
          <p14:tracePt t="58151" x="3908425" y="5226050"/>
          <p14:tracePt t="58160" x="3884613" y="5226050"/>
          <p14:tracePt t="58172" x="3859213" y="5226050"/>
          <p14:tracePt t="58185" x="3848100" y="5226050"/>
          <p14:tracePt t="58198" x="3835400" y="5226050"/>
          <p14:tracePt t="58215" x="3811588" y="5226050"/>
          <p14:tracePt t="58218" x="3798888" y="5226050"/>
          <p14:tracePt t="58231" x="3786188" y="5226050"/>
          <p14:tracePt t="58248" x="3775075" y="5226050"/>
          <p14:tracePt t="58265" x="3749675" y="5226050"/>
          <p14:tracePt t="58286" x="3738563" y="5226050"/>
          <p14:tracePt t="58308" x="3725863" y="5226050"/>
          <p14:tracePt t="58331" x="3713163" y="5226050"/>
          <p14:tracePt t="58342" x="3702050" y="5226050"/>
          <p14:tracePt t="58390" x="3689350" y="5226050"/>
          <p14:tracePt t="59210" x="3702050" y="5226050"/>
          <p14:tracePt t="60441" x="3713163" y="5226050"/>
          <p14:tracePt t="60555" x="3725863" y="5226050"/>
          <p14:tracePt t="60578" x="3725863" y="5213350"/>
          <p14:tracePt t="60611" x="3738563" y="5213350"/>
          <p14:tracePt t="60646" x="3749675" y="5213350"/>
          <p14:tracePt t="60657" x="3762375" y="5213350"/>
          <p14:tracePt t="60680" x="3775075" y="5213350"/>
          <p14:tracePt t="60691" x="3798888" y="5213350"/>
          <p14:tracePt t="60704" x="3822700" y="5213350"/>
          <p14:tracePt t="60714" x="3848100" y="5200650"/>
          <p14:tracePt t="60726" x="3884613" y="5200650"/>
          <p14:tracePt t="60738" x="3908425" y="5200650"/>
          <p14:tracePt t="60755" x="3932238" y="5200650"/>
          <p14:tracePt t="60771" x="3944938" y="5200650"/>
          <p14:tracePt t="60772" x="3957638" y="5200650"/>
          <p14:tracePt t="60788" x="3968750" y="5200650"/>
          <p14:tracePt t="60807" x="3981450" y="5200650"/>
          <p14:tracePt t="61261" x="4005263" y="5226050"/>
          <p14:tracePt t="61285" x="4030663" y="5237163"/>
          <p14:tracePt t="61296" x="4067175" y="5262563"/>
          <p14:tracePt t="61306" x="4140200" y="5359400"/>
          <p14:tracePt t="61325" x="4260850" y="5481638"/>
          <p14:tracePt t="61330" x="4322763" y="5554663"/>
          <p14:tracePt t="61340" x="4359275" y="5651500"/>
          <p14:tracePt t="61356" x="4383088" y="5676900"/>
          <p14:tracePt t="61365" x="4383088" y="5688013"/>
          <p14:tracePt t="61377" x="4383088" y="5713413"/>
          <p14:tracePt t="61389" x="4395788" y="5713413"/>
          <p14:tracePt t="61796" x="4395788" y="5700713"/>
          <p14:tracePt t="61855" x="4395788" y="5688013"/>
          <p14:tracePt t="62684" x="4370388" y="5664200"/>
          <p14:tracePt t="62696" x="4359275" y="5664200"/>
          <p14:tracePt t="62706" x="4333875" y="5640388"/>
          <p14:tracePt t="62718" x="4273550" y="5603875"/>
          <p14:tracePt t="62730" x="4187825" y="5518150"/>
          <p14:tracePt t="62742" x="4127500" y="5494338"/>
          <p14:tracePt t="62759" x="4054475" y="5408613"/>
          <p14:tracePt t="62764" x="3981450" y="5372100"/>
          <p14:tracePt t="62776" x="3921125" y="5311775"/>
          <p14:tracePt t="62793" x="3848100" y="5273675"/>
          <p14:tracePt t="62809" x="3798888" y="5249863"/>
          <p14:tracePt t="62810" x="3725863" y="5200650"/>
          <p14:tracePt t="62826" x="3702050" y="5200650"/>
          <p14:tracePt t="62843" x="3665538" y="5189538"/>
          <p14:tracePt t="62845" x="3640138" y="5189538"/>
          <p14:tracePt t="62859" x="3592513" y="5140325"/>
          <p14:tracePt t="62876" x="3567113" y="5116513"/>
          <p14:tracePt t="62879" x="3556000" y="5116513"/>
          <p14:tracePt t="62893" x="3543300" y="5103813"/>
          <p14:tracePt t="62947" x="3543300" y="5091113"/>
          <p14:tracePt t="63370" x="3543300" y="5103813"/>
          <p14:tracePt t="63427" x="3543300" y="5116513"/>
          <p14:tracePt t="63561" x="3543300" y="5127625"/>
          <p14:tracePt t="64374" x="3567113" y="5127625"/>
          <p14:tracePt t="64395" x="3579813" y="5127625"/>
          <p14:tracePt t="64407" x="3603625" y="5127625"/>
          <p14:tracePt t="64419" x="3616325" y="5127625"/>
          <p14:tracePt t="64430" x="3652838" y="5127625"/>
          <p14:tracePt t="64447" x="3676650" y="5127625"/>
          <p14:tracePt t="64452" x="3702050" y="5127625"/>
          <p14:tracePt t="64469" x="3713163" y="5127625"/>
          <p14:tracePt t="64475" x="3738563" y="5127625"/>
          <p14:tracePt t="64487" x="3749675" y="5127625"/>
          <p14:tracePt t="64497" x="3762375" y="5127625"/>
          <p14:tracePt t="64513" x="3775075" y="5127625"/>
          <p14:tracePt t="64531" x="3798888" y="5127625"/>
          <p14:tracePt t="64547" x="3798888" y="5140325"/>
          <p14:tracePt t="64564" x="3811588" y="5140325"/>
          <p14:tracePt t="64657" x="3811588" y="5153025"/>
          <p14:tracePt t="65501" x="3798888" y="5153025"/>
          <p14:tracePt t="65569" x="3786188" y="5153025"/>
          <p14:tracePt t="65592" x="3775075" y="5153025"/>
          <p14:tracePt t="65614" x="3762375" y="5153025"/>
          <p14:tracePt t="65626" x="3749675" y="5153025"/>
          <p14:tracePt t="65637" x="3725863" y="5140325"/>
          <p14:tracePt t="65650" x="3689350" y="5140325"/>
          <p14:tracePt t="65667" x="3652838" y="5116513"/>
          <p14:tracePt t="65673" x="3616325" y="5116513"/>
          <p14:tracePt t="65685" x="3579813" y="5116513"/>
          <p14:tracePt t="65701" x="3556000" y="5091113"/>
          <p14:tracePt t="65705" x="3530600" y="5091113"/>
          <p14:tracePt t="65719" x="3506788" y="5091113"/>
          <p14:tracePt t="65734" x="3482975" y="5091113"/>
          <p14:tracePt t="65754" x="3457575" y="5091113"/>
          <p14:tracePt t="65755" x="3433763" y="5091113"/>
          <p14:tracePt t="65767" x="3421063" y="5091113"/>
          <p14:tracePt t="65784" x="3397250" y="5091113"/>
          <p14:tracePt t="65800" x="3384550" y="5091113"/>
          <p14:tracePt t="65835" x="3373438" y="5091113"/>
          <p14:tracePt t="67210" x="3384550" y="5091113"/>
          <p14:tracePt t="67347" x="3384550" y="5080000"/>
          <p14:tracePt t="67358" x="3384550" y="5067300"/>
          <p14:tracePt t="67380" x="3384550" y="5054600"/>
          <p14:tracePt t="67393" x="3384550" y="5043488"/>
          <p14:tracePt t="67426" x="3384550" y="5018088"/>
          <p14:tracePt t="67462" x="3384550" y="5006975"/>
          <p14:tracePt t="67495" x="3384550" y="4994275"/>
          <p14:tracePt t="67529" x="3384550" y="4981575"/>
          <p14:tracePt t="67575" x="3384550" y="4970463"/>
          <p14:tracePt t="67633" x="3384550" y="4957763"/>
          <p14:tracePt t="67655" x="3373438" y="4957763"/>
          <p14:tracePt t="68247" x="3360738" y="4957763"/>
          <p14:tracePt t="68270" x="3348038" y="4957763"/>
          <p14:tracePt t="68282" x="3348038" y="4945063"/>
          <p14:tracePt t="68295" x="3336925" y="4933950"/>
          <p14:tracePt t="68338" x="3324225" y="4933950"/>
          <p14:tracePt t="68350" x="3324225" y="4921250"/>
          <p14:tracePt t="68361" x="3324225" y="4908550"/>
          <p14:tracePt t="68374" x="3311525" y="4908550"/>
          <p14:tracePt t="68391" x="3300413" y="4897438"/>
          <p14:tracePt t="68407" x="3287713" y="4884738"/>
          <p14:tracePt t="68441" x="3275013" y="4884738"/>
          <p14:tracePt t="69684" x="3275013" y="4872038"/>
          <p14:tracePt t="69717" x="3251200" y="4872038"/>
          <p14:tracePt t="69741" x="3238500" y="4872038"/>
          <p14:tracePt t="69751" x="3238500" y="4860925"/>
          <p14:tracePt t="69763" x="3214688" y="4848225"/>
          <p14:tracePt t="69777" x="3201988" y="4835525"/>
          <p14:tracePt t="69786" x="3189288" y="4835525"/>
          <p14:tracePt t="69810" x="3189288" y="4824413"/>
          <p14:tracePt t="69854" x="3178175" y="4824413"/>
          <p14:tracePt t="70014" x="3165475" y="4824413"/>
          <p14:tracePt t="70036" x="3152775" y="4824413"/>
          <p14:tracePt t="70059" x="3141663" y="4824413"/>
          <p14:tracePt t="70072" x="3128963" y="4824413"/>
          <p14:tracePt t="70082" x="3116263" y="4824413"/>
          <p14:tracePt t="70095" x="3105150" y="4824413"/>
          <p14:tracePt t="70116" x="3092450" y="4824413"/>
          <p14:tracePt t="70128" x="3068638" y="4835525"/>
          <p14:tracePt t="70145" x="3055938" y="4835525"/>
          <p14:tracePt t="70151" x="3032125" y="4835525"/>
          <p14:tracePt t="70163" x="3006725" y="4848225"/>
          <p14:tracePt t="70186" x="2995613" y="4860925"/>
          <p14:tracePt t="70232" x="2970213" y="4884738"/>
          <p14:tracePt t="70254" x="2970213" y="4908550"/>
          <p14:tracePt t="70267" x="2970213" y="4921250"/>
          <p14:tracePt t="70276" x="2970213" y="4933950"/>
          <p14:tracePt t="70310" x="2959100" y="4957763"/>
          <p14:tracePt t="70334" x="2959100" y="4981575"/>
          <p14:tracePt t="70347" x="2959100" y="4994275"/>
          <p14:tracePt t="70355" x="2959100" y="5006975"/>
          <p14:tracePt t="70367" x="2959100" y="5018088"/>
          <p14:tracePt t="70390" x="2970213" y="5067300"/>
          <p14:tracePt t="70412" x="2970213" y="5091113"/>
          <p14:tracePt t="70425" x="2970213" y="5153025"/>
          <p14:tracePt t="70447" x="2970213" y="5164138"/>
          <p14:tracePt t="70458" x="2982913" y="5176838"/>
          <p14:tracePt t="70492" x="2995613" y="5176838"/>
          <p14:tracePt t="70526" x="2995613" y="5189538"/>
          <p14:tracePt t="70708" x="3006725" y="5189538"/>
          <p14:tracePt t="73775" x="3019425" y="5189538"/>
          <p14:tracePt t="76590" x="3032125" y="5189538"/>
          <p14:tracePt t="76623" x="3043238" y="5189538"/>
          <p14:tracePt t="76658" x="3055938" y="5189538"/>
          <p14:tracePt t="76692" x="3068638" y="5189538"/>
          <p14:tracePt t="76796" x="3079750" y="5189538"/>
          <p14:tracePt t="79372" x="3079750" y="5200650"/>
          <p14:tracePt t="79382" x="3092450" y="5200650"/>
          <p14:tracePt t="79405" x="3105150" y="5213350"/>
          <p14:tracePt t="79416" x="3105150" y="5226050"/>
          <p14:tracePt t="79427" x="3128963" y="5237163"/>
          <p14:tracePt t="79438" x="3141663" y="5237163"/>
          <p14:tracePt t="79451" x="3152775" y="5249863"/>
          <p14:tracePt t="79468" x="3152775" y="5262563"/>
          <p14:tracePt t="79475" x="3165475" y="5262563"/>
          <p14:tracePt t="79486" x="3165475" y="5273675"/>
          <p14:tracePt t="79502" x="3178175" y="5273675"/>
          <p14:tracePt t="79508" x="3178175" y="5286375"/>
          <p14:tracePt t="79520" x="3178175" y="5299075"/>
          <p14:tracePt t="79554" x="3189288" y="5299075"/>
          <p14:tracePt t="79633" x="3201988" y="5311775"/>
          <p14:tracePt t="83239" x="3201988" y="5335588"/>
          <p14:tracePt t="83319" x="3214688" y="5348288"/>
          <p14:tracePt t="83330" x="3225800" y="5348288"/>
          <p14:tracePt t="83342" x="3251200" y="5348288"/>
          <p14:tracePt t="83353" x="3275013" y="5348288"/>
          <p14:tracePt t="83364" x="3336925" y="5359400"/>
          <p14:tracePt t="83379" x="3384550" y="5384800"/>
          <p14:tracePt t="83386" x="3409950" y="5395913"/>
          <p14:tracePt t="83398" x="3446463" y="5421313"/>
          <p14:tracePt t="83411" x="3482975" y="5445125"/>
          <p14:tracePt t="83421" x="3519488" y="5445125"/>
          <p14:tracePt t="83433" x="3567113" y="5468938"/>
          <p14:tracePt t="83445" x="3603625" y="5481638"/>
          <p14:tracePt t="83462" x="3665538" y="5518150"/>
          <p14:tracePt t="83465" x="3689350" y="5518150"/>
          <p14:tracePt t="83495" x="3702050" y="5518150"/>
          <p14:tracePt t="83512" x="3713163" y="5518150"/>
          <p14:tracePt t="83569" x="3725863" y="5518150"/>
          <p14:tracePt t="83592" x="3725863" y="5530850"/>
          <p14:tracePt t="83604" x="3738563" y="5530850"/>
          <p14:tracePt t="83625" x="3749675" y="5530850"/>
          <p14:tracePt t="83649" x="3762375" y="5530850"/>
          <p14:tracePt t="83695" x="3762375" y="5541963"/>
          <p14:tracePt t="83706" x="3775075" y="5541963"/>
          <p14:tracePt t="83718" x="3786188" y="5554663"/>
          <p14:tracePt t="83729" x="3798888" y="5554663"/>
          <p14:tracePt t="83746" x="3811588" y="5554663"/>
          <p14:tracePt t="83752" x="3811588" y="5567363"/>
          <p14:tracePt t="83763" x="3811588" y="5578475"/>
          <p14:tracePt t="83779" x="3811588" y="5591175"/>
          <p14:tracePt t="84402" x="3835400" y="5591175"/>
          <p14:tracePt t="84413" x="3895725" y="5591175"/>
          <p14:tracePt t="84423" x="3932238" y="5591175"/>
          <p14:tracePt t="84435" x="4005263" y="5614988"/>
          <p14:tracePt t="84447" x="4078288" y="5627688"/>
          <p14:tracePt t="84469" x="4103688" y="5640388"/>
          <p14:tracePt t="84472" x="4164013" y="5676900"/>
          <p14:tracePt t="84479" x="4187825" y="5676900"/>
          <p14:tracePt t="84497" x="4237038" y="5700713"/>
          <p14:tracePt t="84514" x="4249738" y="5700713"/>
          <p14:tracePt t="84515" x="4260850" y="5713413"/>
          <p14:tracePt t="84663" x="4273550" y="5713413"/>
          <p14:tracePt t="84743" x="4286250" y="5713413"/>
          <p14:tracePt t="84788" x="4297363" y="5713413"/>
          <p14:tracePt t="84823" x="4310063" y="5713413"/>
          <p14:tracePt t="84856" x="4322763" y="5724525"/>
          <p14:tracePt t="84879" x="4333875" y="5724525"/>
          <p14:tracePt t="84890" x="4346575" y="5737225"/>
          <p14:tracePt t="84925" x="4359275" y="5737225"/>
          <p14:tracePt t="84936" x="4370388" y="5749925"/>
          <p14:tracePt t="84959" x="4383088" y="5749925"/>
          <p14:tracePt t="84971" x="4395788" y="5749925"/>
          <p14:tracePt t="84994" x="4406900" y="5749925"/>
          <p14:tracePt t="85027" x="4432300" y="5749925"/>
          <p14:tracePt t="86542" x="4406900" y="5749925"/>
          <p14:tracePt t="86554" x="4286250" y="5797550"/>
          <p14:tracePt t="86565" x="4078288" y="5834063"/>
          <p14:tracePt t="86576" x="3652838" y="5981700"/>
          <p14:tracePt t="86588" x="3409950" y="6065838"/>
          <p14:tracePt t="86603" x="3055938" y="6151563"/>
          <p14:tracePt t="86611" x="2813050" y="6211888"/>
          <p14:tracePt t="86622" x="2654300" y="6224588"/>
          <p14:tracePt t="86636" x="2471738" y="6334125"/>
          <p14:tracePt t="86644" x="2312988" y="6334125"/>
          <p14:tracePt t="86658" x="2228850" y="6383338"/>
          <p14:tracePt t="86670" x="2143125" y="6430963"/>
          <p14:tracePt t="86687" x="2093913" y="6467475"/>
          <p14:tracePt t="86691" x="2057400" y="6565900"/>
          <p14:tracePt t="86703" x="2020888" y="6578600"/>
          <p14:tracePt t="86941" x="2020888" y="6602413"/>
          <p14:tracePt t="86952" x="2020888" y="6638925"/>
          <p14:tracePt t="86965" x="1984375" y="6735763"/>
          <p14:tracePt t="86976" x="1973263" y="6772275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RESULTS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8DBCF-DD26-49DD-B6E1-75A7B21A593E}"/>
              </a:ext>
            </a:extLst>
          </p:cNvPr>
          <p:cNvSpPr txBox="1"/>
          <p:nvPr/>
        </p:nvSpPr>
        <p:spPr>
          <a:xfrm>
            <a:off x="669431" y="651804"/>
            <a:ext cx="7565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Comparable values of TOC Q-FB and TOC</a:t>
            </a:r>
            <a:r>
              <a:rPr lang="en-US" sz="2600" baseline="-25000" dirty="0">
                <a:cs typeface="Times New Roman" panose="02020603050405020304" pitchFamily="18" charset="0"/>
              </a:rPr>
              <a:t>QbQ</a:t>
            </a:r>
            <a:r>
              <a:rPr lang="en-US" sz="2600" dirty="0">
                <a:cs typeface="Times New Roman" panose="02020603050405020304" pitchFamily="18" charset="0"/>
              </a:rPr>
              <a:t> showed that QbQ filters only adsorb gaseous organics, no volatilized OC was captured by QbQ.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907970"/>
              </p:ext>
            </p:extLst>
          </p:nvPr>
        </p:nvGraphicFramePr>
        <p:xfrm>
          <a:off x="1869013" y="1952176"/>
          <a:ext cx="5104664" cy="4317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SPW 10.0 Graph" r:id="rId8" imgW="5611320" imgH="4746600" progId="SigmaPlotGraphicObject.9">
                  <p:embed/>
                </p:oleObj>
              </mc:Choice>
              <mc:Fallback>
                <p:oleObj name="SPW 10.0 Graph" r:id="rId8" imgW="5611320" imgH="474660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69013" y="1952176"/>
                        <a:ext cx="5104664" cy="4317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EFCEC579-15E8-B634-9A0F-2322B5FEC74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2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041"/>
    </mc:Choice>
    <mc:Fallback>
      <p:transition spd="slow" advTm="39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07" x="2093913" y="6370638"/>
          <p14:tracePt t="519" x="2312988" y="5981700"/>
          <p14:tracePt t="532" x="2484438" y="5603875"/>
          <p14:tracePt t="545" x="2581275" y="5348288"/>
          <p14:tracePt t="564" x="2617788" y="5140325"/>
          <p14:tracePt t="566" x="2727325" y="4884738"/>
          <p14:tracePt t="579" x="2751138" y="4738688"/>
          <p14:tracePt t="587" x="2776538" y="4665663"/>
          <p14:tracePt t="599" x="2787650" y="4603750"/>
          <p14:tracePt t="613" x="2836863" y="4543425"/>
          <p14:tracePt t="621" x="2836863" y="4519613"/>
          <p14:tracePt t="634" x="2873375" y="4421188"/>
          <p14:tracePt t="646" x="2886075" y="4421188"/>
          <p14:tracePt t="663" x="2886075" y="4410075"/>
          <p14:tracePt t="679" x="2886075" y="4421188"/>
          <p14:tracePt t="696" x="2873375" y="4446588"/>
          <p14:tracePt t="700" x="2860675" y="4483100"/>
          <p14:tracePt t="2929" x="2836863" y="4483100"/>
          <p14:tracePt t="2941" x="2813050" y="4483100"/>
          <p14:tracePt t="2952" x="2787650" y="4483100"/>
          <p14:tracePt t="2963" x="2751138" y="4483100"/>
          <p14:tracePt t="2975" x="2703513" y="4494213"/>
          <p14:tracePt t="2987" x="2630488" y="4506913"/>
          <p14:tracePt t="3002" x="2568575" y="4519613"/>
          <p14:tracePt t="3009" x="2520950" y="4530725"/>
          <p14:tracePt t="3022" x="2495550" y="4543425"/>
          <p14:tracePt t="3035" x="2447925" y="4567238"/>
          <p14:tracePt t="3043" x="2435225" y="4567238"/>
          <p14:tracePt t="3057" x="2422525" y="4579938"/>
          <p14:tracePt t="3146" x="2422525" y="4592638"/>
          <p14:tracePt t="3658" x="2435225" y="4592638"/>
          <p14:tracePt t="3670" x="2447925" y="4592638"/>
          <p14:tracePt t="3681" x="2544763" y="4640263"/>
          <p14:tracePt t="3693" x="2690813" y="4725988"/>
          <p14:tracePt t="3705" x="3055938" y="4933950"/>
          <p14:tracePt t="3720" x="3336925" y="4981575"/>
          <p14:tracePt t="3727" x="3652838" y="5103813"/>
          <p14:tracePt t="3740" x="3749675" y="5176838"/>
          <p14:tracePt t="3749" x="3798888" y="5213350"/>
          <p14:tracePt t="3762" x="3811588" y="5226050"/>
          <p14:tracePt t="3777" x="3822700" y="5237163"/>
          <p14:tracePt t="3829" x="3822700" y="5249863"/>
          <p14:tracePt t="3842" x="3848100" y="5273675"/>
          <p14:tracePt t="4138" x="3835400" y="5273675"/>
          <p14:tracePt t="4148" x="3798888" y="5286375"/>
          <p14:tracePt t="4160" x="3725863" y="5299075"/>
          <p14:tracePt t="4171" x="3629025" y="5335588"/>
          <p14:tracePt t="4188" x="3494088" y="5395913"/>
          <p14:tracePt t="4194" x="3348038" y="5457825"/>
          <p14:tracePt t="4208" x="3251200" y="5530850"/>
          <p14:tracePt t="4217" x="3141663" y="5578475"/>
          <p14:tracePt t="4230" x="3079750" y="5640388"/>
          <p14:tracePt t="4241" x="3043238" y="5640388"/>
          <p14:tracePt t="4255" x="2995613" y="5640388"/>
          <p14:tracePt t="4263" x="2959100" y="5651500"/>
          <p14:tracePt t="4277" x="2922588" y="5664200"/>
          <p14:tracePt t="4288" x="2886075" y="5688013"/>
          <p14:tracePt t="4297" x="2860675" y="5688013"/>
          <p14:tracePt t="4309" x="2849563" y="5688013"/>
          <p14:tracePt t="4322" x="2836863" y="5688013"/>
          <p14:tracePt t="4339" x="2824163" y="5688013"/>
          <p14:tracePt t="4344" x="2824163" y="5700713"/>
          <p14:tracePt t="4617" x="2836863" y="5700713"/>
          <p14:tracePt t="4628" x="2849563" y="5700713"/>
          <p14:tracePt t="4639" x="2860675" y="5688013"/>
          <p14:tracePt t="4650" x="2886075" y="5688013"/>
          <p14:tracePt t="4662" x="2922588" y="5688013"/>
          <p14:tracePt t="4673" x="2995613" y="5688013"/>
          <p14:tracePt t="4690" x="3152775" y="5688013"/>
          <p14:tracePt t="4696" x="3300413" y="5700713"/>
          <p14:tracePt t="4707" x="3506788" y="5700713"/>
          <p14:tracePt t="4723" x="3848100" y="5761038"/>
          <p14:tracePt t="4730" x="3994150" y="5761038"/>
          <p14:tracePt t="4742" x="4127500" y="5773738"/>
          <p14:tracePt t="4756" x="4310063" y="5786438"/>
          <p14:tracePt t="4774" x="4419600" y="5786438"/>
          <p14:tracePt t="4779" x="4479925" y="5786438"/>
          <p14:tracePt t="4789" x="4552950" y="5810250"/>
          <p14:tracePt t="4807" x="4591050" y="5822950"/>
          <p14:tracePt t="4812" x="4651375" y="5834063"/>
          <p14:tracePt t="4823" x="4700588" y="5834063"/>
          <p14:tracePt t="4832" x="4724400" y="5834063"/>
          <p14:tracePt t="4844" x="4784725" y="5834063"/>
          <p14:tracePt t="5209" x="4797425" y="5834063"/>
          <p14:tracePt t="5220" x="4883150" y="5834063"/>
          <p14:tracePt t="5232" x="5003800" y="5834063"/>
          <p14:tracePt t="5242" x="5126038" y="5834063"/>
          <p14:tracePt t="5257" x="5357813" y="5834063"/>
          <p14:tracePt t="5276" x="5576888" y="5883275"/>
          <p14:tracePt t="5278" x="5783263" y="5883275"/>
          <p14:tracePt t="5291" x="5892800" y="5895975"/>
          <p14:tracePt t="5299" x="6015038" y="5907088"/>
          <p14:tracePt t="5312" x="6100763" y="5956300"/>
          <p14:tracePt t="5325" x="6137275" y="5956300"/>
          <p14:tracePt t="5341" x="6148388" y="5956300"/>
          <p14:tracePt t="5348" x="6161088" y="5956300"/>
          <p14:tracePt t="5402" x="6173788" y="5956300"/>
          <p14:tracePt t="6200" x="6173788" y="5945188"/>
          <p14:tracePt t="6268" x="6161088" y="5945188"/>
          <p14:tracePt t="6303" x="6148388" y="5945188"/>
          <p14:tracePt t="6314" x="6137275" y="5945188"/>
          <p14:tracePt t="6326" x="6111875" y="5932488"/>
          <p14:tracePt t="6337" x="6075363" y="5919788"/>
          <p14:tracePt t="6348" x="5991225" y="5895975"/>
          <p14:tracePt t="6360" x="5819775" y="5883275"/>
          <p14:tracePt t="6377" x="5564188" y="5834063"/>
          <p14:tracePt t="6384" x="5186363" y="5640388"/>
          <p14:tracePt t="6393" x="4664075" y="5530850"/>
          <p14:tracePt t="6411" x="4370388" y="5468938"/>
          <p14:tracePt t="6416" x="4005263" y="5348288"/>
          <p14:tracePt t="6428" x="3713163" y="5299075"/>
          <p14:tracePt t="6444" x="3592513" y="5299075"/>
          <p14:tracePt t="6450" x="3421063" y="5273675"/>
          <p14:tracePt t="6465" x="3287713" y="5237163"/>
          <p14:tracePt t="6474" x="3178175" y="5226050"/>
          <p14:tracePt t="6485" x="3128963" y="5226050"/>
          <p14:tracePt t="6497" x="3092450" y="5213350"/>
          <p14:tracePt t="6511" x="3043238" y="5200650"/>
          <p14:tracePt t="6520" x="2946400" y="5200650"/>
          <p14:tracePt t="7034" x="2970213" y="5200650"/>
          <p14:tracePt t="7042" x="3006725" y="5189538"/>
          <p14:tracePt t="7054" x="3043238" y="5189538"/>
          <p14:tracePt t="7067" x="3141663" y="5189538"/>
          <p14:tracePt t="7079" x="3225800" y="5200650"/>
          <p14:tracePt t="7096" x="3336925" y="5200650"/>
          <p14:tracePt t="7101" x="3421063" y="5200650"/>
          <p14:tracePt t="7112" x="3482975" y="5200650"/>
          <p14:tracePt t="7129" x="3567113" y="5200650"/>
          <p14:tracePt t="7146" x="3592513" y="5200650"/>
          <p14:tracePt t="7148" x="3603625" y="5200650"/>
          <p14:tracePt t="8468" x="3592513" y="5200650"/>
          <p14:tracePt t="8480" x="3579813" y="5200650"/>
          <p14:tracePt t="8490" x="3567113" y="5200650"/>
          <p14:tracePt t="8502" x="3543300" y="5200650"/>
          <p14:tracePt t="8516" x="3506788" y="5200650"/>
          <p14:tracePt t="8533" x="3470275" y="5200650"/>
          <p14:tracePt t="8536" x="3433763" y="5200650"/>
          <p14:tracePt t="8549" x="3384550" y="5200650"/>
          <p14:tracePt t="8566" x="3360738" y="5200650"/>
          <p14:tracePt t="8582" x="3324225" y="5200650"/>
          <p14:tracePt t="8584" x="3238500" y="5200650"/>
          <p14:tracePt t="8599" x="3201988" y="5200650"/>
          <p14:tracePt t="8605" x="3152775" y="5200650"/>
          <p14:tracePt t="8618" x="3128963" y="5200650"/>
          <p14:tracePt t="8633" x="3116263" y="5200650"/>
          <p14:tracePt t="8639" x="3105150" y="5189538"/>
          <p14:tracePt t="8787" x="3105150" y="5176838"/>
          <p14:tracePt t="8844" x="3116263" y="5176838"/>
          <p14:tracePt t="8867" x="3128963" y="5176838"/>
          <p14:tracePt t="8890" x="3141663" y="5176838"/>
          <p14:tracePt t="8924" x="3152775" y="5176838"/>
          <p14:tracePt t="8936" x="3165475" y="5176838"/>
          <p14:tracePt t="8949" x="3178175" y="5176838"/>
          <p14:tracePt t="8958" x="3201988" y="5176838"/>
          <p14:tracePt t="8971" x="3214688" y="5176838"/>
          <p14:tracePt t="8984" x="3225800" y="5176838"/>
          <p14:tracePt t="9000" x="3262313" y="5176838"/>
          <p14:tracePt t="9004" x="3287713" y="5176838"/>
          <p14:tracePt t="9017" x="3324225" y="5176838"/>
          <p14:tracePt t="9034" x="3360738" y="5176838"/>
          <p14:tracePt t="9036" x="3373438" y="5176838"/>
          <p14:tracePt t="9060" x="3397250" y="5176838"/>
          <p14:tracePt t="9072" x="3409950" y="5176838"/>
          <p14:tracePt t="9084" x="3421063" y="5176838"/>
          <p14:tracePt t="9118" x="3433763" y="5176838"/>
          <p14:tracePt t="9357" x="3433763" y="5189538"/>
          <p14:tracePt t="9426" x="3421063" y="5200650"/>
          <p14:tracePt t="9437" x="3409950" y="5200650"/>
          <p14:tracePt t="9448" x="3409950" y="5213350"/>
          <p14:tracePt t="9472" x="3397250" y="5226050"/>
          <p14:tracePt t="9482" x="3384550" y="5237163"/>
          <p14:tracePt t="9493" x="3348038" y="5262563"/>
          <p14:tracePt t="9506" x="3251200" y="5299075"/>
          <p14:tracePt t="9518" x="3201988" y="5322888"/>
          <p14:tracePt t="9527" x="3152775" y="5359400"/>
          <p14:tracePt t="9539" x="3152775" y="5384800"/>
          <p14:tracePt t="9551" x="3116263" y="5384800"/>
          <p14:tracePt t="9568" x="3092450" y="5432425"/>
          <p14:tracePt t="9573" x="3079750" y="5432425"/>
          <p14:tracePt t="9586" x="3068638" y="5445125"/>
          <p14:tracePt t="9602" x="3068638" y="5457825"/>
          <p14:tracePt t="9608" x="3055938" y="5468938"/>
          <p14:tracePt t="9619" x="3043238" y="5468938"/>
          <p14:tracePt t="9635" x="3043238" y="5481638"/>
          <p14:tracePt t="9655" x="3043238" y="5494338"/>
          <p14:tracePt t="9669" x="3043238" y="5505450"/>
          <p14:tracePt t="9703" x="3032125" y="5505450"/>
          <p14:tracePt t="10109" x="3043238" y="5505450"/>
          <p14:tracePt t="10155" x="3055938" y="5494338"/>
          <p14:tracePt t="10166" x="3068638" y="5494338"/>
          <p14:tracePt t="10177" x="3079750" y="5494338"/>
          <p14:tracePt t="10190" x="3116263" y="5494338"/>
          <p14:tracePt t="10203" x="3152775" y="5494338"/>
          <p14:tracePt t="10220" x="3189288" y="5494338"/>
          <p14:tracePt t="10222" x="3214688" y="5494338"/>
          <p14:tracePt t="10237" x="3238500" y="5494338"/>
          <p14:tracePt t="10253" x="3275013" y="5494338"/>
          <p14:tracePt t="10255" x="3300413" y="5494338"/>
          <p14:tracePt t="10270" x="3324225" y="5494338"/>
          <p14:tracePt t="10287" x="3336925" y="5494338"/>
          <p14:tracePt t="10292" x="3373438" y="5494338"/>
          <p14:tracePt t="10305" x="3397250" y="5494338"/>
          <p14:tracePt t="10320" x="3421063" y="5494338"/>
          <p14:tracePt t="10327" x="3433763" y="5505450"/>
          <p14:tracePt t="10337" x="3446463" y="5505450"/>
          <p14:tracePt t="10395" x="3457575" y="5505450"/>
          <p14:tracePt t="10450" x="3506788" y="5530850"/>
          <p14:tracePt t="10782" x="3519488" y="5530850"/>
          <p14:tracePt t="10793" x="3567113" y="5518150"/>
          <p14:tracePt t="10804" x="3640138" y="5505450"/>
          <p14:tracePt t="10816" x="3725863" y="5468938"/>
          <p14:tracePt t="10827" x="3871913" y="5457825"/>
          <p14:tracePt t="10838" x="4030663" y="5445125"/>
          <p14:tracePt t="10855" x="4151313" y="5432425"/>
          <p14:tracePt t="10861" x="4273550" y="5421313"/>
          <p14:tracePt t="10872" x="4383088" y="5395913"/>
          <p14:tracePt t="10888" x="4468813" y="5372100"/>
          <p14:tracePt t="10895" x="4516438" y="5348288"/>
          <p14:tracePt t="10906" x="4541838" y="5348288"/>
          <p14:tracePt t="10930" x="4552950" y="5348288"/>
          <p14:tracePt t="10963" x="4565650" y="5348288"/>
          <p14:tracePt t="11100" x="4565650" y="5335588"/>
          <p14:tracePt t="11136" x="4552950" y="5335588"/>
          <p14:tracePt t="11146" x="4552950" y="5311775"/>
          <p14:tracePt t="11158" x="4541838" y="5273675"/>
          <p14:tracePt t="11173" x="4529138" y="5237163"/>
          <p14:tracePt t="11181" x="4516438" y="5200650"/>
          <p14:tracePt t="11194" x="4505325" y="5140325"/>
          <p14:tracePt t="11206" x="4492625" y="5006975"/>
          <p14:tracePt t="11215" x="4468813" y="4848225"/>
          <p14:tracePt t="11229" x="4468813" y="4665663"/>
          <p14:tracePt t="11239" x="4468813" y="4530725"/>
          <p14:tracePt t="11256" x="4505325" y="4373563"/>
          <p14:tracePt t="11261" x="4505325" y="4154488"/>
          <p14:tracePt t="11272" x="4529138" y="4043363"/>
          <p14:tracePt t="11289" x="4541838" y="3983038"/>
          <p14:tracePt t="11295" x="4541838" y="3910013"/>
          <p14:tracePt t="11307" x="4552950" y="3873500"/>
          <p14:tracePt t="11323" x="4565650" y="3860800"/>
          <p14:tracePt t="11329" x="4565650" y="3849688"/>
          <p14:tracePt t="12309" x="4552950" y="3849688"/>
          <p14:tracePt t="12320" x="4516438" y="3873500"/>
          <p14:tracePt t="12331" x="4505325" y="3886200"/>
          <p14:tracePt t="12342" x="4492625" y="3897313"/>
          <p14:tracePt t="12359" x="4479925" y="3910013"/>
          <p14:tracePt t="12367" x="4468813" y="3910013"/>
          <p14:tracePt t="12378" x="4443413" y="3933825"/>
          <p14:tracePt t="12392" x="4395788" y="3995738"/>
          <p14:tracePt t="12399" x="4346575" y="4043363"/>
          <p14:tracePt t="12412" x="4297363" y="4117975"/>
          <p14:tracePt t="12422" x="4286250" y="4117975"/>
          <p14:tracePt t="12434" x="4273550" y="4141788"/>
          <p14:tracePt t="12501" x="4260850" y="4141788"/>
          <p14:tracePt t="14952" x="4273550" y="4141788"/>
          <p14:tracePt t="15306" x="4286250" y="4141788"/>
          <p14:tracePt t="15317" x="4297363" y="4154488"/>
          <p14:tracePt t="15328" x="4333875" y="4165600"/>
          <p14:tracePt t="15340" x="4370388" y="4202113"/>
          <p14:tracePt t="15352" x="4443413" y="4202113"/>
          <p14:tracePt t="15366" x="4529138" y="4227513"/>
          <p14:tracePt t="15374" x="4760913" y="4287838"/>
          <p14:tracePt t="15394" x="4883150" y="4337050"/>
          <p14:tracePt t="15396" x="5102225" y="4433888"/>
          <p14:tracePt t="15416" x="5248275" y="4446588"/>
          <p14:tracePt t="15419" x="5381625" y="4470400"/>
          <p14:tracePt t="15437" x="5441950" y="4506913"/>
          <p14:tracePt t="15445" x="5491163" y="4506913"/>
          <p14:tracePt t="15456" x="5514975" y="4519613"/>
          <p14:tracePt t="15467" x="5551488" y="4556125"/>
          <p14:tracePt t="15484" x="5588000" y="4567238"/>
          <p14:tracePt t="15488" x="5600700" y="4579938"/>
          <p14:tracePt t="15500" x="5613400" y="4592638"/>
          <p14:tracePt t="15510" x="5624513" y="4603750"/>
          <p14:tracePt t="15522" x="5637213" y="4640263"/>
          <p14:tracePt t="16196" x="5649913" y="4640263"/>
          <p14:tracePt t="16207" x="5661025" y="4640263"/>
          <p14:tracePt t="16217" x="5673725" y="4640263"/>
          <p14:tracePt t="16228" x="5710238" y="4640263"/>
          <p14:tracePt t="16239" x="5746750" y="4640263"/>
          <p14:tracePt t="16252" x="5783263" y="4652963"/>
          <p14:tracePt t="16269" x="5819775" y="4652963"/>
          <p14:tracePt t="16275" x="5843588" y="4665663"/>
          <p14:tracePt t="16287" x="5868988" y="4678363"/>
          <p14:tracePt t="16302" x="5892800" y="4678363"/>
          <p14:tracePt t="16309" x="5905500" y="4689475"/>
          <p14:tracePt t="16336" x="5918200" y="4689475"/>
          <p14:tracePt t="16924" x="5918200" y="4702175"/>
          <p14:tracePt t="17539" x="5918200" y="4689475"/>
          <p14:tracePt t="17587" x="5918200" y="4678363"/>
          <p14:tracePt t="17597" x="5918200" y="4652963"/>
          <p14:tracePt t="17609" x="5918200" y="4603750"/>
          <p14:tracePt t="17622" x="5918200" y="4579938"/>
          <p14:tracePt t="17639" x="5918200" y="4543425"/>
          <p14:tracePt t="17642" x="5918200" y="4494213"/>
          <p14:tracePt t="17655" x="5918200" y="4433888"/>
          <p14:tracePt t="17672" x="5918200" y="4410075"/>
          <p14:tracePt t="17675" x="5918200" y="4337050"/>
          <p14:tracePt t="17689" x="5905500" y="4251325"/>
          <p14:tracePt t="17706" x="5905500" y="4238625"/>
          <p14:tracePt t="17709" x="5892800" y="4238625"/>
          <p14:tracePt t="17835" x="5892800" y="4251325"/>
          <p14:tracePt t="17973" x="5881688" y="4251325"/>
          <p14:tracePt t="18007" x="5868988" y="4251325"/>
          <p14:tracePt t="18018" x="5843588" y="4251325"/>
          <p14:tracePt t="18031" x="5807075" y="4251325"/>
          <p14:tracePt t="18041" x="5759450" y="4251325"/>
          <p14:tracePt t="18057" x="5686425" y="4251325"/>
          <p14:tracePt t="18076" x="5600700" y="4251325"/>
          <p14:tracePt t="18078" x="5441950" y="4251325"/>
          <p14:tracePt t="18090" x="5259388" y="4251325"/>
          <p14:tracePt t="18107" x="5149850" y="4275138"/>
          <p14:tracePt t="18110" x="4979988" y="4275138"/>
          <p14:tracePt t="18125" x="4711700" y="4287838"/>
          <p14:tracePt t="18133" x="4602163" y="4287838"/>
          <p14:tracePt t="18146" x="4505325" y="4287838"/>
          <p14:tracePt t="18157" x="4406900" y="4287838"/>
          <p14:tracePt t="18174" x="4286250" y="4287838"/>
          <p14:tracePt t="18180" x="4200525" y="4311650"/>
          <p14:tracePt t="18190" x="4151313" y="4311650"/>
          <p14:tracePt t="18207" x="4103688" y="4311650"/>
          <p14:tracePt t="18224" x="4067175" y="4300538"/>
          <p14:tracePt t="18227" x="4054475" y="4300538"/>
          <p14:tracePt t="18247" x="4041775" y="4300538"/>
          <p14:tracePt t="18258" x="4030663" y="4300538"/>
          <p14:tracePt t="18274" x="4017963" y="4300538"/>
          <p14:tracePt t="18291" x="3994150" y="4300538"/>
          <p14:tracePt t="18307" x="3968750" y="4300538"/>
          <p14:tracePt t="18325" x="3957638" y="4300538"/>
          <p14:tracePt t="18329" x="3944938" y="4300538"/>
          <p14:tracePt t="18341" x="3932238" y="4300538"/>
          <p14:tracePt t="18358" x="3908425" y="4300538"/>
          <p14:tracePt t="18360" x="3895725" y="4300538"/>
          <p14:tracePt t="18374" x="3884613" y="4300538"/>
          <p14:tracePt t="18391" x="3884613" y="4311650"/>
          <p14:tracePt t="18416" x="3871913" y="4311650"/>
          <p14:tracePt t="18576" x="3884613" y="4311650"/>
          <p14:tracePt t="18599" x="3895725" y="4300538"/>
          <p14:tracePt t="18622" x="3908425" y="4300538"/>
          <p14:tracePt t="18634" x="3932238" y="4300538"/>
          <p14:tracePt t="18646" x="3968750" y="4300538"/>
          <p14:tracePt t="18658" x="4017963" y="4300538"/>
          <p14:tracePt t="18675" x="4140200" y="4311650"/>
          <p14:tracePt t="18679" x="4432300" y="4397375"/>
          <p14:tracePt t="18691" x="4664075" y="4397375"/>
          <p14:tracePt t="18708" x="4870450" y="4421188"/>
          <p14:tracePt t="18712" x="5199063" y="4494213"/>
          <p14:tracePt t="18726" x="5295900" y="4506913"/>
          <p14:tracePt t="18741" x="5430838" y="4506913"/>
          <p14:tracePt t="18745" x="5514975" y="4506913"/>
          <p14:tracePt t="18759" x="5564188" y="4506913"/>
          <p14:tracePt t="18775" x="5600700" y="4483100"/>
          <p14:tracePt t="18782" x="5661025" y="4483100"/>
          <p14:tracePt t="18793" x="5722938" y="4494213"/>
          <p14:tracePt t="18808" x="5868988" y="4519613"/>
          <p14:tracePt t="18816" x="6234113" y="4678363"/>
          <p14:tracePt t="18828" x="6721475" y="4897438"/>
          <p14:tracePt t="18842" x="7208838" y="5200650"/>
          <p14:tracePt t="18859" x="7354888" y="5335588"/>
          <p14:tracePt t="18863" x="7391400" y="5348288"/>
          <p14:tracePt t="18875" x="7427913" y="5384800"/>
          <p14:tracePt t="18930" x="7415213" y="5384800"/>
          <p14:tracePt t="18952" x="7402513" y="5384800"/>
          <p14:tracePt t="19113" x="7391400" y="5384800"/>
          <p14:tracePt t="19134" x="7378700" y="5384800"/>
          <p14:tracePt t="19147" x="7378700" y="5372100"/>
          <p14:tracePt t="19157" x="7354888" y="5372100"/>
          <p14:tracePt t="19169" x="7318375" y="5348288"/>
          <p14:tracePt t="19180" x="7269163" y="5299075"/>
          <p14:tracePt t="19192" x="7232650" y="5273675"/>
          <p14:tracePt t="19209" x="7170738" y="5262563"/>
          <p14:tracePt t="19215" x="7134225" y="5237163"/>
          <p14:tracePt t="19226" x="7050088" y="5189538"/>
          <p14:tracePt t="19243" x="6988175" y="5140325"/>
          <p14:tracePt t="19249" x="6891338" y="5103813"/>
          <p14:tracePt t="19260" x="6781800" y="5043488"/>
          <p14:tracePt t="19276" x="6599238" y="4933950"/>
          <p14:tracePt t="19284" x="6343650" y="4811713"/>
          <p14:tracePt t="19297" x="6210300" y="4738688"/>
          <p14:tracePt t="19305" x="6124575" y="4678363"/>
          <p14:tracePt t="19317" x="6075363" y="4665663"/>
          <p14:tracePt t="19330" x="5991225" y="4665663"/>
          <p14:tracePt t="19345" x="5892800" y="4665663"/>
          <p14:tracePt t="19352" x="5832475" y="4640263"/>
          <p14:tracePt t="19366" x="5783263" y="4629150"/>
          <p14:tracePt t="19386" x="5770563" y="4616450"/>
          <p14:tracePt t="19399" x="5746750" y="4616450"/>
          <p14:tracePt t="19830" x="5734050" y="4616450"/>
          <p14:tracePt t="19841" x="5697538" y="4592638"/>
          <p14:tracePt t="19852" x="5673725" y="4567238"/>
          <p14:tracePt t="19867" x="5588000" y="4457700"/>
          <p14:tracePt t="19875" x="5540375" y="4384675"/>
          <p14:tracePt t="19887" x="5394325" y="4287838"/>
          <p14:tracePt t="19898" x="5284788" y="4165600"/>
          <p14:tracePt t="19911" x="5138738" y="4006850"/>
          <p14:tracePt t="19920" x="5016500" y="3776663"/>
          <p14:tracePt t="19933" x="4894263" y="3654425"/>
          <p14:tracePt t="19945" x="4760913" y="3568700"/>
          <p14:tracePt t="19961" x="4638675" y="3471863"/>
          <p14:tracePt t="19966" x="4516438" y="3373438"/>
          <p14:tracePt t="19978" x="4406900" y="3300413"/>
          <p14:tracePt t="19995" x="4286250" y="3179763"/>
          <p14:tracePt t="20001" x="4176713" y="3057525"/>
          <p14:tracePt t="20012" x="4078288" y="3021013"/>
          <p14:tracePt t="20028" x="4017963" y="2960688"/>
          <p14:tracePt t="20036" x="3981450" y="2935288"/>
          <p14:tracePt t="20047" x="3944938" y="2911475"/>
          <p14:tracePt t="20057" x="3932238" y="2911475"/>
          <p14:tracePt t="20081" x="3884613" y="2911475"/>
          <p14:tracePt t="20479" x="3859213" y="2898775"/>
          <p14:tracePt t="20491" x="3848100" y="2838450"/>
          <p14:tracePt t="20503" x="3786188" y="2752725"/>
          <p14:tracePt t="20516" x="3749675" y="2728913"/>
          <p14:tracePt t="20524" x="3713163" y="2643188"/>
          <p14:tracePt t="20537" x="3676650" y="2570163"/>
          <p14:tracePt t="20549" x="3629025" y="2497138"/>
          <p14:tracePt t="20563" x="3616325" y="2473325"/>
          <p14:tracePt t="20571" x="3567113" y="2400300"/>
          <p14:tracePt t="20586" x="3556000" y="2387600"/>
          <p14:tracePt t="20596" x="3519488" y="2327275"/>
          <p14:tracePt t="20606" x="3506788" y="2301875"/>
          <p14:tracePt t="20618" x="3482975" y="2290763"/>
          <p14:tracePt t="20627" x="3457575" y="2254250"/>
          <p14:tracePt t="20646" x="3446463" y="2241550"/>
          <p14:tracePt t="20653" x="3433763" y="2228850"/>
          <p14:tracePt t="20663" x="3421063" y="2228850"/>
          <p14:tracePt t="20673" x="3409950" y="2228850"/>
          <p14:tracePt t="20687" x="3397250" y="2228850"/>
          <p14:tracePt t="20696" x="3397250" y="2217738"/>
          <p14:tracePt t="20959" x="3384550" y="2217738"/>
          <p14:tracePt t="21061" x="3373438" y="2217738"/>
          <p14:tracePt t="21073" x="3360738" y="2217738"/>
          <p14:tracePt t="21118" x="3348038" y="2205038"/>
          <p14:tracePt t="21140" x="3336925" y="2192338"/>
          <p14:tracePt t="21151" x="3336925" y="2179638"/>
          <p14:tracePt t="21176" x="3324225" y="2179638"/>
          <p14:tracePt t="21197" x="3311525" y="2179638"/>
          <p14:tracePt t="21221" x="3300413" y="2168525"/>
          <p14:tracePt t="21232" x="3287713" y="2168525"/>
          <p14:tracePt t="21242" x="3287713" y="2155825"/>
          <p14:tracePt t="21288" x="3287713" y="2143125"/>
          <p14:tracePt t="21311" x="3275013" y="2143125"/>
          <p14:tracePt t="21426" x="3275013" y="2132013"/>
          <p14:tracePt t="21597" x="3275013" y="2119313"/>
          <p14:tracePt t="21653" x="3287713" y="2119313"/>
          <p14:tracePt t="21675" x="3287713" y="2106613"/>
          <p14:tracePt t="21779" x="3300413" y="2106613"/>
          <p14:tracePt t="21835" x="3311525" y="2106613"/>
          <p14:tracePt t="21847" x="3324225" y="2106613"/>
          <p14:tracePt t="21857" x="3348038" y="2106613"/>
          <p14:tracePt t="21869" x="3373438" y="2106613"/>
          <p14:tracePt t="21884" x="3397250" y="2106613"/>
          <p14:tracePt t="21900" x="3446463" y="2106613"/>
          <p14:tracePt t="21907" x="3506788" y="2106613"/>
          <p14:tracePt t="21916" x="3556000" y="2106613"/>
          <p14:tracePt t="21935" x="3629025" y="2106613"/>
          <p14:tracePt t="21938" x="3676650" y="2106613"/>
          <p14:tracePt t="21949" x="3713163" y="2106613"/>
          <p14:tracePt t="21966" x="3798888" y="2106613"/>
          <p14:tracePt t="21972" x="3884613" y="2106613"/>
          <p14:tracePt t="21986" x="3932238" y="2106613"/>
          <p14:tracePt t="22000" x="3957638" y="2106613"/>
          <p14:tracePt t="22016" x="3981450" y="2106613"/>
          <p14:tracePt t="22018" x="4017963" y="2106613"/>
          <p14:tracePt t="22033" x="4041775" y="2106613"/>
          <p14:tracePt t="22051" x="4078288" y="2106613"/>
          <p14:tracePt t="22056" x="4090988" y="2106613"/>
          <p14:tracePt t="22066" x="4103688" y="2106613"/>
          <p14:tracePt t="22084" x="4127500" y="2106613"/>
          <p14:tracePt t="22087" x="4164013" y="2106613"/>
          <p14:tracePt t="22100" x="4237038" y="2119313"/>
          <p14:tracePt t="22816" x="4249738" y="2119313"/>
          <p14:tracePt t="22827" x="4273550" y="2119313"/>
          <p14:tracePt t="22839" x="4359275" y="2119313"/>
          <p14:tracePt t="22852" x="4591050" y="2095500"/>
          <p14:tracePt t="22868" x="4760913" y="2095500"/>
          <p14:tracePt t="22873" x="5003800" y="2106613"/>
          <p14:tracePt t="22885" x="5345113" y="2106613"/>
          <p14:tracePt t="22902" x="5503863" y="2106613"/>
          <p14:tracePt t="22907" x="5673725" y="2205038"/>
          <p14:tracePt t="22919" x="5783263" y="2254250"/>
          <p14:tracePt t="22936" x="5843588" y="2254250"/>
          <p14:tracePt t="22940" x="5881688" y="2265363"/>
          <p14:tracePt t="22969" x="5892800" y="2265363"/>
          <p14:tracePt t="22977" x="5892800" y="2290763"/>
          <p14:tracePt t="23204" x="5905500" y="2327275"/>
          <p14:tracePt t="23215" x="5918200" y="2338388"/>
          <p14:tracePt t="23227" x="5929313" y="2387600"/>
          <p14:tracePt t="23237" x="5954713" y="2509838"/>
          <p14:tracePt t="23253" x="5965825" y="2997200"/>
          <p14:tracePt t="23261" x="5965825" y="3435350"/>
          <p14:tracePt t="23273" x="5929313" y="4092575"/>
          <p14:tracePt t="23286" x="5929313" y="4457700"/>
          <p14:tracePt t="23304" x="5929313" y="4897438"/>
          <p14:tracePt t="23307" x="5918200" y="5335588"/>
          <p14:tracePt t="23319" x="5918200" y="5408613"/>
          <p14:tracePt t="23336" x="5918200" y="5494338"/>
          <p14:tracePt t="23340" x="5918200" y="5518150"/>
          <p14:tracePt t="23353" x="5918200" y="5530850"/>
          <p14:tracePt t="23370" x="5942013" y="5518150"/>
          <p14:tracePt t="23819" x="5965825" y="5445125"/>
          <p14:tracePt t="23830" x="5978525" y="5395913"/>
          <p14:tracePt t="23841" x="5978525" y="5311775"/>
          <p14:tracePt t="23855" x="5978525" y="5200650"/>
          <p14:tracePt t="23871" x="5978525" y="5080000"/>
          <p14:tracePt t="23878" x="5991225" y="4970463"/>
          <p14:tracePt t="23888" x="6002338" y="4933950"/>
          <p14:tracePt t="23906" x="6015038" y="4897438"/>
          <p14:tracePt t="23912" x="6015038" y="4872038"/>
          <p14:tracePt t="23921" x="6015038" y="4848225"/>
          <p14:tracePt t="23938" x="6027738" y="4848225"/>
          <p14:tracePt t="23958" x="6027738" y="4835525"/>
          <p14:tracePt t="23971" x="6027738" y="4811713"/>
          <p14:tracePt t="23978" x="6027738" y="4762500"/>
          <p14:tracePt t="23990" x="6038850" y="4738688"/>
          <p14:tracePt t="24005" x="6051550" y="4652963"/>
          <p14:tracePt t="24012" x="6064250" y="4629150"/>
          <p14:tracePt t="24046" x="6064250" y="4616450"/>
          <p14:tracePt t="24092" x="6064250" y="4603750"/>
          <p14:tracePt t="24195" x="6051550" y="4603750"/>
          <p14:tracePt t="24287" x="6051550" y="4616450"/>
          <p14:tracePt t="24332" x="6038850" y="4616450"/>
          <p14:tracePt t="24355" x="6038850" y="4629150"/>
          <p14:tracePt t="24388" x="6027738" y="4629150"/>
          <p14:tracePt t="24412" x="6027738" y="4640263"/>
          <p14:tracePt t="24456" x="6015038" y="4640263"/>
          <p14:tracePt t="24468" x="6002338" y="4640263"/>
          <p14:tracePt t="24502" x="5991225" y="4640263"/>
          <p14:tracePt t="24582" x="5978525" y="4629150"/>
          <p14:tracePt t="24605" x="5965825" y="4603750"/>
          <p14:tracePt t="24615" x="5954713" y="4592638"/>
          <p14:tracePt t="24628" x="5954713" y="4579938"/>
          <p14:tracePt t="24640" x="5954713" y="4567238"/>
          <p14:tracePt t="24657" x="5942013" y="4567238"/>
          <p14:tracePt t="24662" x="5929313" y="4543425"/>
          <p14:tracePt t="24673" x="5929313" y="4519613"/>
          <p14:tracePt t="24690" x="5929313" y="4506913"/>
          <p14:tracePt t="24695" x="5918200" y="4494213"/>
          <p14:tracePt t="24731" x="5918200" y="4483100"/>
          <p14:tracePt t="24753" x="5918200" y="4470400"/>
          <p14:tracePt t="24924" x="5918200" y="4457700"/>
          <p14:tracePt t="24970" x="5918200" y="4446588"/>
          <p14:tracePt t="24981" x="5892800" y="4421188"/>
          <p14:tracePt t="25003" x="5892800" y="4410075"/>
          <p14:tracePt t="25026" x="5881688" y="4410075"/>
          <p14:tracePt t="25072" x="5881688" y="4397375"/>
          <p14:tracePt t="25083" x="5868988" y="4384675"/>
          <p14:tracePt t="25096" x="5856288" y="4384675"/>
          <p14:tracePt t="25107" x="5856288" y="4373563"/>
          <p14:tracePt t="25129" x="5856288" y="4360863"/>
          <p14:tracePt t="25141" x="5843588" y="4360863"/>
          <p14:tracePt t="25158" x="5843588" y="4348163"/>
          <p14:tracePt t="25403" x="5868988" y="4360863"/>
          <p14:tracePt t="25414" x="5929313" y="4373563"/>
          <p14:tracePt t="25425" x="6015038" y="4384675"/>
          <p14:tracePt t="25436" x="6148388" y="4421188"/>
          <p14:tracePt t="25449" x="6283325" y="4457700"/>
          <p14:tracePt t="25461" x="6343650" y="4483100"/>
          <p14:tracePt t="25469" x="6392863" y="4494213"/>
          <p14:tracePt t="25491" x="6403975" y="4506913"/>
          <p14:tracePt t="25515" x="6416675" y="4530725"/>
          <p14:tracePt t="25734" x="6416675" y="4543425"/>
          <p14:tracePt t="26634" x="6416675" y="4556125"/>
          <p14:tracePt t="26667" x="6403975" y="4579938"/>
          <p14:tracePt t="26690" x="6392863" y="4603750"/>
          <p14:tracePt t="26701" x="6380163" y="4603750"/>
          <p14:tracePt t="26714" x="6380163" y="4616450"/>
          <p14:tracePt t="26729" x="6380163" y="4678363"/>
          <p14:tracePt t="26746" x="6367463" y="4714875"/>
          <p14:tracePt t="26748" x="6367463" y="4725988"/>
          <p14:tracePt t="26762" x="6367463" y="4738688"/>
          <p14:tracePt t="28435" x="6367463" y="4725988"/>
          <p14:tracePt t="28456" x="6367463" y="4714875"/>
          <p14:tracePt t="28468" x="6367463" y="4702175"/>
          <p14:tracePt t="28479" x="6367463" y="4689475"/>
          <p14:tracePt t="28491" x="6367463" y="4652963"/>
          <p14:tracePt t="28503" x="6367463" y="4616450"/>
          <p14:tracePt t="28516" x="6367463" y="4567238"/>
          <p14:tracePt t="28533" x="6367463" y="4494213"/>
          <p14:tracePt t="28537" x="6367463" y="4348163"/>
          <p14:tracePt t="28550" x="6367463" y="4311650"/>
          <p14:tracePt t="28567" x="6367463" y="4287838"/>
          <p14:tracePt t="28570" x="6367463" y="4264025"/>
          <p14:tracePt t="28583" x="6356350" y="4238625"/>
          <p14:tracePt t="28600" x="6356350" y="4227513"/>
          <p14:tracePt t="28616" x="6356350" y="4214813"/>
          <p14:tracePt t="28844" x="6343650" y="4214813"/>
          <p14:tracePt t="28913" x="6343650" y="4227513"/>
          <p14:tracePt t="28926" x="6330950" y="4227513"/>
          <p14:tracePt t="28936" x="6330950" y="4264025"/>
          <p14:tracePt t="28951" x="6330950" y="4311650"/>
          <p14:tracePt t="28958" x="6330950" y="4360863"/>
          <p14:tracePt t="28971" x="6330950" y="4433888"/>
          <p14:tracePt t="28984" x="6330950" y="4494213"/>
          <p14:tracePt t="29001" x="6343650" y="4567238"/>
          <p14:tracePt t="29006" x="6330950" y="4665663"/>
          <p14:tracePt t="29017" x="6330950" y="4775200"/>
          <p14:tracePt t="29026" x="6330950" y="4835525"/>
          <p14:tracePt t="29039" x="6330950" y="4848225"/>
          <p14:tracePt t="29051" x="6330950" y="4872038"/>
          <p14:tracePt t="29073" x="6330950" y="4884738"/>
          <p14:tracePt t="29163" x="6330950" y="4897438"/>
          <p14:tracePt t="29255" x="6330950" y="4908550"/>
          <p14:tracePt t="29311" x="6330950" y="4921250"/>
          <p14:tracePt t="29414" x="6330950" y="4933950"/>
          <p14:tracePt t="29495" x="6330950" y="4945063"/>
          <p14:tracePt t="29630" x="6330950" y="4957763"/>
          <p14:tracePt t="29881" x="6330950" y="4945063"/>
          <p14:tracePt t="29904" x="6330950" y="4933950"/>
          <p14:tracePt t="29938" x="6330950" y="4921250"/>
          <p14:tracePt t="29961" x="6330950" y="4908550"/>
          <p14:tracePt t="29985" x="6330950" y="4897438"/>
          <p14:tracePt t="30006" x="6330950" y="4884738"/>
          <p14:tracePt t="30018" x="6330950" y="4860925"/>
          <p14:tracePt t="30029" x="6330950" y="4824413"/>
          <p14:tracePt t="30041" x="6330950" y="4762500"/>
          <p14:tracePt t="30053" x="6330950" y="4738688"/>
          <p14:tracePt t="30070" x="6330950" y="4702175"/>
          <p14:tracePt t="30076" x="6330950" y="4678363"/>
          <p14:tracePt t="30087" x="6330950" y="4640263"/>
          <p14:tracePt t="30104" x="6330950" y="4603750"/>
          <p14:tracePt t="30111" x="6319838" y="4567238"/>
          <p14:tracePt t="30121" x="6319838" y="4530725"/>
          <p14:tracePt t="30137" x="6319838" y="4457700"/>
          <p14:tracePt t="30145" x="6319838" y="4433888"/>
          <p14:tracePt t="30155" x="6319838" y="4384675"/>
          <p14:tracePt t="30170" x="6319838" y="4348163"/>
          <p14:tracePt t="30192" x="6319838" y="4311650"/>
          <p14:tracePt t="30204" x="6319838" y="4287838"/>
          <p14:tracePt t="30221" x="6319838" y="4264025"/>
          <p14:tracePt t="30228" x="6319838" y="4251325"/>
          <p14:tracePt t="30292" x="6319838" y="4238625"/>
          <p14:tracePt t="30376" x="6319838" y="4227513"/>
          <p14:tracePt t="30429" x="6307138" y="4214813"/>
          <p14:tracePt t="30441" x="6307138" y="4202113"/>
          <p14:tracePt t="30792" x="6307138" y="4227513"/>
          <p14:tracePt t="31273" x="6307138" y="4214813"/>
          <p14:tracePt t="31283" x="6307138" y="4202113"/>
          <p14:tracePt t="31295" x="6307138" y="4165600"/>
          <p14:tracePt t="31306" x="6307138" y="4129088"/>
          <p14:tracePt t="31323" x="6307138" y="4092575"/>
          <p14:tracePt t="31329" x="6307138" y="4056063"/>
          <p14:tracePt t="31340" x="6307138" y="4019550"/>
          <p14:tracePt t="31356" x="6307138" y="3983038"/>
          <p14:tracePt t="31373" x="6307138" y="3946525"/>
          <p14:tracePt t="31374" x="6307138" y="3897313"/>
          <p14:tracePt t="31393" x="6307138" y="3873500"/>
          <p14:tracePt t="31407" x="6307138" y="3849688"/>
          <p14:tracePt t="31408" x="6307138" y="3813175"/>
          <p14:tracePt t="31423" x="6307138" y="3787775"/>
          <p14:tracePt t="31440" x="6307138" y="3776663"/>
          <p14:tracePt t="31442" x="6307138" y="3763963"/>
          <p14:tracePt t="31457" x="6307138" y="3727450"/>
          <p14:tracePt t="31473" x="6307138" y="3703638"/>
          <p14:tracePt t="31475" x="6307138" y="3678238"/>
          <p14:tracePt t="31490" x="6307138" y="3667125"/>
          <p14:tracePt t="31507" x="6307138" y="3654425"/>
          <p14:tracePt t="31648" x="6307138" y="3667125"/>
          <p14:tracePt t="31671" x="6307138" y="3703638"/>
          <p14:tracePt t="31681" x="6307138" y="3776663"/>
          <p14:tracePt t="31694" x="6330950" y="3886200"/>
          <p14:tracePt t="31707" x="6343650" y="4068763"/>
          <p14:tracePt t="31716" x="6343650" y="4360863"/>
          <p14:tracePt t="31730" x="6380163" y="4702175"/>
          <p14:tracePt t="31741" x="6380163" y="5006975"/>
          <p14:tracePt t="31758" x="6356350" y="5153025"/>
          <p14:tracePt t="31763" x="6356350" y="5311775"/>
          <p14:tracePt t="31774" x="6356350" y="5348288"/>
          <p14:tracePt t="31791" x="6356350" y="5432425"/>
          <p14:tracePt t="31796" x="6356350" y="5445125"/>
          <p14:tracePt t="31825" x="6356350" y="5457825"/>
          <p14:tracePt t="32093" x="6356350" y="5432425"/>
          <p14:tracePt t="32104" x="6356350" y="5421313"/>
          <p14:tracePt t="32115" x="6356350" y="5408613"/>
          <p14:tracePt t="32127" x="6356350" y="5395913"/>
          <p14:tracePt t="32142" x="6356350" y="5384800"/>
          <p14:tracePt t="32150" x="6356350" y="5372100"/>
          <p14:tracePt t="32162" x="6356350" y="5359400"/>
          <p14:tracePt t="32175" x="6356350" y="5348288"/>
          <p14:tracePt t="32192" x="6356350" y="5335588"/>
          <p14:tracePt t="32209" x="6356350" y="5322888"/>
          <p14:tracePt t="32226" x="6356350" y="5311775"/>
          <p14:tracePt t="32242" x="6356350" y="5299075"/>
          <p14:tracePt t="32259" x="6356350" y="5286375"/>
          <p14:tracePt t="32275" x="6356350" y="5262563"/>
          <p14:tracePt t="32292" x="6356350" y="5249863"/>
          <p14:tracePt t="32309" x="6356350" y="5237163"/>
          <p14:tracePt t="32332" x="6356350" y="5226050"/>
          <p14:tracePt t="32423" x="6356350" y="5213350"/>
          <p14:tracePt t="32537" x="6356350" y="5189538"/>
          <p14:tracePt t="32549" x="6356350" y="5164138"/>
          <p14:tracePt t="32559" x="6356350" y="5127625"/>
          <p14:tracePt t="32570" x="6356350" y="5116513"/>
          <p14:tracePt t="32583" x="6356350" y="5054600"/>
          <p14:tracePt t="32594" x="6356350" y="4994275"/>
          <p14:tracePt t="32610" x="6356350" y="4908550"/>
          <p14:tracePt t="32617" x="6356350" y="4787900"/>
          <p14:tracePt t="32629" x="6356350" y="4689475"/>
          <p14:tracePt t="32643" x="6356350" y="4567238"/>
          <p14:tracePt t="32660" x="6356350" y="4287838"/>
          <p14:tracePt t="32664" x="6392863" y="4129088"/>
          <p14:tracePt t="32677" x="6392863" y="4032250"/>
          <p14:tracePt t="32686" x="6403975" y="3886200"/>
          <p14:tracePt t="32697" x="6416675" y="3860800"/>
          <p14:tracePt t="32710" x="6416675" y="3763963"/>
          <p14:tracePt t="32719" x="6416675" y="3751263"/>
          <p14:tracePt t="32730" x="6416675" y="3727450"/>
          <p14:tracePt t="32743" x="6416675" y="3703638"/>
          <p14:tracePt t="32760" x="6416675" y="3690938"/>
          <p14:tracePt t="32763" x="6416675" y="3678238"/>
          <p14:tracePt t="32777" x="6416675" y="3654425"/>
          <p14:tracePt t="32810" x="6403975" y="3630613"/>
          <p14:tracePt t="32811" x="6403975" y="3605213"/>
          <p14:tracePt t="32827" x="6392863" y="3594100"/>
          <p14:tracePt t="32845" x="6380163" y="3568700"/>
          <p14:tracePt t="32860" x="6367463" y="3532188"/>
          <p14:tracePt t="32890" x="6356350" y="3532188"/>
          <p14:tracePt t="33301" x="6356350" y="3521075"/>
          <p14:tracePt t="33312" x="6356350" y="3495675"/>
          <p14:tracePt t="33322" x="6343650" y="3459163"/>
          <p14:tracePt t="33335" x="6343650" y="3409950"/>
          <p14:tracePt t="33346" x="6343650" y="3386138"/>
          <p14:tracePt t="33362" x="6343650" y="3349625"/>
          <p14:tracePt t="33370" x="6343650" y="3325813"/>
          <p14:tracePt t="33381" x="6343650" y="3289300"/>
          <p14:tracePt t="33395" x="6343650" y="3252788"/>
          <p14:tracePt t="33422" x="6330950" y="3179763"/>
          <p14:tracePt t="33429" x="6330950" y="3143250"/>
          <p14:tracePt t="33445" x="6319838" y="3130550"/>
          <p14:tracePt t="33466" x="6319838" y="3117850"/>
          <p14:tracePt t="33507" x="6319838" y="3106738"/>
          <p14:tracePt t="33802" x="6319838" y="3130550"/>
          <p14:tracePt t="33813" x="6319838" y="3190875"/>
          <p14:tracePt t="33825" x="6319838" y="3263900"/>
          <p14:tracePt t="33837" x="6330950" y="3373438"/>
          <p14:tracePt t="33848" x="6356350" y="3630613"/>
          <p14:tracePt t="33863" x="6367463" y="3813175"/>
          <p14:tracePt t="33872" x="6380163" y="3995738"/>
          <p14:tracePt t="33882" x="6380163" y="4129088"/>
          <p14:tracePt t="33896" x="6380163" y="4483100"/>
          <p14:tracePt t="33904" x="6380163" y="4579938"/>
          <p14:tracePt t="33918" x="6380163" y="4640263"/>
          <p14:tracePt t="33930" x="6380163" y="4689475"/>
          <p14:tracePt t="33947" x="6380163" y="4714875"/>
          <p14:tracePt t="33951" x="6380163" y="4751388"/>
          <p14:tracePt t="33980" x="6380163" y="4775200"/>
          <p14:tracePt t="33984" x="6367463" y="4824413"/>
          <p14:tracePt t="33996" x="6356350" y="4860925"/>
          <p14:tracePt t="34014" x="6356350" y="4897438"/>
          <p14:tracePt t="34020" x="6356350" y="4933950"/>
          <p14:tracePt t="34030" x="6356350" y="4945063"/>
          <p14:tracePt t="34087" x="6356350" y="4957763"/>
          <p14:tracePt t="34098" x="6356350" y="4970463"/>
          <p14:tracePt t="34109" x="6356350" y="4994275"/>
          <p14:tracePt t="34555" x="6356350" y="4981575"/>
          <p14:tracePt t="34565" x="6356350" y="4970463"/>
          <p14:tracePt t="34576" x="6356350" y="4957763"/>
          <p14:tracePt t="34590" x="6356350" y="4884738"/>
          <p14:tracePt t="34601" x="6356350" y="4824413"/>
          <p14:tracePt t="34615" x="6356350" y="4702175"/>
          <p14:tracePt t="34632" x="6356350" y="4556125"/>
          <p14:tracePt t="34635" x="6356350" y="4397375"/>
          <p14:tracePt t="34648" x="6356350" y="4311650"/>
          <p14:tracePt t="34665" x="6356350" y="4251325"/>
          <p14:tracePt t="34667" x="6356350" y="4178300"/>
          <p14:tracePt t="34681" x="6356350" y="4117975"/>
          <p14:tracePt t="34698" x="6356350" y="4032250"/>
          <p14:tracePt t="34701" x="6356350" y="3933825"/>
          <p14:tracePt t="34715" x="6343650" y="3897313"/>
          <p14:tracePt t="34732" x="6343650" y="3849688"/>
          <p14:tracePt t="34737" x="6343650" y="3800475"/>
          <p14:tracePt t="34748" x="6343650" y="3727450"/>
          <p14:tracePt t="34765" x="6343650" y="3654425"/>
          <p14:tracePt t="34770" x="6343650" y="3581400"/>
          <p14:tracePt t="34782" x="6367463" y="3484563"/>
          <p14:tracePt t="34799" x="6367463" y="3435350"/>
          <p14:tracePt t="34805" x="6367463" y="3409950"/>
          <p14:tracePt t="34818" x="6367463" y="3373438"/>
          <p14:tracePt t="34849" x="6367463" y="3336925"/>
          <p14:tracePt t="34865" x="6367463" y="3289300"/>
          <p14:tracePt t="34883" x="6367463" y="3276600"/>
          <p14:tracePt t="34886" x="6367463" y="3263900"/>
          <p14:tracePt t="34899" x="6367463" y="3190875"/>
          <p14:tracePt t="34915" x="6356350" y="3179763"/>
          <p14:tracePt t="34918" x="6356350" y="3154363"/>
          <p14:tracePt t="34932" x="6356350" y="3143250"/>
          <p14:tracePt t="34953" x="6356350" y="3130550"/>
          <p14:tracePt t="34975" x="6356350" y="3117850"/>
          <p14:tracePt t="35044" x="6343650" y="3117850"/>
          <p14:tracePt t="35089" x="6330950" y="3117850"/>
          <p14:tracePt t="35147" x="6330950" y="3130550"/>
          <p14:tracePt t="35158" x="6330950" y="3167063"/>
          <p14:tracePt t="35170" x="6330950" y="3227388"/>
          <p14:tracePt t="35183" x="6330950" y="3300413"/>
          <p14:tracePt t="35200" x="6330950" y="3362325"/>
          <p14:tracePt t="35203" x="6330950" y="3448050"/>
          <p14:tracePt t="35216" x="6330950" y="3605213"/>
          <p14:tracePt t="35233" x="6330950" y="3714750"/>
          <p14:tracePt t="35237" x="6330950" y="3910013"/>
          <p14:tracePt t="35250" x="6330950" y="4373563"/>
          <p14:tracePt t="35267" x="6356350" y="4725988"/>
          <p14:tracePt t="35272" x="6356350" y="5116513"/>
          <p14:tracePt t="35284" x="6356350" y="5359400"/>
          <p14:tracePt t="35300" x="6356350" y="5421313"/>
          <p14:tracePt t="35305" x="6380163" y="5494338"/>
          <p14:tracePt t="35318" x="6380163" y="5530850"/>
          <p14:tracePt t="35334" x="6380163" y="5554663"/>
          <p14:tracePt t="35717" x="6392863" y="5554663"/>
          <p14:tracePt t="35762" x="6392863" y="5541963"/>
          <p14:tracePt t="35808" x="6392863" y="5530850"/>
          <p14:tracePt t="35830" x="6392863" y="5518150"/>
          <p14:tracePt t="35841" x="6392863" y="5505450"/>
          <p14:tracePt t="35854" x="6392863" y="5421313"/>
          <p14:tracePt t="35868" x="6392863" y="5395913"/>
          <p14:tracePt t="35884" x="6392863" y="5372100"/>
          <p14:tracePt t="35886" x="6392863" y="5335588"/>
          <p14:tracePt t="35901" x="6392863" y="5322888"/>
          <p14:tracePt t="35918" x="6392863" y="5311775"/>
          <p14:tracePt t="35921" x="6392863" y="5299075"/>
          <p14:tracePt t="37278" x="6380163" y="5299075"/>
          <p14:tracePt t="37289" x="6367463" y="5299075"/>
          <p14:tracePt t="37301" x="6343650" y="5299075"/>
          <p14:tracePt t="37312" x="6319838" y="5299075"/>
          <p14:tracePt t="37325" x="6257925" y="5299075"/>
          <p14:tracePt t="37338" x="6161088" y="5299075"/>
          <p14:tracePt t="37356" x="6002338" y="5299075"/>
          <p14:tracePt t="37358" x="5868988" y="5311775"/>
          <p14:tracePt t="37372" x="5710238" y="5322888"/>
          <p14:tracePt t="37380" x="5368925" y="5408613"/>
          <p14:tracePt t="37393" x="5065713" y="5505450"/>
          <p14:tracePt t="37405" x="4591050" y="5591175"/>
          <p14:tracePt t="37414" x="4286250" y="5688013"/>
          <p14:tracePt t="37427" x="4054475" y="5822950"/>
          <p14:tracePt t="37444" x="3871913" y="5859463"/>
          <p14:tracePt t="37450" x="3725863" y="5895975"/>
          <p14:tracePt t="37459" x="3665538" y="5895975"/>
          <p14:tracePt t="37472" x="3640138" y="5895975"/>
          <p14:tracePt t="37505" x="3629025" y="5895975"/>
          <p14:tracePt t="37779" x="3603625" y="5895975"/>
          <p14:tracePt t="37791" x="3543300" y="5895975"/>
          <p14:tracePt t="37802" x="3506788" y="5895975"/>
          <p14:tracePt t="37813" x="3397250" y="5969000"/>
          <p14:tracePt t="37826" x="3225800" y="6115050"/>
          <p14:tracePt t="37840" x="2982913" y="6321425"/>
          <p14:tracePt t="37848" x="2813050" y="6503988"/>
          <p14:tracePt t="37861" x="2630488" y="6699250"/>
          <p14:tracePt t="37874" x="2459038" y="682148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Contd….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8DBCF-DD26-49DD-B6E1-75A7B21A593E}"/>
              </a:ext>
            </a:extLst>
          </p:cNvPr>
          <p:cNvSpPr txBox="1"/>
          <p:nvPr/>
        </p:nvSpPr>
        <p:spPr>
          <a:xfrm>
            <a:off x="669431" y="1035260"/>
            <a:ext cx="75654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Fraction-wise % OC loss and % TOC loss increased with ambient temperature.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7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B20CAC-FFE7-08CB-96B1-08874D9ABCEE}"/>
              </a:ext>
            </a:extLst>
          </p:cNvPr>
          <p:cNvGrpSpPr/>
          <p:nvPr/>
        </p:nvGrpSpPr>
        <p:grpSpPr>
          <a:xfrm>
            <a:off x="391634" y="2131314"/>
            <a:ext cx="4209863" cy="3515571"/>
            <a:chOff x="391634" y="1025214"/>
            <a:chExt cx="4209863" cy="3515571"/>
          </a:xfrm>
        </p:grpSpPr>
        <p:sp>
          <p:nvSpPr>
            <p:cNvPr id="12" name="TextBox 11"/>
            <p:cNvSpPr txBox="1"/>
            <p:nvPr/>
          </p:nvSpPr>
          <p:spPr>
            <a:xfrm>
              <a:off x="1746775" y="4279175"/>
              <a:ext cx="46284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cs typeface="Times New Roman" panose="02020603050405020304" pitchFamily="18" charset="0"/>
                </a:rPr>
                <a:t>(a)</a:t>
              </a:r>
            </a:p>
          </p:txBody>
        </p:sp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74620168"/>
                </p:ext>
              </p:extLst>
            </p:nvPr>
          </p:nvGraphicFramePr>
          <p:xfrm>
            <a:off x="391634" y="1025214"/>
            <a:ext cx="4209863" cy="34939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SPW 10.0 Graph" r:id="rId8" imgW="5412960" imgH="4275720" progId="SigmaPlotGraphicObject.9">
                    <p:embed/>
                  </p:oleObj>
                </mc:Choice>
                <mc:Fallback>
                  <p:oleObj name="SPW 10.0 Graph" r:id="rId8" imgW="5412960" imgH="4275720" progId="SigmaPlotGraphicObject.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1634" y="1025214"/>
                          <a:ext cx="4209863" cy="349396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695B5-BC08-71F1-D2D1-BB2840DDAEB8}"/>
              </a:ext>
            </a:extLst>
          </p:cNvPr>
          <p:cNvGrpSpPr/>
          <p:nvPr/>
        </p:nvGrpSpPr>
        <p:grpSpPr>
          <a:xfrm>
            <a:off x="4690757" y="2162457"/>
            <a:ext cx="4238639" cy="3457238"/>
            <a:chOff x="4690757" y="1056357"/>
            <a:chExt cx="4238639" cy="3457238"/>
          </a:xfrm>
        </p:grpSpPr>
        <p:sp>
          <p:nvSpPr>
            <p:cNvPr id="15" name="TextBox 14"/>
            <p:cNvSpPr txBox="1"/>
            <p:nvPr/>
          </p:nvSpPr>
          <p:spPr>
            <a:xfrm>
              <a:off x="5968157" y="4251985"/>
              <a:ext cx="5192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cs typeface="Times New Roman" panose="02020603050405020304" pitchFamily="18" charset="0"/>
                </a:rPr>
                <a:t>(b)</a:t>
              </a:r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2072503"/>
                </p:ext>
              </p:extLst>
            </p:nvPr>
          </p:nvGraphicFramePr>
          <p:xfrm>
            <a:off x="4690757" y="1056357"/>
            <a:ext cx="4238639" cy="34294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SPW 10.0 Graph" r:id="rId10" imgW="5237640" imgH="4275720" progId="SigmaPlotGraphicObject.9">
                    <p:embed/>
                  </p:oleObj>
                </mc:Choice>
                <mc:Fallback>
                  <p:oleObj name="SPW 10.0 Graph" r:id="rId10" imgW="5237640" imgH="4275720" progId="SigmaPlotGraphicObject.9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4690757" y="1056357"/>
                          <a:ext cx="4238639" cy="34294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352BC92D-9A56-B6B8-6F69-8572C4C4126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7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6"/>
    </mc:Choice>
    <mc:Fallback>
      <p:transition spd="slow" advTm="187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29" x="1716088" y="6553200"/>
          <p14:tracePt t="740" x="1716088" y="6321425"/>
          <p14:tracePt t="752" x="1716088" y="6200775"/>
          <p14:tracePt t="767" x="1716088" y="6127750"/>
          <p14:tracePt t="783" x="1704975" y="6065838"/>
          <p14:tracePt t="787" x="1704975" y="6029325"/>
          <p14:tracePt t="800" x="1655763" y="5969000"/>
          <p14:tracePt t="817" x="1655763" y="5932488"/>
          <p14:tracePt t="819" x="1655763" y="5907088"/>
          <p14:tracePt t="842" x="1631950" y="5907088"/>
          <p14:tracePt t="866" x="1619250" y="5907088"/>
          <p14:tracePt t="889" x="1606550" y="5907088"/>
          <p14:tracePt t="901" x="1595438" y="5907088"/>
          <p14:tracePt t="912" x="1595438" y="5895975"/>
          <p14:tracePt t="1105" x="1595438" y="5907088"/>
          <p14:tracePt t="5765" x="1595438" y="5895975"/>
          <p14:tracePt t="5778" x="1570038" y="5834063"/>
          <p14:tracePt t="5788" x="1546225" y="5749925"/>
          <p14:tracePt t="5800" x="1522413" y="5603875"/>
          <p14:tracePt t="5812" x="1497013" y="5494338"/>
          <p14:tracePt t="5829" x="1485900" y="5432425"/>
          <p14:tracePt t="5835" x="1460500" y="5372100"/>
          <p14:tracePt t="5846" x="1436688" y="5335588"/>
          <p14:tracePt t="5863" x="1436688" y="5311775"/>
          <p14:tracePt t="5868" x="1400175" y="5226050"/>
          <p14:tracePt t="5881" x="1387475" y="5213350"/>
          <p14:tracePt t="5890" x="1387475" y="5189538"/>
          <p14:tracePt t="5903" x="1363663" y="5176838"/>
          <p14:tracePt t="5914" x="1363663" y="5164138"/>
          <p14:tracePt t="5931" x="1363663" y="5140325"/>
          <p14:tracePt t="5936" x="1363663" y="5116513"/>
          <p14:tracePt t="5963" x="1363663" y="5103813"/>
          <p14:tracePt t="5984" x="1350963" y="5103813"/>
          <p14:tracePt t="5997" x="1350963" y="5091113"/>
          <p14:tracePt t="6005" x="1350963" y="5080000"/>
          <p14:tracePt t="6586" x="1363663" y="5080000"/>
          <p14:tracePt t="6597" x="1387475" y="5080000"/>
          <p14:tracePt t="6608" x="1423988" y="5091113"/>
          <p14:tracePt t="6621" x="1460500" y="5091113"/>
          <p14:tracePt t="6633" x="1485900" y="5103813"/>
          <p14:tracePt t="6642" x="1546225" y="5116513"/>
          <p14:tracePt t="6656" x="1582738" y="5127625"/>
          <p14:tracePt t="6666" x="1655763" y="5127625"/>
          <p14:tracePt t="6682" x="1741488" y="5127625"/>
          <p14:tracePt t="6689" x="1801813" y="5127625"/>
          <p14:tracePt t="6703" x="1898650" y="5153025"/>
          <p14:tracePt t="6715" x="2020888" y="5226050"/>
          <p14:tracePt t="6724" x="2143125" y="5237163"/>
          <p14:tracePt t="6738" x="2216150" y="5249863"/>
          <p14:tracePt t="6749" x="2349500" y="5286375"/>
          <p14:tracePt t="6757" x="2422525" y="5311775"/>
          <p14:tracePt t="6769" x="2484438" y="5348288"/>
          <p14:tracePt t="6782" x="2495550" y="5348288"/>
          <p14:tracePt t="6798" x="2520950" y="5348288"/>
          <p14:tracePt t="6837" x="2532063" y="5348288"/>
          <p14:tracePt t="7292" x="2544763" y="5348288"/>
          <p14:tracePt t="7304" x="2557463" y="5348288"/>
          <p14:tracePt t="7315" x="2581275" y="5348288"/>
          <p14:tracePt t="7327" x="2654300" y="5348288"/>
          <p14:tracePt t="7338" x="2727325" y="5348288"/>
          <p14:tracePt t="7351" x="2787650" y="5348288"/>
          <p14:tracePt t="7367" x="2909888" y="5348288"/>
          <p14:tracePt t="7373" x="3079750" y="5348288"/>
          <p14:tracePt t="7384" x="3165475" y="5348288"/>
          <p14:tracePt t="7400" x="3238500" y="5372100"/>
          <p14:tracePt t="7407" x="3275013" y="5372100"/>
          <p14:tracePt t="7433" x="3287713" y="5384800"/>
          <p14:tracePt t="7645" x="3300413" y="5384800"/>
          <p14:tracePt t="7751" x="3311525" y="5384800"/>
          <p14:tracePt t="7771" x="3324225" y="5384800"/>
          <p14:tracePt t="7794" x="3336925" y="5384800"/>
          <p14:tracePt t="7806" x="3360738" y="5384800"/>
          <p14:tracePt t="7817" x="3360738" y="5359400"/>
          <p14:tracePt t="7829" x="3409950" y="5322888"/>
          <p14:tracePt t="7840" x="3421063" y="5273675"/>
          <p14:tracePt t="7853" x="3446463" y="5237163"/>
          <p14:tracePt t="7870" x="3482975" y="5200650"/>
          <p14:tracePt t="7873" x="3494088" y="5164138"/>
          <p14:tracePt t="7885" x="3506788" y="5140325"/>
          <p14:tracePt t="7901" x="3530600" y="5080000"/>
          <p14:tracePt t="7909" x="3530600" y="5006975"/>
          <p14:tracePt t="7922" x="3567113" y="4945063"/>
          <p14:tracePt t="7931" x="3567113" y="4908550"/>
          <p14:tracePt t="7942" x="3579813" y="4835525"/>
          <p14:tracePt t="7954" x="3603625" y="4799013"/>
          <p14:tracePt t="7968" x="3629025" y="4751388"/>
          <p14:tracePt t="7977" x="3629025" y="4714875"/>
          <p14:tracePt t="7989" x="3652838" y="4689475"/>
          <p14:tracePt t="8002" x="3665538" y="4640263"/>
          <p14:tracePt t="8011" x="3676650" y="4603750"/>
          <p14:tracePt t="8022" x="3689350" y="4592638"/>
          <p14:tracePt t="8034" x="3689350" y="4567238"/>
          <p14:tracePt t="8113" x="3676650" y="4567238"/>
          <p14:tracePt t="8147" x="3676650" y="4579938"/>
          <p14:tracePt t="8181" x="3665538" y="4579938"/>
          <p14:tracePt t="8261" x="3665538" y="4592638"/>
          <p14:tracePt t="8284" x="3665538" y="4603750"/>
          <p14:tracePt t="8296" x="3665538" y="4616450"/>
          <p14:tracePt t="8307" x="3665538" y="4640263"/>
          <p14:tracePt t="8319" x="3689350" y="4678363"/>
          <p14:tracePt t="8329" x="3713163" y="4824413"/>
          <p14:tracePt t="8343" x="3798888" y="5091113"/>
          <p14:tracePt t="8352" x="3822700" y="5273675"/>
          <p14:tracePt t="8369" x="3822700" y="5311775"/>
          <p14:tracePt t="8375" x="3822700" y="5322888"/>
          <p14:tracePt t="8546" x="3822700" y="5311775"/>
          <p14:tracePt t="8614" x="3822700" y="5299075"/>
          <p14:tracePt t="8626" x="3822700" y="5286375"/>
          <p14:tracePt t="8638" x="3811588" y="5273675"/>
          <p14:tracePt t="8648" x="3798888" y="5249863"/>
          <p14:tracePt t="8660" x="3798888" y="5213350"/>
          <p14:tracePt t="8672" x="3762375" y="5140325"/>
          <p14:tracePt t="8686" x="3738563" y="5116513"/>
          <p14:tracePt t="8695" x="3725863" y="5091113"/>
          <p14:tracePt t="8707" x="3725863" y="5043488"/>
          <p14:tracePt t="8720" x="3725863" y="5018088"/>
          <p14:tracePt t="8736" x="3725863" y="4970463"/>
          <p14:tracePt t="8741" x="3725863" y="4933950"/>
          <p14:tracePt t="8753" x="3702050" y="4799013"/>
          <p14:tracePt t="8770" x="3702050" y="4714875"/>
          <p14:tracePt t="8776" x="3702050" y="4652963"/>
          <p14:tracePt t="8786" x="3702050" y="4616450"/>
          <p14:tracePt t="8804" x="3702050" y="4579938"/>
          <p14:tracePt t="8811" x="3702050" y="4556125"/>
          <p14:tracePt t="8865" x="3676650" y="4556125"/>
          <p14:tracePt t="9321" x="3689350" y="4543425"/>
          <p14:tracePt t="9334" x="3738563" y="4470400"/>
          <p14:tracePt t="9345" x="3798888" y="4373563"/>
          <p14:tracePt t="9355" x="3908425" y="4165600"/>
          <p14:tracePt t="9372" x="4041775" y="3970338"/>
          <p14:tracePt t="9378" x="4140200" y="3751263"/>
          <p14:tracePt t="9391" x="4176713" y="3605213"/>
          <p14:tracePt t="9400" x="4297363" y="3336925"/>
          <p14:tracePt t="9412" x="4359275" y="3227388"/>
          <p14:tracePt t="9425" x="4443413" y="3070225"/>
          <p14:tracePt t="9435" x="4492625" y="2997200"/>
          <p14:tracePt t="9446" x="4552950" y="2862263"/>
          <p14:tracePt t="9462" x="4591050" y="2703513"/>
          <p14:tracePt t="9471" x="4664075" y="2546350"/>
          <p14:tracePt t="9480" x="4700588" y="2473325"/>
          <p14:tracePt t="9494" x="4737100" y="2424113"/>
          <p14:tracePt t="9505" x="4748213" y="2374900"/>
          <p14:tracePt t="9515" x="4773613" y="2351088"/>
          <p14:tracePt t="9527" x="4784725" y="2351088"/>
          <p14:tracePt t="9556" x="4797425" y="2327275"/>
          <p14:tracePt t="9710" x="4810125" y="2327275"/>
          <p14:tracePt t="9721" x="4821238" y="2351088"/>
          <p14:tracePt t="9731" x="4846638" y="2387600"/>
          <p14:tracePt t="9742" x="4894263" y="2520950"/>
          <p14:tracePt t="9756" x="4906963" y="2752725"/>
          <p14:tracePt t="9765" x="4967288" y="3106738"/>
          <p14:tracePt t="9778" x="4992688" y="3568700"/>
          <p14:tracePt t="9789" x="4967288" y="3886200"/>
          <p14:tracePt t="9806" x="4967288" y="4032250"/>
          <p14:tracePt t="9813" x="4967288" y="4117975"/>
          <p14:tracePt t="9822" x="4967288" y="4129088"/>
          <p14:tracePt t="9840" x="4956175" y="4129088"/>
          <p14:tracePt t="9925" x="4943475" y="4129088"/>
          <p14:tracePt t="9960" x="4943475" y="4141788"/>
          <p14:tracePt t="10005" x="4930775" y="4141788"/>
          <p14:tracePt t="10028" x="4919663" y="4141788"/>
          <p14:tracePt t="10050" x="4906963" y="4154488"/>
          <p14:tracePt t="10063" x="4883150" y="4154488"/>
          <p14:tracePt t="10074" x="4857750" y="4178300"/>
          <p14:tracePt t="10085" x="4784725" y="4202113"/>
          <p14:tracePt t="10096" x="4591050" y="4287838"/>
          <p14:tracePt t="10108" x="4333875" y="4421188"/>
          <p14:tracePt t="10123" x="4067175" y="4579938"/>
          <p14:tracePt t="10131" x="3944938" y="4678363"/>
          <p14:tracePt t="10142" x="3822700" y="4714875"/>
          <p14:tracePt t="10157" x="3786188" y="4762500"/>
          <p14:tracePt t="10165" x="3676650" y="4799013"/>
          <p14:tracePt t="10180" x="3652838" y="4848225"/>
          <p14:tracePt t="10190" x="3629025" y="4848225"/>
          <p14:tracePt t="10207" x="3592513" y="4872038"/>
          <p14:tracePt t="10211" x="3543300" y="4872038"/>
          <p14:tracePt t="10223" x="3494088" y="4897438"/>
          <p14:tracePt t="10232" x="3446463" y="4897438"/>
          <p14:tracePt t="10244" x="3421063" y="4897438"/>
          <p14:tracePt t="10324" x="3433763" y="4897438"/>
          <p14:tracePt t="10347" x="3457575" y="4884738"/>
          <p14:tracePt t="10371" x="3482975" y="4872038"/>
          <p14:tracePt t="10383" x="3494088" y="4872038"/>
          <p14:tracePt t="10391" x="3519488" y="4860925"/>
          <p14:tracePt t="10407" x="3543300" y="4848225"/>
          <p14:tracePt t="10414" x="3579813" y="4824413"/>
          <p14:tracePt t="10425" x="3616325" y="4824413"/>
          <p14:tracePt t="10440" x="3702050" y="4824413"/>
          <p14:tracePt t="10457" x="3835400" y="4775200"/>
          <p14:tracePt t="10460" x="3944938" y="4775200"/>
          <p14:tracePt t="10474" x="4078288" y="4762500"/>
          <p14:tracePt t="10491" x="4187825" y="4762500"/>
          <p14:tracePt t="10493" x="4322763" y="4738688"/>
          <p14:tracePt t="10507" x="4395788" y="4738688"/>
          <p14:tracePt t="10524" x="4419600" y="4738688"/>
          <p14:tracePt t="10541" x="4443413" y="4714875"/>
          <p14:tracePt t="10542" x="4456113" y="4714875"/>
          <p14:tracePt t="10575" x="4479925" y="4714875"/>
          <p14:tracePt t="10597" x="4492625" y="4714875"/>
          <p14:tracePt t="10893" x="4492625" y="4725988"/>
          <p14:tracePt t="11463" x="4505325" y="4738688"/>
          <p14:tracePt t="11476" x="4516438" y="4751388"/>
          <p14:tracePt t="11486" x="4529138" y="4787900"/>
          <p14:tracePt t="11497" x="4541838" y="4848225"/>
          <p14:tracePt t="11510" x="4578350" y="4933950"/>
          <p14:tracePt t="11527" x="4591050" y="4994275"/>
          <p14:tracePt t="11533" x="4602163" y="5103813"/>
          <p14:tracePt t="11543" x="4614863" y="5299075"/>
          <p14:tracePt t="11560" x="4627563" y="5445125"/>
          <p14:tracePt t="11567" x="4675188" y="5591175"/>
          <p14:tracePt t="11579" x="4675188" y="5676900"/>
          <p14:tracePt t="11594" x="4675188" y="5713413"/>
          <p14:tracePt t="11601" x="4675188" y="5724525"/>
          <p14:tracePt t="11635" x="4675188" y="5737225"/>
          <p14:tracePt t="11657" x="4675188" y="5749925"/>
          <p14:tracePt t="11840" x="4664075" y="5749925"/>
          <p14:tracePt t="11852" x="4651375" y="5749925"/>
          <p14:tracePt t="11862" x="4627563" y="5749925"/>
          <p14:tracePt t="11878" x="4541838" y="5786438"/>
          <p14:tracePt t="11886" x="4443413" y="5786438"/>
          <p14:tracePt t="11898" x="4237038" y="5834063"/>
          <p14:tracePt t="11907" x="4067175" y="5846763"/>
          <p14:tracePt t="11920" x="3859213" y="5895975"/>
          <p14:tracePt t="11933" x="3530600" y="5992813"/>
          <p14:tracePt t="11944" x="3360738" y="6029325"/>
          <p14:tracePt t="11953" x="3262313" y="6029325"/>
          <p14:tracePt t="11966" x="3201988" y="6042025"/>
          <p14:tracePt t="11978" x="3116263" y="6078538"/>
          <p14:tracePt t="11995" x="3092450" y="6091238"/>
          <p14:tracePt t="11999" x="3079750" y="6091238"/>
          <p14:tracePt t="12011" x="3055938" y="6127750"/>
          <p14:tracePt t="13230" x="3043238" y="6115050"/>
          <p14:tracePt t="13241" x="2982913" y="6091238"/>
          <p14:tracePt t="13253" x="2886075" y="6005513"/>
          <p14:tracePt t="13265" x="2763838" y="5919788"/>
          <p14:tracePt t="13281" x="2641600" y="5810250"/>
          <p14:tracePt t="13288" x="2495550" y="5737225"/>
          <p14:tracePt t="13299" x="2252663" y="5651500"/>
          <p14:tracePt t="13316" x="2070100" y="5567363"/>
          <p14:tracePt t="13323" x="1887538" y="5494338"/>
          <p14:tracePt t="13332" x="1741488" y="5445125"/>
          <p14:tracePt t="13343" x="1497013" y="5372100"/>
          <p14:tracePt t="13354" x="1376363" y="5311775"/>
          <p14:tracePt t="13366" x="1290638" y="5286375"/>
          <p14:tracePt t="13381" x="1241425" y="5262563"/>
          <p14:tracePt t="13398" x="1168400" y="5262563"/>
          <p14:tracePt t="13402" x="1071563" y="5213350"/>
          <p14:tracePt t="13415" x="998538" y="5189538"/>
          <p14:tracePt t="13431" x="949325" y="5189538"/>
          <p14:tracePt t="13434" x="889000" y="5140325"/>
          <p14:tracePt t="13448" x="865188" y="5127625"/>
          <p14:tracePt t="13465" x="828675" y="5116513"/>
          <p14:tracePt t="13469" x="828675" y="5080000"/>
          <p14:tracePt t="13482" x="803275" y="5067300"/>
          <p14:tracePt t="13498" x="779463" y="5018088"/>
          <p14:tracePt t="13502" x="779463" y="5006975"/>
          <p14:tracePt t="13532" x="755650" y="4981575"/>
          <p14:tracePt t="13537" x="755650" y="4945063"/>
          <p14:tracePt t="13548" x="742950" y="4945063"/>
          <p14:tracePt t="13565" x="742950" y="4921250"/>
          <p14:tracePt t="13582" x="742950" y="4897438"/>
          <p14:tracePt t="13615" x="742950" y="4884738"/>
          <p14:tracePt t="14563" x="755650" y="4884738"/>
          <p14:tracePt t="14575" x="766763" y="4884738"/>
          <p14:tracePt t="14587" x="792163" y="4908550"/>
          <p14:tracePt t="14609" x="803275" y="4921250"/>
          <p14:tracePt t="14620" x="828675" y="4933950"/>
          <p14:tracePt t="14635" x="852488" y="4957763"/>
          <p14:tracePt t="14644" x="876300" y="4970463"/>
          <p14:tracePt t="14655" x="912813" y="4994275"/>
          <p14:tracePt t="14668" x="925513" y="5018088"/>
          <p14:tracePt t="14677" x="974725" y="5067300"/>
          <p14:tracePt t="14690" x="985838" y="5091113"/>
          <p14:tracePt t="14701" x="1035050" y="5127625"/>
          <p14:tracePt t="14711" x="1095375" y="5164138"/>
          <p14:tracePt t="14722" x="1168400" y="5213350"/>
          <p14:tracePt t="14735" x="1327150" y="5273675"/>
          <p14:tracePt t="14745" x="1449388" y="5348288"/>
          <p14:tracePt t="14757" x="1570038" y="5421313"/>
          <p14:tracePt t="14770" x="1765300" y="5494338"/>
          <p14:tracePt t="14779" x="1935163" y="5567363"/>
          <p14:tracePt t="14792" x="2070100" y="5578475"/>
          <p14:tracePt t="14802" x="2143125" y="5603875"/>
          <p14:tracePt t="14819" x="2166938" y="5627688"/>
          <p14:tracePt t="14826" x="2228850" y="5651500"/>
          <p14:tracePt t="14836" x="2289175" y="5713413"/>
          <p14:tracePt t="14860" x="2301875" y="5713413"/>
          <p14:tracePt t="15247" x="2312988" y="5713413"/>
          <p14:tracePt t="16786" x="2338388" y="5713413"/>
          <p14:tracePt t="16797" x="2362200" y="5737225"/>
          <p14:tracePt t="16810" x="2411413" y="5773738"/>
          <p14:tracePt t="16824" x="2411413" y="5797550"/>
          <p14:tracePt t="16831" x="2411413" y="5810250"/>
          <p14:tracePt t="16843" x="2411413" y="5822950"/>
          <p14:tracePt t="16857" x="2411413" y="5846763"/>
          <p14:tracePt t="16874" x="2411413" y="5859463"/>
          <p14:tracePt t="16878" x="2411413" y="5883275"/>
          <p14:tracePt t="16891" x="2411413" y="5895975"/>
          <p14:tracePt t="16924" x="2411413" y="5945188"/>
          <p14:tracePt t="17332" x="2411413" y="5956300"/>
          <p14:tracePt t="17348" x="2411413" y="5981700"/>
          <p14:tracePt t="17354" x="2386013" y="6005513"/>
          <p14:tracePt t="17366" x="2338388" y="6054725"/>
          <p14:tracePt t="17380" x="2301875" y="6102350"/>
          <p14:tracePt t="17391" x="2252663" y="6164263"/>
          <p14:tracePt t="17400" x="2203450" y="6297613"/>
          <p14:tracePt t="17415" x="2166938" y="6370638"/>
          <p14:tracePt t="17425" x="2119313" y="6443663"/>
          <p14:tracePt t="17434" x="2057400" y="6529388"/>
          <p14:tracePt t="17447" x="2009775" y="6589713"/>
          <p14:tracePt t="17459" x="1947863" y="6662738"/>
          <p14:tracePt t="17475" x="1874838" y="6808788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Contd….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8DBCF-DD26-49DD-B6E1-75A7B21A593E}"/>
              </a:ext>
            </a:extLst>
          </p:cNvPr>
          <p:cNvSpPr txBox="1"/>
          <p:nvPr/>
        </p:nvSpPr>
        <p:spPr>
          <a:xfrm>
            <a:off x="636380" y="651804"/>
            <a:ext cx="7565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On accounting for volatilized OM lost from Teflon filters, 24 h PM</a:t>
            </a:r>
            <a:r>
              <a:rPr lang="en-US" sz="2600" baseline="-25000" dirty="0">
                <a:cs typeface="Times New Roman" panose="02020603050405020304" pitchFamily="18" charset="0"/>
              </a:rPr>
              <a:t>2.5</a:t>
            </a:r>
            <a:r>
              <a:rPr lang="en-US" sz="2600" dirty="0">
                <a:cs typeface="Times New Roman" panose="02020603050405020304" pitchFamily="18" charset="0"/>
              </a:rPr>
              <a:t> violations increased by 5 days during 2019.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75015"/>
              </p:ext>
            </p:extLst>
          </p:nvPr>
        </p:nvGraphicFramePr>
        <p:xfrm>
          <a:off x="1328186" y="1944466"/>
          <a:ext cx="5868002" cy="4351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SPW 10.0 Graph" r:id="rId8" imgW="5738760" imgH="4256280" progId="SigmaPlotGraphicObject.9">
                  <p:embed/>
                </p:oleObj>
              </mc:Choice>
              <mc:Fallback>
                <p:oleObj name="SPW 10.0 Graph" r:id="rId8" imgW="5738760" imgH="4256280" progId="SigmaPlotGraphicObject.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28186" y="1944466"/>
                        <a:ext cx="5868002" cy="4351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C0B24D94-0712-EED5-2E94-929DE7CCA4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2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07"/>
    </mc:Choice>
    <mc:Fallback>
      <p:transition spd="slow" advTm="508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15" x="1655763" y="6578600"/>
          <p14:tracePt t="626" x="1631950" y="6443663"/>
          <p14:tracePt t="642" x="1595438" y="6310313"/>
          <p14:tracePt t="659" x="1558925" y="6102350"/>
          <p14:tracePt t="661" x="1533525" y="5859463"/>
          <p14:tracePt t="672" x="1533525" y="5676900"/>
          <p14:tracePt t="692" x="1522413" y="5554663"/>
          <p14:tracePt t="695" x="1485900" y="5348288"/>
          <p14:tracePt t="709" x="1485900" y="5249863"/>
          <p14:tracePt t="717" x="1460500" y="5189538"/>
          <p14:tracePt t="732" x="1460500" y="5127625"/>
          <p14:tracePt t="743" x="1449388" y="5116513"/>
          <p14:tracePt t="758" x="1436688" y="5116513"/>
          <p14:tracePt t="775" x="1497013" y="5091113"/>
          <p14:tracePt t="1288" x="1497013" y="5080000"/>
          <p14:tracePt t="1300" x="1509713" y="5080000"/>
          <p14:tracePt t="1312" x="1558925" y="5054600"/>
          <p14:tracePt t="1321" x="1655763" y="4981575"/>
          <p14:tracePt t="1333" x="1862138" y="4945063"/>
          <p14:tracePt t="1345" x="2325688" y="4835525"/>
          <p14:tracePt t="1361" x="2654300" y="4738688"/>
          <p14:tracePt t="1368" x="3019425" y="4714875"/>
          <p14:tracePt t="1382" x="3336925" y="4702175"/>
          <p14:tracePt t="1394" x="3482975" y="4678363"/>
          <p14:tracePt t="1402" x="3665538" y="4652963"/>
          <p14:tracePt t="1416" x="3749675" y="4640263"/>
          <p14:tracePt t="1427" x="3775075" y="4640263"/>
          <p14:tracePt t="1447" x="3786188" y="4629150"/>
          <p14:tracePt t="2132" x="3786188" y="4616450"/>
          <p14:tracePt t="2166" x="3775075" y="4616450"/>
          <p14:tracePt t="2176" x="3762375" y="4592638"/>
          <p14:tracePt t="2187" x="3762375" y="4567238"/>
          <p14:tracePt t="2199" x="3725863" y="4506913"/>
          <p14:tracePt t="2212" x="3702050" y="4457700"/>
          <p14:tracePt t="2229" x="3689350" y="4433888"/>
          <p14:tracePt t="2234" x="3676650" y="4360863"/>
          <p14:tracePt t="2245" x="3652838" y="4324350"/>
          <p14:tracePt t="2262" x="3616325" y="4238625"/>
          <p14:tracePt t="2268" x="3603625" y="4165600"/>
          <p14:tracePt t="2279" x="3592513" y="4105275"/>
          <p14:tracePt t="2296" x="3592513" y="4043363"/>
          <p14:tracePt t="2301" x="3579813" y="4032250"/>
          <p14:tracePt t="2313" x="3556000" y="3995738"/>
          <p14:tracePt t="2330" x="3543300" y="3959225"/>
          <p14:tracePt t="2337" x="3543300" y="3946525"/>
          <p14:tracePt t="2349" x="3530600" y="3897313"/>
          <p14:tracePt t="2363" x="3519488" y="3886200"/>
          <p14:tracePt t="2371" x="3506788" y="3886200"/>
          <p14:tracePt t="2384" x="3494088" y="3886200"/>
          <p14:tracePt t="2396" x="3494088" y="3860800"/>
          <p14:tracePt t="3214" x="3494088" y="3836988"/>
          <p14:tracePt t="3224" x="3494088" y="3813175"/>
          <p14:tracePt t="3239" x="3494088" y="3740150"/>
          <p14:tracePt t="3248" x="3579813" y="3544888"/>
          <p14:tracePt t="3265" x="3652838" y="3373438"/>
          <p14:tracePt t="3271" x="3762375" y="3263900"/>
          <p14:tracePt t="3284" x="3859213" y="3106738"/>
          <p14:tracePt t="3293" x="3968750" y="2825750"/>
          <p14:tracePt t="3305" x="4017963" y="2692400"/>
          <p14:tracePt t="3316" x="4090988" y="2655888"/>
          <p14:tracePt t="3332" x="4127500" y="2619375"/>
          <p14:tracePt t="3340" x="4151313" y="2593975"/>
          <p14:tracePt t="3350" x="4176713" y="2557463"/>
          <p14:tracePt t="3365" x="4200525" y="2546350"/>
          <p14:tracePt t="3398" x="4213225" y="2533650"/>
          <p14:tracePt t="3415" x="4224338" y="2533650"/>
          <p14:tracePt t="3772" x="4213225" y="2533650"/>
          <p14:tracePt t="3977" x="4213225" y="2546350"/>
          <p14:tracePt t="4012" x="4200525" y="2546350"/>
          <p14:tracePt t="5937" x="4187825" y="2546350"/>
          <p14:tracePt t="5949" x="4187825" y="2557463"/>
          <p14:tracePt t="5960" x="4176713" y="2570163"/>
          <p14:tracePt t="5973" x="4151313" y="2619375"/>
          <p14:tracePt t="5988" x="4103688" y="2679700"/>
          <p14:tracePt t="5995" x="4041775" y="2740025"/>
          <p14:tracePt t="6006" x="3921125" y="2838450"/>
          <p14:tracePt t="6022" x="3811588" y="2911475"/>
          <p14:tracePt t="6029" x="3713163" y="2997200"/>
          <p14:tracePt t="6041" x="3556000" y="3179763"/>
          <p14:tracePt t="6055" x="3384550" y="3422650"/>
          <p14:tracePt t="6063" x="3105150" y="3703638"/>
          <p14:tracePt t="6076" x="2970213" y="3849688"/>
          <p14:tracePt t="6089" x="2873375" y="3970338"/>
          <p14:tracePt t="6097" x="2751138" y="4227513"/>
          <p14:tracePt t="6109" x="2714625" y="4324350"/>
          <p14:tracePt t="6119" x="2690813" y="4348163"/>
          <p14:tracePt t="6139" x="2678113" y="4373563"/>
          <p14:tracePt t="6142" x="2641600" y="4373563"/>
          <p14:tracePt t="6530" x="2630488" y="4360863"/>
          <p14:tracePt t="6544" x="2605088" y="4311650"/>
          <p14:tracePt t="6552" x="2568575" y="4227513"/>
          <p14:tracePt t="6564" x="2495550" y="4154488"/>
          <p14:tracePt t="6577" x="2422525" y="4056063"/>
          <p14:tracePt t="6590" x="2386013" y="3970338"/>
          <p14:tracePt t="6598" x="2338388" y="3922713"/>
          <p14:tracePt t="6611" x="2265363" y="3824288"/>
          <p14:tracePt t="6624" x="2265363" y="3763963"/>
          <p14:tracePt t="6632" x="2252663" y="3751263"/>
          <p14:tracePt t="6647" x="2252663" y="3740150"/>
          <p14:tracePt t="6674" x="2252663" y="3727450"/>
          <p14:tracePt t="6803" x="2265363" y="3727450"/>
          <p14:tracePt t="6815" x="2362200" y="3727450"/>
          <p14:tracePt t="6827" x="2654300" y="3727450"/>
          <p14:tracePt t="6841" x="3225800" y="3800475"/>
          <p14:tracePt t="6858" x="3981450" y="3970338"/>
          <p14:tracePt t="6862" x="4810125" y="3995738"/>
          <p14:tracePt t="6874" x="5259388" y="4105275"/>
          <p14:tracePt t="6891" x="5673725" y="4154488"/>
          <p14:tracePt t="6894" x="5819775" y="4191000"/>
          <p14:tracePt t="6909" x="5892800" y="4214813"/>
          <p14:tracePt t="6917" x="5905500" y="4214813"/>
          <p14:tracePt t="6929" x="5918200" y="4214813"/>
          <p14:tracePt t="6941" x="5929313" y="4214813"/>
          <p14:tracePt t="7362" x="5929313" y="4227513"/>
          <p14:tracePt t="7374" x="5918200" y="4227513"/>
          <p14:tracePt t="7407" x="5892800" y="4227513"/>
          <p14:tracePt t="7418" x="5868988" y="4227513"/>
          <p14:tracePt t="7430" x="5819775" y="4238625"/>
          <p14:tracePt t="7442" x="5686425" y="4251325"/>
          <p14:tracePt t="7459" x="5514975" y="4311650"/>
          <p14:tracePt t="7464" x="5003800" y="4397375"/>
          <p14:tracePt t="7475" x="4602163" y="4519613"/>
          <p14:tracePt t="7492" x="4260850" y="4665663"/>
          <p14:tracePt t="7499" x="3895725" y="4945063"/>
          <p14:tracePt t="7511" x="3556000" y="5067300"/>
          <p14:tracePt t="7525" x="3262313" y="5140325"/>
          <p14:tracePt t="7533" x="3128963" y="5200650"/>
          <p14:tracePt t="7545" x="3019425" y="5262563"/>
          <p14:tracePt t="7559" x="2970213" y="5286375"/>
          <p14:tracePt t="7567" x="2897188" y="5335588"/>
          <p14:tracePt t="7580" x="2836863" y="5348288"/>
          <p14:tracePt t="7592" x="2727325" y="5432425"/>
          <p14:tracePt t="8102" x="2740025" y="5421313"/>
          <p14:tracePt t="8114" x="2787650" y="5348288"/>
          <p14:tracePt t="8125" x="2836863" y="5299075"/>
          <p14:tracePt t="8136" x="2897188" y="5200650"/>
          <p14:tracePt t="8148" x="2922588" y="5054600"/>
          <p14:tracePt t="8160" x="2982913" y="4908550"/>
          <p14:tracePt t="8177" x="3043238" y="4787900"/>
          <p14:tracePt t="8182" x="3079750" y="4689475"/>
          <p14:tracePt t="8194" x="3152775" y="4556125"/>
          <p14:tracePt t="8210" x="3214688" y="4410075"/>
          <p14:tracePt t="8216" x="3214688" y="4300538"/>
          <p14:tracePt t="8227" x="3238500" y="4275138"/>
          <p14:tracePt t="8244" x="3251200" y="4238625"/>
          <p14:tracePt t="8250" x="3262313" y="4214813"/>
          <p14:tracePt t="8261" x="3287713" y="4141788"/>
          <p14:tracePt t="8277" x="3300413" y="4105275"/>
          <p14:tracePt t="8284" x="3300413" y="4092575"/>
          <p14:tracePt t="8296" x="3300413" y="4056063"/>
          <p14:tracePt t="8311" x="3311525" y="4043363"/>
          <p14:tracePt t="8328" x="3324225" y="3970338"/>
          <p14:tracePt t="8332" x="3324225" y="3959225"/>
          <p14:tracePt t="8344" x="3324225" y="3946525"/>
          <p14:tracePt t="8361" x="3311525" y="3910013"/>
          <p14:tracePt t="8363" x="3311525" y="3897313"/>
          <p14:tracePt t="8378" x="3311525" y="3886200"/>
          <p14:tracePt t="8394" x="3311525" y="3849688"/>
          <p14:tracePt t="8397" x="3311525" y="3836988"/>
          <p14:tracePt t="8411" x="3311525" y="3824288"/>
          <p14:tracePt t="8428" x="3311525" y="3813175"/>
          <p14:tracePt t="8444" x="3311525" y="3800475"/>
          <p14:tracePt t="8461" x="3311525" y="3787775"/>
          <p14:tracePt t="8478" x="3311525" y="3776663"/>
          <p14:tracePt t="8495" x="3311525" y="3763963"/>
          <p14:tracePt t="8512" x="3311525" y="3751263"/>
          <p14:tracePt t="8528" x="3311525" y="3727450"/>
          <p14:tracePt t="8545" x="3300413" y="3714750"/>
          <p14:tracePt t="8548" x="3300413" y="3690938"/>
          <p14:tracePt t="8562" x="3300413" y="3678238"/>
          <p14:tracePt t="8578" x="3300413" y="3667125"/>
          <p14:tracePt t="8582" x="3300413" y="3630613"/>
          <p14:tracePt t="8595" x="3287713" y="3605213"/>
          <p14:tracePt t="8612" x="3287713" y="3594100"/>
          <p14:tracePt t="10664" x="3336925" y="3594100"/>
          <p14:tracePt t="10675" x="3384550" y="3594100"/>
          <p14:tracePt t="10687" x="3421063" y="3581400"/>
          <p14:tracePt t="10705" x="3457575" y="3568700"/>
          <p14:tracePt t="10711" x="3494088" y="3568700"/>
          <p14:tracePt t="10721" x="3494088" y="3557588"/>
          <p14:tracePt t="10734" x="3506788" y="3557588"/>
          <p14:tracePt t="10751" x="3506788" y="3544888"/>
          <p14:tracePt t="10756" x="3506788" y="3532188"/>
          <p14:tracePt t="10767" x="3519488" y="3532188"/>
          <p14:tracePt t="10784" x="3530600" y="3521075"/>
          <p14:tracePt t="10791" x="3530600" y="3508375"/>
          <p14:tracePt t="10802" x="3543300" y="3484563"/>
          <p14:tracePt t="10817" x="3543300" y="3448050"/>
          <p14:tracePt t="10824" x="3556000" y="3422650"/>
          <p14:tracePt t="10836" x="3556000" y="3386138"/>
          <p14:tracePt t="10851" x="3579813" y="3386138"/>
          <p14:tracePt t="10858" x="3579813" y="3373438"/>
          <p14:tracePt t="10871" x="3603625" y="3373438"/>
          <p14:tracePt t="10884" x="3603625" y="3362325"/>
          <p14:tracePt t="10901" x="3603625" y="3349625"/>
          <p14:tracePt t="10904" x="3616325" y="3349625"/>
          <p14:tracePt t="10918" x="3616325" y="3336925"/>
          <p14:tracePt t="10939" x="3616325" y="3325813"/>
          <p14:tracePt t="10951" x="3616325" y="3313113"/>
          <p14:tracePt t="10974" x="3616325" y="3300413"/>
          <p14:tracePt t="10985" x="3616325" y="3289300"/>
          <p14:tracePt t="11002" x="3616325" y="3263900"/>
          <p14:tracePt t="11008" x="3629025" y="3227388"/>
          <p14:tracePt t="11018" x="3629025" y="3216275"/>
          <p14:tracePt t="11035" x="3629025" y="3190875"/>
          <p14:tracePt t="11041" x="3629025" y="3154363"/>
          <p14:tracePt t="11055" x="3629025" y="3143250"/>
          <p14:tracePt t="11068" x="3629025" y="3130550"/>
          <p14:tracePt t="11075" x="3629025" y="3117850"/>
          <p14:tracePt t="11086" x="3629025" y="3106738"/>
          <p14:tracePt t="11121" x="3616325" y="3081338"/>
          <p14:tracePt t="11142" x="3603625" y="3081338"/>
          <p14:tracePt t="11167" x="3579813" y="3081338"/>
          <p14:tracePt t="11176" x="3556000" y="3081338"/>
          <p14:tracePt t="11189" x="3530600" y="3081338"/>
          <p14:tracePt t="11201" x="3519488" y="3081338"/>
          <p14:tracePt t="11218" x="3494088" y="3081338"/>
          <p14:tracePt t="11220" x="3457575" y="3081338"/>
          <p14:tracePt t="11235" x="3421063" y="3081338"/>
          <p14:tracePt t="11252" x="3384550" y="3094038"/>
          <p14:tracePt t="11256" x="3373438" y="3094038"/>
          <p14:tracePt t="11268" x="3348038" y="3117850"/>
          <p14:tracePt t="11286" x="3324225" y="3130550"/>
          <p14:tracePt t="11291" x="3300413" y="3143250"/>
          <p14:tracePt t="11304" x="3262313" y="3154363"/>
          <p14:tracePt t="11313" x="3214688" y="3154363"/>
          <p14:tracePt t="11326" x="3189288" y="3179763"/>
          <p14:tracePt t="11337" x="3141663" y="3190875"/>
          <p14:tracePt t="11352" x="3105150" y="3216275"/>
          <p14:tracePt t="11359" x="3092450" y="3227388"/>
          <p14:tracePt t="11375" x="3055938" y="3252788"/>
          <p14:tracePt t="11386" x="3032125" y="3263900"/>
          <p14:tracePt t="11394" x="3019425" y="3276600"/>
          <p14:tracePt t="11406" x="3006725" y="3300413"/>
          <p14:tracePt t="11419" x="2982913" y="3336925"/>
          <p14:tracePt t="11428" x="2970213" y="3362325"/>
          <p14:tracePt t="11440" x="2946400" y="3362325"/>
          <p14:tracePt t="11452" x="2909888" y="3373438"/>
          <p14:tracePt t="11470" x="2886075" y="3409950"/>
          <p14:tracePt t="11476" x="2860675" y="3422650"/>
          <p14:tracePt t="11486" x="2836863" y="3448050"/>
          <p14:tracePt t="11503" x="2813050" y="3484563"/>
          <p14:tracePt t="11508" x="2800350" y="3495675"/>
          <p14:tracePt t="11521" x="2776538" y="3532188"/>
          <p14:tracePt t="11530" x="2776538" y="3544888"/>
          <p14:tracePt t="11543" x="2751138" y="3568700"/>
          <p14:tracePt t="11555" x="2727325" y="3630613"/>
          <p14:tracePt t="11569" x="2703513" y="3703638"/>
          <p14:tracePt t="11576" x="2690813" y="3740150"/>
          <p14:tracePt t="11587" x="2678113" y="3751263"/>
          <p14:tracePt t="11603" x="2667000" y="3776663"/>
          <p14:tracePt t="11610" x="2667000" y="3800475"/>
          <p14:tracePt t="11624" x="2641600" y="3836988"/>
          <p14:tracePt t="11636" x="2641600" y="3849688"/>
          <p14:tracePt t="11653" x="2641600" y="3922713"/>
          <p14:tracePt t="11656" x="2641600" y="3959225"/>
          <p14:tracePt t="11679" x="2630488" y="3995738"/>
          <p14:tracePt t="11691" x="2630488" y="4006850"/>
          <p14:tracePt t="11703" x="2630488" y="4019550"/>
          <p14:tracePt t="11719" x="2630488" y="4056063"/>
          <p14:tracePt t="11723" x="2630488" y="4068763"/>
          <p14:tracePt t="11736" x="2641600" y="4068763"/>
          <p14:tracePt t="11753" x="2654300" y="4081463"/>
          <p14:tracePt t="11757" x="2667000" y="4092575"/>
          <p14:tracePt t="11769" x="2703513" y="4117975"/>
          <p14:tracePt t="11786" x="2727325" y="4117975"/>
          <p14:tracePt t="11792" x="2800350" y="4154488"/>
          <p14:tracePt t="11803" x="2873375" y="4178300"/>
          <p14:tracePt t="11820" x="2970213" y="4191000"/>
          <p14:tracePt t="11826" x="3019425" y="4202113"/>
          <p14:tracePt t="11837" x="3079750" y="4214813"/>
          <p14:tracePt t="11853" x="3152775" y="4238625"/>
          <p14:tracePt t="11860" x="3178175" y="4238625"/>
          <p14:tracePt t="11872" x="3201988" y="4238625"/>
          <p14:tracePt t="11886" x="3214688" y="4238625"/>
          <p14:tracePt t="11903" x="3238500" y="4238625"/>
          <p14:tracePt t="11907" x="3262313" y="4238625"/>
          <p14:tracePt t="11920" x="3275013" y="4238625"/>
          <p14:tracePt t="11937" x="3300413" y="4238625"/>
          <p14:tracePt t="11940" x="3324225" y="4227513"/>
          <p14:tracePt t="11953" x="3336925" y="4227513"/>
          <p14:tracePt t="11970" x="3348038" y="4202113"/>
          <p14:tracePt t="11973" x="3373438" y="4191000"/>
          <p14:tracePt t="11987" x="3397250" y="4165600"/>
          <p14:tracePt t="12004" x="3421063" y="4154488"/>
          <p14:tracePt t="12008" x="3446463" y="4154488"/>
          <p14:tracePt t="12020" x="3482975" y="4129088"/>
          <p14:tracePt t="12037" x="3519488" y="4129088"/>
          <p14:tracePt t="12053" x="3530600" y="4117975"/>
          <p14:tracePt t="12055" x="3567113" y="4092575"/>
          <p14:tracePt t="12070" x="3592513" y="4092575"/>
          <p14:tracePt t="12104" x="3603625" y="4092575"/>
          <p14:tracePt t="13399" x="3603625" y="4081463"/>
          <p14:tracePt t="13444" x="3603625" y="4068763"/>
          <p14:tracePt t="13571" x="3603625" y="4056063"/>
          <p14:tracePt t="13595" x="3603625" y="4043363"/>
          <p14:tracePt t="13616" x="3616325" y="4043363"/>
          <p14:tracePt t="13627" x="3616325" y="4019550"/>
          <p14:tracePt t="13684" x="3629025" y="4006850"/>
          <p14:tracePt t="13707" x="3640138" y="4006850"/>
          <p14:tracePt t="13753" x="3640138" y="3995738"/>
          <p14:tracePt t="13776" x="3652838" y="3995738"/>
          <p14:tracePt t="13833" x="3665538" y="3995738"/>
          <p14:tracePt t="13855" x="3665538" y="3983038"/>
          <p14:tracePt t="13879" x="3676650" y="3970338"/>
          <p14:tracePt t="16807" x="3676650" y="3959225"/>
          <p14:tracePt t="16818" x="3689350" y="3959225"/>
          <p14:tracePt t="16841" x="3689350" y="3933825"/>
          <p14:tracePt t="16865" x="3702050" y="3922713"/>
          <p14:tracePt t="16886" x="3702050" y="3910013"/>
          <p14:tracePt t="16944" x="3702050" y="3897313"/>
          <p14:tracePt t="16989" x="3702050" y="3886200"/>
          <p14:tracePt t="17024" x="3702050" y="3873500"/>
          <p14:tracePt t="17046" x="3702050" y="3860800"/>
          <p14:tracePt t="17092" x="3702050" y="3849688"/>
          <p14:tracePt t="17115" x="3702050" y="3836988"/>
          <p14:tracePt t="17149" x="3702050" y="3824288"/>
          <p14:tracePt t="17161" x="3702050" y="3813175"/>
          <p14:tracePt t="17195" x="3702050" y="3800475"/>
          <p14:tracePt t="17206" x="3702050" y="3787775"/>
          <p14:tracePt t="17241" x="3702050" y="3751263"/>
          <p14:tracePt t="28235" x="3689350" y="3751263"/>
          <p14:tracePt t="28247" x="3652838" y="3751263"/>
          <p14:tracePt t="28258" x="3603625" y="3763963"/>
          <p14:tracePt t="28269" x="3530600" y="3763963"/>
          <p14:tracePt t="28281" x="3446463" y="3776663"/>
          <p14:tracePt t="28295" x="3324225" y="3776663"/>
          <p14:tracePt t="28311" x="3225800" y="3800475"/>
          <p14:tracePt t="28317" x="3152775" y="3800475"/>
          <p14:tracePt t="28328" x="3068638" y="3813175"/>
          <p14:tracePt t="28345" x="3006725" y="3824288"/>
          <p14:tracePt t="28350" x="2886075" y="3824288"/>
          <p14:tracePt t="28361" x="2800350" y="3860800"/>
          <p14:tracePt t="28378" x="2714625" y="3860800"/>
          <p14:tracePt t="28394" x="2667000" y="3897313"/>
          <p14:tracePt t="28396" x="2593975" y="3933825"/>
          <p14:tracePt t="28411" x="2532063" y="3946525"/>
          <p14:tracePt t="28428" x="2471738" y="3983038"/>
          <p14:tracePt t="28430" x="2398713" y="3983038"/>
          <p14:tracePt t="28445" x="2325688" y="4032250"/>
          <p14:tracePt t="28462" x="2289175" y="4043363"/>
          <p14:tracePt t="28464" x="2276475" y="4068763"/>
          <p14:tracePt t="28478" x="2239963" y="4081463"/>
          <p14:tracePt t="28485" x="2228850" y="4092575"/>
          <p14:tracePt t="28498" x="2203450" y="4092575"/>
          <p14:tracePt t="28512" x="2192338" y="4092575"/>
          <p14:tracePt t="28528" x="2179638" y="4092575"/>
          <p14:tracePt t="28531" x="2166938" y="4105275"/>
          <p14:tracePt t="28561" x="2130425" y="4129088"/>
          <p14:tracePt t="28565" x="2119313" y="4129088"/>
          <p14:tracePt t="28941" x="2143125" y="4129088"/>
          <p14:tracePt t="28953" x="2155825" y="4129088"/>
          <p14:tracePt t="28964" x="2179638" y="4117975"/>
          <p14:tracePt t="28979" x="2228850" y="4105275"/>
          <p14:tracePt t="28996" x="2349500" y="4105275"/>
          <p14:tracePt t="28997" x="2447925" y="4105275"/>
          <p14:tracePt t="29013" x="2654300" y="4068763"/>
          <p14:tracePt t="29029" x="2982913" y="4056063"/>
          <p14:tracePt t="29032" x="3397250" y="4032250"/>
          <p14:tracePt t="29046" x="3884613" y="4032250"/>
          <p14:tracePt t="29063" x="4297363" y="4081463"/>
          <p14:tracePt t="29079" x="4846638" y="4043363"/>
          <p14:tracePt t="29081" x="5186363" y="4092575"/>
          <p14:tracePt t="29096" x="5357813" y="4081463"/>
          <p14:tracePt t="29101" x="5491163" y="4068763"/>
          <p14:tracePt t="29113" x="5588000" y="4105275"/>
          <p14:tracePt t="29130" x="5637213" y="4117975"/>
          <p14:tracePt t="29135" x="5649913" y="4117975"/>
          <p14:tracePt t="29146" x="5661025" y="4129088"/>
          <p14:tracePt t="29271" x="5661025" y="4141788"/>
          <p14:tracePt t="29398" x="5673725" y="4141788"/>
          <p14:tracePt t="29410" x="5686425" y="4154488"/>
          <p14:tracePt t="29421" x="5697538" y="4154488"/>
          <p14:tracePt t="29443" x="5697538" y="4165600"/>
          <p14:tracePt t="29478" x="5710238" y="4165600"/>
          <p14:tracePt t="29489" x="5710238" y="4178300"/>
          <p14:tracePt t="29502" x="5734050" y="4214813"/>
          <p14:tracePt t="29514" x="5746750" y="4238625"/>
          <p14:tracePt t="29523" x="5746750" y="4264025"/>
          <p14:tracePt t="29536" x="5746750" y="4275138"/>
          <p14:tracePt t="30469" x="5759450" y="4275138"/>
          <p14:tracePt t="30491" x="5783263" y="4275138"/>
          <p14:tracePt t="30503" x="5819775" y="4275138"/>
          <p14:tracePt t="30515" x="5856288" y="4275138"/>
          <p14:tracePt t="30525" x="5892800" y="4275138"/>
          <p14:tracePt t="30539" x="5929313" y="4275138"/>
          <p14:tracePt t="30550" x="5978525" y="4287838"/>
          <p14:tracePt t="30568" x="6027738" y="4300538"/>
          <p14:tracePt t="30573" x="6051550" y="4311650"/>
          <p14:tracePt t="30584" x="6111875" y="4348163"/>
          <p14:tracePt t="30601" x="6137275" y="4360863"/>
          <p14:tracePt t="30607" x="6184900" y="4384675"/>
          <p14:tracePt t="30618" x="6197600" y="4384675"/>
          <p14:tracePt t="30642" x="6197600" y="4397375"/>
          <p14:tracePt t="30675" x="6210300" y="4397375"/>
          <p14:tracePt t="30800" x="6210300" y="4410075"/>
          <p14:tracePt t="30812" x="6234113" y="4421188"/>
          <p14:tracePt t="33839" x="6234113" y="4373563"/>
          <p14:tracePt t="33851" x="6234113" y="4337050"/>
          <p14:tracePt t="33864" x="6234113" y="4275138"/>
          <p14:tracePt t="33876" x="6234113" y="4264025"/>
          <p14:tracePt t="33892" x="6234113" y="4238625"/>
          <p14:tracePt t="33894" x="6234113" y="4202113"/>
          <p14:tracePt t="33909" x="6234113" y="4165600"/>
          <p14:tracePt t="33925" x="6234113" y="4141788"/>
          <p14:tracePt t="33931" x="6234113" y="4105275"/>
          <p14:tracePt t="33942" x="6234113" y="4068763"/>
          <p14:tracePt t="33959" x="6234113" y="3983038"/>
          <p14:tracePt t="33963" x="6234113" y="3959225"/>
          <p14:tracePt t="33975" x="6234113" y="3933825"/>
          <p14:tracePt t="33992" x="6234113" y="3897313"/>
          <p14:tracePt t="34009" x="6234113" y="3836988"/>
          <p14:tracePt t="34011" x="6221413" y="3813175"/>
          <p14:tracePt t="34026" x="6221413" y="3787775"/>
          <p14:tracePt t="34042" x="6221413" y="3763963"/>
          <p14:tracePt t="34044" x="6221413" y="3740150"/>
          <p14:tracePt t="34059" x="6210300" y="3714750"/>
          <p14:tracePt t="34076" x="6210300" y="3703638"/>
          <p14:tracePt t="34093" x="6197600" y="3703638"/>
          <p14:tracePt t="34109" x="6184900" y="3678238"/>
          <p14:tracePt t="34397" x="6173788" y="3654425"/>
          <p14:tracePt t="34442" x="6161088" y="3654425"/>
          <p14:tracePt t="34944" x="6148388" y="3641725"/>
          <p14:tracePt t="34956" x="6124575" y="3630613"/>
          <p14:tracePt t="34967" x="6111875" y="3581400"/>
          <p14:tracePt t="34978" x="6088063" y="3544888"/>
          <p14:tracePt t="34995" x="6088063" y="3508375"/>
          <p14:tracePt t="35002" x="6064250" y="3484563"/>
          <p14:tracePt t="35014" x="6051550" y="3459163"/>
          <p14:tracePt t="35028" x="6038850" y="3435350"/>
          <p14:tracePt t="35034" x="6027738" y="3398838"/>
          <p14:tracePt t="35047" x="6015038" y="3386138"/>
          <p14:tracePt t="35057" x="6015038" y="3373438"/>
          <p14:tracePt t="35069" x="6002338" y="3373438"/>
          <p14:tracePt t="35083" x="5991225" y="3349625"/>
          <p14:tracePt t="35095" x="5978525" y="3349625"/>
          <p14:tracePt t="35103" x="5965825" y="3349625"/>
          <p14:tracePt t="35115" x="5954713" y="3325813"/>
          <p14:tracePt t="35129" x="5918200" y="3325813"/>
          <p14:tracePt t="35145" x="5905500" y="3325813"/>
          <p14:tracePt t="35150" x="5892800" y="3300413"/>
          <p14:tracePt t="35162" x="5881688" y="3300413"/>
          <p14:tracePt t="35179" x="5868988" y="3300413"/>
          <p14:tracePt t="35445" x="5856288" y="3300413"/>
          <p14:tracePt t="35513" x="5843588" y="3300413"/>
          <p14:tracePt t="35548" x="5832475" y="3300413"/>
          <p14:tracePt t="35559" x="5819775" y="3313113"/>
          <p14:tracePt t="35583" x="5807075" y="3313113"/>
          <p14:tracePt t="35615" x="5795963" y="3313113"/>
          <p14:tracePt t="35628" x="5783263" y="3325813"/>
          <p14:tracePt t="35638" x="5770563" y="3325813"/>
          <p14:tracePt t="35651" x="5759450" y="3325813"/>
          <p14:tracePt t="35672" x="5746750" y="3336925"/>
          <p14:tracePt t="35685" x="5746750" y="3349625"/>
          <p14:tracePt t="35697" x="5734050" y="3349625"/>
          <p14:tracePt t="35713" x="5722938" y="3362325"/>
          <p14:tracePt t="35732" x="5710238" y="3362325"/>
          <p14:tracePt t="35747" x="5710238" y="3373438"/>
          <p14:tracePt t="35776" x="5697538" y="3386138"/>
          <p14:tracePt t="35787" x="5697538" y="3398838"/>
          <p14:tracePt t="35801" x="5686425" y="3409950"/>
          <p14:tracePt t="35814" x="5673725" y="3422650"/>
          <p14:tracePt t="35822" x="5673725" y="3448050"/>
          <p14:tracePt t="35833" x="5673725" y="3484563"/>
          <p14:tracePt t="35847" x="5661025" y="3495675"/>
          <p14:tracePt t="35864" x="5637213" y="3508375"/>
          <p14:tracePt t="35867" x="5637213" y="3521075"/>
          <p14:tracePt t="35882" x="5624513" y="3568700"/>
          <p14:tracePt t="35889" x="5613400" y="3568700"/>
          <p14:tracePt t="35904" x="5613400" y="3581400"/>
          <p14:tracePt t="35914" x="5600700" y="3617913"/>
          <p14:tracePt t="35932" x="5600700" y="3654425"/>
          <p14:tracePt t="35936" x="5600700" y="3690938"/>
          <p14:tracePt t="35954" x="5600700" y="3714750"/>
          <p14:tracePt t="35964" x="5600700" y="3740150"/>
          <p14:tracePt t="35970" x="5600700" y="3763963"/>
          <p14:tracePt t="35982" x="5600700" y="3776663"/>
          <p14:tracePt t="35998" x="5600700" y="3813175"/>
          <p14:tracePt t="36014" x="5600700" y="3836988"/>
          <p14:tracePt t="36017" x="5600700" y="3860800"/>
          <p14:tracePt t="36031" x="5600700" y="3873500"/>
          <p14:tracePt t="36048" x="5600700" y="3886200"/>
          <p14:tracePt t="36052" x="5600700" y="3910013"/>
          <p14:tracePt t="36065" x="5600700" y="3946525"/>
          <p14:tracePt t="36081" x="5600700" y="3970338"/>
          <p14:tracePt t="36084" x="5613400" y="4032250"/>
          <p14:tracePt t="36097" x="5613400" y="4043363"/>
          <p14:tracePt t="36115" x="5624513" y="4056063"/>
          <p14:tracePt t="36118" x="5649913" y="4068763"/>
          <p14:tracePt t="36131" x="5661025" y="4081463"/>
          <p14:tracePt t="36140" x="5686425" y="4092575"/>
          <p14:tracePt t="36152" x="5722938" y="4092575"/>
          <p14:tracePt t="36165" x="5770563" y="4092575"/>
          <p14:tracePt t="36181" x="5856288" y="4117975"/>
          <p14:tracePt t="36187" x="5942013" y="4141788"/>
          <p14:tracePt t="36198" x="6015038" y="4141788"/>
          <p14:tracePt t="36215" x="6088063" y="4165600"/>
          <p14:tracePt t="36220" x="6100763" y="4165600"/>
          <p14:tracePt t="36232" x="6124575" y="4178300"/>
          <p14:tracePt t="36248" x="6148388" y="4178300"/>
          <p14:tracePt t="36254" x="6184900" y="4202113"/>
          <p14:tracePt t="36267" x="6234113" y="4202113"/>
          <p14:tracePt t="36282" x="6257925" y="4202113"/>
          <p14:tracePt t="36299" x="6294438" y="4202113"/>
          <p14:tracePt t="36301" x="6330950" y="4202113"/>
          <p14:tracePt t="36315" x="6356350" y="4202113"/>
          <p14:tracePt t="36336" x="6380163" y="4202113"/>
          <p14:tracePt t="36348" x="6392863" y="4202113"/>
          <p14:tracePt t="36371" x="6403975" y="4202113"/>
          <p14:tracePt t="37997" x="6403975" y="4191000"/>
          <p14:tracePt t="38054" x="6403975" y="4178300"/>
          <p14:tracePt t="38076" x="6403975" y="4165600"/>
          <p14:tracePt t="38100" x="6403975" y="4154488"/>
          <p14:tracePt t="38134" x="6403975" y="4141788"/>
          <p14:tracePt t="38168" x="6403975" y="4129088"/>
          <p14:tracePt t="38193" x="6403975" y="4117975"/>
          <p14:tracePt t="38204" x="6403975" y="4105275"/>
          <p14:tracePt t="38226" x="6403975" y="4092575"/>
          <p14:tracePt t="38236" x="6392863" y="4092575"/>
          <p14:tracePt t="38247" x="6392863" y="4081463"/>
          <p14:tracePt t="38270" x="6392863" y="4068763"/>
          <p14:tracePt t="38281" x="6380163" y="4068763"/>
          <p14:tracePt t="38292" x="6380163" y="4056063"/>
          <p14:tracePt t="38304" x="6367463" y="4056063"/>
          <p14:tracePt t="38320" x="6367463" y="4043363"/>
          <p14:tracePt t="38336" x="6367463" y="4032250"/>
          <p14:tracePt t="38339" x="6367463" y="4019550"/>
          <p14:tracePt t="38353" x="6356350" y="4019550"/>
          <p14:tracePt t="38370" x="6356350" y="4006850"/>
          <p14:tracePt t="38372" x="6356350" y="3995738"/>
          <p14:tracePt t="38387" x="6343650" y="3970338"/>
          <p14:tracePt t="38404" x="6330950" y="3933825"/>
          <p14:tracePt t="38408" x="6319838" y="3910013"/>
          <p14:tracePt t="38421" x="6307138" y="3910013"/>
          <p14:tracePt t="38437" x="6294438" y="3886200"/>
          <p14:tracePt t="38444" x="6283325" y="3873500"/>
          <p14:tracePt t="38454" x="6283325" y="3860800"/>
          <p14:tracePt t="38471" x="6257925" y="3836988"/>
          <p14:tracePt t="38476" x="6246813" y="3824288"/>
          <p14:tracePt t="38488" x="6234113" y="3813175"/>
          <p14:tracePt t="38504" x="6221413" y="3800475"/>
          <p14:tracePt t="38512" x="6221413" y="3776663"/>
          <p14:tracePt t="38522" x="6197600" y="3776663"/>
          <p14:tracePt t="38537" x="6197600" y="3763963"/>
          <p14:tracePt t="38554" x="6184900" y="3763963"/>
          <p14:tracePt t="38559" x="6184900" y="3751263"/>
          <p14:tracePt t="39412" x="6173788" y="3751263"/>
          <p14:tracePt t="39445" x="6161088" y="3751263"/>
          <p14:tracePt t="39458" x="6161088" y="3763963"/>
          <p14:tracePt t="39469" x="6161088" y="3787775"/>
          <p14:tracePt t="39480" x="6161088" y="3860800"/>
          <p14:tracePt t="39492" x="6161088" y="3897313"/>
          <p14:tracePt t="39507" x="6161088" y="3959225"/>
          <p14:tracePt t="39523" x="6161088" y="4043363"/>
          <p14:tracePt t="39526" x="6161088" y="4092575"/>
          <p14:tracePt t="39540" x="6137275" y="4238625"/>
          <p14:tracePt t="39548" x="6137275" y="4264025"/>
          <p14:tracePt t="39562" x="6137275" y="4287838"/>
          <p14:tracePt t="39867" x="6124575" y="4287838"/>
          <p14:tracePt t="39878" x="6111875" y="4287838"/>
          <p14:tracePt t="39890" x="6088063" y="4287838"/>
          <p14:tracePt t="39901" x="5991225" y="4287838"/>
          <p14:tracePt t="39912" x="5843588" y="4275138"/>
          <p14:tracePt t="39924" x="5514975" y="4238625"/>
          <p14:tracePt t="39940" x="4956175" y="4238625"/>
          <p14:tracePt t="39947" x="4297363" y="4238625"/>
          <p14:tracePt t="39958" x="3762375" y="4238625"/>
          <p14:tracePt t="39975" x="3251200" y="4300538"/>
          <p14:tracePt t="39982" x="2959100" y="4300538"/>
          <p14:tracePt t="39993" x="2763838" y="4348163"/>
          <p14:tracePt t="40008" x="2617788" y="4373563"/>
          <p14:tracePt t="40016" x="2495550" y="4373563"/>
          <p14:tracePt t="40029" x="2447925" y="4373563"/>
          <p14:tracePt t="40041" x="2398713" y="4373563"/>
          <p14:tracePt t="40058" x="2349500" y="4384675"/>
          <p14:tracePt t="40060" x="2312988" y="4384675"/>
          <p14:tracePt t="40074" x="2289175" y="4384675"/>
          <p14:tracePt t="40091" x="2265363" y="4384675"/>
          <p14:tracePt t="40130" x="2252663" y="4384675"/>
          <p14:tracePt t="40186" x="2252663" y="4360863"/>
          <p14:tracePt t="40221" x="2252663" y="4337050"/>
          <p14:tracePt t="40254" x="2265363" y="4337050"/>
          <p14:tracePt t="40277" x="2276475" y="4337050"/>
          <p14:tracePt t="40289" x="2276475" y="4324350"/>
          <p14:tracePt t="40299" x="2289175" y="4324350"/>
          <p14:tracePt t="40314" x="2325688" y="4324350"/>
          <p14:tracePt t="40325" x="2435225" y="4324350"/>
          <p14:tracePt t="40342" x="2581275" y="4287838"/>
          <p14:tracePt t="40344" x="2727325" y="4264025"/>
          <p14:tracePt t="40359" x="2995613" y="4141788"/>
          <p14:tracePt t="40368" x="3275013" y="4105275"/>
          <p14:tracePt t="40380" x="3433763" y="4081463"/>
          <p14:tracePt t="40394" x="3567113" y="4081463"/>
          <p14:tracePt t="40402" x="3738563" y="4068763"/>
          <p14:tracePt t="40415" x="3822700" y="4019550"/>
          <p14:tracePt t="40425" x="3871913" y="4019550"/>
          <p14:tracePt t="40442" x="3944938" y="4006850"/>
          <p14:tracePt t="40449" x="3994150" y="3983038"/>
          <p14:tracePt t="40460" x="4030663" y="3983038"/>
          <p14:tracePt t="40475" x="4140200" y="3970338"/>
          <p14:tracePt t="40483" x="4260850" y="3970338"/>
          <p14:tracePt t="40495" x="4432300" y="3946525"/>
          <p14:tracePt t="40509" x="4541838" y="3946525"/>
          <p14:tracePt t="40517" x="4627563" y="3946525"/>
          <p14:tracePt t="40531" x="4737100" y="3946525"/>
          <p14:tracePt t="40542" x="4810125" y="3946525"/>
          <p14:tracePt t="40559" x="4846638" y="3946525"/>
          <p14:tracePt t="40563" x="4883150" y="3946525"/>
          <p14:tracePt t="40575" x="4919663" y="3946525"/>
          <p14:tracePt t="40593" x="4967288" y="3933825"/>
          <p14:tracePt t="40597" x="4992688" y="3933825"/>
          <p14:tracePt t="40609" x="5029200" y="3933825"/>
          <p14:tracePt t="40626" x="5053013" y="3933825"/>
          <p14:tracePt t="40633" x="5076825" y="3933825"/>
          <p14:tracePt t="40642" x="5089525" y="3933825"/>
          <p14:tracePt t="40665" x="5102225" y="3922713"/>
          <p14:tracePt t="40677" x="5113338" y="3922713"/>
          <p14:tracePt t="40693" x="5113338" y="3910013"/>
          <p14:tracePt t="40745" x="5102225" y="3910013"/>
          <p14:tracePt t="41326" x="5113338" y="3886200"/>
          <p14:tracePt t="41338" x="5149850" y="3860800"/>
          <p14:tracePt t="41348" x="5175250" y="3836988"/>
          <p14:tracePt t="41361" x="5199063" y="3787775"/>
          <p14:tracePt t="41378" x="5211763" y="3751263"/>
          <p14:tracePt t="41383" x="5235575" y="3714750"/>
          <p14:tracePt t="41394" x="5235575" y="3678238"/>
          <p14:tracePt t="41411" x="5259388" y="3630613"/>
          <p14:tracePt t="41415" x="5284788" y="3557588"/>
          <p14:tracePt t="41429" x="5332413" y="3484563"/>
          <p14:tracePt t="41445" x="5332413" y="3448050"/>
          <p14:tracePt t="41451" x="5345113" y="3373438"/>
          <p14:tracePt t="41463" x="5345113" y="3336925"/>
          <p14:tracePt t="41478" x="5357813" y="3227388"/>
          <p14:tracePt t="41487" x="5357813" y="3216275"/>
          <p14:tracePt t="41496" x="5357813" y="3190875"/>
          <p14:tracePt t="41511" x="5357813" y="3167063"/>
          <p14:tracePt t="41531" x="5357813" y="3143250"/>
          <p14:tracePt t="41533" x="5357813" y="3117850"/>
          <p14:tracePt t="41544" x="5345113" y="3117850"/>
          <p14:tracePt t="41561" x="5332413" y="3106738"/>
          <p14:tracePt t="41578" x="5321300" y="3081338"/>
          <p14:tracePt t="41587" x="5308600" y="3081338"/>
          <p14:tracePt t="41601" x="5295900" y="3057525"/>
          <p14:tracePt t="41628" x="5284788" y="3044825"/>
          <p14:tracePt t="41645" x="5259388" y="3021013"/>
          <p14:tracePt t="41662" x="5248275" y="3021013"/>
          <p14:tracePt t="41667" x="5235575" y="3021013"/>
          <p14:tracePt t="41679" x="5211763" y="3008313"/>
          <p14:tracePt t="41695" x="5199063" y="3008313"/>
          <p14:tracePt t="41703" x="5186363" y="3008313"/>
          <p14:tracePt t="41713" x="5175250" y="3008313"/>
          <p14:tracePt t="41729" x="5162550" y="3008313"/>
          <p14:tracePt t="41746" x="5138738" y="3008313"/>
          <p14:tracePt t="41750" x="5113338" y="3008313"/>
          <p14:tracePt t="41762" x="5076825" y="3008313"/>
          <p14:tracePt t="41780" x="5029200" y="3008313"/>
          <p14:tracePt t="41784" x="4979988" y="3044825"/>
          <p14:tracePt t="41795" x="4943475" y="3044825"/>
          <p14:tracePt t="41812" x="4894263" y="3070225"/>
          <p14:tracePt t="41817" x="4846638" y="3081338"/>
          <p14:tracePt t="41829" x="4773613" y="3143250"/>
          <p14:tracePt t="41838" x="4724400" y="3179763"/>
          <p14:tracePt t="41851" x="4664075" y="3203575"/>
          <p14:tracePt t="41862" x="4651375" y="3203575"/>
          <p14:tracePt t="41879" x="4638675" y="3240088"/>
          <p14:tracePt t="41884" x="4627563" y="3263900"/>
          <p14:tracePt t="41897" x="4627563" y="3276600"/>
          <p14:tracePt t="41912" x="4627563" y="3336925"/>
          <p14:tracePt t="41919" x="4627563" y="3448050"/>
          <p14:tracePt t="41930" x="4675188" y="3532188"/>
          <p14:tracePt t="41946" x="4724400" y="3605213"/>
          <p14:tracePt t="41953" x="4810125" y="3690938"/>
          <p14:tracePt t="41963" x="4906963" y="3776663"/>
          <p14:tracePt t="41974" x="4979988" y="3824288"/>
          <p14:tracePt t="41987" x="5029200" y="3824288"/>
          <p14:tracePt t="41999" x="5113338" y="3897313"/>
          <p14:tracePt t="42013" x="5162550" y="3897313"/>
          <p14:tracePt t="42030" x="5211763" y="3897313"/>
          <p14:tracePt t="42036" x="5248275" y="3897313"/>
          <p14:tracePt t="42046" x="5272088" y="3897313"/>
          <p14:tracePt t="42063" x="5295900" y="3897313"/>
          <p14:tracePt t="42066" x="5308600" y="3897313"/>
          <p14:tracePt t="42079" x="5332413" y="3886200"/>
          <p14:tracePt t="42088" x="5357813" y="3849688"/>
          <p14:tracePt t="42102" x="5394325" y="3836988"/>
          <p14:tracePt t="42113" x="5454650" y="3813175"/>
          <p14:tracePt t="42129" x="5503863" y="3813175"/>
          <p14:tracePt t="42135" x="5527675" y="3787775"/>
          <p14:tracePt t="42146" x="5551488" y="3751263"/>
          <p14:tracePt t="42163" x="5564188" y="3714750"/>
          <p14:tracePt t="42170" x="5576888" y="3678238"/>
          <p14:tracePt t="42180" x="5576888" y="3654425"/>
          <p14:tracePt t="42196" x="5576888" y="3641725"/>
          <p14:tracePt t="42203" x="5576888" y="3617913"/>
          <p14:tracePt t="42215" x="5576888" y="3594100"/>
          <p14:tracePt t="42230" x="5564188" y="3532188"/>
          <p14:tracePt t="42238" x="5564188" y="3521075"/>
          <p14:tracePt t="42250" x="5551488" y="3484563"/>
          <p14:tracePt t="42272" x="5540375" y="3459163"/>
          <p14:tracePt t="42284" x="5527675" y="3459163"/>
          <p14:tracePt t="42313" x="5527675" y="3448050"/>
          <p14:tracePt t="42352" x="5514975" y="3448050"/>
          <p14:tracePt t="42364" x="5514975" y="3435350"/>
          <p14:tracePt t="42385" x="5514975" y="3422650"/>
          <p14:tracePt t="42408" x="5514975" y="3409950"/>
          <p14:tracePt t="42420" x="5503863" y="3398838"/>
          <p14:tracePt t="42431" x="5491163" y="3373438"/>
          <p14:tracePt t="42442" x="5467350" y="3349625"/>
          <p14:tracePt t="42454" x="5454650" y="3313113"/>
          <p14:tracePt t="42476" x="5441950" y="3300413"/>
          <p14:tracePt t="42500" x="5430838" y="3289300"/>
          <p14:tracePt t="42512" x="5418138" y="3276600"/>
          <p14:tracePt t="42534" x="5405438" y="3276600"/>
          <p14:tracePt t="43183" x="5405438" y="3263900"/>
          <p14:tracePt t="43194" x="5405438" y="3252788"/>
          <p14:tracePt t="43206" x="5405438" y="3240088"/>
          <p14:tracePt t="43218" x="5405438" y="3227388"/>
          <p14:tracePt t="43232" x="5405438" y="3203575"/>
          <p14:tracePt t="43250" x="5405438" y="3190875"/>
          <p14:tracePt t="43252" x="5405438" y="3179763"/>
          <p14:tracePt t="43267" x="5405438" y="3167063"/>
          <p14:tracePt t="43283" x="5405438" y="3154363"/>
          <p14:tracePt t="43309" x="5394325" y="3130550"/>
          <p14:tracePt t="43319" x="5394325" y="3117850"/>
          <p14:tracePt t="43332" x="5381625" y="3106738"/>
          <p14:tracePt t="43354" x="5381625" y="3094038"/>
          <p14:tracePt t="43366" x="5368925" y="3094038"/>
          <p14:tracePt t="43383" x="5368925" y="3081338"/>
          <p14:tracePt t="43423" x="5357813" y="3070225"/>
          <p14:tracePt t="43444" x="5345113" y="3070225"/>
          <p14:tracePt t="43469" x="5332413" y="3070225"/>
          <p14:tracePt t="43513" x="5321300" y="3070225"/>
          <p14:tracePt t="43524" x="5308600" y="3070225"/>
          <p14:tracePt t="43537" x="5295900" y="3070225"/>
          <p14:tracePt t="43551" x="5272088" y="3070225"/>
          <p14:tracePt t="43567" x="5272088" y="3057525"/>
          <p14:tracePt t="43569" x="5259388" y="3057525"/>
          <p14:tracePt t="43593" x="5248275" y="3057525"/>
          <p14:tracePt t="43605" x="5235575" y="3057525"/>
          <p14:tracePt t="43616" x="5222875" y="3057525"/>
          <p14:tracePt t="43633" x="5211763" y="3057525"/>
          <p14:tracePt t="43650" x="5175250" y="3057525"/>
          <p14:tracePt t="43652" x="5138738" y="3057525"/>
          <p14:tracePt t="43670" x="5076825" y="3070225"/>
          <p14:tracePt t="43673" x="5065713" y="3081338"/>
          <p14:tracePt t="43684" x="5040313" y="3081338"/>
          <p14:tracePt t="43700" x="5003800" y="3081338"/>
          <p14:tracePt t="43708" x="4956175" y="3094038"/>
          <p14:tracePt t="43720" x="4919663" y="3094038"/>
          <p14:tracePt t="43734" x="4857750" y="3130550"/>
          <p14:tracePt t="43742" x="4821238" y="3154363"/>
          <p14:tracePt t="43755" x="4784725" y="3154363"/>
          <p14:tracePt t="43767" x="4760913" y="3167063"/>
          <p14:tracePt t="43775" x="4737100" y="3167063"/>
          <p14:tracePt t="43789" x="4724400" y="3179763"/>
          <p14:tracePt t="43801" x="4711700" y="3179763"/>
          <p14:tracePt t="43810" x="4687888" y="3179763"/>
          <p14:tracePt t="43822" x="4675188" y="3179763"/>
          <p14:tracePt t="43834" x="4664075" y="3179763"/>
          <p14:tracePt t="43850" x="4651375" y="3203575"/>
          <p14:tracePt t="43856" x="4638675" y="3203575"/>
          <p14:tracePt t="43867" x="4627563" y="3203575"/>
          <p14:tracePt t="43884" x="4614863" y="3216275"/>
          <p14:tracePt t="43888" x="4578350" y="3240088"/>
          <p14:tracePt t="47624" x="4516438" y="3362325"/>
          <p14:tracePt t="47636" x="4432300" y="3459163"/>
          <p14:tracePt t="47648" x="4273550" y="3641725"/>
          <p14:tracePt t="47659" x="3981450" y="4019550"/>
          <p14:tracePt t="47676" x="3762375" y="4311650"/>
          <p14:tracePt t="47693" x="3616325" y="4494213"/>
          <p14:tracePt t="47694" x="3446463" y="4702175"/>
          <p14:tracePt t="47710" x="3251200" y="5116513"/>
          <p14:tracePt t="47726" x="3152775" y="5237163"/>
          <p14:tracePt t="47727" x="3032125" y="5359400"/>
          <p14:tracePt t="47743" x="2982913" y="5395913"/>
          <p14:tracePt t="47760" x="2970213" y="5421313"/>
          <p14:tracePt t="47761" x="2959100" y="5432425"/>
          <p14:tracePt t="47776" x="2933700" y="5445125"/>
          <p14:tracePt t="47793" x="2933700" y="5481638"/>
          <p14:tracePt t="47794" x="2933700" y="5591175"/>
          <p14:tracePt t="48216" x="2933700" y="5578475"/>
          <p14:tracePt t="48239" x="2946400" y="5554663"/>
          <p14:tracePt t="48251" x="2970213" y="5530850"/>
          <p14:tracePt t="48262" x="3079750" y="5481638"/>
          <p14:tracePt t="48274" x="3189288" y="5372100"/>
          <p14:tracePt t="48285" x="3336925" y="5286375"/>
          <p14:tracePt t="48296" x="3482975" y="5262563"/>
          <p14:tracePt t="48311" x="3811588" y="5080000"/>
          <p14:tracePt t="48328" x="3957638" y="5018088"/>
          <p14:tracePt t="48331" x="4114800" y="4921250"/>
          <p14:tracePt t="48345" x="4187825" y="4848225"/>
          <p14:tracePt t="48362" x="4224338" y="4799013"/>
          <p14:tracePt t="48366" x="4249738" y="4799013"/>
          <p14:tracePt t="48395" x="4249738" y="4775200"/>
          <p14:tracePt t="48434" x="4249738" y="4787900"/>
          <p14:tracePt t="48459" x="4200525" y="4811713"/>
          <p14:tracePt t="49403" x="4187825" y="4835525"/>
          <p14:tracePt t="49415" x="4164013" y="4835525"/>
          <p14:tracePt t="49426" x="4054475" y="4921250"/>
          <p14:tracePt t="49439" x="3871913" y="5006975"/>
          <p14:tracePt t="49449" x="3506788" y="5273675"/>
          <p14:tracePt t="49465" x="3336925" y="5421313"/>
          <p14:tracePt t="49472" x="3128963" y="5567363"/>
          <p14:tracePt t="49484" x="2860675" y="5761038"/>
          <p14:tracePt t="49498" x="2641600" y="6065838"/>
          <p14:tracePt t="49506" x="2557463" y="6175375"/>
          <p14:tracePt t="49519" x="2495550" y="6237288"/>
          <p14:tracePt t="49531" x="2447925" y="6237288"/>
          <p14:tracePt t="49540" x="2411413" y="6297613"/>
          <p14:tracePt t="49552" x="2349500" y="6334125"/>
          <p14:tracePt t="49565" x="2325688" y="6370638"/>
          <p14:tracePt t="49581" x="2265363" y="6443663"/>
          <p14:tracePt t="49585" x="2192338" y="6540500"/>
          <p14:tracePt t="49598" x="2179638" y="6589713"/>
          <p14:tracePt t="49615" x="2093913" y="6724650"/>
          <p14:tracePt t="49619" x="2057400" y="6821488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" y="15505"/>
            <a:ext cx="654325" cy="87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835" y="0"/>
            <a:ext cx="898148" cy="89814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EGU22-196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2640" y="14944"/>
            <a:ext cx="7438984" cy="60778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/>
              <a:t>Contd….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08DBCF-DD26-49DD-B6E1-75A7B21A593E}"/>
              </a:ext>
            </a:extLst>
          </p:cNvPr>
          <p:cNvSpPr txBox="1"/>
          <p:nvPr/>
        </p:nvSpPr>
        <p:spPr>
          <a:xfrm>
            <a:off x="636380" y="651804"/>
            <a:ext cx="7565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78" indent="-685778" algn="just">
              <a:buFont typeface="Arial" panose="020B0604020202020204" pitchFamily="34" charset="0"/>
              <a:buChar char="•"/>
            </a:pPr>
            <a:r>
              <a:rPr lang="en-US" sz="2600" dirty="0">
                <a:cs typeface="Times New Roman" panose="02020603050405020304" pitchFamily="18" charset="0"/>
              </a:rPr>
              <a:t>On accounting for volatilized OM lost from Teflon filters, 24 h PM</a:t>
            </a:r>
            <a:r>
              <a:rPr lang="en-US" sz="2600" baseline="-25000" dirty="0">
                <a:cs typeface="Times New Roman" panose="02020603050405020304" pitchFamily="18" charset="0"/>
              </a:rPr>
              <a:t>2.5</a:t>
            </a:r>
            <a:r>
              <a:rPr lang="en-US" sz="2600" dirty="0">
                <a:cs typeface="Times New Roman" panose="02020603050405020304" pitchFamily="18" charset="0"/>
              </a:rPr>
              <a:t> violations increased by 5 days during 2020.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BD8C-5F0A-4DE9-A895-7A76AEBFF5F6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685046" y="1867347"/>
          <a:ext cx="5773907" cy="4232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SPW 10.0 Graph" r:id="rId8" imgW="5738760" imgH="4206960" progId="SigmaPlotGraphicObject.9">
                  <p:embed/>
                </p:oleObj>
              </mc:Choice>
              <mc:Fallback>
                <p:oleObj name="SPW 10.0 Graph" r:id="rId8" imgW="5738760" imgH="4206960" progId="SigmaPlotGraphicObject.9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85046" y="1867347"/>
                        <a:ext cx="5773907" cy="42326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6BA174C-3DC9-5882-8D0C-1B510936C6B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38"/>
    </mc:Choice>
    <mc:Fallback>
      <p:transition spd="slow" advTm="25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29" x="2860675" y="6175375"/>
          <p14:tracePt t="243" x="3397250" y="5761038"/>
          <p14:tracePt t="260" x="3811588" y="5335588"/>
          <p14:tracePt t="263" x="4187825" y="5006975"/>
          <p14:tracePt t="277" x="4627563" y="4714875"/>
          <p14:tracePt t="293" x="4857750" y="4556125"/>
          <p14:tracePt t="300" x="5102225" y="4275138"/>
          <p14:tracePt t="310" x="5222875" y="4154488"/>
          <p14:tracePt t="320" x="5357813" y="4068763"/>
          <p14:tracePt t="332" x="5454650" y="4006850"/>
          <p14:tracePt t="343" x="5527675" y="3983038"/>
          <p14:tracePt t="354" x="5600700" y="3946525"/>
          <p14:tracePt t="365" x="5686425" y="3946525"/>
          <p14:tracePt t="377" x="5892800" y="3886200"/>
          <p14:tracePt t="393" x="6015038" y="3910013"/>
          <p14:tracePt t="866" x="6038850" y="3897313"/>
          <p14:tracePt t="880" x="6051550" y="3886200"/>
          <p14:tracePt t="890" x="6100763" y="3873500"/>
          <p14:tracePt t="902" x="6173788" y="3849688"/>
          <p14:tracePt t="914" x="6343650" y="3800475"/>
          <p14:tracePt t="928" x="6538913" y="3740150"/>
          <p14:tracePt t="936" x="6659563" y="3727450"/>
          <p14:tracePt t="950" x="6878638" y="3703638"/>
          <p14:tracePt t="962" x="7061200" y="3703638"/>
          <p14:tracePt t="970" x="7159625" y="3727450"/>
          <p14:tracePt t="982" x="7183438" y="3740150"/>
          <p14:tracePt t="995" x="7219950" y="3740150"/>
          <p14:tracePt t="1012" x="7219950" y="3763963"/>
          <p14:tracePt t="1016" x="7232650" y="3763963"/>
          <p14:tracePt t="1472" x="7219950" y="3763963"/>
          <p14:tracePt t="1483" x="7170738" y="3763963"/>
          <p14:tracePt t="1494" x="7110413" y="3763963"/>
          <p14:tracePt t="1505" x="6988175" y="3714750"/>
          <p14:tracePt t="1518" x="6891338" y="3690938"/>
          <p14:tracePt t="1530" x="6623050" y="3630613"/>
          <p14:tracePt t="1547" x="6307138" y="3568700"/>
          <p14:tracePt t="1552" x="6038850" y="3484563"/>
          <p14:tracePt t="1563" x="5673725" y="3386138"/>
          <p14:tracePt t="1580" x="5381625" y="3386138"/>
          <p14:tracePt t="1585" x="5248275" y="3386138"/>
          <p14:tracePt t="1599" x="5149850" y="3386138"/>
          <p14:tracePt t="1613" x="5040313" y="3386138"/>
          <p14:tracePt t="1618" x="4930775" y="3422650"/>
          <p14:tracePt t="1631" x="4883150" y="3422650"/>
          <p14:tracePt t="1648" x="4857750" y="3422650"/>
          <p14:tracePt t="1655" x="4760913" y="3422650"/>
          <p14:tracePt t="2931" x="4760913" y="3398838"/>
          <p14:tracePt t="2942" x="4760913" y="3300413"/>
          <p14:tracePt t="2953" x="4784725" y="3179763"/>
          <p14:tracePt t="2967" x="4833938" y="3021013"/>
          <p14:tracePt t="2976" x="4870450" y="2814638"/>
          <p14:tracePt t="2989" x="4894263" y="2570163"/>
          <p14:tracePt t="3000" x="4943475" y="2400300"/>
          <p14:tracePt t="3008" x="4956175" y="2314575"/>
          <p14:tracePt t="3020" x="4979988" y="2254250"/>
          <p14:tracePt t="3033" x="4979988" y="2155825"/>
          <p14:tracePt t="3050" x="4979988" y="2119313"/>
          <p14:tracePt t="3054" x="4992688" y="2095500"/>
          <p14:tracePt t="3067" x="4992688" y="2082800"/>
          <p14:tracePt t="3083" x="5003800" y="2070100"/>
          <p14:tracePt t="3089" x="5003800" y="1973263"/>
          <p14:tracePt t="3101" x="5003800" y="1960563"/>
          <p14:tracePt t="3117" x="5003800" y="1949450"/>
          <p14:tracePt t="3134" x="5003800" y="1936750"/>
          <p14:tracePt t="3135" x="5003800" y="1924050"/>
          <p14:tracePt t="3151" x="5003800" y="1912938"/>
          <p14:tracePt t="3261" x="5003800" y="1900238"/>
          <p14:tracePt t="3273" x="5003800" y="1887538"/>
          <p14:tracePt t="3284" x="5003800" y="1876425"/>
          <p14:tracePt t="3295" x="4979988" y="1851025"/>
          <p14:tracePt t="3306" x="4979988" y="1839913"/>
          <p14:tracePt t="3320" x="4956175" y="1827213"/>
          <p14:tracePt t="3328" x="4943475" y="1827213"/>
          <p14:tracePt t="3341" x="4919663" y="1803400"/>
          <p14:tracePt t="3353" x="4894263" y="1803400"/>
          <p14:tracePt t="3368" x="4883150" y="1803400"/>
          <p14:tracePt t="3375" x="4857750" y="1790700"/>
          <p14:tracePt t="3401" x="4846638" y="1790700"/>
          <p14:tracePt t="3409" x="4846638" y="1778000"/>
          <p14:tracePt t="3421" x="4821238" y="1778000"/>
          <p14:tracePt t="4220" x="4784725" y="1778000"/>
          <p14:tracePt t="4229" x="4760913" y="1754188"/>
          <p14:tracePt t="4241" x="4711700" y="1754188"/>
          <p14:tracePt t="4253" x="4664075" y="1717675"/>
          <p14:tracePt t="4270" x="4591050" y="1704975"/>
          <p14:tracePt t="4276" x="4516438" y="1681163"/>
          <p14:tracePt t="4287" x="4432300" y="1644650"/>
          <p14:tracePt t="4304" x="4297363" y="1644650"/>
          <p14:tracePt t="4309" x="4114800" y="1595438"/>
          <p14:tracePt t="4322" x="3981450" y="1546225"/>
          <p14:tracePt t="4337" x="3835400" y="1509713"/>
          <p14:tracePt t="4345" x="3725863" y="1485900"/>
          <p14:tracePt t="4355" x="3616325" y="1485900"/>
          <p14:tracePt t="4370" x="3567113" y="1485900"/>
          <p14:tracePt t="4388" x="3457575" y="1436688"/>
          <p14:tracePt t="4394" x="3446463" y="1436688"/>
          <p14:tracePt t="4404" x="3421063" y="1436688"/>
          <p14:tracePt t="4421" x="3409950" y="1436688"/>
          <p14:tracePt t="5164" x="3421063" y="1436688"/>
          <p14:tracePt t="5177" x="3482975" y="1436688"/>
          <p14:tracePt t="5186" x="3556000" y="1436688"/>
          <p14:tracePt t="5198" x="3713163" y="1436688"/>
          <p14:tracePt t="5209" x="3895725" y="1449388"/>
          <p14:tracePt t="5222" x="4041775" y="1449388"/>
          <p14:tracePt t="5239" x="4260850" y="1449388"/>
          <p14:tracePt t="5246" x="4370388" y="1449388"/>
          <p14:tracePt t="5255" x="4395788" y="1449388"/>
          <p14:tracePt t="5272" x="4443413" y="1485900"/>
          <p14:tracePt t="5289" x="4456113" y="1485900"/>
          <p14:tracePt t="5305" x="4468813" y="1485900"/>
          <p14:tracePt t="5339" x="4479925" y="1485900"/>
          <p14:tracePt t="5368" x="4492625" y="1485900"/>
          <p14:tracePt t="7213" x="4492625" y="1509713"/>
          <p14:tracePt t="7224" x="4505325" y="1509713"/>
          <p14:tracePt t="16201" x="4516438" y="1509713"/>
          <p14:tracePt t="16212" x="4529138" y="1509713"/>
          <p14:tracePt t="16224" x="4565650" y="1509713"/>
          <p14:tracePt t="16235" x="4614863" y="1509713"/>
          <p14:tracePt t="16250" x="4724400" y="1509713"/>
          <p14:tracePt t="16268" x="4846638" y="1535113"/>
          <p14:tracePt t="16270" x="5053013" y="1558925"/>
          <p14:tracePt t="16284" x="5491163" y="1595438"/>
          <p14:tracePt t="16292" x="5746750" y="1668463"/>
          <p14:tracePt t="16304" x="5991225" y="1668463"/>
          <p14:tracePt t="16317" x="6234113" y="1704975"/>
          <p14:tracePt t="16325" x="6403975" y="1730375"/>
          <p14:tracePt t="16339" x="6465888" y="1741488"/>
          <p14:tracePt t="16350" x="6526213" y="1754188"/>
          <p14:tracePt t="16359" x="6599238" y="1754188"/>
          <p14:tracePt t="16373" x="6672263" y="1766888"/>
          <p14:tracePt t="16384" x="6696075" y="1766888"/>
          <p14:tracePt t="16401" x="6721475" y="1766888"/>
          <p14:tracePt t="16419" x="6745288" y="1766888"/>
          <p14:tracePt t="16451" x="6745288" y="1790700"/>
          <p14:tracePt t="16469" x="6757988" y="1790700"/>
          <p14:tracePt t="16486" x="6769100" y="1790700"/>
          <p14:tracePt t="16509" x="6781800" y="1790700"/>
          <p14:tracePt t="16542" x="6794500" y="1790700"/>
          <p14:tracePt t="16577" x="6805613" y="1790700"/>
          <p14:tracePt t="16610" x="6818313" y="1790700"/>
          <p14:tracePt t="16622" x="6831013" y="1790700"/>
          <p14:tracePt t="16644" x="6842125" y="1790700"/>
          <p14:tracePt t="16668" x="6854825" y="1790700"/>
          <p14:tracePt t="16680" x="6878638" y="1790700"/>
          <p14:tracePt t="16691" x="6891338" y="1790700"/>
          <p14:tracePt t="16703" x="6904038" y="1790700"/>
          <p14:tracePt t="16718" x="6927850" y="1790700"/>
          <p14:tracePt t="16735" x="6940550" y="1790700"/>
          <p14:tracePt t="16736" x="6951663" y="1790700"/>
          <p14:tracePt t="16752" x="6964363" y="1790700"/>
          <p14:tracePt t="16759" x="6988175" y="1790700"/>
          <p14:tracePt t="16785" x="7013575" y="1790700"/>
          <p14:tracePt t="16802" x="7024688" y="1790700"/>
          <p14:tracePt t="16805" x="7037388" y="1778000"/>
          <p14:tracePt t="16819" x="7061200" y="1778000"/>
          <p14:tracePt t="16827" x="7097713" y="1766888"/>
          <p14:tracePt t="16840" x="7146925" y="1754188"/>
          <p14:tracePt t="17671" x="7170738" y="1741488"/>
          <p14:tracePt t="17681" x="7219950" y="1730375"/>
          <p14:tracePt t="17693" x="7256463" y="1704975"/>
          <p14:tracePt t="17705" x="7342188" y="1704975"/>
          <p14:tracePt t="17721" x="7402513" y="1704975"/>
          <p14:tracePt t="17728" x="7512050" y="1681163"/>
          <p14:tracePt t="17741" x="7561263" y="1681163"/>
          <p14:tracePt t="17754" x="7585075" y="1681163"/>
          <p14:tracePt t="17762" x="7610475" y="1681163"/>
          <p14:tracePt t="17774" x="7621588" y="1681163"/>
          <p14:tracePt t="17807" x="7634288" y="1681163"/>
          <p14:tracePt t="17990" x="7621588" y="1681163"/>
          <p14:tracePt t="18000" x="7610475" y="1681163"/>
          <p14:tracePt t="18012" x="7573963" y="1681163"/>
          <p14:tracePt t="18025" x="7488238" y="1704975"/>
          <p14:tracePt t="18038" x="7329488" y="1741488"/>
          <p14:tracePt t="18047" x="7183438" y="1754188"/>
          <p14:tracePt t="18059" x="6951663" y="1766888"/>
          <p14:tracePt t="18072" x="6635750" y="1827213"/>
          <p14:tracePt t="18080" x="6403975" y="1827213"/>
          <p14:tracePt t="18093" x="6015038" y="1900238"/>
          <p14:tracePt t="18105" x="5819775" y="1900238"/>
          <p14:tracePt t="18122" x="5503863" y="1924050"/>
          <p14:tracePt t="18128" x="5235575" y="1936750"/>
          <p14:tracePt t="18138" x="5076825" y="1949450"/>
          <p14:tracePt t="18148" x="4956175" y="1973263"/>
          <p14:tracePt t="18160" x="4846638" y="1973263"/>
          <p14:tracePt t="18172" x="4711700" y="1973263"/>
          <p14:tracePt t="18189" x="4651375" y="1973263"/>
          <p14:tracePt t="18194" x="4627563" y="1973263"/>
          <p14:tracePt t="18207" x="4602163" y="1973263"/>
          <p14:tracePt t="18239" x="4602163" y="1985963"/>
          <p14:tracePt t="18241" x="4602163" y="1997075"/>
          <p14:tracePt t="18605" x="4614863" y="1997075"/>
          <p14:tracePt t="18616" x="4638675" y="1997075"/>
          <p14:tracePt t="18628" x="4687888" y="1997075"/>
          <p14:tracePt t="18639" x="4797425" y="1960563"/>
          <p14:tracePt t="18657" x="4919663" y="1960563"/>
          <p14:tracePt t="18663" x="5138738" y="1936750"/>
          <p14:tracePt t="18673" x="5491163" y="1900238"/>
          <p14:tracePt t="18690" x="5686425" y="1900238"/>
          <p14:tracePt t="18696" x="6088063" y="1900238"/>
          <p14:tracePt t="18707" x="6403975" y="1924050"/>
          <p14:tracePt t="18724" x="6575425" y="1924050"/>
          <p14:tracePt t="18731" x="6794500" y="1924050"/>
          <p14:tracePt t="18741" x="6940550" y="1924050"/>
          <p14:tracePt t="18757" x="6977063" y="1936750"/>
          <p14:tracePt t="18765" x="7013575" y="1936750"/>
          <p14:tracePt t="18778" x="7037388" y="1936750"/>
          <p14:tracePt t="18807" x="7050088" y="1936750"/>
          <p14:tracePt t="19529" x="7061200" y="1924050"/>
          <p14:tracePt t="19539" x="7073900" y="1900238"/>
          <p14:tracePt t="19550" x="7086600" y="1876425"/>
          <p14:tracePt t="19562" x="7097713" y="1863725"/>
          <p14:tracePt t="19575" x="7123113" y="1839913"/>
          <p14:tracePt t="19584" x="7146925" y="1827213"/>
          <p14:tracePt t="19596" x="7196138" y="1778000"/>
          <p14:tracePt t="19608" x="7232650" y="1766888"/>
          <p14:tracePt t="19618" x="7256463" y="1741488"/>
          <p14:tracePt t="19632" x="7305675" y="1717675"/>
          <p14:tracePt t="19642" x="7329488" y="1717675"/>
          <p14:tracePt t="19658" x="7366000" y="1693863"/>
          <p14:tracePt t="19664" x="7451725" y="1668463"/>
          <p14:tracePt t="19675" x="7500938" y="1644650"/>
          <p14:tracePt t="19692" x="7561263" y="1595438"/>
          <p14:tracePt t="19698" x="7585075" y="1595438"/>
          <p14:tracePt t="19711" x="7610475" y="1584325"/>
          <p14:tracePt t="19726" x="7634288" y="1584325"/>
          <p14:tracePt t="19742" x="7658100" y="1584325"/>
          <p14:tracePt t="19745" x="7670800" y="1571625"/>
          <p14:tracePt t="19759" x="7694613" y="1571625"/>
          <p14:tracePt t="19775" x="7707313" y="1571625"/>
          <p14:tracePt t="19777" x="7720013" y="1571625"/>
          <p14:tracePt t="19846" x="7731125" y="1571625"/>
          <p14:tracePt t="19869" x="7743825" y="1571625"/>
          <p14:tracePt t="22146" x="7743825" y="1608138"/>
          <p14:tracePt t="22158" x="7743825" y="1631950"/>
          <p14:tracePt t="22170" x="7731125" y="1681163"/>
          <p14:tracePt t="22182" x="7683500" y="1754188"/>
          <p14:tracePt t="22199" x="7597775" y="1863725"/>
          <p14:tracePt t="22202" x="7512050" y="1936750"/>
          <p14:tracePt t="22215" x="7427913" y="1985963"/>
          <p14:tracePt t="22226" x="7269163" y="2082800"/>
          <p14:tracePt t="22237" x="7013575" y="2155825"/>
          <p14:tracePt t="22251" x="6854825" y="2228850"/>
          <p14:tracePt t="22260" x="6684963" y="2301875"/>
          <p14:tracePt t="22273" x="6538913" y="2363788"/>
          <p14:tracePt t="22282" x="6356350" y="2460625"/>
          <p14:tracePt t="22299" x="6221413" y="2533650"/>
          <p14:tracePt t="22306" x="6088063" y="2582863"/>
          <p14:tracePt t="22318" x="6027738" y="2606675"/>
          <p14:tracePt t="22332" x="5991225" y="2630488"/>
          <p14:tracePt t="22341" x="5942013" y="2692400"/>
          <p14:tracePt t="22351" x="5918200" y="2703513"/>
          <p14:tracePt t="22366" x="5881688" y="2752725"/>
          <p14:tracePt t="22966" x="5881688" y="2776538"/>
          <p14:tracePt t="22978" x="5856288" y="2838450"/>
          <p14:tracePt t="22989" x="5759450" y="3033713"/>
          <p14:tracePt t="23002" x="5613400" y="3240088"/>
          <p14:tracePt t="23018" x="5308600" y="3594100"/>
          <p14:tracePt t="23025" x="4992688" y="3910013"/>
          <p14:tracePt t="23035" x="4651375" y="4287838"/>
          <p14:tracePt t="23051" x="4395788" y="4567238"/>
          <p14:tracePt t="23060" x="4140200" y="4872038"/>
          <p14:tracePt t="23069" x="3932238" y="5153025"/>
          <p14:tracePt t="23084" x="3811588" y="5299075"/>
          <p14:tracePt t="23093" x="3762375" y="5432425"/>
          <p14:tracePt t="23104" x="3713163" y="5518150"/>
          <p14:tracePt t="23114" x="3689350" y="5567363"/>
          <p14:tracePt t="23126" x="3665538" y="5627688"/>
          <p14:tracePt t="23139" x="3640138" y="5713413"/>
          <p14:tracePt t="23151" x="3689350" y="5700713"/>
          <p14:tracePt t="23604" x="3676650" y="5713413"/>
          <p14:tracePt t="23616" x="3629025" y="5724525"/>
          <p14:tracePt t="23627" x="3543300" y="5749925"/>
          <p14:tracePt t="23639" x="3421063" y="5846763"/>
          <p14:tracePt t="23652" x="3300413" y="5945188"/>
          <p14:tracePt t="23661" x="3141663" y="6054725"/>
          <p14:tracePt t="23673" x="2946400" y="6273800"/>
          <p14:tracePt t="23685" x="2800350" y="6370638"/>
          <p14:tracePt t="23702" x="2617788" y="6516688"/>
          <p14:tracePt t="23707" x="2422525" y="6651625"/>
          <p14:tracePt t="23719" x="2301875" y="6784975"/>
        </p14:tracePtLst>
      </p14:laserTraceLst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</TotalTime>
  <Words>491</Words>
  <Application>Microsoft Office PowerPoint</Application>
  <PresentationFormat>On-screen Show (4:3)</PresentationFormat>
  <Paragraphs>73</Paragraphs>
  <Slides>11</Slides>
  <Notes>11</Notes>
  <HiddenSlides>0</HiddenSlides>
  <MMClips>11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Times New Roman</vt:lpstr>
      <vt:lpstr>Office Theme</vt:lpstr>
      <vt:lpstr>SPW 10.0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ankur bhardwaj</cp:lastModifiedBy>
  <cp:revision>25</cp:revision>
  <dcterms:created xsi:type="dcterms:W3CDTF">2022-05-19T06:05:21Z</dcterms:created>
  <dcterms:modified xsi:type="dcterms:W3CDTF">2022-05-22T16:41:08Z</dcterms:modified>
</cp:coreProperties>
</file>