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E6619-823C-416D-840E-2318142FEC1A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8C468-257E-4E5D-8F7F-485444930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5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0301E-720B-4DD0-815F-A3D6C7992769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43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8BFA-262F-57B6-19B1-6FB5F0B0C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1CDFB-BACB-11C7-A64E-379BE326C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7847D-6175-BB3F-3BE9-0C44357F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6BD5F-4D58-B05E-B519-DE6045D2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7FCD5-05FE-C487-0F78-315F945D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77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B6060-88A5-847F-A4F8-0B0F3D60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86390-E894-E47B-D37A-11E013D59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43320-7CDE-0639-0BB8-9A039EBC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96A3E-690E-F0F3-9E41-551BB9ED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F88AE-269B-C088-24BE-080D6333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7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6693DE-F92A-4370-052E-BB9355D89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6828B-2B66-A4E4-EAAD-9F5041951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A2200-8B68-6139-71DD-C480705E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3392-8615-A7FA-8840-F7B33A5D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82A96-1424-8B01-4089-34DC0990B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18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9A27C-B375-D77F-E55E-AA119914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06DB2-6246-9005-8C12-85782006D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87D0E-649D-0B79-F3D3-54A9FE6E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8B40D-5A87-BFEE-4243-B555B1AE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326BA-D6DB-51F4-6ED3-6AAF3C4C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62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5CC87-C8B6-4AC5-98AB-F11812A4C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C0D79-7652-6D24-C2B6-8C8E9445C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2407E-9E86-F630-35B0-1F3AFEF1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2C453-0B5B-A5A3-3C08-FD04D067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902F2-6AC4-034B-52A3-29CE5FEE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8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F947C-9D76-2AD5-04B9-59026EBA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46B7-6C1B-E125-8E1F-6AFA5D561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2FFB3-4E9E-EB34-D00A-212ED04CC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058CB-816B-BB31-8107-BF7E54E5D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05653-D403-C0D6-62E6-7B8B5F9F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0036D-F075-7A2E-32A1-9E785110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4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1BEEF-CD34-6496-5F9C-FECB443F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44830-28D7-7FBA-B836-589B6CC4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E3ECD-F929-D323-9ADF-7E545D458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A95322-F780-2FDA-FC72-B3F06A821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9BF36A-41FA-0695-EB1E-1E2C4D6CE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B8A9F3-5A1A-2D41-FC40-9CAB798F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D8EC2F-7065-D5A2-E38B-9A89ED01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C12C9-ED81-D991-8A8A-475C507A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92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8112-1428-CCC6-CD0F-21AF9DBD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49426C-5AFD-8B00-D54E-F821795B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E03F2A-42FE-2734-41B1-E7D58870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4D01C-3260-73B1-D052-7A6B8A6C4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53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372540-AB61-6213-A03C-DCE5D0AA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ECD7DD-F4EB-F827-F506-E6635E72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225ED-0D14-5B55-B90F-A9FFDEFD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64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5BE25-421F-57A5-08A3-0BB3F63A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21E8-374B-9539-0EDA-B9761BC51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A2019-60DA-905A-0962-6A53DB34F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2BBA2-2F92-A597-E4AB-D94BD19E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8AFD5-47DF-9A29-FF3B-3EF4A0175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23D1F-CEDC-F834-BCF4-9CA4409A5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61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170BB-5CC8-9516-87DD-035AB630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51A716-7202-E964-52CC-1F540D0D7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9ACDB-2683-8E32-709F-FC9733213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D239E-A6AB-0613-FC24-8852B07DD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5A844-38F1-34DC-3FE7-B32B0F8E1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D55C7-15FB-1BCA-2414-970EA109D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2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D69C5-E08E-2E47-498A-2A518D77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871F1-0689-04B7-4E85-9749DBD21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8EADF-E554-9359-912A-2CC6E46F8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0EC07-8C32-49D3-B12D-8813B30989D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15F7D-2509-EA7D-BE85-00E9039F2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59FAC-A05A-C468-0077-D48F3DC13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1150-443C-412E-9C47-4953DA389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8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>
            <a:extLst>
              <a:ext uri="{FF2B5EF4-FFF2-40B4-BE49-F238E27FC236}">
                <a16:creationId xmlns:a16="http://schemas.microsoft.com/office/drawing/2014/main" id="{33D6C1F6-7948-4FD3-AFA7-1670BAA81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530"/>
            <a:ext cx="12192000" cy="1181390"/>
          </a:xfrm>
          <a:solidFill>
            <a:srgbClr val="080808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Restricting the deployment of renewable energy from highly valuable areas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565E5D-B7F4-1C7B-8EF9-77DEA0F30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249740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62EBE-9D8E-B48B-A4FD-1967DF6A779C}"/>
              </a:ext>
            </a:extLst>
          </p:cNvPr>
          <p:cNvGrpSpPr>
            <a:grpSpLocks noChangeAspect="1"/>
          </p:cNvGrpSpPr>
          <p:nvPr/>
        </p:nvGrpSpPr>
        <p:grpSpPr>
          <a:xfrm>
            <a:off x="1017606" y="1478150"/>
            <a:ext cx="4956870" cy="4164584"/>
            <a:chOff x="6236138" y="1606806"/>
            <a:chExt cx="5415790" cy="4550152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266F259F-5B6D-BC10-DB38-91A6F3AD236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36138" y="1606806"/>
            <a:ext cx="5415790" cy="4550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Bitmap Image" r:id="rId4" imgW="4619048" imgH="3858164" progId="Paint.Picture">
                    <p:embed/>
                  </p:oleObj>
                </mc:Choice>
                <mc:Fallback>
                  <p:oleObj name="Bitmap Image" r:id="rId4" imgW="4619048" imgH="3858164" progId="Paint.Picture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266F259F-5B6D-BC10-DB38-91A6F3AD236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36138" y="1606806"/>
                          <a:ext cx="5415790" cy="455015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052" name="Picture 4" descr="Free vector graphics of No symbol">
              <a:extLst>
                <a:ext uri="{FF2B5EF4-FFF2-40B4-BE49-F238E27FC236}">
                  <a16:creationId xmlns:a16="http://schemas.microsoft.com/office/drawing/2014/main" id="{0A52A779-17C3-CF4E-363F-FE6CE1EB8B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0408" y="2553926"/>
              <a:ext cx="1250276" cy="1250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66C5B1D4-72B6-11EA-B93D-FE2059863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" y="1606807"/>
            <a:ext cx="221317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AF357A3-3C87-E224-CF3C-133ABC785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24148"/>
              </p:ext>
            </p:extLst>
          </p:nvPr>
        </p:nvGraphicFramePr>
        <p:xfrm>
          <a:off x="6394480" y="1478150"/>
          <a:ext cx="5005707" cy="4164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7" imgW="4610744" imgH="3847619" progId="Paint.Picture">
                  <p:embed/>
                </p:oleObj>
              </mc:Choice>
              <mc:Fallback>
                <p:oleObj name="Bitmap Image" r:id="rId7" imgW="4610744" imgH="3847619" progId="Paint.Picture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AF357A3-3C87-E224-CF3C-133ABC785E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80" y="1478150"/>
                        <a:ext cx="5005707" cy="4164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4">
            <a:extLst>
              <a:ext uri="{FF2B5EF4-FFF2-40B4-BE49-F238E27FC236}">
                <a16:creationId xmlns:a16="http://schemas.microsoft.com/office/drawing/2014/main" id="{C19E937F-E158-E533-AB85-B928506F7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2467" y="1478150"/>
            <a:ext cx="4114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DDEAB5EE-0ECF-1FBA-6DB2-A90A3E139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01" y="1541325"/>
            <a:ext cx="4114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9CD2BF-C4DA-BBCE-7134-34C3C57BE633}"/>
              </a:ext>
            </a:extLst>
          </p:cNvPr>
          <p:cNvSpPr txBox="1"/>
          <p:nvPr/>
        </p:nvSpPr>
        <p:spPr>
          <a:xfrm>
            <a:off x="474357" y="5875952"/>
            <a:ext cx="114128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these restrictions impact the cost, spatial footprint and ecosystem service value of the energy system?</a:t>
            </a:r>
          </a:p>
        </p:txBody>
      </p:sp>
    </p:spTree>
    <p:extLst>
      <p:ext uri="{BB962C8B-B14F-4D97-AF65-F5344CB8AC3E}">
        <p14:creationId xmlns:p14="http://schemas.microsoft.com/office/powerpoint/2010/main" val="99593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Bitmap Image</vt:lpstr>
      <vt:lpstr>Restricting the deployment of renewable energy from highly valuable areas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Restricting the deployment of renewable energy from highly valuable areas</dc:title>
  <dc:creator>Delafield, Gemma</dc:creator>
  <cp:lastModifiedBy>Delafield, Gemma</cp:lastModifiedBy>
  <cp:revision>1</cp:revision>
  <dcterms:created xsi:type="dcterms:W3CDTF">2022-05-22T19:07:29Z</dcterms:created>
  <dcterms:modified xsi:type="dcterms:W3CDTF">2022-05-22T19:11:24Z</dcterms:modified>
</cp:coreProperties>
</file>